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93" r:id="rId32"/>
    <p:sldId id="286" r:id="rId33"/>
    <p:sldId id="287" r:id="rId34"/>
    <p:sldId id="289" r:id="rId35"/>
    <p:sldId id="290" r:id="rId36"/>
    <p:sldId id="291" r:id="rId37"/>
    <p:sldId id="288" r:id="rId38"/>
    <p:sldId id="292" r:id="rId39"/>
    <p:sldId id="294" r:id="rId40"/>
    <p:sldId id="257" r:id="rId4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6963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cs-CZ" sz="2400">
                <a:latin typeface="Times New Roman" pitchFamily="18" charset="0"/>
              </a:endParaRPr>
            </a:p>
          </p:txBody>
        </p:sp>
        <p:sp>
          <p:nvSpPr>
            <p:cNvPr id="6963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 sz="2400">
                <a:latin typeface="Times New Roman" pitchFamily="18" charset="0"/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6963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6963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6964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6964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6964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6964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6964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6964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6964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6964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69648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A573C00-2CE7-4C55-899E-0408AC89AE51}" type="datetimeFigureOut">
              <a:rPr lang="cs-CZ" smtClean="0"/>
              <a:pPr/>
              <a:t>29.4.2015</a:t>
            </a:fld>
            <a:endParaRPr lang="cs-CZ"/>
          </a:p>
        </p:txBody>
      </p:sp>
      <p:sp>
        <p:nvSpPr>
          <p:cNvPr id="69649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9650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159C4D0-6788-47B7-B7B8-E19EE4DDB53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965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6965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159C4D0-6788-47B7-B7B8-E19EE4DDB53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9A573C00-2CE7-4C55-899E-0408AC89AE51}" type="datetimeFigureOut">
              <a:rPr lang="cs-CZ" smtClean="0"/>
              <a:pPr/>
              <a:t>29.4.2015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159C4D0-6788-47B7-B7B8-E19EE4DDB53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9A573C00-2CE7-4C55-899E-0408AC89AE51}" type="datetimeFigureOut">
              <a:rPr lang="cs-CZ" smtClean="0"/>
              <a:pPr/>
              <a:t>29.4.2015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Nadpis, text a k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12775" y="1600200"/>
            <a:ext cx="40005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klipart 3"/>
          <p:cNvSpPr>
            <a:spLocks noGrp="1"/>
          </p:cNvSpPr>
          <p:nvPr>
            <p:ph type="clipArt" sz="half" idx="2"/>
          </p:nvPr>
        </p:nvSpPr>
        <p:spPr>
          <a:xfrm>
            <a:off x="4765675" y="1600200"/>
            <a:ext cx="4000500" cy="4525963"/>
          </a:xfr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0" y="1271588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64DB51-AA59-461D-B3E6-122EA3A7828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609600" y="228600"/>
            <a:ext cx="8156575" cy="58975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0" y="1271588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A4DC6-C328-423D-8222-38290406491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5323B-3A31-4B53-BF23-EE1DEC4CF0BE}" type="datetimeFigureOut">
              <a:rPr lang="cs-CZ" smtClean="0"/>
              <a:pPr/>
              <a:t>29.4.2015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11955-0A96-4BDE-A059-8C338B3B249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5323B-3A31-4B53-BF23-EE1DEC4CF0BE}" type="datetimeFigureOut">
              <a:rPr lang="cs-CZ" smtClean="0"/>
              <a:pPr/>
              <a:t>29.4.2015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11955-0A96-4BDE-A059-8C338B3B249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5323B-3A31-4B53-BF23-EE1DEC4CF0BE}" type="datetimeFigureOut">
              <a:rPr lang="cs-CZ" smtClean="0"/>
              <a:pPr/>
              <a:t>29.4.2015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11955-0A96-4BDE-A059-8C338B3B249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5323B-3A31-4B53-BF23-EE1DEC4CF0BE}" type="datetimeFigureOut">
              <a:rPr lang="cs-CZ" smtClean="0"/>
              <a:pPr/>
              <a:t>29.4.2015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11955-0A96-4BDE-A059-8C338B3B249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5323B-3A31-4B53-BF23-EE1DEC4CF0BE}" type="datetimeFigureOut">
              <a:rPr lang="cs-CZ" smtClean="0"/>
              <a:pPr/>
              <a:t>29.4.2015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11955-0A96-4BDE-A059-8C338B3B249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5323B-3A31-4B53-BF23-EE1DEC4CF0BE}" type="datetimeFigureOut">
              <a:rPr lang="cs-CZ" smtClean="0"/>
              <a:pPr/>
              <a:t>29.4.2015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11955-0A96-4BDE-A059-8C338B3B249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159C4D0-6788-47B7-B7B8-E19EE4DDB53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9A573C00-2CE7-4C55-899E-0408AC89AE51}" type="datetimeFigureOut">
              <a:rPr lang="cs-CZ" smtClean="0"/>
              <a:pPr/>
              <a:t>29.4.2015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5323B-3A31-4B53-BF23-EE1DEC4CF0BE}" type="datetimeFigureOut">
              <a:rPr lang="cs-CZ" smtClean="0"/>
              <a:pPr/>
              <a:t>29.4.2015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11955-0A96-4BDE-A059-8C338B3B249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5323B-3A31-4B53-BF23-EE1DEC4CF0BE}" type="datetimeFigureOut">
              <a:rPr lang="cs-CZ" smtClean="0"/>
              <a:pPr/>
              <a:t>29.4.2015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11955-0A96-4BDE-A059-8C338B3B249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5323B-3A31-4B53-BF23-EE1DEC4CF0BE}" type="datetimeFigureOut">
              <a:rPr lang="cs-CZ" smtClean="0"/>
              <a:pPr/>
              <a:t>29.4.2015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11955-0A96-4BDE-A059-8C338B3B249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5323B-3A31-4B53-BF23-EE1DEC4CF0BE}" type="datetimeFigureOut">
              <a:rPr lang="cs-CZ" smtClean="0"/>
              <a:pPr/>
              <a:t>29.4.2015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11955-0A96-4BDE-A059-8C338B3B249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5323B-3A31-4B53-BF23-EE1DEC4CF0BE}" type="datetimeFigureOut">
              <a:rPr lang="cs-CZ" smtClean="0"/>
              <a:pPr/>
              <a:t>29.4.2015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11955-0A96-4BDE-A059-8C338B3B249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159C4D0-6788-47B7-B7B8-E19EE4DDB53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9A573C00-2CE7-4C55-899E-0408AC89AE51}" type="datetimeFigureOut">
              <a:rPr lang="cs-CZ" smtClean="0"/>
              <a:pPr/>
              <a:t>29.4.2015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159C4D0-6788-47B7-B7B8-E19EE4DDB53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9A573C00-2CE7-4C55-899E-0408AC89AE51}" type="datetimeFigureOut">
              <a:rPr lang="cs-CZ" smtClean="0"/>
              <a:pPr/>
              <a:t>29.4.2015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159C4D0-6788-47B7-B7B8-E19EE4DDB53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datum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9A573C00-2CE7-4C55-899E-0408AC89AE51}" type="datetimeFigureOut">
              <a:rPr lang="cs-CZ" smtClean="0"/>
              <a:pPr/>
              <a:t>29.4.2015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159C4D0-6788-47B7-B7B8-E19EE4DDB53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9A573C00-2CE7-4C55-899E-0408AC89AE51}" type="datetimeFigureOut">
              <a:rPr lang="cs-CZ" smtClean="0"/>
              <a:pPr/>
              <a:t>29.4.2015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159C4D0-6788-47B7-B7B8-E19EE4DDB53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9A573C00-2CE7-4C55-899E-0408AC89AE51}" type="datetimeFigureOut">
              <a:rPr lang="cs-CZ" smtClean="0"/>
              <a:pPr/>
              <a:t>29.4.2015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159C4D0-6788-47B7-B7B8-E19EE4DDB53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9A573C00-2CE7-4C55-899E-0408AC89AE51}" type="datetimeFigureOut">
              <a:rPr lang="cs-CZ" smtClean="0"/>
              <a:pPr/>
              <a:t>29.4.2015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159C4D0-6788-47B7-B7B8-E19EE4DDB53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9A573C00-2CE7-4C55-899E-0408AC89AE51}" type="datetimeFigureOut">
              <a:rPr lang="cs-CZ" smtClean="0"/>
              <a:pPr/>
              <a:t>29.4.2015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cs-CZ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fld id="{2159C4D0-6788-47B7-B7B8-E19EE4DDB539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6861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cs-CZ" sz="2400">
                <a:latin typeface="Times New Roman" pitchFamily="18" charset="0"/>
              </a:endParaRPr>
            </a:p>
          </p:txBody>
        </p:sp>
        <p:sp>
          <p:nvSpPr>
            <p:cNvPr id="68614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 sz="2400">
                <a:latin typeface="Times New Roman" pitchFamily="18" charset="0"/>
              </a:endParaRPr>
            </a:p>
          </p:txBody>
        </p:sp>
        <p:sp>
          <p:nvSpPr>
            <p:cNvPr id="68615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>
                <a:solidFill>
                  <a:schemeClr val="hlink"/>
                </a:solidFill>
              </a:endParaRPr>
            </a:p>
          </p:txBody>
        </p:sp>
        <p:sp>
          <p:nvSpPr>
            <p:cNvPr id="68616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>
                <a:solidFill>
                  <a:schemeClr val="hlink"/>
                </a:solidFill>
              </a:endParaRPr>
            </a:p>
          </p:txBody>
        </p:sp>
        <p:sp>
          <p:nvSpPr>
            <p:cNvPr id="68617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>
                <a:solidFill>
                  <a:schemeClr val="accent2"/>
                </a:solidFill>
              </a:endParaRPr>
            </a:p>
          </p:txBody>
        </p:sp>
        <p:sp>
          <p:nvSpPr>
            <p:cNvPr id="68618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>
                <a:solidFill>
                  <a:schemeClr val="hlink"/>
                </a:solidFill>
              </a:endParaRPr>
            </a:p>
          </p:txBody>
        </p:sp>
        <p:sp>
          <p:nvSpPr>
            <p:cNvPr id="68619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 sz="2400">
                <a:latin typeface="Times New Roman" pitchFamily="18" charset="0"/>
              </a:endParaRPr>
            </a:p>
          </p:txBody>
        </p:sp>
        <p:sp>
          <p:nvSpPr>
            <p:cNvPr id="68620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>
                <a:solidFill>
                  <a:schemeClr val="accent2"/>
                </a:solidFill>
              </a:endParaRPr>
            </a:p>
          </p:txBody>
        </p:sp>
        <p:sp>
          <p:nvSpPr>
            <p:cNvPr id="68621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>
                <a:solidFill>
                  <a:schemeClr val="accent2"/>
                </a:solidFill>
              </a:endParaRPr>
            </a:p>
          </p:txBody>
        </p:sp>
      </p:grpSp>
      <p:sp>
        <p:nvSpPr>
          <p:cNvPr id="6862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6862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6862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9A573C00-2CE7-4C55-899E-0408AC89AE51}" type="datetimeFigureOut">
              <a:rPr lang="cs-CZ" smtClean="0"/>
              <a:pPr/>
              <a:t>29.4.2015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4" r:id="rId12"/>
    <p:sldLayoutId id="2147483685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5323B-3A31-4B53-BF23-EE1DEC4CF0BE}" type="datetimeFigureOut">
              <a:rPr lang="cs-CZ" smtClean="0"/>
              <a:pPr/>
              <a:t>29.4.2015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11955-0A96-4BDE-A059-8C338B3B249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Volby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PSEI</a:t>
            </a:r>
          </a:p>
          <a:p>
            <a:r>
              <a:rPr lang="cs-CZ" dirty="0" smtClean="0"/>
              <a:t>29.4.2015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Volební systém</a:t>
            </a:r>
          </a:p>
        </p:txBody>
      </p:sp>
      <p:sp>
        <p:nvSpPr>
          <p:cNvPr id="21094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cs-CZ"/>
              <a:t>Volební systém je </a:t>
            </a:r>
            <a:r>
              <a:rPr lang="cs-CZ" b="1" i="1"/>
              <a:t>způsob, jakým jsou přidělovány kandidátům mandáty s ohledem na výsledek hlasování ve volbách</a:t>
            </a:r>
          </a:p>
          <a:p>
            <a:endParaRPr lang="cs-CZ"/>
          </a:p>
          <a:p>
            <a:r>
              <a:rPr lang="cs-CZ"/>
              <a:t>Většinové volební systémy</a:t>
            </a:r>
          </a:p>
          <a:p>
            <a:r>
              <a:rPr lang="cs-CZ"/>
              <a:t>Volební systém poměrného zastoupení</a:t>
            </a:r>
          </a:p>
          <a:p>
            <a:r>
              <a:rPr lang="cs-CZ"/>
              <a:t>Smíšené volební systémy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Většinový volební systém</a:t>
            </a:r>
          </a:p>
        </p:txBody>
      </p:sp>
      <p:sp>
        <p:nvSpPr>
          <p:cNvPr id="211971" name="Rectangle 3"/>
          <p:cNvSpPr>
            <a:spLocks noGrp="1"/>
          </p:cNvSpPr>
          <p:nvPr>
            <p:ph type="body" sz="half" idx="1"/>
          </p:nvPr>
        </p:nvSpPr>
        <p:spPr>
          <a:xfrm>
            <a:off x="612775" y="1600200"/>
            <a:ext cx="3997325" cy="4525963"/>
          </a:xfrm>
        </p:spPr>
        <p:txBody>
          <a:bodyPr/>
          <a:lstStyle/>
          <a:p>
            <a:r>
              <a:rPr lang="cs-CZ" sz="2500"/>
              <a:t>Vývojově starší typ, do konce 19. století jediný používaný volební systém</a:t>
            </a:r>
          </a:p>
        </p:txBody>
      </p:sp>
      <p:graphicFrame>
        <p:nvGraphicFramePr>
          <p:cNvPr id="211972" name="Object 4"/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5092700" y="1600200"/>
          <a:ext cx="3349625" cy="4525963"/>
        </p:xfrm>
        <a:graphic>
          <a:graphicData uri="http://schemas.openxmlformats.org/presentationml/2006/ole">
            <p:oleObj spid="_x0000_s1026" name="CorelDRAW" r:id="rId3" imgW="3507480" imgH="4600800" progId="">
              <p:embed/>
            </p:oleObj>
          </a:graphicData>
        </a:graphic>
      </p:graphicFrame>
      <p:sp>
        <p:nvSpPr>
          <p:cNvPr id="211973" name="Text Box 5"/>
          <p:cNvSpPr txBox="1">
            <a:spLocks noChangeArrowheads="1"/>
          </p:cNvSpPr>
          <p:nvPr/>
        </p:nvSpPr>
        <p:spPr bwMode="auto">
          <a:xfrm>
            <a:off x="4911725" y="6159500"/>
            <a:ext cx="33575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400"/>
              <a:t>Hlasovací lístek: Spojené království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Většinový volební systém</a:t>
            </a:r>
          </a:p>
        </p:txBody>
      </p:sp>
      <p:sp>
        <p:nvSpPr>
          <p:cNvPr id="267267" name="Rectangle 3"/>
          <p:cNvSpPr>
            <a:spLocks noGrp="1"/>
          </p:cNvSpPr>
          <p:nvPr>
            <p:ph type="body" sz="half" idx="1"/>
          </p:nvPr>
        </p:nvSpPr>
        <p:spPr>
          <a:xfrm>
            <a:off x="612775" y="1600200"/>
            <a:ext cx="3997325" cy="4525963"/>
          </a:xfrm>
        </p:spPr>
        <p:txBody>
          <a:bodyPr/>
          <a:lstStyle/>
          <a:p>
            <a:r>
              <a:rPr lang="cs-CZ" sz="2500"/>
              <a:t>Území se rozdělí na tolik volebních obvodů, kolik má být obsazeno míst</a:t>
            </a:r>
          </a:p>
          <a:p>
            <a:r>
              <a:rPr lang="cs-CZ" sz="2500"/>
              <a:t>V každém volebním obvodu se volí jen 1 kandidát</a:t>
            </a:r>
          </a:p>
          <a:p>
            <a:endParaRPr lang="cs-CZ" sz="2500"/>
          </a:p>
        </p:txBody>
      </p:sp>
      <p:graphicFrame>
        <p:nvGraphicFramePr>
          <p:cNvPr id="267268" name="Object 4"/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5092700" y="1600200"/>
          <a:ext cx="3349625" cy="4525963"/>
        </p:xfrm>
        <a:graphic>
          <a:graphicData uri="http://schemas.openxmlformats.org/presentationml/2006/ole">
            <p:oleObj spid="_x0000_s2050" name="CorelDRAW" r:id="rId3" imgW="3507480" imgH="4600800" progId="">
              <p:embed/>
            </p:oleObj>
          </a:graphicData>
        </a:graphic>
      </p:graphicFrame>
      <p:sp>
        <p:nvSpPr>
          <p:cNvPr id="267269" name="Text Box 5"/>
          <p:cNvSpPr txBox="1">
            <a:spLocks noChangeArrowheads="1"/>
          </p:cNvSpPr>
          <p:nvPr/>
        </p:nvSpPr>
        <p:spPr bwMode="auto">
          <a:xfrm>
            <a:off x="4911725" y="6159500"/>
            <a:ext cx="33575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400"/>
              <a:t>Hlasovací lístek: Spojené království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Většinový volební systém</a:t>
            </a:r>
          </a:p>
        </p:txBody>
      </p:sp>
      <p:sp>
        <p:nvSpPr>
          <p:cNvPr id="26829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z="2100"/>
              <a:t>Dává reálnou šanci na úspěch jen těm největším stranám, napomáhá k vytvoření systému dvou stran střídajících se u moci (viz např. USA, Británie)</a:t>
            </a:r>
          </a:p>
          <a:p>
            <a:pPr>
              <a:lnSpc>
                <a:spcPct val="90000"/>
              </a:lnSpc>
            </a:pPr>
            <a:r>
              <a:rPr lang="cs-CZ" sz="2100"/>
              <a:t>Výhody:</a:t>
            </a:r>
          </a:p>
          <a:p>
            <a:pPr lvl="1">
              <a:lnSpc>
                <a:spcPct val="90000"/>
              </a:lnSpc>
            </a:pPr>
            <a:r>
              <a:rPr lang="cs-CZ" sz="2000"/>
              <a:t>Volí se jednotlivci, voliči „znají svého poslance“</a:t>
            </a:r>
          </a:p>
          <a:p>
            <a:pPr lvl="1">
              <a:lnSpc>
                <a:spcPct val="90000"/>
              </a:lnSpc>
            </a:pPr>
            <a:r>
              <a:rPr lang="cs-CZ" sz="2000"/>
              <a:t>Zvolené parlamenty mívají jednodušší stranickou strukturu, snáze se sestavuje vláda </a:t>
            </a:r>
          </a:p>
          <a:p>
            <a:pPr>
              <a:lnSpc>
                <a:spcPct val="90000"/>
              </a:lnSpc>
            </a:pPr>
            <a:r>
              <a:rPr lang="cs-CZ" sz="2100"/>
              <a:t>Nevýhody:</a:t>
            </a:r>
          </a:p>
          <a:p>
            <a:pPr lvl="1">
              <a:lnSpc>
                <a:spcPct val="90000"/>
              </a:lnSpc>
            </a:pPr>
            <a:r>
              <a:rPr lang="cs-CZ" sz="2000"/>
              <a:t>Hlasy odevzdané pro jiného kandidáta, než který zvítězil, nemají žádný vliv na složení voleného tělesa, propadají</a:t>
            </a:r>
          </a:p>
          <a:p>
            <a:pPr lvl="1">
              <a:lnSpc>
                <a:spcPct val="90000"/>
              </a:lnSpc>
            </a:pPr>
            <a:r>
              <a:rPr lang="cs-CZ" sz="2000"/>
              <a:t>Menšinové politické proudy nemohou dostat zastoupení (v žádném obvodu nemají většinu)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Systém alternativního hlasu</a:t>
            </a:r>
          </a:p>
        </p:txBody>
      </p:sp>
      <p:sp>
        <p:nvSpPr>
          <p:cNvPr id="269315" name="Rectangle 3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686800" cy="43021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500"/>
              <a:t>Použit poprvé v Austrálii, proto též „</a:t>
            </a:r>
            <a:r>
              <a:rPr lang="cs-CZ" sz="2500" b="1" i="1"/>
              <a:t>australský volební systém</a:t>
            </a:r>
            <a:r>
              <a:rPr lang="cs-CZ" sz="2500"/>
              <a:t>“</a:t>
            </a:r>
          </a:p>
          <a:p>
            <a:pPr>
              <a:lnSpc>
                <a:spcPct val="90000"/>
              </a:lnSpc>
            </a:pPr>
            <a:r>
              <a:rPr lang="cs-CZ" sz="2500"/>
              <a:t>Volič může vedle svého jednoho hlasu označit i další kandidáty </a:t>
            </a:r>
            <a:br>
              <a:rPr lang="cs-CZ" sz="2500"/>
            </a:br>
            <a:r>
              <a:rPr lang="cs-CZ" sz="2500"/>
              <a:t>v pořadí, v jakém by preferoval jejich zvolení. Pokud první preference voličů nevedou u žádného kandidáta k zisku absolutní většiny, postupným vyřazováním kandidátů s nejmenším počtem prvních, druhých atd. preferencí a přidělování jejich hlasů kandidátům s druhou, třetí atd. preferencí je nakonec určen jeden kandidát, který získá potřebnou nadpoloviční většinu voličů  </a:t>
            </a:r>
          </a:p>
          <a:p>
            <a:pPr>
              <a:lnSpc>
                <a:spcPct val="90000"/>
              </a:lnSpc>
            </a:pPr>
            <a:r>
              <a:rPr lang="cs-CZ" sz="2500"/>
              <a:t>Postupné přerozdělování hlasů – viz následující strany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500" name="Rectangle 4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62501" name="Picture 5" descr="emx-b007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0"/>
            <a:ext cx="3786187" cy="10668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362502" name="Picture 6" descr="emx-b007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-3810000"/>
            <a:ext cx="3786188" cy="10668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Austrálie ….</a:t>
            </a:r>
          </a:p>
        </p:txBody>
      </p:sp>
      <p:pic>
        <p:nvPicPr>
          <p:cNvPr id="2140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628775"/>
            <a:ext cx="8172450" cy="44640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Austrálie ….</a:t>
            </a:r>
          </a:p>
        </p:txBody>
      </p:sp>
      <p:pic>
        <p:nvPicPr>
          <p:cNvPr id="2150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133600"/>
            <a:ext cx="8027988" cy="309721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Austrálie ….</a:t>
            </a:r>
          </a:p>
        </p:txBody>
      </p:sp>
      <p:pic>
        <p:nvPicPr>
          <p:cNvPr id="2160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492375"/>
            <a:ext cx="8027987" cy="280828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Austrálie ….</a:t>
            </a:r>
          </a:p>
        </p:txBody>
      </p:sp>
      <p:pic>
        <p:nvPicPr>
          <p:cNvPr id="2170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205038"/>
            <a:ext cx="8101012" cy="27368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Volby</a:t>
            </a:r>
          </a:p>
        </p:txBody>
      </p:sp>
      <p:sp>
        <p:nvSpPr>
          <p:cNvPr id="2078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Definice:</a:t>
            </a:r>
          </a:p>
          <a:p>
            <a:pPr>
              <a:buFont typeface="Wingdings" pitchFamily="2" charset="2"/>
              <a:buNone/>
            </a:pPr>
            <a:endParaRPr lang="cs-CZ"/>
          </a:p>
          <a:p>
            <a:pPr>
              <a:buFont typeface="Wingdings" pitchFamily="2" charset="2"/>
              <a:buNone/>
            </a:pPr>
            <a:r>
              <a:rPr lang="cs-CZ"/>
              <a:t>… </a:t>
            </a:r>
            <a:r>
              <a:rPr lang="cs-CZ" b="1" i="1"/>
              <a:t>ustavení orgánu určitého společenství lidí cestou hlasování stanovené většiny k volbě oprávněných subjektů</a:t>
            </a:r>
            <a:endParaRPr lang="cs-CZ"/>
          </a:p>
          <a:p>
            <a:pPr>
              <a:buFont typeface="Wingdings" pitchFamily="2" charset="2"/>
              <a:buNone/>
            </a:pPr>
            <a:endParaRPr lang="cs-CZ"/>
          </a:p>
          <a:p>
            <a:pPr>
              <a:buFont typeface="Wingdings" pitchFamily="2" charset="2"/>
              <a:buNone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Austrálie ….</a:t>
            </a:r>
          </a:p>
        </p:txBody>
      </p:sp>
      <p:pic>
        <p:nvPicPr>
          <p:cNvPr id="2181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565400"/>
            <a:ext cx="8101012" cy="25193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Austrálie ….</a:t>
            </a:r>
          </a:p>
        </p:txBody>
      </p:sp>
      <p:pic>
        <p:nvPicPr>
          <p:cNvPr id="2191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852738"/>
            <a:ext cx="8101012" cy="216058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Austrálie ….</a:t>
            </a:r>
          </a:p>
        </p:txBody>
      </p:sp>
      <p:pic>
        <p:nvPicPr>
          <p:cNvPr id="2201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060575"/>
            <a:ext cx="8101013" cy="36004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/>
          </p:cNvSpPr>
          <p:nvPr>
            <p:ph type="title"/>
          </p:nvPr>
        </p:nvSpPr>
        <p:spPr>
          <a:xfrm>
            <a:off x="642910" y="428604"/>
            <a:ext cx="8153400" cy="990600"/>
          </a:xfrm>
        </p:spPr>
        <p:txBody>
          <a:bodyPr/>
          <a:lstStyle/>
          <a:p>
            <a:r>
              <a:rPr lang="cs-CZ" sz="4000" dirty="0"/>
              <a:t>Systém poměrného zastoupení (proporcionální)</a:t>
            </a:r>
          </a:p>
        </p:txBody>
      </p:sp>
      <p:sp>
        <p:nvSpPr>
          <p:cNvPr id="221187" name="Rectangle 3"/>
          <p:cNvSpPr>
            <a:spLocks noGrp="1"/>
          </p:cNvSpPr>
          <p:nvPr>
            <p:ph type="body" sz="half" idx="1"/>
          </p:nvPr>
        </p:nvSpPr>
        <p:spPr>
          <a:xfrm>
            <a:off x="612775" y="1600200"/>
            <a:ext cx="3997325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500"/>
              <a:t>Mohl se vytvořit až po vzniku systému politických stran (v 19. století)  </a:t>
            </a:r>
          </a:p>
        </p:txBody>
      </p:sp>
      <p:pic>
        <p:nvPicPr>
          <p:cNvPr id="221188" name="Picture 4" descr="chorvatsko2000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95888" y="1600200"/>
            <a:ext cx="3141662" cy="4525963"/>
          </a:xfrm>
          <a:noFill/>
          <a:ln>
            <a:solidFill>
              <a:schemeClr val="accent2"/>
            </a:solidFill>
          </a:ln>
        </p:spPr>
      </p:pic>
      <p:sp>
        <p:nvSpPr>
          <p:cNvPr id="221189" name="Text Box 5"/>
          <p:cNvSpPr txBox="1">
            <a:spLocks noChangeArrowheads="1"/>
          </p:cNvSpPr>
          <p:nvPr/>
        </p:nvSpPr>
        <p:spPr bwMode="auto">
          <a:xfrm>
            <a:off x="4911725" y="6159500"/>
            <a:ext cx="2708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400"/>
              <a:t>Hlasovací lístek: Chorvatsko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/>
          </p:cNvSpPr>
          <p:nvPr>
            <p:ph type="title"/>
          </p:nvPr>
        </p:nvSpPr>
        <p:spPr>
          <a:xfrm>
            <a:off x="571472" y="428604"/>
            <a:ext cx="8153400" cy="990600"/>
          </a:xfrm>
        </p:spPr>
        <p:txBody>
          <a:bodyPr/>
          <a:lstStyle/>
          <a:p>
            <a:r>
              <a:rPr lang="cs-CZ" sz="4000" dirty="0"/>
              <a:t>Systém poměrného zastoupení (proporcionální)</a:t>
            </a:r>
          </a:p>
        </p:txBody>
      </p:sp>
      <p:sp>
        <p:nvSpPr>
          <p:cNvPr id="270339" name="Rectangle 3"/>
          <p:cNvSpPr>
            <a:spLocks noGrp="1"/>
          </p:cNvSpPr>
          <p:nvPr>
            <p:ph type="body" sz="half" idx="1"/>
          </p:nvPr>
        </p:nvSpPr>
        <p:spPr>
          <a:xfrm>
            <a:off x="612775" y="1600200"/>
            <a:ext cx="3997325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100"/>
              <a:t>Území se rozdělí na menší počet volebních obvodů, než kolik je mandátů</a:t>
            </a:r>
          </a:p>
          <a:p>
            <a:pPr>
              <a:lnSpc>
                <a:spcPct val="90000"/>
              </a:lnSpc>
            </a:pPr>
            <a:r>
              <a:rPr lang="cs-CZ" sz="2100"/>
              <a:t>V jednom volebním obvodu se volí více kandidátů zapsaných na listinách politických stran</a:t>
            </a:r>
          </a:p>
          <a:p>
            <a:pPr>
              <a:lnSpc>
                <a:spcPct val="90000"/>
              </a:lnSpc>
            </a:pPr>
            <a:r>
              <a:rPr lang="cs-CZ" sz="2100"/>
              <a:t>Voliči volí politické strany</a:t>
            </a:r>
          </a:p>
          <a:p>
            <a:pPr>
              <a:lnSpc>
                <a:spcPct val="90000"/>
              </a:lnSpc>
            </a:pPr>
            <a:r>
              <a:rPr lang="cs-CZ" sz="2100"/>
              <a:t>Mezi strany se mandáty přidělí podle podílu hlasů </a:t>
            </a:r>
          </a:p>
        </p:txBody>
      </p:sp>
      <p:pic>
        <p:nvPicPr>
          <p:cNvPr id="270340" name="Picture 4" descr="chorvatsko2000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95888" y="1600200"/>
            <a:ext cx="3141662" cy="4525963"/>
          </a:xfrm>
          <a:noFill/>
          <a:ln>
            <a:solidFill>
              <a:schemeClr val="accent2"/>
            </a:solidFill>
          </a:ln>
        </p:spPr>
      </p:pic>
      <p:sp>
        <p:nvSpPr>
          <p:cNvPr id="270341" name="Text Box 5"/>
          <p:cNvSpPr txBox="1">
            <a:spLocks noChangeArrowheads="1"/>
          </p:cNvSpPr>
          <p:nvPr/>
        </p:nvSpPr>
        <p:spPr bwMode="auto">
          <a:xfrm>
            <a:off x="4911725" y="6159500"/>
            <a:ext cx="2708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400"/>
              <a:t>Hlasovací lístek: Chorvatsko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/>
              <a:t>Systém poměrného zastoupení (proporcionální)</a:t>
            </a:r>
          </a:p>
        </p:txBody>
      </p:sp>
      <p:sp>
        <p:nvSpPr>
          <p:cNvPr id="27136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z="2500"/>
              <a:t>Výhody:</a:t>
            </a:r>
          </a:p>
          <a:p>
            <a:pPr lvl="1">
              <a:lnSpc>
                <a:spcPct val="90000"/>
              </a:lnSpc>
            </a:pPr>
            <a:r>
              <a:rPr lang="cs-CZ" sz="2200"/>
              <a:t>Umožňuje zastoupení menšin</a:t>
            </a:r>
          </a:p>
          <a:p>
            <a:pPr lvl="1">
              <a:lnSpc>
                <a:spcPct val="90000"/>
              </a:lnSpc>
            </a:pPr>
            <a:r>
              <a:rPr lang="cs-CZ" sz="2200"/>
              <a:t>Přesněji odráží politické rozvrstvení voličů</a:t>
            </a:r>
          </a:p>
          <a:p>
            <a:pPr>
              <a:lnSpc>
                <a:spcPct val="90000"/>
              </a:lnSpc>
            </a:pPr>
            <a:r>
              <a:rPr lang="cs-CZ" sz="2500"/>
              <a:t>Nevýhody: </a:t>
            </a:r>
          </a:p>
          <a:p>
            <a:pPr lvl="1">
              <a:lnSpc>
                <a:spcPct val="90000"/>
              </a:lnSpc>
            </a:pPr>
            <a:r>
              <a:rPr lang="cs-CZ" sz="2200"/>
              <a:t>Vede k většímu počtu politických stran v parlamentu, sestavení stabilní vlády je složitější</a:t>
            </a:r>
          </a:p>
          <a:p>
            <a:pPr lvl="1">
              <a:lnSpc>
                <a:spcPct val="90000"/>
              </a:lnSpc>
            </a:pPr>
            <a:r>
              <a:rPr lang="cs-CZ" sz="2200"/>
              <a:t>Oslabuje se vazba mezi poslanci a voliči (poslanci jsou za zvolení „vděční“ straně, která je umístila na kandidátku, ne voličům, kteří volili stranu)</a:t>
            </a:r>
          </a:p>
          <a:p>
            <a:pPr lvl="1">
              <a:lnSpc>
                <a:spcPct val="90000"/>
              </a:lnSpc>
            </a:pPr>
            <a:r>
              <a:rPr lang="cs-CZ" sz="2200"/>
              <a:t>Prakticky nepřipadá v úvahu zvolení nezávislých kandidátů</a:t>
            </a:r>
          </a:p>
          <a:p>
            <a:pPr lvl="1">
              <a:lnSpc>
                <a:spcPct val="90000"/>
              </a:lnSpc>
            </a:pPr>
            <a:r>
              <a:rPr lang="cs-CZ" sz="2200"/>
              <a:t>Zastoupení získají občas i výrazně menšinové, extremistické nebo recesistické pol. strany</a:t>
            </a:r>
          </a:p>
          <a:p>
            <a:pPr lvl="1">
              <a:lnSpc>
                <a:spcPct val="90000"/>
              </a:lnSpc>
            </a:pPr>
            <a:endParaRPr lang="cs-CZ" sz="2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„lze vyzkoumat“?</a:t>
            </a:r>
          </a:p>
        </p:txBody>
      </p:sp>
      <p:sp>
        <p:nvSpPr>
          <p:cNvPr id="27853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cs-CZ" dirty="0"/>
          </a:p>
          <a:p>
            <a:pPr>
              <a:lnSpc>
                <a:spcPct val="90000"/>
              </a:lnSpc>
            </a:pPr>
            <a:r>
              <a:rPr lang="cs-CZ" b="1" i="1" dirty="0"/>
              <a:t>Podmíněnosti hlasování</a:t>
            </a:r>
            <a:r>
              <a:rPr lang="cs-CZ" dirty="0"/>
              <a:t> – snaží se zjistit podmíněnosti hlasování v partikulárních volbách nebo skupině voleb (statisticky srovnává rozložení volební podpory a jiných jevů, hledá podobnosti a podmíněnosti, v praxi „srovnávání map“ nebo méně romanticky „srovnávání matic čísel“) – kdo volí komunisty, jak volí důchodci apod.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836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468313" y="466707"/>
            <a:ext cx="8247091" cy="6181744"/>
            <a:chOff x="0" y="0"/>
            <a:chExt cx="8780" cy="6580"/>
          </a:xfrm>
        </p:grpSpPr>
        <p:sp>
          <p:nvSpPr>
            <p:cNvPr id="283653" name="AutoShape 5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8780" cy="658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529" y="864"/>
              <a:ext cx="7164" cy="5528"/>
              <a:chOff x="529" y="864"/>
              <a:chExt cx="7164" cy="5528"/>
            </a:xfrm>
          </p:grpSpPr>
          <p:sp>
            <p:nvSpPr>
              <p:cNvPr id="283655" name="Freeform 7"/>
              <p:cNvSpPr>
                <a:spLocks/>
              </p:cNvSpPr>
              <p:nvPr/>
            </p:nvSpPr>
            <p:spPr bwMode="auto">
              <a:xfrm>
                <a:off x="3287" y="3612"/>
                <a:ext cx="1913" cy="1540"/>
              </a:xfrm>
              <a:custGeom>
                <a:avLst/>
                <a:gdLst/>
                <a:ahLst/>
                <a:cxnLst>
                  <a:cxn ang="0">
                    <a:pos x="2655" y="2076"/>
                  </a:cxn>
                  <a:cxn ang="0">
                    <a:pos x="2160" y="2501"/>
                  </a:cxn>
                  <a:cxn ang="0">
                    <a:pos x="1846" y="2843"/>
                  </a:cxn>
                  <a:cxn ang="0">
                    <a:pos x="1665" y="2974"/>
                  </a:cxn>
                  <a:cxn ang="0">
                    <a:pos x="1477" y="2807"/>
                  </a:cxn>
                  <a:cxn ang="0">
                    <a:pos x="1254" y="2752"/>
                  </a:cxn>
                  <a:cxn ang="0">
                    <a:pos x="1136" y="2640"/>
                  </a:cxn>
                  <a:cxn ang="0">
                    <a:pos x="850" y="2675"/>
                  </a:cxn>
                  <a:cxn ang="0">
                    <a:pos x="591" y="2570"/>
                  </a:cxn>
                  <a:cxn ang="0">
                    <a:pos x="271" y="2389"/>
                  </a:cxn>
                  <a:cxn ang="0">
                    <a:pos x="571" y="2181"/>
                  </a:cxn>
                  <a:cxn ang="0">
                    <a:pos x="822" y="1811"/>
                  </a:cxn>
                  <a:cxn ang="0">
                    <a:pos x="641" y="1741"/>
                  </a:cxn>
                  <a:cxn ang="0">
                    <a:pos x="201" y="1769"/>
                  </a:cxn>
                  <a:cxn ang="0">
                    <a:pos x="0" y="1714"/>
                  </a:cxn>
                  <a:cxn ang="0">
                    <a:pos x="125" y="1310"/>
                  </a:cxn>
                  <a:cxn ang="0">
                    <a:pos x="215" y="1212"/>
                  </a:cxn>
                  <a:cxn ang="0">
                    <a:pos x="445" y="1212"/>
                  </a:cxn>
                  <a:cxn ang="0">
                    <a:pos x="487" y="1212"/>
                  </a:cxn>
                  <a:cxn ang="0">
                    <a:pos x="668" y="1129"/>
                  </a:cxn>
                  <a:cxn ang="0">
                    <a:pos x="975" y="1107"/>
                  </a:cxn>
                  <a:cxn ang="0">
                    <a:pos x="1052" y="906"/>
                  </a:cxn>
                  <a:cxn ang="0">
                    <a:pos x="1094" y="843"/>
                  </a:cxn>
                  <a:cxn ang="0">
                    <a:pos x="1205" y="808"/>
                  </a:cxn>
                  <a:cxn ang="0">
                    <a:pos x="1254" y="711"/>
                  </a:cxn>
                  <a:cxn ang="0">
                    <a:pos x="1198" y="460"/>
                  </a:cxn>
                  <a:cxn ang="0">
                    <a:pos x="1128" y="181"/>
                  </a:cxn>
                  <a:cxn ang="0">
                    <a:pos x="1449" y="439"/>
                  </a:cxn>
                  <a:cxn ang="0">
                    <a:pos x="1526" y="550"/>
                  </a:cxn>
                  <a:cxn ang="0">
                    <a:pos x="1721" y="676"/>
                  </a:cxn>
                  <a:cxn ang="0">
                    <a:pos x="2035" y="669"/>
                  </a:cxn>
                  <a:cxn ang="0">
                    <a:pos x="2348" y="731"/>
                  </a:cxn>
                  <a:cxn ang="0">
                    <a:pos x="2697" y="920"/>
                  </a:cxn>
                  <a:cxn ang="0">
                    <a:pos x="2843" y="885"/>
                  </a:cxn>
                  <a:cxn ang="0">
                    <a:pos x="2823" y="731"/>
                  </a:cxn>
                  <a:cxn ang="0">
                    <a:pos x="2955" y="600"/>
                  </a:cxn>
                  <a:cxn ang="0">
                    <a:pos x="3492" y="495"/>
                  </a:cxn>
                  <a:cxn ang="0">
                    <a:pos x="3826" y="572"/>
                  </a:cxn>
                  <a:cxn ang="0">
                    <a:pos x="3666" y="739"/>
                  </a:cxn>
                  <a:cxn ang="0">
                    <a:pos x="3645" y="948"/>
                  </a:cxn>
                  <a:cxn ang="0">
                    <a:pos x="3715" y="1163"/>
                  </a:cxn>
                  <a:cxn ang="0">
                    <a:pos x="3387" y="1143"/>
                  </a:cxn>
                  <a:cxn ang="0">
                    <a:pos x="3659" y="1359"/>
                  </a:cxn>
                  <a:cxn ang="0">
                    <a:pos x="3150" y="1546"/>
                  </a:cxn>
                  <a:cxn ang="0">
                    <a:pos x="2739" y="1379"/>
                  </a:cxn>
                  <a:cxn ang="0">
                    <a:pos x="2286" y="1470"/>
                  </a:cxn>
                  <a:cxn ang="0">
                    <a:pos x="2292" y="1749"/>
                  </a:cxn>
                </a:cxnLst>
                <a:rect l="0" t="0" r="r" b="b"/>
                <a:pathLst>
                  <a:path w="3826" h="3079">
                    <a:moveTo>
                      <a:pt x="2620" y="1805"/>
                    </a:moveTo>
                    <a:lnTo>
                      <a:pt x="2662" y="2048"/>
                    </a:lnTo>
                    <a:lnTo>
                      <a:pt x="2655" y="2076"/>
                    </a:lnTo>
                    <a:lnTo>
                      <a:pt x="2495" y="2125"/>
                    </a:lnTo>
                    <a:lnTo>
                      <a:pt x="2551" y="2341"/>
                    </a:lnTo>
                    <a:lnTo>
                      <a:pt x="2160" y="2501"/>
                    </a:lnTo>
                    <a:lnTo>
                      <a:pt x="2167" y="2557"/>
                    </a:lnTo>
                    <a:lnTo>
                      <a:pt x="2069" y="2703"/>
                    </a:lnTo>
                    <a:lnTo>
                      <a:pt x="1846" y="2843"/>
                    </a:lnTo>
                    <a:lnTo>
                      <a:pt x="1735" y="3016"/>
                    </a:lnTo>
                    <a:lnTo>
                      <a:pt x="1672" y="3079"/>
                    </a:lnTo>
                    <a:lnTo>
                      <a:pt x="1665" y="2974"/>
                    </a:lnTo>
                    <a:lnTo>
                      <a:pt x="1582" y="2960"/>
                    </a:lnTo>
                    <a:lnTo>
                      <a:pt x="1546" y="2821"/>
                    </a:lnTo>
                    <a:lnTo>
                      <a:pt x="1477" y="2807"/>
                    </a:lnTo>
                    <a:lnTo>
                      <a:pt x="1414" y="2689"/>
                    </a:lnTo>
                    <a:lnTo>
                      <a:pt x="1317" y="2696"/>
                    </a:lnTo>
                    <a:lnTo>
                      <a:pt x="1254" y="2752"/>
                    </a:lnTo>
                    <a:lnTo>
                      <a:pt x="1198" y="2710"/>
                    </a:lnTo>
                    <a:lnTo>
                      <a:pt x="1170" y="2634"/>
                    </a:lnTo>
                    <a:lnTo>
                      <a:pt x="1136" y="2640"/>
                    </a:lnTo>
                    <a:lnTo>
                      <a:pt x="1142" y="2668"/>
                    </a:lnTo>
                    <a:lnTo>
                      <a:pt x="982" y="2696"/>
                    </a:lnTo>
                    <a:lnTo>
                      <a:pt x="850" y="2675"/>
                    </a:lnTo>
                    <a:lnTo>
                      <a:pt x="794" y="2626"/>
                    </a:lnTo>
                    <a:lnTo>
                      <a:pt x="682" y="2487"/>
                    </a:lnTo>
                    <a:lnTo>
                      <a:pt x="591" y="2570"/>
                    </a:lnTo>
                    <a:lnTo>
                      <a:pt x="563" y="2550"/>
                    </a:lnTo>
                    <a:lnTo>
                      <a:pt x="368" y="2598"/>
                    </a:lnTo>
                    <a:lnTo>
                      <a:pt x="271" y="2389"/>
                    </a:lnTo>
                    <a:lnTo>
                      <a:pt x="313" y="2362"/>
                    </a:lnTo>
                    <a:lnTo>
                      <a:pt x="271" y="2306"/>
                    </a:lnTo>
                    <a:lnTo>
                      <a:pt x="571" y="2181"/>
                    </a:lnTo>
                    <a:lnTo>
                      <a:pt x="571" y="1958"/>
                    </a:lnTo>
                    <a:lnTo>
                      <a:pt x="724" y="1902"/>
                    </a:lnTo>
                    <a:lnTo>
                      <a:pt x="822" y="1811"/>
                    </a:lnTo>
                    <a:lnTo>
                      <a:pt x="766" y="1825"/>
                    </a:lnTo>
                    <a:lnTo>
                      <a:pt x="724" y="1727"/>
                    </a:lnTo>
                    <a:lnTo>
                      <a:pt x="641" y="1741"/>
                    </a:lnTo>
                    <a:lnTo>
                      <a:pt x="633" y="1707"/>
                    </a:lnTo>
                    <a:lnTo>
                      <a:pt x="543" y="1707"/>
                    </a:lnTo>
                    <a:lnTo>
                      <a:pt x="201" y="1769"/>
                    </a:lnTo>
                    <a:lnTo>
                      <a:pt x="55" y="1853"/>
                    </a:lnTo>
                    <a:lnTo>
                      <a:pt x="6" y="1749"/>
                    </a:lnTo>
                    <a:lnTo>
                      <a:pt x="0" y="1714"/>
                    </a:lnTo>
                    <a:lnTo>
                      <a:pt x="145" y="1721"/>
                    </a:lnTo>
                    <a:lnTo>
                      <a:pt x="83" y="1519"/>
                    </a:lnTo>
                    <a:lnTo>
                      <a:pt x="125" y="1310"/>
                    </a:lnTo>
                    <a:lnTo>
                      <a:pt x="187" y="1296"/>
                    </a:lnTo>
                    <a:lnTo>
                      <a:pt x="181" y="1260"/>
                    </a:lnTo>
                    <a:lnTo>
                      <a:pt x="215" y="1212"/>
                    </a:lnTo>
                    <a:lnTo>
                      <a:pt x="292" y="1191"/>
                    </a:lnTo>
                    <a:lnTo>
                      <a:pt x="390" y="1198"/>
                    </a:lnTo>
                    <a:lnTo>
                      <a:pt x="445" y="1212"/>
                    </a:lnTo>
                    <a:lnTo>
                      <a:pt x="432" y="1254"/>
                    </a:lnTo>
                    <a:lnTo>
                      <a:pt x="459" y="1268"/>
                    </a:lnTo>
                    <a:lnTo>
                      <a:pt x="487" y="1212"/>
                    </a:lnTo>
                    <a:lnTo>
                      <a:pt x="619" y="1260"/>
                    </a:lnTo>
                    <a:lnTo>
                      <a:pt x="591" y="1171"/>
                    </a:lnTo>
                    <a:lnTo>
                      <a:pt x="668" y="1129"/>
                    </a:lnTo>
                    <a:lnTo>
                      <a:pt x="772" y="1107"/>
                    </a:lnTo>
                    <a:lnTo>
                      <a:pt x="919" y="1143"/>
                    </a:lnTo>
                    <a:lnTo>
                      <a:pt x="975" y="1107"/>
                    </a:lnTo>
                    <a:lnTo>
                      <a:pt x="913" y="1031"/>
                    </a:lnTo>
                    <a:lnTo>
                      <a:pt x="1024" y="962"/>
                    </a:lnTo>
                    <a:lnTo>
                      <a:pt x="1052" y="906"/>
                    </a:lnTo>
                    <a:lnTo>
                      <a:pt x="1094" y="940"/>
                    </a:lnTo>
                    <a:lnTo>
                      <a:pt x="1114" y="920"/>
                    </a:lnTo>
                    <a:lnTo>
                      <a:pt x="1094" y="843"/>
                    </a:lnTo>
                    <a:lnTo>
                      <a:pt x="1128" y="822"/>
                    </a:lnTo>
                    <a:lnTo>
                      <a:pt x="1240" y="871"/>
                    </a:lnTo>
                    <a:lnTo>
                      <a:pt x="1205" y="808"/>
                    </a:lnTo>
                    <a:lnTo>
                      <a:pt x="1233" y="787"/>
                    </a:lnTo>
                    <a:lnTo>
                      <a:pt x="1212" y="731"/>
                    </a:lnTo>
                    <a:lnTo>
                      <a:pt x="1254" y="711"/>
                    </a:lnTo>
                    <a:lnTo>
                      <a:pt x="1233" y="600"/>
                    </a:lnTo>
                    <a:lnTo>
                      <a:pt x="1114" y="578"/>
                    </a:lnTo>
                    <a:lnTo>
                      <a:pt x="1198" y="460"/>
                    </a:lnTo>
                    <a:lnTo>
                      <a:pt x="1192" y="419"/>
                    </a:lnTo>
                    <a:lnTo>
                      <a:pt x="1128" y="411"/>
                    </a:lnTo>
                    <a:lnTo>
                      <a:pt x="1128" y="181"/>
                    </a:lnTo>
                    <a:lnTo>
                      <a:pt x="1337" y="0"/>
                    </a:lnTo>
                    <a:lnTo>
                      <a:pt x="1449" y="153"/>
                    </a:lnTo>
                    <a:lnTo>
                      <a:pt x="1449" y="439"/>
                    </a:lnTo>
                    <a:lnTo>
                      <a:pt x="1414" y="460"/>
                    </a:lnTo>
                    <a:lnTo>
                      <a:pt x="1463" y="683"/>
                    </a:lnTo>
                    <a:lnTo>
                      <a:pt x="1526" y="550"/>
                    </a:lnTo>
                    <a:lnTo>
                      <a:pt x="1630" y="550"/>
                    </a:lnTo>
                    <a:lnTo>
                      <a:pt x="1665" y="690"/>
                    </a:lnTo>
                    <a:lnTo>
                      <a:pt x="1721" y="676"/>
                    </a:lnTo>
                    <a:lnTo>
                      <a:pt x="1791" y="857"/>
                    </a:lnTo>
                    <a:lnTo>
                      <a:pt x="1972" y="745"/>
                    </a:lnTo>
                    <a:lnTo>
                      <a:pt x="2035" y="669"/>
                    </a:lnTo>
                    <a:lnTo>
                      <a:pt x="2272" y="641"/>
                    </a:lnTo>
                    <a:lnTo>
                      <a:pt x="2411" y="627"/>
                    </a:lnTo>
                    <a:lnTo>
                      <a:pt x="2348" y="731"/>
                    </a:lnTo>
                    <a:lnTo>
                      <a:pt x="2411" y="753"/>
                    </a:lnTo>
                    <a:lnTo>
                      <a:pt x="2509" y="989"/>
                    </a:lnTo>
                    <a:lnTo>
                      <a:pt x="2697" y="920"/>
                    </a:lnTo>
                    <a:lnTo>
                      <a:pt x="2760" y="1038"/>
                    </a:lnTo>
                    <a:lnTo>
                      <a:pt x="2774" y="920"/>
                    </a:lnTo>
                    <a:lnTo>
                      <a:pt x="2843" y="885"/>
                    </a:lnTo>
                    <a:lnTo>
                      <a:pt x="2885" y="795"/>
                    </a:lnTo>
                    <a:lnTo>
                      <a:pt x="2934" y="767"/>
                    </a:lnTo>
                    <a:lnTo>
                      <a:pt x="2823" y="731"/>
                    </a:lnTo>
                    <a:lnTo>
                      <a:pt x="2809" y="669"/>
                    </a:lnTo>
                    <a:lnTo>
                      <a:pt x="2893" y="669"/>
                    </a:lnTo>
                    <a:lnTo>
                      <a:pt x="2955" y="600"/>
                    </a:lnTo>
                    <a:lnTo>
                      <a:pt x="3171" y="474"/>
                    </a:lnTo>
                    <a:lnTo>
                      <a:pt x="3227" y="502"/>
                    </a:lnTo>
                    <a:lnTo>
                      <a:pt x="3492" y="495"/>
                    </a:lnTo>
                    <a:lnTo>
                      <a:pt x="3575" y="536"/>
                    </a:lnTo>
                    <a:lnTo>
                      <a:pt x="3756" y="530"/>
                    </a:lnTo>
                    <a:lnTo>
                      <a:pt x="3826" y="572"/>
                    </a:lnTo>
                    <a:lnTo>
                      <a:pt x="3729" y="627"/>
                    </a:lnTo>
                    <a:lnTo>
                      <a:pt x="3722" y="711"/>
                    </a:lnTo>
                    <a:lnTo>
                      <a:pt x="3666" y="739"/>
                    </a:lnTo>
                    <a:lnTo>
                      <a:pt x="3611" y="711"/>
                    </a:lnTo>
                    <a:lnTo>
                      <a:pt x="3603" y="739"/>
                    </a:lnTo>
                    <a:lnTo>
                      <a:pt x="3645" y="948"/>
                    </a:lnTo>
                    <a:lnTo>
                      <a:pt x="3778" y="976"/>
                    </a:lnTo>
                    <a:lnTo>
                      <a:pt x="3764" y="1135"/>
                    </a:lnTo>
                    <a:lnTo>
                      <a:pt x="3715" y="1163"/>
                    </a:lnTo>
                    <a:lnTo>
                      <a:pt x="3673" y="1066"/>
                    </a:lnTo>
                    <a:lnTo>
                      <a:pt x="3526" y="1079"/>
                    </a:lnTo>
                    <a:lnTo>
                      <a:pt x="3387" y="1143"/>
                    </a:lnTo>
                    <a:lnTo>
                      <a:pt x="3561" y="1205"/>
                    </a:lnTo>
                    <a:lnTo>
                      <a:pt x="3659" y="1288"/>
                    </a:lnTo>
                    <a:lnTo>
                      <a:pt x="3659" y="1359"/>
                    </a:lnTo>
                    <a:lnTo>
                      <a:pt x="3540" y="1484"/>
                    </a:lnTo>
                    <a:lnTo>
                      <a:pt x="3324" y="1568"/>
                    </a:lnTo>
                    <a:lnTo>
                      <a:pt x="3150" y="1546"/>
                    </a:lnTo>
                    <a:lnTo>
                      <a:pt x="3164" y="1288"/>
                    </a:lnTo>
                    <a:lnTo>
                      <a:pt x="2934" y="1282"/>
                    </a:lnTo>
                    <a:lnTo>
                      <a:pt x="2739" y="1379"/>
                    </a:lnTo>
                    <a:lnTo>
                      <a:pt x="2739" y="1435"/>
                    </a:lnTo>
                    <a:lnTo>
                      <a:pt x="2606" y="1435"/>
                    </a:lnTo>
                    <a:lnTo>
                      <a:pt x="2286" y="1470"/>
                    </a:lnTo>
                    <a:lnTo>
                      <a:pt x="2160" y="1651"/>
                    </a:lnTo>
                    <a:lnTo>
                      <a:pt x="2300" y="1700"/>
                    </a:lnTo>
                    <a:lnTo>
                      <a:pt x="2292" y="1749"/>
                    </a:lnTo>
                    <a:lnTo>
                      <a:pt x="2620" y="1805"/>
                    </a:lnTo>
                    <a:close/>
                  </a:path>
                </a:pathLst>
              </a:custGeom>
              <a:solidFill>
                <a:srgbClr val="FF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656" name="Freeform 8"/>
              <p:cNvSpPr>
                <a:spLocks/>
              </p:cNvSpPr>
              <p:nvPr/>
            </p:nvSpPr>
            <p:spPr bwMode="auto">
              <a:xfrm>
                <a:off x="3287" y="3612"/>
                <a:ext cx="1914" cy="1540"/>
              </a:xfrm>
              <a:custGeom>
                <a:avLst/>
                <a:gdLst/>
                <a:ahLst/>
                <a:cxnLst>
                  <a:cxn ang="0">
                    <a:pos x="2656" y="2076"/>
                  </a:cxn>
                  <a:cxn ang="0">
                    <a:pos x="2160" y="2501"/>
                  </a:cxn>
                  <a:cxn ang="0">
                    <a:pos x="1847" y="2842"/>
                  </a:cxn>
                  <a:cxn ang="0">
                    <a:pos x="1665" y="2974"/>
                  </a:cxn>
                  <a:cxn ang="0">
                    <a:pos x="1478" y="2807"/>
                  </a:cxn>
                  <a:cxn ang="0">
                    <a:pos x="1255" y="2752"/>
                  </a:cxn>
                  <a:cxn ang="0">
                    <a:pos x="1136" y="2640"/>
                  </a:cxn>
                  <a:cxn ang="0">
                    <a:pos x="851" y="2674"/>
                  </a:cxn>
                  <a:cxn ang="0">
                    <a:pos x="592" y="2571"/>
                  </a:cxn>
                  <a:cxn ang="0">
                    <a:pos x="272" y="2390"/>
                  </a:cxn>
                  <a:cxn ang="0">
                    <a:pos x="571" y="2180"/>
                  </a:cxn>
                  <a:cxn ang="0">
                    <a:pos x="823" y="1811"/>
                  </a:cxn>
                  <a:cxn ang="0">
                    <a:pos x="641" y="1741"/>
                  </a:cxn>
                  <a:cxn ang="0">
                    <a:pos x="202" y="1769"/>
                  </a:cxn>
                  <a:cxn ang="0">
                    <a:pos x="0" y="1714"/>
                  </a:cxn>
                  <a:cxn ang="0">
                    <a:pos x="125" y="1309"/>
                  </a:cxn>
                  <a:cxn ang="0">
                    <a:pos x="216" y="1211"/>
                  </a:cxn>
                  <a:cxn ang="0">
                    <a:pos x="445" y="1211"/>
                  </a:cxn>
                  <a:cxn ang="0">
                    <a:pos x="487" y="1211"/>
                  </a:cxn>
                  <a:cxn ang="0">
                    <a:pos x="668" y="1128"/>
                  </a:cxn>
                  <a:cxn ang="0">
                    <a:pos x="976" y="1107"/>
                  </a:cxn>
                  <a:cxn ang="0">
                    <a:pos x="1052" y="905"/>
                  </a:cxn>
                  <a:cxn ang="0">
                    <a:pos x="1094" y="843"/>
                  </a:cxn>
                  <a:cxn ang="0">
                    <a:pos x="1205" y="807"/>
                  </a:cxn>
                  <a:cxn ang="0">
                    <a:pos x="1255" y="710"/>
                  </a:cxn>
                  <a:cxn ang="0">
                    <a:pos x="1199" y="459"/>
                  </a:cxn>
                  <a:cxn ang="0">
                    <a:pos x="1129" y="181"/>
                  </a:cxn>
                  <a:cxn ang="0">
                    <a:pos x="1450" y="439"/>
                  </a:cxn>
                  <a:cxn ang="0">
                    <a:pos x="1526" y="550"/>
                  </a:cxn>
                  <a:cxn ang="0">
                    <a:pos x="1721" y="676"/>
                  </a:cxn>
                  <a:cxn ang="0">
                    <a:pos x="2035" y="668"/>
                  </a:cxn>
                  <a:cxn ang="0">
                    <a:pos x="2349" y="731"/>
                  </a:cxn>
                  <a:cxn ang="0">
                    <a:pos x="2697" y="919"/>
                  </a:cxn>
                  <a:cxn ang="0">
                    <a:pos x="2844" y="885"/>
                  </a:cxn>
                  <a:cxn ang="0">
                    <a:pos x="2823" y="731"/>
                  </a:cxn>
                  <a:cxn ang="0">
                    <a:pos x="2956" y="599"/>
                  </a:cxn>
                  <a:cxn ang="0">
                    <a:pos x="3492" y="495"/>
                  </a:cxn>
                  <a:cxn ang="0">
                    <a:pos x="3827" y="571"/>
                  </a:cxn>
                  <a:cxn ang="0">
                    <a:pos x="3666" y="738"/>
                  </a:cxn>
                  <a:cxn ang="0">
                    <a:pos x="3646" y="947"/>
                  </a:cxn>
                  <a:cxn ang="0">
                    <a:pos x="3716" y="1163"/>
                  </a:cxn>
                  <a:cxn ang="0">
                    <a:pos x="3388" y="1142"/>
                  </a:cxn>
                  <a:cxn ang="0">
                    <a:pos x="3660" y="1358"/>
                  </a:cxn>
                  <a:cxn ang="0">
                    <a:pos x="3151" y="1547"/>
                  </a:cxn>
                  <a:cxn ang="0">
                    <a:pos x="2739" y="1379"/>
                  </a:cxn>
                  <a:cxn ang="0">
                    <a:pos x="2286" y="1469"/>
                  </a:cxn>
                  <a:cxn ang="0">
                    <a:pos x="2293" y="1748"/>
                  </a:cxn>
                </a:cxnLst>
                <a:rect l="0" t="0" r="r" b="b"/>
                <a:pathLst>
                  <a:path w="3827" h="3078">
                    <a:moveTo>
                      <a:pt x="2620" y="1804"/>
                    </a:moveTo>
                    <a:lnTo>
                      <a:pt x="2662" y="2048"/>
                    </a:lnTo>
                    <a:lnTo>
                      <a:pt x="2656" y="2076"/>
                    </a:lnTo>
                    <a:lnTo>
                      <a:pt x="2495" y="2124"/>
                    </a:lnTo>
                    <a:lnTo>
                      <a:pt x="2551" y="2340"/>
                    </a:lnTo>
                    <a:lnTo>
                      <a:pt x="2160" y="2501"/>
                    </a:lnTo>
                    <a:lnTo>
                      <a:pt x="2168" y="2557"/>
                    </a:lnTo>
                    <a:lnTo>
                      <a:pt x="2070" y="2702"/>
                    </a:lnTo>
                    <a:lnTo>
                      <a:pt x="1847" y="2842"/>
                    </a:lnTo>
                    <a:lnTo>
                      <a:pt x="1735" y="3016"/>
                    </a:lnTo>
                    <a:lnTo>
                      <a:pt x="1673" y="3078"/>
                    </a:lnTo>
                    <a:lnTo>
                      <a:pt x="1665" y="2974"/>
                    </a:lnTo>
                    <a:lnTo>
                      <a:pt x="1582" y="2960"/>
                    </a:lnTo>
                    <a:lnTo>
                      <a:pt x="1547" y="2821"/>
                    </a:lnTo>
                    <a:lnTo>
                      <a:pt x="1478" y="2807"/>
                    </a:lnTo>
                    <a:lnTo>
                      <a:pt x="1414" y="2688"/>
                    </a:lnTo>
                    <a:lnTo>
                      <a:pt x="1317" y="2696"/>
                    </a:lnTo>
                    <a:lnTo>
                      <a:pt x="1255" y="2752"/>
                    </a:lnTo>
                    <a:lnTo>
                      <a:pt x="1199" y="2710"/>
                    </a:lnTo>
                    <a:lnTo>
                      <a:pt x="1171" y="2633"/>
                    </a:lnTo>
                    <a:lnTo>
                      <a:pt x="1136" y="2640"/>
                    </a:lnTo>
                    <a:lnTo>
                      <a:pt x="1143" y="2668"/>
                    </a:lnTo>
                    <a:lnTo>
                      <a:pt x="982" y="2696"/>
                    </a:lnTo>
                    <a:lnTo>
                      <a:pt x="851" y="2674"/>
                    </a:lnTo>
                    <a:lnTo>
                      <a:pt x="794" y="2626"/>
                    </a:lnTo>
                    <a:lnTo>
                      <a:pt x="682" y="2487"/>
                    </a:lnTo>
                    <a:lnTo>
                      <a:pt x="592" y="2571"/>
                    </a:lnTo>
                    <a:lnTo>
                      <a:pt x="564" y="2549"/>
                    </a:lnTo>
                    <a:lnTo>
                      <a:pt x="369" y="2598"/>
                    </a:lnTo>
                    <a:lnTo>
                      <a:pt x="272" y="2390"/>
                    </a:lnTo>
                    <a:lnTo>
                      <a:pt x="314" y="2362"/>
                    </a:lnTo>
                    <a:lnTo>
                      <a:pt x="272" y="2306"/>
                    </a:lnTo>
                    <a:lnTo>
                      <a:pt x="571" y="2180"/>
                    </a:lnTo>
                    <a:lnTo>
                      <a:pt x="571" y="1957"/>
                    </a:lnTo>
                    <a:lnTo>
                      <a:pt x="724" y="1901"/>
                    </a:lnTo>
                    <a:lnTo>
                      <a:pt x="823" y="1811"/>
                    </a:lnTo>
                    <a:lnTo>
                      <a:pt x="766" y="1825"/>
                    </a:lnTo>
                    <a:lnTo>
                      <a:pt x="724" y="1728"/>
                    </a:lnTo>
                    <a:lnTo>
                      <a:pt x="641" y="1741"/>
                    </a:lnTo>
                    <a:lnTo>
                      <a:pt x="634" y="1706"/>
                    </a:lnTo>
                    <a:lnTo>
                      <a:pt x="543" y="1706"/>
                    </a:lnTo>
                    <a:lnTo>
                      <a:pt x="202" y="1769"/>
                    </a:lnTo>
                    <a:lnTo>
                      <a:pt x="55" y="1853"/>
                    </a:lnTo>
                    <a:lnTo>
                      <a:pt x="7" y="1748"/>
                    </a:lnTo>
                    <a:lnTo>
                      <a:pt x="0" y="1714"/>
                    </a:lnTo>
                    <a:lnTo>
                      <a:pt x="146" y="1720"/>
                    </a:lnTo>
                    <a:lnTo>
                      <a:pt x="83" y="1519"/>
                    </a:lnTo>
                    <a:lnTo>
                      <a:pt x="125" y="1309"/>
                    </a:lnTo>
                    <a:lnTo>
                      <a:pt x="188" y="1295"/>
                    </a:lnTo>
                    <a:lnTo>
                      <a:pt x="181" y="1261"/>
                    </a:lnTo>
                    <a:lnTo>
                      <a:pt x="216" y="1211"/>
                    </a:lnTo>
                    <a:lnTo>
                      <a:pt x="292" y="1191"/>
                    </a:lnTo>
                    <a:lnTo>
                      <a:pt x="390" y="1197"/>
                    </a:lnTo>
                    <a:lnTo>
                      <a:pt x="445" y="1211"/>
                    </a:lnTo>
                    <a:lnTo>
                      <a:pt x="432" y="1253"/>
                    </a:lnTo>
                    <a:lnTo>
                      <a:pt x="459" y="1267"/>
                    </a:lnTo>
                    <a:lnTo>
                      <a:pt x="487" y="1211"/>
                    </a:lnTo>
                    <a:lnTo>
                      <a:pt x="620" y="1261"/>
                    </a:lnTo>
                    <a:lnTo>
                      <a:pt x="592" y="1170"/>
                    </a:lnTo>
                    <a:lnTo>
                      <a:pt x="668" y="1128"/>
                    </a:lnTo>
                    <a:lnTo>
                      <a:pt x="773" y="1107"/>
                    </a:lnTo>
                    <a:lnTo>
                      <a:pt x="920" y="1142"/>
                    </a:lnTo>
                    <a:lnTo>
                      <a:pt x="976" y="1107"/>
                    </a:lnTo>
                    <a:lnTo>
                      <a:pt x="913" y="1030"/>
                    </a:lnTo>
                    <a:lnTo>
                      <a:pt x="1024" y="961"/>
                    </a:lnTo>
                    <a:lnTo>
                      <a:pt x="1052" y="905"/>
                    </a:lnTo>
                    <a:lnTo>
                      <a:pt x="1094" y="940"/>
                    </a:lnTo>
                    <a:lnTo>
                      <a:pt x="1115" y="919"/>
                    </a:lnTo>
                    <a:lnTo>
                      <a:pt x="1094" y="843"/>
                    </a:lnTo>
                    <a:lnTo>
                      <a:pt x="1129" y="821"/>
                    </a:lnTo>
                    <a:lnTo>
                      <a:pt x="1241" y="871"/>
                    </a:lnTo>
                    <a:lnTo>
                      <a:pt x="1205" y="807"/>
                    </a:lnTo>
                    <a:lnTo>
                      <a:pt x="1233" y="787"/>
                    </a:lnTo>
                    <a:lnTo>
                      <a:pt x="1213" y="731"/>
                    </a:lnTo>
                    <a:lnTo>
                      <a:pt x="1255" y="710"/>
                    </a:lnTo>
                    <a:lnTo>
                      <a:pt x="1233" y="599"/>
                    </a:lnTo>
                    <a:lnTo>
                      <a:pt x="1115" y="578"/>
                    </a:lnTo>
                    <a:lnTo>
                      <a:pt x="1199" y="459"/>
                    </a:lnTo>
                    <a:lnTo>
                      <a:pt x="1192" y="418"/>
                    </a:lnTo>
                    <a:lnTo>
                      <a:pt x="1129" y="411"/>
                    </a:lnTo>
                    <a:lnTo>
                      <a:pt x="1129" y="181"/>
                    </a:lnTo>
                    <a:lnTo>
                      <a:pt x="1338" y="0"/>
                    </a:lnTo>
                    <a:lnTo>
                      <a:pt x="1450" y="153"/>
                    </a:lnTo>
                    <a:lnTo>
                      <a:pt x="1450" y="439"/>
                    </a:lnTo>
                    <a:lnTo>
                      <a:pt x="1414" y="459"/>
                    </a:lnTo>
                    <a:lnTo>
                      <a:pt x="1464" y="682"/>
                    </a:lnTo>
                    <a:lnTo>
                      <a:pt x="1526" y="550"/>
                    </a:lnTo>
                    <a:lnTo>
                      <a:pt x="1631" y="550"/>
                    </a:lnTo>
                    <a:lnTo>
                      <a:pt x="1665" y="690"/>
                    </a:lnTo>
                    <a:lnTo>
                      <a:pt x="1721" y="676"/>
                    </a:lnTo>
                    <a:lnTo>
                      <a:pt x="1792" y="857"/>
                    </a:lnTo>
                    <a:lnTo>
                      <a:pt x="1973" y="745"/>
                    </a:lnTo>
                    <a:lnTo>
                      <a:pt x="2035" y="668"/>
                    </a:lnTo>
                    <a:lnTo>
                      <a:pt x="2272" y="640"/>
                    </a:lnTo>
                    <a:lnTo>
                      <a:pt x="2411" y="626"/>
                    </a:lnTo>
                    <a:lnTo>
                      <a:pt x="2349" y="731"/>
                    </a:lnTo>
                    <a:lnTo>
                      <a:pt x="2411" y="752"/>
                    </a:lnTo>
                    <a:lnTo>
                      <a:pt x="2509" y="988"/>
                    </a:lnTo>
                    <a:lnTo>
                      <a:pt x="2697" y="919"/>
                    </a:lnTo>
                    <a:lnTo>
                      <a:pt x="2761" y="1038"/>
                    </a:lnTo>
                    <a:lnTo>
                      <a:pt x="2775" y="919"/>
                    </a:lnTo>
                    <a:lnTo>
                      <a:pt x="2844" y="885"/>
                    </a:lnTo>
                    <a:lnTo>
                      <a:pt x="2886" y="794"/>
                    </a:lnTo>
                    <a:lnTo>
                      <a:pt x="2934" y="766"/>
                    </a:lnTo>
                    <a:lnTo>
                      <a:pt x="2823" y="731"/>
                    </a:lnTo>
                    <a:lnTo>
                      <a:pt x="2809" y="668"/>
                    </a:lnTo>
                    <a:lnTo>
                      <a:pt x="2893" y="668"/>
                    </a:lnTo>
                    <a:lnTo>
                      <a:pt x="2956" y="599"/>
                    </a:lnTo>
                    <a:lnTo>
                      <a:pt x="3171" y="473"/>
                    </a:lnTo>
                    <a:lnTo>
                      <a:pt x="3227" y="501"/>
                    </a:lnTo>
                    <a:lnTo>
                      <a:pt x="3492" y="495"/>
                    </a:lnTo>
                    <a:lnTo>
                      <a:pt x="3575" y="536"/>
                    </a:lnTo>
                    <a:lnTo>
                      <a:pt x="3757" y="529"/>
                    </a:lnTo>
                    <a:lnTo>
                      <a:pt x="3827" y="571"/>
                    </a:lnTo>
                    <a:lnTo>
                      <a:pt x="3730" y="626"/>
                    </a:lnTo>
                    <a:lnTo>
                      <a:pt x="3722" y="710"/>
                    </a:lnTo>
                    <a:lnTo>
                      <a:pt x="3666" y="738"/>
                    </a:lnTo>
                    <a:lnTo>
                      <a:pt x="3611" y="710"/>
                    </a:lnTo>
                    <a:lnTo>
                      <a:pt x="3604" y="738"/>
                    </a:lnTo>
                    <a:lnTo>
                      <a:pt x="3646" y="947"/>
                    </a:lnTo>
                    <a:lnTo>
                      <a:pt x="3778" y="975"/>
                    </a:lnTo>
                    <a:lnTo>
                      <a:pt x="3764" y="1135"/>
                    </a:lnTo>
                    <a:lnTo>
                      <a:pt x="3716" y="1163"/>
                    </a:lnTo>
                    <a:lnTo>
                      <a:pt x="3674" y="1066"/>
                    </a:lnTo>
                    <a:lnTo>
                      <a:pt x="3527" y="1080"/>
                    </a:lnTo>
                    <a:lnTo>
                      <a:pt x="3388" y="1142"/>
                    </a:lnTo>
                    <a:lnTo>
                      <a:pt x="3561" y="1205"/>
                    </a:lnTo>
                    <a:lnTo>
                      <a:pt x="3660" y="1288"/>
                    </a:lnTo>
                    <a:lnTo>
                      <a:pt x="3660" y="1358"/>
                    </a:lnTo>
                    <a:lnTo>
                      <a:pt x="3541" y="1483"/>
                    </a:lnTo>
                    <a:lnTo>
                      <a:pt x="3324" y="1567"/>
                    </a:lnTo>
                    <a:lnTo>
                      <a:pt x="3151" y="1547"/>
                    </a:lnTo>
                    <a:lnTo>
                      <a:pt x="3165" y="1288"/>
                    </a:lnTo>
                    <a:lnTo>
                      <a:pt x="2934" y="1281"/>
                    </a:lnTo>
                    <a:lnTo>
                      <a:pt x="2739" y="1379"/>
                    </a:lnTo>
                    <a:lnTo>
                      <a:pt x="2739" y="1435"/>
                    </a:lnTo>
                    <a:lnTo>
                      <a:pt x="2606" y="1435"/>
                    </a:lnTo>
                    <a:lnTo>
                      <a:pt x="2286" y="1469"/>
                    </a:lnTo>
                    <a:lnTo>
                      <a:pt x="2160" y="1650"/>
                    </a:lnTo>
                    <a:lnTo>
                      <a:pt x="2300" y="1700"/>
                    </a:lnTo>
                    <a:lnTo>
                      <a:pt x="2293" y="1748"/>
                    </a:lnTo>
                    <a:lnTo>
                      <a:pt x="2620" y="1804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657" name="Freeform 9"/>
              <p:cNvSpPr>
                <a:spLocks/>
              </p:cNvSpPr>
              <p:nvPr/>
            </p:nvSpPr>
            <p:spPr bwMode="auto">
              <a:xfrm>
                <a:off x="4412" y="3016"/>
                <a:ext cx="457" cy="725"/>
              </a:xfrm>
              <a:custGeom>
                <a:avLst/>
                <a:gdLst/>
                <a:ahLst/>
                <a:cxnLst>
                  <a:cxn ang="0">
                    <a:pos x="56" y="1449"/>
                  </a:cxn>
                  <a:cxn ang="0">
                    <a:pos x="0" y="1246"/>
                  </a:cxn>
                  <a:cxn ang="0">
                    <a:pos x="98" y="1149"/>
                  </a:cxn>
                  <a:cxn ang="0">
                    <a:pos x="196" y="1135"/>
                  </a:cxn>
                  <a:cxn ang="0">
                    <a:pos x="92" y="327"/>
                  </a:cxn>
                  <a:cxn ang="0">
                    <a:pos x="223" y="292"/>
                  </a:cxn>
                  <a:cxn ang="0">
                    <a:pos x="196" y="264"/>
                  </a:cxn>
                  <a:cxn ang="0">
                    <a:pos x="237" y="195"/>
                  </a:cxn>
                  <a:cxn ang="0">
                    <a:pos x="209" y="153"/>
                  </a:cxn>
                  <a:cxn ang="0">
                    <a:pos x="245" y="83"/>
                  </a:cxn>
                  <a:cxn ang="0">
                    <a:pos x="363" y="111"/>
                  </a:cxn>
                  <a:cxn ang="0">
                    <a:pos x="426" y="35"/>
                  </a:cxn>
                  <a:cxn ang="0">
                    <a:pos x="503" y="0"/>
                  </a:cxn>
                  <a:cxn ang="0">
                    <a:pos x="551" y="41"/>
                  </a:cxn>
                  <a:cxn ang="0">
                    <a:pos x="461" y="55"/>
                  </a:cxn>
                  <a:cxn ang="0">
                    <a:pos x="405" y="174"/>
                  </a:cxn>
                  <a:cxn ang="0">
                    <a:pos x="321" y="209"/>
                  </a:cxn>
                  <a:cxn ang="0">
                    <a:pos x="328" y="230"/>
                  </a:cxn>
                  <a:cxn ang="0">
                    <a:pos x="420" y="313"/>
                  </a:cxn>
                  <a:cxn ang="0">
                    <a:pos x="468" y="313"/>
                  </a:cxn>
                  <a:cxn ang="0">
                    <a:pos x="496" y="362"/>
                  </a:cxn>
                  <a:cxn ang="0">
                    <a:pos x="551" y="369"/>
                  </a:cxn>
                  <a:cxn ang="0">
                    <a:pos x="643" y="445"/>
                  </a:cxn>
                  <a:cxn ang="0">
                    <a:pos x="684" y="431"/>
                  </a:cxn>
                  <a:cxn ang="0">
                    <a:pos x="719" y="481"/>
                  </a:cxn>
                  <a:cxn ang="0">
                    <a:pos x="796" y="411"/>
                  </a:cxn>
                  <a:cxn ang="0">
                    <a:pos x="900" y="669"/>
                  </a:cxn>
                  <a:cxn ang="0">
                    <a:pos x="886" y="787"/>
                  </a:cxn>
                  <a:cxn ang="0">
                    <a:pos x="914" y="940"/>
                  </a:cxn>
                  <a:cxn ang="0">
                    <a:pos x="865" y="1107"/>
                  </a:cxn>
                  <a:cxn ang="0">
                    <a:pos x="802" y="1143"/>
                  </a:cxn>
                  <a:cxn ang="0">
                    <a:pos x="830" y="1205"/>
                  </a:cxn>
                  <a:cxn ang="0">
                    <a:pos x="601" y="1302"/>
                  </a:cxn>
                  <a:cxn ang="0">
                    <a:pos x="321" y="1351"/>
                  </a:cxn>
                  <a:cxn ang="0">
                    <a:pos x="56" y="1449"/>
                  </a:cxn>
                </a:cxnLst>
                <a:rect l="0" t="0" r="r" b="b"/>
                <a:pathLst>
                  <a:path w="914" h="1449">
                    <a:moveTo>
                      <a:pt x="56" y="1449"/>
                    </a:moveTo>
                    <a:lnTo>
                      <a:pt x="0" y="1246"/>
                    </a:lnTo>
                    <a:lnTo>
                      <a:pt x="98" y="1149"/>
                    </a:lnTo>
                    <a:lnTo>
                      <a:pt x="196" y="1135"/>
                    </a:lnTo>
                    <a:lnTo>
                      <a:pt x="92" y="327"/>
                    </a:lnTo>
                    <a:lnTo>
                      <a:pt x="223" y="292"/>
                    </a:lnTo>
                    <a:lnTo>
                      <a:pt x="196" y="264"/>
                    </a:lnTo>
                    <a:lnTo>
                      <a:pt x="237" y="195"/>
                    </a:lnTo>
                    <a:lnTo>
                      <a:pt x="209" y="153"/>
                    </a:lnTo>
                    <a:lnTo>
                      <a:pt x="245" y="83"/>
                    </a:lnTo>
                    <a:lnTo>
                      <a:pt x="363" y="111"/>
                    </a:lnTo>
                    <a:lnTo>
                      <a:pt x="426" y="35"/>
                    </a:lnTo>
                    <a:lnTo>
                      <a:pt x="503" y="0"/>
                    </a:lnTo>
                    <a:lnTo>
                      <a:pt x="551" y="41"/>
                    </a:lnTo>
                    <a:lnTo>
                      <a:pt x="461" y="55"/>
                    </a:lnTo>
                    <a:lnTo>
                      <a:pt x="405" y="174"/>
                    </a:lnTo>
                    <a:lnTo>
                      <a:pt x="321" y="209"/>
                    </a:lnTo>
                    <a:lnTo>
                      <a:pt x="328" y="230"/>
                    </a:lnTo>
                    <a:lnTo>
                      <a:pt x="420" y="313"/>
                    </a:lnTo>
                    <a:lnTo>
                      <a:pt x="468" y="313"/>
                    </a:lnTo>
                    <a:lnTo>
                      <a:pt x="496" y="362"/>
                    </a:lnTo>
                    <a:lnTo>
                      <a:pt x="551" y="369"/>
                    </a:lnTo>
                    <a:lnTo>
                      <a:pt x="643" y="445"/>
                    </a:lnTo>
                    <a:lnTo>
                      <a:pt x="684" y="431"/>
                    </a:lnTo>
                    <a:lnTo>
                      <a:pt x="719" y="481"/>
                    </a:lnTo>
                    <a:lnTo>
                      <a:pt x="796" y="411"/>
                    </a:lnTo>
                    <a:lnTo>
                      <a:pt x="900" y="669"/>
                    </a:lnTo>
                    <a:lnTo>
                      <a:pt x="886" y="787"/>
                    </a:lnTo>
                    <a:lnTo>
                      <a:pt x="914" y="940"/>
                    </a:lnTo>
                    <a:lnTo>
                      <a:pt x="865" y="1107"/>
                    </a:lnTo>
                    <a:lnTo>
                      <a:pt x="802" y="1143"/>
                    </a:lnTo>
                    <a:lnTo>
                      <a:pt x="830" y="1205"/>
                    </a:lnTo>
                    <a:lnTo>
                      <a:pt x="601" y="1302"/>
                    </a:lnTo>
                    <a:lnTo>
                      <a:pt x="321" y="1351"/>
                    </a:lnTo>
                    <a:lnTo>
                      <a:pt x="56" y="1449"/>
                    </a:lnTo>
                    <a:close/>
                  </a:path>
                </a:pathLst>
              </a:custGeom>
              <a:solidFill>
                <a:srgbClr val="FF66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658" name="Freeform 10"/>
              <p:cNvSpPr>
                <a:spLocks/>
              </p:cNvSpPr>
              <p:nvPr/>
            </p:nvSpPr>
            <p:spPr bwMode="auto">
              <a:xfrm>
                <a:off x="4413" y="3017"/>
                <a:ext cx="456" cy="724"/>
              </a:xfrm>
              <a:custGeom>
                <a:avLst/>
                <a:gdLst/>
                <a:ahLst/>
                <a:cxnLst>
                  <a:cxn ang="0">
                    <a:pos x="55" y="1448"/>
                  </a:cxn>
                  <a:cxn ang="0">
                    <a:pos x="0" y="1247"/>
                  </a:cxn>
                  <a:cxn ang="0">
                    <a:pos x="97" y="1149"/>
                  </a:cxn>
                  <a:cxn ang="0">
                    <a:pos x="195" y="1135"/>
                  </a:cxn>
                  <a:cxn ang="0">
                    <a:pos x="90" y="326"/>
                  </a:cxn>
                  <a:cxn ang="0">
                    <a:pos x="222" y="292"/>
                  </a:cxn>
                  <a:cxn ang="0">
                    <a:pos x="195" y="264"/>
                  </a:cxn>
                  <a:cxn ang="0">
                    <a:pos x="236" y="195"/>
                  </a:cxn>
                  <a:cxn ang="0">
                    <a:pos x="209" y="153"/>
                  </a:cxn>
                  <a:cxn ang="0">
                    <a:pos x="243" y="83"/>
                  </a:cxn>
                  <a:cxn ang="0">
                    <a:pos x="362" y="111"/>
                  </a:cxn>
                  <a:cxn ang="0">
                    <a:pos x="425" y="34"/>
                  </a:cxn>
                  <a:cxn ang="0">
                    <a:pos x="501" y="0"/>
                  </a:cxn>
                  <a:cxn ang="0">
                    <a:pos x="550" y="41"/>
                  </a:cxn>
                  <a:cxn ang="0">
                    <a:pos x="459" y="55"/>
                  </a:cxn>
                  <a:cxn ang="0">
                    <a:pos x="404" y="173"/>
                  </a:cxn>
                  <a:cxn ang="0">
                    <a:pos x="320" y="209"/>
                  </a:cxn>
                  <a:cxn ang="0">
                    <a:pos x="326" y="229"/>
                  </a:cxn>
                  <a:cxn ang="0">
                    <a:pos x="418" y="312"/>
                  </a:cxn>
                  <a:cxn ang="0">
                    <a:pos x="467" y="312"/>
                  </a:cxn>
                  <a:cxn ang="0">
                    <a:pos x="495" y="362"/>
                  </a:cxn>
                  <a:cxn ang="0">
                    <a:pos x="550" y="368"/>
                  </a:cxn>
                  <a:cxn ang="0">
                    <a:pos x="641" y="445"/>
                  </a:cxn>
                  <a:cxn ang="0">
                    <a:pos x="682" y="431"/>
                  </a:cxn>
                  <a:cxn ang="0">
                    <a:pos x="718" y="480"/>
                  </a:cxn>
                  <a:cxn ang="0">
                    <a:pos x="794" y="410"/>
                  </a:cxn>
                  <a:cxn ang="0">
                    <a:pos x="899" y="668"/>
                  </a:cxn>
                  <a:cxn ang="0">
                    <a:pos x="885" y="787"/>
                  </a:cxn>
                  <a:cxn ang="0">
                    <a:pos x="913" y="940"/>
                  </a:cxn>
                  <a:cxn ang="0">
                    <a:pos x="863" y="1107"/>
                  </a:cxn>
                  <a:cxn ang="0">
                    <a:pos x="801" y="1142"/>
                  </a:cxn>
                  <a:cxn ang="0">
                    <a:pos x="829" y="1205"/>
                  </a:cxn>
                  <a:cxn ang="0">
                    <a:pos x="599" y="1302"/>
                  </a:cxn>
                  <a:cxn ang="0">
                    <a:pos x="320" y="1350"/>
                  </a:cxn>
                  <a:cxn ang="0">
                    <a:pos x="55" y="1448"/>
                  </a:cxn>
                </a:cxnLst>
                <a:rect l="0" t="0" r="r" b="b"/>
                <a:pathLst>
                  <a:path w="913" h="1448">
                    <a:moveTo>
                      <a:pt x="55" y="1448"/>
                    </a:moveTo>
                    <a:lnTo>
                      <a:pt x="0" y="1247"/>
                    </a:lnTo>
                    <a:lnTo>
                      <a:pt x="97" y="1149"/>
                    </a:lnTo>
                    <a:lnTo>
                      <a:pt x="195" y="1135"/>
                    </a:lnTo>
                    <a:lnTo>
                      <a:pt x="90" y="326"/>
                    </a:lnTo>
                    <a:lnTo>
                      <a:pt x="222" y="292"/>
                    </a:lnTo>
                    <a:lnTo>
                      <a:pt x="195" y="264"/>
                    </a:lnTo>
                    <a:lnTo>
                      <a:pt x="236" y="195"/>
                    </a:lnTo>
                    <a:lnTo>
                      <a:pt x="209" y="153"/>
                    </a:lnTo>
                    <a:lnTo>
                      <a:pt x="243" y="83"/>
                    </a:lnTo>
                    <a:lnTo>
                      <a:pt x="362" y="111"/>
                    </a:lnTo>
                    <a:lnTo>
                      <a:pt x="425" y="34"/>
                    </a:lnTo>
                    <a:lnTo>
                      <a:pt x="501" y="0"/>
                    </a:lnTo>
                    <a:lnTo>
                      <a:pt x="550" y="41"/>
                    </a:lnTo>
                    <a:lnTo>
                      <a:pt x="459" y="55"/>
                    </a:lnTo>
                    <a:lnTo>
                      <a:pt x="404" y="173"/>
                    </a:lnTo>
                    <a:lnTo>
                      <a:pt x="320" y="209"/>
                    </a:lnTo>
                    <a:lnTo>
                      <a:pt x="326" y="229"/>
                    </a:lnTo>
                    <a:lnTo>
                      <a:pt x="418" y="312"/>
                    </a:lnTo>
                    <a:lnTo>
                      <a:pt x="467" y="312"/>
                    </a:lnTo>
                    <a:lnTo>
                      <a:pt x="495" y="362"/>
                    </a:lnTo>
                    <a:lnTo>
                      <a:pt x="550" y="368"/>
                    </a:lnTo>
                    <a:lnTo>
                      <a:pt x="641" y="445"/>
                    </a:lnTo>
                    <a:lnTo>
                      <a:pt x="682" y="431"/>
                    </a:lnTo>
                    <a:lnTo>
                      <a:pt x="718" y="480"/>
                    </a:lnTo>
                    <a:lnTo>
                      <a:pt x="794" y="410"/>
                    </a:lnTo>
                    <a:lnTo>
                      <a:pt x="899" y="668"/>
                    </a:lnTo>
                    <a:lnTo>
                      <a:pt x="885" y="787"/>
                    </a:lnTo>
                    <a:lnTo>
                      <a:pt x="913" y="940"/>
                    </a:lnTo>
                    <a:lnTo>
                      <a:pt x="863" y="1107"/>
                    </a:lnTo>
                    <a:lnTo>
                      <a:pt x="801" y="1142"/>
                    </a:lnTo>
                    <a:lnTo>
                      <a:pt x="829" y="1205"/>
                    </a:lnTo>
                    <a:lnTo>
                      <a:pt x="599" y="1302"/>
                    </a:lnTo>
                    <a:lnTo>
                      <a:pt x="320" y="1350"/>
                    </a:lnTo>
                    <a:lnTo>
                      <a:pt x="55" y="1448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659" name="Freeform 11"/>
              <p:cNvSpPr>
                <a:spLocks/>
              </p:cNvSpPr>
              <p:nvPr/>
            </p:nvSpPr>
            <p:spPr bwMode="auto">
              <a:xfrm>
                <a:off x="1669" y="2330"/>
                <a:ext cx="753" cy="721"/>
              </a:xfrm>
              <a:custGeom>
                <a:avLst/>
                <a:gdLst/>
                <a:ahLst/>
                <a:cxnLst>
                  <a:cxn ang="0">
                    <a:pos x="941" y="1100"/>
                  </a:cxn>
                  <a:cxn ang="0">
                    <a:pos x="885" y="1058"/>
                  </a:cxn>
                  <a:cxn ang="0">
                    <a:pos x="822" y="1226"/>
                  </a:cxn>
                  <a:cxn ang="0">
                    <a:pos x="724" y="1441"/>
                  </a:cxn>
                  <a:cxn ang="0">
                    <a:pos x="648" y="1435"/>
                  </a:cxn>
                  <a:cxn ang="0">
                    <a:pos x="453" y="1296"/>
                  </a:cxn>
                  <a:cxn ang="0">
                    <a:pos x="306" y="1288"/>
                  </a:cxn>
                  <a:cxn ang="0">
                    <a:pos x="153" y="1316"/>
                  </a:cxn>
                  <a:cxn ang="0">
                    <a:pos x="0" y="1260"/>
                  </a:cxn>
                  <a:cxn ang="0">
                    <a:pos x="215" y="1142"/>
                  </a:cxn>
                  <a:cxn ang="0">
                    <a:pos x="306" y="960"/>
                  </a:cxn>
                  <a:cxn ang="0">
                    <a:pos x="139" y="974"/>
                  </a:cxn>
                  <a:cxn ang="0">
                    <a:pos x="209" y="870"/>
                  </a:cxn>
                  <a:cxn ang="0">
                    <a:pos x="187" y="751"/>
                  </a:cxn>
                  <a:cxn ang="0">
                    <a:pos x="529" y="431"/>
                  </a:cxn>
                  <a:cxn ang="0">
                    <a:pos x="690" y="453"/>
                  </a:cxn>
                  <a:cxn ang="0">
                    <a:pos x="913" y="272"/>
                  </a:cxn>
                  <a:cxn ang="0">
                    <a:pos x="933" y="139"/>
                  </a:cxn>
                  <a:cxn ang="0">
                    <a:pos x="1045" y="125"/>
                  </a:cxn>
                  <a:cxn ang="0">
                    <a:pos x="1240" y="125"/>
                  </a:cxn>
                  <a:cxn ang="0">
                    <a:pos x="1506" y="117"/>
                  </a:cxn>
                  <a:cxn ang="0">
                    <a:pos x="1359" y="306"/>
                  </a:cxn>
                  <a:cxn ang="0">
                    <a:pos x="1297" y="389"/>
                  </a:cxn>
                  <a:cxn ang="0">
                    <a:pos x="1094" y="606"/>
                  </a:cxn>
                  <a:cxn ang="0">
                    <a:pos x="997" y="584"/>
                  </a:cxn>
                  <a:cxn ang="0">
                    <a:pos x="1192" y="829"/>
                  </a:cxn>
                  <a:cxn ang="0">
                    <a:pos x="1142" y="856"/>
                  </a:cxn>
                  <a:cxn ang="0">
                    <a:pos x="933" y="815"/>
                  </a:cxn>
                  <a:cxn ang="0">
                    <a:pos x="1038" y="870"/>
                  </a:cxn>
                  <a:cxn ang="0">
                    <a:pos x="1031" y="946"/>
                  </a:cxn>
                  <a:cxn ang="0">
                    <a:pos x="1031" y="996"/>
                  </a:cxn>
                  <a:cxn ang="0">
                    <a:pos x="1059" y="1051"/>
                  </a:cxn>
                </a:cxnLst>
                <a:rect l="0" t="0" r="r" b="b"/>
                <a:pathLst>
                  <a:path w="1506" h="1441">
                    <a:moveTo>
                      <a:pt x="1017" y="1086"/>
                    </a:moveTo>
                    <a:lnTo>
                      <a:pt x="941" y="1100"/>
                    </a:lnTo>
                    <a:lnTo>
                      <a:pt x="913" y="1051"/>
                    </a:lnTo>
                    <a:lnTo>
                      <a:pt x="885" y="1058"/>
                    </a:lnTo>
                    <a:lnTo>
                      <a:pt x="905" y="1115"/>
                    </a:lnTo>
                    <a:lnTo>
                      <a:pt x="822" y="1226"/>
                    </a:lnTo>
                    <a:lnTo>
                      <a:pt x="788" y="1393"/>
                    </a:lnTo>
                    <a:lnTo>
                      <a:pt x="724" y="1441"/>
                    </a:lnTo>
                    <a:lnTo>
                      <a:pt x="710" y="1393"/>
                    </a:lnTo>
                    <a:lnTo>
                      <a:pt x="648" y="1435"/>
                    </a:lnTo>
                    <a:lnTo>
                      <a:pt x="585" y="1421"/>
                    </a:lnTo>
                    <a:lnTo>
                      <a:pt x="453" y="1296"/>
                    </a:lnTo>
                    <a:lnTo>
                      <a:pt x="334" y="1365"/>
                    </a:lnTo>
                    <a:lnTo>
                      <a:pt x="306" y="1288"/>
                    </a:lnTo>
                    <a:lnTo>
                      <a:pt x="243" y="1296"/>
                    </a:lnTo>
                    <a:lnTo>
                      <a:pt x="153" y="1316"/>
                    </a:lnTo>
                    <a:lnTo>
                      <a:pt x="97" y="1232"/>
                    </a:lnTo>
                    <a:lnTo>
                      <a:pt x="0" y="1260"/>
                    </a:lnTo>
                    <a:lnTo>
                      <a:pt x="0" y="1198"/>
                    </a:lnTo>
                    <a:lnTo>
                      <a:pt x="215" y="1142"/>
                    </a:lnTo>
                    <a:lnTo>
                      <a:pt x="195" y="1115"/>
                    </a:lnTo>
                    <a:lnTo>
                      <a:pt x="306" y="960"/>
                    </a:lnTo>
                    <a:lnTo>
                      <a:pt x="215" y="891"/>
                    </a:lnTo>
                    <a:lnTo>
                      <a:pt x="139" y="974"/>
                    </a:lnTo>
                    <a:lnTo>
                      <a:pt x="139" y="926"/>
                    </a:lnTo>
                    <a:lnTo>
                      <a:pt x="209" y="870"/>
                    </a:lnTo>
                    <a:lnTo>
                      <a:pt x="173" y="835"/>
                    </a:lnTo>
                    <a:lnTo>
                      <a:pt x="187" y="751"/>
                    </a:lnTo>
                    <a:lnTo>
                      <a:pt x="411" y="654"/>
                    </a:lnTo>
                    <a:lnTo>
                      <a:pt x="529" y="431"/>
                    </a:lnTo>
                    <a:lnTo>
                      <a:pt x="593" y="403"/>
                    </a:lnTo>
                    <a:lnTo>
                      <a:pt x="690" y="453"/>
                    </a:lnTo>
                    <a:lnTo>
                      <a:pt x="718" y="383"/>
                    </a:lnTo>
                    <a:lnTo>
                      <a:pt x="913" y="272"/>
                    </a:lnTo>
                    <a:lnTo>
                      <a:pt x="927" y="230"/>
                    </a:lnTo>
                    <a:lnTo>
                      <a:pt x="933" y="139"/>
                    </a:lnTo>
                    <a:lnTo>
                      <a:pt x="989" y="117"/>
                    </a:lnTo>
                    <a:lnTo>
                      <a:pt x="1045" y="125"/>
                    </a:lnTo>
                    <a:lnTo>
                      <a:pt x="1128" y="41"/>
                    </a:lnTo>
                    <a:lnTo>
                      <a:pt x="1240" y="125"/>
                    </a:lnTo>
                    <a:lnTo>
                      <a:pt x="1345" y="0"/>
                    </a:lnTo>
                    <a:lnTo>
                      <a:pt x="1506" y="117"/>
                    </a:lnTo>
                    <a:lnTo>
                      <a:pt x="1387" y="272"/>
                    </a:lnTo>
                    <a:lnTo>
                      <a:pt x="1359" y="306"/>
                    </a:lnTo>
                    <a:lnTo>
                      <a:pt x="1325" y="258"/>
                    </a:lnTo>
                    <a:lnTo>
                      <a:pt x="1297" y="389"/>
                    </a:lnTo>
                    <a:lnTo>
                      <a:pt x="1142" y="578"/>
                    </a:lnTo>
                    <a:lnTo>
                      <a:pt x="1094" y="606"/>
                    </a:lnTo>
                    <a:lnTo>
                      <a:pt x="1073" y="570"/>
                    </a:lnTo>
                    <a:lnTo>
                      <a:pt x="997" y="584"/>
                    </a:lnTo>
                    <a:lnTo>
                      <a:pt x="1045" y="738"/>
                    </a:lnTo>
                    <a:lnTo>
                      <a:pt x="1192" y="829"/>
                    </a:lnTo>
                    <a:lnTo>
                      <a:pt x="1178" y="856"/>
                    </a:lnTo>
                    <a:lnTo>
                      <a:pt x="1142" y="856"/>
                    </a:lnTo>
                    <a:lnTo>
                      <a:pt x="961" y="779"/>
                    </a:lnTo>
                    <a:lnTo>
                      <a:pt x="933" y="815"/>
                    </a:lnTo>
                    <a:lnTo>
                      <a:pt x="1024" y="821"/>
                    </a:lnTo>
                    <a:lnTo>
                      <a:pt x="1038" y="870"/>
                    </a:lnTo>
                    <a:lnTo>
                      <a:pt x="1003" y="891"/>
                    </a:lnTo>
                    <a:lnTo>
                      <a:pt x="1031" y="946"/>
                    </a:lnTo>
                    <a:lnTo>
                      <a:pt x="1206" y="988"/>
                    </a:lnTo>
                    <a:lnTo>
                      <a:pt x="1031" y="996"/>
                    </a:lnTo>
                    <a:lnTo>
                      <a:pt x="1003" y="1024"/>
                    </a:lnTo>
                    <a:lnTo>
                      <a:pt x="1059" y="1051"/>
                    </a:lnTo>
                    <a:lnTo>
                      <a:pt x="1017" y="1086"/>
                    </a:lnTo>
                    <a:close/>
                  </a:path>
                </a:pathLst>
              </a:custGeom>
              <a:solidFill>
                <a:srgbClr val="FF66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660" name="Freeform 12"/>
              <p:cNvSpPr>
                <a:spLocks/>
              </p:cNvSpPr>
              <p:nvPr/>
            </p:nvSpPr>
            <p:spPr bwMode="auto">
              <a:xfrm>
                <a:off x="1669" y="2330"/>
                <a:ext cx="753" cy="722"/>
              </a:xfrm>
              <a:custGeom>
                <a:avLst/>
                <a:gdLst/>
                <a:ahLst/>
                <a:cxnLst>
                  <a:cxn ang="0">
                    <a:pos x="941" y="1101"/>
                  </a:cxn>
                  <a:cxn ang="0">
                    <a:pos x="885" y="1059"/>
                  </a:cxn>
                  <a:cxn ang="0">
                    <a:pos x="823" y="1226"/>
                  </a:cxn>
                  <a:cxn ang="0">
                    <a:pos x="725" y="1442"/>
                  </a:cxn>
                  <a:cxn ang="0">
                    <a:pos x="648" y="1435"/>
                  </a:cxn>
                  <a:cxn ang="0">
                    <a:pos x="453" y="1296"/>
                  </a:cxn>
                  <a:cxn ang="0">
                    <a:pos x="306" y="1289"/>
                  </a:cxn>
                  <a:cxn ang="0">
                    <a:pos x="153" y="1317"/>
                  </a:cxn>
                  <a:cxn ang="0">
                    <a:pos x="0" y="1261"/>
                  </a:cxn>
                  <a:cxn ang="0">
                    <a:pos x="216" y="1142"/>
                  </a:cxn>
                  <a:cxn ang="0">
                    <a:pos x="306" y="961"/>
                  </a:cxn>
                  <a:cxn ang="0">
                    <a:pos x="139" y="975"/>
                  </a:cxn>
                  <a:cxn ang="0">
                    <a:pos x="209" y="870"/>
                  </a:cxn>
                  <a:cxn ang="0">
                    <a:pos x="188" y="753"/>
                  </a:cxn>
                  <a:cxn ang="0">
                    <a:pos x="530" y="432"/>
                  </a:cxn>
                  <a:cxn ang="0">
                    <a:pos x="690" y="453"/>
                  </a:cxn>
                  <a:cxn ang="0">
                    <a:pos x="913" y="272"/>
                  </a:cxn>
                  <a:cxn ang="0">
                    <a:pos x="934" y="139"/>
                  </a:cxn>
                  <a:cxn ang="0">
                    <a:pos x="1046" y="125"/>
                  </a:cxn>
                  <a:cxn ang="0">
                    <a:pos x="1241" y="125"/>
                  </a:cxn>
                  <a:cxn ang="0">
                    <a:pos x="1506" y="118"/>
                  </a:cxn>
                  <a:cxn ang="0">
                    <a:pos x="1360" y="307"/>
                  </a:cxn>
                  <a:cxn ang="0">
                    <a:pos x="1297" y="390"/>
                  </a:cxn>
                  <a:cxn ang="0">
                    <a:pos x="1094" y="606"/>
                  </a:cxn>
                  <a:cxn ang="0">
                    <a:pos x="997" y="585"/>
                  </a:cxn>
                  <a:cxn ang="0">
                    <a:pos x="1192" y="829"/>
                  </a:cxn>
                  <a:cxn ang="0">
                    <a:pos x="1143" y="856"/>
                  </a:cxn>
                  <a:cxn ang="0">
                    <a:pos x="934" y="815"/>
                  </a:cxn>
                  <a:cxn ang="0">
                    <a:pos x="1038" y="870"/>
                  </a:cxn>
                  <a:cxn ang="0">
                    <a:pos x="1032" y="947"/>
                  </a:cxn>
                  <a:cxn ang="0">
                    <a:pos x="1032" y="996"/>
                  </a:cxn>
                  <a:cxn ang="0">
                    <a:pos x="1060" y="1051"/>
                  </a:cxn>
                </a:cxnLst>
                <a:rect l="0" t="0" r="r" b="b"/>
                <a:pathLst>
                  <a:path w="1506" h="1442">
                    <a:moveTo>
                      <a:pt x="1018" y="1087"/>
                    </a:moveTo>
                    <a:lnTo>
                      <a:pt x="941" y="1101"/>
                    </a:lnTo>
                    <a:lnTo>
                      <a:pt x="913" y="1051"/>
                    </a:lnTo>
                    <a:lnTo>
                      <a:pt x="885" y="1059"/>
                    </a:lnTo>
                    <a:lnTo>
                      <a:pt x="907" y="1115"/>
                    </a:lnTo>
                    <a:lnTo>
                      <a:pt x="823" y="1226"/>
                    </a:lnTo>
                    <a:lnTo>
                      <a:pt x="788" y="1393"/>
                    </a:lnTo>
                    <a:lnTo>
                      <a:pt x="725" y="1442"/>
                    </a:lnTo>
                    <a:lnTo>
                      <a:pt x="711" y="1393"/>
                    </a:lnTo>
                    <a:lnTo>
                      <a:pt x="648" y="1435"/>
                    </a:lnTo>
                    <a:lnTo>
                      <a:pt x="586" y="1421"/>
                    </a:lnTo>
                    <a:lnTo>
                      <a:pt x="453" y="1296"/>
                    </a:lnTo>
                    <a:lnTo>
                      <a:pt x="334" y="1365"/>
                    </a:lnTo>
                    <a:lnTo>
                      <a:pt x="306" y="1289"/>
                    </a:lnTo>
                    <a:lnTo>
                      <a:pt x="244" y="1296"/>
                    </a:lnTo>
                    <a:lnTo>
                      <a:pt x="153" y="1317"/>
                    </a:lnTo>
                    <a:lnTo>
                      <a:pt x="97" y="1233"/>
                    </a:lnTo>
                    <a:lnTo>
                      <a:pt x="0" y="1261"/>
                    </a:lnTo>
                    <a:lnTo>
                      <a:pt x="0" y="1198"/>
                    </a:lnTo>
                    <a:lnTo>
                      <a:pt x="216" y="1142"/>
                    </a:lnTo>
                    <a:lnTo>
                      <a:pt x="195" y="1115"/>
                    </a:lnTo>
                    <a:lnTo>
                      <a:pt x="306" y="961"/>
                    </a:lnTo>
                    <a:lnTo>
                      <a:pt x="216" y="892"/>
                    </a:lnTo>
                    <a:lnTo>
                      <a:pt x="139" y="975"/>
                    </a:lnTo>
                    <a:lnTo>
                      <a:pt x="139" y="926"/>
                    </a:lnTo>
                    <a:lnTo>
                      <a:pt x="209" y="870"/>
                    </a:lnTo>
                    <a:lnTo>
                      <a:pt x="175" y="836"/>
                    </a:lnTo>
                    <a:lnTo>
                      <a:pt x="188" y="753"/>
                    </a:lnTo>
                    <a:lnTo>
                      <a:pt x="411" y="655"/>
                    </a:lnTo>
                    <a:lnTo>
                      <a:pt x="530" y="432"/>
                    </a:lnTo>
                    <a:lnTo>
                      <a:pt x="593" y="404"/>
                    </a:lnTo>
                    <a:lnTo>
                      <a:pt x="690" y="453"/>
                    </a:lnTo>
                    <a:lnTo>
                      <a:pt x="718" y="383"/>
                    </a:lnTo>
                    <a:lnTo>
                      <a:pt x="913" y="272"/>
                    </a:lnTo>
                    <a:lnTo>
                      <a:pt x="927" y="230"/>
                    </a:lnTo>
                    <a:lnTo>
                      <a:pt x="934" y="139"/>
                    </a:lnTo>
                    <a:lnTo>
                      <a:pt x="990" y="118"/>
                    </a:lnTo>
                    <a:lnTo>
                      <a:pt x="1046" y="125"/>
                    </a:lnTo>
                    <a:lnTo>
                      <a:pt x="1130" y="41"/>
                    </a:lnTo>
                    <a:lnTo>
                      <a:pt x="1241" y="125"/>
                    </a:lnTo>
                    <a:lnTo>
                      <a:pt x="1346" y="0"/>
                    </a:lnTo>
                    <a:lnTo>
                      <a:pt x="1506" y="118"/>
                    </a:lnTo>
                    <a:lnTo>
                      <a:pt x="1388" y="272"/>
                    </a:lnTo>
                    <a:lnTo>
                      <a:pt x="1360" y="307"/>
                    </a:lnTo>
                    <a:lnTo>
                      <a:pt x="1325" y="258"/>
                    </a:lnTo>
                    <a:lnTo>
                      <a:pt x="1297" y="390"/>
                    </a:lnTo>
                    <a:lnTo>
                      <a:pt x="1143" y="578"/>
                    </a:lnTo>
                    <a:lnTo>
                      <a:pt x="1094" y="606"/>
                    </a:lnTo>
                    <a:lnTo>
                      <a:pt x="1074" y="572"/>
                    </a:lnTo>
                    <a:lnTo>
                      <a:pt x="997" y="585"/>
                    </a:lnTo>
                    <a:lnTo>
                      <a:pt x="1046" y="739"/>
                    </a:lnTo>
                    <a:lnTo>
                      <a:pt x="1192" y="829"/>
                    </a:lnTo>
                    <a:lnTo>
                      <a:pt x="1178" y="856"/>
                    </a:lnTo>
                    <a:lnTo>
                      <a:pt x="1143" y="856"/>
                    </a:lnTo>
                    <a:lnTo>
                      <a:pt x="962" y="780"/>
                    </a:lnTo>
                    <a:lnTo>
                      <a:pt x="934" y="815"/>
                    </a:lnTo>
                    <a:lnTo>
                      <a:pt x="1024" y="822"/>
                    </a:lnTo>
                    <a:lnTo>
                      <a:pt x="1038" y="870"/>
                    </a:lnTo>
                    <a:lnTo>
                      <a:pt x="1004" y="892"/>
                    </a:lnTo>
                    <a:lnTo>
                      <a:pt x="1032" y="947"/>
                    </a:lnTo>
                    <a:lnTo>
                      <a:pt x="1206" y="989"/>
                    </a:lnTo>
                    <a:lnTo>
                      <a:pt x="1032" y="996"/>
                    </a:lnTo>
                    <a:lnTo>
                      <a:pt x="1004" y="1024"/>
                    </a:lnTo>
                    <a:lnTo>
                      <a:pt x="1060" y="1051"/>
                    </a:lnTo>
                    <a:lnTo>
                      <a:pt x="1018" y="1087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661" name="Freeform 13"/>
              <p:cNvSpPr>
                <a:spLocks/>
              </p:cNvSpPr>
              <p:nvPr/>
            </p:nvSpPr>
            <p:spPr bwMode="auto">
              <a:xfrm>
                <a:off x="3520" y="5099"/>
                <a:ext cx="641" cy="237"/>
              </a:xfrm>
              <a:custGeom>
                <a:avLst/>
                <a:gdLst/>
                <a:ahLst/>
                <a:cxnLst>
                  <a:cxn ang="0">
                    <a:pos x="153" y="475"/>
                  </a:cxn>
                  <a:cxn ang="0">
                    <a:pos x="63" y="439"/>
                  </a:cxn>
                  <a:cxn ang="0">
                    <a:pos x="0" y="328"/>
                  </a:cxn>
                  <a:cxn ang="0">
                    <a:pos x="42" y="153"/>
                  </a:cxn>
                  <a:cxn ang="0">
                    <a:pos x="153" y="91"/>
                  </a:cxn>
                  <a:cxn ang="0">
                    <a:pos x="195" y="0"/>
                  </a:cxn>
                  <a:cxn ang="0">
                    <a:pos x="230" y="91"/>
                  </a:cxn>
                  <a:cxn ang="0">
                    <a:pos x="634" y="36"/>
                  </a:cxn>
                  <a:cxn ang="0">
                    <a:pos x="634" y="70"/>
                  </a:cxn>
                  <a:cxn ang="0">
                    <a:pos x="795" y="126"/>
                  </a:cxn>
                  <a:cxn ang="0">
                    <a:pos x="976" y="140"/>
                  </a:cxn>
                  <a:cxn ang="0">
                    <a:pos x="1130" y="64"/>
                  </a:cxn>
                  <a:cxn ang="0">
                    <a:pos x="1185" y="126"/>
                  </a:cxn>
                  <a:cxn ang="0">
                    <a:pos x="1206" y="181"/>
                  </a:cxn>
                  <a:cxn ang="0">
                    <a:pos x="1283" y="217"/>
                  </a:cxn>
                  <a:cxn ang="0">
                    <a:pos x="1255" y="314"/>
                  </a:cxn>
                  <a:cxn ang="0">
                    <a:pos x="1206" y="328"/>
                  </a:cxn>
                  <a:cxn ang="0">
                    <a:pos x="1206" y="377"/>
                  </a:cxn>
                  <a:cxn ang="0">
                    <a:pos x="1178" y="384"/>
                  </a:cxn>
                  <a:cxn ang="0">
                    <a:pos x="1046" y="336"/>
                  </a:cxn>
                  <a:cxn ang="0">
                    <a:pos x="935" y="349"/>
                  </a:cxn>
                  <a:cxn ang="0">
                    <a:pos x="927" y="300"/>
                  </a:cxn>
                  <a:cxn ang="0">
                    <a:pos x="857" y="328"/>
                  </a:cxn>
                  <a:cxn ang="0">
                    <a:pos x="816" y="280"/>
                  </a:cxn>
                  <a:cxn ang="0">
                    <a:pos x="593" y="294"/>
                  </a:cxn>
                  <a:cxn ang="0">
                    <a:pos x="433" y="370"/>
                  </a:cxn>
                  <a:cxn ang="0">
                    <a:pos x="334" y="370"/>
                  </a:cxn>
                  <a:cxn ang="0">
                    <a:pos x="153" y="475"/>
                  </a:cxn>
                </a:cxnLst>
                <a:rect l="0" t="0" r="r" b="b"/>
                <a:pathLst>
                  <a:path w="1283" h="475">
                    <a:moveTo>
                      <a:pt x="153" y="475"/>
                    </a:moveTo>
                    <a:lnTo>
                      <a:pt x="63" y="439"/>
                    </a:lnTo>
                    <a:lnTo>
                      <a:pt x="0" y="328"/>
                    </a:lnTo>
                    <a:lnTo>
                      <a:pt x="42" y="153"/>
                    </a:lnTo>
                    <a:lnTo>
                      <a:pt x="153" y="91"/>
                    </a:lnTo>
                    <a:lnTo>
                      <a:pt x="195" y="0"/>
                    </a:lnTo>
                    <a:lnTo>
                      <a:pt x="230" y="91"/>
                    </a:lnTo>
                    <a:lnTo>
                      <a:pt x="634" y="36"/>
                    </a:lnTo>
                    <a:lnTo>
                      <a:pt x="634" y="70"/>
                    </a:lnTo>
                    <a:lnTo>
                      <a:pt x="795" y="126"/>
                    </a:lnTo>
                    <a:lnTo>
                      <a:pt x="976" y="140"/>
                    </a:lnTo>
                    <a:lnTo>
                      <a:pt x="1130" y="64"/>
                    </a:lnTo>
                    <a:lnTo>
                      <a:pt x="1185" y="126"/>
                    </a:lnTo>
                    <a:lnTo>
                      <a:pt x="1206" y="181"/>
                    </a:lnTo>
                    <a:lnTo>
                      <a:pt x="1283" y="217"/>
                    </a:lnTo>
                    <a:lnTo>
                      <a:pt x="1255" y="314"/>
                    </a:lnTo>
                    <a:lnTo>
                      <a:pt x="1206" y="328"/>
                    </a:lnTo>
                    <a:lnTo>
                      <a:pt x="1206" y="377"/>
                    </a:lnTo>
                    <a:lnTo>
                      <a:pt x="1178" y="384"/>
                    </a:lnTo>
                    <a:lnTo>
                      <a:pt x="1046" y="336"/>
                    </a:lnTo>
                    <a:lnTo>
                      <a:pt x="935" y="349"/>
                    </a:lnTo>
                    <a:lnTo>
                      <a:pt x="927" y="300"/>
                    </a:lnTo>
                    <a:lnTo>
                      <a:pt x="857" y="328"/>
                    </a:lnTo>
                    <a:lnTo>
                      <a:pt x="816" y="280"/>
                    </a:lnTo>
                    <a:lnTo>
                      <a:pt x="593" y="294"/>
                    </a:lnTo>
                    <a:lnTo>
                      <a:pt x="433" y="370"/>
                    </a:lnTo>
                    <a:lnTo>
                      <a:pt x="334" y="370"/>
                    </a:lnTo>
                    <a:lnTo>
                      <a:pt x="153" y="475"/>
                    </a:lnTo>
                    <a:close/>
                  </a:path>
                </a:pathLst>
              </a:custGeom>
              <a:solidFill>
                <a:srgbClr val="CC33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662" name="Freeform 14"/>
              <p:cNvSpPr>
                <a:spLocks/>
              </p:cNvSpPr>
              <p:nvPr/>
            </p:nvSpPr>
            <p:spPr bwMode="auto">
              <a:xfrm>
                <a:off x="3520" y="5100"/>
                <a:ext cx="642" cy="236"/>
              </a:xfrm>
              <a:custGeom>
                <a:avLst/>
                <a:gdLst/>
                <a:ahLst/>
                <a:cxnLst>
                  <a:cxn ang="0">
                    <a:pos x="153" y="474"/>
                  </a:cxn>
                  <a:cxn ang="0">
                    <a:pos x="62" y="440"/>
                  </a:cxn>
                  <a:cxn ang="0">
                    <a:pos x="0" y="328"/>
                  </a:cxn>
                  <a:cxn ang="0">
                    <a:pos x="42" y="154"/>
                  </a:cxn>
                  <a:cxn ang="0">
                    <a:pos x="153" y="90"/>
                  </a:cxn>
                  <a:cxn ang="0">
                    <a:pos x="195" y="0"/>
                  </a:cxn>
                  <a:cxn ang="0">
                    <a:pos x="229" y="90"/>
                  </a:cxn>
                  <a:cxn ang="0">
                    <a:pos x="634" y="35"/>
                  </a:cxn>
                  <a:cxn ang="0">
                    <a:pos x="634" y="70"/>
                  </a:cxn>
                  <a:cxn ang="0">
                    <a:pos x="794" y="126"/>
                  </a:cxn>
                  <a:cxn ang="0">
                    <a:pos x="975" y="140"/>
                  </a:cxn>
                  <a:cxn ang="0">
                    <a:pos x="1129" y="63"/>
                  </a:cxn>
                  <a:cxn ang="0">
                    <a:pos x="1184" y="126"/>
                  </a:cxn>
                  <a:cxn ang="0">
                    <a:pos x="1206" y="181"/>
                  </a:cxn>
                  <a:cxn ang="0">
                    <a:pos x="1283" y="217"/>
                  </a:cxn>
                  <a:cxn ang="0">
                    <a:pos x="1254" y="314"/>
                  </a:cxn>
                  <a:cxn ang="0">
                    <a:pos x="1206" y="328"/>
                  </a:cxn>
                  <a:cxn ang="0">
                    <a:pos x="1206" y="376"/>
                  </a:cxn>
                  <a:cxn ang="0">
                    <a:pos x="1178" y="384"/>
                  </a:cxn>
                  <a:cxn ang="0">
                    <a:pos x="1045" y="335"/>
                  </a:cxn>
                  <a:cxn ang="0">
                    <a:pos x="934" y="348"/>
                  </a:cxn>
                  <a:cxn ang="0">
                    <a:pos x="927" y="300"/>
                  </a:cxn>
                  <a:cxn ang="0">
                    <a:pos x="857" y="328"/>
                  </a:cxn>
                  <a:cxn ang="0">
                    <a:pos x="816" y="279"/>
                  </a:cxn>
                  <a:cxn ang="0">
                    <a:pos x="593" y="293"/>
                  </a:cxn>
                  <a:cxn ang="0">
                    <a:pos x="432" y="370"/>
                  </a:cxn>
                  <a:cxn ang="0">
                    <a:pos x="334" y="370"/>
                  </a:cxn>
                  <a:cxn ang="0">
                    <a:pos x="153" y="474"/>
                  </a:cxn>
                </a:cxnLst>
                <a:rect l="0" t="0" r="r" b="b"/>
                <a:pathLst>
                  <a:path w="1283" h="474">
                    <a:moveTo>
                      <a:pt x="153" y="474"/>
                    </a:moveTo>
                    <a:lnTo>
                      <a:pt x="62" y="440"/>
                    </a:lnTo>
                    <a:lnTo>
                      <a:pt x="0" y="328"/>
                    </a:lnTo>
                    <a:lnTo>
                      <a:pt x="42" y="154"/>
                    </a:lnTo>
                    <a:lnTo>
                      <a:pt x="153" y="90"/>
                    </a:lnTo>
                    <a:lnTo>
                      <a:pt x="195" y="0"/>
                    </a:lnTo>
                    <a:lnTo>
                      <a:pt x="229" y="90"/>
                    </a:lnTo>
                    <a:lnTo>
                      <a:pt x="634" y="35"/>
                    </a:lnTo>
                    <a:lnTo>
                      <a:pt x="634" y="70"/>
                    </a:lnTo>
                    <a:lnTo>
                      <a:pt x="794" y="126"/>
                    </a:lnTo>
                    <a:lnTo>
                      <a:pt x="975" y="140"/>
                    </a:lnTo>
                    <a:lnTo>
                      <a:pt x="1129" y="63"/>
                    </a:lnTo>
                    <a:lnTo>
                      <a:pt x="1184" y="126"/>
                    </a:lnTo>
                    <a:lnTo>
                      <a:pt x="1206" y="181"/>
                    </a:lnTo>
                    <a:lnTo>
                      <a:pt x="1283" y="217"/>
                    </a:lnTo>
                    <a:lnTo>
                      <a:pt x="1254" y="314"/>
                    </a:lnTo>
                    <a:lnTo>
                      <a:pt x="1206" y="328"/>
                    </a:lnTo>
                    <a:lnTo>
                      <a:pt x="1206" y="376"/>
                    </a:lnTo>
                    <a:lnTo>
                      <a:pt x="1178" y="384"/>
                    </a:lnTo>
                    <a:lnTo>
                      <a:pt x="1045" y="335"/>
                    </a:lnTo>
                    <a:lnTo>
                      <a:pt x="934" y="348"/>
                    </a:lnTo>
                    <a:lnTo>
                      <a:pt x="927" y="300"/>
                    </a:lnTo>
                    <a:lnTo>
                      <a:pt x="857" y="328"/>
                    </a:lnTo>
                    <a:lnTo>
                      <a:pt x="816" y="279"/>
                    </a:lnTo>
                    <a:lnTo>
                      <a:pt x="593" y="293"/>
                    </a:lnTo>
                    <a:lnTo>
                      <a:pt x="432" y="370"/>
                    </a:lnTo>
                    <a:lnTo>
                      <a:pt x="334" y="370"/>
                    </a:lnTo>
                    <a:lnTo>
                      <a:pt x="153" y="474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663" name="Freeform 15"/>
              <p:cNvSpPr>
                <a:spLocks/>
              </p:cNvSpPr>
              <p:nvPr/>
            </p:nvSpPr>
            <p:spPr bwMode="auto">
              <a:xfrm>
                <a:off x="3994" y="3180"/>
                <a:ext cx="516" cy="774"/>
              </a:xfrm>
              <a:custGeom>
                <a:avLst/>
                <a:gdLst/>
                <a:ahLst/>
                <a:cxnLst>
                  <a:cxn ang="0">
                    <a:pos x="35" y="1303"/>
                  </a:cxn>
                  <a:cxn ang="0">
                    <a:pos x="98" y="1275"/>
                  </a:cxn>
                  <a:cxn ang="0">
                    <a:pos x="132" y="1073"/>
                  </a:cxn>
                  <a:cxn ang="0">
                    <a:pos x="363" y="607"/>
                  </a:cxn>
                  <a:cxn ang="0">
                    <a:pos x="446" y="557"/>
                  </a:cxn>
                  <a:cxn ang="0">
                    <a:pos x="725" y="495"/>
                  </a:cxn>
                  <a:cxn ang="0">
                    <a:pos x="781" y="174"/>
                  </a:cxn>
                  <a:cxn ang="0">
                    <a:pos x="830" y="181"/>
                  </a:cxn>
                  <a:cxn ang="0">
                    <a:pos x="850" y="21"/>
                  </a:cxn>
                  <a:cxn ang="0">
                    <a:pos x="886" y="0"/>
                  </a:cxn>
                  <a:cxn ang="0">
                    <a:pos x="928" y="0"/>
                  </a:cxn>
                  <a:cxn ang="0">
                    <a:pos x="1032" y="808"/>
                  </a:cxn>
                  <a:cxn ang="0">
                    <a:pos x="934" y="822"/>
                  </a:cxn>
                  <a:cxn ang="0">
                    <a:pos x="836" y="919"/>
                  </a:cxn>
                  <a:cxn ang="0">
                    <a:pos x="892" y="1122"/>
                  </a:cxn>
                  <a:cxn ang="0">
                    <a:pos x="788" y="1226"/>
                  </a:cxn>
                  <a:cxn ang="0">
                    <a:pos x="565" y="1226"/>
                  </a:cxn>
                  <a:cxn ang="0">
                    <a:pos x="482" y="1170"/>
                  </a:cxn>
                  <a:cxn ang="0">
                    <a:pos x="370" y="1226"/>
                  </a:cxn>
                  <a:cxn ang="0">
                    <a:pos x="321" y="1324"/>
                  </a:cxn>
                  <a:cxn ang="0">
                    <a:pos x="251" y="1331"/>
                  </a:cxn>
                  <a:cxn ang="0">
                    <a:pos x="258" y="1400"/>
                  </a:cxn>
                  <a:cxn ang="0">
                    <a:pos x="216" y="1414"/>
                  </a:cxn>
                  <a:cxn ang="0">
                    <a:pos x="112" y="1414"/>
                  </a:cxn>
                  <a:cxn ang="0">
                    <a:pos x="49" y="1547"/>
                  </a:cxn>
                  <a:cxn ang="0">
                    <a:pos x="0" y="1324"/>
                  </a:cxn>
                  <a:cxn ang="0">
                    <a:pos x="35" y="1303"/>
                  </a:cxn>
                </a:cxnLst>
                <a:rect l="0" t="0" r="r" b="b"/>
                <a:pathLst>
                  <a:path w="1032" h="1547">
                    <a:moveTo>
                      <a:pt x="35" y="1303"/>
                    </a:moveTo>
                    <a:lnTo>
                      <a:pt x="98" y="1275"/>
                    </a:lnTo>
                    <a:lnTo>
                      <a:pt x="132" y="1073"/>
                    </a:lnTo>
                    <a:lnTo>
                      <a:pt x="363" y="607"/>
                    </a:lnTo>
                    <a:lnTo>
                      <a:pt x="446" y="557"/>
                    </a:lnTo>
                    <a:lnTo>
                      <a:pt x="725" y="495"/>
                    </a:lnTo>
                    <a:lnTo>
                      <a:pt x="781" y="174"/>
                    </a:lnTo>
                    <a:lnTo>
                      <a:pt x="830" y="181"/>
                    </a:lnTo>
                    <a:lnTo>
                      <a:pt x="850" y="21"/>
                    </a:lnTo>
                    <a:lnTo>
                      <a:pt x="886" y="0"/>
                    </a:lnTo>
                    <a:lnTo>
                      <a:pt x="928" y="0"/>
                    </a:lnTo>
                    <a:lnTo>
                      <a:pt x="1032" y="808"/>
                    </a:lnTo>
                    <a:lnTo>
                      <a:pt x="934" y="822"/>
                    </a:lnTo>
                    <a:lnTo>
                      <a:pt x="836" y="919"/>
                    </a:lnTo>
                    <a:lnTo>
                      <a:pt x="892" y="1122"/>
                    </a:lnTo>
                    <a:lnTo>
                      <a:pt x="788" y="1226"/>
                    </a:lnTo>
                    <a:lnTo>
                      <a:pt x="565" y="1226"/>
                    </a:lnTo>
                    <a:lnTo>
                      <a:pt x="482" y="1170"/>
                    </a:lnTo>
                    <a:lnTo>
                      <a:pt x="370" y="1226"/>
                    </a:lnTo>
                    <a:lnTo>
                      <a:pt x="321" y="1324"/>
                    </a:lnTo>
                    <a:lnTo>
                      <a:pt x="251" y="1331"/>
                    </a:lnTo>
                    <a:lnTo>
                      <a:pt x="258" y="1400"/>
                    </a:lnTo>
                    <a:lnTo>
                      <a:pt x="216" y="1414"/>
                    </a:lnTo>
                    <a:lnTo>
                      <a:pt x="112" y="1414"/>
                    </a:lnTo>
                    <a:lnTo>
                      <a:pt x="49" y="1547"/>
                    </a:lnTo>
                    <a:lnTo>
                      <a:pt x="0" y="1324"/>
                    </a:lnTo>
                    <a:lnTo>
                      <a:pt x="35" y="1303"/>
                    </a:lnTo>
                    <a:close/>
                  </a:path>
                </a:pathLst>
              </a:custGeom>
              <a:solidFill>
                <a:srgbClr val="FF66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664" name="Freeform 16"/>
              <p:cNvSpPr>
                <a:spLocks/>
              </p:cNvSpPr>
              <p:nvPr/>
            </p:nvSpPr>
            <p:spPr bwMode="auto">
              <a:xfrm>
                <a:off x="3994" y="3180"/>
                <a:ext cx="516" cy="774"/>
              </a:xfrm>
              <a:custGeom>
                <a:avLst/>
                <a:gdLst/>
                <a:ahLst/>
                <a:cxnLst>
                  <a:cxn ang="0">
                    <a:pos x="36" y="1304"/>
                  </a:cxn>
                  <a:cxn ang="0">
                    <a:pos x="98" y="1276"/>
                  </a:cxn>
                  <a:cxn ang="0">
                    <a:pos x="133" y="1074"/>
                  </a:cxn>
                  <a:cxn ang="0">
                    <a:pos x="364" y="607"/>
                  </a:cxn>
                  <a:cxn ang="0">
                    <a:pos x="447" y="558"/>
                  </a:cxn>
                  <a:cxn ang="0">
                    <a:pos x="726" y="495"/>
                  </a:cxn>
                  <a:cxn ang="0">
                    <a:pos x="782" y="175"/>
                  </a:cxn>
                  <a:cxn ang="0">
                    <a:pos x="830" y="181"/>
                  </a:cxn>
                  <a:cxn ang="0">
                    <a:pos x="851" y="22"/>
                  </a:cxn>
                  <a:cxn ang="0">
                    <a:pos x="886" y="0"/>
                  </a:cxn>
                  <a:cxn ang="0">
                    <a:pos x="928" y="0"/>
                  </a:cxn>
                  <a:cxn ang="0">
                    <a:pos x="1033" y="809"/>
                  </a:cxn>
                  <a:cxn ang="0">
                    <a:pos x="935" y="823"/>
                  </a:cxn>
                  <a:cxn ang="0">
                    <a:pos x="838" y="921"/>
                  </a:cxn>
                  <a:cxn ang="0">
                    <a:pos x="893" y="1122"/>
                  </a:cxn>
                  <a:cxn ang="0">
                    <a:pos x="788" y="1227"/>
                  </a:cxn>
                  <a:cxn ang="0">
                    <a:pos x="565" y="1227"/>
                  </a:cxn>
                  <a:cxn ang="0">
                    <a:pos x="482" y="1171"/>
                  </a:cxn>
                  <a:cxn ang="0">
                    <a:pos x="370" y="1227"/>
                  </a:cxn>
                  <a:cxn ang="0">
                    <a:pos x="321" y="1324"/>
                  </a:cxn>
                  <a:cxn ang="0">
                    <a:pos x="251" y="1332"/>
                  </a:cxn>
                  <a:cxn ang="0">
                    <a:pos x="259" y="1401"/>
                  </a:cxn>
                  <a:cxn ang="0">
                    <a:pos x="217" y="1415"/>
                  </a:cxn>
                  <a:cxn ang="0">
                    <a:pos x="112" y="1415"/>
                  </a:cxn>
                  <a:cxn ang="0">
                    <a:pos x="50" y="1547"/>
                  </a:cxn>
                  <a:cxn ang="0">
                    <a:pos x="0" y="1324"/>
                  </a:cxn>
                  <a:cxn ang="0">
                    <a:pos x="36" y="1304"/>
                  </a:cxn>
                </a:cxnLst>
                <a:rect l="0" t="0" r="r" b="b"/>
                <a:pathLst>
                  <a:path w="1033" h="1547">
                    <a:moveTo>
                      <a:pt x="36" y="1304"/>
                    </a:moveTo>
                    <a:lnTo>
                      <a:pt x="98" y="1276"/>
                    </a:lnTo>
                    <a:lnTo>
                      <a:pt x="133" y="1074"/>
                    </a:lnTo>
                    <a:lnTo>
                      <a:pt x="364" y="607"/>
                    </a:lnTo>
                    <a:lnTo>
                      <a:pt x="447" y="558"/>
                    </a:lnTo>
                    <a:lnTo>
                      <a:pt x="726" y="495"/>
                    </a:lnTo>
                    <a:lnTo>
                      <a:pt x="782" y="175"/>
                    </a:lnTo>
                    <a:lnTo>
                      <a:pt x="830" y="181"/>
                    </a:lnTo>
                    <a:lnTo>
                      <a:pt x="851" y="22"/>
                    </a:lnTo>
                    <a:lnTo>
                      <a:pt x="886" y="0"/>
                    </a:lnTo>
                    <a:lnTo>
                      <a:pt x="928" y="0"/>
                    </a:lnTo>
                    <a:lnTo>
                      <a:pt x="1033" y="809"/>
                    </a:lnTo>
                    <a:lnTo>
                      <a:pt x="935" y="823"/>
                    </a:lnTo>
                    <a:lnTo>
                      <a:pt x="838" y="921"/>
                    </a:lnTo>
                    <a:lnTo>
                      <a:pt x="893" y="1122"/>
                    </a:lnTo>
                    <a:lnTo>
                      <a:pt x="788" y="1227"/>
                    </a:lnTo>
                    <a:lnTo>
                      <a:pt x="565" y="1227"/>
                    </a:lnTo>
                    <a:lnTo>
                      <a:pt x="482" y="1171"/>
                    </a:lnTo>
                    <a:lnTo>
                      <a:pt x="370" y="1227"/>
                    </a:lnTo>
                    <a:lnTo>
                      <a:pt x="321" y="1324"/>
                    </a:lnTo>
                    <a:lnTo>
                      <a:pt x="251" y="1332"/>
                    </a:lnTo>
                    <a:lnTo>
                      <a:pt x="259" y="1401"/>
                    </a:lnTo>
                    <a:lnTo>
                      <a:pt x="217" y="1415"/>
                    </a:lnTo>
                    <a:lnTo>
                      <a:pt x="112" y="1415"/>
                    </a:lnTo>
                    <a:lnTo>
                      <a:pt x="50" y="1547"/>
                    </a:lnTo>
                    <a:lnTo>
                      <a:pt x="0" y="1324"/>
                    </a:lnTo>
                    <a:lnTo>
                      <a:pt x="36" y="1304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665" name="Freeform 17"/>
              <p:cNvSpPr>
                <a:spLocks/>
              </p:cNvSpPr>
              <p:nvPr/>
            </p:nvSpPr>
            <p:spPr bwMode="auto">
              <a:xfrm>
                <a:off x="749" y="2470"/>
                <a:ext cx="1081" cy="951"/>
              </a:xfrm>
              <a:custGeom>
                <a:avLst/>
                <a:gdLst/>
                <a:ahLst/>
                <a:cxnLst>
                  <a:cxn ang="0">
                    <a:pos x="112" y="1233"/>
                  </a:cxn>
                  <a:cxn ang="0">
                    <a:pos x="335" y="1087"/>
                  </a:cxn>
                  <a:cxn ang="0">
                    <a:pos x="426" y="613"/>
                  </a:cxn>
                  <a:cxn ang="0">
                    <a:pos x="363" y="515"/>
                  </a:cxn>
                  <a:cxn ang="0">
                    <a:pos x="426" y="397"/>
                  </a:cxn>
                  <a:cxn ang="0">
                    <a:pos x="600" y="362"/>
                  </a:cxn>
                  <a:cxn ang="0">
                    <a:pos x="635" y="216"/>
                  </a:cxn>
                  <a:cxn ang="0">
                    <a:pos x="976" y="272"/>
                  </a:cxn>
                  <a:cxn ang="0">
                    <a:pos x="1178" y="195"/>
                  </a:cxn>
                  <a:cxn ang="0">
                    <a:pos x="1137" y="167"/>
                  </a:cxn>
                  <a:cxn ang="0">
                    <a:pos x="1318" y="77"/>
                  </a:cxn>
                  <a:cxn ang="0">
                    <a:pos x="1569" y="153"/>
                  </a:cxn>
                  <a:cxn ang="0">
                    <a:pos x="1931" y="279"/>
                  </a:cxn>
                  <a:cxn ang="0">
                    <a:pos x="2028" y="473"/>
                  </a:cxn>
                  <a:cxn ang="0">
                    <a:pos x="2050" y="592"/>
                  </a:cxn>
                  <a:cxn ang="0">
                    <a:pos x="1980" y="696"/>
                  </a:cxn>
                  <a:cxn ang="0">
                    <a:pos x="2147" y="682"/>
                  </a:cxn>
                  <a:cxn ang="0">
                    <a:pos x="2056" y="864"/>
                  </a:cxn>
                  <a:cxn ang="0">
                    <a:pos x="1841" y="982"/>
                  </a:cxn>
                  <a:cxn ang="0">
                    <a:pos x="1994" y="1038"/>
                  </a:cxn>
                  <a:cxn ang="0">
                    <a:pos x="2098" y="1135"/>
                  </a:cxn>
                  <a:cxn ang="0">
                    <a:pos x="2036" y="1316"/>
                  </a:cxn>
                  <a:cxn ang="0">
                    <a:pos x="1805" y="1191"/>
                  </a:cxn>
                  <a:cxn ang="0">
                    <a:pos x="1443" y="1191"/>
                  </a:cxn>
                  <a:cxn ang="0">
                    <a:pos x="1332" y="1233"/>
                  </a:cxn>
                  <a:cxn ang="0">
                    <a:pos x="1192" y="1491"/>
                  </a:cxn>
                  <a:cxn ang="0">
                    <a:pos x="1171" y="1658"/>
                  </a:cxn>
                  <a:cxn ang="0">
                    <a:pos x="1151" y="1902"/>
                  </a:cxn>
                  <a:cxn ang="0">
                    <a:pos x="1039" y="1616"/>
                  </a:cxn>
                  <a:cxn ang="0">
                    <a:pos x="976" y="1658"/>
                  </a:cxn>
                  <a:cxn ang="0">
                    <a:pos x="878" y="1575"/>
                  </a:cxn>
                  <a:cxn ang="0">
                    <a:pos x="795" y="1533"/>
                  </a:cxn>
                  <a:cxn ang="0">
                    <a:pos x="655" y="1442"/>
                  </a:cxn>
                  <a:cxn ang="0">
                    <a:pos x="579" y="1282"/>
                  </a:cxn>
                  <a:cxn ang="0">
                    <a:pos x="432" y="1372"/>
                  </a:cxn>
                  <a:cxn ang="0">
                    <a:pos x="307" y="1394"/>
                  </a:cxn>
                  <a:cxn ang="0">
                    <a:pos x="0" y="1296"/>
                  </a:cxn>
                </a:cxnLst>
                <a:rect l="0" t="0" r="r" b="b"/>
                <a:pathLst>
                  <a:path w="2161" h="1902">
                    <a:moveTo>
                      <a:pt x="0" y="1296"/>
                    </a:moveTo>
                    <a:lnTo>
                      <a:pt x="112" y="1233"/>
                    </a:lnTo>
                    <a:lnTo>
                      <a:pt x="209" y="1226"/>
                    </a:lnTo>
                    <a:lnTo>
                      <a:pt x="335" y="1087"/>
                    </a:lnTo>
                    <a:lnTo>
                      <a:pt x="307" y="990"/>
                    </a:lnTo>
                    <a:lnTo>
                      <a:pt x="426" y="613"/>
                    </a:lnTo>
                    <a:lnTo>
                      <a:pt x="405" y="495"/>
                    </a:lnTo>
                    <a:lnTo>
                      <a:pt x="363" y="515"/>
                    </a:lnTo>
                    <a:lnTo>
                      <a:pt x="349" y="487"/>
                    </a:lnTo>
                    <a:lnTo>
                      <a:pt x="426" y="397"/>
                    </a:lnTo>
                    <a:lnTo>
                      <a:pt x="565" y="453"/>
                    </a:lnTo>
                    <a:lnTo>
                      <a:pt x="600" y="362"/>
                    </a:lnTo>
                    <a:lnTo>
                      <a:pt x="551" y="292"/>
                    </a:lnTo>
                    <a:lnTo>
                      <a:pt x="635" y="216"/>
                    </a:lnTo>
                    <a:lnTo>
                      <a:pt x="830" y="209"/>
                    </a:lnTo>
                    <a:lnTo>
                      <a:pt x="976" y="272"/>
                    </a:lnTo>
                    <a:lnTo>
                      <a:pt x="1164" y="216"/>
                    </a:lnTo>
                    <a:lnTo>
                      <a:pt x="1178" y="195"/>
                    </a:lnTo>
                    <a:lnTo>
                      <a:pt x="1129" y="209"/>
                    </a:lnTo>
                    <a:lnTo>
                      <a:pt x="1137" y="167"/>
                    </a:lnTo>
                    <a:lnTo>
                      <a:pt x="1220" y="105"/>
                    </a:lnTo>
                    <a:lnTo>
                      <a:pt x="1318" y="77"/>
                    </a:lnTo>
                    <a:lnTo>
                      <a:pt x="1290" y="0"/>
                    </a:lnTo>
                    <a:lnTo>
                      <a:pt x="1569" y="153"/>
                    </a:lnTo>
                    <a:lnTo>
                      <a:pt x="1827" y="42"/>
                    </a:lnTo>
                    <a:lnTo>
                      <a:pt x="1931" y="279"/>
                    </a:lnTo>
                    <a:lnTo>
                      <a:pt x="1924" y="432"/>
                    </a:lnTo>
                    <a:lnTo>
                      <a:pt x="2028" y="473"/>
                    </a:lnTo>
                    <a:lnTo>
                      <a:pt x="2014" y="557"/>
                    </a:lnTo>
                    <a:lnTo>
                      <a:pt x="2050" y="592"/>
                    </a:lnTo>
                    <a:lnTo>
                      <a:pt x="1980" y="648"/>
                    </a:lnTo>
                    <a:lnTo>
                      <a:pt x="1980" y="696"/>
                    </a:lnTo>
                    <a:lnTo>
                      <a:pt x="2056" y="613"/>
                    </a:lnTo>
                    <a:lnTo>
                      <a:pt x="2147" y="682"/>
                    </a:lnTo>
                    <a:lnTo>
                      <a:pt x="2036" y="837"/>
                    </a:lnTo>
                    <a:lnTo>
                      <a:pt x="2056" y="864"/>
                    </a:lnTo>
                    <a:lnTo>
                      <a:pt x="1841" y="920"/>
                    </a:lnTo>
                    <a:lnTo>
                      <a:pt x="1841" y="982"/>
                    </a:lnTo>
                    <a:lnTo>
                      <a:pt x="1938" y="954"/>
                    </a:lnTo>
                    <a:lnTo>
                      <a:pt x="1994" y="1038"/>
                    </a:lnTo>
                    <a:lnTo>
                      <a:pt x="2084" y="1018"/>
                    </a:lnTo>
                    <a:lnTo>
                      <a:pt x="2098" y="1135"/>
                    </a:lnTo>
                    <a:lnTo>
                      <a:pt x="2161" y="1185"/>
                    </a:lnTo>
                    <a:lnTo>
                      <a:pt x="2036" y="1316"/>
                    </a:lnTo>
                    <a:lnTo>
                      <a:pt x="1875" y="1240"/>
                    </a:lnTo>
                    <a:lnTo>
                      <a:pt x="1805" y="1191"/>
                    </a:lnTo>
                    <a:lnTo>
                      <a:pt x="1582" y="1163"/>
                    </a:lnTo>
                    <a:lnTo>
                      <a:pt x="1443" y="1191"/>
                    </a:lnTo>
                    <a:lnTo>
                      <a:pt x="1346" y="1254"/>
                    </a:lnTo>
                    <a:lnTo>
                      <a:pt x="1332" y="1233"/>
                    </a:lnTo>
                    <a:lnTo>
                      <a:pt x="1304" y="1358"/>
                    </a:lnTo>
                    <a:lnTo>
                      <a:pt x="1192" y="1491"/>
                    </a:lnTo>
                    <a:lnTo>
                      <a:pt x="1199" y="1595"/>
                    </a:lnTo>
                    <a:lnTo>
                      <a:pt x="1171" y="1658"/>
                    </a:lnTo>
                    <a:lnTo>
                      <a:pt x="1220" y="1748"/>
                    </a:lnTo>
                    <a:lnTo>
                      <a:pt x="1151" y="1902"/>
                    </a:lnTo>
                    <a:lnTo>
                      <a:pt x="1045" y="1833"/>
                    </a:lnTo>
                    <a:lnTo>
                      <a:pt x="1039" y="1616"/>
                    </a:lnTo>
                    <a:lnTo>
                      <a:pt x="983" y="1609"/>
                    </a:lnTo>
                    <a:lnTo>
                      <a:pt x="976" y="1658"/>
                    </a:lnTo>
                    <a:lnTo>
                      <a:pt x="906" y="1637"/>
                    </a:lnTo>
                    <a:lnTo>
                      <a:pt x="878" y="1575"/>
                    </a:lnTo>
                    <a:lnTo>
                      <a:pt x="816" y="1595"/>
                    </a:lnTo>
                    <a:lnTo>
                      <a:pt x="795" y="1533"/>
                    </a:lnTo>
                    <a:lnTo>
                      <a:pt x="697" y="1561"/>
                    </a:lnTo>
                    <a:lnTo>
                      <a:pt x="655" y="1442"/>
                    </a:lnTo>
                    <a:lnTo>
                      <a:pt x="607" y="1442"/>
                    </a:lnTo>
                    <a:lnTo>
                      <a:pt x="579" y="1282"/>
                    </a:lnTo>
                    <a:lnTo>
                      <a:pt x="454" y="1316"/>
                    </a:lnTo>
                    <a:lnTo>
                      <a:pt x="432" y="1372"/>
                    </a:lnTo>
                    <a:lnTo>
                      <a:pt x="391" y="1324"/>
                    </a:lnTo>
                    <a:lnTo>
                      <a:pt x="307" y="1394"/>
                    </a:lnTo>
                    <a:lnTo>
                      <a:pt x="28" y="1366"/>
                    </a:lnTo>
                    <a:lnTo>
                      <a:pt x="0" y="1296"/>
                    </a:lnTo>
                    <a:close/>
                  </a:path>
                </a:pathLst>
              </a:custGeom>
              <a:solidFill>
                <a:srgbClr val="9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666" name="Freeform 18"/>
              <p:cNvSpPr>
                <a:spLocks/>
              </p:cNvSpPr>
              <p:nvPr/>
            </p:nvSpPr>
            <p:spPr bwMode="auto">
              <a:xfrm>
                <a:off x="749" y="2470"/>
                <a:ext cx="1081" cy="951"/>
              </a:xfrm>
              <a:custGeom>
                <a:avLst/>
                <a:gdLst/>
                <a:ahLst/>
                <a:cxnLst>
                  <a:cxn ang="0">
                    <a:pos x="112" y="1233"/>
                  </a:cxn>
                  <a:cxn ang="0">
                    <a:pos x="335" y="1086"/>
                  </a:cxn>
                  <a:cxn ang="0">
                    <a:pos x="426" y="613"/>
                  </a:cxn>
                  <a:cxn ang="0">
                    <a:pos x="364" y="515"/>
                  </a:cxn>
                  <a:cxn ang="0">
                    <a:pos x="426" y="396"/>
                  </a:cxn>
                  <a:cxn ang="0">
                    <a:pos x="601" y="362"/>
                  </a:cxn>
                  <a:cxn ang="0">
                    <a:pos x="635" y="215"/>
                  </a:cxn>
                  <a:cxn ang="0">
                    <a:pos x="977" y="271"/>
                  </a:cxn>
                  <a:cxn ang="0">
                    <a:pos x="1178" y="195"/>
                  </a:cxn>
                  <a:cxn ang="0">
                    <a:pos x="1137" y="167"/>
                  </a:cxn>
                  <a:cxn ang="0">
                    <a:pos x="1319" y="76"/>
                  </a:cxn>
                  <a:cxn ang="0">
                    <a:pos x="1570" y="153"/>
                  </a:cxn>
                  <a:cxn ang="0">
                    <a:pos x="1932" y="279"/>
                  </a:cxn>
                  <a:cxn ang="0">
                    <a:pos x="2029" y="474"/>
                  </a:cxn>
                  <a:cxn ang="0">
                    <a:pos x="2050" y="591"/>
                  </a:cxn>
                  <a:cxn ang="0">
                    <a:pos x="1980" y="696"/>
                  </a:cxn>
                  <a:cxn ang="0">
                    <a:pos x="2147" y="682"/>
                  </a:cxn>
                  <a:cxn ang="0">
                    <a:pos x="2057" y="863"/>
                  </a:cxn>
                  <a:cxn ang="0">
                    <a:pos x="1841" y="982"/>
                  </a:cxn>
                  <a:cxn ang="0">
                    <a:pos x="1994" y="1038"/>
                  </a:cxn>
                  <a:cxn ang="0">
                    <a:pos x="2099" y="1135"/>
                  </a:cxn>
                  <a:cxn ang="0">
                    <a:pos x="2036" y="1317"/>
                  </a:cxn>
                  <a:cxn ang="0">
                    <a:pos x="1806" y="1191"/>
                  </a:cxn>
                  <a:cxn ang="0">
                    <a:pos x="1444" y="1191"/>
                  </a:cxn>
                  <a:cxn ang="0">
                    <a:pos x="1333" y="1233"/>
                  </a:cxn>
                  <a:cxn ang="0">
                    <a:pos x="1192" y="1490"/>
                  </a:cxn>
                  <a:cxn ang="0">
                    <a:pos x="1172" y="1657"/>
                  </a:cxn>
                  <a:cxn ang="0">
                    <a:pos x="1151" y="1901"/>
                  </a:cxn>
                  <a:cxn ang="0">
                    <a:pos x="1039" y="1615"/>
                  </a:cxn>
                  <a:cxn ang="0">
                    <a:pos x="977" y="1657"/>
                  </a:cxn>
                  <a:cxn ang="0">
                    <a:pos x="879" y="1574"/>
                  </a:cxn>
                  <a:cxn ang="0">
                    <a:pos x="796" y="1532"/>
                  </a:cxn>
                  <a:cxn ang="0">
                    <a:pos x="656" y="1442"/>
                  </a:cxn>
                  <a:cxn ang="0">
                    <a:pos x="579" y="1281"/>
                  </a:cxn>
                  <a:cxn ang="0">
                    <a:pos x="433" y="1372"/>
                  </a:cxn>
                  <a:cxn ang="0">
                    <a:pos x="307" y="1393"/>
                  </a:cxn>
                  <a:cxn ang="0">
                    <a:pos x="0" y="1295"/>
                  </a:cxn>
                </a:cxnLst>
                <a:rect l="0" t="0" r="r" b="b"/>
                <a:pathLst>
                  <a:path w="2161" h="1901">
                    <a:moveTo>
                      <a:pt x="0" y="1295"/>
                    </a:moveTo>
                    <a:lnTo>
                      <a:pt x="112" y="1233"/>
                    </a:lnTo>
                    <a:lnTo>
                      <a:pt x="209" y="1225"/>
                    </a:lnTo>
                    <a:lnTo>
                      <a:pt x="335" y="1086"/>
                    </a:lnTo>
                    <a:lnTo>
                      <a:pt x="307" y="989"/>
                    </a:lnTo>
                    <a:lnTo>
                      <a:pt x="426" y="613"/>
                    </a:lnTo>
                    <a:lnTo>
                      <a:pt x="406" y="494"/>
                    </a:lnTo>
                    <a:lnTo>
                      <a:pt x="364" y="515"/>
                    </a:lnTo>
                    <a:lnTo>
                      <a:pt x="349" y="487"/>
                    </a:lnTo>
                    <a:lnTo>
                      <a:pt x="426" y="396"/>
                    </a:lnTo>
                    <a:lnTo>
                      <a:pt x="565" y="452"/>
                    </a:lnTo>
                    <a:lnTo>
                      <a:pt x="601" y="362"/>
                    </a:lnTo>
                    <a:lnTo>
                      <a:pt x="551" y="293"/>
                    </a:lnTo>
                    <a:lnTo>
                      <a:pt x="635" y="215"/>
                    </a:lnTo>
                    <a:lnTo>
                      <a:pt x="830" y="209"/>
                    </a:lnTo>
                    <a:lnTo>
                      <a:pt x="977" y="271"/>
                    </a:lnTo>
                    <a:lnTo>
                      <a:pt x="1164" y="215"/>
                    </a:lnTo>
                    <a:lnTo>
                      <a:pt x="1178" y="195"/>
                    </a:lnTo>
                    <a:lnTo>
                      <a:pt x="1130" y="209"/>
                    </a:lnTo>
                    <a:lnTo>
                      <a:pt x="1137" y="167"/>
                    </a:lnTo>
                    <a:lnTo>
                      <a:pt x="1220" y="104"/>
                    </a:lnTo>
                    <a:lnTo>
                      <a:pt x="1319" y="76"/>
                    </a:lnTo>
                    <a:lnTo>
                      <a:pt x="1291" y="0"/>
                    </a:lnTo>
                    <a:lnTo>
                      <a:pt x="1570" y="153"/>
                    </a:lnTo>
                    <a:lnTo>
                      <a:pt x="1827" y="42"/>
                    </a:lnTo>
                    <a:lnTo>
                      <a:pt x="1932" y="279"/>
                    </a:lnTo>
                    <a:lnTo>
                      <a:pt x="1924" y="432"/>
                    </a:lnTo>
                    <a:lnTo>
                      <a:pt x="2029" y="474"/>
                    </a:lnTo>
                    <a:lnTo>
                      <a:pt x="2016" y="557"/>
                    </a:lnTo>
                    <a:lnTo>
                      <a:pt x="2050" y="591"/>
                    </a:lnTo>
                    <a:lnTo>
                      <a:pt x="1980" y="647"/>
                    </a:lnTo>
                    <a:lnTo>
                      <a:pt x="1980" y="696"/>
                    </a:lnTo>
                    <a:lnTo>
                      <a:pt x="2057" y="613"/>
                    </a:lnTo>
                    <a:lnTo>
                      <a:pt x="2147" y="682"/>
                    </a:lnTo>
                    <a:lnTo>
                      <a:pt x="2036" y="836"/>
                    </a:lnTo>
                    <a:lnTo>
                      <a:pt x="2057" y="863"/>
                    </a:lnTo>
                    <a:lnTo>
                      <a:pt x="1841" y="919"/>
                    </a:lnTo>
                    <a:lnTo>
                      <a:pt x="1841" y="982"/>
                    </a:lnTo>
                    <a:lnTo>
                      <a:pt x="1938" y="954"/>
                    </a:lnTo>
                    <a:lnTo>
                      <a:pt x="1994" y="1038"/>
                    </a:lnTo>
                    <a:lnTo>
                      <a:pt x="2085" y="1017"/>
                    </a:lnTo>
                    <a:lnTo>
                      <a:pt x="2099" y="1135"/>
                    </a:lnTo>
                    <a:lnTo>
                      <a:pt x="2161" y="1184"/>
                    </a:lnTo>
                    <a:lnTo>
                      <a:pt x="2036" y="1317"/>
                    </a:lnTo>
                    <a:lnTo>
                      <a:pt x="1876" y="1239"/>
                    </a:lnTo>
                    <a:lnTo>
                      <a:pt x="1806" y="1191"/>
                    </a:lnTo>
                    <a:lnTo>
                      <a:pt x="1584" y="1163"/>
                    </a:lnTo>
                    <a:lnTo>
                      <a:pt x="1444" y="1191"/>
                    </a:lnTo>
                    <a:lnTo>
                      <a:pt x="1347" y="1253"/>
                    </a:lnTo>
                    <a:lnTo>
                      <a:pt x="1333" y="1233"/>
                    </a:lnTo>
                    <a:lnTo>
                      <a:pt x="1305" y="1358"/>
                    </a:lnTo>
                    <a:lnTo>
                      <a:pt x="1192" y="1490"/>
                    </a:lnTo>
                    <a:lnTo>
                      <a:pt x="1200" y="1595"/>
                    </a:lnTo>
                    <a:lnTo>
                      <a:pt x="1172" y="1657"/>
                    </a:lnTo>
                    <a:lnTo>
                      <a:pt x="1220" y="1748"/>
                    </a:lnTo>
                    <a:lnTo>
                      <a:pt x="1151" y="1901"/>
                    </a:lnTo>
                    <a:lnTo>
                      <a:pt x="1047" y="1832"/>
                    </a:lnTo>
                    <a:lnTo>
                      <a:pt x="1039" y="1615"/>
                    </a:lnTo>
                    <a:lnTo>
                      <a:pt x="983" y="1609"/>
                    </a:lnTo>
                    <a:lnTo>
                      <a:pt x="977" y="1657"/>
                    </a:lnTo>
                    <a:lnTo>
                      <a:pt x="907" y="1637"/>
                    </a:lnTo>
                    <a:lnTo>
                      <a:pt x="879" y="1574"/>
                    </a:lnTo>
                    <a:lnTo>
                      <a:pt x="816" y="1595"/>
                    </a:lnTo>
                    <a:lnTo>
                      <a:pt x="796" y="1532"/>
                    </a:lnTo>
                    <a:lnTo>
                      <a:pt x="698" y="1560"/>
                    </a:lnTo>
                    <a:lnTo>
                      <a:pt x="656" y="1442"/>
                    </a:lnTo>
                    <a:lnTo>
                      <a:pt x="607" y="1442"/>
                    </a:lnTo>
                    <a:lnTo>
                      <a:pt x="579" y="1281"/>
                    </a:lnTo>
                    <a:lnTo>
                      <a:pt x="454" y="1317"/>
                    </a:lnTo>
                    <a:lnTo>
                      <a:pt x="433" y="1372"/>
                    </a:lnTo>
                    <a:lnTo>
                      <a:pt x="392" y="1323"/>
                    </a:lnTo>
                    <a:lnTo>
                      <a:pt x="307" y="1393"/>
                    </a:lnTo>
                    <a:lnTo>
                      <a:pt x="28" y="1365"/>
                    </a:lnTo>
                    <a:lnTo>
                      <a:pt x="0" y="1295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667" name="Freeform 19"/>
              <p:cNvSpPr>
                <a:spLocks/>
              </p:cNvSpPr>
              <p:nvPr/>
            </p:nvSpPr>
            <p:spPr bwMode="auto">
              <a:xfrm>
                <a:off x="3266" y="4765"/>
                <a:ext cx="418" cy="442"/>
              </a:xfrm>
              <a:custGeom>
                <a:avLst/>
                <a:gdLst/>
                <a:ahLst/>
                <a:cxnLst>
                  <a:cxn ang="0">
                    <a:pos x="0" y="188"/>
                  </a:cxn>
                  <a:cxn ang="0">
                    <a:pos x="313" y="0"/>
                  </a:cxn>
                  <a:cxn ang="0">
                    <a:pos x="355" y="56"/>
                  </a:cxn>
                  <a:cxn ang="0">
                    <a:pos x="313" y="83"/>
                  </a:cxn>
                  <a:cxn ang="0">
                    <a:pos x="410" y="292"/>
                  </a:cxn>
                  <a:cxn ang="0">
                    <a:pos x="605" y="244"/>
                  </a:cxn>
                  <a:cxn ang="0">
                    <a:pos x="633" y="264"/>
                  </a:cxn>
                  <a:cxn ang="0">
                    <a:pos x="724" y="181"/>
                  </a:cxn>
                  <a:cxn ang="0">
                    <a:pos x="836" y="320"/>
                  </a:cxn>
                  <a:cxn ang="0">
                    <a:pos x="703" y="668"/>
                  </a:cxn>
                  <a:cxn ang="0">
                    <a:pos x="661" y="759"/>
                  </a:cxn>
                  <a:cxn ang="0">
                    <a:pos x="550" y="821"/>
                  </a:cxn>
                  <a:cxn ang="0">
                    <a:pos x="313" y="885"/>
                  </a:cxn>
                  <a:cxn ang="0">
                    <a:pos x="271" y="808"/>
                  </a:cxn>
                  <a:cxn ang="0">
                    <a:pos x="215" y="543"/>
                  </a:cxn>
                  <a:cxn ang="0">
                    <a:pos x="125" y="487"/>
                  </a:cxn>
                  <a:cxn ang="0">
                    <a:pos x="201" y="362"/>
                  </a:cxn>
                  <a:cxn ang="0">
                    <a:pos x="0" y="188"/>
                  </a:cxn>
                </a:cxnLst>
                <a:rect l="0" t="0" r="r" b="b"/>
                <a:pathLst>
                  <a:path w="836" h="885">
                    <a:moveTo>
                      <a:pt x="0" y="188"/>
                    </a:moveTo>
                    <a:lnTo>
                      <a:pt x="313" y="0"/>
                    </a:lnTo>
                    <a:lnTo>
                      <a:pt x="355" y="56"/>
                    </a:lnTo>
                    <a:lnTo>
                      <a:pt x="313" y="83"/>
                    </a:lnTo>
                    <a:lnTo>
                      <a:pt x="410" y="292"/>
                    </a:lnTo>
                    <a:lnTo>
                      <a:pt x="605" y="244"/>
                    </a:lnTo>
                    <a:lnTo>
                      <a:pt x="633" y="264"/>
                    </a:lnTo>
                    <a:lnTo>
                      <a:pt x="724" y="181"/>
                    </a:lnTo>
                    <a:lnTo>
                      <a:pt x="836" y="320"/>
                    </a:lnTo>
                    <a:lnTo>
                      <a:pt x="703" y="668"/>
                    </a:lnTo>
                    <a:lnTo>
                      <a:pt x="661" y="759"/>
                    </a:lnTo>
                    <a:lnTo>
                      <a:pt x="550" y="821"/>
                    </a:lnTo>
                    <a:lnTo>
                      <a:pt x="313" y="885"/>
                    </a:lnTo>
                    <a:lnTo>
                      <a:pt x="271" y="808"/>
                    </a:lnTo>
                    <a:lnTo>
                      <a:pt x="215" y="543"/>
                    </a:lnTo>
                    <a:lnTo>
                      <a:pt x="125" y="487"/>
                    </a:lnTo>
                    <a:lnTo>
                      <a:pt x="201" y="362"/>
                    </a:lnTo>
                    <a:lnTo>
                      <a:pt x="0" y="188"/>
                    </a:lnTo>
                    <a:close/>
                  </a:path>
                </a:pathLst>
              </a:custGeom>
              <a:solidFill>
                <a:srgbClr val="FF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668" name="Freeform 20"/>
              <p:cNvSpPr>
                <a:spLocks/>
              </p:cNvSpPr>
              <p:nvPr/>
            </p:nvSpPr>
            <p:spPr bwMode="auto">
              <a:xfrm>
                <a:off x="3266" y="4765"/>
                <a:ext cx="418" cy="443"/>
              </a:xfrm>
              <a:custGeom>
                <a:avLst/>
                <a:gdLst/>
                <a:ahLst/>
                <a:cxnLst>
                  <a:cxn ang="0">
                    <a:pos x="0" y="187"/>
                  </a:cxn>
                  <a:cxn ang="0">
                    <a:pos x="314" y="0"/>
                  </a:cxn>
                  <a:cxn ang="0">
                    <a:pos x="356" y="56"/>
                  </a:cxn>
                  <a:cxn ang="0">
                    <a:pos x="314" y="84"/>
                  </a:cxn>
                  <a:cxn ang="0">
                    <a:pos x="411" y="292"/>
                  </a:cxn>
                  <a:cxn ang="0">
                    <a:pos x="606" y="243"/>
                  </a:cxn>
                  <a:cxn ang="0">
                    <a:pos x="634" y="265"/>
                  </a:cxn>
                  <a:cxn ang="0">
                    <a:pos x="724" y="181"/>
                  </a:cxn>
                  <a:cxn ang="0">
                    <a:pos x="836" y="320"/>
                  </a:cxn>
                  <a:cxn ang="0">
                    <a:pos x="704" y="668"/>
                  </a:cxn>
                  <a:cxn ang="0">
                    <a:pos x="662" y="758"/>
                  </a:cxn>
                  <a:cxn ang="0">
                    <a:pos x="551" y="822"/>
                  </a:cxn>
                  <a:cxn ang="0">
                    <a:pos x="314" y="885"/>
                  </a:cxn>
                  <a:cxn ang="0">
                    <a:pos x="272" y="808"/>
                  </a:cxn>
                  <a:cxn ang="0">
                    <a:pos x="216" y="543"/>
                  </a:cxn>
                  <a:cxn ang="0">
                    <a:pos x="125" y="487"/>
                  </a:cxn>
                  <a:cxn ang="0">
                    <a:pos x="202" y="362"/>
                  </a:cxn>
                  <a:cxn ang="0">
                    <a:pos x="0" y="187"/>
                  </a:cxn>
                </a:cxnLst>
                <a:rect l="0" t="0" r="r" b="b"/>
                <a:pathLst>
                  <a:path w="836" h="885">
                    <a:moveTo>
                      <a:pt x="0" y="187"/>
                    </a:moveTo>
                    <a:lnTo>
                      <a:pt x="314" y="0"/>
                    </a:lnTo>
                    <a:lnTo>
                      <a:pt x="356" y="56"/>
                    </a:lnTo>
                    <a:lnTo>
                      <a:pt x="314" y="84"/>
                    </a:lnTo>
                    <a:lnTo>
                      <a:pt x="411" y="292"/>
                    </a:lnTo>
                    <a:lnTo>
                      <a:pt x="606" y="243"/>
                    </a:lnTo>
                    <a:lnTo>
                      <a:pt x="634" y="265"/>
                    </a:lnTo>
                    <a:lnTo>
                      <a:pt x="724" y="181"/>
                    </a:lnTo>
                    <a:lnTo>
                      <a:pt x="836" y="320"/>
                    </a:lnTo>
                    <a:lnTo>
                      <a:pt x="704" y="668"/>
                    </a:lnTo>
                    <a:lnTo>
                      <a:pt x="662" y="758"/>
                    </a:lnTo>
                    <a:lnTo>
                      <a:pt x="551" y="822"/>
                    </a:lnTo>
                    <a:lnTo>
                      <a:pt x="314" y="885"/>
                    </a:lnTo>
                    <a:lnTo>
                      <a:pt x="272" y="808"/>
                    </a:lnTo>
                    <a:lnTo>
                      <a:pt x="216" y="543"/>
                    </a:lnTo>
                    <a:lnTo>
                      <a:pt x="125" y="487"/>
                    </a:lnTo>
                    <a:lnTo>
                      <a:pt x="202" y="362"/>
                    </a:lnTo>
                    <a:lnTo>
                      <a:pt x="0" y="187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669" name="Freeform 21"/>
              <p:cNvSpPr>
                <a:spLocks/>
              </p:cNvSpPr>
              <p:nvPr/>
            </p:nvSpPr>
            <p:spPr bwMode="auto">
              <a:xfrm>
                <a:off x="3426" y="1128"/>
                <a:ext cx="690" cy="791"/>
              </a:xfrm>
              <a:custGeom>
                <a:avLst/>
                <a:gdLst/>
                <a:ahLst/>
                <a:cxnLst>
                  <a:cxn ang="0">
                    <a:pos x="746" y="1525"/>
                  </a:cxn>
                  <a:cxn ang="0">
                    <a:pos x="390" y="1519"/>
                  </a:cxn>
                  <a:cxn ang="0">
                    <a:pos x="335" y="1547"/>
                  </a:cxn>
                  <a:cxn ang="0">
                    <a:pos x="293" y="1581"/>
                  </a:cxn>
                  <a:cxn ang="0">
                    <a:pos x="307" y="1463"/>
                  </a:cxn>
                  <a:cxn ang="0">
                    <a:pos x="112" y="1414"/>
                  </a:cxn>
                  <a:cxn ang="0">
                    <a:pos x="174" y="1191"/>
                  </a:cxn>
                  <a:cxn ang="0">
                    <a:pos x="28" y="1094"/>
                  </a:cxn>
                  <a:cxn ang="0">
                    <a:pos x="0" y="1004"/>
                  </a:cxn>
                  <a:cxn ang="0">
                    <a:pos x="7" y="962"/>
                  </a:cxn>
                  <a:cxn ang="0">
                    <a:pos x="70" y="948"/>
                  </a:cxn>
                  <a:cxn ang="0">
                    <a:pos x="104" y="892"/>
                  </a:cxn>
                  <a:cxn ang="0">
                    <a:pos x="154" y="668"/>
                  </a:cxn>
                  <a:cxn ang="0">
                    <a:pos x="216" y="606"/>
                  </a:cxn>
                  <a:cxn ang="0">
                    <a:pos x="132" y="501"/>
                  </a:cxn>
                  <a:cxn ang="0">
                    <a:pos x="76" y="356"/>
                  </a:cxn>
                  <a:cxn ang="0">
                    <a:pos x="223" y="147"/>
                  </a:cxn>
                  <a:cxn ang="0">
                    <a:pos x="349" y="147"/>
                  </a:cxn>
                  <a:cxn ang="0">
                    <a:pos x="474" y="14"/>
                  </a:cxn>
                  <a:cxn ang="0">
                    <a:pos x="536" y="0"/>
                  </a:cxn>
                  <a:cxn ang="0">
                    <a:pos x="607" y="216"/>
                  </a:cxn>
                  <a:cxn ang="0">
                    <a:pos x="683" y="272"/>
                  </a:cxn>
                  <a:cxn ang="0">
                    <a:pos x="711" y="362"/>
                  </a:cxn>
                  <a:cxn ang="0">
                    <a:pos x="872" y="216"/>
                  </a:cxn>
                  <a:cxn ang="0">
                    <a:pos x="969" y="216"/>
                  </a:cxn>
                  <a:cxn ang="0">
                    <a:pos x="1081" y="286"/>
                  </a:cxn>
                  <a:cxn ang="0">
                    <a:pos x="1073" y="181"/>
                  </a:cxn>
                  <a:cxn ang="0">
                    <a:pos x="1123" y="147"/>
                  </a:cxn>
                  <a:cxn ang="0">
                    <a:pos x="1226" y="202"/>
                  </a:cxn>
                  <a:cxn ang="0">
                    <a:pos x="1338" y="35"/>
                  </a:cxn>
                  <a:cxn ang="0">
                    <a:pos x="1380" y="42"/>
                  </a:cxn>
                  <a:cxn ang="0">
                    <a:pos x="1282" y="397"/>
                  </a:cxn>
                  <a:cxn ang="0">
                    <a:pos x="1087" y="704"/>
                  </a:cxn>
                  <a:cxn ang="0">
                    <a:pos x="1039" y="836"/>
                  </a:cxn>
                  <a:cxn ang="0">
                    <a:pos x="1123" y="843"/>
                  </a:cxn>
                  <a:cxn ang="0">
                    <a:pos x="1087" y="920"/>
                  </a:cxn>
                  <a:cxn ang="0">
                    <a:pos x="1157" y="954"/>
                  </a:cxn>
                  <a:cxn ang="0">
                    <a:pos x="1136" y="1010"/>
                  </a:cxn>
                  <a:cxn ang="0">
                    <a:pos x="1178" y="996"/>
                  </a:cxn>
                  <a:cxn ang="0">
                    <a:pos x="1123" y="1059"/>
                  </a:cxn>
                  <a:cxn ang="0">
                    <a:pos x="934" y="1080"/>
                  </a:cxn>
                  <a:cxn ang="0">
                    <a:pos x="914" y="1261"/>
                  </a:cxn>
                  <a:cxn ang="0">
                    <a:pos x="746" y="1525"/>
                  </a:cxn>
                </a:cxnLst>
                <a:rect l="0" t="0" r="r" b="b"/>
                <a:pathLst>
                  <a:path w="1380" h="1581">
                    <a:moveTo>
                      <a:pt x="746" y="1525"/>
                    </a:moveTo>
                    <a:lnTo>
                      <a:pt x="390" y="1519"/>
                    </a:lnTo>
                    <a:lnTo>
                      <a:pt x="335" y="1547"/>
                    </a:lnTo>
                    <a:lnTo>
                      <a:pt x="293" y="1581"/>
                    </a:lnTo>
                    <a:lnTo>
                      <a:pt x="307" y="1463"/>
                    </a:lnTo>
                    <a:lnTo>
                      <a:pt x="112" y="1414"/>
                    </a:lnTo>
                    <a:lnTo>
                      <a:pt x="174" y="1191"/>
                    </a:lnTo>
                    <a:lnTo>
                      <a:pt x="28" y="1094"/>
                    </a:lnTo>
                    <a:lnTo>
                      <a:pt x="0" y="1004"/>
                    </a:lnTo>
                    <a:lnTo>
                      <a:pt x="7" y="962"/>
                    </a:lnTo>
                    <a:lnTo>
                      <a:pt x="70" y="948"/>
                    </a:lnTo>
                    <a:lnTo>
                      <a:pt x="104" y="892"/>
                    </a:lnTo>
                    <a:lnTo>
                      <a:pt x="154" y="668"/>
                    </a:lnTo>
                    <a:lnTo>
                      <a:pt x="216" y="606"/>
                    </a:lnTo>
                    <a:lnTo>
                      <a:pt x="132" y="501"/>
                    </a:lnTo>
                    <a:lnTo>
                      <a:pt x="76" y="356"/>
                    </a:lnTo>
                    <a:lnTo>
                      <a:pt x="223" y="147"/>
                    </a:lnTo>
                    <a:lnTo>
                      <a:pt x="349" y="147"/>
                    </a:lnTo>
                    <a:lnTo>
                      <a:pt x="474" y="14"/>
                    </a:lnTo>
                    <a:lnTo>
                      <a:pt x="536" y="0"/>
                    </a:lnTo>
                    <a:lnTo>
                      <a:pt x="607" y="216"/>
                    </a:lnTo>
                    <a:lnTo>
                      <a:pt x="683" y="272"/>
                    </a:lnTo>
                    <a:lnTo>
                      <a:pt x="711" y="362"/>
                    </a:lnTo>
                    <a:lnTo>
                      <a:pt x="872" y="216"/>
                    </a:lnTo>
                    <a:lnTo>
                      <a:pt x="969" y="216"/>
                    </a:lnTo>
                    <a:lnTo>
                      <a:pt x="1081" y="286"/>
                    </a:lnTo>
                    <a:lnTo>
                      <a:pt x="1073" y="181"/>
                    </a:lnTo>
                    <a:lnTo>
                      <a:pt x="1123" y="147"/>
                    </a:lnTo>
                    <a:lnTo>
                      <a:pt x="1226" y="202"/>
                    </a:lnTo>
                    <a:lnTo>
                      <a:pt x="1338" y="35"/>
                    </a:lnTo>
                    <a:lnTo>
                      <a:pt x="1380" y="42"/>
                    </a:lnTo>
                    <a:lnTo>
                      <a:pt x="1282" y="397"/>
                    </a:lnTo>
                    <a:lnTo>
                      <a:pt x="1087" y="704"/>
                    </a:lnTo>
                    <a:lnTo>
                      <a:pt x="1039" y="836"/>
                    </a:lnTo>
                    <a:lnTo>
                      <a:pt x="1123" y="843"/>
                    </a:lnTo>
                    <a:lnTo>
                      <a:pt x="1087" y="920"/>
                    </a:lnTo>
                    <a:lnTo>
                      <a:pt x="1157" y="954"/>
                    </a:lnTo>
                    <a:lnTo>
                      <a:pt x="1136" y="1010"/>
                    </a:lnTo>
                    <a:lnTo>
                      <a:pt x="1178" y="996"/>
                    </a:lnTo>
                    <a:lnTo>
                      <a:pt x="1123" y="1059"/>
                    </a:lnTo>
                    <a:lnTo>
                      <a:pt x="934" y="1080"/>
                    </a:lnTo>
                    <a:lnTo>
                      <a:pt x="914" y="1261"/>
                    </a:lnTo>
                    <a:lnTo>
                      <a:pt x="746" y="1525"/>
                    </a:lnTo>
                    <a:close/>
                  </a:path>
                </a:pathLst>
              </a:custGeom>
              <a:solidFill>
                <a:srgbClr val="FF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670" name="Freeform 22"/>
              <p:cNvSpPr>
                <a:spLocks/>
              </p:cNvSpPr>
              <p:nvPr/>
            </p:nvSpPr>
            <p:spPr bwMode="auto">
              <a:xfrm>
                <a:off x="3426" y="1129"/>
                <a:ext cx="690" cy="790"/>
              </a:xfrm>
              <a:custGeom>
                <a:avLst/>
                <a:gdLst/>
                <a:ahLst/>
                <a:cxnLst>
                  <a:cxn ang="0">
                    <a:pos x="746" y="1525"/>
                  </a:cxn>
                  <a:cxn ang="0">
                    <a:pos x="390" y="1518"/>
                  </a:cxn>
                  <a:cxn ang="0">
                    <a:pos x="335" y="1546"/>
                  </a:cxn>
                  <a:cxn ang="0">
                    <a:pos x="293" y="1581"/>
                  </a:cxn>
                  <a:cxn ang="0">
                    <a:pos x="307" y="1462"/>
                  </a:cxn>
                  <a:cxn ang="0">
                    <a:pos x="112" y="1414"/>
                  </a:cxn>
                  <a:cxn ang="0">
                    <a:pos x="175" y="1191"/>
                  </a:cxn>
                  <a:cxn ang="0">
                    <a:pos x="28" y="1094"/>
                  </a:cxn>
                  <a:cxn ang="0">
                    <a:pos x="0" y="1003"/>
                  </a:cxn>
                  <a:cxn ang="0">
                    <a:pos x="8" y="961"/>
                  </a:cxn>
                  <a:cxn ang="0">
                    <a:pos x="70" y="947"/>
                  </a:cxn>
                  <a:cxn ang="0">
                    <a:pos x="105" y="891"/>
                  </a:cxn>
                  <a:cxn ang="0">
                    <a:pos x="154" y="668"/>
                  </a:cxn>
                  <a:cxn ang="0">
                    <a:pos x="217" y="605"/>
                  </a:cxn>
                  <a:cxn ang="0">
                    <a:pos x="133" y="501"/>
                  </a:cxn>
                  <a:cxn ang="0">
                    <a:pos x="77" y="355"/>
                  </a:cxn>
                  <a:cxn ang="0">
                    <a:pos x="223" y="146"/>
                  </a:cxn>
                  <a:cxn ang="0">
                    <a:pos x="349" y="146"/>
                  </a:cxn>
                  <a:cxn ang="0">
                    <a:pos x="474" y="14"/>
                  </a:cxn>
                  <a:cxn ang="0">
                    <a:pos x="537" y="0"/>
                  </a:cxn>
                  <a:cxn ang="0">
                    <a:pos x="607" y="215"/>
                  </a:cxn>
                  <a:cxn ang="0">
                    <a:pos x="684" y="271"/>
                  </a:cxn>
                  <a:cxn ang="0">
                    <a:pos x="712" y="362"/>
                  </a:cxn>
                  <a:cxn ang="0">
                    <a:pos x="872" y="215"/>
                  </a:cxn>
                  <a:cxn ang="0">
                    <a:pos x="969" y="215"/>
                  </a:cxn>
                  <a:cxn ang="0">
                    <a:pos x="1081" y="285"/>
                  </a:cxn>
                  <a:cxn ang="0">
                    <a:pos x="1074" y="181"/>
                  </a:cxn>
                  <a:cxn ang="0">
                    <a:pos x="1123" y="146"/>
                  </a:cxn>
                  <a:cxn ang="0">
                    <a:pos x="1228" y="201"/>
                  </a:cxn>
                  <a:cxn ang="0">
                    <a:pos x="1339" y="34"/>
                  </a:cxn>
                  <a:cxn ang="0">
                    <a:pos x="1381" y="42"/>
                  </a:cxn>
                  <a:cxn ang="0">
                    <a:pos x="1283" y="396"/>
                  </a:cxn>
                  <a:cxn ang="0">
                    <a:pos x="1088" y="703"/>
                  </a:cxn>
                  <a:cxn ang="0">
                    <a:pos x="1039" y="835"/>
                  </a:cxn>
                  <a:cxn ang="0">
                    <a:pos x="1123" y="843"/>
                  </a:cxn>
                  <a:cxn ang="0">
                    <a:pos x="1088" y="919"/>
                  </a:cxn>
                  <a:cxn ang="0">
                    <a:pos x="1158" y="954"/>
                  </a:cxn>
                  <a:cxn ang="0">
                    <a:pos x="1136" y="1010"/>
                  </a:cxn>
                  <a:cxn ang="0">
                    <a:pos x="1178" y="996"/>
                  </a:cxn>
                  <a:cxn ang="0">
                    <a:pos x="1123" y="1058"/>
                  </a:cxn>
                  <a:cxn ang="0">
                    <a:pos x="935" y="1080"/>
                  </a:cxn>
                  <a:cxn ang="0">
                    <a:pos x="914" y="1261"/>
                  </a:cxn>
                  <a:cxn ang="0">
                    <a:pos x="746" y="1525"/>
                  </a:cxn>
                </a:cxnLst>
                <a:rect l="0" t="0" r="r" b="b"/>
                <a:pathLst>
                  <a:path w="1381" h="1581">
                    <a:moveTo>
                      <a:pt x="746" y="1525"/>
                    </a:moveTo>
                    <a:lnTo>
                      <a:pt x="390" y="1518"/>
                    </a:lnTo>
                    <a:lnTo>
                      <a:pt x="335" y="1546"/>
                    </a:lnTo>
                    <a:lnTo>
                      <a:pt x="293" y="1581"/>
                    </a:lnTo>
                    <a:lnTo>
                      <a:pt x="307" y="1462"/>
                    </a:lnTo>
                    <a:lnTo>
                      <a:pt x="112" y="1414"/>
                    </a:lnTo>
                    <a:lnTo>
                      <a:pt x="175" y="1191"/>
                    </a:lnTo>
                    <a:lnTo>
                      <a:pt x="28" y="1094"/>
                    </a:lnTo>
                    <a:lnTo>
                      <a:pt x="0" y="1003"/>
                    </a:lnTo>
                    <a:lnTo>
                      <a:pt x="8" y="961"/>
                    </a:lnTo>
                    <a:lnTo>
                      <a:pt x="70" y="947"/>
                    </a:lnTo>
                    <a:lnTo>
                      <a:pt x="105" y="891"/>
                    </a:lnTo>
                    <a:lnTo>
                      <a:pt x="154" y="668"/>
                    </a:lnTo>
                    <a:lnTo>
                      <a:pt x="217" y="605"/>
                    </a:lnTo>
                    <a:lnTo>
                      <a:pt x="133" y="501"/>
                    </a:lnTo>
                    <a:lnTo>
                      <a:pt x="77" y="355"/>
                    </a:lnTo>
                    <a:lnTo>
                      <a:pt x="223" y="146"/>
                    </a:lnTo>
                    <a:lnTo>
                      <a:pt x="349" y="146"/>
                    </a:lnTo>
                    <a:lnTo>
                      <a:pt x="474" y="14"/>
                    </a:lnTo>
                    <a:lnTo>
                      <a:pt x="537" y="0"/>
                    </a:lnTo>
                    <a:lnTo>
                      <a:pt x="607" y="215"/>
                    </a:lnTo>
                    <a:lnTo>
                      <a:pt x="684" y="271"/>
                    </a:lnTo>
                    <a:lnTo>
                      <a:pt x="712" y="362"/>
                    </a:lnTo>
                    <a:lnTo>
                      <a:pt x="872" y="215"/>
                    </a:lnTo>
                    <a:lnTo>
                      <a:pt x="969" y="215"/>
                    </a:lnTo>
                    <a:lnTo>
                      <a:pt x="1081" y="285"/>
                    </a:lnTo>
                    <a:lnTo>
                      <a:pt x="1074" y="181"/>
                    </a:lnTo>
                    <a:lnTo>
                      <a:pt x="1123" y="146"/>
                    </a:lnTo>
                    <a:lnTo>
                      <a:pt x="1228" y="201"/>
                    </a:lnTo>
                    <a:lnTo>
                      <a:pt x="1339" y="34"/>
                    </a:lnTo>
                    <a:lnTo>
                      <a:pt x="1381" y="42"/>
                    </a:lnTo>
                    <a:lnTo>
                      <a:pt x="1283" y="396"/>
                    </a:lnTo>
                    <a:lnTo>
                      <a:pt x="1088" y="703"/>
                    </a:lnTo>
                    <a:lnTo>
                      <a:pt x="1039" y="835"/>
                    </a:lnTo>
                    <a:lnTo>
                      <a:pt x="1123" y="843"/>
                    </a:lnTo>
                    <a:lnTo>
                      <a:pt x="1088" y="919"/>
                    </a:lnTo>
                    <a:lnTo>
                      <a:pt x="1158" y="954"/>
                    </a:lnTo>
                    <a:lnTo>
                      <a:pt x="1136" y="1010"/>
                    </a:lnTo>
                    <a:lnTo>
                      <a:pt x="1178" y="996"/>
                    </a:lnTo>
                    <a:lnTo>
                      <a:pt x="1123" y="1058"/>
                    </a:lnTo>
                    <a:lnTo>
                      <a:pt x="935" y="1080"/>
                    </a:lnTo>
                    <a:lnTo>
                      <a:pt x="914" y="1261"/>
                    </a:lnTo>
                    <a:lnTo>
                      <a:pt x="746" y="1525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671" name="Freeform 23"/>
              <p:cNvSpPr>
                <a:spLocks/>
              </p:cNvSpPr>
              <p:nvPr/>
            </p:nvSpPr>
            <p:spPr bwMode="auto">
              <a:xfrm>
                <a:off x="4388" y="3225"/>
                <a:ext cx="934" cy="687"/>
              </a:xfrm>
              <a:custGeom>
                <a:avLst/>
                <a:gdLst/>
                <a:ahLst/>
                <a:cxnLst>
                  <a:cxn ang="0">
                    <a:pos x="0" y="1136"/>
                  </a:cxn>
                  <a:cxn ang="0">
                    <a:pos x="104" y="1032"/>
                  </a:cxn>
                  <a:cxn ang="0">
                    <a:pos x="369" y="934"/>
                  </a:cxn>
                  <a:cxn ang="0">
                    <a:pos x="649" y="885"/>
                  </a:cxn>
                  <a:cxn ang="0">
                    <a:pos x="878" y="788"/>
                  </a:cxn>
                  <a:cxn ang="0">
                    <a:pos x="850" y="726"/>
                  </a:cxn>
                  <a:cxn ang="0">
                    <a:pos x="913" y="690"/>
                  </a:cxn>
                  <a:cxn ang="0">
                    <a:pos x="962" y="523"/>
                  </a:cxn>
                  <a:cxn ang="0">
                    <a:pos x="934" y="370"/>
                  </a:cxn>
                  <a:cxn ang="0">
                    <a:pos x="1136" y="314"/>
                  </a:cxn>
                  <a:cxn ang="0">
                    <a:pos x="1178" y="147"/>
                  </a:cxn>
                  <a:cxn ang="0">
                    <a:pos x="1115" y="84"/>
                  </a:cxn>
                  <a:cxn ang="0">
                    <a:pos x="1178" y="8"/>
                  </a:cxn>
                  <a:cxn ang="0">
                    <a:pos x="1345" y="42"/>
                  </a:cxn>
                  <a:cxn ang="0">
                    <a:pos x="1478" y="0"/>
                  </a:cxn>
                  <a:cxn ang="0">
                    <a:pos x="1534" y="70"/>
                  </a:cxn>
                  <a:cxn ang="0">
                    <a:pos x="1618" y="84"/>
                  </a:cxn>
                  <a:cxn ang="0">
                    <a:pos x="1652" y="36"/>
                  </a:cxn>
                  <a:cxn ang="0">
                    <a:pos x="1771" y="91"/>
                  </a:cxn>
                  <a:cxn ang="0">
                    <a:pos x="1868" y="175"/>
                  </a:cxn>
                  <a:cxn ang="0">
                    <a:pos x="1777" y="336"/>
                  </a:cxn>
                  <a:cxn ang="0">
                    <a:pos x="1659" y="364"/>
                  </a:cxn>
                  <a:cxn ang="0">
                    <a:pos x="1757" y="517"/>
                  </a:cxn>
                  <a:cxn ang="0">
                    <a:pos x="1694" y="635"/>
                  </a:cxn>
                  <a:cxn ang="0">
                    <a:pos x="1791" y="656"/>
                  </a:cxn>
                  <a:cxn ang="0">
                    <a:pos x="1701" y="676"/>
                  </a:cxn>
                  <a:cxn ang="0">
                    <a:pos x="1785" y="767"/>
                  </a:cxn>
                  <a:cxn ang="0">
                    <a:pos x="1659" y="865"/>
                  </a:cxn>
                  <a:cxn ang="0">
                    <a:pos x="1610" y="865"/>
                  </a:cxn>
                  <a:cxn ang="0">
                    <a:pos x="1632" y="816"/>
                  </a:cxn>
                  <a:cxn ang="0">
                    <a:pos x="1576" y="739"/>
                  </a:cxn>
                  <a:cxn ang="0">
                    <a:pos x="1554" y="781"/>
                  </a:cxn>
                  <a:cxn ang="0">
                    <a:pos x="1471" y="746"/>
                  </a:cxn>
                  <a:cxn ang="0">
                    <a:pos x="1520" y="899"/>
                  </a:cxn>
                  <a:cxn ang="0">
                    <a:pos x="1373" y="969"/>
                  </a:cxn>
                  <a:cxn ang="0">
                    <a:pos x="1437" y="1080"/>
                  </a:cxn>
                  <a:cxn ang="0">
                    <a:pos x="1338" y="1143"/>
                  </a:cxn>
                  <a:cxn ang="0">
                    <a:pos x="1338" y="1227"/>
                  </a:cxn>
                  <a:cxn ang="0">
                    <a:pos x="1290" y="1269"/>
                  </a:cxn>
                  <a:cxn ang="0">
                    <a:pos x="1025" y="1276"/>
                  </a:cxn>
                  <a:cxn ang="0">
                    <a:pos x="969" y="1248"/>
                  </a:cxn>
                  <a:cxn ang="0">
                    <a:pos x="753" y="1374"/>
                  </a:cxn>
                  <a:cxn ang="0">
                    <a:pos x="537" y="1332"/>
                  </a:cxn>
                  <a:cxn ang="0">
                    <a:pos x="482" y="1304"/>
                  </a:cxn>
                  <a:cxn ang="0">
                    <a:pos x="474" y="1234"/>
                  </a:cxn>
                  <a:cxn ang="0">
                    <a:pos x="56" y="1352"/>
                  </a:cxn>
                  <a:cxn ang="0">
                    <a:pos x="0" y="1136"/>
                  </a:cxn>
                </a:cxnLst>
                <a:rect l="0" t="0" r="r" b="b"/>
                <a:pathLst>
                  <a:path w="1868" h="1374">
                    <a:moveTo>
                      <a:pt x="0" y="1136"/>
                    </a:moveTo>
                    <a:lnTo>
                      <a:pt x="104" y="1032"/>
                    </a:lnTo>
                    <a:lnTo>
                      <a:pt x="369" y="934"/>
                    </a:lnTo>
                    <a:lnTo>
                      <a:pt x="649" y="885"/>
                    </a:lnTo>
                    <a:lnTo>
                      <a:pt x="878" y="788"/>
                    </a:lnTo>
                    <a:lnTo>
                      <a:pt x="850" y="726"/>
                    </a:lnTo>
                    <a:lnTo>
                      <a:pt x="913" y="690"/>
                    </a:lnTo>
                    <a:lnTo>
                      <a:pt x="962" y="523"/>
                    </a:lnTo>
                    <a:lnTo>
                      <a:pt x="934" y="370"/>
                    </a:lnTo>
                    <a:lnTo>
                      <a:pt x="1136" y="314"/>
                    </a:lnTo>
                    <a:lnTo>
                      <a:pt x="1178" y="147"/>
                    </a:lnTo>
                    <a:lnTo>
                      <a:pt x="1115" y="84"/>
                    </a:lnTo>
                    <a:lnTo>
                      <a:pt x="1178" y="8"/>
                    </a:lnTo>
                    <a:lnTo>
                      <a:pt x="1345" y="42"/>
                    </a:lnTo>
                    <a:lnTo>
                      <a:pt x="1478" y="0"/>
                    </a:lnTo>
                    <a:lnTo>
                      <a:pt x="1534" y="70"/>
                    </a:lnTo>
                    <a:lnTo>
                      <a:pt x="1618" y="84"/>
                    </a:lnTo>
                    <a:lnTo>
                      <a:pt x="1652" y="36"/>
                    </a:lnTo>
                    <a:lnTo>
                      <a:pt x="1771" y="91"/>
                    </a:lnTo>
                    <a:lnTo>
                      <a:pt x="1868" y="175"/>
                    </a:lnTo>
                    <a:lnTo>
                      <a:pt x="1777" y="336"/>
                    </a:lnTo>
                    <a:lnTo>
                      <a:pt x="1659" y="364"/>
                    </a:lnTo>
                    <a:lnTo>
                      <a:pt x="1757" y="517"/>
                    </a:lnTo>
                    <a:lnTo>
                      <a:pt x="1694" y="635"/>
                    </a:lnTo>
                    <a:lnTo>
                      <a:pt x="1791" y="656"/>
                    </a:lnTo>
                    <a:lnTo>
                      <a:pt x="1701" y="676"/>
                    </a:lnTo>
                    <a:lnTo>
                      <a:pt x="1785" y="767"/>
                    </a:lnTo>
                    <a:lnTo>
                      <a:pt x="1659" y="865"/>
                    </a:lnTo>
                    <a:lnTo>
                      <a:pt x="1610" y="865"/>
                    </a:lnTo>
                    <a:lnTo>
                      <a:pt x="1632" y="816"/>
                    </a:lnTo>
                    <a:lnTo>
                      <a:pt x="1576" y="739"/>
                    </a:lnTo>
                    <a:lnTo>
                      <a:pt x="1554" y="781"/>
                    </a:lnTo>
                    <a:lnTo>
                      <a:pt x="1471" y="746"/>
                    </a:lnTo>
                    <a:lnTo>
                      <a:pt x="1520" y="899"/>
                    </a:lnTo>
                    <a:lnTo>
                      <a:pt x="1373" y="969"/>
                    </a:lnTo>
                    <a:lnTo>
                      <a:pt x="1437" y="1080"/>
                    </a:lnTo>
                    <a:lnTo>
                      <a:pt x="1338" y="1143"/>
                    </a:lnTo>
                    <a:lnTo>
                      <a:pt x="1338" y="1227"/>
                    </a:lnTo>
                    <a:lnTo>
                      <a:pt x="1290" y="1269"/>
                    </a:lnTo>
                    <a:lnTo>
                      <a:pt x="1025" y="1276"/>
                    </a:lnTo>
                    <a:lnTo>
                      <a:pt x="969" y="1248"/>
                    </a:lnTo>
                    <a:lnTo>
                      <a:pt x="753" y="1374"/>
                    </a:lnTo>
                    <a:lnTo>
                      <a:pt x="537" y="1332"/>
                    </a:lnTo>
                    <a:lnTo>
                      <a:pt x="482" y="1304"/>
                    </a:lnTo>
                    <a:lnTo>
                      <a:pt x="474" y="1234"/>
                    </a:lnTo>
                    <a:lnTo>
                      <a:pt x="56" y="1352"/>
                    </a:lnTo>
                    <a:lnTo>
                      <a:pt x="0" y="1136"/>
                    </a:lnTo>
                    <a:close/>
                  </a:path>
                </a:pathLst>
              </a:custGeom>
              <a:solidFill>
                <a:srgbClr val="FF66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672" name="Freeform 24"/>
              <p:cNvSpPr>
                <a:spLocks/>
              </p:cNvSpPr>
              <p:nvPr/>
            </p:nvSpPr>
            <p:spPr bwMode="auto">
              <a:xfrm>
                <a:off x="4388" y="3226"/>
                <a:ext cx="934" cy="686"/>
              </a:xfrm>
              <a:custGeom>
                <a:avLst/>
                <a:gdLst/>
                <a:ahLst/>
                <a:cxnLst>
                  <a:cxn ang="0">
                    <a:pos x="0" y="1136"/>
                  </a:cxn>
                  <a:cxn ang="0">
                    <a:pos x="105" y="1031"/>
                  </a:cxn>
                  <a:cxn ang="0">
                    <a:pos x="370" y="933"/>
                  </a:cxn>
                  <a:cxn ang="0">
                    <a:pos x="649" y="885"/>
                  </a:cxn>
                  <a:cxn ang="0">
                    <a:pos x="879" y="788"/>
                  </a:cxn>
                  <a:cxn ang="0">
                    <a:pos x="851" y="725"/>
                  </a:cxn>
                  <a:cxn ang="0">
                    <a:pos x="913" y="690"/>
                  </a:cxn>
                  <a:cxn ang="0">
                    <a:pos x="963" y="523"/>
                  </a:cxn>
                  <a:cxn ang="0">
                    <a:pos x="935" y="370"/>
                  </a:cxn>
                  <a:cxn ang="0">
                    <a:pos x="1136" y="314"/>
                  </a:cxn>
                  <a:cxn ang="0">
                    <a:pos x="1178" y="146"/>
                  </a:cxn>
                  <a:cxn ang="0">
                    <a:pos x="1116" y="84"/>
                  </a:cxn>
                  <a:cxn ang="0">
                    <a:pos x="1178" y="7"/>
                  </a:cxn>
                  <a:cxn ang="0">
                    <a:pos x="1345" y="42"/>
                  </a:cxn>
                  <a:cxn ang="0">
                    <a:pos x="1478" y="0"/>
                  </a:cxn>
                  <a:cxn ang="0">
                    <a:pos x="1534" y="70"/>
                  </a:cxn>
                  <a:cxn ang="0">
                    <a:pos x="1618" y="84"/>
                  </a:cxn>
                  <a:cxn ang="0">
                    <a:pos x="1653" y="35"/>
                  </a:cxn>
                  <a:cxn ang="0">
                    <a:pos x="1771" y="90"/>
                  </a:cxn>
                  <a:cxn ang="0">
                    <a:pos x="1868" y="174"/>
                  </a:cxn>
                  <a:cxn ang="0">
                    <a:pos x="1778" y="335"/>
                  </a:cxn>
                  <a:cxn ang="0">
                    <a:pos x="1659" y="363"/>
                  </a:cxn>
                  <a:cxn ang="0">
                    <a:pos x="1757" y="516"/>
                  </a:cxn>
                  <a:cxn ang="0">
                    <a:pos x="1695" y="635"/>
                  </a:cxn>
                  <a:cxn ang="0">
                    <a:pos x="1792" y="655"/>
                  </a:cxn>
                  <a:cxn ang="0">
                    <a:pos x="1701" y="676"/>
                  </a:cxn>
                  <a:cxn ang="0">
                    <a:pos x="1785" y="766"/>
                  </a:cxn>
                  <a:cxn ang="0">
                    <a:pos x="1659" y="864"/>
                  </a:cxn>
                  <a:cxn ang="0">
                    <a:pos x="1611" y="864"/>
                  </a:cxn>
                  <a:cxn ang="0">
                    <a:pos x="1632" y="816"/>
                  </a:cxn>
                  <a:cxn ang="0">
                    <a:pos x="1576" y="738"/>
                  </a:cxn>
                  <a:cxn ang="0">
                    <a:pos x="1555" y="780"/>
                  </a:cxn>
                  <a:cxn ang="0">
                    <a:pos x="1472" y="746"/>
                  </a:cxn>
                  <a:cxn ang="0">
                    <a:pos x="1520" y="899"/>
                  </a:cxn>
                  <a:cxn ang="0">
                    <a:pos x="1373" y="969"/>
                  </a:cxn>
                  <a:cxn ang="0">
                    <a:pos x="1437" y="1080"/>
                  </a:cxn>
                  <a:cxn ang="0">
                    <a:pos x="1339" y="1142"/>
                  </a:cxn>
                  <a:cxn ang="0">
                    <a:pos x="1339" y="1227"/>
                  </a:cxn>
                  <a:cxn ang="0">
                    <a:pos x="1290" y="1269"/>
                  </a:cxn>
                  <a:cxn ang="0">
                    <a:pos x="1025" y="1275"/>
                  </a:cxn>
                  <a:cxn ang="0">
                    <a:pos x="969" y="1247"/>
                  </a:cxn>
                  <a:cxn ang="0">
                    <a:pos x="754" y="1373"/>
                  </a:cxn>
                  <a:cxn ang="0">
                    <a:pos x="537" y="1331"/>
                  </a:cxn>
                  <a:cxn ang="0">
                    <a:pos x="482" y="1303"/>
                  </a:cxn>
                  <a:cxn ang="0">
                    <a:pos x="475" y="1233"/>
                  </a:cxn>
                  <a:cxn ang="0">
                    <a:pos x="56" y="1352"/>
                  </a:cxn>
                  <a:cxn ang="0">
                    <a:pos x="0" y="1136"/>
                  </a:cxn>
                </a:cxnLst>
                <a:rect l="0" t="0" r="r" b="b"/>
                <a:pathLst>
                  <a:path w="1868" h="1373">
                    <a:moveTo>
                      <a:pt x="0" y="1136"/>
                    </a:moveTo>
                    <a:lnTo>
                      <a:pt x="105" y="1031"/>
                    </a:lnTo>
                    <a:lnTo>
                      <a:pt x="370" y="933"/>
                    </a:lnTo>
                    <a:lnTo>
                      <a:pt x="649" y="885"/>
                    </a:lnTo>
                    <a:lnTo>
                      <a:pt x="879" y="788"/>
                    </a:lnTo>
                    <a:lnTo>
                      <a:pt x="851" y="725"/>
                    </a:lnTo>
                    <a:lnTo>
                      <a:pt x="913" y="690"/>
                    </a:lnTo>
                    <a:lnTo>
                      <a:pt x="963" y="523"/>
                    </a:lnTo>
                    <a:lnTo>
                      <a:pt x="935" y="370"/>
                    </a:lnTo>
                    <a:lnTo>
                      <a:pt x="1136" y="314"/>
                    </a:lnTo>
                    <a:lnTo>
                      <a:pt x="1178" y="146"/>
                    </a:lnTo>
                    <a:lnTo>
                      <a:pt x="1116" y="84"/>
                    </a:lnTo>
                    <a:lnTo>
                      <a:pt x="1178" y="7"/>
                    </a:lnTo>
                    <a:lnTo>
                      <a:pt x="1345" y="42"/>
                    </a:lnTo>
                    <a:lnTo>
                      <a:pt x="1478" y="0"/>
                    </a:lnTo>
                    <a:lnTo>
                      <a:pt x="1534" y="70"/>
                    </a:lnTo>
                    <a:lnTo>
                      <a:pt x="1618" y="84"/>
                    </a:lnTo>
                    <a:lnTo>
                      <a:pt x="1653" y="35"/>
                    </a:lnTo>
                    <a:lnTo>
                      <a:pt x="1771" y="90"/>
                    </a:lnTo>
                    <a:lnTo>
                      <a:pt x="1868" y="174"/>
                    </a:lnTo>
                    <a:lnTo>
                      <a:pt x="1778" y="335"/>
                    </a:lnTo>
                    <a:lnTo>
                      <a:pt x="1659" y="363"/>
                    </a:lnTo>
                    <a:lnTo>
                      <a:pt x="1757" y="516"/>
                    </a:lnTo>
                    <a:lnTo>
                      <a:pt x="1695" y="635"/>
                    </a:lnTo>
                    <a:lnTo>
                      <a:pt x="1792" y="655"/>
                    </a:lnTo>
                    <a:lnTo>
                      <a:pt x="1701" y="676"/>
                    </a:lnTo>
                    <a:lnTo>
                      <a:pt x="1785" y="766"/>
                    </a:lnTo>
                    <a:lnTo>
                      <a:pt x="1659" y="864"/>
                    </a:lnTo>
                    <a:lnTo>
                      <a:pt x="1611" y="864"/>
                    </a:lnTo>
                    <a:lnTo>
                      <a:pt x="1632" y="816"/>
                    </a:lnTo>
                    <a:lnTo>
                      <a:pt x="1576" y="738"/>
                    </a:lnTo>
                    <a:lnTo>
                      <a:pt x="1555" y="780"/>
                    </a:lnTo>
                    <a:lnTo>
                      <a:pt x="1472" y="746"/>
                    </a:lnTo>
                    <a:lnTo>
                      <a:pt x="1520" y="899"/>
                    </a:lnTo>
                    <a:lnTo>
                      <a:pt x="1373" y="969"/>
                    </a:lnTo>
                    <a:lnTo>
                      <a:pt x="1437" y="1080"/>
                    </a:lnTo>
                    <a:lnTo>
                      <a:pt x="1339" y="1142"/>
                    </a:lnTo>
                    <a:lnTo>
                      <a:pt x="1339" y="1227"/>
                    </a:lnTo>
                    <a:lnTo>
                      <a:pt x="1290" y="1269"/>
                    </a:lnTo>
                    <a:lnTo>
                      <a:pt x="1025" y="1275"/>
                    </a:lnTo>
                    <a:lnTo>
                      <a:pt x="969" y="1247"/>
                    </a:lnTo>
                    <a:lnTo>
                      <a:pt x="754" y="1373"/>
                    </a:lnTo>
                    <a:lnTo>
                      <a:pt x="537" y="1331"/>
                    </a:lnTo>
                    <a:lnTo>
                      <a:pt x="482" y="1303"/>
                    </a:lnTo>
                    <a:lnTo>
                      <a:pt x="475" y="1233"/>
                    </a:lnTo>
                    <a:lnTo>
                      <a:pt x="56" y="1352"/>
                    </a:lnTo>
                    <a:lnTo>
                      <a:pt x="0" y="1136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673" name="Freeform 25"/>
              <p:cNvSpPr>
                <a:spLocks/>
              </p:cNvSpPr>
              <p:nvPr/>
            </p:nvSpPr>
            <p:spPr bwMode="auto">
              <a:xfrm>
                <a:off x="2143" y="4267"/>
                <a:ext cx="649" cy="481"/>
              </a:xfrm>
              <a:custGeom>
                <a:avLst/>
                <a:gdLst/>
                <a:ahLst/>
                <a:cxnLst>
                  <a:cxn ang="0">
                    <a:pos x="1192" y="390"/>
                  </a:cxn>
                  <a:cxn ang="0">
                    <a:pos x="1102" y="362"/>
                  </a:cxn>
                  <a:cxn ang="0">
                    <a:pos x="1081" y="606"/>
                  </a:cxn>
                  <a:cxn ang="0">
                    <a:pos x="796" y="682"/>
                  </a:cxn>
                  <a:cxn ang="0">
                    <a:pos x="587" y="668"/>
                  </a:cxn>
                  <a:cxn ang="0">
                    <a:pos x="551" y="731"/>
                  </a:cxn>
                  <a:cxn ang="0">
                    <a:pos x="579" y="835"/>
                  </a:cxn>
                  <a:cxn ang="0">
                    <a:pos x="656" y="877"/>
                  </a:cxn>
                  <a:cxn ang="0">
                    <a:pos x="593" y="962"/>
                  </a:cxn>
                  <a:cxn ang="0">
                    <a:pos x="607" y="877"/>
                  </a:cxn>
                  <a:cxn ang="0">
                    <a:pos x="523" y="829"/>
                  </a:cxn>
                  <a:cxn ang="0">
                    <a:pos x="495" y="857"/>
                  </a:cxn>
                  <a:cxn ang="0">
                    <a:pos x="461" y="829"/>
                  </a:cxn>
                  <a:cxn ang="0">
                    <a:pos x="433" y="843"/>
                  </a:cxn>
                  <a:cxn ang="0">
                    <a:pos x="370" y="766"/>
                  </a:cxn>
                  <a:cxn ang="0">
                    <a:pos x="273" y="793"/>
                  </a:cxn>
                  <a:cxn ang="0">
                    <a:pos x="231" y="738"/>
                  </a:cxn>
                  <a:cxn ang="0">
                    <a:pos x="307" y="696"/>
                  </a:cxn>
                  <a:cxn ang="0">
                    <a:pos x="273" y="634"/>
                  </a:cxn>
                  <a:cxn ang="0">
                    <a:pos x="209" y="648"/>
                  </a:cxn>
                  <a:cxn ang="0">
                    <a:pos x="161" y="557"/>
                  </a:cxn>
                  <a:cxn ang="0">
                    <a:pos x="181" y="439"/>
                  </a:cxn>
                  <a:cxn ang="0">
                    <a:pos x="8" y="209"/>
                  </a:cxn>
                  <a:cxn ang="0">
                    <a:pos x="0" y="133"/>
                  </a:cxn>
                  <a:cxn ang="0">
                    <a:pos x="42" y="69"/>
                  </a:cxn>
                  <a:cxn ang="0">
                    <a:pos x="300" y="119"/>
                  </a:cxn>
                  <a:cxn ang="0">
                    <a:pos x="433" y="21"/>
                  </a:cxn>
                  <a:cxn ang="0">
                    <a:pos x="670" y="0"/>
                  </a:cxn>
                  <a:cxn ang="0">
                    <a:pos x="726" y="14"/>
                  </a:cxn>
                  <a:cxn ang="0">
                    <a:pos x="704" y="119"/>
                  </a:cxn>
                  <a:cxn ang="0">
                    <a:pos x="858" y="153"/>
                  </a:cxn>
                  <a:cxn ang="0">
                    <a:pos x="1228" y="139"/>
                  </a:cxn>
                  <a:cxn ang="0">
                    <a:pos x="1248" y="77"/>
                  </a:cxn>
                  <a:cxn ang="0">
                    <a:pos x="1283" y="83"/>
                  </a:cxn>
                  <a:cxn ang="0">
                    <a:pos x="1297" y="174"/>
                  </a:cxn>
                  <a:cxn ang="0">
                    <a:pos x="1214" y="195"/>
                  </a:cxn>
                  <a:cxn ang="0">
                    <a:pos x="1192" y="390"/>
                  </a:cxn>
                </a:cxnLst>
                <a:rect l="0" t="0" r="r" b="b"/>
                <a:pathLst>
                  <a:path w="1297" h="962">
                    <a:moveTo>
                      <a:pt x="1192" y="390"/>
                    </a:moveTo>
                    <a:lnTo>
                      <a:pt x="1102" y="362"/>
                    </a:lnTo>
                    <a:lnTo>
                      <a:pt x="1081" y="606"/>
                    </a:lnTo>
                    <a:lnTo>
                      <a:pt x="796" y="682"/>
                    </a:lnTo>
                    <a:lnTo>
                      <a:pt x="587" y="668"/>
                    </a:lnTo>
                    <a:lnTo>
                      <a:pt x="551" y="731"/>
                    </a:lnTo>
                    <a:lnTo>
                      <a:pt x="579" y="835"/>
                    </a:lnTo>
                    <a:lnTo>
                      <a:pt x="656" y="877"/>
                    </a:lnTo>
                    <a:lnTo>
                      <a:pt x="593" y="962"/>
                    </a:lnTo>
                    <a:lnTo>
                      <a:pt x="607" y="877"/>
                    </a:lnTo>
                    <a:lnTo>
                      <a:pt x="523" y="829"/>
                    </a:lnTo>
                    <a:lnTo>
                      <a:pt x="495" y="857"/>
                    </a:lnTo>
                    <a:lnTo>
                      <a:pt x="461" y="829"/>
                    </a:lnTo>
                    <a:lnTo>
                      <a:pt x="433" y="843"/>
                    </a:lnTo>
                    <a:lnTo>
                      <a:pt x="370" y="766"/>
                    </a:lnTo>
                    <a:lnTo>
                      <a:pt x="273" y="793"/>
                    </a:lnTo>
                    <a:lnTo>
                      <a:pt x="231" y="738"/>
                    </a:lnTo>
                    <a:lnTo>
                      <a:pt x="307" y="696"/>
                    </a:lnTo>
                    <a:lnTo>
                      <a:pt x="273" y="634"/>
                    </a:lnTo>
                    <a:lnTo>
                      <a:pt x="209" y="648"/>
                    </a:lnTo>
                    <a:lnTo>
                      <a:pt x="161" y="557"/>
                    </a:lnTo>
                    <a:lnTo>
                      <a:pt x="181" y="439"/>
                    </a:lnTo>
                    <a:lnTo>
                      <a:pt x="8" y="209"/>
                    </a:lnTo>
                    <a:lnTo>
                      <a:pt x="0" y="133"/>
                    </a:lnTo>
                    <a:lnTo>
                      <a:pt x="42" y="69"/>
                    </a:lnTo>
                    <a:lnTo>
                      <a:pt x="300" y="119"/>
                    </a:lnTo>
                    <a:lnTo>
                      <a:pt x="433" y="21"/>
                    </a:lnTo>
                    <a:lnTo>
                      <a:pt x="670" y="0"/>
                    </a:lnTo>
                    <a:lnTo>
                      <a:pt x="726" y="14"/>
                    </a:lnTo>
                    <a:lnTo>
                      <a:pt x="704" y="119"/>
                    </a:lnTo>
                    <a:lnTo>
                      <a:pt x="858" y="153"/>
                    </a:lnTo>
                    <a:lnTo>
                      <a:pt x="1228" y="139"/>
                    </a:lnTo>
                    <a:lnTo>
                      <a:pt x="1248" y="77"/>
                    </a:lnTo>
                    <a:lnTo>
                      <a:pt x="1283" y="83"/>
                    </a:lnTo>
                    <a:lnTo>
                      <a:pt x="1297" y="174"/>
                    </a:lnTo>
                    <a:lnTo>
                      <a:pt x="1214" y="195"/>
                    </a:lnTo>
                    <a:lnTo>
                      <a:pt x="1192" y="390"/>
                    </a:lnTo>
                    <a:close/>
                  </a:path>
                </a:pathLst>
              </a:custGeom>
              <a:solidFill>
                <a:srgbClr val="9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674" name="Freeform 26"/>
              <p:cNvSpPr>
                <a:spLocks/>
              </p:cNvSpPr>
              <p:nvPr/>
            </p:nvSpPr>
            <p:spPr bwMode="auto">
              <a:xfrm>
                <a:off x="2144" y="4267"/>
                <a:ext cx="648" cy="481"/>
              </a:xfrm>
              <a:custGeom>
                <a:avLst/>
                <a:gdLst/>
                <a:ahLst/>
                <a:cxnLst>
                  <a:cxn ang="0">
                    <a:pos x="1192" y="391"/>
                  </a:cxn>
                  <a:cxn ang="0">
                    <a:pos x="1101" y="363"/>
                  </a:cxn>
                  <a:cxn ang="0">
                    <a:pos x="1081" y="606"/>
                  </a:cxn>
                  <a:cxn ang="0">
                    <a:pos x="795" y="683"/>
                  </a:cxn>
                  <a:cxn ang="0">
                    <a:pos x="586" y="669"/>
                  </a:cxn>
                  <a:cxn ang="0">
                    <a:pos x="551" y="731"/>
                  </a:cxn>
                  <a:cxn ang="0">
                    <a:pos x="579" y="836"/>
                  </a:cxn>
                  <a:cxn ang="0">
                    <a:pos x="655" y="878"/>
                  </a:cxn>
                  <a:cxn ang="0">
                    <a:pos x="593" y="962"/>
                  </a:cxn>
                  <a:cxn ang="0">
                    <a:pos x="607" y="878"/>
                  </a:cxn>
                  <a:cxn ang="0">
                    <a:pos x="523" y="829"/>
                  </a:cxn>
                  <a:cxn ang="0">
                    <a:pos x="496" y="857"/>
                  </a:cxn>
                  <a:cxn ang="0">
                    <a:pos x="460" y="829"/>
                  </a:cxn>
                  <a:cxn ang="0">
                    <a:pos x="432" y="843"/>
                  </a:cxn>
                  <a:cxn ang="0">
                    <a:pos x="370" y="767"/>
                  </a:cxn>
                  <a:cxn ang="0">
                    <a:pos x="272" y="795"/>
                  </a:cxn>
                  <a:cxn ang="0">
                    <a:pos x="230" y="739"/>
                  </a:cxn>
                  <a:cxn ang="0">
                    <a:pos x="307" y="697"/>
                  </a:cxn>
                  <a:cxn ang="0">
                    <a:pos x="272" y="634"/>
                  </a:cxn>
                  <a:cxn ang="0">
                    <a:pos x="209" y="648"/>
                  </a:cxn>
                  <a:cxn ang="0">
                    <a:pos x="160" y="558"/>
                  </a:cxn>
                  <a:cxn ang="0">
                    <a:pos x="182" y="439"/>
                  </a:cxn>
                  <a:cxn ang="0">
                    <a:pos x="7" y="210"/>
                  </a:cxn>
                  <a:cxn ang="0">
                    <a:pos x="0" y="133"/>
                  </a:cxn>
                  <a:cxn ang="0">
                    <a:pos x="42" y="70"/>
                  </a:cxn>
                  <a:cxn ang="0">
                    <a:pos x="299" y="119"/>
                  </a:cxn>
                  <a:cxn ang="0">
                    <a:pos x="432" y="21"/>
                  </a:cxn>
                  <a:cxn ang="0">
                    <a:pos x="669" y="0"/>
                  </a:cxn>
                  <a:cxn ang="0">
                    <a:pos x="725" y="15"/>
                  </a:cxn>
                  <a:cxn ang="0">
                    <a:pos x="705" y="119"/>
                  </a:cxn>
                  <a:cxn ang="0">
                    <a:pos x="858" y="154"/>
                  </a:cxn>
                  <a:cxn ang="0">
                    <a:pos x="1227" y="140"/>
                  </a:cxn>
                  <a:cxn ang="0">
                    <a:pos x="1248" y="77"/>
                  </a:cxn>
                  <a:cxn ang="0">
                    <a:pos x="1283" y="84"/>
                  </a:cxn>
                  <a:cxn ang="0">
                    <a:pos x="1297" y="174"/>
                  </a:cxn>
                  <a:cxn ang="0">
                    <a:pos x="1213" y="196"/>
                  </a:cxn>
                  <a:cxn ang="0">
                    <a:pos x="1192" y="391"/>
                  </a:cxn>
                </a:cxnLst>
                <a:rect l="0" t="0" r="r" b="b"/>
                <a:pathLst>
                  <a:path w="1297" h="962">
                    <a:moveTo>
                      <a:pt x="1192" y="391"/>
                    </a:moveTo>
                    <a:lnTo>
                      <a:pt x="1101" y="363"/>
                    </a:lnTo>
                    <a:lnTo>
                      <a:pt x="1081" y="606"/>
                    </a:lnTo>
                    <a:lnTo>
                      <a:pt x="795" y="683"/>
                    </a:lnTo>
                    <a:lnTo>
                      <a:pt x="586" y="669"/>
                    </a:lnTo>
                    <a:lnTo>
                      <a:pt x="551" y="731"/>
                    </a:lnTo>
                    <a:lnTo>
                      <a:pt x="579" y="836"/>
                    </a:lnTo>
                    <a:lnTo>
                      <a:pt x="655" y="878"/>
                    </a:lnTo>
                    <a:lnTo>
                      <a:pt x="593" y="962"/>
                    </a:lnTo>
                    <a:lnTo>
                      <a:pt x="607" y="878"/>
                    </a:lnTo>
                    <a:lnTo>
                      <a:pt x="523" y="829"/>
                    </a:lnTo>
                    <a:lnTo>
                      <a:pt x="496" y="857"/>
                    </a:lnTo>
                    <a:lnTo>
                      <a:pt x="460" y="829"/>
                    </a:lnTo>
                    <a:lnTo>
                      <a:pt x="432" y="843"/>
                    </a:lnTo>
                    <a:lnTo>
                      <a:pt x="370" y="767"/>
                    </a:lnTo>
                    <a:lnTo>
                      <a:pt x="272" y="795"/>
                    </a:lnTo>
                    <a:lnTo>
                      <a:pt x="230" y="739"/>
                    </a:lnTo>
                    <a:lnTo>
                      <a:pt x="307" y="697"/>
                    </a:lnTo>
                    <a:lnTo>
                      <a:pt x="272" y="634"/>
                    </a:lnTo>
                    <a:lnTo>
                      <a:pt x="209" y="648"/>
                    </a:lnTo>
                    <a:lnTo>
                      <a:pt x="160" y="558"/>
                    </a:lnTo>
                    <a:lnTo>
                      <a:pt x="182" y="439"/>
                    </a:lnTo>
                    <a:lnTo>
                      <a:pt x="7" y="210"/>
                    </a:lnTo>
                    <a:lnTo>
                      <a:pt x="0" y="133"/>
                    </a:lnTo>
                    <a:lnTo>
                      <a:pt x="42" y="70"/>
                    </a:lnTo>
                    <a:lnTo>
                      <a:pt x="299" y="119"/>
                    </a:lnTo>
                    <a:lnTo>
                      <a:pt x="432" y="21"/>
                    </a:lnTo>
                    <a:lnTo>
                      <a:pt x="669" y="0"/>
                    </a:lnTo>
                    <a:lnTo>
                      <a:pt x="725" y="15"/>
                    </a:lnTo>
                    <a:lnTo>
                      <a:pt x="705" y="119"/>
                    </a:lnTo>
                    <a:lnTo>
                      <a:pt x="858" y="154"/>
                    </a:lnTo>
                    <a:lnTo>
                      <a:pt x="1227" y="140"/>
                    </a:lnTo>
                    <a:lnTo>
                      <a:pt x="1248" y="77"/>
                    </a:lnTo>
                    <a:lnTo>
                      <a:pt x="1283" y="84"/>
                    </a:lnTo>
                    <a:lnTo>
                      <a:pt x="1297" y="174"/>
                    </a:lnTo>
                    <a:lnTo>
                      <a:pt x="1213" y="196"/>
                    </a:lnTo>
                    <a:lnTo>
                      <a:pt x="1192" y="391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675" name="Freeform 27"/>
              <p:cNvSpPr>
                <a:spLocks/>
              </p:cNvSpPr>
              <p:nvPr/>
            </p:nvSpPr>
            <p:spPr bwMode="auto">
              <a:xfrm>
                <a:off x="3659" y="5409"/>
                <a:ext cx="666" cy="502"/>
              </a:xfrm>
              <a:custGeom>
                <a:avLst/>
                <a:gdLst/>
                <a:ahLst/>
                <a:cxnLst>
                  <a:cxn ang="0">
                    <a:pos x="1304" y="774"/>
                  </a:cxn>
                  <a:cxn ang="0">
                    <a:pos x="1123" y="781"/>
                  </a:cxn>
                  <a:cxn ang="0">
                    <a:pos x="1123" y="732"/>
                  </a:cxn>
                  <a:cxn ang="0">
                    <a:pos x="1095" y="740"/>
                  </a:cxn>
                  <a:cxn ang="0">
                    <a:pos x="1004" y="865"/>
                  </a:cxn>
                  <a:cxn ang="0">
                    <a:pos x="920" y="857"/>
                  </a:cxn>
                  <a:cxn ang="0">
                    <a:pos x="878" y="746"/>
                  </a:cxn>
                  <a:cxn ang="0">
                    <a:pos x="843" y="802"/>
                  </a:cxn>
                  <a:cxn ang="0">
                    <a:pos x="558" y="871"/>
                  </a:cxn>
                  <a:cxn ang="0">
                    <a:pos x="572" y="955"/>
                  </a:cxn>
                  <a:cxn ang="0">
                    <a:pos x="355" y="1004"/>
                  </a:cxn>
                  <a:cxn ang="0">
                    <a:pos x="237" y="774"/>
                  </a:cxn>
                  <a:cxn ang="0">
                    <a:pos x="188" y="642"/>
                  </a:cxn>
                  <a:cxn ang="0">
                    <a:pos x="126" y="586"/>
                  </a:cxn>
                  <a:cxn ang="0">
                    <a:pos x="69" y="384"/>
                  </a:cxn>
                  <a:cxn ang="0">
                    <a:pos x="49" y="286"/>
                  </a:cxn>
                  <a:cxn ang="0">
                    <a:pos x="0" y="251"/>
                  </a:cxn>
                  <a:cxn ang="0">
                    <a:pos x="77" y="223"/>
                  </a:cxn>
                  <a:cxn ang="0">
                    <a:pos x="105" y="259"/>
                  </a:cxn>
                  <a:cxn ang="0">
                    <a:pos x="544" y="140"/>
                  </a:cxn>
                  <a:cxn ang="0">
                    <a:pos x="620" y="182"/>
                  </a:cxn>
                  <a:cxn ang="0">
                    <a:pos x="614" y="112"/>
                  </a:cxn>
                  <a:cxn ang="0">
                    <a:pos x="697" y="126"/>
                  </a:cxn>
                  <a:cxn ang="0">
                    <a:pos x="851" y="0"/>
                  </a:cxn>
                  <a:cxn ang="0">
                    <a:pos x="865" y="36"/>
                  </a:cxn>
                  <a:cxn ang="0">
                    <a:pos x="899" y="22"/>
                  </a:cxn>
                  <a:cxn ang="0">
                    <a:pos x="948" y="133"/>
                  </a:cxn>
                  <a:cxn ang="0">
                    <a:pos x="990" y="133"/>
                  </a:cxn>
                  <a:cxn ang="0">
                    <a:pos x="962" y="168"/>
                  </a:cxn>
                  <a:cxn ang="0">
                    <a:pos x="1032" y="273"/>
                  </a:cxn>
                  <a:cxn ang="0">
                    <a:pos x="1018" y="314"/>
                  </a:cxn>
                  <a:cxn ang="0">
                    <a:pos x="1067" y="328"/>
                  </a:cxn>
                  <a:cxn ang="0">
                    <a:pos x="1067" y="376"/>
                  </a:cxn>
                  <a:cxn ang="0">
                    <a:pos x="1143" y="412"/>
                  </a:cxn>
                  <a:cxn ang="0">
                    <a:pos x="1171" y="481"/>
                  </a:cxn>
                  <a:cxn ang="0">
                    <a:pos x="1227" y="488"/>
                  </a:cxn>
                  <a:cxn ang="0">
                    <a:pos x="1206" y="559"/>
                  </a:cxn>
                  <a:cxn ang="0">
                    <a:pos x="1296" y="600"/>
                  </a:cxn>
                  <a:cxn ang="0">
                    <a:pos x="1332" y="676"/>
                  </a:cxn>
                  <a:cxn ang="0">
                    <a:pos x="1304" y="690"/>
                  </a:cxn>
                  <a:cxn ang="0">
                    <a:pos x="1304" y="774"/>
                  </a:cxn>
                </a:cxnLst>
                <a:rect l="0" t="0" r="r" b="b"/>
                <a:pathLst>
                  <a:path w="1332" h="1004">
                    <a:moveTo>
                      <a:pt x="1304" y="774"/>
                    </a:moveTo>
                    <a:lnTo>
                      <a:pt x="1123" y="781"/>
                    </a:lnTo>
                    <a:lnTo>
                      <a:pt x="1123" y="732"/>
                    </a:lnTo>
                    <a:lnTo>
                      <a:pt x="1095" y="740"/>
                    </a:lnTo>
                    <a:lnTo>
                      <a:pt x="1004" y="865"/>
                    </a:lnTo>
                    <a:lnTo>
                      <a:pt x="920" y="857"/>
                    </a:lnTo>
                    <a:lnTo>
                      <a:pt x="878" y="746"/>
                    </a:lnTo>
                    <a:lnTo>
                      <a:pt x="843" y="802"/>
                    </a:lnTo>
                    <a:lnTo>
                      <a:pt x="558" y="871"/>
                    </a:lnTo>
                    <a:lnTo>
                      <a:pt x="572" y="955"/>
                    </a:lnTo>
                    <a:lnTo>
                      <a:pt x="355" y="1004"/>
                    </a:lnTo>
                    <a:lnTo>
                      <a:pt x="237" y="774"/>
                    </a:lnTo>
                    <a:lnTo>
                      <a:pt x="188" y="642"/>
                    </a:lnTo>
                    <a:lnTo>
                      <a:pt x="126" y="586"/>
                    </a:lnTo>
                    <a:lnTo>
                      <a:pt x="69" y="384"/>
                    </a:lnTo>
                    <a:lnTo>
                      <a:pt x="49" y="286"/>
                    </a:lnTo>
                    <a:lnTo>
                      <a:pt x="0" y="251"/>
                    </a:lnTo>
                    <a:lnTo>
                      <a:pt x="77" y="223"/>
                    </a:lnTo>
                    <a:lnTo>
                      <a:pt x="105" y="259"/>
                    </a:lnTo>
                    <a:lnTo>
                      <a:pt x="544" y="140"/>
                    </a:lnTo>
                    <a:lnTo>
                      <a:pt x="620" y="182"/>
                    </a:lnTo>
                    <a:lnTo>
                      <a:pt x="614" y="112"/>
                    </a:lnTo>
                    <a:lnTo>
                      <a:pt x="697" y="126"/>
                    </a:lnTo>
                    <a:lnTo>
                      <a:pt x="851" y="0"/>
                    </a:lnTo>
                    <a:lnTo>
                      <a:pt x="865" y="36"/>
                    </a:lnTo>
                    <a:lnTo>
                      <a:pt x="899" y="22"/>
                    </a:lnTo>
                    <a:lnTo>
                      <a:pt x="948" y="133"/>
                    </a:lnTo>
                    <a:lnTo>
                      <a:pt x="990" y="133"/>
                    </a:lnTo>
                    <a:lnTo>
                      <a:pt x="962" y="168"/>
                    </a:lnTo>
                    <a:lnTo>
                      <a:pt x="1032" y="273"/>
                    </a:lnTo>
                    <a:lnTo>
                      <a:pt x="1018" y="314"/>
                    </a:lnTo>
                    <a:lnTo>
                      <a:pt x="1067" y="328"/>
                    </a:lnTo>
                    <a:lnTo>
                      <a:pt x="1067" y="376"/>
                    </a:lnTo>
                    <a:lnTo>
                      <a:pt x="1143" y="412"/>
                    </a:lnTo>
                    <a:lnTo>
                      <a:pt x="1171" y="481"/>
                    </a:lnTo>
                    <a:lnTo>
                      <a:pt x="1227" y="488"/>
                    </a:lnTo>
                    <a:lnTo>
                      <a:pt x="1206" y="559"/>
                    </a:lnTo>
                    <a:lnTo>
                      <a:pt x="1296" y="600"/>
                    </a:lnTo>
                    <a:lnTo>
                      <a:pt x="1332" y="676"/>
                    </a:lnTo>
                    <a:lnTo>
                      <a:pt x="1304" y="690"/>
                    </a:lnTo>
                    <a:lnTo>
                      <a:pt x="1304" y="774"/>
                    </a:lnTo>
                    <a:close/>
                  </a:path>
                </a:pathLst>
              </a:custGeom>
              <a:solidFill>
                <a:srgbClr val="CC33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676" name="Freeform 28"/>
              <p:cNvSpPr>
                <a:spLocks/>
              </p:cNvSpPr>
              <p:nvPr/>
            </p:nvSpPr>
            <p:spPr bwMode="auto">
              <a:xfrm>
                <a:off x="3660" y="5410"/>
                <a:ext cx="665" cy="501"/>
              </a:xfrm>
              <a:custGeom>
                <a:avLst/>
                <a:gdLst/>
                <a:ahLst/>
                <a:cxnLst>
                  <a:cxn ang="0">
                    <a:pos x="1303" y="773"/>
                  </a:cxn>
                  <a:cxn ang="0">
                    <a:pos x="1122" y="779"/>
                  </a:cxn>
                  <a:cxn ang="0">
                    <a:pos x="1122" y="731"/>
                  </a:cxn>
                  <a:cxn ang="0">
                    <a:pos x="1094" y="738"/>
                  </a:cxn>
                  <a:cxn ang="0">
                    <a:pos x="1004" y="863"/>
                  </a:cxn>
                  <a:cxn ang="0">
                    <a:pos x="919" y="856"/>
                  </a:cxn>
                  <a:cxn ang="0">
                    <a:pos x="877" y="745"/>
                  </a:cxn>
                  <a:cxn ang="0">
                    <a:pos x="843" y="801"/>
                  </a:cxn>
                  <a:cxn ang="0">
                    <a:pos x="557" y="870"/>
                  </a:cxn>
                  <a:cxn ang="0">
                    <a:pos x="571" y="954"/>
                  </a:cxn>
                  <a:cxn ang="0">
                    <a:pos x="355" y="1002"/>
                  </a:cxn>
                  <a:cxn ang="0">
                    <a:pos x="236" y="773"/>
                  </a:cxn>
                  <a:cxn ang="0">
                    <a:pos x="188" y="640"/>
                  </a:cxn>
                  <a:cxn ang="0">
                    <a:pos x="125" y="584"/>
                  </a:cxn>
                  <a:cxn ang="0">
                    <a:pos x="69" y="382"/>
                  </a:cxn>
                  <a:cxn ang="0">
                    <a:pos x="48" y="284"/>
                  </a:cxn>
                  <a:cxn ang="0">
                    <a:pos x="0" y="250"/>
                  </a:cxn>
                  <a:cxn ang="0">
                    <a:pos x="77" y="222"/>
                  </a:cxn>
                  <a:cxn ang="0">
                    <a:pos x="105" y="257"/>
                  </a:cxn>
                  <a:cxn ang="0">
                    <a:pos x="543" y="139"/>
                  </a:cxn>
                  <a:cxn ang="0">
                    <a:pos x="620" y="181"/>
                  </a:cxn>
                  <a:cxn ang="0">
                    <a:pos x="613" y="111"/>
                  </a:cxn>
                  <a:cxn ang="0">
                    <a:pos x="696" y="125"/>
                  </a:cxn>
                  <a:cxn ang="0">
                    <a:pos x="850" y="0"/>
                  </a:cxn>
                  <a:cxn ang="0">
                    <a:pos x="864" y="34"/>
                  </a:cxn>
                  <a:cxn ang="0">
                    <a:pos x="899" y="20"/>
                  </a:cxn>
                  <a:cxn ang="0">
                    <a:pos x="947" y="131"/>
                  </a:cxn>
                  <a:cxn ang="0">
                    <a:pos x="989" y="131"/>
                  </a:cxn>
                  <a:cxn ang="0">
                    <a:pos x="961" y="167"/>
                  </a:cxn>
                  <a:cxn ang="0">
                    <a:pos x="1032" y="271"/>
                  </a:cxn>
                  <a:cxn ang="0">
                    <a:pos x="1018" y="312"/>
                  </a:cxn>
                  <a:cxn ang="0">
                    <a:pos x="1066" y="326"/>
                  </a:cxn>
                  <a:cxn ang="0">
                    <a:pos x="1066" y="376"/>
                  </a:cxn>
                  <a:cxn ang="0">
                    <a:pos x="1143" y="410"/>
                  </a:cxn>
                  <a:cxn ang="0">
                    <a:pos x="1171" y="479"/>
                  </a:cxn>
                  <a:cxn ang="0">
                    <a:pos x="1227" y="487"/>
                  </a:cxn>
                  <a:cxn ang="0">
                    <a:pos x="1205" y="557"/>
                  </a:cxn>
                  <a:cxn ang="0">
                    <a:pos x="1297" y="598"/>
                  </a:cxn>
                  <a:cxn ang="0">
                    <a:pos x="1331" y="675"/>
                  </a:cxn>
                  <a:cxn ang="0">
                    <a:pos x="1303" y="689"/>
                  </a:cxn>
                  <a:cxn ang="0">
                    <a:pos x="1303" y="773"/>
                  </a:cxn>
                </a:cxnLst>
                <a:rect l="0" t="0" r="r" b="b"/>
                <a:pathLst>
                  <a:path w="1331" h="1002">
                    <a:moveTo>
                      <a:pt x="1303" y="773"/>
                    </a:moveTo>
                    <a:lnTo>
                      <a:pt x="1122" y="779"/>
                    </a:lnTo>
                    <a:lnTo>
                      <a:pt x="1122" y="731"/>
                    </a:lnTo>
                    <a:lnTo>
                      <a:pt x="1094" y="738"/>
                    </a:lnTo>
                    <a:lnTo>
                      <a:pt x="1004" y="863"/>
                    </a:lnTo>
                    <a:lnTo>
                      <a:pt x="919" y="856"/>
                    </a:lnTo>
                    <a:lnTo>
                      <a:pt x="877" y="745"/>
                    </a:lnTo>
                    <a:lnTo>
                      <a:pt x="843" y="801"/>
                    </a:lnTo>
                    <a:lnTo>
                      <a:pt x="557" y="870"/>
                    </a:lnTo>
                    <a:lnTo>
                      <a:pt x="571" y="954"/>
                    </a:lnTo>
                    <a:lnTo>
                      <a:pt x="355" y="1002"/>
                    </a:lnTo>
                    <a:lnTo>
                      <a:pt x="236" y="773"/>
                    </a:lnTo>
                    <a:lnTo>
                      <a:pt x="188" y="640"/>
                    </a:lnTo>
                    <a:lnTo>
                      <a:pt x="125" y="584"/>
                    </a:lnTo>
                    <a:lnTo>
                      <a:pt x="69" y="382"/>
                    </a:lnTo>
                    <a:lnTo>
                      <a:pt x="48" y="284"/>
                    </a:lnTo>
                    <a:lnTo>
                      <a:pt x="0" y="250"/>
                    </a:lnTo>
                    <a:lnTo>
                      <a:pt x="77" y="222"/>
                    </a:lnTo>
                    <a:lnTo>
                      <a:pt x="105" y="257"/>
                    </a:lnTo>
                    <a:lnTo>
                      <a:pt x="543" y="139"/>
                    </a:lnTo>
                    <a:lnTo>
                      <a:pt x="620" y="181"/>
                    </a:lnTo>
                    <a:lnTo>
                      <a:pt x="613" y="111"/>
                    </a:lnTo>
                    <a:lnTo>
                      <a:pt x="696" y="125"/>
                    </a:lnTo>
                    <a:lnTo>
                      <a:pt x="850" y="0"/>
                    </a:lnTo>
                    <a:lnTo>
                      <a:pt x="864" y="34"/>
                    </a:lnTo>
                    <a:lnTo>
                      <a:pt x="899" y="20"/>
                    </a:lnTo>
                    <a:lnTo>
                      <a:pt x="947" y="131"/>
                    </a:lnTo>
                    <a:lnTo>
                      <a:pt x="989" y="131"/>
                    </a:lnTo>
                    <a:lnTo>
                      <a:pt x="961" y="167"/>
                    </a:lnTo>
                    <a:lnTo>
                      <a:pt x="1032" y="271"/>
                    </a:lnTo>
                    <a:lnTo>
                      <a:pt x="1018" y="312"/>
                    </a:lnTo>
                    <a:lnTo>
                      <a:pt x="1066" y="326"/>
                    </a:lnTo>
                    <a:lnTo>
                      <a:pt x="1066" y="376"/>
                    </a:lnTo>
                    <a:lnTo>
                      <a:pt x="1143" y="410"/>
                    </a:lnTo>
                    <a:lnTo>
                      <a:pt x="1171" y="479"/>
                    </a:lnTo>
                    <a:lnTo>
                      <a:pt x="1227" y="487"/>
                    </a:lnTo>
                    <a:lnTo>
                      <a:pt x="1205" y="557"/>
                    </a:lnTo>
                    <a:lnTo>
                      <a:pt x="1297" y="598"/>
                    </a:lnTo>
                    <a:lnTo>
                      <a:pt x="1331" y="675"/>
                    </a:lnTo>
                    <a:lnTo>
                      <a:pt x="1303" y="689"/>
                    </a:lnTo>
                    <a:lnTo>
                      <a:pt x="1303" y="773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677" name="Freeform 29"/>
              <p:cNvSpPr>
                <a:spLocks/>
              </p:cNvSpPr>
              <p:nvPr/>
            </p:nvSpPr>
            <p:spPr bwMode="auto">
              <a:xfrm>
                <a:off x="4078" y="5054"/>
                <a:ext cx="491" cy="561"/>
              </a:xfrm>
              <a:custGeom>
                <a:avLst/>
                <a:gdLst/>
                <a:ahLst/>
                <a:cxnLst>
                  <a:cxn ang="0">
                    <a:pos x="62" y="474"/>
                  </a:cxn>
                  <a:cxn ang="0">
                    <a:pos x="90" y="467"/>
                  </a:cxn>
                  <a:cxn ang="0">
                    <a:pos x="90" y="418"/>
                  </a:cxn>
                  <a:cxn ang="0">
                    <a:pos x="139" y="404"/>
                  </a:cxn>
                  <a:cxn ang="0">
                    <a:pos x="167" y="307"/>
                  </a:cxn>
                  <a:cxn ang="0">
                    <a:pos x="90" y="271"/>
                  </a:cxn>
                  <a:cxn ang="0">
                    <a:pos x="69" y="216"/>
                  </a:cxn>
                  <a:cxn ang="0">
                    <a:pos x="90" y="195"/>
                  </a:cxn>
                  <a:cxn ang="0">
                    <a:pos x="153" y="132"/>
                  </a:cxn>
                  <a:cxn ang="0">
                    <a:pos x="237" y="132"/>
                  </a:cxn>
                  <a:cxn ang="0">
                    <a:pos x="258" y="70"/>
                  </a:cxn>
                  <a:cxn ang="0">
                    <a:pos x="509" y="126"/>
                  </a:cxn>
                  <a:cxn ang="0">
                    <a:pos x="529" y="56"/>
                  </a:cxn>
                  <a:cxn ang="0">
                    <a:pos x="718" y="0"/>
                  </a:cxn>
                  <a:cxn ang="0">
                    <a:pos x="732" y="56"/>
                  </a:cxn>
                  <a:cxn ang="0">
                    <a:pos x="808" y="35"/>
                  </a:cxn>
                  <a:cxn ang="0">
                    <a:pos x="933" y="202"/>
                  </a:cxn>
                  <a:cxn ang="0">
                    <a:pos x="983" y="348"/>
                  </a:cxn>
                  <a:cxn ang="0">
                    <a:pos x="787" y="362"/>
                  </a:cxn>
                  <a:cxn ang="0">
                    <a:pos x="808" y="509"/>
                  </a:cxn>
                  <a:cxn ang="0">
                    <a:pos x="794" y="551"/>
                  </a:cxn>
                  <a:cxn ang="0">
                    <a:pos x="738" y="557"/>
                  </a:cxn>
                  <a:cxn ang="0">
                    <a:pos x="774" y="599"/>
                  </a:cxn>
                  <a:cxn ang="0">
                    <a:pos x="752" y="683"/>
                  </a:cxn>
                  <a:cxn ang="0">
                    <a:pos x="655" y="683"/>
                  </a:cxn>
                  <a:cxn ang="0">
                    <a:pos x="676" y="822"/>
                  </a:cxn>
                  <a:cxn ang="0">
                    <a:pos x="334" y="1059"/>
                  </a:cxn>
                  <a:cxn ang="0">
                    <a:pos x="306" y="1122"/>
                  </a:cxn>
                  <a:cxn ang="0">
                    <a:pos x="230" y="1086"/>
                  </a:cxn>
                  <a:cxn ang="0">
                    <a:pos x="230" y="1038"/>
                  </a:cxn>
                  <a:cxn ang="0">
                    <a:pos x="181" y="1024"/>
                  </a:cxn>
                  <a:cxn ang="0">
                    <a:pos x="195" y="983"/>
                  </a:cxn>
                  <a:cxn ang="0">
                    <a:pos x="125" y="878"/>
                  </a:cxn>
                  <a:cxn ang="0">
                    <a:pos x="153" y="843"/>
                  </a:cxn>
                  <a:cxn ang="0">
                    <a:pos x="111" y="843"/>
                  </a:cxn>
                  <a:cxn ang="0">
                    <a:pos x="62" y="732"/>
                  </a:cxn>
                  <a:cxn ang="0">
                    <a:pos x="28" y="746"/>
                  </a:cxn>
                  <a:cxn ang="0">
                    <a:pos x="14" y="710"/>
                  </a:cxn>
                  <a:cxn ang="0">
                    <a:pos x="48" y="613"/>
                  </a:cxn>
                  <a:cxn ang="0">
                    <a:pos x="14" y="613"/>
                  </a:cxn>
                  <a:cxn ang="0">
                    <a:pos x="0" y="529"/>
                  </a:cxn>
                  <a:cxn ang="0">
                    <a:pos x="62" y="474"/>
                  </a:cxn>
                </a:cxnLst>
                <a:rect l="0" t="0" r="r" b="b"/>
                <a:pathLst>
                  <a:path w="983" h="1122">
                    <a:moveTo>
                      <a:pt x="62" y="474"/>
                    </a:moveTo>
                    <a:lnTo>
                      <a:pt x="90" y="467"/>
                    </a:lnTo>
                    <a:lnTo>
                      <a:pt x="90" y="418"/>
                    </a:lnTo>
                    <a:lnTo>
                      <a:pt x="139" y="404"/>
                    </a:lnTo>
                    <a:lnTo>
                      <a:pt x="167" y="307"/>
                    </a:lnTo>
                    <a:lnTo>
                      <a:pt x="90" y="271"/>
                    </a:lnTo>
                    <a:lnTo>
                      <a:pt x="69" y="216"/>
                    </a:lnTo>
                    <a:lnTo>
                      <a:pt x="90" y="195"/>
                    </a:lnTo>
                    <a:lnTo>
                      <a:pt x="153" y="132"/>
                    </a:lnTo>
                    <a:lnTo>
                      <a:pt x="237" y="132"/>
                    </a:lnTo>
                    <a:lnTo>
                      <a:pt x="258" y="70"/>
                    </a:lnTo>
                    <a:lnTo>
                      <a:pt x="509" y="126"/>
                    </a:lnTo>
                    <a:lnTo>
                      <a:pt x="529" y="56"/>
                    </a:lnTo>
                    <a:lnTo>
                      <a:pt x="718" y="0"/>
                    </a:lnTo>
                    <a:lnTo>
                      <a:pt x="732" y="56"/>
                    </a:lnTo>
                    <a:lnTo>
                      <a:pt x="808" y="35"/>
                    </a:lnTo>
                    <a:lnTo>
                      <a:pt x="933" y="202"/>
                    </a:lnTo>
                    <a:lnTo>
                      <a:pt x="983" y="348"/>
                    </a:lnTo>
                    <a:lnTo>
                      <a:pt x="787" y="362"/>
                    </a:lnTo>
                    <a:lnTo>
                      <a:pt x="808" y="509"/>
                    </a:lnTo>
                    <a:lnTo>
                      <a:pt x="794" y="551"/>
                    </a:lnTo>
                    <a:lnTo>
                      <a:pt x="738" y="557"/>
                    </a:lnTo>
                    <a:lnTo>
                      <a:pt x="774" y="599"/>
                    </a:lnTo>
                    <a:lnTo>
                      <a:pt x="752" y="683"/>
                    </a:lnTo>
                    <a:lnTo>
                      <a:pt x="655" y="683"/>
                    </a:lnTo>
                    <a:lnTo>
                      <a:pt x="676" y="822"/>
                    </a:lnTo>
                    <a:lnTo>
                      <a:pt x="334" y="1059"/>
                    </a:lnTo>
                    <a:lnTo>
                      <a:pt x="306" y="1122"/>
                    </a:lnTo>
                    <a:lnTo>
                      <a:pt x="230" y="1086"/>
                    </a:lnTo>
                    <a:lnTo>
                      <a:pt x="230" y="1038"/>
                    </a:lnTo>
                    <a:lnTo>
                      <a:pt x="181" y="1024"/>
                    </a:lnTo>
                    <a:lnTo>
                      <a:pt x="195" y="983"/>
                    </a:lnTo>
                    <a:lnTo>
                      <a:pt x="125" y="878"/>
                    </a:lnTo>
                    <a:lnTo>
                      <a:pt x="153" y="843"/>
                    </a:lnTo>
                    <a:lnTo>
                      <a:pt x="111" y="843"/>
                    </a:lnTo>
                    <a:lnTo>
                      <a:pt x="62" y="732"/>
                    </a:lnTo>
                    <a:lnTo>
                      <a:pt x="28" y="746"/>
                    </a:lnTo>
                    <a:lnTo>
                      <a:pt x="14" y="710"/>
                    </a:lnTo>
                    <a:lnTo>
                      <a:pt x="48" y="613"/>
                    </a:lnTo>
                    <a:lnTo>
                      <a:pt x="14" y="613"/>
                    </a:lnTo>
                    <a:lnTo>
                      <a:pt x="0" y="529"/>
                    </a:lnTo>
                    <a:lnTo>
                      <a:pt x="62" y="474"/>
                    </a:lnTo>
                    <a:close/>
                  </a:path>
                </a:pathLst>
              </a:custGeom>
              <a:solidFill>
                <a:srgbClr val="FF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678" name="Freeform 30"/>
              <p:cNvSpPr>
                <a:spLocks/>
              </p:cNvSpPr>
              <p:nvPr/>
            </p:nvSpPr>
            <p:spPr bwMode="auto">
              <a:xfrm>
                <a:off x="4078" y="5054"/>
                <a:ext cx="491" cy="561"/>
              </a:xfrm>
              <a:custGeom>
                <a:avLst/>
                <a:gdLst/>
                <a:ahLst/>
                <a:cxnLst>
                  <a:cxn ang="0">
                    <a:pos x="63" y="475"/>
                  </a:cxn>
                  <a:cxn ang="0">
                    <a:pos x="91" y="467"/>
                  </a:cxn>
                  <a:cxn ang="0">
                    <a:pos x="91" y="419"/>
                  </a:cxn>
                  <a:cxn ang="0">
                    <a:pos x="139" y="405"/>
                  </a:cxn>
                  <a:cxn ang="0">
                    <a:pos x="168" y="308"/>
                  </a:cxn>
                  <a:cxn ang="0">
                    <a:pos x="91" y="272"/>
                  </a:cxn>
                  <a:cxn ang="0">
                    <a:pos x="69" y="217"/>
                  </a:cxn>
                  <a:cxn ang="0">
                    <a:pos x="91" y="195"/>
                  </a:cxn>
                  <a:cxn ang="0">
                    <a:pos x="153" y="133"/>
                  </a:cxn>
                  <a:cxn ang="0">
                    <a:pos x="238" y="133"/>
                  </a:cxn>
                  <a:cxn ang="0">
                    <a:pos x="258" y="70"/>
                  </a:cxn>
                  <a:cxn ang="0">
                    <a:pos x="509" y="126"/>
                  </a:cxn>
                  <a:cxn ang="0">
                    <a:pos x="530" y="56"/>
                  </a:cxn>
                  <a:cxn ang="0">
                    <a:pos x="718" y="0"/>
                  </a:cxn>
                  <a:cxn ang="0">
                    <a:pos x="732" y="56"/>
                  </a:cxn>
                  <a:cxn ang="0">
                    <a:pos x="809" y="36"/>
                  </a:cxn>
                  <a:cxn ang="0">
                    <a:pos x="934" y="203"/>
                  </a:cxn>
                  <a:cxn ang="0">
                    <a:pos x="983" y="350"/>
                  </a:cxn>
                  <a:cxn ang="0">
                    <a:pos x="787" y="363"/>
                  </a:cxn>
                  <a:cxn ang="0">
                    <a:pos x="809" y="509"/>
                  </a:cxn>
                  <a:cxn ang="0">
                    <a:pos x="795" y="551"/>
                  </a:cxn>
                  <a:cxn ang="0">
                    <a:pos x="739" y="558"/>
                  </a:cxn>
                  <a:cxn ang="0">
                    <a:pos x="774" y="600"/>
                  </a:cxn>
                  <a:cxn ang="0">
                    <a:pos x="753" y="684"/>
                  </a:cxn>
                  <a:cxn ang="0">
                    <a:pos x="656" y="684"/>
                  </a:cxn>
                  <a:cxn ang="0">
                    <a:pos x="676" y="823"/>
                  </a:cxn>
                  <a:cxn ang="0">
                    <a:pos x="335" y="1060"/>
                  </a:cxn>
                  <a:cxn ang="0">
                    <a:pos x="307" y="1122"/>
                  </a:cxn>
                  <a:cxn ang="0">
                    <a:pos x="230" y="1088"/>
                  </a:cxn>
                  <a:cxn ang="0">
                    <a:pos x="230" y="1038"/>
                  </a:cxn>
                  <a:cxn ang="0">
                    <a:pos x="182" y="1024"/>
                  </a:cxn>
                  <a:cxn ang="0">
                    <a:pos x="196" y="983"/>
                  </a:cxn>
                  <a:cxn ang="0">
                    <a:pos x="125" y="879"/>
                  </a:cxn>
                  <a:cxn ang="0">
                    <a:pos x="153" y="843"/>
                  </a:cxn>
                  <a:cxn ang="0">
                    <a:pos x="111" y="843"/>
                  </a:cxn>
                  <a:cxn ang="0">
                    <a:pos x="63" y="732"/>
                  </a:cxn>
                  <a:cxn ang="0">
                    <a:pos x="28" y="746"/>
                  </a:cxn>
                  <a:cxn ang="0">
                    <a:pos x="14" y="712"/>
                  </a:cxn>
                  <a:cxn ang="0">
                    <a:pos x="49" y="614"/>
                  </a:cxn>
                  <a:cxn ang="0">
                    <a:pos x="14" y="614"/>
                  </a:cxn>
                  <a:cxn ang="0">
                    <a:pos x="0" y="531"/>
                  </a:cxn>
                  <a:cxn ang="0">
                    <a:pos x="63" y="475"/>
                  </a:cxn>
                </a:cxnLst>
                <a:rect l="0" t="0" r="r" b="b"/>
                <a:pathLst>
                  <a:path w="983" h="1122">
                    <a:moveTo>
                      <a:pt x="63" y="475"/>
                    </a:moveTo>
                    <a:lnTo>
                      <a:pt x="91" y="467"/>
                    </a:lnTo>
                    <a:lnTo>
                      <a:pt x="91" y="419"/>
                    </a:lnTo>
                    <a:lnTo>
                      <a:pt x="139" y="405"/>
                    </a:lnTo>
                    <a:lnTo>
                      <a:pt x="168" y="308"/>
                    </a:lnTo>
                    <a:lnTo>
                      <a:pt x="91" y="272"/>
                    </a:lnTo>
                    <a:lnTo>
                      <a:pt x="69" y="217"/>
                    </a:lnTo>
                    <a:lnTo>
                      <a:pt x="91" y="195"/>
                    </a:lnTo>
                    <a:lnTo>
                      <a:pt x="153" y="133"/>
                    </a:lnTo>
                    <a:lnTo>
                      <a:pt x="238" y="133"/>
                    </a:lnTo>
                    <a:lnTo>
                      <a:pt x="258" y="70"/>
                    </a:lnTo>
                    <a:lnTo>
                      <a:pt x="509" y="126"/>
                    </a:lnTo>
                    <a:lnTo>
                      <a:pt x="530" y="56"/>
                    </a:lnTo>
                    <a:lnTo>
                      <a:pt x="718" y="0"/>
                    </a:lnTo>
                    <a:lnTo>
                      <a:pt x="732" y="56"/>
                    </a:lnTo>
                    <a:lnTo>
                      <a:pt x="809" y="36"/>
                    </a:lnTo>
                    <a:lnTo>
                      <a:pt x="934" y="203"/>
                    </a:lnTo>
                    <a:lnTo>
                      <a:pt x="983" y="350"/>
                    </a:lnTo>
                    <a:lnTo>
                      <a:pt x="787" y="363"/>
                    </a:lnTo>
                    <a:lnTo>
                      <a:pt x="809" y="509"/>
                    </a:lnTo>
                    <a:lnTo>
                      <a:pt x="795" y="551"/>
                    </a:lnTo>
                    <a:lnTo>
                      <a:pt x="739" y="558"/>
                    </a:lnTo>
                    <a:lnTo>
                      <a:pt x="774" y="600"/>
                    </a:lnTo>
                    <a:lnTo>
                      <a:pt x="753" y="684"/>
                    </a:lnTo>
                    <a:lnTo>
                      <a:pt x="656" y="684"/>
                    </a:lnTo>
                    <a:lnTo>
                      <a:pt x="676" y="823"/>
                    </a:lnTo>
                    <a:lnTo>
                      <a:pt x="335" y="1060"/>
                    </a:lnTo>
                    <a:lnTo>
                      <a:pt x="307" y="1122"/>
                    </a:lnTo>
                    <a:lnTo>
                      <a:pt x="230" y="1088"/>
                    </a:lnTo>
                    <a:lnTo>
                      <a:pt x="230" y="1038"/>
                    </a:lnTo>
                    <a:lnTo>
                      <a:pt x="182" y="1024"/>
                    </a:lnTo>
                    <a:lnTo>
                      <a:pt x="196" y="983"/>
                    </a:lnTo>
                    <a:lnTo>
                      <a:pt x="125" y="879"/>
                    </a:lnTo>
                    <a:lnTo>
                      <a:pt x="153" y="843"/>
                    </a:lnTo>
                    <a:lnTo>
                      <a:pt x="111" y="843"/>
                    </a:lnTo>
                    <a:lnTo>
                      <a:pt x="63" y="732"/>
                    </a:lnTo>
                    <a:lnTo>
                      <a:pt x="28" y="746"/>
                    </a:lnTo>
                    <a:lnTo>
                      <a:pt x="14" y="712"/>
                    </a:lnTo>
                    <a:lnTo>
                      <a:pt x="49" y="614"/>
                    </a:lnTo>
                    <a:lnTo>
                      <a:pt x="14" y="614"/>
                    </a:lnTo>
                    <a:lnTo>
                      <a:pt x="0" y="531"/>
                    </a:lnTo>
                    <a:lnTo>
                      <a:pt x="63" y="475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679" name="Freeform 31"/>
              <p:cNvSpPr>
                <a:spLocks/>
              </p:cNvSpPr>
              <p:nvPr/>
            </p:nvSpPr>
            <p:spPr bwMode="auto">
              <a:xfrm>
                <a:off x="4980" y="3225"/>
                <a:ext cx="746" cy="1129"/>
              </a:xfrm>
              <a:custGeom>
                <a:avLst/>
                <a:gdLst/>
                <a:ahLst/>
                <a:cxnLst>
                  <a:cxn ang="0">
                    <a:pos x="153" y="2258"/>
                  </a:cxn>
                  <a:cxn ang="0">
                    <a:pos x="272" y="2062"/>
                  </a:cxn>
                  <a:cxn ang="0">
                    <a:pos x="0" y="1917"/>
                  </a:cxn>
                  <a:cxn ang="0">
                    <a:pos x="286" y="1840"/>
                  </a:cxn>
                  <a:cxn ang="0">
                    <a:pos x="377" y="1909"/>
                  </a:cxn>
                  <a:cxn ang="0">
                    <a:pos x="258" y="1722"/>
                  </a:cxn>
                  <a:cxn ang="0">
                    <a:pos x="224" y="1485"/>
                  </a:cxn>
                  <a:cxn ang="0">
                    <a:pos x="335" y="1485"/>
                  </a:cxn>
                  <a:cxn ang="0">
                    <a:pos x="439" y="1346"/>
                  </a:cxn>
                  <a:cxn ang="0">
                    <a:pos x="188" y="1310"/>
                  </a:cxn>
                  <a:cxn ang="0">
                    <a:pos x="153" y="1227"/>
                  </a:cxn>
                  <a:cxn ang="0">
                    <a:pos x="252" y="1080"/>
                  </a:cxn>
                  <a:cxn ang="0">
                    <a:pos x="335" y="899"/>
                  </a:cxn>
                  <a:cxn ang="0">
                    <a:pos x="369" y="781"/>
                  </a:cxn>
                  <a:cxn ang="0">
                    <a:pos x="447" y="816"/>
                  </a:cxn>
                  <a:cxn ang="0">
                    <a:pos x="474" y="865"/>
                  </a:cxn>
                  <a:cxn ang="0">
                    <a:pos x="516" y="676"/>
                  </a:cxn>
                  <a:cxn ang="0">
                    <a:pos x="509" y="635"/>
                  </a:cxn>
                  <a:cxn ang="0">
                    <a:pos x="474" y="364"/>
                  </a:cxn>
                  <a:cxn ang="0">
                    <a:pos x="683" y="175"/>
                  </a:cxn>
                  <a:cxn ang="0">
                    <a:pos x="983" y="70"/>
                  </a:cxn>
                  <a:cxn ang="0">
                    <a:pos x="1346" y="175"/>
                  </a:cxn>
                  <a:cxn ang="0">
                    <a:pos x="1269" y="245"/>
                  </a:cxn>
                  <a:cxn ang="0">
                    <a:pos x="1171" y="370"/>
                  </a:cxn>
                  <a:cxn ang="0">
                    <a:pos x="1165" y="572"/>
                  </a:cxn>
                  <a:cxn ang="0">
                    <a:pos x="1234" y="676"/>
                  </a:cxn>
                  <a:cxn ang="0">
                    <a:pos x="1115" y="857"/>
                  </a:cxn>
                  <a:cxn ang="0">
                    <a:pos x="1046" y="726"/>
                  </a:cxn>
                  <a:cxn ang="0">
                    <a:pos x="885" y="802"/>
                  </a:cxn>
                  <a:cxn ang="0">
                    <a:pos x="837" y="899"/>
                  </a:cxn>
                  <a:cxn ang="0">
                    <a:pos x="941" y="1046"/>
                  </a:cxn>
                  <a:cxn ang="0">
                    <a:pos x="899" y="1206"/>
                  </a:cxn>
                  <a:cxn ang="0">
                    <a:pos x="899" y="1276"/>
                  </a:cxn>
                  <a:cxn ang="0">
                    <a:pos x="1066" y="1352"/>
                  </a:cxn>
                  <a:cxn ang="0">
                    <a:pos x="996" y="1429"/>
                  </a:cxn>
                  <a:cxn ang="0">
                    <a:pos x="1199" y="1429"/>
                  </a:cxn>
                  <a:cxn ang="0">
                    <a:pos x="1227" y="1555"/>
                  </a:cxn>
                  <a:cxn ang="0">
                    <a:pos x="1338" y="1555"/>
                  </a:cxn>
                  <a:cxn ang="0">
                    <a:pos x="1283" y="1624"/>
                  </a:cxn>
                  <a:cxn ang="0">
                    <a:pos x="1408" y="1742"/>
                  </a:cxn>
                  <a:cxn ang="0">
                    <a:pos x="1492" y="1840"/>
                  </a:cxn>
                  <a:cxn ang="0">
                    <a:pos x="1450" y="1881"/>
                  </a:cxn>
                  <a:cxn ang="0">
                    <a:pos x="1394" y="1853"/>
                  </a:cxn>
                  <a:cxn ang="0">
                    <a:pos x="1234" y="1895"/>
                  </a:cxn>
                  <a:cxn ang="0">
                    <a:pos x="1046" y="1875"/>
                  </a:cxn>
                  <a:cxn ang="0">
                    <a:pos x="801" y="1784"/>
                  </a:cxn>
                  <a:cxn ang="0">
                    <a:pos x="704" y="1833"/>
                  </a:cxn>
                  <a:cxn ang="0">
                    <a:pos x="690" y="1931"/>
                  </a:cxn>
                  <a:cxn ang="0">
                    <a:pos x="642" y="1875"/>
                  </a:cxn>
                  <a:cxn ang="0">
                    <a:pos x="586" y="1931"/>
                  </a:cxn>
                  <a:cxn ang="0">
                    <a:pos x="509" y="1895"/>
                  </a:cxn>
                </a:cxnLst>
                <a:rect l="0" t="0" r="r" b="b"/>
                <a:pathLst>
                  <a:path w="1492" h="2258">
                    <a:moveTo>
                      <a:pt x="272" y="2209"/>
                    </a:moveTo>
                    <a:lnTo>
                      <a:pt x="153" y="2258"/>
                    </a:lnTo>
                    <a:lnTo>
                      <a:pt x="272" y="2133"/>
                    </a:lnTo>
                    <a:lnTo>
                      <a:pt x="272" y="2062"/>
                    </a:lnTo>
                    <a:lnTo>
                      <a:pt x="174" y="1979"/>
                    </a:lnTo>
                    <a:lnTo>
                      <a:pt x="0" y="1917"/>
                    </a:lnTo>
                    <a:lnTo>
                      <a:pt x="139" y="1853"/>
                    </a:lnTo>
                    <a:lnTo>
                      <a:pt x="286" y="1840"/>
                    </a:lnTo>
                    <a:lnTo>
                      <a:pt x="328" y="1937"/>
                    </a:lnTo>
                    <a:lnTo>
                      <a:pt x="377" y="1909"/>
                    </a:lnTo>
                    <a:lnTo>
                      <a:pt x="391" y="1750"/>
                    </a:lnTo>
                    <a:lnTo>
                      <a:pt x="258" y="1722"/>
                    </a:lnTo>
                    <a:lnTo>
                      <a:pt x="216" y="1513"/>
                    </a:lnTo>
                    <a:lnTo>
                      <a:pt x="224" y="1485"/>
                    </a:lnTo>
                    <a:lnTo>
                      <a:pt x="279" y="1513"/>
                    </a:lnTo>
                    <a:lnTo>
                      <a:pt x="335" y="1485"/>
                    </a:lnTo>
                    <a:lnTo>
                      <a:pt x="342" y="1401"/>
                    </a:lnTo>
                    <a:lnTo>
                      <a:pt x="439" y="1346"/>
                    </a:lnTo>
                    <a:lnTo>
                      <a:pt x="369" y="1304"/>
                    </a:lnTo>
                    <a:lnTo>
                      <a:pt x="188" y="1310"/>
                    </a:lnTo>
                    <a:lnTo>
                      <a:pt x="105" y="1269"/>
                    </a:lnTo>
                    <a:lnTo>
                      <a:pt x="153" y="1227"/>
                    </a:lnTo>
                    <a:lnTo>
                      <a:pt x="153" y="1143"/>
                    </a:lnTo>
                    <a:lnTo>
                      <a:pt x="252" y="1080"/>
                    </a:lnTo>
                    <a:lnTo>
                      <a:pt x="188" y="969"/>
                    </a:lnTo>
                    <a:lnTo>
                      <a:pt x="335" y="899"/>
                    </a:lnTo>
                    <a:lnTo>
                      <a:pt x="286" y="746"/>
                    </a:lnTo>
                    <a:lnTo>
                      <a:pt x="369" y="781"/>
                    </a:lnTo>
                    <a:lnTo>
                      <a:pt x="391" y="739"/>
                    </a:lnTo>
                    <a:lnTo>
                      <a:pt x="447" y="816"/>
                    </a:lnTo>
                    <a:lnTo>
                      <a:pt x="425" y="865"/>
                    </a:lnTo>
                    <a:lnTo>
                      <a:pt x="474" y="865"/>
                    </a:lnTo>
                    <a:lnTo>
                      <a:pt x="600" y="767"/>
                    </a:lnTo>
                    <a:lnTo>
                      <a:pt x="516" y="676"/>
                    </a:lnTo>
                    <a:lnTo>
                      <a:pt x="606" y="656"/>
                    </a:lnTo>
                    <a:lnTo>
                      <a:pt x="509" y="635"/>
                    </a:lnTo>
                    <a:lnTo>
                      <a:pt x="572" y="517"/>
                    </a:lnTo>
                    <a:lnTo>
                      <a:pt x="474" y="364"/>
                    </a:lnTo>
                    <a:lnTo>
                      <a:pt x="592" y="336"/>
                    </a:lnTo>
                    <a:lnTo>
                      <a:pt x="683" y="175"/>
                    </a:lnTo>
                    <a:lnTo>
                      <a:pt x="843" y="70"/>
                    </a:lnTo>
                    <a:lnTo>
                      <a:pt x="983" y="70"/>
                    </a:lnTo>
                    <a:lnTo>
                      <a:pt x="1199" y="0"/>
                    </a:lnTo>
                    <a:lnTo>
                      <a:pt x="1346" y="175"/>
                    </a:lnTo>
                    <a:lnTo>
                      <a:pt x="1332" y="252"/>
                    </a:lnTo>
                    <a:lnTo>
                      <a:pt x="1269" y="245"/>
                    </a:lnTo>
                    <a:lnTo>
                      <a:pt x="1262" y="286"/>
                    </a:lnTo>
                    <a:lnTo>
                      <a:pt x="1171" y="370"/>
                    </a:lnTo>
                    <a:lnTo>
                      <a:pt x="1213" y="440"/>
                    </a:lnTo>
                    <a:lnTo>
                      <a:pt x="1165" y="572"/>
                    </a:lnTo>
                    <a:lnTo>
                      <a:pt x="1255" y="586"/>
                    </a:lnTo>
                    <a:lnTo>
                      <a:pt x="1234" y="676"/>
                    </a:lnTo>
                    <a:lnTo>
                      <a:pt x="1262" y="788"/>
                    </a:lnTo>
                    <a:lnTo>
                      <a:pt x="1115" y="857"/>
                    </a:lnTo>
                    <a:lnTo>
                      <a:pt x="1088" y="899"/>
                    </a:lnTo>
                    <a:lnTo>
                      <a:pt x="1046" y="726"/>
                    </a:lnTo>
                    <a:lnTo>
                      <a:pt x="934" y="809"/>
                    </a:lnTo>
                    <a:lnTo>
                      <a:pt x="885" y="802"/>
                    </a:lnTo>
                    <a:lnTo>
                      <a:pt x="879" y="760"/>
                    </a:lnTo>
                    <a:lnTo>
                      <a:pt x="837" y="899"/>
                    </a:lnTo>
                    <a:lnTo>
                      <a:pt x="787" y="913"/>
                    </a:lnTo>
                    <a:lnTo>
                      <a:pt x="941" y="1046"/>
                    </a:lnTo>
                    <a:lnTo>
                      <a:pt x="865" y="1129"/>
                    </a:lnTo>
                    <a:lnTo>
                      <a:pt x="899" y="1206"/>
                    </a:lnTo>
                    <a:lnTo>
                      <a:pt x="871" y="1241"/>
                    </a:lnTo>
                    <a:lnTo>
                      <a:pt x="899" y="1276"/>
                    </a:lnTo>
                    <a:lnTo>
                      <a:pt x="983" y="1234"/>
                    </a:lnTo>
                    <a:lnTo>
                      <a:pt x="1066" y="1352"/>
                    </a:lnTo>
                    <a:lnTo>
                      <a:pt x="990" y="1388"/>
                    </a:lnTo>
                    <a:lnTo>
                      <a:pt x="996" y="1429"/>
                    </a:lnTo>
                    <a:lnTo>
                      <a:pt x="1165" y="1394"/>
                    </a:lnTo>
                    <a:lnTo>
                      <a:pt x="1199" y="1429"/>
                    </a:lnTo>
                    <a:lnTo>
                      <a:pt x="1157" y="1491"/>
                    </a:lnTo>
                    <a:lnTo>
                      <a:pt x="1227" y="1555"/>
                    </a:lnTo>
                    <a:lnTo>
                      <a:pt x="1276" y="1527"/>
                    </a:lnTo>
                    <a:lnTo>
                      <a:pt x="1338" y="1555"/>
                    </a:lnTo>
                    <a:lnTo>
                      <a:pt x="1338" y="1603"/>
                    </a:lnTo>
                    <a:lnTo>
                      <a:pt x="1283" y="1624"/>
                    </a:lnTo>
                    <a:lnTo>
                      <a:pt x="1262" y="1686"/>
                    </a:lnTo>
                    <a:lnTo>
                      <a:pt x="1408" y="1742"/>
                    </a:lnTo>
                    <a:lnTo>
                      <a:pt x="1416" y="1826"/>
                    </a:lnTo>
                    <a:lnTo>
                      <a:pt x="1492" y="1840"/>
                    </a:lnTo>
                    <a:lnTo>
                      <a:pt x="1485" y="1889"/>
                    </a:lnTo>
                    <a:lnTo>
                      <a:pt x="1450" y="1881"/>
                    </a:lnTo>
                    <a:lnTo>
                      <a:pt x="1422" y="1931"/>
                    </a:lnTo>
                    <a:lnTo>
                      <a:pt x="1394" y="1853"/>
                    </a:lnTo>
                    <a:lnTo>
                      <a:pt x="1290" y="1833"/>
                    </a:lnTo>
                    <a:lnTo>
                      <a:pt x="1234" y="1895"/>
                    </a:lnTo>
                    <a:lnTo>
                      <a:pt x="1052" y="1945"/>
                    </a:lnTo>
                    <a:lnTo>
                      <a:pt x="1046" y="1875"/>
                    </a:lnTo>
                    <a:lnTo>
                      <a:pt x="871" y="1840"/>
                    </a:lnTo>
                    <a:lnTo>
                      <a:pt x="801" y="1784"/>
                    </a:lnTo>
                    <a:lnTo>
                      <a:pt x="732" y="1791"/>
                    </a:lnTo>
                    <a:lnTo>
                      <a:pt x="704" y="1833"/>
                    </a:lnTo>
                    <a:lnTo>
                      <a:pt x="732" y="1881"/>
                    </a:lnTo>
                    <a:lnTo>
                      <a:pt x="690" y="1931"/>
                    </a:lnTo>
                    <a:lnTo>
                      <a:pt x="620" y="1895"/>
                    </a:lnTo>
                    <a:lnTo>
                      <a:pt x="642" y="1875"/>
                    </a:lnTo>
                    <a:lnTo>
                      <a:pt x="564" y="1861"/>
                    </a:lnTo>
                    <a:lnTo>
                      <a:pt x="586" y="1931"/>
                    </a:lnTo>
                    <a:lnTo>
                      <a:pt x="551" y="1958"/>
                    </a:lnTo>
                    <a:lnTo>
                      <a:pt x="509" y="1895"/>
                    </a:lnTo>
                    <a:lnTo>
                      <a:pt x="272" y="2209"/>
                    </a:lnTo>
                    <a:close/>
                  </a:path>
                </a:pathLst>
              </a:custGeom>
              <a:solidFill>
                <a:srgbClr val="FF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680" name="Freeform 32"/>
              <p:cNvSpPr>
                <a:spLocks/>
              </p:cNvSpPr>
              <p:nvPr/>
            </p:nvSpPr>
            <p:spPr bwMode="auto">
              <a:xfrm>
                <a:off x="4981" y="3226"/>
                <a:ext cx="746" cy="1128"/>
              </a:xfrm>
              <a:custGeom>
                <a:avLst/>
                <a:gdLst/>
                <a:ahLst/>
                <a:cxnLst>
                  <a:cxn ang="0">
                    <a:pos x="153" y="2257"/>
                  </a:cxn>
                  <a:cxn ang="0">
                    <a:pos x="272" y="2062"/>
                  </a:cxn>
                  <a:cxn ang="0">
                    <a:pos x="0" y="1916"/>
                  </a:cxn>
                  <a:cxn ang="0">
                    <a:pos x="286" y="1840"/>
                  </a:cxn>
                  <a:cxn ang="0">
                    <a:pos x="376" y="1909"/>
                  </a:cxn>
                  <a:cxn ang="0">
                    <a:pos x="258" y="1721"/>
                  </a:cxn>
                  <a:cxn ang="0">
                    <a:pos x="223" y="1484"/>
                  </a:cxn>
                  <a:cxn ang="0">
                    <a:pos x="334" y="1484"/>
                  </a:cxn>
                  <a:cxn ang="0">
                    <a:pos x="439" y="1345"/>
                  </a:cxn>
                  <a:cxn ang="0">
                    <a:pos x="187" y="1310"/>
                  </a:cxn>
                  <a:cxn ang="0">
                    <a:pos x="153" y="1227"/>
                  </a:cxn>
                  <a:cxn ang="0">
                    <a:pos x="251" y="1080"/>
                  </a:cxn>
                  <a:cxn ang="0">
                    <a:pos x="334" y="899"/>
                  </a:cxn>
                  <a:cxn ang="0">
                    <a:pos x="369" y="780"/>
                  </a:cxn>
                  <a:cxn ang="0">
                    <a:pos x="446" y="816"/>
                  </a:cxn>
                  <a:cxn ang="0">
                    <a:pos x="473" y="864"/>
                  </a:cxn>
                  <a:cxn ang="0">
                    <a:pos x="515" y="676"/>
                  </a:cxn>
                  <a:cxn ang="0">
                    <a:pos x="509" y="635"/>
                  </a:cxn>
                  <a:cxn ang="0">
                    <a:pos x="473" y="363"/>
                  </a:cxn>
                  <a:cxn ang="0">
                    <a:pos x="682" y="174"/>
                  </a:cxn>
                  <a:cxn ang="0">
                    <a:pos x="983" y="70"/>
                  </a:cxn>
                  <a:cxn ang="0">
                    <a:pos x="1345" y="174"/>
                  </a:cxn>
                  <a:cxn ang="0">
                    <a:pos x="1269" y="245"/>
                  </a:cxn>
                  <a:cxn ang="0">
                    <a:pos x="1171" y="370"/>
                  </a:cxn>
                  <a:cxn ang="0">
                    <a:pos x="1164" y="571"/>
                  </a:cxn>
                  <a:cxn ang="0">
                    <a:pos x="1233" y="676"/>
                  </a:cxn>
                  <a:cxn ang="0">
                    <a:pos x="1114" y="857"/>
                  </a:cxn>
                  <a:cxn ang="0">
                    <a:pos x="1045" y="725"/>
                  </a:cxn>
                  <a:cxn ang="0">
                    <a:pos x="885" y="802"/>
                  </a:cxn>
                  <a:cxn ang="0">
                    <a:pos x="836" y="899"/>
                  </a:cxn>
                  <a:cxn ang="0">
                    <a:pos x="941" y="1045"/>
                  </a:cxn>
                  <a:cxn ang="0">
                    <a:pos x="899" y="1205"/>
                  </a:cxn>
                  <a:cxn ang="0">
                    <a:pos x="899" y="1275"/>
                  </a:cxn>
                  <a:cxn ang="0">
                    <a:pos x="1066" y="1352"/>
                  </a:cxn>
                  <a:cxn ang="0">
                    <a:pos x="997" y="1428"/>
                  </a:cxn>
                  <a:cxn ang="0">
                    <a:pos x="1199" y="1428"/>
                  </a:cxn>
                  <a:cxn ang="0">
                    <a:pos x="1227" y="1554"/>
                  </a:cxn>
                  <a:cxn ang="0">
                    <a:pos x="1338" y="1554"/>
                  </a:cxn>
                  <a:cxn ang="0">
                    <a:pos x="1283" y="1623"/>
                  </a:cxn>
                  <a:cxn ang="0">
                    <a:pos x="1408" y="1742"/>
                  </a:cxn>
                  <a:cxn ang="0">
                    <a:pos x="1492" y="1840"/>
                  </a:cxn>
                  <a:cxn ang="0">
                    <a:pos x="1450" y="1881"/>
                  </a:cxn>
                  <a:cxn ang="0">
                    <a:pos x="1394" y="1854"/>
                  </a:cxn>
                  <a:cxn ang="0">
                    <a:pos x="1233" y="1895"/>
                  </a:cxn>
                  <a:cxn ang="0">
                    <a:pos x="1045" y="1874"/>
                  </a:cxn>
                  <a:cxn ang="0">
                    <a:pos x="801" y="1784"/>
                  </a:cxn>
                  <a:cxn ang="0">
                    <a:pos x="704" y="1832"/>
                  </a:cxn>
                  <a:cxn ang="0">
                    <a:pos x="690" y="1930"/>
                  </a:cxn>
                  <a:cxn ang="0">
                    <a:pos x="641" y="1874"/>
                  </a:cxn>
                  <a:cxn ang="0">
                    <a:pos x="585" y="1930"/>
                  </a:cxn>
                  <a:cxn ang="0">
                    <a:pos x="509" y="1895"/>
                  </a:cxn>
                </a:cxnLst>
                <a:rect l="0" t="0" r="r" b="b"/>
                <a:pathLst>
                  <a:path w="1492" h="2257">
                    <a:moveTo>
                      <a:pt x="272" y="2209"/>
                    </a:moveTo>
                    <a:lnTo>
                      <a:pt x="153" y="2257"/>
                    </a:lnTo>
                    <a:lnTo>
                      <a:pt x="272" y="2132"/>
                    </a:lnTo>
                    <a:lnTo>
                      <a:pt x="272" y="2062"/>
                    </a:lnTo>
                    <a:lnTo>
                      <a:pt x="173" y="1979"/>
                    </a:lnTo>
                    <a:lnTo>
                      <a:pt x="0" y="1916"/>
                    </a:lnTo>
                    <a:lnTo>
                      <a:pt x="139" y="1854"/>
                    </a:lnTo>
                    <a:lnTo>
                      <a:pt x="286" y="1840"/>
                    </a:lnTo>
                    <a:lnTo>
                      <a:pt x="328" y="1937"/>
                    </a:lnTo>
                    <a:lnTo>
                      <a:pt x="376" y="1909"/>
                    </a:lnTo>
                    <a:lnTo>
                      <a:pt x="390" y="1749"/>
                    </a:lnTo>
                    <a:lnTo>
                      <a:pt x="258" y="1721"/>
                    </a:lnTo>
                    <a:lnTo>
                      <a:pt x="216" y="1512"/>
                    </a:lnTo>
                    <a:lnTo>
                      <a:pt x="223" y="1484"/>
                    </a:lnTo>
                    <a:lnTo>
                      <a:pt x="278" y="1512"/>
                    </a:lnTo>
                    <a:lnTo>
                      <a:pt x="334" y="1484"/>
                    </a:lnTo>
                    <a:lnTo>
                      <a:pt x="342" y="1400"/>
                    </a:lnTo>
                    <a:lnTo>
                      <a:pt x="439" y="1345"/>
                    </a:lnTo>
                    <a:lnTo>
                      <a:pt x="369" y="1303"/>
                    </a:lnTo>
                    <a:lnTo>
                      <a:pt x="187" y="1310"/>
                    </a:lnTo>
                    <a:lnTo>
                      <a:pt x="104" y="1269"/>
                    </a:lnTo>
                    <a:lnTo>
                      <a:pt x="153" y="1227"/>
                    </a:lnTo>
                    <a:lnTo>
                      <a:pt x="153" y="1142"/>
                    </a:lnTo>
                    <a:lnTo>
                      <a:pt x="251" y="1080"/>
                    </a:lnTo>
                    <a:lnTo>
                      <a:pt x="187" y="969"/>
                    </a:lnTo>
                    <a:lnTo>
                      <a:pt x="334" y="899"/>
                    </a:lnTo>
                    <a:lnTo>
                      <a:pt x="286" y="746"/>
                    </a:lnTo>
                    <a:lnTo>
                      <a:pt x="369" y="780"/>
                    </a:lnTo>
                    <a:lnTo>
                      <a:pt x="390" y="738"/>
                    </a:lnTo>
                    <a:lnTo>
                      <a:pt x="446" y="816"/>
                    </a:lnTo>
                    <a:lnTo>
                      <a:pt x="425" y="864"/>
                    </a:lnTo>
                    <a:lnTo>
                      <a:pt x="473" y="864"/>
                    </a:lnTo>
                    <a:lnTo>
                      <a:pt x="599" y="766"/>
                    </a:lnTo>
                    <a:lnTo>
                      <a:pt x="515" y="676"/>
                    </a:lnTo>
                    <a:lnTo>
                      <a:pt x="606" y="655"/>
                    </a:lnTo>
                    <a:lnTo>
                      <a:pt x="509" y="635"/>
                    </a:lnTo>
                    <a:lnTo>
                      <a:pt x="571" y="516"/>
                    </a:lnTo>
                    <a:lnTo>
                      <a:pt x="473" y="363"/>
                    </a:lnTo>
                    <a:lnTo>
                      <a:pt x="592" y="335"/>
                    </a:lnTo>
                    <a:lnTo>
                      <a:pt x="682" y="174"/>
                    </a:lnTo>
                    <a:lnTo>
                      <a:pt x="843" y="70"/>
                    </a:lnTo>
                    <a:lnTo>
                      <a:pt x="983" y="70"/>
                    </a:lnTo>
                    <a:lnTo>
                      <a:pt x="1199" y="0"/>
                    </a:lnTo>
                    <a:lnTo>
                      <a:pt x="1345" y="174"/>
                    </a:lnTo>
                    <a:lnTo>
                      <a:pt x="1331" y="251"/>
                    </a:lnTo>
                    <a:lnTo>
                      <a:pt x="1269" y="245"/>
                    </a:lnTo>
                    <a:lnTo>
                      <a:pt x="1261" y="286"/>
                    </a:lnTo>
                    <a:lnTo>
                      <a:pt x="1171" y="370"/>
                    </a:lnTo>
                    <a:lnTo>
                      <a:pt x="1213" y="440"/>
                    </a:lnTo>
                    <a:lnTo>
                      <a:pt x="1164" y="571"/>
                    </a:lnTo>
                    <a:lnTo>
                      <a:pt x="1255" y="585"/>
                    </a:lnTo>
                    <a:lnTo>
                      <a:pt x="1233" y="676"/>
                    </a:lnTo>
                    <a:lnTo>
                      <a:pt x="1261" y="788"/>
                    </a:lnTo>
                    <a:lnTo>
                      <a:pt x="1114" y="857"/>
                    </a:lnTo>
                    <a:lnTo>
                      <a:pt x="1087" y="899"/>
                    </a:lnTo>
                    <a:lnTo>
                      <a:pt x="1045" y="725"/>
                    </a:lnTo>
                    <a:lnTo>
                      <a:pt x="933" y="808"/>
                    </a:lnTo>
                    <a:lnTo>
                      <a:pt x="885" y="802"/>
                    </a:lnTo>
                    <a:lnTo>
                      <a:pt x="878" y="760"/>
                    </a:lnTo>
                    <a:lnTo>
                      <a:pt x="836" y="899"/>
                    </a:lnTo>
                    <a:lnTo>
                      <a:pt x="788" y="913"/>
                    </a:lnTo>
                    <a:lnTo>
                      <a:pt x="941" y="1045"/>
                    </a:lnTo>
                    <a:lnTo>
                      <a:pt x="864" y="1128"/>
                    </a:lnTo>
                    <a:lnTo>
                      <a:pt x="899" y="1205"/>
                    </a:lnTo>
                    <a:lnTo>
                      <a:pt x="871" y="1241"/>
                    </a:lnTo>
                    <a:lnTo>
                      <a:pt x="899" y="1275"/>
                    </a:lnTo>
                    <a:lnTo>
                      <a:pt x="983" y="1233"/>
                    </a:lnTo>
                    <a:lnTo>
                      <a:pt x="1066" y="1352"/>
                    </a:lnTo>
                    <a:lnTo>
                      <a:pt x="989" y="1387"/>
                    </a:lnTo>
                    <a:lnTo>
                      <a:pt x="997" y="1428"/>
                    </a:lnTo>
                    <a:lnTo>
                      <a:pt x="1164" y="1394"/>
                    </a:lnTo>
                    <a:lnTo>
                      <a:pt x="1199" y="1428"/>
                    </a:lnTo>
                    <a:lnTo>
                      <a:pt x="1157" y="1491"/>
                    </a:lnTo>
                    <a:lnTo>
                      <a:pt x="1227" y="1554"/>
                    </a:lnTo>
                    <a:lnTo>
                      <a:pt x="1275" y="1526"/>
                    </a:lnTo>
                    <a:lnTo>
                      <a:pt x="1338" y="1554"/>
                    </a:lnTo>
                    <a:lnTo>
                      <a:pt x="1338" y="1603"/>
                    </a:lnTo>
                    <a:lnTo>
                      <a:pt x="1283" y="1623"/>
                    </a:lnTo>
                    <a:lnTo>
                      <a:pt x="1261" y="1686"/>
                    </a:lnTo>
                    <a:lnTo>
                      <a:pt x="1408" y="1742"/>
                    </a:lnTo>
                    <a:lnTo>
                      <a:pt x="1415" y="1826"/>
                    </a:lnTo>
                    <a:lnTo>
                      <a:pt x="1492" y="1840"/>
                    </a:lnTo>
                    <a:lnTo>
                      <a:pt x="1484" y="1888"/>
                    </a:lnTo>
                    <a:lnTo>
                      <a:pt x="1450" y="1881"/>
                    </a:lnTo>
                    <a:lnTo>
                      <a:pt x="1422" y="1930"/>
                    </a:lnTo>
                    <a:lnTo>
                      <a:pt x="1394" y="1854"/>
                    </a:lnTo>
                    <a:lnTo>
                      <a:pt x="1289" y="1832"/>
                    </a:lnTo>
                    <a:lnTo>
                      <a:pt x="1233" y="1895"/>
                    </a:lnTo>
                    <a:lnTo>
                      <a:pt x="1052" y="1944"/>
                    </a:lnTo>
                    <a:lnTo>
                      <a:pt x="1045" y="1874"/>
                    </a:lnTo>
                    <a:lnTo>
                      <a:pt x="871" y="1840"/>
                    </a:lnTo>
                    <a:lnTo>
                      <a:pt x="801" y="1784"/>
                    </a:lnTo>
                    <a:lnTo>
                      <a:pt x="732" y="1790"/>
                    </a:lnTo>
                    <a:lnTo>
                      <a:pt x="704" y="1832"/>
                    </a:lnTo>
                    <a:lnTo>
                      <a:pt x="732" y="1881"/>
                    </a:lnTo>
                    <a:lnTo>
                      <a:pt x="690" y="1930"/>
                    </a:lnTo>
                    <a:lnTo>
                      <a:pt x="620" y="1895"/>
                    </a:lnTo>
                    <a:lnTo>
                      <a:pt x="641" y="1874"/>
                    </a:lnTo>
                    <a:lnTo>
                      <a:pt x="565" y="1860"/>
                    </a:lnTo>
                    <a:lnTo>
                      <a:pt x="585" y="1930"/>
                    </a:lnTo>
                    <a:lnTo>
                      <a:pt x="551" y="1957"/>
                    </a:lnTo>
                    <a:lnTo>
                      <a:pt x="509" y="1895"/>
                    </a:lnTo>
                    <a:lnTo>
                      <a:pt x="272" y="2209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681" name="Freeform 33"/>
              <p:cNvSpPr>
                <a:spLocks/>
              </p:cNvSpPr>
              <p:nvPr/>
            </p:nvSpPr>
            <p:spPr bwMode="auto">
              <a:xfrm>
                <a:off x="3081" y="4466"/>
                <a:ext cx="617" cy="393"/>
              </a:xfrm>
              <a:custGeom>
                <a:avLst/>
                <a:gdLst/>
                <a:ahLst/>
                <a:cxnLst>
                  <a:cxn ang="0">
                    <a:pos x="195" y="787"/>
                  </a:cxn>
                  <a:cxn ang="0">
                    <a:pos x="111" y="696"/>
                  </a:cxn>
                  <a:cxn ang="0">
                    <a:pos x="174" y="627"/>
                  </a:cxn>
                  <a:cxn ang="0">
                    <a:pos x="0" y="237"/>
                  </a:cxn>
                  <a:cxn ang="0">
                    <a:pos x="90" y="195"/>
                  </a:cxn>
                  <a:cxn ang="0">
                    <a:pos x="104" y="153"/>
                  </a:cxn>
                  <a:cxn ang="0">
                    <a:pos x="195" y="90"/>
                  </a:cxn>
                  <a:cxn ang="0">
                    <a:pos x="418" y="42"/>
                  </a:cxn>
                  <a:cxn ang="0">
                    <a:pos x="467" y="146"/>
                  </a:cxn>
                  <a:cxn ang="0">
                    <a:pos x="613" y="62"/>
                  </a:cxn>
                  <a:cxn ang="0">
                    <a:pos x="955" y="0"/>
                  </a:cxn>
                  <a:cxn ang="0">
                    <a:pos x="1045" y="0"/>
                  </a:cxn>
                  <a:cxn ang="0">
                    <a:pos x="1053" y="34"/>
                  </a:cxn>
                  <a:cxn ang="0">
                    <a:pos x="1136" y="20"/>
                  </a:cxn>
                  <a:cxn ang="0">
                    <a:pos x="1178" y="118"/>
                  </a:cxn>
                  <a:cxn ang="0">
                    <a:pos x="1234" y="104"/>
                  </a:cxn>
                  <a:cxn ang="0">
                    <a:pos x="1136" y="195"/>
                  </a:cxn>
                  <a:cxn ang="0">
                    <a:pos x="983" y="251"/>
                  </a:cxn>
                  <a:cxn ang="0">
                    <a:pos x="983" y="474"/>
                  </a:cxn>
                  <a:cxn ang="0">
                    <a:pos x="683" y="599"/>
                  </a:cxn>
                  <a:cxn ang="0">
                    <a:pos x="370" y="787"/>
                  </a:cxn>
                  <a:cxn ang="0">
                    <a:pos x="384" y="690"/>
                  </a:cxn>
                  <a:cxn ang="0">
                    <a:pos x="348" y="669"/>
                  </a:cxn>
                  <a:cxn ang="0">
                    <a:pos x="195" y="787"/>
                  </a:cxn>
                </a:cxnLst>
                <a:rect l="0" t="0" r="r" b="b"/>
                <a:pathLst>
                  <a:path w="1234" h="787">
                    <a:moveTo>
                      <a:pt x="195" y="787"/>
                    </a:moveTo>
                    <a:lnTo>
                      <a:pt x="111" y="696"/>
                    </a:lnTo>
                    <a:lnTo>
                      <a:pt x="174" y="627"/>
                    </a:lnTo>
                    <a:lnTo>
                      <a:pt x="0" y="237"/>
                    </a:lnTo>
                    <a:lnTo>
                      <a:pt x="90" y="195"/>
                    </a:lnTo>
                    <a:lnTo>
                      <a:pt x="104" y="153"/>
                    </a:lnTo>
                    <a:lnTo>
                      <a:pt x="195" y="90"/>
                    </a:lnTo>
                    <a:lnTo>
                      <a:pt x="418" y="42"/>
                    </a:lnTo>
                    <a:lnTo>
                      <a:pt x="467" y="146"/>
                    </a:lnTo>
                    <a:lnTo>
                      <a:pt x="613" y="62"/>
                    </a:lnTo>
                    <a:lnTo>
                      <a:pt x="955" y="0"/>
                    </a:lnTo>
                    <a:lnTo>
                      <a:pt x="1045" y="0"/>
                    </a:lnTo>
                    <a:lnTo>
                      <a:pt x="1053" y="34"/>
                    </a:lnTo>
                    <a:lnTo>
                      <a:pt x="1136" y="20"/>
                    </a:lnTo>
                    <a:lnTo>
                      <a:pt x="1178" y="118"/>
                    </a:lnTo>
                    <a:lnTo>
                      <a:pt x="1234" y="104"/>
                    </a:lnTo>
                    <a:lnTo>
                      <a:pt x="1136" y="195"/>
                    </a:lnTo>
                    <a:lnTo>
                      <a:pt x="983" y="251"/>
                    </a:lnTo>
                    <a:lnTo>
                      <a:pt x="983" y="474"/>
                    </a:lnTo>
                    <a:lnTo>
                      <a:pt x="683" y="599"/>
                    </a:lnTo>
                    <a:lnTo>
                      <a:pt x="370" y="787"/>
                    </a:lnTo>
                    <a:lnTo>
                      <a:pt x="384" y="690"/>
                    </a:lnTo>
                    <a:lnTo>
                      <a:pt x="348" y="669"/>
                    </a:lnTo>
                    <a:lnTo>
                      <a:pt x="195" y="787"/>
                    </a:lnTo>
                    <a:close/>
                  </a:path>
                </a:pathLst>
              </a:custGeom>
              <a:solidFill>
                <a:srgbClr val="FF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682" name="Freeform 34"/>
              <p:cNvSpPr>
                <a:spLocks/>
              </p:cNvSpPr>
              <p:nvPr/>
            </p:nvSpPr>
            <p:spPr bwMode="auto">
              <a:xfrm>
                <a:off x="3081" y="4466"/>
                <a:ext cx="617" cy="393"/>
              </a:xfrm>
              <a:custGeom>
                <a:avLst/>
                <a:gdLst/>
                <a:ahLst/>
                <a:cxnLst>
                  <a:cxn ang="0">
                    <a:pos x="195" y="787"/>
                  </a:cxn>
                  <a:cxn ang="0">
                    <a:pos x="111" y="697"/>
                  </a:cxn>
                  <a:cxn ang="0">
                    <a:pos x="175" y="628"/>
                  </a:cxn>
                  <a:cxn ang="0">
                    <a:pos x="0" y="237"/>
                  </a:cxn>
                  <a:cxn ang="0">
                    <a:pos x="91" y="195"/>
                  </a:cxn>
                  <a:cxn ang="0">
                    <a:pos x="105" y="153"/>
                  </a:cxn>
                  <a:cxn ang="0">
                    <a:pos x="195" y="91"/>
                  </a:cxn>
                  <a:cxn ang="0">
                    <a:pos x="419" y="42"/>
                  </a:cxn>
                  <a:cxn ang="0">
                    <a:pos x="467" y="147"/>
                  </a:cxn>
                  <a:cxn ang="0">
                    <a:pos x="614" y="63"/>
                  </a:cxn>
                  <a:cxn ang="0">
                    <a:pos x="955" y="0"/>
                  </a:cxn>
                  <a:cxn ang="0">
                    <a:pos x="1046" y="0"/>
                  </a:cxn>
                  <a:cxn ang="0">
                    <a:pos x="1053" y="35"/>
                  </a:cxn>
                  <a:cxn ang="0">
                    <a:pos x="1136" y="22"/>
                  </a:cxn>
                  <a:cxn ang="0">
                    <a:pos x="1178" y="119"/>
                  </a:cxn>
                  <a:cxn ang="0">
                    <a:pos x="1235" y="105"/>
                  </a:cxn>
                  <a:cxn ang="0">
                    <a:pos x="1136" y="195"/>
                  </a:cxn>
                  <a:cxn ang="0">
                    <a:pos x="983" y="251"/>
                  </a:cxn>
                  <a:cxn ang="0">
                    <a:pos x="983" y="474"/>
                  </a:cxn>
                  <a:cxn ang="0">
                    <a:pos x="684" y="600"/>
                  </a:cxn>
                  <a:cxn ang="0">
                    <a:pos x="370" y="787"/>
                  </a:cxn>
                  <a:cxn ang="0">
                    <a:pos x="384" y="690"/>
                  </a:cxn>
                  <a:cxn ang="0">
                    <a:pos x="349" y="670"/>
                  </a:cxn>
                  <a:cxn ang="0">
                    <a:pos x="195" y="787"/>
                  </a:cxn>
                </a:cxnLst>
                <a:rect l="0" t="0" r="r" b="b"/>
                <a:pathLst>
                  <a:path w="1235" h="787">
                    <a:moveTo>
                      <a:pt x="195" y="787"/>
                    </a:moveTo>
                    <a:lnTo>
                      <a:pt x="111" y="697"/>
                    </a:lnTo>
                    <a:lnTo>
                      <a:pt x="175" y="628"/>
                    </a:lnTo>
                    <a:lnTo>
                      <a:pt x="0" y="237"/>
                    </a:lnTo>
                    <a:lnTo>
                      <a:pt x="91" y="195"/>
                    </a:lnTo>
                    <a:lnTo>
                      <a:pt x="105" y="153"/>
                    </a:lnTo>
                    <a:lnTo>
                      <a:pt x="195" y="91"/>
                    </a:lnTo>
                    <a:lnTo>
                      <a:pt x="419" y="42"/>
                    </a:lnTo>
                    <a:lnTo>
                      <a:pt x="467" y="147"/>
                    </a:lnTo>
                    <a:lnTo>
                      <a:pt x="614" y="63"/>
                    </a:lnTo>
                    <a:lnTo>
                      <a:pt x="955" y="0"/>
                    </a:lnTo>
                    <a:lnTo>
                      <a:pt x="1046" y="0"/>
                    </a:lnTo>
                    <a:lnTo>
                      <a:pt x="1053" y="35"/>
                    </a:lnTo>
                    <a:lnTo>
                      <a:pt x="1136" y="22"/>
                    </a:lnTo>
                    <a:lnTo>
                      <a:pt x="1178" y="119"/>
                    </a:lnTo>
                    <a:lnTo>
                      <a:pt x="1235" y="105"/>
                    </a:lnTo>
                    <a:lnTo>
                      <a:pt x="1136" y="195"/>
                    </a:lnTo>
                    <a:lnTo>
                      <a:pt x="983" y="251"/>
                    </a:lnTo>
                    <a:lnTo>
                      <a:pt x="983" y="474"/>
                    </a:lnTo>
                    <a:lnTo>
                      <a:pt x="684" y="600"/>
                    </a:lnTo>
                    <a:lnTo>
                      <a:pt x="370" y="787"/>
                    </a:lnTo>
                    <a:lnTo>
                      <a:pt x="384" y="690"/>
                    </a:lnTo>
                    <a:lnTo>
                      <a:pt x="349" y="670"/>
                    </a:lnTo>
                    <a:lnTo>
                      <a:pt x="195" y="787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683" name="Freeform 35"/>
              <p:cNvSpPr>
                <a:spLocks/>
              </p:cNvSpPr>
              <p:nvPr/>
            </p:nvSpPr>
            <p:spPr bwMode="auto">
              <a:xfrm>
                <a:off x="3729" y="2515"/>
                <a:ext cx="439" cy="603"/>
              </a:xfrm>
              <a:custGeom>
                <a:avLst/>
                <a:gdLst/>
                <a:ahLst/>
                <a:cxnLst>
                  <a:cxn ang="0">
                    <a:pos x="745" y="919"/>
                  </a:cxn>
                  <a:cxn ang="0">
                    <a:pos x="703" y="947"/>
                  </a:cxn>
                  <a:cxn ang="0">
                    <a:pos x="703" y="1030"/>
                  </a:cxn>
                  <a:cxn ang="0">
                    <a:pos x="480" y="1100"/>
                  </a:cxn>
                  <a:cxn ang="0">
                    <a:pos x="474" y="1156"/>
                  </a:cxn>
                  <a:cxn ang="0">
                    <a:pos x="334" y="1205"/>
                  </a:cxn>
                  <a:cxn ang="0">
                    <a:pos x="320" y="919"/>
                  </a:cxn>
                  <a:cxn ang="0">
                    <a:pos x="237" y="668"/>
                  </a:cxn>
                  <a:cxn ang="0">
                    <a:pos x="160" y="613"/>
                  </a:cxn>
                  <a:cxn ang="0">
                    <a:pos x="188" y="452"/>
                  </a:cxn>
                  <a:cxn ang="0">
                    <a:pos x="0" y="104"/>
                  </a:cxn>
                  <a:cxn ang="0">
                    <a:pos x="118" y="0"/>
                  </a:cxn>
                  <a:cxn ang="0">
                    <a:pos x="167" y="42"/>
                  </a:cxn>
                  <a:cxn ang="0">
                    <a:pos x="223" y="28"/>
                  </a:cxn>
                  <a:cxn ang="0">
                    <a:pos x="320" y="167"/>
                  </a:cxn>
                  <a:cxn ang="0">
                    <a:pos x="348" y="215"/>
                  </a:cxn>
                  <a:cxn ang="0">
                    <a:pos x="279" y="279"/>
                  </a:cxn>
                  <a:cxn ang="0">
                    <a:pos x="299" y="306"/>
                  </a:cxn>
                  <a:cxn ang="0">
                    <a:pos x="536" y="279"/>
                  </a:cxn>
                  <a:cxn ang="0">
                    <a:pos x="683" y="369"/>
                  </a:cxn>
                  <a:cxn ang="0">
                    <a:pos x="759" y="355"/>
                  </a:cxn>
                  <a:cxn ang="0">
                    <a:pos x="828" y="355"/>
                  </a:cxn>
                  <a:cxn ang="0">
                    <a:pos x="856" y="424"/>
                  </a:cxn>
                  <a:cxn ang="0">
                    <a:pos x="878" y="585"/>
                  </a:cxn>
                  <a:cxn ang="0">
                    <a:pos x="647" y="696"/>
                  </a:cxn>
                  <a:cxn ang="0">
                    <a:pos x="592" y="760"/>
                  </a:cxn>
                  <a:cxn ang="0">
                    <a:pos x="780" y="801"/>
                  </a:cxn>
                  <a:cxn ang="0">
                    <a:pos x="745" y="919"/>
                  </a:cxn>
                </a:cxnLst>
                <a:rect l="0" t="0" r="r" b="b"/>
                <a:pathLst>
                  <a:path w="878" h="1205">
                    <a:moveTo>
                      <a:pt x="745" y="919"/>
                    </a:moveTo>
                    <a:lnTo>
                      <a:pt x="703" y="947"/>
                    </a:lnTo>
                    <a:lnTo>
                      <a:pt x="703" y="1030"/>
                    </a:lnTo>
                    <a:lnTo>
                      <a:pt x="480" y="1100"/>
                    </a:lnTo>
                    <a:lnTo>
                      <a:pt x="474" y="1156"/>
                    </a:lnTo>
                    <a:lnTo>
                      <a:pt x="334" y="1205"/>
                    </a:lnTo>
                    <a:lnTo>
                      <a:pt x="320" y="919"/>
                    </a:lnTo>
                    <a:lnTo>
                      <a:pt x="237" y="668"/>
                    </a:lnTo>
                    <a:lnTo>
                      <a:pt x="160" y="613"/>
                    </a:lnTo>
                    <a:lnTo>
                      <a:pt x="188" y="452"/>
                    </a:lnTo>
                    <a:lnTo>
                      <a:pt x="0" y="104"/>
                    </a:lnTo>
                    <a:lnTo>
                      <a:pt x="118" y="0"/>
                    </a:lnTo>
                    <a:lnTo>
                      <a:pt x="167" y="42"/>
                    </a:lnTo>
                    <a:lnTo>
                      <a:pt x="223" y="28"/>
                    </a:lnTo>
                    <a:lnTo>
                      <a:pt x="320" y="167"/>
                    </a:lnTo>
                    <a:lnTo>
                      <a:pt x="348" y="215"/>
                    </a:lnTo>
                    <a:lnTo>
                      <a:pt x="279" y="279"/>
                    </a:lnTo>
                    <a:lnTo>
                      <a:pt x="299" y="306"/>
                    </a:lnTo>
                    <a:lnTo>
                      <a:pt x="536" y="279"/>
                    </a:lnTo>
                    <a:lnTo>
                      <a:pt x="683" y="369"/>
                    </a:lnTo>
                    <a:lnTo>
                      <a:pt x="759" y="355"/>
                    </a:lnTo>
                    <a:lnTo>
                      <a:pt x="828" y="355"/>
                    </a:lnTo>
                    <a:lnTo>
                      <a:pt x="856" y="424"/>
                    </a:lnTo>
                    <a:lnTo>
                      <a:pt x="878" y="585"/>
                    </a:lnTo>
                    <a:lnTo>
                      <a:pt x="647" y="696"/>
                    </a:lnTo>
                    <a:lnTo>
                      <a:pt x="592" y="760"/>
                    </a:lnTo>
                    <a:lnTo>
                      <a:pt x="780" y="801"/>
                    </a:lnTo>
                    <a:lnTo>
                      <a:pt x="745" y="919"/>
                    </a:lnTo>
                    <a:close/>
                  </a:path>
                </a:pathLst>
              </a:custGeom>
              <a:solidFill>
                <a:srgbClr val="CC33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684" name="Freeform 36"/>
              <p:cNvSpPr>
                <a:spLocks/>
              </p:cNvSpPr>
              <p:nvPr/>
            </p:nvSpPr>
            <p:spPr bwMode="auto">
              <a:xfrm>
                <a:off x="3729" y="2515"/>
                <a:ext cx="440" cy="603"/>
              </a:xfrm>
              <a:custGeom>
                <a:avLst/>
                <a:gdLst/>
                <a:ahLst/>
                <a:cxnLst>
                  <a:cxn ang="0">
                    <a:pos x="746" y="920"/>
                  </a:cxn>
                  <a:cxn ang="0">
                    <a:pos x="704" y="948"/>
                  </a:cxn>
                  <a:cxn ang="0">
                    <a:pos x="704" y="1032"/>
                  </a:cxn>
                  <a:cxn ang="0">
                    <a:pos x="481" y="1101"/>
                  </a:cxn>
                  <a:cxn ang="0">
                    <a:pos x="474" y="1157"/>
                  </a:cxn>
                  <a:cxn ang="0">
                    <a:pos x="334" y="1205"/>
                  </a:cxn>
                  <a:cxn ang="0">
                    <a:pos x="320" y="920"/>
                  </a:cxn>
                  <a:cxn ang="0">
                    <a:pos x="237" y="668"/>
                  </a:cxn>
                  <a:cxn ang="0">
                    <a:pos x="161" y="613"/>
                  </a:cxn>
                  <a:cxn ang="0">
                    <a:pos x="189" y="453"/>
                  </a:cxn>
                  <a:cxn ang="0">
                    <a:pos x="0" y="105"/>
                  </a:cxn>
                  <a:cxn ang="0">
                    <a:pos x="119" y="0"/>
                  </a:cxn>
                  <a:cxn ang="0">
                    <a:pos x="167" y="42"/>
                  </a:cxn>
                  <a:cxn ang="0">
                    <a:pos x="223" y="28"/>
                  </a:cxn>
                  <a:cxn ang="0">
                    <a:pos x="320" y="167"/>
                  </a:cxn>
                  <a:cxn ang="0">
                    <a:pos x="348" y="216"/>
                  </a:cxn>
                  <a:cxn ang="0">
                    <a:pos x="279" y="279"/>
                  </a:cxn>
                  <a:cxn ang="0">
                    <a:pos x="300" y="306"/>
                  </a:cxn>
                  <a:cxn ang="0">
                    <a:pos x="537" y="279"/>
                  </a:cxn>
                  <a:cxn ang="0">
                    <a:pos x="683" y="370"/>
                  </a:cxn>
                  <a:cxn ang="0">
                    <a:pos x="760" y="356"/>
                  </a:cxn>
                  <a:cxn ang="0">
                    <a:pos x="830" y="356"/>
                  </a:cxn>
                  <a:cxn ang="0">
                    <a:pos x="857" y="425"/>
                  </a:cxn>
                  <a:cxn ang="0">
                    <a:pos x="879" y="585"/>
                  </a:cxn>
                  <a:cxn ang="0">
                    <a:pos x="648" y="696"/>
                  </a:cxn>
                  <a:cxn ang="0">
                    <a:pos x="593" y="760"/>
                  </a:cxn>
                  <a:cxn ang="0">
                    <a:pos x="780" y="801"/>
                  </a:cxn>
                  <a:cxn ang="0">
                    <a:pos x="746" y="920"/>
                  </a:cxn>
                </a:cxnLst>
                <a:rect l="0" t="0" r="r" b="b"/>
                <a:pathLst>
                  <a:path w="879" h="1205">
                    <a:moveTo>
                      <a:pt x="746" y="920"/>
                    </a:moveTo>
                    <a:lnTo>
                      <a:pt x="704" y="948"/>
                    </a:lnTo>
                    <a:lnTo>
                      <a:pt x="704" y="1032"/>
                    </a:lnTo>
                    <a:lnTo>
                      <a:pt x="481" y="1101"/>
                    </a:lnTo>
                    <a:lnTo>
                      <a:pt x="474" y="1157"/>
                    </a:lnTo>
                    <a:lnTo>
                      <a:pt x="334" y="1205"/>
                    </a:lnTo>
                    <a:lnTo>
                      <a:pt x="320" y="920"/>
                    </a:lnTo>
                    <a:lnTo>
                      <a:pt x="237" y="668"/>
                    </a:lnTo>
                    <a:lnTo>
                      <a:pt x="161" y="613"/>
                    </a:lnTo>
                    <a:lnTo>
                      <a:pt x="189" y="453"/>
                    </a:lnTo>
                    <a:lnTo>
                      <a:pt x="0" y="105"/>
                    </a:lnTo>
                    <a:lnTo>
                      <a:pt x="119" y="0"/>
                    </a:lnTo>
                    <a:lnTo>
                      <a:pt x="167" y="42"/>
                    </a:lnTo>
                    <a:lnTo>
                      <a:pt x="223" y="28"/>
                    </a:lnTo>
                    <a:lnTo>
                      <a:pt x="320" y="167"/>
                    </a:lnTo>
                    <a:lnTo>
                      <a:pt x="348" y="216"/>
                    </a:lnTo>
                    <a:lnTo>
                      <a:pt x="279" y="279"/>
                    </a:lnTo>
                    <a:lnTo>
                      <a:pt x="300" y="306"/>
                    </a:lnTo>
                    <a:lnTo>
                      <a:pt x="537" y="279"/>
                    </a:lnTo>
                    <a:lnTo>
                      <a:pt x="683" y="370"/>
                    </a:lnTo>
                    <a:lnTo>
                      <a:pt x="760" y="356"/>
                    </a:lnTo>
                    <a:lnTo>
                      <a:pt x="830" y="356"/>
                    </a:lnTo>
                    <a:lnTo>
                      <a:pt x="857" y="425"/>
                    </a:lnTo>
                    <a:lnTo>
                      <a:pt x="879" y="585"/>
                    </a:lnTo>
                    <a:lnTo>
                      <a:pt x="648" y="696"/>
                    </a:lnTo>
                    <a:lnTo>
                      <a:pt x="593" y="760"/>
                    </a:lnTo>
                    <a:lnTo>
                      <a:pt x="780" y="801"/>
                    </a:lnTo>
                    <a:lnTo>
                      <a:pt x="746" y="920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685" name="Freeform 37"/>
              <p:cNvSpPr>
                <a:spLocks/>
              </p:cNvSpPr>
              <p:nvPr/>
            </p:nvSpPr>
            <p:spPr bwMode="auto">
              <a:xfrm>
                <a:off x="3468" y="3400"/>
                <a:ext cx="446" cy="647"/>
              </a:xfrm>
              <a:custGeom>
                <a:avLst/>
                <a:gdLst/>
                <a:ahLst/>
                <a:cxnLst>
                  <a:cxn ang="0">
                    <a:pos x="132" y="257"/>
                  </a:cxn>
                  <a:cxn ang="0">
                    <a:pos x="201" y="320"/>
                  </a:cxn>
                  <a:cxn ang="0">
                    <a:pos x="293" y="201"/>
                  </a:cxn>
                  <a:cxn ang="0">
                    <a:pos x="257" y="173"/>
                  </a:cxn>
                  <a:cxn ang="0">
                    <a:pos x="187" y="159"/>
                  </a:cxn>
                  <a:cxn ang="0">
                    <a:pos x="125" y="76"/>
                  </a:cxn>
                  <a:cxn ang="0">
                    <a:pos x="160" y="0"/>
                  </a:cxn>
                  <a:cxn ang="0">
                    <a:pos x="237" y="27"/>
                  </a:cxn>
                  <a:cxn ang="0">
                    <a:pos x="229" y="69"/>
                  </a:cxn>
                  <a:cxn ang="0">
                    <a:pos x="257" y="62"/>
                  </a:cxn>
                  <a:cxn ang="0">
                    <a:pos x="306" y="139"/>
                  </a:cxn>
                  <a:cxn ang="0">
                    <a:pos x="313" y="187"/>
                  </a:cxn>
                  <a:cxn ang="0">
                    <a:pos x="396" y="195"/>
                  </a:cxn>
                  <a:cxn ang="0">
                    <a:pos x="396" y="250"/>
                  </a:cxn>
                  <a:cxn ang="0">
                    <a:pos x="446" y="215"/>
                  </a:cxn>
                  <a:cxn ang="0">
                    <a:pos x="432" y="271"/>
                  </a:cxn>
                  <a:cxn ang="0">
                    <a:pos x="495" y="257"/>
                  </a:cxn>
                  <a:cxn ang="0">
                    <a:pos x="571" y="348"/>
                  </a:cxn>
                  <a:cxn ang="0">
                    <a:pos x="607" y="285"/>
                  </a:cxn>
                  <a:cxn ang="0">
                    <a:pos x="627" y="334"/>
                  </a:cxn>
                  <a:cxn ang="0">
                    <a:pos x="627" y="389"/>
                  </a:cxn>
                  <a:cxn ang="0">
                    <a:pos x="676" y="382"/>
                  </a:cxn>
                  <a:cxn ang="0">
                    <a:pos x="690" y="403"/>
                  </a:cxn>
                  <a:cxn ang="0">
                    <a:pos x="648" y="507"/>
                  </a:cxn>
                  <a:cxn ang="0">
                    <a:pos x="766" y="605"/>
                  </a:cxn>
                  <a:cxn ang="0">
                    <a:pos x="766" y="835"/>
                  </a:cxn>
                  <a:cxn ang="0">
                    <a:pos x="830" y="843"/>
                  </a:cxn>
                  <a:cxn ang="0">
                    <a:pos x="836" y="884"/>
                  </a:cxn>
                  <a:cxn ang="0">
                    <a:pos x="752" y="1002"/>
                  </a:cxn>
                  <a:cxn ang="0">
                    <a:pos x="871" y="1024"/>
                  </a:cxn>
                  <a:cxn ang="0">
                    <a:pos x="892" y="1135"/>
                  </a:cxn>
                  <a:cxn ang="0">
                    <a:pos x="850" y="1155"/>
                  </a:cxn>
                  <a:cxn ang="0">
                    <a:pos x="871" y="1211"/>
                  </a:cxn>
                  <a:cxn ang="0">
                    <a:pos x="843" y="1232"/>
                  </a:cxn>
                  <a:cxn ang="0">
                    <a:pos x="878" y="1295"/>
                  </a:cxn>
                  <a:cxn ang="0">
                    <a:pos x="766" y="1246"/>
                  </a:cxn>
                  <a:cxn ang="0">
                    <a:pos x="732" y="1267"/>
                  </a:cxn>
                  <a:cxn ang="0">
                    <a:pos x="613" y="1169"/>
                  </a:cxn>
                  <a:cxn ang="0">
                    <a:pos x="543" y="1177"/>
                  </a:cxn>
                  <a:cxn ang="0">
                    <a:pos x="495" y="1225"/>
                  </a:cxn>
                  <a:cxn ang="0">
                    <a:pos x="452" y="1191"/>
                  </a:cxn>
                  <a:cxn ang="0">
                    <a:pos x="404" y="1225"/>
                  </a:cxn>
                  <a:cxn ang="0">
                    <a:pos x="396" y="1191"/>
                  </a:cxn>
                  <a:cxn ang="0">
                    <a:pos x="279" y="1141"/>
                  </a:cxn>
                  <a:cxn ang="0">
                    <a:pos x="229" y="1205"/>
                  </a:cxn>
                  <a:cxn ang="0">
                    <a:pos x="104" y="1197"/>
                  </a:cxn>
                  <a:cxn ang="0">
                    <a:pos x="0" y="1100"/>
                  </a:cxn>
                  <a:cxn ang="0">
                    <a:pos x="14" y="996"/>
                  </a:cxn>
                  <a:cxn ang="0">
                    <a:pos x="160" y="905"/>
                  </a:cxn>
                  <a:cxn ang="0">
                    <a:pos x="160" y="779"/>
                  </a:cxn>
                  <a:cxn ang="0">
                    <a:pos x="251" y="710"/>
                  </a:cxn>
                  <a:cxn ang="0">
                    <a:pos x="327" y="688"/>
                  </a:cxn>
                  <a:cxn ang="0">
                    <a:pos x="293" y="424"/>
                  </a:cxn>
                  <a:cxn ang="0">
                    <a:pos x="257" y="376"/>
                  </a:cxn>
                  <a:cxn ang="0">
                    <a:pos x="153" y="396"/>
                  </a:cxn>
                  <a:cxn ang="0">
                    <a:pos x="132" y="257"/>
                  </a:cxn>
                </a:cxnLst>
                <a:rect l="0" t="0" r="r" b="b"/>
                <a:pathLst>
                  <a:path w="892" h="1295">
                    <a:moveTo>
                      <a:pt x="132" y="257"/>
                    </a:moveTo>
                    <a:lnTo>
                      <a:pt x="201" y="320"/>
                    </a:lnTo>
                    <a:lnTo>
                      <a:pt x="293" y="201"/>
                    </a:lnTo>
                    <a:lnTo>
                      <a:pt x="257" y="173"/>
                    </a:lnTo>
                    <a:lnTo>
                      <a:pt x="187" y="159"/>
                    </a:lnTo>
                    <a:lnTo>
                      <a:pt x="125" y="76"/>
                    </a:lnTo>
                    <a:lnTo>
                      <a:pt x="160" y="0"/>
                    </a:lnTo>
                    <a:lnTo>
                      <a:pt x="237" y="27"/>
                    </a:lnTo>
                    <a:lnTo>
                      <a:pt x="229" y="69"/>
                    </a:lnTo>
                    <a:lnTo>
                      <a:pt x="257" y="62"/>
                    </a:lnTo>
                    <a:lnTo>
                      <a:pt x="306" y="139"/>
                    </a:lnTo>
                    <a:lnTo>
                      <a:pt x="313" y="187"/>
                    </a:lnTo>
                    <a:lnTo>
                      <a:pt x="396" y="195"/>
                    </a:lnTo>
                    <a:lnTo>
                      <a:pt x="396" y="250"/>
                    </a:lnTo>
                    <a:lnTo>
                      <a:pt x="446" y="215"/>
                    </a:lnTo>
                    <a:lnTo>
                      <a:pt x="432" y="271"/>
                    </a:lnTo>
                    <a:lnTo>
                      <a:pt x="495" y="257"/>
                    </a:lnTo>
                    <a:lnTo>
                      <a:pt x="571" y="348"/>
                    </a:lnTo>
                    <a:lnTo>
                      <a:pt x="607" y="285"/>
                    </a:lnTo>
                    <a:lnTo>
                      <a:pt x="627" y="334"/>
                    </a:lnTo>
                    <a:lnTo>
                      <a:pt x="627" y="389"/>
                    </a:lnTo>
                    <a:lnTo>
                      <a:pt x="676" y="382"/>
                    </a:lnTo>
                    <a:lnTo>
                      <a:pt x="690" y="403"/>
                    </a:lnTo>
                    <a:lnTo>
                      <a:pt x="648" y="507"/>
                    </a:lnTo>
                    <a:lnTo>
                      <a:pt x="766" y="605"/>
                    </a:lnTo>
                    <a:lnTo>
                      <a:pt x="766" y="835"/>
                    </a:lnTo>
                    <a:lnTo>
                      <a:pt x="830" y="843"/>
                    </a:lnTo>
                    <a:lnTo>
                      <a:pt x="836" y="884"/>
                    </a:lnTo>
                    <a:lnTo>
                      <a:pt x="752" y="1002"/>
                    </a:lnTo>
                    <a:lnTo>
                      <a:pt x="871" y="1024"/>
                    </a:lnTo>
                    <a:lnTo>
                      <a:pt x="892" y="1135"/>
                    </a:lnTo>
                    <a:lnTo>
                      <a:pt x="850" y="1155"/>
                    </a:lnTo>
                    <a:lnTo>
                      <a:pt x="871" y="1211"/>
                    </a:lnTo>
                    <a:lnTo>
                      <a:pt x="843" y="1232"/>
                    </a:lnTo>
                    <a:lnTo>
                      <a:pt x="878" y="1295"/>
                    </a:lnTo>
                    <a:lnTo>
                      <a:pt x="766" y="1246"/>
                    </a:lnTo>
                    <a:lnTo>
                      <a:pt x="732" y="1267"/>
                    </a:lnTo>
                    <a:lnTo>
                      <a:pt x="613" y="1169"/>
                    </a:lnTo>
                    <a:lnTo>
                      <a:pt x="543" y="1177"/>
                    </a:lnTo>
                    <a:lnTo>
                      <a:pt x="495" y="1225"/>
                    </a:lnTo>
                    <a:lnTo>
                      <a:pt x="452" y="1191"/>
                    </a:lnTo>
                    <a:lnTo>
                      <a:pt x="404" y="1225"/>
                    </a:lnTo>
                    <a:lnTo>
                      <a:pt x="396" y="1191"/>
                    </a:lnTo>
                    <a:lnTo>
                      <a:pt x="279" y="1141"/>
                    </a:lnTo>
                    <a:lnTo>
                      <a:pt x="229" y="1205"/>
                    </a:lnTo>
                    <a:lnTo>
                      <a:pt x="104" y="1197"/>
                    </a:lnTo>
                    <a:lnTo>
                      <a:pt x="0" y="1100"/>
                    </a:lnTo>
                    <a:lnTo>
                      <a:pt x="14" y="996"/>
                    </a:lnTo>
                    <a:lnTo>
                      <a:pt x="160" y="905"/>
                    </a:lnTo>
                    <a:lnTo>
                      <a:pt x="160" y="779"/>
                    </a:lnTo>
                    <a:lnTo>
                      <a:pt x="251" y="710"/>
                    </a:lnTo>
                    <a:lnTo>
                      <a:pt x="327" y="688"/>
                    </a:lnTo>
                    <a:lnTo>
                      <a:pt x="293" y="424"/>
                    </a:lnTo>
                    <a:lnTo>
                      <a:pt x="257" y="376"/>
                    </a:lnTo>
                    <a:lnTo>
                      <a:pt x="153" y="396"/>
                    </a:lnTo>
                    <a:lnTo>
                      <a:pt x="132" y="257"/>
                    </a:lnTo>
                    <a:close/>
                  </a:path>
                </a:pathLst>
              </a:custGeom>
              <a:solidFill>
                <a:srgbClr val="FF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686" name="Freeform 38"/>
              <p:cNvSpPr>
                <a:spLocks/>
              </p:cNvSpPr>
              <p:nvPr/>
            </p:nvSpPr>
            <p:spPr bwMode="auto">
              <a:xfrm>
                <a:off x="3468" y="3400"/>
                <a:ext cx="446" cy="648"/>
              </a:xfrm>
              <a:custGeom>
                <a:avLst/>
                <a:gdLst/>
                <a:ahLst/>
                <a:cxnLst>
                  <a:cxn ang="0">
                    <a:pos x="133" y="258"/>
                  </a:cxn>
                  <a:cxn ang="0">
                    <a:pos x="202" y="320"/>
                  </a:cxn>
                  <a:cxn ang="0">
                    <a:pos x="293" y="202"/>
                  </a:cxn>
                  <a:cxn ang="0">
                    <a:pos x="258" y="174"/>
                  </a:cxn>
                  <a:cxn ang="0">
                    <a:pos x="189" y="160"/>
                  </a:cxn>
                  <a:cxn ang="0">
                    <a:pos x="125" y="77"/>
                  </a:cxn>
                  <a:cxn ang="0">
                    <a:pos x="161" y="0"/>
                  </a:cxn>
                  <a:cxn ang="0">
                    <a:pos x="237" y="27"/>
                  </a:cxn>
                  <a:cxn ang="0">
                    <a:pos x="230" y="69"/>
                  </a:cxn>
                  <a:cxn ang="0">
                    <a:pos x="258" y="63"/>
                  </a:cxn>
                  <a:cxn ang="0">
                    <a:pos x="306" y="139"/>
                  </a:cxn>
                  <a:cxn ang="0">
                    <a:pos x="314" y="188"/>
                  </a:cxn>
                  <a:cxn ang="0">
                    <a:pos x="398" y="195"/>
                  </a:cxn>
                  <a:cxn ang="0">
                    <a:pos x="398" y="250"/>
                  </a:cxn>
                  <a:cxn ang="0">
                    <a:pos x="446" y="216"/>
                  </a:cxn>
                  <a:cxn ang="0">
                    <a:pos x="432" y="272"/>
                  </a:cxn>
                  <a:cxn ang="0">
                    <a:pos x="495" y="258"/>
                  </a:cxn>
                  <a:cxn ang="0">
                    <a:pos x="572" y="348"/>
                  </a:cxn>
                  <a:cxn ang="0">
                    <a:pos x="607" y="286"/>
                  </a:cxn>
                  <a:cxn ang="0">
                    <a:pos x="628" y="334"/>
                  </a:cxn>
                  <a:cxn ang="0">
                    <a:pos x="628" y="389"/>
                  </a:cxn>
                  <a:cxn ang="0">
                    <a:pos x="676" y="383"/>
                  </a:cxn>
                  <a:cxn ang="0">
                    <a:pos x="690" y="403"/>
                  </a:cxn>
                  <a:cxn ang="0">
                    <a:pos x="648" y="508"/>
                  </a:cxn>
                  <a:cxn ang="0">
                    <a:pos x="767" y="606"/>
                  </a:cxn>
                  <a:cxn ang="0">
                    <a:pos x="767" y="836"/>
                  </a:cxn>
                  <a:cxn ang="0">
                    <a:pos x="830" y="843"/>
                  </a:cxn>
                  <a:cxn ang="0">
                    <a:pos x="837" y="884"/>
                  </a:cxn>
                  <a:cxn ang="0">
                    <a:pos x="753" y="1003"/>
                  </a:cxn>
                  <a:cxn ang="0">
                    <a:pos x="871" y="1024"/>
                  </a:cxn>
                  <a:cxn ang="0">
                    <a:pos x="893" y="1135"/>
                  </a:cxn>
                  <a:cxn ang="0">
                    <a:pos x="851" y="1156"/>
                  </a:cxn>
                  <a:cxn ang="0">
                    <a:pos x="871" y="1212"/>
                  </a:cxn>
                  <a:cxn ang="0">
                    <a:pos x="843" y="1232"/>
                  </a:cxn>
                  <a:cxn ang="0">
                    <a:pos x="879" y="1296"/>
                  </a:cxn>
                  <a:cxn ang="0">
                    <a:pos x="767" y="1246"/>
                  </a:cxn>
                  <a:cxn ang="0">
                    <a:pos x="732" y="1268"/>
                  </a:cxn>
                  <a:cxn ang="0">
                    <a:pos x="614" y="1170"/>
                  </a:cxn>
                  <a:cxn ang="0">
                    <a:pos x="544" y="1177"/>
                  </a:cxn>
                  <a:cxn ang="0">
                    <a:pos x="495" y="1226"/>
                  </a:cxn>
                  <a:cxn ang="0">
                    <a:pos x="453" y="1191"/>
                  </a:cxn>
                  <a:cxn ang="0">
                    <a:pos x="404" y="1226"/>
                  </a:cxn>
                  <a:cxn ang="0">
                    <a:pos x="398" y="1191"/>
                  </a:cxn>
                  <a:cxn ang="0">
                    <a:pos x="279" y="1142"/>
                  </a:cxn>
                  <a:cxn ang="0">
                    <a:pos x="230" y="1205"/>
                  </a:cxn>
                  <a:cxn ang="0">
                    <a:pos x="105" y="1198"/>
                  </a:cxn>
                  <a:cxn ang="0">
                    <a:pos x="0" y="1101"/>
                  </a:cxn>
                  <a:cxn ang="0">
                    <a:pos x="14" y="996"/>
                  </a:cxn>
                  <a:cxn ang="0">
                    <a:pos x="161" y="906"/>
                  </a:cxn>
                  <a:cxn ang="0">
                    <a:pos x="161" y="779"/>
                  </a:cxn>
                  <a:cxn ang="0">
                    <a:pos x="251" y="710"/>
                  </a:cxn>
                  <a:cxn ang="0">
                    <a:pos x="328" y="689"/>
                  </a:cxn>
                  <a:cxn ang="0">
                    <a:pos x="293" y="425"/>
                  </a:cxn>
                  <a:cxn ang="0">
                    <a:pos x="258" y="376"/>
                  </a:cxn>
                  <a:cxn ang="0">
                    <a:pos x="153" y="397"/>
                  </a:cxn>
                  <a:cxn ang="0">
                    <a:pos x="133" y="258"/>
                  </a:cxn>
                </a:cxnLst>
                <a:rect l="0" t="0" r="r" b="b"/>
                <a:pathLst>
                  <a:path w="893" h="1296">
                    <a:moveTo>
                      <a:pt x="133" y="258"/>
                    </a:moveTo>
                    <a:lnTo>
                      <a:pt x="202" y="320"/>
                    </a:lnTo>
                    <a:lnTo>
                      <a:pt x="293" y="202"/>
                    </a:lnTo>
                    <a:lnTo>
                      <a:pt x="258" y="174"/>
                    </a:lnTo>
                    <a:lnTo>
                      <a:pt x="189" y="160"/>
                    </a:lnTo>
                    <a:lnTo>
                      <a:pt x="125" y="77"/>
                    </a:lnTo>
                    <a:lnTo>
                      <a:pt x="161" y="0"/>
                    </a:lnTo>
                    <a:lnTo>
                      <a:pt x="237" y="27"/>
                    </a:lnTo>
                    <a:lnTo>
                      <a:pt x="230" y="69"/>
                    </a:lnTo>
                    <a:lnTo>
                      <a:pt x="258" y="63"/>
                    </a:lnTo>
                    <a:lnTo>
                      <a:pt x="306" y="139"/>
                    </a:lnTo>
                    <a:lnTo>
                      <a:pt x="314" y="188"/>
                    </a:lnTo>
                    <a:lnTo>
                      <a:pt x="398" y="195"/>
                    </a:lnTo>
                    <a:lnTo>
                      <a:pt x="398" y="250"/>
                    </a:lnTo>
                    <a:lnTo>
                      <a:pt x="446" y="216"/>
                    </a:lnTo>
                    <a:lnTo>
                      <a:pt x="432" y="272"/>
                    </a:lnTo>
                    <a:lnTo>
                      <a:pt x="495" y="258"/>
                    </a:lnTo>
                    <a:lnTo>
                      <a:pt x="572" y="348"/>
                    </a:lnTo>
                    <a:lnTo>
                      <a:pt x="607" y="286"/>
                    </a:lnTo>
                    <a:lnTo>
                      <a:pt x="628" y="334"/>
                    </a:lnTo>
                    <a:lnTo>
                      <a:pt x="628" y="389"/>
                    </a:lnTo>
                    <a:lnTo>
                      <a:pt x="676" y="383"/>
                    </a:lnTo>
                    <a:lnTo>
                      <a:pt x="690" y="403"/>
                    </a:lnTo>
                    <a:lnTo>
                      <a:pt x="648" y="508"/>
                    </a:lnTo>
                    <a:lnTo>
                      <a:pt x="767" y="606"/>
                    </a:lnTo>
                    <a:lnTo>
                      <a:pt x="767" y="836"/>
                    </a:lnTo>
                    <a:lnTo>
                      <a:pt x="830" y="843"/>
                    </a:lnTo>
                    <a:lnTo>
                      <a:pt x="837" y="884"/>
                    </a:lnTo>
                    <a:lnTo>
                      <a:pt x="753" y="1003"/>
                    </a:lnTo>
                    <a:lnTo>
                      <a:pt x="871" y="1024"/>
                    </a:lnTo>
                    <a:lnTo>
                      <a:pt x="893" y="1135"/>
                    </a:lnTo>
                    <a:lnTo>
                      <a:pt x="851" y="1156"/>
                    </a:lnTo>
                    <a:lnTo>
                      <a:pt x="871" y="1212"/>
                    </a:lnTo>
                    <a:lnTo>
                      <a:pt x="843" y="1232"/>
                    </a:lnTo>
                    <a:lnTo>
                      <a:pt x="879" y="1296"/>
                    </a:lnTo>
                    <a:lnTo>
                      <a:pt x="767" y="1246"/>
                    </a:lnTo>
                    <a:lnTo>
                      <a:pt x="732" y="1268"/>
                    </a:lnTo>
                    <a:lnTo>
                      <a:pt x="614" y="1170"/>
                    </a:lnTo>
                    <a:lnTo>
                      <a:pt x="544" y="1177"/>
                    </a:lnTo>
                    <a:lnTo>
                      <a:pt x="495" y="1226"/>
                    </a:lnTo>
                    <a:lnTo>
                      <a:pt x="453" y="1191"/>
                    </a:lnTo>
                    <a:lnTo>
                      <a:pt x="404" y="1226"/>
                    </a:lnTo>
                    <a:lnTo>
                      <a:pt x="398" y="1191"/>
                    </a:lnTo>
                    <a:lnTo>
                      <a:pt x="279" y="1142"/>
                    </a:lnTo>
                    <a:lnTo>
                      <a:pt x="230" y="1205"/>
                    </a:lnTo>
                    <a:lnTo>
                      <a:pt x="105" y="1198"/>
                    </a:lnTo>
                    <a:lnTo>
                      <a:pt x="0" y="1101"/>
                    </a:lnTo>
                    <a:lnTo>
                      <a:pt x="14" y="996"/>
                    </a:lnTo>
                    <a:lnTo>
                      <a:pt x="161" y="906"/>
                    </a:lnTo>
                    <a:lnTo>
                      <a:pt x="161" y="779"/>
                    </a:lnTo>
                    <a:lnTo>
                      <a:pt x="251" y="710"/>
                    </a:lnTo>
                    <a:lnTo>
                      <a:pt x="328" y="689"/>
                    </a:lnTo>
                    <a:lnTo>
                      <a:pt x="293" y="425"/>
                    </a:lnTo>
                    <a:lnTo>
                      <a:pt x="258" y="376"/>
                    </a:lnTo>
                    <a:lnTo>
                      <a:pt x="153" y="397"/>
                    </a:lnTo>
                    <a:lnTo>
                      <a:pt x="133" y="258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687" name="Freeform 39"/>
              <p:cNvSpPr>
                <a:spLocks/>
              </p:cNvSpPr>
              <p:nvPr/>
            </p:nvSpPr>
            <p:spPr bwMode="auto">
              <a:xfrm>
                <a:off x="2161" y="3285"/>
                <a:ext cx="596" cy="303"/>
              </a:xfrm>
              <a:custGeom>
                <a:avLst/>
                <a:gdLst/>
                <a:ahLst/>
                <a:cxnLst>
                  <a:cxn ang="0">
                    <a:pos x="481" y="579"/>
                  </a:cxn>
                  <a:cxn ang="0">
                    <a:pos x="390" y="495"/>
                  </a:cxn>
                  <a:cxn ang="0">
                    <a:pos x="243" y="481"/>
                  </a:cxn>
                  <a:cxn ang="0">
                    <a:pos x="320" y="279"/>
                  </a:cxn>
                  <a:cxn ang="0">
                    <a:pos x="0" y="126"/>
                  </a:cxn>
                  <a:cxn ang="0">
                    <a:pos x="55" y="62"/>
                  </a:cxn>
                  <a:cxn ang="0">
                    <a:pos x="48" y="0"/>
                  </a:cxn>
                  <a:cxn ang="0">
                    <a:pos x="467" y="62"/>
                  </a:cxn>
                  <a:cxn ang="0">
                    <a:pos x="662" y="56"/>
                  </a:cxn>
                  <a:cxn ang="0">
                    <a:pos x="655" y="90"/>
                  </a:cxn>
                  <a:cxn ang="0">
                    <a:pos x="905" y="90"/>
                  </a:cxn>
                  <a:cxn ang="0">
                    <a:pos x="941" y="42"/>
                  </a:cxn>
                  <a:cxn ang="0">
                    <a:pos x="1059" y="153"/>
                  </a:cxn>
                  <a:cxn ang="0">
                    <a:pos x="1087" y="147"/>
                  </a:cxn>
                  <a:cxn ang="0">
                    <a:pos x="1192" y="272"/>
                  </a:cxn>
                  <a:cxn ang="0">
                    <a:pos x="1192" y="418"/>
                  </a:cxn>
                  <a:cxn ang="0">
                    <a:pos x="933" y="565"/>
                  </a:cxn>
                  <a:cxn ang="0">
                    <a:pos x="537" y="607"/>
                  </a:cxn>
                  <a:cxn ang="0">
                    <a:pos x="537" y="579"/>
                  </a:cxn>
                  <a:cxn ang="0">
                    <a:pos x="481" y="579"/>
                  </a:cxn>
                </a:cxnLst>
                <a:rect l="0" t="0" r="r" b="b"/>
                <a:pathLst>
                  <a:path w="1192" h="607">
                    <a:moveTo>
                      <a:pt x="481" y="579"/>
                    </a:moveTo>
                    <a:lnTo>
                      <a:pt x="390" y="495"/>
                    </a:lnTo>
                    <a:lnTo>
                      <a:pt x="243" y="481"/>
                    </a:lnTo>
                    <a:lnTo>
                      <a:pt x="320" y="279"/>
                    </a:lnTo>
                    <a:lnTo>
                      <a:pt x="0" y="126"/>
                    </a:lnTo>
                    <a:lnTo>
                      <a:pt x="55" y="62"/>
                    </a:lnTo>
                    <a:lnTo>
                      <a:pt x="48" y="0"/>
                    </a:lnTo>
                    <a:lnTo>
                      <a:pt x="467" y="62"/>
                    </a:lnTo>
                    <a:lnTo>
                      <a:pt x="662" y="56"/>
                    </a:lnTo>
                    <a:lnTo>
                      <a:pt x="655" y="90"/>
                    </a:lnTo>
                    <a:lnTo>
                      <a:pt x="905" y="90"/>
                    </a:lnTo>
                    <a:lnTo>
                      <a:pt x="941" y="42"/>
                    </a:lnTo>
                    <a:lnTo>
                      <a:pt x="1059" y="153"/>
                    </a:lnTo>
                    <a:lnTo>
                      <a:pt x="1087" y="147"/>
                    </a:lnTo>
                    <a:lnTo>
                      <a:pt x="1192" y="272"/>
                    </a:lnTo>
                    <a:lnTo>
                      <a:pt x="1192" y="418"/>
                    </a:lnTo>
                    <a:lnTo>
                      <a:pt x="933" y="565"/>
                    </a:lnTo>
                    <a:lnTo>
                      <a:pt x="537" y="607"/>
                    </a:lnTo>
                    <a:lnTo>
                      <a:pt x="537" y="579"/>
                    </a:lnTo>
                    <a:lnTo>
                      <a:pt x="481" y="579"/>
                    </a:lnTo>
                    <a:close/>
                  </a:path>
                </a:pathLst>
              </a:custGeom>
              <a:solidFill>
                <a:srgbClr val="66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688" name="Freeform 40"/>
              <p:cNvSpPr>
                <a:spLocks/>
              </p:cNvSpPr>
              <p:nvPr/>
            </p:nvSpPr>
            <p:spPr bwMode="auto">
              <a:xfrm>
                <a:off x="2161" y="3285"/>
                <a:ext cx="596" cy="303"/>
              </a:xfrm>
              <a:custGeom>
                <a:avLst/>
                <a:gdLst/>
                <a:ahLst/>
                <a:cxnLst>
                  <a:cxn ang="0">
                    <a:pos x="481" y="579"/>
                  </a:cxn>
                  <a:cxn ang="0">
                    <a:pos x="391" y="495"/>
                  </a:cxn>
                  <a:cxn ang="0">
                    <a:pos x="244" y="481"/>
                  </a:cxn>
                  <a:cxn ang="0">
                    <a:pos x="321" y="280"/>
                  </a:cxn>
                  <a:cxn ang="0">
                    <a:pos x="0" y="127"/>
                  </a:cxn>
                  <a:cxn ang="0">
                    <a:pos x="55" y="63"/>
                  </a:cxn>
                  <a:cxn ang="0">
                    <a:pos x="49" y="0"/>
                  </a:cxn>
                  <a:cxn ang="0">
                    <a:pos x="467" y="63"/>
                  </a:cxn>
                  <a:cxn ang="0">
                    <a:pos x="662" y="56"/>
                  </a:cxn>
                  <a:cxn ang="0">
                    <a:pos x="656" y="91"/>
                  </a:cxn>
                  <a:cxn ang="0">
                    <a:pos x="906" y="91"/>
                  </a:cxn>
                  <a:cxn ang="0">
                    <a:pos x="941" y="42"/>
                  </a:cxn>
                  <a:cxn ang="0">
                    <a:pos x="1060" y="155"/>
                  </a:cxn>
                  <a:cxn ang="0">
                    <a:pos x="1088" y="147"/>
                  </a:cxn>
                  <a:cxn ang="0">
                    <a:pos x="1192" y="272"/>
                  </a:cxn>
                  <a:cxn ang="0">
                    <a:pos x="1192" y="419"/>
                  </a:cxn>
                  <a:cxn ang="0">
                    <a:pos x="934" y="565"/>
                  </a:cxn>
                  <a:cxn ang="0">
                    <a:pos x="537" y="607"/>
                  </a:cxn>
                  <a:cxn ang="0">
                    <a:pos x="537" y="579"/>
                  </a:cxn>
                  <a:cxn ang="0">
                    <a:pos x="481" y="579"/>
                  </a:cxn>
                </a:cxnLst>
                <a:rect l="0" t="0" r="r" b="b"/>
                <a:pathLst>
                  <a:path w="1192" h="607">
                    <a:moveTo>
                      <a:pt x="481" y="579"/>
                    </a:moveTo>
                    <a:lnTo>
                      <a:pt x="391" y="495"/>
                    </a:lnTo>
                    <a:lnTo>
                      <a:pt x="244" y="481"/>
                    </a:lnTo>
                    <a:lnTo>
                      <a:pt x="321" y="280"/>
                    </a:lnTo>
                    <a:lnTo>
                      <a:pt x="0" y="127"/>
                    </a:lnTo>
                    <a:lnTo>
                      <a:pt x="55" y="63"/>
                    </a:lnTo>
                    <a:lnTo>
                      <a:pt x="49" y="0"/>
                    </a:lnTo>
                    <a:lnTo>
                      <a:pt x="467" y="63"/>
                    </a:lnTo>
                    <a:lnTo>
                      <a:pt x="662" y="56"/>
                    </a:lnTo>
                    <a:lnTo>
                      <a:pt x="656" y="91"/>
                    </a:lnTo>
                    <a:lnTo>
                      <a:pt x="906" y="91"/>
                    </a:lnTo>
                    <a:lnTo>
                      <a:pt x="941" y="42"/>
                    </a:lnTo>
                    <a:lnTo>
                      <a:pt x="1060" y="155"/>
                    </a:lnTo>
                    <a:lnTo>
                      <a:pt x="1088" y="147"/>
                    </a:lnTo>
                    <a:lnTo>
                      <a:pt x="1192" y="272"/>
                    </a:lnTo>
                    <a:lnTo>
                      <a:pt x="1192" y="419"/>
                    </a:lnTo>
                    <a:lnTo>
                      <a:pt x="934" y="565"/>
                    </a:lnTo>
                    <a:lnTo>
                      <a:pt x="537" y="607"/>
                    </a:lnTo>
                    <a:lnTo>
                      <a:pt x="537" y="579"/>
                    </a:lnTo>
                    <a:lnTo>
                      <a:pt x="481" y="579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689" name="Freeform 41"/>
              <p:cNvSpPr>
                <a:spLocks/>
              </p:cNvSpPr>
              <p:nvPr/>
            </p:nvSpPr>
            <p:spPr bwMode="auto">
              <a:xfrm>
                <a:off x="4966" y="2859"/>
                <a:ext cx="642" cy="453"/>
              </a:xfrm>
              <a:custGeom>
                <a:avLst/>
                <a:gdLst/>
                <a:ahLst/>
                <a:cxnLst>
                  <a:cxn ang="0">
                    <a:pos x="21" y="739"/>
                  </a:cxn>
                  <a:cxn ang="0">
                    <a:pos x="0" y="564"/>
                  </a:cxn>
                  <a:cxn ang="0">
                    <a:pos x="42" y="530"/>
                  </a:cxn>
                  <a:cxn ang="0">
                    <a:pos x="83" y="341"/>
                  </a:cxn>
                  <a:cxn ang="0">
                    <a:pos x="7" y="300"/>
                  </a:cxn>
                  <a:cxn ang="0">
                    <a:pos x="14" y="238"/>
                  </a:cxn>
                  <a:cxn ang="0">
                    <a:pos x="209" y="84"/>
                  </a:cxn>
                  <a:cxn ang="0">
                    <a:pos x="453" y="0"/>
                  </a:cxn>
                  <a:cxn ang="0">
                    <a:pos x="829" y="98"/>
                  </a:cxn>
                  <a:cxn ang="0">
                    <a:pos x="913" y="244"/>
                  </a:cxn>
                  <a:cxn ang="0">
                    <a:pos x="907" y="391"/>
                  </a:cxn>
                  <a:cxn ang="0">
                    <a:pos x="983" y="383"/>
                  </a:cxn>
                  <a:cxn ang="0">
                    <a:pos x="1011" y="467"/>
                  </a:cxn>
                  <a:cxn ang="0">
                    <a:pos x="1171" y="488"/>
                  </a:cxn>
                  <a:cxn ang="0">
                    <a:pos x="1283" y="558"/>
                  </a:cxn>
                  <a:cxn ang="0">
                    <a:pos x="1269" y="592"/>
                  </a:cxn>
                  <a:cxn ang="0">
                    <a:pos x="1269" y="641"/>
                  </a:cxn>
                  <a:cxn ang="0">
                    <a:pos x="1207" y="662"/>
                  </a:cxn>
                  <a:cxn ang="0">
                    <a:pos x="1227" y="731"/>
                  </a:cxn>
                  <a:cxn ang="0">
                    <a:pos x="1011" y="801"/>
                  </a:cxn>
                  <a:cxn ang="0">
                    <a:pos x="871" y="801"/>
                  </a:cxn>
                  <a:cxn ang="0">
                    <a:pos x="711" y="906"/>
                  </a:cxn>
                  <a:cxn ang="0">
                    <a:pos x="614" y="822"/>
                  </a:cxn>
                  <a:cxn ang="0">
                    <a:pos x="495" y="767"/>
                  </a:cxn>
                  <a:cxn ang="0">
                    <a:pos x="461" y="815"/>
                  </a:cxn>
                  <a:cxn ang="0">
                    <a:pos x="377" y="801"/>
                  </a:cxn>
                  <a:cxn ang="0">
                    <a:pos x="321" y="731"/>
                  </a:cxn>
                  <a:cxn ang="0">
                    <a:pos x="188" y="773"/>
                  </a:cxn>
                  <a:cxn ang="0">
                    <a:pos x="21" y="739"/>
                  </a:cxn>
                </a:cxnLst>
                <a:rect l="0" t="0" r="r" b="b"/>
                <a:pathLst>
                  <a:path w="1283" h="906">
                    <a:moveTo>
                      <a:pt x="21" y="739"/>
                    </a:moveTo>
                    <a:lnTo>
                      <a:pt x="0" y="564"/>
                    </a:lnTo>
                    <a:lnTo>
                      <a:pt x="42" y="530"/>
                    </a:lnTo>
                    <a:lnTo>
                      <a:pt x="83" y="341"/>
                    </a:lnTo>
                    <a:lnTo>
                      <a:pt x="7" y="300"/>
                    </a:lnTo>
                    <a:lnTo>
                      <a:pt x="14" y="238"/>
                    </a:lnTo>
                    <a:lnTo>
                      <a:pt x="209" y="84"/>
                    </a:lnTo>
                    <a:lnTo>
                      <a:pt x="453" y="0"/>
                    </a:lnTo>
                    <a:lnTo>
                      <a:pt x="829" y="98"/>
                    </a:lnTo>
                    <a:lnTo>
                      <a:pt x="913" y="244"/>
                    </a:lnTo>
                    <a:lnTo>
                      <a:pt x="907" y="391"/>
                    </a:lnTo>
                    <a:lnTo>
                      <a:pt x="983" y="383"/>
                    </a:lnTo>
                    <a:lnTo>
                      <a:pt x="1011" y="467"/>
                    </a:lnTo>
                    <a:lnTo>
                      <a:pt x="1171" y="488"/>
                    </a:lnTo>
                    <a:lnTo>
                      <a:pt x="1283" y="558"/>
                    </a:lnTo>
                    <a:lnTo>
                      <a:pt x="1269" y="592"/>
                    </a:lnTo>
                    <a:lnTo>
                      <a:pt x="1269" y="641"/>
                    </a:lnTo>
                    <a:lnTo>
                      <a:pt x="1207" y="662"/>
                    </a:lnTo>
                    <a:lnTo>
                      <a:pt x="1227" y="731"/>
                    </a:lnTo>
                    <a:lnTo>
                      <a:pt x="1011" y="801"/>
                    </a:lnTo>
                    <a:lnTo>
                      <a:pt x="871" y="801"/>
                    </a:lnTo>
                    <a:lnTo>
                      <a:pt x="711" y="906"/>
                    </a:lnTo>
                    <a:lnTo>
                      <a:pt x="614" y="822"/>
                    </a:lnTo>
                    <a:lnTo>
                      <a:pt x="495" y="767"/>
                    </a:lnTo>
                    <a:lnTo>
                      <a:pt x="461" y="815"/>
                    </a:lnTo>
                    <a:lnTo>
                      <a:pt x="377" y="801"/>
                    </a:lnTo>
                    <a:lnTo>
                      <a:pt x="321" y="731"/>
                    </a:lnTo>
                    <a:lnTo>
                      <a:pt x="188" y="773"/>
                    </a:lnTo>
                    <a:lnTo>
                      <a:pt x="21" y="739"/>
                    </a:lnTo>
                    <a:close/>
                  </a:path>
                </a:pathLst>
              </a:custGeom>
              <a:solidFill>
                <a:srgbClr val="CC33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690" name="Freeform 42"/>
              <p:cNvSpPr>
                <a:spLocks/>
              </p:cNvSpPr>
              <p:nvPr/>
            </p:nvSpPr>
            <p:spPr bwMode="auto">
              <a:xfrm>
                <a:off x="4967" y="2860"/>
                <a:ext cx="641" cy="452"/>
              </a:xfrm>
              <a:custGeom>
                <a:avLst/>
                <a:gdLst/>
                <a:ahLst/>
                <a:cxnLst>
                  <a:cxn ang="0">
                    <a:pos x="20" y="738"/>
                  </a:cxn>
                  <a:cxn ang="0">
                    <a:pos x="0" y="564"/>
                  </a:cxn>
                  <a:cxn ang="0">
                    <a:pos x="42" y="529"/>
                  </a:cxn>
                  <a:cxn ang="0">
                    <a:pos x="83" y="342"/>
                  </a:cxn>
                  <a:cxn ang="0">
                    <a:pos x="6" y="300"/>
                  </a:cxn>
                  <a:cxn ang="0">
                    <a:pos x="14" y="237"/>
                  </a:cxn>
                  <a:cxn ang="0">
                    <a:pos x="209" y="83"/>
                  </a:cxn>
                  <a:cxn ang="0">
                    <a:pos x="453" y="0"/>
                  </a:cxn>
                  <a:cxn ang="0">
                    <a:pos x="829" y="97"/>
                  </a:cxn>
                  <a:cxn ang="0">
                    <a:pos x="913" y="244"/>
                  </a:cxn>
                  <a:cxn ang="0">
                    <a:pos x="906" y="390"/>
                  </a:cxn>
                  <a:cxn ang="0">
                    <a:pos x="983" y="383"/>
                  </a:cxn>
                  <a:cxn ang="0">
                    <a:pos x="1011" y="467"/>
                  </a:cxn>
                  <a:cxn ang="0">
                    <a:pos x="1171" y="487"/>
                  </a:cxn>
                  <a:cxn ang="0">
                    <a:pos x="1283" y="557"/>
                  </a:cxn>
                  <a:cxn ang="0">
                    <a:pos x="1269" y="592"/>
                  </a:cxn>
                  <a:cxn ang="0">
                    <a:pos x="1269" y="640"/>
                  </a:cxn>
                  <a:cxn ang="0">
                    <a:pos x="1206" y="662"/>
                  </a:cxn>
                  <a:cxn ang="0">
                    <a:pos x="1227" y="731"/>
                  </a:cxn>
                  <a:cxn ang="0">
                    <a:pos x="1011" y="801"/>
                  </a:cxn>
                  <a:cxn ang="0">
                    <a:pos x="871" y="801"/>
                  </a:cxn>
                  <a:cxn ang="0">
                    <a:pos x="710" y="905"/>
                  </a:cxn>
                  <a:cxn ang="0">
                    <a:pos x="613" y="821"/>
                  </a:cxn>
                  <a:cxn ang="0">
                    <a:pos x="495" y="766"/>
                  </a:cxn>
                  <a:cxn ang="0">
                    <a:pos x="460" y="815"/>
                  </a:cxn>
                  <a:cxn ang="0">
                    <a:pos x="376" y="801"/>
                  </a:cxn>
                  <a:cxn ang="0">
                    <a:pos x="320" y="731"/>
                  </a:cxn>
                  <a:cxn ang="0">
                    <a:pos x="187" y="773"/>
                  </a:cxn>
                  <a:cxn ang="0">
                    <a:pos x="20" y="738"/>
                  </a:cxn>
                </a:cxnLst>
                <a:rect l="0" t="0" r="r" b="b"/>
                <a:pathLst>
                  <a:path w="1283" h="905">
                    <a:moveTo>
                      <a:pt x="20" y="738"/>
                    </a:moveTo>
                    <a:lnTo>
                      <a:pt x="0" y="564"/>
                    </a:lnTo>
                    <a:lnTo>
                      <a:pt x="42" y="529"/>
                    </a:lnTo>
                    <a:lnTo>
                      <a:pt x="83" y="342"/>
                    </a:lnTo>
                    <a:lnTo>
                      <a:pt x="6" y="300"/>
                    </a:lnTo>
                    <a:lnTo>
                      <a:pt x="14" y="237"/>
                    </a:lnTo>
                    <a:lnTo>
                      <a:pt x="209" y="83"/>
                    </a:lnTo>
                    <a:lnTo>
                      <a:pt x="453" y="0"/>
                    </a:lnTo>
                    <a:lnTo>
                      <a:pt x="829" y="97"/>
                    </a:lnTo>
                    <a:lnTo>
                      <a:pt x="913" y="244"/>
                    </a:lnTo>
                    <a:lnTo>
                      <a:pt x="906" y="390"/>
                    </a:lnTo>
                    <a:lnTo>
                      <a:pt x="983" y="383"/>
                    </a:lnTo>
                    <a:lnTo>
                      <a:pt x="1011" y="467"/>
                    </a:lnTo>
                    <a:lnTo>
                      <a:pt x="1171" y="487"/>
                    </a:lnTo>
                    <a:lnTo>
                      <a:pt x="1283" y="557"/>
                    </a:lnTo>
                    <a:lnTo>
                      <a:pt x="1269" y="592"/>
                    </a:lnTo>
                    <a:lnTo>
                      <a:pt x="1269" y="640"/>
                    </a:lnTo>
                    <a:lnTo>
                      <a:pt x="1206" y="662"/>
                    </a:lnTo>
                    <a:lnTo>
                      <a:pt x="1227" y="731"/>
                    </a:lnTo>
                    <a:lnTo>
                      <a:pt x="1011" y="801"/>
                    </a:lnTo>
                    <a:lnTo>
                      <a:pt x="871" y="801"/>
                    </a:lnTo>
                    <a:lnTo>
                      <a:pt x="710" y="905"/>
                    </a:lnTo>
                    <a:lnTo>
                      <a:pt x="613" y="821"/>
                    </a:lnTo>
                    <a:lnTo>
                      <a:pt x="495" y="766"/>
                    </a:lnTo>
                    <a:lnTo>
                      <a:pt x="460" y="815"/>
                    </a:lnTo>
                    <a:lnTo>
                      <a:pt x="376" y="801"/>
                    </a:lnTo>
                    <a:lnTo>
                      <a:pt x="320" y="731"/>
                    </a:lnTo>
                    <a:lnTo>
                      <a:pt x="187" y="773"/>
                    </a:lnTo>
                    <a:lnTo>
                      <a:pt x="20" y="738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691" name="Freeform 43"/>
              <p:cNvSpPr>
                <a:spLocks/>
              </p:cNvSpPr>
              <p:nvPr/>
            </p:nvSpPr>
            <p:spPr bwMode="auto">
              <a:xfrm>
                <a:off x="3617" y="4925"/>
                <a:ext cx="506" cy="244"/>
              </a:xfrm>
              <a:custGeom>
                <a:avLst/>
                <a:gdLst/>
                <a:ahLst/>
                <a:cxnLst>
                  <a:cxn ang="0">
                    <a:pos x="1011" y="453"/>
                  </a:cxn>
                  <a:cxn ang="0">
                    <a:pos x="990" y="474"/>
                  </a:cxn>
                  <a:cxn ang="0">
                    <a:pos x="935" y="412"/>
                  </a:cxn>
                  <a:cxn ang="0">
                    <a:pos x="781" y="488"/>
                  </a:cxn>
                  <a:cxn ang="0">
                    <a:pos x="600" y="474"/>
                  </a:cxn>
                  <a:cxn ang="0">
                    <a:pos x="439" y="418"/>
                  </a:cxn>
                  <a:cxn ang="0">
                    <a:pos x="439" y="384"/>
                  </a:cxn>
                  <a:cxn ang="0">
                    <a:pos x="35" y="439"/>
                  </a:cxn>
                  <a:cxn ang="0">
                    <a:pos x="0" y="348"/>
                  </a:cxn>
                  <a:cxn ang="0">
                    <a:pos x="133" y="0"/>
                  </a:cxn>
                  <a:cxn ang="0">
                    <a:pos x="189" y="49"/>
                  </a:cxn>
                  <a:cxn ang="0">
                    <a:pos x="321" y="70"/>
                  </a:cxn>
                  <a:cxn ang="0">
                    <a:pos x="481" y="42"/>
                  </a:cxn>
                  <a:cxn ang="0">
                    <a:pos x="475" y="14"/>
                  </a:cxn>
                  <a:cxn ang="0">
                    <a:pos x="509" y="8"/>
                  </a:cxn>
                  <a:cxn ang="0">
                    <a:pos x="537" y="84"/>
                  </a:cxn>
                  <a:cxn ang="0">
                    <a:pos x="593" y="126"/>
                  </a:cxn>
                  <a:cxn ang="0">
                    <a:pos x="656" y="70"/>
                  </a:cxn>
                  <a:cxn ang="0">
                    <a:pos x="753" y="63"/>
                  </a:cxn>
                  <a:cxn ang="0">
                    <a:pos x="816" y="181"/>
                  </a:cxn>
                  <a:cxn ang="0">
                    <a:pos x="885" y="195"/>
                  </a:cxn>
                  <a:cxn ang="0">
                    <a:pos x="921" y="334"/>
                  </a:cxn>
                  <a:cxn ang="0">
                    <a:pos x="1004" y="348"/>
                  </a:cxn>
                  <a:cxn ang="0">
                    <a:pos x="1011" y="453"/>
                  </a:cxn>
                </a:cxnLst>
                <a:rect l="0" t="0" r="r" b="b"/>
                <a:pathLst>
                  <a:path w="1011" h="488">
                    <a:moveTo>
                      <a:pt x="1011" y="453"/>
                    </a:moveTo>
                    <a:lnTo>
                      <a:pt x="990" y="474"/>
                    </a:lnTo>
                    <a:lnTo>
                      <a:pt x="935" y="412"/>
                    </a:lnTo>
                    <a:lnTo>
                      <a:pt x="781" y="488"/>
                    </a:lnTo>
                    <a:lnTo>
                      <a:pt x="600" y="474"/>
                    </a:lnTo>
                    <a:lnTo>
                      <a:pt x="439" y="418"/>
                    </a:lnTo>
                    <a:lnTo>
                      <a:pt x="439" y="384"/>
                    </a:lnTo>
                    <a:lnTo>
                      <a:pt x="35" y="439"/>
                    </a:lnTo>
                    <a:lnTo>
                      <a:pt x="0" y="348"/>
                    </a:lnTo>
                    <a:lnTo>
                      <a:pt x="133" y="0"/>
                    </a:lnTo>
                    <a:lnTo>
                      <a:pt x="189" y="49"/>
                    </a:lnTo>
                    <a:lnTo>
                      <a:pt x="321" y="70"/>
                    </a:lnTo>
                    <a:lnTo>
                      <a:pt x="481" y="42"/>
                    </a:lnTo>
                    <a:lnTo>
                      <a:pt x="475" y="14"/>
                    </a:lnTo>
                    <a:lnTo>
                      <a:pt x="509" y="8"/>
                    </a:lnTo>
                    <a:lnTo>
                      <a:pt x="537" y="84"/>
                    </a:lnTo>
                    <a:lnTo>
                      <a:pt x="593" y="126"/>
                    </a:lnTo>
                    <a:lnTo>
                      <a:pt x="656" y="70"/>
                    </a:lnTo>
                    <a:lnTo>
                      <a:pt x="753" y="63"/>
                    </a:lnTo>
                    <a:lnTo>
                      <a:pt x="816" y="181"/>
                    </a:lnTo>
                    <a:lnTo>
                      <a:pt x="885" y="195"/>
                    </a:lnTo>
                    <a:lnTo>
                      <a:pt x="921" y="334"/>
                    </a:lnTo>
                    <a:lnTo>
                      <a:pt x="1004" y="348"/>
                    </a:lnTo>
                    <a:lnTo>
                      <a:pt x="1011" y="453"/>
                    </a:lnTo>
                    <a:close/>
                  </a:path>
                </a:pathLst>
              </a:custGeom>
              <a:solidFill>
                <a:srgbClr val="9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692" name="Freeform 44"/>
              <p:cNvSpPr>
                <a:spLocks/>
              </p:cNvSpPr>
              <p:nvPr/>
            </p:nvSpPr>
            <p:spPr bwMode="auto">
              <a:xfrm>
                <a:off x="3618" y="4926"/>
                <a:ext cx="505" cy="243"/>
              </a:xfrm>
              <a:custGeom>
                <a:avLst/>
                <a:gdLst/>
                <a:ahLst/>
                <a:cxnLst>
                  <a:cxn ang="0">
                    <a:pos x="1011" y="452"/>
                  </a:cxn>
                  <a:cxn ang="0">
                    <a:pos x="989" y="474"/>
                  </a:cxn>
                  <a:cxn ang="0">
                    <a:pos x="934" y="411"/>
                  </a:cxn>
                  <a:cxn ang="0">
                    <a:pos x="780" y="488"/>
                  </a:cxn>
                  <a:cxn ang="0">
                    <a:pos x="599" y="474"/>
                  </a:cxn>
                  <a:cxn ang="0">
                    <a:pos x="439" y="418"/>
                  </a:cxn>
                  <a:cxn ang="0">
                    <a:pos x="439" y="383"/>
                  </a:cxn>
                  <a:cxn ang="0">
                    <a:pos x="34" y="438"/>
                  </a:cxn>
                  <a:cxn ang="0">
                    <a:pos x="0" y="348"/>
                  </a:cxn>
                  <a:cxn ang="0">
                    <a:pos x="132" y="0"/>
                  </a:cxn>
                  <a:cxn ang="0">
                    <a:pos x="189" y="48"/>
                  </a:cxn>
                  <a:cxn ang="0">
                    <a:pos x="320" y="70"/>
                  </a:cxn>
                  <a:cxn ang="0">
                    <a:pos x="481" y="42"/>
                  </a:cxn>
                  <a:cxn ang="0">
                    <a:pos x="474" y="14"/>
                  </a:cxn>
                  <a:cxn ang="0">
                    <a:pos x="509" y="7"/>
                  </a:cxn>
                  <a:cxn ang="0">
                    <a:pos x="537" y="84"/>
                  </a:cxn>
                  <a:cxn ang="0">
                    <a:pos x="593" y="126"/>
                  </a:cxn>
                  <a:cxn ang="0">
                    <a:pos x="655" y="70"/>
                  </a:cxn>
                  <a:cxn ang="0">
                    <a:pos x="752" y="62"/>
                  </a:cxn>
                  <a:cxn ang="0">
                    <a:pos x="816" y="181"/>
                  </a:cxn>
                  <a:cxn ang="0">
                    <a:pos x="885" y="195"/>
                  </a:cxn>
                  <a:cxn ang="0">
                    <a:pos x="920" y="334"/>
                  </a:cxn>
                  <a:cxn ang="0">
                    <a:pos x="1003" y="348"/>
                  </a:cxn>
                  <a:cxn ang="0">
                    <a:pos x="1011" y="452"/>
                  </a:cxn>
                </a:cxnLst>
                <a:rect l="0" t="0" r="r" b="b"/>
                <a:pathLst>
                  <a:path w="1011" h="488">
                    <a:moveTo>
                      <a:pt x="1011" y="452"/>
                    </a:moveTo>
                    <a:lnTo>
                      <a:pt x="989" y="474"/>
                    </a:lnTo>
                    <a:lnTo>
                      <a:pt x="934" y="411"/>
                    </a:lnTo>
                    <a:lnTo>
                      <a:pt x="780" y="488"/>
                    </a:lnTo>
                    <a:lnTo>
                      <a:pt x="599" y="474"/>
                    </a:lnTo>
                    <a:lnTo>
                      <a:pt x="439" y="418"/>
                    </a:lnTo>
                    <a:lnTo>
                      <a:pt x="439" y="383"/>
                    </a:lnTo>
                    <a:lnTo>
                      <a:pt x="34" y="438"/>
                    </a:lnTo>
                    <a:lnTo>
                      <a:pt x="0" y="348"/>
                    </a:lnTo>
                    <a:lnTo>
                      <a:pt x="132" y="0"/>
                    </a:lnTo>
                    <a:lnTo>
                      <a:pt x="189" y="48"/>
                    </a:lnTo>
                    <a:lnTo>
                      <a:pt x="320" y="70"/>
                    </a:lnTo>
                    <a:lnTo>
                      <a:pt x="481" y="42"/>
                    </a:lnTo>
                    <a:lnTo>
                      <a:pt x="474" y="14"/>
                    </a:lnTo>
                    <a:lnTo>
                      <a:pt x="509" y="7"/>
                    </a:lnTo>
                    <a:lnTo>
                      <a:pt x="537" y="84"/>
                    </a:lnTo>
                    <a:lnTo>
                      <a:pt x="593" y="126"/>
                    </a:lnTo>
                    <a:lnTo>
                      <a:pt x="655" y="70"/>
                    </a:lnTo>
                    <a:lnTo>
                      <a:pt x="752" y="62"/>
                    </a:lnTo>
                    <a:lnTo>
                      <a:pt x="816" y="181"/>
                    </a:lnTo>
                    <a:lnTo>
                      <a:pt x="885" y="195"/>
                    </a:lnTo>
                    <a:lnTo>
                      <a:pt x="920" y="334"/>
                    </a:lnTo>
                    <a:lnTo>
                      <a:pt x="1003" y="348"/>
                    </a:lnTo>
                    <a:lnTo>
                      <a:pt x="1011" y="452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693" name="Freeform 45"/>
              <p:cNvSpPr>
                <a:spLocks noEditPoints="1"/>
              </p:cNvSpPr>
              <p:nvPr/>
            </p:nvSpPr>
            <p:spPr bwMode="auto">
              <a:xfrm>
                <a:off x="1809" y="2651"/>
                <a:ext cx="1464" cy="937"/>
              </a:xfrm>
              <a:custGeom>
                <a:avLst/>
                <a:gdLst/>
                <a:ahLst/>
                <a:cxnLst>
                  <a:cxn ang="0">
                    <a:pos x="677" y="1157"/>
                  </a:cxn>
                  <a:cxn ang="0">
                    <a:pos x="558" y="1366"/>
                  </a:cxn>
                  <a:cxn ang="0">
                    <a:pos x="315" y="1366"/>
                  </a:cxn>
                  <a:cxn ang="0">
                    <a:pos x="0" y="1205"/>
                  </a:cxn>
                  <a:cxn ang="0">
                    <a:pos x="182" y="1149"/>
                  </a:cxn>
                  <a:cxn ang="0">
                    <a:pos x="370" y="857"/>
                  </a:cxn>
                  <a:cxn ang="0">
                    <a:pos x="510" y="753"/>
                  </a:cxn>
                  <a:cxn ang="0">
                    <a:pos x="795" y="815"/>
                  </a:cxn>
                  <a:cxn ang="0">
                    <a:pos x="1011" y="704"/>
                  </a:cxn>
                  <a:cxn ang="0">
                    <a:pos x="1067" y="648"/>
                  </a:cxn>
                  <a:cxn ang="0">
                    <a:pos x="1346" y="704"/>
                  </a:cxn>
                  <a:cxn ang="0">
                    <a:pos x="1423" y="592"/>
                  </a:cxn>
                  <a:cxn ang="0">
                    <a:pos x="1541" y="523"/>
                  </a:cxn>
                  <a:cxn ang="0">
                    <a:pos x="1541" y="404"/>
                  </a:cxn>
                  <a:cxn ang="0">
                    <a:pos x="1465" y="175"/>
                  </a:cxn>
                  <a:cxn ang="0">
                    <a:pos x="1583" y="0"/>
                  </a:cxn>
                  <a:cxn ang="0">
                    <a:pos x="1757" y="286"/>
                  </a:cxn>
                  <a:cxn ang="0">
                    <a:pos x="1869" y="216"/>
                  </a:cxn>
                  <a:cxn ang="0">
                    <a:pos x="1932" y="292"/>
                  </a:cxn>
                  <a:cxn ang="0">
                    <a:pos x="2002" y="356"/>
                  </a:cxn>
                  <a:cxn ang="0">
                    <a:pos x="2099" y="446"/>
                  </a:cxn>
                  <a:cxn ang="0">
                    <a:pos x="2329" y="209"/>
                  </a:cxn>
                  <a:cxn ang="0">
                    <a:pos x="2524" y="98"/>
                  </a:cxn>
                  <a:cxn ang="0">
                    <a:pos x="2635" y="161"/>
                  </a:cxn>
                  <a:cxn ang="0">
                    <a:pos x="2712" y="475"/>
                  </a:cxn>
                  <a:cxn ang="0">
                    <a:pos x="2607" y="746"/>
                  </a:cxn>
                  <a:cxn ang="0">
                    <a:pos x="2768" y="829"/>
                  </a:cxn>
                  <a:cxn ang="0">
                    <a:pos x="2929" y="892"/>
                  </a:cxn>
                  <a:cxn ang="0">
                    <a:pos x="2698" y="1135"/>
                  </a:cxn>
                  <a:cxn ang="0">
                    <a:pos x="2677" y="1380"/>
                  </a:cxn>
                  <a:cxn ang="0">
                    <a:pos x="2538" y="1421"/>
                  </a:cxn>
                  <a:cxn ang="0">
                    <a:pos x="2315" y="1680"/>
                  </a:cxn>
                  <a:cxn ang="0">
                    <a:pos x="2071" y="1875"/>
                  </a:cxn>
                  <a:cxn ang="0">
                    <a:pos x="1897" y="1540"/>
                  </a:cxn>
                  <a:cxn ang="0">
                    <a:pos x="1764" y="1421"/>
                  </a:cxn>
                  <a:cxn ang="0">
                    <a:pos x="1610" y="1358"/>
                  </a:cxn>
                  <a:cxn ang="0">
                    <a:pos x="1367" y="1324"/>
                  </a:cxn>
                  <a:cxn ang="0">
                    <a:pos x="753" y="1268"/>
                  </a:cxn>
                  <a:cxn ang="0">
                    <a:pos x="1381" y="864"/>
                  </a:cxn>
                  <a:cxn ang="0">
                    <a:pos x="990" y="962"/>
                  </a:cxn>
                  <a:cxn ang="0">
                    <a:pos x="1130" y="1024"/>
                  </a:cxn>
                  <a:cxn ang="0">
                    <a:pos x="1541" y="1115"/>
                  </a:cxn>
                  <a:cxn ang="0">
                    <a:pos x="1827" y="1372"/>
                  </a:cxn>
                  <a:cxn ang="0">
                    <a:pos x="1833" y="1177"/>
                  </a:cxn>
                  <a:cxn ang="0">
                    <a:pos x="1715" y="1066"/>
                  </a:cxn>
                  <a:cxn ang="0">
                    <a:pos x="1381" y="864"/>
                  </a:cxn>
                </a:cxnLst>
                <a:rect l="0" t="0" r="r" b="b"/>
                <a:pathLst>
                  <a:path w="2929" h="1875">
                    <a:moveTo>
                      <a:pt x="746" y="1205"/>
                    </a:moveTo>
                    <a:lnTo>
                      <a:pt x="677" y="1157"/>
                    </a:lnTo>
                    <a:lnTo>
                      <a:pt x="627" y="1163"/>
                    </a:lnTo>
                    <a:lnTo>
                      <a:pt x="558" y="1366"/>
                    </a:lnTo>
                    <a:lnTo>
                      <a:pt x="468" y="1408"/>
                    </a:lnTo>
                    <a:lnTo>
                      <a:pt x="315" y="1366"/>
                    </a:lnTo>
                    <a:lnTo>
                      <a:pt x="42" y="1233"/>
                    </a:lnTo>
                    <a:lnTo>
                      <a:pt x="0" y="1205"/>
                    </a:lnTo>
                    <a:lnTo>
                      <a:pt x="119" y="1129"/>
                    </a:lnTo>
                    <a:lnTo>
                      <a:pt x="182" y="1149"/>
                    </a:lnTo>
                    <a:lnTo>
                      <a:pt x="259" y="948"/>
                    </a:lnTo>
                    <a:lnTo>
                      <a:pt x="370" y="857"/>
                    </a:lnTo>
                    <a:lnTo>
                      <a:pt x="446" y="801"/>
                    </a:lnTo>
                    <a:lnTo>
                      <a:pt x="510" y="753"/>
                    </a:lnTo>
                    <a:lnTo>
                      <a:pt x="579" y="823"/>
                    </a:lnTo>
                    <a:lnTo>
                      <a:pt x="795" y="815"/>
                    </a:lnTo>
                    <a:lnTo>
                      <a:pt x="864" y="725"/>
                    </a:lnTo>
                    <a:lnTo>
                      <a:pt x="1011" y="704"/>
                    </a:lnTo>
                    <a:lnTo>
                      <a:pt x="997" y="683"/>
                    </a:lnTo>
                    <a:lnTo>
                      <a:pt x="1067" y="648"/>
                    </a:lnTo>
                    <a:lnTo>
                      <a:pt x="1200" y="642"/>
                    </a:lnTo>
                    <a:lnTo>
                      <a:pt x="1346" y="704"/>
                    </a:lnTo>
                    <a:lnTo>
                      <a:pt x="1387" y="565"/>
                    </a:lnTo>
                    <a:lnTo>
                      <a:pt x="1423" y="592"/>
                    </a:lnTo>
                    <a:lnTo>
                      <a:pt x="1506" y="558"/>
                    </a:lnTo>
                    <a:lnTo>
                      <a:pt x="1541" y="523"/>
                    </a:lnTo>
                    <a:lnTo>
                      <a:pt x="1506" y="432"/>
                    </a:lnTo>
                    <a:lnTo>
                      <a:pt x="1541" y="404"/>
                    </a:lnTo>
                    <a:lnTo>
                      <a:pt x="1479" y="342"/>
                    </a:lnTo>
                    <a:lnTo>
                      <a:pt x="1465" y="175"/>
                    </a:lnTo>
                    <a:lnTo>
                      <a:pt x="1492" y="125"/>
                    </a:lnTo>
                    <a:lnTo>
                      <a:pt x="1583" y="0"/>
                    </a:lnTo>
                    <a:lnTo>
                      <a:pt x="1757" y="153"/>
                    </a:lnTo>
                    <a:lnTo>
                      <a:pt x="1757" y="286"/>
                    </a:lnTo>
                    <a:lnTo>
                      <a:pt x="1841" y="292"/>
                    </a:lnTo>
                    <a:lnTo>
                      <a:pt x="1869" y="216"/>
                    </a:lnTo>
                    <a:lnTo>
                      <a:pt x="1946" y="237"/>
                    </a:lnTo>
                    <a:lnTo>
                      <a:pt x="1932" y="292"/>
                    </a:lnTo>
                    <a:lnTo>
                      <a:pt x="2016" y="314"/>
                    </a:lnTo>
                    <a:lnTo>
                      <a:pt x="2002" y="356"/>
                    </a:lnTo>
                    <a:lnTo>
                      <a:pt x="2050" y="370"/>
                    </a:lnTo>
                    <a:lnTo>
                      <a:pt x="2099" y="446"/>
                    </a:lnTo>
                    <a:lnTo>
                      <a:pt x="2225" y="404"/>
                    </a:lnTo>
                    <a:lnTo>
                      <a:pt x="2329" y="209"/>
                    </a:lnTo>
                    <a:lnTo>
                      <a:pt x="2426" y="272"/>
                    </a:lnTo>
                    <a:lnTo>
                      <a:pt x="2524" y="98"/>
                    </a:lnTo>
                    <a:lnTo>
                      <a:pt x="2621" y="181"/>
                    </a:lnTo>
                    <a:lnTo>
                      <a:pt x="2635" y="161"/>
                    </a:lnTo>
                    <a:lnTo>
                      <a:pt x="2705" y="279"/>
                    </a:lnTo>
                    <a:lnTo>
                      <a:pt x="2712" y="475"/>
                    </a:lnTo>
                    <a:lnTo>
                      <a:pt x="2531" y="614"/>
                    </a:lnTo>
                    <a:lnTo>
                      <a:pt x="2607" y="746"/>
                    </a:lnTo>
                    <a:lnTo>
                      <a:pt x="2705" y="767"/>
                    </a:lnTo>
                    <a:lnTo>
                      <a:pt x="2768" y="829"/>
                    </a:lnTo>
                    <a:lnTo>
                      <a:pt x="2844" y="809"/>
                    </a:lnTo>
                    <a:lnTo>
                      <a:pt x="2929" y="892"/>
                    </a:lnTo>
                    <a:lnTo>
                      <a:pt x="2802" y="976"/>
                    </a:lnTo>
                    <a:lnTo>
                      <a:pt x="2698" y="1135"/>
                    </a:lnTo>
                    <a:lnTo>
                      <a:pt x="2691" y="1199"/>
                    </a:lnTo>
                    <a:lnTo>
                      <a:pt x="2677" y="1380"/>
                    </a:lnTo>
                    <a:lnTo>
                      <a:pt x="2635" y="1471"/>
                    </a:lnTo>
                    <a:lnTo>
                      <a:pt x="2538" y="1421"/>
                    </a:lnTo>
                    <a:lnTo>
                      <a:pt x="2342" y="1652"/>
                    </a:lnTo>
                    <a:lnTo>
                      <a:pt x="2315" y="1680"/>
                    </a:lnTo>
                    <a:lnTo>
                      <a:pt x="2280" y="1644"/>
                    </a:lnTo>
                    <a:lnTo>
                      <a:pt x="2071" y="1875"/>
                    </a:lnTo>
                    <a:lnTo>
                      <a:pt x="1897" y="1686"/>
                    </a:lnTo>
                    <a:lnTo>
                      <a:pt x="1897" y="1540"/>
                    </a:lnTo>
                    <a:lnTo>
                      <a:pt x="1792" y="1415"/>
                    </a:lnTo>
                    <a:lnTo>
                      <a:pt x="1764" y="1421"/>
                    </a:lnTo>
                    <a:lnTo>
                      <a:pt x="1646" y="1310"/>
                    </a:lnTo>
                    <a:lnTo>
                      <a:pt x="1610" y="1358"/>
                    </a:lnTo>
                    <a:lnTo>
                      <a:pt x="1360" y="1358"/>
                    </a:lnTo>
                    <a:lnTo>
                      <a:pt x="1367" y="1324"/>
                    </a:lnTo>
                    <a:lnTo>
                      <a:pt x="1172" y="1330"/>
                    </a:lnTo>
                    <a:lnTo>
                      <a:pt x="753" y="1268"/>
                    </a:lnTo>
                    <a:lnTo>
                      <a:pt x="746" y="1205"/>
                    </a:lnTo>
                    <a:close/>
                    <a:moveTo>
                      <a:pt x="1381" y="864"/>
                    </a:moveTo>
                    <a:lnTo>
                      <a:pt x="1262" y="934"/>
                    </a:lnTo>
                    <a:lnTo>
                      <a:pt x="990" y="962"/>
                    </a:lnTo>
                    <a:lnTo>
                      <a:pt x="990" y="1004"/>
                    </a:lnTo>
                    <a:lnTo>
                      <a:pt x="1130" y="1024"/>
                    </a:lnTo>
                    <a:lnTo>
                      <a:pt x="1164" y="1115"/>
                    </a:lnTo>
                    <a:lnTo>
                      <a:pt x="1541" y="1115"/>
                    </a:lnTo>
                    <a:lnTo>
                      <a:pt x="1805" y="1394"/>
                    </a:lnTo>
                    <a:lnTo>
                      <a:pt x="1827" y="1372"/>
                    </a:lnTo>
                    <a:lnTo>
                      <a:pt x="1764" y="1316"/>
                    </a:lnTo>
                    <a:lnTo>
                      <a:pt x="1833" y="1177"/>
                    </a:lnTo>
                    <a:lnTo>
                      <a:pt x="1715" y="1108"/>
                    </a:lnTo>
                    <a:lnTo>
                      <a:pt x="1715" y="1066"/>
                    </a:lnTo>
                    <a:lnTo>
                      <a:pt x="1506" y="990"/>
                    </a:lnTo>
                    <a:lnTo>
                      <a:pt x="1381" y="864"/>
                    </a:lnTo>
                    <a:close/>
                  </a:path>
                </a:pathLst>
              </a:custGeom>
              <a:solidFill>
                <a:srgbClr val="FF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694" name="Freeform 46"/>
              <p:cNvSpPr>
                <a:spLocks/>
              </p:cNvSpPr>
              <p:nvPr/>
            </p:nvSpPr>
            <p:spPr bwMode="auto">
              <a:xfrm>
                <a:off x="1809" y="2651"/>
                <a:ext cx="1464" cy="937"/>
              </a:xfrm>
              <a:custGeom>
                <a:avLst/>
                <a:gdLst/>
                <a:ahLst/>
                <a:cxnLst>
                  <a:cxn ang="0">
                    <a:pos x="677" y="1156"/>
                  </a:cxn>
                  <a:cxn ang="0">
                    <a:pos x="559" y="1365"/>
                  </a:cxn>
                  <a:cxn ang="0">
                    <a:pos x="315" y="1365"/>
                  </a:cxn>
                  <a:cxn ang="0">
                    <a:pos x="0" y="1205"/>
                  </a:cxn>
                  <a:cxn ang="0">
                    <a:pos x="183" y="1149"/>
                  </a:cxn>
                  <a:cxn ang="0">
                    <a:pos x="370" y="857"/>
                  </a:cxn>
                  <a:cxn ang="0">
                    <a:pos x="510" y="752"/>
                  </a:cxn>
                  <a:cxn ang="0">
                    <a:pos x="796" y="815"/>
                  </a:cxn>
                  <a:cxn ang="0">
                    <a:pos x="1012" y="704"/>
                  </a:cxn>
                  <a:cxn ang="0">
                    <a:pos x="1068" y="648"/>
                  </a:cxn>
                  <a:cxn ang="0">
                    <a:pos x="1347" y="704"/>
                  </a:cxn>
                  <a:cxn ang="0">
                    <a:pos x="1423" y="592"/>
                  </a:cxn>
                  <a:cxn ang="0">
                    <a:pos x="1542" y="523"/>
                  </a:cxn>
                  <a:cxn ang="0">
                    <a:pos x="1542" y="404"/>
                  </a:cxn>
                  <a:cxn ang="0">
                    <a:pos x="1465" y="174"/>
                  </a:cxn>
                  <a:cxn ang="0">
                    <a:pos x="1584" y="0"/>
                  </a:cxn>
                  <a:cxn ang="0">
                    <a:pos x="1757" y="285"/>
                  </a:cxn>
                  <a:cxn ang="0">
                    <a:pos x="1869" y="215"/>
                  </a:cxn>
                  <a:cxn ang="0">
                    <a:pos x="1932" y="293"/>
                  </a:cxn>
                  <a:cxn ang="0">
                    <a:pos x="2002" y="355"/>
                  </a:cxn>
                  <a:cxn ang="0">
                    <a:pos x="2099" y="446"/>
                  </a:cxn>
                  <a:cxn ang="0">
                    <a:pos x="2330" y="209"/>
                  </a:cxn>
                  <a:cxn ang="0">
                    <a:pos x="2525" y="98"/>
                  </a:cxn>
                  <a:cxn ang="0">
                    <a:pos x="2636" y="160"/>
                  </a:cxn>
                  <a:cxn ang="0">
                    <a:pos x="2712" y="474"/>
                  </a:cxn>
                  <a:cxn ang="0">
                    <a:pos x="2608" y="746"/>
                  </a:cxn>
                  <a:cxn ang="0">
                    <a:pos x="2768" y="829"/>
                  </a:cxn>
                  <a:cxn ang="0">
                    <a:pos x="2929" y="891"/>
                  </a:cxn>
                  <a:cxn ang="0">
                    <a:pos x="2698" y="1136"/>
                  </a:cxn>
                  <a:cxn ang="0">
                    <a:pos x="2678" y="1379"/>
                  </a:cxn>
                  <a:cxn ang="0">
                    <a:pos x="2539" y="1422"/>
                  </a:cxn>
                  <a:cxn ang="0">
                    <a:pos x="2316" y="1679"/>
                  </a:cxn>
                  <a:cxn ang="0">
                    <a:pos x="2071" y="1874"/>
                  </a:cxn>
                  <a:cxn ang="0">
                    <a:pos x="1897" y="1539"/>
                  </a:cxn>
                  <a:cxn ang="0">
                    <a:pos x="1765" y="1422"/>
                  </a:cxn>
                  <a:cxn ang="0">
                    <a:pos x="1611" y="1358"/>
                  </a:cxn>
                  <a:cxn ang="0">
                    <a:pos x="1367" y="1323"/>
                  </a:cxn>
                  <a:cxn ang="0">
                    <a:pos x="754" y="1267"/>
                  </a:cxn>
                </a:cxnLst>
                <a:rect l="0" t="0" r="r" b="b"/>
                <a:pathLst>
                  <a:path w="2929" h="1874">
                    <a:moveTo>
                      <a:pt x="746" y="1205"/>
                    </a:moveTo>
                    <a:lnTo>
                      <a:pt x="677" y="1156"/>
                    </a:lnTo>
                    <a:lnTo>
                      <a:pt x="629" y="1163"/>
                    </a:lnTo>
                    <a:lnTo>
                      <a:pt x="559" y="1365"/>
                    </a:lnTo>
                    <a:lnTo>
                      <a:pt x="468" y="1408"/>
                    </a:lnTo>
                    <a:lnTo>
                      <a:pt x="315" y="1365"/>
                    </a:lnTo>
                    <a:lnTo>
                      <a:pt x="42" y="1233"/>
                    </a:lnTo>
                    <a:lnTo>
                      <a:pt x="0" y="1205"/>
                    </a:lnTo>
                    <a:lnTo>
                      <a:pt x="119" y="1128"/>
                    </a:lnTo>
                    <a:lnTo>
                      <a:pt x="183" y="1149"/>
                    </a:lnTo>
                    <a:lnTo>
                      <a:pt x="259" y="947"/>
                    </a:lnTo>
                    <a:lnTo>
                      <a:pt x="370" y="857"/>
                    </a:lnTo>
                    <a:lnTo>
                      <a:pt x="447" y="801"/>
                    </a:lnTo>
                    <a:lnTo>
                      <a:pt x="510" y="752"/>
                    </a:lnTo>
                    <a:lnTo>
                      <a:pt x="579" y="822"/>
                    </a:lnTo>
                    <a:lnTo>
                      <a:pt x="796" y="815"/>
                    </a:lnTo>
                    <a:lnTo>
                      <a:pt x="865" y="724"/>
                    </a:lnTo>
                    <a:lnTo>
                      <a:pt x="1012" y="704"/>
                    </a:lnTo>
                    <a:lnTo>
                      <a:pt x="997" y="682"/>
                    </a:lnTo>
                    <a:lnTo>
                      <a:pt x="1068" y="648"/>
                    </a:lnTo>
                    <a:lnTo>
                      <a:pt x="1200" y="641"/>
                    </a:lnTo>
                    <a:lnTo>
                      <a:pt x="1347" y="704"/>
                    </a:lnTo>
                    <a:lnTo>
                      <a:pt x="1389" y="565"/>
                    </a:lnTo>
                    <a:lnTo>
                      <a:pt x="1423" y="592"/>
                    </a:lnTo>
                    <a:lnTo>
                      <a:pt x="1506" y="557"/>
                    </a:lnTo>
                    <a:lnTo>
                      <a:pt x="1542" y="523"/>
                    </a:lnTo>
                    <a:lnTo>
                      <a:pt x="1506" y="432"/>
                    </a:lnTo>
                    <a:lnTo>
                      <a:pt x="1542" y="404"/>
                    </a:lnTo>
                    <a:lnTo>
                      <a:pt x="1479" y="341"/>
                    </a:lnTo>
                    <a:lnTo>
                      <a:pt x="1465" y="174"/>
                    </a:lnTo>
                    <a:lnTo>
                      <a:pt x="1492" y="125"/>
                    </a:lnTo>
                    <a:lnTo>
                      <a:pt x="1584" y="0"/>
                    </a:lnTo>
                    <a:lnTo>
                      <a:pt x="1757" y="153"/>
                    </a:lnTo>
                    <a:lnTo>
                      <a:pt x="1757" y="285"/>
                    </a:lnTo>
                    <a:lnTo>
                      <a:pt x="1841" y="293"/>
                    </a:lnTo>
                    <a:lnTo>
                      <a:pt x="1869" y="215"/>
                    </a:lnTo>
                    <a:lnTo>
                      <a:pt x="1946" y="237"/>
                    </a:lnTo>
                    <a:lnTo>
                      <a:pt x="1932" y="293"/>
                    </a:lnTo>
                    <a:lnTo>
                      <a:pt x="2016" y="313"/>
                    </a:lnTo>
                    <a:lnTo>
                      <a:pt x="2002" y="355"/>
                    </a:lnTo>
                    <a:lnTo>
                      <a:pt x="2051" y="369"/>
                    </a:lnTo>
                    <a:lnTo>
                      <a:pt x="2099" y="446"/>
                    </a:lnTo>
                    <a:lnTo>
                      <a:pt x="2225" y="404"/>
                    </a:lnTo>
                    <a:lnTo>
                      <a:pt x="2330" y="209"/>
                    </a:lnTo>
                    <a:lnTo>
                      <a:pt x="2427" y="271"/>
                    </a:lnTo>
                    <a:lnTo>
                      <a:pt x="2525" y="98"/>
                    </a:lnTo>
                    <a:lnTo>
                      <a:pt x="2622" y="181"/>
                    </a:lnTo>
                    <a:lnTo>
                      <a:pt x="2636" y="160"/>
                    </a:lnTo>
                    <a:lnTo>
                      <a:pt x="2706" y="279"/>
                    </a:lnTo>
                    <a:lnTo>
                      <a:pt x="2712" y="474"/>
                    </a:lnTo>
                    <a:lnTo>
                      <a:pt x="2531" y="613"/>
                    </a:lnTo>
                    <a:lnTo>
                      <a:pt x="2608" y="746"/>
                    </a:lnTo>
                    <a:lnTo>
                      <a:pt x="2706" y="766"/>
                    </a:lnTo>
                    <a:lnTo>
                      <a:pt x="2768" y="829"/>
                    </a:lnTo>
                    <a:lnTo>
                      <a:pt x="2845" y="808"/>
                    </a:lnTo>
                    <a:lnTo>
                      <a:pt x="2929" y="891"/>
                    </a:lnTo>
                    <a:lnTo>
                      <a:pt x="2803" y="975"/>
                    </a:lnTo>
                    <a:lnTo>
                      <a:pt x="2698" y="1136"/>
                    </a:lnTo>
                    <a:lnTo>
                      <a:pt x="2692" y="1198"/>
                    </a:lnTo>
                    <a:lnTo>
                      <a:pt x="2678" y="1379"/>
                    </a:lnTo>
                    <a:lnTo>
                      <a:pt x="2636" y="1470"/>
                    </a:lnTo>
                    <a:lnTo>
                      <a:pt x="2539" y="1422"/>
                    </a:lnTo>
                    <a:lnTo>
                      <a:pt x="2344" y="1651"/>
                    </a:lnTo>
                    <a:lnTo>
                      <a:pt x="2316" y="1679"/>
                    </a:lnTo>
                    <a:lnTo>
                      <a:pt x="2280" y="1644"/>
                    </a:lnTo>
                    <a:lnTo>
                      <a:pt x="2071" y="1874"/>
                    </a:lnTo>
                    <a:lnTo>
                      <a:pt x="1897" y="1686"/>
                    </a:lnTo>
                    <a:lnTo>
                      <a:pt x="1897" y="1539"/>
                    </a:lnTo>
                    <a:lnTo>
                      <a:pt x="1793" y="1414"/>
                    </a:lnTo>
                    <a:lnTo>
                      <a:pt x="1765" y="1422"/>
                    </a:lnTo>
                    <a:lnTo>
                      <a:pt x="1646" y="1309"/>
                    </a:lnTo>
                    <a:lnTo>
                      <a:pt x="1611" y="1358"/>
                    </a:lnTo>
                    <a:lnTo>
                      <a:pt x="1361" y="1358"/>
                    </a:lnTo>
                    <a:lnTo>
                      <a:pt x="1367" y="1323"/>
                    </a:lnTo>
                    <a:lnTo>
                      <a:pt x="1172" y="1330"/>
                    </a:lnTo>
                    <a:lnTo>
                      <a:pt x="754" y="1267"/>
                    </a:lnTo>
                    <a:lnTo>
                      <a:pt x="746" y="1205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695" name="Freeform 47"/>
              <p:cNvSpPr>
                <a:spLocks/>
              </p:cNvSpPr>
              <p:nvPr/>
            </p:nvSpPr>
            <p:spPr bwMode="auto">
              <a:xfrm>
                <a:off x="2304" y="3083"/>
                <a:ext cx="422" cy="265"/>
              </a:xfrm>
              <a:custGeom>
                <a:avLst/>
                <a:gdLst/>
                <a:ahLst/>
                <a:cxnLst>
                  <a:cxn ang="0">
                    <a:pos x="390" y="0"/>
                  </a:cxn>
                  <a:cxn ang="0">
                    <a:pos x="272" y="70"/>
                  </a:cxn>
                  <a:cxn ang="0">
                    <a:pos x="0" y="98"/>
                  </a:cxn>
                  <a:cxn ang="0">
                    <a:pos x="0" y="140"/>
                  </a:cxn>
                  <a:cxn ang="0">
                    <a:pos x="139" y="161"/>
                  </a:cxn>
                  <a:cxn ang="0">
                    <a:pos x="175" y="251"/>
                  </a:cxn>
                  <a:cxn ang="0">
                    <a:pos x="551" y="251"/>
                  </a:cxn>
                  <a:cxn ang="0">
                    <a:pos x="816" y="531"/>
                  </a:cxn>
                  <a:cxn ang="0">
                    <a:pos x="836" y="509"/>
                  </a:cxn>
                  <a:cxn ang="0">
                    <a:pos x="774" y="454"/>
                  </a:cxn>
                  <a:cxn ang="0">
                    <a:pos x="843" y="314"/>
                  </a:cxn>
                  <a:cxn ang="0">
                    <a:pos x="724" y="245"/>
                  </a:cxn>
                  <a:cxn ang="0">
                    <a:pos x="724" y="203"/>
                  </a:cxn>
                  <a:cxn ang="0">
                    <a:pos x="515" y="126"/>
                  </a:cxn>
                  <a:cxn ang="0">
                    <a:pos x="390" y="0"/>
                  </a:cxn>
                </a:cxnLst>
                <a:rect l="0" t="0" r="r" b="b"/>
                <a:pathLst>
                  <a:path w="843" h="531">
                    <a:moveTo>
                      <a:pt x="390" y="0"/>
                    </a:moveTo>
                    <a:lnTo>
                      <a:pt x="272" y="70"/>
                    </a:lnTo>
                    <a:lnTo>
                      <a:pt x="0" y="98"/>
                    </a:lnTo>
                    <a:lnTo>
                      <a:pt x="0" y="140"/>
                    </a:lnTo>
                    <a:lnTo>
                      <a:pt x="139" y="161"/>
                    </a:lnTo>
                    <a:lnTo>
                      <a:pt x="175" y="251"/>
                    </a:lnTo>
                    <a:lnTo>
                      <a:pt x="551" y="251"/>
                    </a:lnTo>
                    <a:lnTo>
                      <a:pt x="816" y="531"/>
                    </a:lnTo>
                    <a:lnTo>
                      <a:pt x="836" y="509"/>
                    </a:lnTo>
                    <a:lnTo>
                      <a:pt x="774" y="454"/>
                    </a:lnTo>
                    <a:lnTo>
                      <a:pt x="843" y="314"/>
                    </a:lnTo>
                    <a:lnTo>
                      <a:pt x="724" y="245"/>
                    </a:lnTo>
                    <a:lnTo>
                      <a:pt x="724" y="203"/>
                    </a:lnTo>
                    <a:lnTo>
                      <a:pt x="515" y="126"/>
                    </a:lnTo>
                    <a:lnTo>
                      <a:pt x="390" y="0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696" name="Freeform 48"/>
              <p:cNvSpPr>
                <a:spLocks/>
              </p:cNvSpPr>
              <p:nvPr/>
            </p:nvSpPr>
            <p:spPr bwMode="auto">
              <a:xfrm>
                <a:off x="1345" y="3051"/>
                <a:ext cx="544" cy="544"/>
              </a:xfrm>
              <a:custGeom>
                <a:avLst/>
                <a:gdLst/>
                <a:ahLst/>
                <a:cxnLst>
                  <a:cxn ang="0">
                    <a:pos x="7" y="432"/>
                  </a:cxn>
                  <a:cxn ang="0">
                    <a:pos x="0" y="328"/>
                  </a:cxn>
                  <a:cxn ang="0">
                    <a:pos x="112" y="195"/>
                  </a:cxn>
                  <a:cxn ang="0">
                    <a:pos x="140" y="70"/>
                  </a:cxn>
                  <a:cxn ang="0">
                    <a:pos x="154" y="91"/>
                  </a:cxn>
                  <a:cxn ang="0">
                    <a:pos x="251" y="28"/>
                  </a:cxn>
                  <a:cxn ang="0">
                    <a:pos x="390" y="0"/>
                  </a:cxn>
                  <a:cxn ang="0">
                    <a:pos x="613" y="28"/>
                  </a:cxn>
                  <a:cxn ang="0">
                    <a:pos x="683" y="77"/>
                  </a:cxn>
                  <a:cxn ang="0">
                    <a:pos x="677" y="244"/>
                  </a:cxn>
                  <a:cxn ang="0">
                    <a:pos x="544" y="258"/>
                  </a:cxn>
                  <a:cxn ang="0">
                    <a:pos x="530" y="231"/>
                  </a:cxn>
                  <a:cxn ang="0">
                    <a:pos x="509" y="251"/>
                  </a:cxn>
                  <a:cxn ang="0">
                    <a:pos x="551" y="432"/>
                  </a:cxn>
                  <a:cxn ang="0">
                    <a:pos x="649" y="439"/>
                  </a:cxn>
                  <a:cxn ang="0">
                    <a:pos x="822" y="314"/>
                  </a:cxn>
                  <a:cxn ang="0">
                    <a:pos x="927" y="404"/>
                  </a:cxn>
                  <a:cxn ang="0">
                    <a:pos x="969" y="432"/>
                  </a:cxn>
                  <a:cxn ang="0">
                    <a:pos x="920" y="537"/>
                  </a:cxn>
                  <a:cxn ang="0">
                    <a:pos x="1053" y="648"/>
                  </a:cxn>
                  <a:cxn ang="0">
                    <a:pos x="1088" y="746"/>
                  </a:cxn>
                  <a:cxn ang="0">
                    <a:pos x="1025" y="885"/>
                  </a:cxn>
                  <a:cxn ang="0">
                    <a:pos x="914" y="996"/>
                  </a:cxn>
                  <a:cxn ang="0">
                    <a:pos x="808" y="996"/>
                  </a:cxn>
                  <a:cxn ang="0">
                    <a:pos x="760" y="983"/>
                  </a:cxn>
                  <a:cxn ang="0">
                    <a:pos x="725" y="1074"/>
                  </a:cxn>
                  <a:cxn ang="0">
                    <a:pos x="677" y="1060"/>
                  </a:cxn>
                  <a:cxn ang="0">
                    <a:pos x="593" y="1087"/>
                  </a:cxn>
                  <a:cxn ang="0">
                    <a:pos x="279" y="1060"/>
                  </a:cxn>
                  <a:cxn ang="0">
                    <a:pos x="195" y="920"/>
                  </a:cxn>
                  <a:cxn ang="0">
                    <a:pos x="237" y="760"/>
                  </a:cxn>
                  <a:cxn ang="0">
                    <a:pos x="209" y="607"/>
                  </a:cxn>
                  <a:cxn ang="0">
                    <a:pos x="307" y="579"/>
                  </a:cxn>
                  <a:cxn ang="0">
                    <a:pos x="209" y="537"/>
                  </a:cxn>
                  <a:cxn ang="0">
                    <a:pos x="189" y="495"/>
                  </a:cxn>
                  <a:cxn ang="0">
                    <a:pos x="112" y="502"/>
                  </a:cxn>
                  <a:cxn ang="0">
                    <a:pos x="175" y="453"/>
                  </a:cxn>
                  <a:cxn ang="0">
                    <a:pos x="140" y="404"/>
                  </a:cxn>
                  <a:cxn ang="0">
                    <a:pos x="62" y="571"/>
                  </a:cxn>
                  <a:cxn ang="0">
                    <a:pos x="28" y="509"/>
                  </a:cxn>
                  <a:cxn ang="0">
                    <a:pos x="49" y="481"/>
                  </a:cxn>
                  <a:cxn ang="0">
                    <a:pos x="7" y="432"/>
                  </a:cxn>
                </a:cxnLst>
                <a:rect l="0" t="0" r="r" b="b"/>
                <a:pathLst>
                  <a:path w="1088" h="1087">
                    <a:moveTo>
                      <a:pt x="7" y="432"/>
                    </a:moveTo>
                    <a:lnTo>
                      <a:pt x="0" y="328"/>
                    </a:lnTo>
                    <a:lnTo>
                      <a:pt x="112" y="195"/>
                    </a:lnTo>
                    <a:lnTo>
                      <a:pt x="140" y="70"/>
                    </a:lnTo>
                    <a:lnTo>
                      <a:pt x="154" y="91"/>
                    </a:lnTo>
                    <a:lnTo>
                      <a:pt x="251" y="28"/>
                    </a:lnTo>
                    <a:lnTo>
                      <a:pt x="390" y="0"/>
                    </a:lnTo>
                    <a:lnTo>
                      <a:pt x="613" y="28"/>
                    </a:lnTo>
                    <a:lnTo>
                      <a:pt x="683" y="77"/>
                    </a:lnTo>
                    <a:lnTo>
                      <a:pt x="677" y="244"/>
                    </a:lnTo>
                    <a:lnTo>
                      <a:pt x="544" y="258"/>
                    </a:lnTo>
                    <a:lnTo>
                      <a:pt x="530" y="231"/>
                    </a:lnTo>
                    <a:lnTo>
                      <a:pt x="509" y="251"/>
                    </a:lnTo>
                    <a:lnTo>
                      <a:pt x="551" y="432"/>
                    </a:lnTo>
                    <a:lnTo>
                      <a:pt x="649" y="439"/>
                    </a:lnTo>
                    <a:lnTo>
                      <a:pt x="822" y="314"/>
                    </a:lnTo>
                    <a:lnTo>
                      <a:pt x="927" y="404"/>
                    </a:lnTo>
                    <a:lnTo>
                      <a:pt x="969" y="432"/>
                    </a:lnTo>
                    <a:lnTo>
                      <a:pt x="920" y="537"/>
                    </a:lnTo>
                    <a:lnTo>
                      <a:pt x="1053" y="648"/>
                    </a:lnTo>
                    <a:lnTo>
                      <a:pt x="1088" y="746"/>
                    </a:lnTo>
                    <a:lnTo>
                      <a:pt x="1025" y="885"/>
                    </a:lnTo>
                    <a:lnTo>
                      <a:pt x="914" y="996"/>
                    </a:lnTo>
                    <a:lnTo>
                      <a:pt x="808" y="996"/>
                    </a:lnTo>
                    <a:lnTo>
                      <a:pt x="760" y="983"/>
                    </a:lnTo>
                    <a:lnTo>
                      <a:pt x="725" y="1074"/>
                    </a:lnTo>
                    <a:lnTo>
                      <a:pt x="677" y="1060"/>
                    </a:lnTo>
                    <a:lnTo>
                      <a:pt x="593" y="1087"/>
                    </a:lnTo>
                    <a:lnTo>
                      <a:pt x="279" y="1060"/>
                    </a:lnTo>
                    <a:lnTo>
                      <a:pt x="195" y="920"/>
                    </a:lnTo>
                    <a:lnTo>
                      <a:pt x="237" y="760"/>
                    </a:lnTo>
                    <a:lnTo>
                      <a:pt x="209" y="607"/>
                    </a:lnTo>
                    <a:lnTo>
                      <a:pt x="307" y="579"/>
                    </a:lnTo>
                    <a:lnTo>
                      <a:pt x="209" y="537"/>
                    </a:lnTo>
                    <a:lnTo>
                      <a:pt x="189" y="495"/>
                    </a:lnTo>
                    <a:lnTo>
                      <a:pt x="112" y="502"/>
                    </a:lnTo>
                    <a:lnTo>
                      <a:pt x="175" y="453"/>
                    </a:lnTo>
                    <a:lnTo>
                      <a:pt x="140" y="404"/>
                    </a:lnTo>
                    <a:lnTo>
                      <a:pt x="62" y="571"/>
                    </a:lnTo>
                    <a:lnTo>
                      <a:pt x="28" y="509"/>
                    </a:lnTo>
                    <a:lnTo>
                      <a:pt x="49" y="481"/>
                    </a:lnTo>
                    <a:lnTo>
                      <a:pt x="7" y="432"/>
                    </a:lnTo>
                    <a:close/>
                  </a:path>
                </a:pathLst>
              </a:custGeom>
              <a:solidFill>
                <a:srgbClr val="66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697" name="Freeform 49"/>
              <p:cNvSpPr>
                <a:spLocks/>
              </p:cNvSpPr>
              <p:nvPr/>
            </p:nvSpPr>
            <p:spPr bwMode="auto">
              <a:xfrm>
                <a:off x="1345" y="3052"/>
                <a:ext cx="544" cy="543"/>
              </a:xfrm>
              <a:custGeom>
                <a:avLst/>
                <a:gdLst/>
                <a:ahLst/>
                <a:cxnLst>
                  <a:cxn ang="0">
                    <a:pos x="8" y="432"/>
                  </a:cxn>
                  <a:cxn ang="0">
                    <a:pos x="0" y="327"/>
                  </a:cxn>
                  <a:cxn ang="0">
                    <a:pos x="113" y="195"/>
                  </a:cxn>
                  <a:cxn ang="0">
                    <a:pos x="141" y="70"/>
                  </a:cxn>
                  <a:cxn ang="0">
                    <a:pos x="155" y="90"/>
                  </a:cxn>
                  <a:cxn ang="0">
                    <a:pos x="252" y="28"/>
                  </a:cxn>
                  <a:cxn ang="0">
                    <a:pos x="392" y="0"/>
                  </a:cxn>
                  <a:cxn ang="0">
                    <a:pos x="614" y="28"/>
                  </a:cxn>
                  <a:cxn ang="0">
                    <a:pos x="684" y="76"/>
                  </a:cxn>
                  <a:cxn ang="0">
                    <a:pos x="677" y="243"/>
                  </a:cxn>
                  <a:cxn ang="0">
                    <a:pos x="545" y="257"/>
                  </a:cxn>
                  <a:cxn ang="0">
                    <a:pos x="531" y="230"/>
                  </a:cxn>
                  <a:cxn ang="0">
                    <a:pos x="509" y="251"/>
                  </a:cxn>
                  <a:cxn ang="0">
                    <a:pos x="551" y="432"/>
                  </a:cxn>
                  <a:cxn ang="0">
                    <a:pos x="649" y="438"/>
                  </a:cxn>
                  <a:cxn ang="0">
                    <a:pos x="824" y="313"/>
                  </a:cxn>
                  <a:cxn ang="0">
                    <a:pos x="927" y="404"/>
                  </a:cxn>
                  <a:cxn ang="0">
                    <a:pos x="969" y="432"/>
                  </a:cxn>
                  <a:cxn ang="0">
                    <a:pos x="921" y="536"/>
                  </a:cxn>
                  <a:cxn ang="0">
                    <a:pos x="1054" y="648"/>
                  </a:cxn>
                  <a:cxn ang="0">
                    <a:pos x="1088" y="746"/>
                  </a:cxn>
                  <a:cxn ang="0">
                    <a:pos x="1026" y="885"/>
                  </a:cxn>
                  <a:cxn ang="0">
                    <a:pos x="914" y="997"/>
                  </a:cxn>
                  <a:cxn ang="0">
                    <a:pos x="810" y="997"/>
                  </a:cxn>
                  <a:cxn ang="0">
                    <a:pos x="760" y="983"/>
                  </a:cxn>
                  <a:cxn ang="0">
                    <a:pos x="726" y="1073"/>
                  </a:cxn>
                  <a:cxn ang="0">
                    <a:pos x="677" y="1059"/>
                  </a:cxn>
                  <a:cxn ang="0">
                    <a:pos x="593" y="1086"/>
                  </a:cxn>
                  <a:cxn ang="0">
                    <a:pos x="280" y="1059"/>
                  </a:cxn>
                  <a:cxn ang="0">
                    <a:pos x="196" y="919"/>
                  </a:cxn>
                  <a:cxn ang="0">
                    <a:pos x="238" y="760"/>
                  </a:cxn>
                  <a:cxn ang="0">
                    <a:pos x="210" y="607"/>
                  </a:cxn>
                  <a:cxn ang="0">
                    <a:pos x="308" y="578"/>
                  </a:cxn>
                  <a:cxn ang="0">
                    <a:pos x="210" y="536"/>
                  </a:cxn>
                  <a:cxn ang="0">
                    <a:pos x="189" y="494"/>
                  </a:cxn>
                  <a:cxn ang="0">
                    <a:pos x="113" y="502"/>
                  </a:cxn>
                  <a:cxn ang="0">
                    <a:pos x="175" y="452"/>
                  </a:cxn>
                  <a:cxn ang="0">
                    <a:pos x="141" y="404"/>
                  </a:cxn>
                  <a:cxn ang="0">
                    <a:pos x="64" y="571"/>
                  </a:cxn>
                  <a:cxn ang="0">
                    <a:pos x="28" y="508"/>
                  </a:cxn>
                  <a:cxn ang="0">
                    <a:pos x="50" y="480"/>
                  </a:cxn>
                  <a:cxn ang="0">
                    <a:pos x="8" y="432"/>
                  </a:cxn>
                </a:cxnLst>
                <a:rect l="0" t="0" r="r" b="b"/>
                <a:pathLst>
                  <a:path w="1088" h="1086">
                    <a:moveTo>
                      <a:pt x="8" y="432"/>
                    </a:moveTo>
                    <a:lnTo>
                      <a:pt x="0" y="327"/>
                    </a:lnTo>
                    <a:lnTo>
                      <a:pt x="113" y="195"/>
                    </a:lnTo>
                    <a:lnTo>
                      <a:pt x="141" y="70"/>
                    </a:lnTo>
                    <a:lnTo>
                      <a:pt x="155" y="90"/>
                    </a:lnTo>
                    <a:lnTo>
                      <a:pt x="252" y="28"/>
                    </a:lnTo>
                    <a:lnTo>
                      <a:pt x="392" y="0"/>
                    </a:lnTo>
                    <a:lnTo>
                      <a:pt x="614" y="28"/>
                    </a:lnTo>
                    <a:lnTo>
                      <a:pt x="684" y="76"/>
                    </a:lnTo>
                    <a:lnTo>
                      <a:pt x="677" y="243"/>
                    </a:lnTo>
                    <a:lnTo>
                      <a:pt x="545" y="257"/>
                    </a:lnTo>
                    <a:lnTo>
                      <a:pt x="531" y="230"/>
                    </a:lnTo>
                    <a:lnTo>
                      <a:pt x="509" y="251"/>
                    </a:lnTo>
                    <a:lnTo>
                      <a:pt x="551" y="432"/>
                    </a:lnTo>
                    <a:lnTo>
                      <a:pt x="649" y="438"/>
                    </a:lnTo>
                    <a:lnTo>
                      <a:pt x="824" y="313"/>
                    </a:lnTo>
                    <a:lnTo>
                      <a:pt x="927" y="404"/>
                    </a:lnTo>
                    <a:lnTo>
                      <a:pt x="969" y="432"/>
                    </a:lnTo>
                    <a:lnTo>
                      <a:pt x="921" y="536"/>
                    </a:lnTo>
                    <a:lnTo>
                      <a:pt x="1054" y="648"/>
                    </a:lnTo>
                    <a:lnTo>
                      <a:pt x="1088" y="746"/>
                    </a:lnTo>
                    <a:lnTo>
                      <a:pt x="1026" y="885"/>
                    </a:lnTo>
                    <a:lnTo>
                      <a:pt x="914" y="997"/>
                    </a:lnTo>
                    <a:lnTo>
                      <a:pt x="810" y="997"/>
                    </a:lnTo>
                    <a:lnTo>
                      <a:pt x="760" y="983"/>
                    </a:lnTo>
                    <a:lnTo>
                      <a:pt x="726" y="1073"/>
                    </a:lnTo>
                    <a:lnTo>
                      <a:pt x="677" y="1059"/>
                    </a:lnTo>
                    <a:lnTo>
                      <a:pt x="593" y="1086"/>
                    </a:lnTo>
                    <a:lnTo>
                      <a:pt x="280" y="1059"/>
                    </a:lnTo>
                    <a:lnTo>
                      <a:pt x="196" y="919"/>
                    </a:lnTo>
                    <a:lnTo>
                      <a:pt x="238" y="760"/>
                    </a:lnTo>
                    <a:lnTo>
                      <a:pt x="210" y="607"/>
                    </a:lnTo>
                    <a:lnTo>
                      <a:pt x="308" y="578"/>
                    </a:lnTo>
                    <a:lnTo>
                      <a:pt x="210" y="536"/>
                    </a:lnTo>
                    <a:lnTo>
                      <a:pt x="189" y="494"/>
                    </a:lnTo>
                    <a:lnTo>
                      <a:pt x="113" y="502"/>
                    </a:lnTo>
                    <a:lnTo>
                      <a:pt x="175" y="452"/>
                    </a:lnTo>
                    <a:lnTo>
                      <a:pt x="141" y="404"/>
                    </a:lnTo>
                    <a:lnTo>
                      <a:pt x="64" y="571"/>
                    </a:lnTo>
                    <a:lnTo>
                      <a:pt x="28" y="508"/>
                    </a:lnTo>
                    <a:lnTo>
                      <a:pt x="50" y="480"/>
                    </a:lnTo>
                    <a:lnTo>
                      <a:pt x="8" y="432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698" name="Freeform 50"/>
              <p:cNvSpPr>
                <a:spLocks/>
              </p:cNvSpPr>
              <p:nvPr/>
            </p:nvSpPr>
            <p:spPr bwMode="auto">
              <a:xfrm>
                <a:off x="2806" y="4563"/>
                <a:ext cx="373" cy="508"/>
              </a:xfrm>
              <a:custGeom>
                <a:avLst/>
                <a:gdLst/>
                <a:ahLst/>
                <a:cxnLst>
                  <a:cxn ang="0">
                    <a:pos x="14" y="620"/>
                  </a:cxn>
                  <a:cxn ang="0">
                    <a:pos x="0" y="439"/>
                  </a:cxn>
                  <a:cxn ang="0">
                    <a:pos x="35" y="390"/>
                  </a:cxn>
                  <a:cxn ang="0">
                    <a:pos x="223" y="348"/>
                  </a:cxn>
                  <a:cxn ang="0">
                    <a:pos x="209" y="265"/>
                  </a:cxn>
                  <a:cxn ang="0">
                    <a:pos x="321" y="195"/>
                  </a:cxn>
                  <a:cxn ang="0">
                    <a:pos x="321" y="125"/>
                  </a:cxn>
                  <a:cxn ang="0">
                    <a:pos x="286" y="84"/>
                  </a:cxn>
                  <a:cxn ang="0">
                    <a:pos x="293" y="56"/>
                  </a:cxn>
                  <a:cxn ang="0">
                    <a:pos x="376" y="62"/>
                  </a:cxn>
                  <a:cxn ang="0">
                    <a:pos x="488" y="0"/>
                  </a:cxn>
                  <a:cxn ang="0">
                    <a:pos x="551" y="42"/>
                  </a:cxn>
                  <a:cxn ang="0">
                    <a:pos x="725" y="432"/>
                  </a:cxn>
                  <a:cxn ang="0">
                    <a:pos x="662" y="501"/>
                  </a:cxn>
                  <a:cxn ang="0">
                    <a:pos x="746" y="592"/>
                  </a:cxn>
                  <a:cxn ang="0">
                    <a:pos x="725" y="648"/>
                  </a:cxn>
                  <a:cxn ang="0">
                    <a:pos x="426" y="655"/>
                  </a:cxn>
                  <a:cxn ang="0">
                    <a:pos x="314" y="1017"/>
                  </a:cxn>
                  <a:cxn ang="0">
                    <a:pos x="203" y="1003"/>
                  </a:cxn>
                  <a:cxn ang="0">
                    <a:pos x="167" y="941"/>
                  </a:cxn>
                  <a:cxn ang="0">
                    <a:pos x="147" y="947"/>
                  </a:cxn>
                  <a:cxn ang="0">
                    <a:pos x="14" y="620"/>
                  </a:cxn>
                </a:cxnLst>
                <a:rect l="0" t="0" r="r" b="b"/>
                <a:pathLst>
                  <a:path w="746" h="1017">
                    <a:moveTo>
                      <a:pt x="14" y="620"/>
                    </a:moveTo>
                    <a:lnTo>
                      <a:pt x="0" y="439"/>
                    </a:lnTo>
                    <a:lnTo>
                      <a:pt x="35" y="390"/>
                    </a:lnTo>
                    <a:lnTo>
                      <a:pt x="223" y="348"/>
                    </a:lnTo>
                    <a:lnTo>
                      <a:pt x="209" y="265"/>
                    </a:lnTo>
                    <a:lnTo>
                      <a:pt x="321" y="195"/>
                    </a:lnTo>
                    <a:lnTo>
                      <a:pt x="321" y="125"/>
                    </a:lnTo>
                    <a:lnTo>
                      <a:pt x="286" y="84"/>
                    </a:lnTo>
                    <a:lnTo>
                      <a:pt x="293" y="56"/>
                    </a:lnTo>
                    <a:lnTo>
                      <a:pt x="376" y="62"/>
                    </a:lnTo>
                    <a:lnTo>
                      <a:pt x="488" y="0"/>
                    </a:lnTo>
                    <a:lnTo>
                      <a:pt x="551" y="42"/>
                    </a:lnTo>
                    <a:lnTo>
                      <a:pt x="725" y="432"/>
                    </a:lnTo>
                    <a:lnTo>
                      <a:pt x="662" y="501"/>
                    </a:lnTo>
                    <a:lnTo>
                      <a:pt x="746" y="592"/>
                    </a:lnTo>
                    <a:lnTo>
                      <a:pt x="725" y="648"/>
                    </a:lnTo>
                    <a:lnTo>
                      <a:pt x="426" y="655"/>
                    </a:lnTo>
                    <a:lnTo>
                      <a:pt x="314" y="1017"/>
                    </a:lnTo>
                    <a:lnTo>
                      <a:pt x="203" y="1003"/>
                    </a:lnTo>
                    <a:lnTo>
                      <a:pt x="167" y="941"/>
                    </a:lnTo>
                    <a:lnTo>
                      <a:pt x="147" y="947"/>
                    </a:lnTo>
                    <a:lnTo>
                      <a:pt x="14" y="620"/>
                    </a:lnTo>
                    <a:close/>
                  </a:path>
                </a:pathLst>
              </a:custGeom>
              <a:solidFill>
                <a:srgbClr val="FF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699" name="Freeform 51"/>
              <p:cNvSpPr>
                <a:spLocks/>
              </p:cNvSpPr>
              <p:nvPr/>
            </p:nvSpPr>
            <p:spPr bwMode="auto">
              <a:xfrm>
                <a:off x="2806" y="4563"/>
                <a:ext cx="373" cy="509"/>
              </a:xfrm>
              <a:custGeom>
                <a:avLst/>
                <a:gdLst/>
                <a:ahLst/>
                <a:cxnLst>
                  <a:cxn ang="0">
                    <a:pos x="14" y="620"/>
                  </a:cxn>
                  <a:cxn ang="0">
                    <a:pos x="0" y="439"/>
                  </a:cxn>
                  <a:cxn ang="0">
                    <a:pos x="34" y="391"/>
                  </a:cxn>
                  <a:cxn ang="0">
                    <a:pos x="223" y="349"/>
                  </a:cxn>
                  <a:cxn ang="0">
                    <a:pos x="209" y="265"/>
                  </a:cxn>
                  <a:cxn ang="0">
                    <a:pos x="321" y="195"/>
                  </a:cxn>
                  <a:cxn ang="0">
                    <a:pos x="321" y="125"/>
                  </a:cxn>
                  <a:cxn ang="0">
                    <a:pos x="285" y="84"/>
                  </a:cxn>
                  <a:cxn ang="0">
                    <a:pos x="293" y="56"/>
                  </a:cxn>
                  <a:cxn ang="0">
                    <a:pos x="376" y="63"/>
                  </a:cxn>
                  <a:cxn ang="0">
                    <a:pos x="488" y="0"/>
                  </a:cxn>
                  <a:cxn ang="0">
                    <a:pos x="550" y="42"/>
                  </a:cxn>
                  <a:cxn ang="0">
                    <a:pos x="725" y="433"/>
                  </a:cxn>
                  <a:cxn ang="0">
                    <a:pos x="661" y="502"/>
                  </a:cxn>
                  <a:cxn ang="0">
                    <a:pos x="745" y="592"/>
                  </a:cxn>
                  <a:cxn ang="0">
                    <a:pos x="725" y="648"/>
                  </a:cxn>
                  <a:cxn ang="0">
                    <a:pos x="425" y="656"/>
                  </a:cxn>
                  <a:cxn ang="0">
                    <a:pos x="313" y="1018"/>
                  </a:cxn>
                  <a:cxn ang="0">
                    <a:pos x="202" y="1004"/>
                  </a:cxn>
                  <a:cxn ang="0">
                    <a:pos x="167" y="941"/>
                  </a:cxn>
                  <a:cxn ang="0">
                    <a:pos x="146" y="948"/>
                  </a:cxn>
                  <a:cxn ang="0">
                    <a:pos x="14" y="620"/>
                  </a:cxn>
                </a:cxnLst>
                <a:rect l="0" t="0" r="r" b="b"/>
                <a:pathLst>
                  <a:path w="745" h="1018">
                    <a:moveTo>
                      <a:pt x="14" y="620"/>
                    </a:moveTo>
                    <a:lnTo>
                      <a:pt x="0" y="439"/>
                    </a:lnTo>
                    <a:lnTo>
                      <a:pt x="34" y="391"/>
                    </a:lnTo>
                    <a:lnTo>
                      <a:pt x="223" y="349"/>
                    </a:lnTo>
                    <a:lnTo>
                      <a:pt x="209" y="265"/>
                    </a:lnTo>
                    <a:lnTo>
                      <a:pt x="321" y="195"/>
                    </a:lnTo>
                    <a:lnTo>
                      <a:pt x="321" y="125"/>
                    </a:lnTo>
                    <a:lnTo>
                      <a:pt x="285" y="84"/>
                    </a:lnTo>
                    <a:lnTo>
                      <a:pt x="293" y="56"/>
                    </a:lnTo>
                    <a:lnTo>
                      <a:pt x="376" y="63"/>
                    </a:lnTo>
                    <a:lnTo>
                      <a:pt x="488" y="0"/>
                    </a:lnTo>
                    <a:lnTo>
                      <a:pt x="550" y="42"/>
                    </a:lnTo>
                    <a:lnTo>
                      <a:pt x="725" y="433"/>
                    </a:lnTo>
                    <a:lnTo>
                      <a:pt x="661" y="502"/>
                    </a:lnTo>
                    <a:lnTo>
                      <a:pt x="745" y="592"/>
                    </a:lnTo>
                    <a:lnTo>
                      <a:pt x="725" y="648"/>
                    </a:lnTo>
                    <a:lnTo>
                      <a:pt x="425" y="656"/>
                    </a:lnTo>
                    <a:lnTo>
                      <a:pt x="313" y="1018"/>
                    </a:lnTo>
                    <a:lnTo>
                      <a:pt x="202" y="1004"/>
                    </a:lnTo>
                    <a:lnTo>
                      <a:pt x="167" y="941"/>
                    </a:lnTo>
                    <a:lnTo>
                      <a:pt x="146" y="948"/>
                    </a:lnTo>
                    <a:lnTo>
                      <a:pt x="14" y="620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700" name="Freeform 52"/>
              <p:cNvSpPr>
                <a:spLocks/>
              </p:cNvSpPr>
              <p:nvPr/>
            </p:nvSpPr>
            <p:spPr bwMode="auto">
              <a:xfrm>
                <a:off x="4231" y="5395"/>
                <a:ext cx="561" cy="352"/>
              </a:xfrm>
              <a:custGeom>
                <a:avLst/>
                <a:gdLst/>
                <a:ahLst/>
                <a:cxnLst>
                  <a:cxn ang="0">
                    <a:pos x="1122" y="362"/>
                  </a:cxn>
                  <a:cxn ang="0">
                    <a:pos x="879" y="515"/>
                  </a:cxn>
                  <a:cxn ang="0">
                    <a:pos x="669" y="578"/>
                  </a:cxn>
                  <a:cxn ang="0">
                    <a:pos x="565" y="572"/>
                  </a:cxn>
                  <a:cxn ang="0">
                    <a:pos x="384" y="683"/>
                  </a:cxn>
                  <a:cxn ang="0">
                    <a:pos x="189" y="703"/>
                  </a:cxn>
                  <a:cxn ang="0">
                    <a:pos x="153" y="627"/>
                  </a:cxn>
                  <a:cxn ang="0">
                    <a:pos x="63" y="586"/>
                  </a:cxn>
                  <a:cxn ang="0">
                    <a:pos x="84" y="515"/>
                  </a:cxn>
                  <a:cxn ang="0">
                    <a:pos x="28" y="508"/>
                  </a:cxn>
                  <a:cxn ang="0">
                    <a:pos x="0" y="439"/>
                  </a:cxn>
                  <a:cxn ang="0">
                    <a:pos x="28" y="376"/>
                  </a:cxn>
                  <a:cxn ang="0">
                    <a:pos x="370" y="139"/>
                  </a:cxn>
                  <a:cxn ang="0">
                    <a:pos x="349" y="0"/>
                  </a:cxn>
                  <a:cxn ang="0">
                    <a:pos x="446" y="0"/>
                  </a:cxn>
                  <a:cxn ang="0">
                    <a:pos x="481" y="105"/>
                  </a:cxn>
                  <a:cxn ang="0">
                    <a:pos x="753" y="125"/>
                  </a:cxn>
                  <a:cxn ang="0">
                    <a:pos x="796" y="0"/>
                  </a:cxn>
                  <a:cxn ang="0">
                    <a:pos x="851" y="7"/>
                  </a:cxn>
                  <a:cxn ang="0">
                    <a:pos x="1025" y="286"/>
                  </a:cxn>
                  <a:cxn ang="0">
                    <a:pos x="1088" y="306"/>
                  </a:cxn>
                  <a:cxn ang="0">
                    <a:pos x="1122" y="362"/>
                  </a:cxn>
                </a:cxnLst>
                <a:rect l="0" t="0" r="r" b="b"/>
                <a:pathLst>
                  <a:path w="1122" h="703">
                    <a:moveTo>
                      <a:pt x="1122" y="362"/>
                    </a:moveTo>
                    <a:lnTo>
                      <a:pt x="879" y="515"/>
                    </a:lnTo>
                    <a:lnTo>
                      <a:pt x="669" y="578"/>
                    </a:lnTo>
                    <a:lnTo>
                      <a:pt x="565" y="572"/>
                    </a:lnTo>
                    <a:lnTo>
                      <a:pt x="384" y="683"/>
                    </a:lnTo>
                    <a:lnTo>
                      <a:pt x="189" y="703"/>
                    </a:lnTo>
                    <a:lnTo>
                      <a:pt x="153" y="627"/>
                    </a:lnTo>
                    <a:lnTo>
                      <a:pt x="63" y="586"/>
                    </a:lnTo>
                    <a:lnTo>
                      <a:pt x="84" y="515"/>
                    </a:lnTo>
                    <a:lnTo>
                      <a:pt x="28" y="508"/>
                    </a:lnTo>
                    <a:lnTo>
                      <a:pt x="0" y="439"/>
                    </a:lnTo>
                    <a:lnTo>
                      <a:pt x="28" y="376"/>
                    </a:lnTo>
                    <a:lnTo>
                      <a:pt x="370" y="139"/>
                    </a:lnTo>
                    <a:lnTo>
                      <a:pt x="349" y="0"/>
                    </a:lnTo>
                    <a:lnTo>
                      <a:pt x="446" y="0"/>
                    </a:lnTo>
                    <a:lnTo>
                      <a:pt x="481" y="105"/>
                    </a:lnTo>
                    <a:lnTo>
                      <a:pt x="753" y="125"/>
                    </a:lnTo>
                    <a:lnTo>
                      <a:pt x="796" y="0"/>
                    </a:lnTo>
                    <a:lnTo>
                      <a:pt x="851" y="7"/>
                    </a:lnTo>
                    <a:lnTo>
                      <a:pt x="1025" y="286"/>
                    </a:lnTo>
                    <a:lnTo>
                      <a:pt x="1088" y="306"/>
                    </a:lnTo>
                    <a:lnTo>
                      <a:pt x="1122" y="362"/>
                    </a:lnTo>
                    <a:close/>
                  </a:path>
                </a:pathLst>
              </a:custGeom>
              <a:solidFill>
                <a:srgbClr val="FF66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701" name="Freeform 53"/>
              <p:cNvSpPr>
                <a:spLocks/>
              </p:cNvSpPr>
              <p:nvPr/>
            </p:nvSpPr>
            <p:spPr bwMode="auto">
              <a:xfrm>
                <a:off x="4232" y="5396"/>
                <a:ext cx="561" cy="352"/>
              </a:xfrm>
              <a:custGeom>
                <a:avLst/>
                <a:gdLst/>
                <a:ahLst/>
                <a:cxnLst>
                  <a:cxn ang="0">
                    <a:pos x="1122" y="362"/>
                  </a:cxn>
                  <a:cxn ang="0">
                    <a:pos x="878" y="515"/>
                  </a:cxn>
                  <a:cxn ang="0">
                    <a:pos x="669" y="578"/>
                  </a:cxn>
                  <a:cxn ang="0">
                    <a:pos x="564" y="571"/>
                  </a:cxn>
                  <a:cxn ang="0">
                    <a:pos x="383" y="682"/>
                  </a:cxn>
                  <a:cxn ang="0">
                    <a:pos x="188" y="703"/>
                  </a:cxn>
                  <a:cxn ang="0">
                    <a:pos x="154" y="626"/>
                  </a:cxn>
                  <a:cxn ang="0">
                    <a:pos x="62" y="585"/>
                  </a:cxn>
                  <a:cxn ang="0">
                    <a:pos x="84" y="515"/>
                  </a:cxn>
                  <a:cxn ang="0">
                    <a:pos x="28" y="507"/>
                  </a:cxn>
                  <a:cxn ang="0">
                    <a:pos x="0" y="438"/>
                  </a:cxn>
                  <a:cxn ang="0">
                    <a:pos x="28" y="376"/>
                  </a:cxn>
                  <a:cxn ang="0">
                    <a:pos x="369" y="139"/>
                  </a:cxn>
                  <a:cxn ang="0">
                    <a:pos x="349" y="0"/>
                  </a:cxn>
                  <a:cxn ang="0">
                    <a:pos x="446" y="0"/>
                  </a:cxn>
                  <a:cxn ang="0">
                    <a:pos x="480" y="104"/>
                  </a:cxn>
                  <a:cxn ang="0">
                    <a:pos x="753" y="125"/>
                  </a:cxn>
                  <a:cxn ang="0">
                    <a:pos x="795" y="0"/>
                  </a:cxn>
                  <a:cxn ang="0">
                    <a:pos x="850" y="6"/>
                  </a:cxn>
                  <a:cxn ang="0">
                    <a:pos x="1025" y="285"/>
                  </a:cxn>
                  <a:cxn ang="0">
                    <a:pos x="1087" y="306"/>
                  </a:cxn>
                  <a:cxn ang="0">
                    <a:pos x="1122" y="362"/>
                  </a:cxn>
                </a:cxnLst>
                <a:rect l="0" t="0" r="r" b="b"/>
                <a:pathLst>
                  <a:path w="1122" h="703">
                    <a:moveTo>
                      <a:pt x="1122" y="362"/>
                    </a:moveTo>
                    <a:lnTo>
                      <a:pt x="878" y="515"/>
                    </a:lnTo>
                    <a:lnTo>
                      <a:pt x="669" y="578"/>
                    </a:lnTo>
                    <a:lnTo>
                      <a:pt x="564" y="571"/>
                    </a:lnTo>
                    <a:lnTo>
                      <a:pt x="383" y="682"/>
                    </a:lnTo>
                    <a:lnTo>
                      <a:pt x="188" y="703"/>
                    </a:lnTo>
                    <a:lnTo>
                      <a:pt x="154" y="626"/>
                    </a:lnTo>
                    <a:lnTo>
                      <a:pt x="62" y="585"/>
                    </a:lnTo>
                    <a:lnTo>
                      <a:pt x="84" y="515"/>
                    </a:lnTo>
                    <a:lnTo>
                      <a:pt x="28" y="507"/>
                    </a:lnTo>
                    <a:lnTo>
                      <a:pt x="0" y="438"/>
                    </a:lnTo>
                    <a:lnTo>
                      <a:pt x="28" y="376"/>
                    </a:lnTo>
                    <a:lnTo>
                      <a:pt x="369" y="139"/>
                    </a:lnTo>
                    <a:lnTo>
                      <a:pt x="349" y="0"/>
                    </a:lnTo>
                    <a:lnTo>
                      <a:pt x="446" y="0"/>
                    </a:lnTo>
                    <a:lnTo>
                      <a:pt x="480" y="104"/>
                    </a:lnTo>
                    <a:lnTo>
                      <a:pt x="753" y="125"/>
                    </a:lnTo>
                    <a:lnTo>
                      <a:pt x="795" y="0"/>
                    </a:lnTo>
                    <a:lnTo>
                      <a:pt x="850" y="6"/>
                    </a:lnTo>
                    <a:lnTo>
                      <a:pt x="1025" y="285"/>
                    </a:lnTo>
                    <a:lnTo>
                      <a:pt x="1087" y="306"/>
                    </a:lnTo>
                    <a:lnTo>
                      <a:pt x="1122" y="362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702" name="Freeform 54"/>
              <p:cNvSpPr>
                <a:spLocks/>
              </p:cNvSpPr>
              <p:nvPr/>
            </p:nvSpPr>
            <p:spPr bwMode="auto">
              <a:xfrm>
                <a:off x="5374" y="2571"/>
                <a:ext cx="2318" cy="2354"/>
              </a:xfrm>
              <a:custGeom>
                <a:avLst/>
                <a:gdLst/>
                <a:ahLst/>
                <a:cxnLst>
                  <a:cxn ang="0">
                    <a:pos x="4037" y="2411"/>
                  </a:cxn>
                  <a:cxn ang="0">
                    <a:pos x="3619" y="2250"/>
                  </a:cxn>
                  <a:cxn ang="0">
                    <a:pos x="3416" y="2473"/>
                  </a:cxn>
                  <a:cxn ang="0">
                    <a:pos x="3012" y="2675"/>
                  </a:cxn>
                  <a:cxn ang="0">
                    <a:pos x="2775" y="2766"/>
                  </a:cxn>
                  <a:cxn ang="0">
                    <a:pos x="2935" y="2856"/>
                  </a:cxn>
                  <a:cxn ang="0">
                    <a:pos x="2879" y="2975"/>
                  </a:cxn>
                  <a:cxn ang="0">
                    <a:pos x="2782" y="3121"/>
                  </a:cxn>
                  <a:cxn ang="0">
                    <a:pos x="2907" y="3407"/>
                  </a:cxn>
                  <a:cxn ang="0">
                    <a:pos x="2531" y="3595"/>
                  </a:cxn>
                  <a:cxn ang="0">
                    <a:pos x="2420" y="3860"/>
                  </a:cxn>
                  <a:cxn ang="0">
                    <a:pos x="2413" y="4403"/>
                  </a:cxn>
                  <a:cxn ang="0">
                    <a:pos x="2294" y="4577"/>
                  </a:cxn>
                  <a:cxn ang="0">
                    <a:pos x="2183" y="4640"/>
                  </a:cxn>
                  <a:cxn ang="0">
                    <a:pos x="2016" y="4472"/>
                  </a:cxn>
                  <a:cxn ang="0">
                    <a:pos x="1667" y="4472"/>
                  </a:cxn>
                  <a:cxn ang="0">
                    <a:pos x="1270" y="4514"/>
                  </a:cxn>
                  <a:cxn ang="0">
                    <a:pos x="1486" y="4166"/>
                  </a:cxn>
                  <a:cxn ang="0">
                    <a:pos x="1388" y="3846"/>
                  </a:cxn>
                  <a:cxn ang="0">
                    <a:pos x="1019" y="3762"/>
                  </a:cxn>
                  <a:cxn ang="0">
                    <a:pos x="1039" y="3609"/>
                  </a:cxn>
                  <a:cxn ang="0">
                    <a:pos x="921" y="3442"/>
                  </a:cxn>
                  <a:cxn ang="0">
                    <a:pos x="733" y="3546"/>
                  </a:cxn>
                  <a:cxn ang="0">
                    <a:pos x="635" y="3240"/>
                  </a:cxn>
                  <a:cxn ang="0">
                    <a:pos x="629" y="3135"/>
                  </a:cxn>
                  <a:cxn ang="0">
                    <a:pos x="551" y="2912"/>
                  </a:cxn>
                  <a:cxn ang="0">
                    <a:pos x="370" y="2800"/>
                  </a:cxn>
                  <a:cxn ang="0">
                    <a:pos x="203" y="2697"/>
                  </a:cxn>
                  <a:cxn ang="0">
                    <a:pos x="84" y="2550"/>
                  </a:cxn>
                  <a:cxn ang="0">
                    <a:pos x="0" y="2222"/>
                  </a:cxn>
                  <a:cxn ang="0">
                    <a:pos x="147" y="2118"/>
                  </a:cxn>
                  <a:cxn ang="0">
                    <a:pos x="475" y="2097"/>
                  </a:cxn>
                  <a:cxn ang="0">
                    <a:pos x="426" y="1749"/>
                  </a:cxn>
                  <a:cxn ang="0">
                    <a:pos x="545" y="1561"/>
                  </a:cxn>
                  <a:cxn ang="0">
                    <a:pos x="454" y="1219"/>
                  </a:cxn>
                  <a:cxn ang="0">
                    <a:pos x="587" y="906"/>
                  </a:cxn>
                  <a:cxn ang="0">
                    <a:pos x="796" y="508"/>
                  </a:cxn>
                  <a:cxn ang="0">
                    <a:pos x="991" y="307"/>
                  </a:cxn>
                  <a:cxn ang="0">
                    <a:pos x="1053" y="0"/>
                  </a:cxn>
                  <a:cxn ang="0">
                    <a:pos x="1444" y="349"/>
                  </a:cxn>
                  <a:cxn ang="0">
                    <a:pos x="1994" y="202"/>
                  </a:cxn>
                  <a:cxn ang="0">
                    <a:pos x="2211" y="126"/>
                  </a:cxn>
                  <a:cxn ang="0">
                    <a:pos x="2907" y="774"/>
                  </a:cxn>
                  <a:cxn ang="0">
                    <a:pos x="3494" y="502"/>
                  </a:cxn>
                  <a:cxn ang="0">
                    <a:pos x="3939" y="544"/>
                  </a:cxn>
                  <a:cxn ang="0">
                    <a:pos x="4316" y="816"/>
                  </a:cxn>
                  <a:cxn ang="0">
                    <a:pos x="4413" y="1045"/>
                  </a:cxn>
                  <a:cxn ang="0">
                    <a:pos x="4580" y="1080"/>
                  </a:cxn>
                  <a:cxn ang="0">
                    <a:pos x="4490" y="1240"/>
                  </a:cxn>
                  <a:cxn ang="0">
                    <a:pos x="4323" y="2152"/>
                  </a:cxn>
                </a:cxnLst>
                <a:rect l="0" t="0" r="r" b="b"/>
                <a:pathLst>
                  <a:path w="4636" h="4709">
                    <a:moveTo>
                      <a:pt x="4323" y="2152"/>
                    </a:moveTo>
                    <a:lnTo>
                      <a:pt x="4128" y="2202"/>
                    </a:lnTo>
                    <a:lnTo>
                      <a:pt x="4037" y="2327"/>
                    </a:lnTo>
                    <a:lnTo>
                      <a:pt x="4037" y="2411"/>
                    </a:lnTo>
                    <a:lnTo>
                      <a:pt x="3904" y="2389"/>
                    </a:lnTo>
                    <a:lnTo>
                      <a:pt x="3800" y="2319"/>
                    </a:lnTo>
                    <a:lnTo>
                      <a:pt x="3661" y="2333"/>
                    </a:lnTo>
                    <a:lnTo>
                      <a:pt x="3619" y="2250"/>
                    </a:lnTo>
                    <a:lnTo>
                      <a:pt x="3438" y="2327"/>
                    </a:lnTo>
                    <a:lnTo>
                      <a:pt x="3375" y="2383"/>
                    </a:lnTo>
                    <a:lnTo>
                      <a:pt x="3361" y="2459"/>
                    </a:lnTo>
                    <a:lnTo>
                      <a:pt x="3416" y="2473"/>
                    </a:lnTo>
                    <a:lnTo>
                      <a:pt x="3410" y="2508"/>
                    </a:lnTo>
                    <a:lnTo>
                      <a:pt x="3271" y="2661"/>
                    </a:lnTo>
                    <a:lnTo>
                      <a:pt x="3221" y="2766"/>
                    </a:lnTo>
                    <a:lnTo>
                      <a:pt x="3012" y="2675"/>
                    </a:lnTo>
                    <a:lnTo>
                      <a:pt x="2879" y="2689"/>
                    </a:lnTo>
                    <a:lnTo>
                      <a:pt x="2859" y="2641"/>
                    </a:lnTo>
                    <a:lnTo>
                      <a:pt x="2775" y="2689"/>
                    </a:lnTo>
                    <a:lnTo>
                      <a:pt x="2775" y="2766"/>
                    </a:lnTo>
                    <a:lnTo>
                      <a:pt x="2720" y="2780"/>
                    </a:lnTo>
                    <a:lnTo>
                      <a:pt x="2817" y="2856"/>
                    </a:lnTo>
                    <a:lnTo>
                      <a:pt x="2817" y="2891"/>
                    </a:lnTo>
                    <a:lnTo>
                      <a:pt x="2935" y="2856"/>
                    </a:lnTo>
                    <a:lnTo>
                      <a:pt x="3019" y="2919"/>
                    </a:lnTo>
                    <a:lnTo>
                      <a:pt x="2963" y="2975"/>
                    </a:lnTo>
                    <a:lnTo>
                      <a:pt x="2865" y="2940"/>
                    </a:lnTo>
                    <a:lnTo>
                      <a:pt x="2879" y="2975"/>
                    </a:lnTo>
                    <a:lnTo>
                      <a:pt x="2831" y="3003"/>
                    </a:lnTo>
                    <a:lnTo>
                      <a:pt x="2845" y="3086"/>
                    </a:lnTo>
                    <a:lnTo>
                      <a:pt x="2817" y="3142"/>
                    </a:lnTo>
                    <a:lnTo>
                      <a:pt x="2782" y="3121"/>
                    </a:lnTo>
                    <a:lnTo>
                      <a:pt x="2754" y="3142"/>
                    </a:lnTo>
                    <a:lnTo>
                      <a:pt x="2740" y="3295"/>
                    </a:lnTo>
                    <a:lnTo>
                      <a:pt x="2803" y="3281"/>
                    </a:lnTo>
                    <a:lnTo>
                      <a:pt x="2907" y="3407"/>
                    </a:lnTo>
                    <a:lnTo>
                      <a:pt x="2824" y="3470"/>
                    </a:lnTo>
                    <a:lnTo>
                      <a:pt x="2831" y="3540"/>
                    </a:lnTo>
                    <a:lnTo>
                      <a:pt x="2692" y="3595"/>
                    </a:lnTo>
                    <a:lnTo>
                      <a:pt x="2531" y="3595"/>
                    </a:lnTo>
                    <a:lnTo>
                      <a:pt x="2517" y="3623"/>
                    </a:lnTo>
                    <a:lnTo>
                      <a:pt x="2420" y="3643"/>
                    </a:lnTo>
                    <a:lnTo>
                      <a:pt x="2350" y="3755"/>
                    </a:lnTo>
                    <a:lnTo>
                      <a:pt x="2420" y="3860"/>
                    </a:lnTo>
                    <a:lnTo>
                      <a:pt x="2447" y="4013"/>
                    </a:lnTo>
                    <a:lnTo>
                      <a:pt x="2434" y="4096"/>
                    </a:lnTo>
                    <a:lnTo>
                      <a:pt x="2357" y="4208"/>
                    </a:lnTo>
                    <a:lnTo>
                      <a:pt x="2413" y="4403"/>
                    </a:lnTo>
                    <a:lnTo>
                      <a:pt x="2343" y="4396"/>
                    </a:lnTo>
                    <a:lnTo>
                      <a:pt x="2378" y="4466"/>
                    </a:lnTo>
                    <a:lnTo>
                      <a:pt x="2357" y="4536"/>
                    </a:lnTo>
                    <a:lnTo>
                      <a:pt x="2294" y="4577"/>
                    </a:lnTo>
                    <a:lnTo>
                      <a:pt x="2308" y="4653"/>
                    </a:lnTo>
                    <a:lnTo>
                      <a:pt x="2274" y="4598"/>
                    </a:lnTo>
                    <a:lnTo>
                      <a:pt x="2266" y="4653"/>
                    </a:lnTo>
                    <a:lnTo>
                      <a:pt x="2183" y="4640"/>
                    </a:lnTo>
                    <a:lnTo>
                      <a:pt x="2029" y="4709"/>
                    </a:lnTo>
                    <a:lnTo>
                      <a:pt x="2064" y="4675"/>
                    </a:lnTo>
                    <a:lnTo>
                      <a:pt x="1988" y="4633"/>
                    </a:lnTo>
                    <a:lnTo>
                      <a:pt x="2016" y="4472"/>
                    </a:lnTo>
                    <a:lnTo>
                      <a:pt x="1883" y="4459"/>
                    </a:lnTo>
                    <a:lnTo>
                      <a:pt x="1848" y="4619"/>
                    </a:lnTo>
                    <a:lnTo>
                      <a:pt x="1841" y="4417"/>
                    </a:lnTo>
                    <a:lnTo>
                      <a:pt x="1667" y="4472"/>
                    </a:lnTo>
                    <a:lnTo>
                      <a:pt x="1576" y="4452"/>
                    </a:lnTo>
                    <a:lnTo>
                      <a:pt x="1520" y="4508"/>
                    </a:lnTo>
                    <a:lnTo>
                      <a:pt x="1465" y="4472"/>
                    </a:lnTo>
                    <a:lnTo>
                      <a:pt x="1270" y="4514"/>
                    </a:lnTo>
                    <a:lnTo>
                      <a:pt x="1291" y="4424"/>
                    </a:lnTo>
                    <a:lnTo>
                      <a:pt x="1416" y="4327"/>
                    </a:lnTo>
                    <a:lnTo>
                      <a:pt x="1444" y="4186"/>
                    </a:lnTo>
                    <a:lnTo>
                      <a:pt x="1486" y="4166"/>
                    </a:lnTo>
                    <a:lnTo>
                      <a:pt x="1423" y="4075"/>
                    </a:lnTo>
                    <a:lnTo>
                      <a:pt x="1444" y="4005"/>
                    </a:lnTo>
                    <a:lnTo>
                      <a:pt x="1388" y="3964"/>
                    </a:lnTo>
                    <a:lnTo>
                      <a:pt x="1388" y="3846"/>
                    </a:lnTo>
                    <a:lnTo>
                      <a:pt x="1228" y="3741"/>
                    </a:lnTo>
                    <a:lnTo>
                      <a:pt x="1172" y="3734"/>
                    </a:lnTo>
                    <a:lnTo>
                      <a:pt x="1039" y="3810"/>
                    </a:lnTo>
                    <a:lnTo>
                      <a:pt x="1019" y="3762"/>
                    </a:lnTo>
                    <a:lnTo>
                      <a:pt x="1144" y="3643"/>
                    </a:lnTo>
                    <a:lnTo>
                      <a:pt x="1144" y="3602"/>
                    </a:lnTo>
                    <a:lnTo>
                      <a:pt x="1081" y="3581"/>
                    </a:lnTo>
                    <a:lnTo>
                      <a:pt x="1039" y="3609"/>
                    </a:lnTo>
                    <a:lnTo>
                      <a:pt x="949" y="3470"/>
                    </a:lnTo>
                    <a:lnTo>
                      <a:pt x="872" y="3540"/>
                    </a:lnTo>
                    <a:lnTo>
                      <a:pt x="858" y="3512"/>
                    </a:lnTo>
                    <a:lnTo>
                      <a:pt x="921" y="3442"/>
                    </a:lnTo>
                    <a:lnTo>
                      <a:pt x="865" y="3400"/>
                    </a:lnTo>
                    <a:lnTo>
                      <a:pt x="802" y="3456"/>
                    </a:lnTo>
                    <a:lnTo>
                      <a:pt x="782" y="3546"/>
                    </a:lnTo>
                    <a:lnTo>
                      <a:pt x="733" y="3546"/>
                    </a:lnTo>
                    <a:lnTo>
                      <a:pt x="726" y="3490"/>
                    </a:lnTo>
                    <a:lnTo>
                      <a:pt x="698" y="3504"/>
                    </a:lnTo>
                    <a:lnTo>
                      <a:pt x="733" y="3428"/>
                    </a:lnTo>
                    <a:lnTo>
                      <a:pt x="635" y="3240"/>
                    </a:lnTo>
                    <a:lnTo>
                      <a:pt x="663" y="3190"/>
                    </a:lnTo>
                    <a:lnTo>
                      <a:pt x="698" y="3198"/>
                    </a:lnTo>
                    <a:lnTo>
                      <a:pt x="705" y="3149"/>
                    </a:lnTo>
                    <a:lnTo>
                      <a:pt x="629" y="3135"/>
                    </a:lnTo>
                    <a:lnTo>
                      <a:pt x="621" y="3051"/>
                    </a:lnTo>
                    <a:lnTo>
                      <a:pt x="475" y="2995"/>
                    </a:lnTo>
                    <a:lnTo>
                      <a:pt x="496" y="2933"/>
                    </a:lnTo>
                    <a:lnTo>
                      <a:pt x="551" y="2912"/>
                    </a:lnTo>
                    <a:lnTo>
                      <a:pt x="551" y="2864"/>
                    </a:lnTo>
                    <a:lnTo>
                      <a:pt x="489" y="2836"/>
                    </a:lnTo>
                    <a:lnTo>
                      <a:pt x="440" y="2864"/>
                    </a:lnTo>
                    <a:lnTo>
                      <a:pt x="370" y="2800"/>
                    </a:lnTo>
                    <a:lnTo>
                      <a:pt x="412" y="2738"/>
                    </a:lnTo>
                    <a:lnTo>
                      <a:pt x="378" y="2703"/>
                    </a:lnTo>
                    <a:lnTo>
                      <a:pt x="209" y="2738"/>
                    </a:lnTo>
                    <a:lnTo>
                      <a:pt x="203" y="2697"/>
                    </a:lnTo>
                    <a:lnTo>
                      <a:pt x="279" y="2661"/>
                    </a:lnTo>
                    <a:lnTo>
                      <a:pt x="196" y="2543"/>
                    </a:lnTo>
                    <a:lnTo>
                      <a:pt x="112" y="2585"/>
                    </a:lnTo>
                    <a:lnTo>
                      <a:pt x="84" y="2550"/>
                    </a:lnTo>
                    <a:lnTo>
                      <a:pt x="112" y="2515"/>
                    </a:lnTo>
                    <a:lnTo>
                      <a:pt x="78" y="2438"/>
                    </a:lnTo>
                    <a:lnTo>
                      <a:pt x="154" y="2355"/>
                    </a:lnTo>
                    <a:lnTo>
                      <a:pt x="0" y="2222"/>
                    </a:lnTo>
                    <a:lnTo>
                      <a:pt x="50" y="2208"/>
                    </a:lnTo>
                    <a:lnTo>
                      <a:pt x="92" y="2069"/>
                    </a:lnTo>
                    <a:lnTo>
                      <a:pt x="98" y="2111"/>
                    </a:lnTo>
                    <a:lnTo>
                      <a:pt x="147" y="2118"/>
                    </a:lnTo>
                    <a:lnTo>
                      <a:pt x="259" y="2035"/>
                    </a:lnTo>
                    <a:lnTo>
                      <a:pt x="301" y="2208"/>
                    </a:lnTo>
                    <a:lnTo>
                      <a:pt x="328" y="2166"/>
                    </a:lnTo>
                    <a:lnTo>
                      <a:pt x="475" y="2097"/>
                    </a:lnTo>
                    <a:lnTo>
                      <a:pt x="447" y="1985"/>
                    </a:lnTo>
                    <a:lnTo>
                      <a:pt x="468" y="1895"/>
                    </a:lnTo>
                    <a:lnTo>
                      <a:pt x="378" y="1881"/>
                    </a:lnTo>
                    <a:lnTo>
                      <a:pt x="426" y="1749"/>
                    </a:lnTo>
                    <a:lnTo>
                      <a:pt x="384" y="1679"/>
                    </a:lnTo>
                    <a:lnTo>
                      <a:pt x="475" y="1595"/>
                    </a:lnTo>
                    <a:lnTo>
                      <a:pt x="482" y="1554"/>
                    </a:lnTo>
                    <a:lnTo>
                      <a:pt x="545" y="1561"/>
                    </a:lnTo>
                    <a:lnTo>
                      <a:pt x="559" y="1484"/>
                    </a:lnTo>
                    <a:lnTo>
                      <a:pt x="412" y="1309"/>
                    </a:lnTo>
                    <a:lnTo>
                      <a:pt x="392" y="1240"/>
                    </a:lnTo>
                    <a:lnTo>
                      <a:pt x="454" y="1219"/>
                    </a:lnTo>
                    <a:lnTo>
                      <a:pt x="454" y="1170"/>
                    </a:lnTo>
                    <a:lnTo>
                      <a:pt x="573" y="1094"/>
                    </a:lnTo>
                    <a:lnTo>
                      <a:pt x="607" y="997"/>
                    </a:lnTo>
                    <a:lnTo>
                      <a:pt x="587" y="906"/>
                    </a:lnTo>
                    <a:lnTo>
                      <a:pt x="684" y="822"/>
                    </a:lnTo>
                    <a:lnTo>
                      <a:pt x="656" y="752"/>
                    </a:lnTo>
                    <a:lnTo>
                      <a:pt x="573" y="697"/>
                    </a:lnTo>
                    <a:lnTo>
                      <a:pt x="796" y="508"/>
                    </a:lnTo>
                    <a:lnTo>
                      <a:pt x="928" y="460"/>
                    </a:lnTo>
                    <a:lnTo>
                      <a:pt x="879" y="397"/>
                    </a:lnTo>
                    <a:lnTo>
                      <a:pt x="886" y="327"/>
                    </a:lnTo>
                    <a:lnTo>
                      <a:pt x="991" y="307"/>
                    </a:lnTo>
                    <a:lnTo>
                      <a:pt x="1116" y="195"/>
                    </a:lnTo>
                    <a:lnTo>
                      <a:pt x="1095" y="146"/>
                    </a:lnTo>
                    <a:lnTo>
                      <a:pt x="1025" y="118"/>
                    </a:lnTo>
                    <a:lnTo>
                      <a:pt x="1053" y="0"/>
                    </a:lnTo>
                    <a:lnTo>
                      <a:pt x="1158" y="63"/>
                    </a:lnTo>
                    <a:lnTo>
                      <a:pt x="1220" y="7"/>
                    </a:lnTo>
                    <a:lnTo>
                      <a:pt x="1297" y="35"/>
                    </a:lnTo>
                    <a:lnTo>
                      <a:pt x="1444" y="349"/>
                    </a:lnTo>
                    <a:lnTo>
                      <a:pt x="1528" y="404"/>
                    </a:lnTo>
                    <a:lnTo>
                      <a:pt x="1834" y="508"/>
                    </a:lnTo>
                    <a:lnTo>
                      <a:pt x="2029" y="230"/>
                    </a:lnTo>
                    <a:lnTo>
                      <a:pt x="1994" y="202"/>
                    </a:lnTo>
                    <a:lnTo>
                      <a:pt x="2016" y="132"/>
                    </a:lnTo>
                    <a:lnTo>
                      <a:pt x="2099" y="28"/>
                    </a:lnTo>
                    <a:lnTo>
                      <a:pt x="2183" y="70"/>
                    </a:lnTo>
                    <a:lnTo>
                      <a:pt x="2211" y="126"/>
                    </a:lnTo>
                    <a:lnTo>
                      <a:pt x="2392" y="168"/>
                    </a:lnTo>
                    <a:lnTo>
                      <a:pt x="2587" y="293"/>
                    </a:lnTo>
                    <a:lnTo>
                      <a:pt x="2803" y="704"/>
                    </a:lnTo>
                    <a:lnTo>
                      <a:pt x="2907" y="774"/>
                    </a:lnTo>
                    <a:lnTo>
                      <a:pt x="3215" y="766"/>
                    </a:lnTo>
                    <a:lnTo>
                      <a:pt x="3263" y="627"/>
                    </a:lnTo>
                    <a:lnTo>
                      <a:pt x="3382" y="599"/>
                    </a:lnTo>
                    <a:lnTo>
                      <a:pt x="3494" y="502"/>
                    </a:lnTo>
                    <a:lnTo>
                      <a:pt x="3577" y="530"/>
                    </a:lnTo>
                    <a:lnTo>
                      <a:pt x="3639" y="418"/>
                    </a:lnTo>
                    <a:lnTo>
                      <a:pt x="3820" y="544"/>
                    </a:lnTo>
                    <a:lnTo>
                      <a:pt x="3939" y="544"/>
                    </a:lnTo>
                    <a:lnTo>
                      <a:pt x="4037" y="718"/>
                    </a:lnTo>
                    <a:lnTo>
                      <a:pt x="4170" y="697"/>
                    </a:lnTo>
                    <a:lnTo>
                      <a:pt x="4267" y="732"/>
                    </a:lnTo>
                    <a:lnTo>
                      <a:pt x="4316" y="816"/>
                    </a:lnTo>
                    <a:lnTo>
                      <a:pt x="4246" y="885"/>
                    </a:lnTo>
                    <a:lnTo>
                      <a:pt x="4316" y="961"/>
                    </a:lnTo>
                    <a:lnTo>
                      <a:pt x="4385" y="969"/>
                    </a:lnTo>
                    <a:lnTo>
                      <a:pt x="4413" y="1045"/>
                    </a:lnTo>
                    <a:lnTo>
                      <a:pt x="4504" y="1031"/>
                    </a:lnTo>
                    <a:lnTo>
                      <a:pt x="4566" y="892"/>
                    </a:lnTo>
                    <a:lnTo>
                      <a:pt x="4622" y="913"/>
                    </a:lnTo>
                    <a:lnTo>
                      <a:pt x="4580" y="1080"/>
                    </a:lnTo>
                    <a:lnTo>
                      <a:pt x="4636" y="1136"/>
                    </a:lnTo>
                    <a:lnTo>
                      <a:pt x="4588" y="1150"/>
                    </a:lnTo>
                    <a:lnTo>
                      <a:pt x="4539" y="1233"/>
                    </a:lnTo>
                    <a:lnTo>
                      <a:pt x="4490" y="1240"/>
                    </a:lnTo>
                    <a:lnTo>
                      <a:pt x="4323" y="1512"/>
                    </a:lnTo>
                    <a:lnTo>
                      <a:pt x="4281" y="1623"/>
                    </a:lnTo>
                    <a:lnTo>
                      <a:pt x="4344" y="1888"/>
                    </a:lnTo>
                    <a:lnTo>
                      <a:pt x="4323" y="2152"/>
                    </a:lnTo>
                    <a:close/>
                  </a:path>
                </a:pathLst>
              </a:custGeom>
              <a:solidFill>
                <a:srgbClr val="FF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703" name="Freeform 55"/>
              <p:cNvSpPr>
                <a:spLocks/>
              </p:cNvSpPr>
              <p:nvPr/>
            </p:nvSpPr>
            <p:spPr bwMode="auto">
              <a:xfrm>
                <a:off x="5375" y="2571"/>
                <a:ext cx="2318" cy="2355"/>
              </a:xfrm>
              <a:custGeom>
                <a:avLst/>
                <a:gdLst/>
                <a:ahLst/>
                <a:cxnLst>
                  <a:cxn ang="0">
                    <a:pos x="4035" y="2411"/>
                  </a:cxn>
                  <a:cxn ang="0">
                    <a:pos x="3617" y="2251"/>
                  </a:cxn>
                  <a:cxn ang="0">
                    <a:pos x="3415" y="2474"/>
                  </a:cxn>
                  <a:cxn ang="0">
                    <a:pos x="3010" y="2676"/>
                  </a:cxn>
                  <a:cxn ang="0">
                    <a:pos x="2773" y="2766"/>
                  </a:cxn>
                  <a:cxn ang="0">
                    <a:pos x="2934" y="2857"/>
                  </a:cxn>
                  <a:cxn ang="0">
                    <a:pos x="2878" y="2975"/>
                  </a:cxn>
                  <a:cxn ang="0">
                    <a:pos x="2781" y="3122"/>
                  </a:cxn>
                  <a:cxn ang="0">
                    <a:pos x="2906" y="3408"/>
                  </a:cxn>
                  <a:cxn ang="0">
                    <a:pos x="2530" y="3595"/>
                  </a:cxn>
                  <a:cxn ang="0">
                    <a:pos x="2419" y="3860"/>
                  </a:cxn>
                  <a:cxn ang="0">
                    <a:pos x="2411" y="4404"/>
                  </a:cxn>
                  <a:cxn ang="0">
                    <a:pos x="2293" y="4577"/>
                  </a:cxn>
                  <a:cxn ang="0">
                    <a:pos x="2181" y="4641"/>
                  </a:cxn>
                  <a:cxn ang="0">
                    <a:pos x="2014" y="4474"/>
                  </a:cxn>
                  <a:cxn ang="0">
                    <a:pos x="1665" y="4474"/>
                  </a:cxn>
                  <a:cxn ang="0">
                    <a:pos x="1269" y="4515"/>
                  </a:cxn>
                  <a:cxn ang="0">
                    <a:pos x="1484" y="4166"/>
                  </a:cxn>
                  <a:cxn ang="0">
                    <a:pos x="1386" y="3846"/>
                  </a:cxn>
                  <a:cxn ang="0">
                    <a:pos x="1017" y="3762"/>
                  </a:cxn>
                  <a:cxn ang="0">
                    <a:pos x="1038" y="3609"/>
                  </a:cxn>
                  <a:cxn ang="0">
                    <a:pos x="919" y="3442"/>
                  </a:cxn>
                  <a:cxn ang="0">
                    <a:pos x="732" y="3547"/>
                  </a:cxn>
                  <a:cxn ang="0">
                    <a:pos x="634" y="3240"/>
                  </a:cxn>
                  <a:cxn ang="0">
                    <a:pos x="627" y="3136"/>
                  </a:cxn>
                  <a:cxn ang="0">
                    <a:pos x="550" y="2913"/>
                  </a:cxn>
                  <a:cxn ang="0">
                    <a:pos x="369" y="2801"/>
                  </a:cxn>
                  <a:cxn ang="0">
                    <a:pos x="201" y="2697"/>
                  </a:cxn>
                  <a:cxn ang="0">
                    <a:pos x="83" y="2551"/>
                  </a:cxn>
                  <a:cxn ang="0">
                    <a:pos x="0" y="2223"/>
                  </a:cxn>
                  <a:cxn ang="0">
                    <a:pos x="145" y="2118"/>
                  </a:cxn>
                  <a:cxn ang="0">
                    <a:pos x="473" y="2098"/>
                  </a:cxn>
                  <a:cxn ang="0">
                    <a:pos x="425" y="1750"/>
                  </a:cxn>
                  <a:cxn ang="0">
                    <a:pos x="543" y="1561"/>
                  </a:cxn>
                  <a:cxn ang="0">
                    <a:pos x="453" y="1219"/>
                  </a:cxn>
                  <a:cxn ang="0">
                    <a:pos x="585" y="907"/>
                  </a:cxn>
                  <a:cxn ang="0">
                    <a:pos x="794" y="509"/>
                  </a:cxn>
                  <a:cxn ang="0">
                    <a:pos x="989" y="307"/>
                  </a:cxn>
                  <a:cxn ang="0">
                    <a:pos x="1052" y="0"/>
                  </a:cxn>
                  <a:cxn ang="0">
                    <a:pos x="1442" y="349"/>
                  </a:cxn>
                  <a:cxn ang="0">
                    <a:pos x="1993" y="203"/>
                  </a:cxn>
                  <a:cxn ang="0">
                    <a:pos x="2210" y="126"/>
                  </a:cxn>
                  <a:cxn ang="0">
                    <a:pos x="2906" y="774"/>
                  </a:cxn>
                  <a:cxn ang="0">
                    <a:pos x="3492" y="502"/>
                  </a:cxn>
                  <a:cxn ang="0">
                    <a:pos x="3937" y="544"/>
                  </a:cxn>
                  <a:cxn ang="0">
                    <a:pos x="4315" y="816"/>
                  </a:cxn>
                  <a:cxn ang="0">
                    <a:pos x="4412" y="1046"/>
                  </a:cxn>
                  <a:cxn ang="0">
                    <a:pos x="4579" y="1080"/>
                  </a:cxn>
                  <a:cxn ang="0">
                    <a:pos x="4488" y="1241"/>
                  </a:cxn>
                  <a:cxn ang="0">
                    <a:pos x="4321" y="2153"/>
                  </a:cxn>
                </a:cxnLst>
                <a:rect l="0" t="0" r="r" b="b"/>
                <a:pathLst>
                  <a:path w="4635" h="4710">
                    <a:moveTo>
                      <a:pt x="4321" y="2153"/>
                    </a:moveTo>
                    <a:lnTo>
                      <a:pt x="4126" y="2202"/>
                    </a:lnTo>
                    <a:lnTo>
                      <a:pt x="4035" y="2327"/>
                    </a:lnTo>
                    <a:lnTo>
                      <a:pt x="4035" y="2411"/>
                    </a:lnTo>
                    <a:lnTo>
                      <a:pt x="3903" y="2390"/>
                    </a:lnTo>
                    <a:lnTo>
                      <a:pt x="3798" y="2321"/>
                    </a:lnTo>
                    <a:lnTo>
                      <a:pt x="3659" y="2334"/>
                    </a:lnTo>
                    <a:lnTo>
                      <a:pt x="3617" y="2251"/>
                    </a:lnTo>
                    <a:lnTo>
                      <a:pt x="3436" y="2327"/>
                    </a:lnTo>
                    <a:lnTo>
                      <a:pt x="3374" y="2383"/>
                    </a:lnTo>
                    <a:lnTo>
                      <a:pt x="3360" y="2460"/>
                    </a:lnTo>
                    <a:lnTo>
                      <a:pt x="3415" y="2474"/>
                    </a:lnTo>
                    <a:lnTo>
                      <a:pt x="3408" y="2509"/>
                    </a:lnTo>
                    <a:lnTo>
                      <a:pt x="3269" y="2662"/>
                    </a:lnTo>
                    <a:lnTo>
                      <a:pt x="3220" y="2766"/>
                    </a:lnTo>
                    <a:lnTo>
                      <a:pt x="3010" y="2676"/>
                    </a:lnTo>
                    <a:lnTo>
                      <a:pt x="2878" y="2690"/>
                    </a:lnTo>
                    <a:lnTo>
                      <a:pt x="2857" y="2641"/>
                    </a:lnTo>
                    <a:lnTo>
                      <a:pt x="2773" y="2690"/>
                    </a:lnTo>
                    <a:lnTo>
                      <a:pt x="2773" y="2766"/>
                    </a:lnTo>
                    <a:lnTo>
                      <a:pt x="2718" y="2780"/>
                    </a:lnTo>
                    <a:lnTo>
                      <a:pt x="2815" y="2857"/>
                    </a:lnTo>
                    <a:lnTo>
                      <a:pt x="2815" y="2891"/>
                    </a:lnTo>
                    <a:lnTo>
                      <a:pt x="2934" y="2857"/>
                    </a:lnTo>
                    <a:lnTo>
                      <a:pt x="3018" y="2919"/>
                    </a:lnTo>
                    <a:lnTo>
                      <a:pt x="2962" y="2975"/>
                    </a:lnTo>
                    <a:lnTo>
                      <a:pt x="2865" y="2941"/>
                    </a:lnTo>
                    <a:lnTo>
                      <a:pt x="2878" y="2975"/>
                    </a:lnTo>
                    <a:lnTo>
                      <a:pt x="2829" y="3003"/>
                    </a:lnTo>
                    <a:lnTo>
                      <a:pt x="2843" y="3086"/>
                    </a:lnTo>
                    <a:lnTo>
                      <a:pt x="2815" y="3142"/>
                    </a:lnTo>
                    <a:lnTo>
                      <a:pt x="2781" y="3122"/>
                    </a:lnTo>
                    <a:lnTo>
                      <a:pt x="2753" y="3142"/>
                    </a:lnTo>
                    <a:lnTo>
                      <a:pt x="2739" y="3295"/>
                    </a:lnTo>
                    <a:lnTo>
                      <a:pt x="2801" y="3281"/>
                    </a:lnTo>
                    <a:lnTo>
                      <a:pt x="2906" y="3408"/>
                    </a:lnTo>
                    <a:lnTo>
                      <a:pt x="2823" y="3470"/>
                    </a:lnTo>
                    <a:lnTo>
                      <a:pt x="2829" y="3540"/>
                    </a:lnTo>
                    <a:lnTo>
                      <a:pt x="2690" y="3595"/>
                    </a:lnTo>
                    <a:lnTo>
                      <a:pt x="2530" y="3595"/>
                    </a:lnTo>
                    <a:lnTo>
                      <a:pt x="2516" y="3623"/>
                    </a:lnTo>
                    <a:lnTo>
                      <a:pt x="2419" y="3644"/>
                    </a:lnTo>
                    <a:lnTo>
                      <a:pt x="2349" y="3756"/>
                    </a:lnTo>
                    <a:lnTo>
                      <a:pt x="2419" y="3860"/>
                    </a:lnTo>
                    <a:lnTo>
                      <a:pt x="2447" y="4013"/>
                    </a:lnTo>
                    <a:lnTo>
                      <a:pt x="2433" y="4096"/>
                    </a:lnTo>
                    <a:lnTo>
                      <a:pt x="2355" y="4208"/>
                    </a:lnTo>
                    <a:lnTo>
                      <a:pt x="2411" y="4404"/>
                    </a:lnTo>
                    <a:lnTo>
                      <a:pt x="2341" y="4396"/>
                    </a:lnTo>
                    <a:lnTo>
                      <a:pt x="2377" y="4466"/>
                    </a:lnTo>
                    <a:lnTo>
                      <a:pt x="2355" y="4536"/>
                    </a:lnTo>
                    <a:lnTo>
                      <a:pt x="2293" y="4577"/>
                    </a:lnTo>
                    <a:lnTo>
                      <a:pt x="2307" y="4655"/>
                    </a:lnTo>
                    <a:lnTo>
                      <a:pt x="2272" y="4599"/>
                    </a:lnTo>
                    <a:lnTo>
                      <a:pt x="2265" y="4655"/>
                    </a:lnTo>
                    <a:lnTo>
                      <a:pt x="2181" y="4641"/>
                    </a:lnTo>
                    <a:lnTo>
                      <a:pt x="2027" y="4710"/>
                    </a:lnTo>
                    <a:lnTo>
                      <a:pt x="2063" y="4675"/>
                    </a:lnTo>
                    <a:lnTo>
                      <a:pt x="1986" y="4633"/>
                    </a:lnTo>
                    <a:lnTo>
                      <a:pt x="2014" y="4474"/>
                    </a:lnTo>
                    <a:lnTo>
                      <a:pt x="1882" y="4460"/>
                    </a:lnTo>
                    <a:lnTo>
                      <a:pt x="1846" y="4619"/>
                    </a:lnTo>
                    <a:lnTo>
                      <a:pt x="1840" y="4418"/>
                    </a:lnTo>
                    <a:lnTo>
                      <a:pt x="1665" y="4474"/>
                    </a:lnTo>
                    <a:lnTo>
                      <a:pt x="1575" y="4452"/>
                    </a:lnTo>
                    <a:lnTo>
                      <a:pt x="1519" y="4508"/>
                    </a:lnTo>
                    <a:lnTo>
                      <a:pt x="1464" y="4474"/>
                    </a:lnTo>
                    <a:lnTo>
                      <a:pt x="1269" y="4515"/>
                    </a:lnTo>
                    <a:lnTo>
                      <a:pt x="1289" y="4424"/>
                    </a:lnTo>
                    <a:lnTo>
                      <a:pt x="1414" y="4327"/>
                    </a:lnTo>
                    <a:lnTo>
                      <a:pt x="1442" y="4188"/>
                    </a:lnTo>
                    <a:lnTo>
                      <a:pt x="1484" y="4166"/>
                    </a:lnTo>
                    <a:lnTo>
                      <a:pt x="1422" y="4076"/>
                    </a:lnTo>
                    <a:lnTo>
                      <a:pt x="1442" y="4007"/>
                    </a:lnTo>
                    <a:lnTo>
                      <a:pt x="1386" y="3965"/>
                    </a:lnTo>
                    <a:lnTo>
                      <a:pt x="1386" y="3846"/>
                    </a:lnTo>
                    <a:lnTo>
                      <a:pt x="1226" y="3742"/>
                    </a:lnTo>
                    <a:lnTo>
                      <a:pt x="1170" y="3734"/>
                    </a:lnTo>
                    <a:lnTo>
                      <a:pt x="1038" y="3812"/>
                    </a:lnTo>
                    <a:lnTo>
                      <a:pt x="1017" y="3762"/>
                    </a:lnTo>
                    <a:lnTo>
                      <a:pt x="1142" y="3644"/>
                    </a:lnTo>
                    <a:lnTo>
                      <a:pt x="1142" y="3603"/>
                    </a:lnTo>
                    <a:lnTo>
                      <a:pt x="1080" y="3581"/>
                    </a:lnTo>
                    <a:lnTo>
                      <a:pt x="1038" y="3609"/>
                    </a:lnTo>
                    <a:lnTo>
                      <a:pt x="947" y="3470"/>
                    </a:lnTo>
                    <a:lnTo>
                      <a:pt x="871" y="3540"/>
                    </a:lnTo>
                    <a:lnTo>
                      <a:pt x="857" y="3512"/>
                    </a:lnTo>
                    <a:lnTo>
                      <a:pt x="919" y="3442"/>
                    </a:lnTo>
                    <a:lnTo>
                      <a:pt x="863" y="3400"/>
                    </a:lnTo>
                    <a:lnTo>
                      <a:pt x="801" y="3456"/>
                    </a:lnTo>
                    <a:lnTo>
                      <a:pt x="780" y="3547"/>
                    </a:lnTo>
                    <a:lnTo>
                      <a:pt x="732" y="3547"/>
                    </a:lnTo>
                    <a:lnTo>
                      <a:pt x="724" y="3491"/>
                    </a:lnTo>
                    <a:lnTo>
                      <a:pt x="696" y="3505"/>
                    </a:lnTo>
                    <a:lnTo>
                      <a:pt x="732" y="3428"/>
                    </a:lnTo>
                    <a:lnTo>
                      <a:pt x="634" y="3240"/>
                    </a:lnTo>
                    <a:lnTo>
                      <a:pt x="662" y="3191"/>
                    </a:lnTo>
                    <a:lnTo>
                      <a:pt x="696" y="3198"/>
                    </a:lnTo>
                    <a:lnTo>
                      <a:pt x="704" y="3150"/>
                    </a:lnTo>
                    <a:lnTo>
                      <a:pt x="627" y="3136"/>
                    </a:lnTo>
                    <a:lnTo>
                      <a:pt x="620" y="3052"/>
                    </a:lnTo>
                    <a:lnTo>
                      <a:pt x="473" y="2996"/>
                    </a:lnTo>
                    <a:lnTo>
                      <a:pt x="495" y="2933"/>
                    </a:lnTo>
                    <a:lnTo>
                      <a:pt x="550" y="2913"/>
                    </a:lnTo>
                    <a:lnTo>
                      <a:pt x="550" y="2864"/>
                    </a:lnTo>
                    <a:lnTo>
                      <a:pt x="487" y="2836"/>
                    </a:lnTo>
                    <a:lnTo>
                      <a:pt x="439" y="2864"/>
                    </a:lnTo>
                    <a:lnTo>
                      <a:pt x="369" y="2801"/>
                    </a:lnTo>
                    <a:lnTo>
                      <a:pt x="411" y="2738"/>
                    </a:lnTo>
                    <a:lnTo>
                      <a:pt x="376" y="2704"/>
                    </a:lnTo>
                    <a:lnTo>
                      <a:pt x="209" y="2738"/>
                    </a:lnTo>
                    <a:lnTo>
                      <a:pt x="201" y="2697"/>
                    </a:lnTo>
                    <a:lnTo>
                      <a:pt x="278" y="2662"/>
                    </a:lnTo>
                    <a:lnTo>
                      <a:pt x="195" y="2543"/>
                    </a:lnTo>
                    <a:lnTo>
                      <a:pt x="111" y="2585"/>
                    </a:lnTo>
                    <a:lnTo>
                      <a:pt x="83" y="2551"/>
                    </a:lnTo>
                    <a:lnTo>
                      <a:pt x="111" y="2515"/>
                    </a:lnTo>
                    <a:lnTo>
                      <a:pt x="76" y="2438"/>
                    </a:lnTo>
                    <a:lnTo>
                      <a:pt x="153" y="2355"/>
                    </a:lnTo>
                    <a:lnTo>
                      <a:pt x="0" y="2223"/>
                    </a:lnTo>
                    <a:lnTo>
                      <a:pt x="48" y="2209"/>
                    </a:lnTo>
                    <a:lnTo>
                      <a:pt x="90" y="2070"/>
                    </a:lnTo>
                    <a:lnTo>
                      <a:pt x="97" y="2112"/>
                    </a:lnTo>
                    <a:lnTo>
                      <a:pt x="145" y="2118"/>
                    </a:lnTo>
                    <a:lnTo>
                      <a:pt x="257" y="2035"/>
                    </a:lnTo>
                    <a:lnTo>
                      <a:pt x="299" y="2209"/>
                    </a:lnTo>
                    <a:lnTo>
                      <a:pt x="326" y="2167"/>
                    </a:lnTo>
                    <a:lnTo>
                      <a:pt x="473" y="2098"/>
                    </a:lnTo>
                    <a:lnTo>
                      <a:pt x="445" y="1986"/>
                    </a:lnTo>
                    <a:lnTo>
                      <a:pt x="467" y="1895"/>
                    </a:lnTo>
                    <a:lnTo>
                      <a:pt x="376" y="1881"/>
                    </a:lnTo>
                    <a:lnTo>
                      <a:pt x="425" y="1750"/>
                    </a:lnTo>
                    <a:lnTo>
                      <a:pt x="383" y="1680"/>
                    </a:lnTo>
                    <a:lnTo>
                      <a:pt x="473" y="1596"/>
                    </a:lnTo>
                    <a:lnTo>
                      <a:pt x="481" y="1555"/>
                    </a:lnTo>
                    <a:lnTo>
                      <a:pt x="543" y="1561"/>
                    </a:lnTo>
                    <a:lnTo>
                      <a:pt x="557" y="1484"/>
                    </a:lnTo>
                    <a:lnTo>
                      <a:pt x="411" y="1310"/>
                    </a:lnTo>
                    <a:lnTo>
                      <a:pt x="390" y="1241"/>
                    </a:lnTo>
                    <a:lnTo>
                      <a:pt x="453" y="1219"/>
                    </a:lnTo>
                    <a:lnTo>
                      <a:pt x="453" y="1171"/>
                    </a:lnTo>
                    <a:lnTo>
                      <a:pt x="571" y="1094"/>
                    </a:lnTo>
                    <a:lnTo>
                      <a:pt x="606" y="997"/>
                    </a:lnTo>
                    <a:lnTo>
                      <a:pt x="585" y="907"/>
                    </a:lnTo>
                    <a:lnTo>
                      <a:pt x="682" y="823"/>
                    </a:lnTo>
                    <a:lnTo>
                      <a:pt x="654" y="753"/>
                    </a:lnTo>
                    <a:lnTo>
                      <a:pt x="571" y="698"/>
                    </a:lnTo>
                    <a:lnTo>
                      <a:pt x="794" y="509"/>
                    </a:lnTo>
                    <a:lnTo>
                      <a:pt x="927" y="460"/>
                    </a:lnTo>
                    <a:lnTo>
                      <a:pt x="877" y="398"/>
                    </a:lnTo>
                    <a:lnTo>
                      <a:pt x="885" y="328"/>
                    </a:lnTo>
                    <a:lnTo>
                      <a:pt x="989" y="307"/>
                    </a:lnTo>
                    <a:lnTo>
                      <a:pt x="1114" y="195"/>
                    </a:lnTo>
                    <a:lnTo>
                      <a:pt x="1094" y="147"/>
                    </a:lnTo>
                    <a:lnTo>
                      <a:pt x="1024" y="119"/>
                    </a:lnTo>
                    <a:lnTo>
                      <a:pt x="1052" y="0"/>
                    </a:lnTo>
                    <a:lnTo>
                      <a:pt x="1156" y="64"/>
                    </a:lnTo>
                    <a:lnTo>
                      <a:pt x="1219" y="8"/>
                    </a:lnTo>
                    <a:lnTo>
                      <a:pt x="1296" y="36"/>
                    </a:lnTo>
                    <a:lnTo>
                      <a:pt x="1442" y="349"/>
                    </a:lnTo>
                    <a:lnTo>
                      <a:pt x="1526" y="404"/>
                    </a:lnTo>
                    <a:lnTo>
                      <a:pt x="1832" y="509"/>
                    </a:lnTo>
                    <a:lnTo>
                      <a:pt x="2027" y="231"/>
                    </a:lnTo>
                    <a:lnTo>
                      <a:pt x="1993" y="203"/>
                    </a:lnTo>
                    <a:lnTo>
                      <a:pt x="2014" y="133"/>
                    </a:lnTo>
                    <a:lnTo>
                      <a:pt x="2097" y="28"/>
                    </a:lnTo>
                    <a:lnTo>
                      <a:pt x="2181" y="70"/>
                    </a:lnTo>
                    <a:lnTo>
                      <a:pt x="2210" y="126"/>
                    </a:lnTo>
                    <a:lnTo>
                      <a:pt x="2391" y="168"/>
                    </a:lnTo>
                    <a:lnTo>
                      <a:pt x="2586" y="293"/>
                    </a:lnTo>
                    <a:lnTo>
                      <a:pt x="2801" y="704"/>
                    </a:lnTo>
                    <a:lnTo>
                      <a:pt x="2906" y="774"/>
                    </a:lnTo>
                    <a:lnTo>
                      <a:pt x="3213" y="767"/>
                    </a:lnTo>
                    <a:lnTo>
                      <a:pt x="3262" y="627"/>
                    </a:lnTo>
                    <a:lnTo>
                      <a:pt x="3380" y="599"/>
                    </a:lnTo>
                    <a:lnTo>
                      <a:pt x="3492" y="502"/>
                    </a:lnTo>
                    <a:lnTo>
                      <a:pt x="3575" y="530"/>
                    </a:lnTo>
                    <a:lnTo>
                      <a:pt x="3638" y="418"/>
                    </a:lnTo>
                    <a:lnTo>
                      <a:pt x="3820" y="544"/>
                    </a:lnTo>
                    <a:lnTo>
                      <a:pt x="3937" y="544"/>
                    </a:lnTo>
                    <a:lnTo>
                      <a:pt x="4035" y="718"/>
                    </a:lnTo>
                    <a:lnTo>
                      <a:pt x="4168" y="698"/>
                    </a:lnTo>
                    <a:lnTo>
                      <a:pt x="4265" y="732"/>
                    </a:lnTo>
                    <a:lnTo>
                      <a:pt x="4315" y="816"/>
                    </a:lnTo>
                    <a:lnTo>
                      <a:pt x="4245" y="885"/>
                    </a:lnTo>
                    <a:lnTo>
                      <a:pt x="4315" y="962"/>
                    </a:lnTo>
                    <a:lnTo>
                      <a:pt x="4384" y="969"/>
                    </a:lnTo>
                    <a:lnTo>
                      <a:pt x="4412" y="1046"/>
                    </a:lnTo>
                    <a:lnTo>
                      <a:pt x="4502" y="1032"/>
                    </a:lnTo>
                    <a:lnTo>
                      <a:pt x="4566" y="893"/>
                    </a:lnTo>
                    <a:lnTo>
                      <a:pt x="4621" y="913"/>
                    </a:lnTo>
                    <a:lnTo>
                      <a:pt x="4579" y="1080"/>
                    </a:lnTo>
                    <a:lnTo>
                      <a:pt x="4635" y="1136"/>
                    </a:lnTo>
                    <a:lnTo>
                      <a:pt x="4586" y="1150"/>
                    </a:lnTo>
                    <a:lnTo>
                      <a:pt x="4538" y="1233"/>
                    </a:lnTo>
                    <a:lnTo>
                      <a:pt x="4488" y="1241"/>
                    </a:lnTo>
                    <a:lnTo>
                      <a:pt x="4321" y="1512"/>
                    </a:lnTo>
                    <a:lnTo>
                      <a:pt x="4279" y="1624"/>
                    </a:lnTo>
                    <a:lnTo>
                      <a:pt x="4343" y="1889"/>
                    </a:lnTo>
                    <a:lnTo>
                      <a:pt x="4321" y="2153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704" name="Freeform 56"/>
              <p:cNvSpPr>
                <a:spLocks/>
              </p:cNvSpPr>
              <p:nvPr/>
            </p:nvSpPr>
            <p:spPr bwMode="auto">
              <a:xfrm>
                <a:off x="2136" y="2459"/>
                <a:ext cx="443" cy="554"/>
              </a:xfrm>
              <a:custGeom>
                <a:avLst/>
                <a:gdLst/>
                <a:ahLst/>
                <a:cxnLst>
                  <a:cxn ang="0">
                    <a:pos x="209" y="1107"/>
                  </a:cxn>
                  <a:cxn ang="0">
                    <a:pos x="154" y="926"/>
                  </a:cxn>
                  <a:cxn ang="0">
                    <a:pos x="84" y="828"/>
                  </a:cxn>
                  <a:cxn ang="0">
                    <a:pos x="126" y="793"/>
                  </a:cxn>
                  <a:cxn ang="0">
                    <a:pos x="70" y="766"/>
                  </a:cxn>
                  <a:cxn ang="0">
                    <a:pos x="98" y="738"/>
                  </a:cxn>
                  <a:cxn ang="0">
                    <a:pos x="273" y="730"/>
                  </a:cxn>
                  <a:cxn ang="0">
                    <a:pos x="98" y="688"/>
                  </a:cxn>
                  <a:cxn ang="0">
                    <a:pos x="70" y="633"/>
                  </a:cxn>
                  <a:cxn ang="0">
                    <a:pos x="105" y="612"/>
                  </a:cxn>
                  <a:cxn ang="0">
                    <a:pos x="91" y="563"/>
                  </a:cxn>
                  <a:cxn ang="0">
                    <a:pos x="0" y="557"/>
                  </a:cxn>
                  <a:cxn ang="0">
                    <a:pos x="28" y="521"/>
                  </a:cxn>
                  <a:cxn ang="0">
                    <a:pos x="209" y="598"/>
                  </a:cxn>
                  <a:cxn ang="0">
                    <a:pos x="245" y="598"/>
                  </a:cxn>
                  <a:cxn ang="0">
                    <a:pos x="259" y="571"/>
                  </a:cxn>
                  <a:cxn ang="0">
                    <a:pos x="112" y="480"/>
                  </a:cxn>
                  <a:cxn ang="0">
                    <a:pos x="64" y="326"/>
                  </a:cxn>
                  <a:cxn ang="0">
                    <a:pos x="140" y="312"/>
                  </a:cxn>
                  <a:cxn ang="0">
                    <a:pos x="161" y="348"/>
                  </a:cxn>
                  <a:cxn ang="0">
                    <a:pos x="209" y="320"/>
                  </a:cxn>
                  <a:cxn ang="0">
                    <a:pos x="364" y="131"/>
                  </a:cxn>
                  <a:cxn ang="0">
                    <a:pos x="392" y="0"/>
                  </a:cxn>
                  <a:cxn ang="0">
                    <a:pos x="426" y="48"/>
                  </a:cxn>
                  <a:cxn ang="0">
                    <a:pos x="454" y="14"/>
                  </a:cxn>
                  <a:cxn ang="0">
                    <a:pos x="615" y="131"/>
                  </a:cxn>
                  <a:cxn ang="0">
                    <a:pos x="635" y="390"/>
                  </a:cxn>
                  <a:cxn ang="0">
                    <a:pos x="837" y="507"/>
                  </a:cxn>
                  <a:cxn ang="0">
                    <a:pos x="810" y="557"/>
                  </a:cxn>
                  <a:cxn ang="0">
                    <a:pos x="824" y="724"/>
                  </a:cxn>
                  <a:cxn ang="0">
                    <a:pos x="886" y="786"/>
                  </a:cxn>
                  <a:cxn ang="0">
                    <a:pos x="851" y="814"/>
                  </a:cxn>
                  <a:cxn ang="0">
                    <a:pos x="886" y="905"/>
                  </a:cxn>
                  <a:cxn ang="0">
                    <a:pos x="851" y="940"/>
                  </a:cxn>
                  <a:cxn ang="0">
                    <a:pos x="768" y="974"/>
                  </a:cxn>
                  <a:cxn ang="0">
                    <a:pos x="732" y="947"/>
                  </a:cxn>
                  <a:cxn ang="0">
                    <a:pos x="691" y="1086"/>
                  </a:cxn>
                  <a:cxn ang="0">
                    <a:pos x="545" y="1024"/>
                  </a:cxn>
                  <a:cxn ang="0">
                    <a:pos x="412" y="1030"/>
                  </a:cxn>
                  <a:cxn ang="0">
                    <a:pos x="342" y="1065"/>
                  </a:cxn>
                  <a:cxn ang="0">
                    <a:pos x="356" y="1086"/>
                  </a:cxn>
                  <a:cxn ang="0">
                    <a:pos x="209" y="1107"/>
                  </a:cxn>
                </a:cxnLst>
                <a:rect l="0" t="0" r="r" b="b"/>
                <a:pathLst>
                  <a:path w="886" h="1107">
                    <a:moveTo>
                      <a:pt x="209" y="1107"/>
                    </a:moveTo>
                    <a:lnTo>
                      <a:pt x="154" y="926"/>
                    </a:lnTo>
                    <a:lnTo>
                      <a:pt x="84" y="828"/>
                    </a:lnTo>
                    <a:lnTo>
                      <a:pt x="126" y="793"/>
                    </a:lnTo>
                    <a:lnTo>
                      <a:pt x="70" y="766"/>
                    </a:lnTo>
                    <a:lnTo>
                      <a:pt x="98" y="738"/>
                    </a:lnTo>
                    <a:lnTo>
                      <a:pt x="273" y="730"/>
                    </a:lnTo>
                    <a:lnTo>
                      <a:pt x="98" y="688"/>
                    </a:lnTo>
                    <a:lnTo>
                      <a:pt x="70" y="633"/>
                    </a:lnTo>
                    <a:lnTo>
                      <a:pt x="105" y="612"/>
                    </a:lnTo>
                    <a:lnTo>
                      <a:pt x="91" y="563"/>
                    </a:lnTo>
                    <a:lnTo>
                      <a:pt x="0" y="557"/>
                    </a:lnTo>
                    <a:lnTo>
                      <a:pt x="28" y="521"/>
                    </a:lnTo>
                    <a:lnTo>
                      <a:pt x="209" y="598"/>
                    </a:lnTo>
                    <a:lnTo>
                      <a:pt x="245" y="598"/>
                    </a:lnTo>
                    <a:lnTo>
                      <a:pt x="259" y="571"/>
                    </a:lnTo>
                    <a:lnTo>
                      <a:pt x="112" y="480"/>
                    </a:lnTo>
                    <a:lnTo>
                      <a:pt x="64" y="326"/>
                    </a:lnTo>
                    <a:lnTo>
                      <a:pt x="140" y="312"/>
                    </a:lnTo>
                    <a:lnTo>
                      <a:pt x="161" y="348"/>
                    </a:lnTo>
                    <a:lnTo>
                      <a:pt x="209" y="320"/>
                    </a:lnTo>
                    <a:lnTo>
                      <a:pt x="364" y="131"/>
                    </a:lnTo>
                    <a:lnTo>
                      <a:pt x="392" y="0"/>
                    </a:lnTo>
                    <a:lnTo>
                      <a:pt x="426" y="48"/>
                    </a:lnTo>
                    <a:lnTo>
                      <a:pt x="454" y="14"/>
                    </a:lnTo>
                    <a:lnTo>
                      <a:pt x="615" y="131"/>
                    </a:lnTo>
                    <a:lnTo>
                      <a:pt x="635" y="390"/>
                    </a:lnTo>
                    <a:lnTo>
                      <a:pt x="837" y="507"/>
                    </a:lnTo>
                    <a:lnTo>
                      <a:pt x="810" y="557"/>
                    </a:lnTo>
                    <a:lnTo>
                      <a:pt x="824" y="724"/>
                    </a:lnTo>
                    <a:lnTo>
                      <a:pt x="886" y="786"/>
                    </a:lnTo>
                    <a:lnTo>
                      <a:pt x="851" y="814"/>
                    </a:lnTo>
                    <a:lnTo>
                      <a:pt x="886" y="905"/>
                    </a:lnTo>
                    <a:lnTo>
                      <a:pt x="851" y="940"/>
                    </a:lnTo>
                    <a:lnTo>
                      <a:pt x="768" y="974"/>
                    </a:lnTo>
                    <a:lnTo>
                      <a:pt x="732" y="947"/>
                    </a:lnTo>
                    <a:lnTo>
                      <a:pt x="691" y="1086"/>
                    </a:lnTo>
                    <a:lnTo>
                      <a:pt x="545" y="1024"/>
                    </a:lnTo>
                    <a:lnTo>
                      <a:pt x="412" y="1030"/>
                    </a:lnTo>
                    <a:lnTo>
                      <a:pt x="342" y="1065"/>
                    </a:lnTo>
                    <a:lnTo>
                      <a:pt x="356" y="1086"/>
                    </a:lnTo>
                    <a:lnTo>
                      <a:pt x="209" y="1107"/>
                    </a:lnTo>
                    <a:close/>
                  </a:path>
                </a:pathLst>
              </a:custGeom>
              <a:solidFill>
                <a:srgbClr val="FF66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705" name="Freeform 57"/>
              <p:cNvSpPr>
                <a:spLocks/>
              </p:cNvSpPr>
              <p:nvPr/>
            </p:nvSpPr>
            <p:spPr bwMode="auto">
              <a:xfrm>
                <a:off x="2137" y="2459"/>
                <a:ext cx="442" cy="554"/>
              </a:xfrm>
              <a:custGeom>
                <a:avLst/>
                <a:gdLst/>
                <a:ahLst/>
                <a:cxnLst>
                  <a:cxn ang="0">
                    <a:pos x="209" y="1107"/>
                  </a:cxn>
                  <a:cxn ang="0">
                    <a:pos x="154" y="926"/>
                  </a:cxn>
                  <a:cxn ang="0">
                    <a:pos x="84" y="829"/>
                  </a:cxn>
                  <a:cxn ang="0">
                    <a:pos x="126" y="793"/>
                  </a:cxn>
                  <a:cxn ang="0">
                    <a:pos x="70" y="766"/>
                  </a:cxn>
                  <a:cxn ang="0">
                    <a:pos x="98" y="738"/>
                  </a:cxn>
                  <a:cxn ang="0">
                    <a:pos x="272" y="731"/>
                  </a:cxn>
                  <a:cxn ang="0">
                    <a:pos x="98" y="689"/>
                  </a:cxn>
                  <a:cxn ang="0">
                    <a:pos x="70" y="634"/>
                  </a:cxn>
                  <a:cxn ang="0">
                    <a:pos x="104" y="612"/>
                  </a:cxn>
                  <a:cxn ang="0">
                    <a:pos x="90" y="564"/>
                  </a:cxn>
                  <a:cxn ang="0">
                    <a:pos x="0" y="557"/>
                  </a:cxn>
                  <a:cxn ang="0">
                    <a:pos x="28" y="522"/>
                  </a:cxn>
                  <a:cxn ang="0">
                    <a:pos x="209" y="598"/>
                  </a:cxn>
                  <a:cxn ang="0">
                    <a:pos x="244" y="598"/>
                  </a:cxn>
                  <a:cxn ang="0">
                    <a:pos x="258" y="571"/>
                  </a:cxn>
                  <a:cxn ang="0">
                    <a:pos x="112" y="481"/>
                  </a:cxn>
                  <a:cxn ang="0">
                    <a:pos x="63" y="327"/>
                  </a:cxn>
                  <a:cxn ang="0">
                    <a:pos x="140" y="314"/>
                  </a:cxn>
                  <a:cxn ang="0">
                    <a:pos x="160" y="348"/>
                  </a:cxn>
                  <a:cxn ang="0">
                    <a:pos x="209" y="320"/>
                  </a:cxn>
                  <a:cxn ang="0">
                    <a:pos x="363" y="132"/>
                  </a:cxn>
                  <a:cxn ang="0">
                    <a:pos x="391" y="0"/>
                  </a:cxn>
                  <a:cxn ang="0">
                    <a:pos x="426" y="49"/>
                  </a:cxn>
                  <a:cxn ang="0">
                    <a:pos x="454" y="14"/>
                  </a:cxn>
                  <a:cxn ang="0">
                    <a:pos x="614" y="132"/>
                  </a:cxn>
                  <a:cxn ang="0">
                    <a:pos x="635" y="390"/>
                  </a:cxn>
                  <a:cxn ang="0">
                    <a:pos x="836" y="508"/>
                  </a:cxn>
                  <a:cxn ang="0">
                    <a:pos x="809" y="557"/>
                  </a:cxn>
                  <a:cxn ang="0">
                    <a:pos x="823" y="724"/>
                  </a:cxn>
                  <a:cxn ang="0">
                    <a:pos x="886" y="787"/>
                  </a:cxn>
                  <a:cxn ang="0">
                    <a:pos x="850" y="815"/>
                  </a:cxn>
                  <a:cxn ang="0">
                    <a:pos x="886" y="906"/>
                  </a:cxn>
                  <a:cxn ang="0">
                    <a:pos x="850" y="940"/>
                  </a:cxn>
                  <a:cxn ang="0">
                    <a:pos x="767" y="975"/>
                  </a:cxn>
                  <a:cxn ang="0">
                    <a:pos x="733" y="948"/>
                  </a:cxn>
                  <a:cxn ang="0">
                    <a:pos x="691" y="1087"/>
                  </a:cxn>
                  <a:cxn ang="0">
                    <a:pos x="544" y="1024"/>
                  </a:cxn>
                  <a:cxn ang="0">
                    <a:pos x="412" y="1031"/>
                  </a:cxn>
                  <a:cxn ang="0">
                    <a:pos x="341" y="1065"/>
                  </a:cxn>
                  <a:cxn ang="0">
                    <a:pos x="356" y="1087"/>
                  </a:cxn>
                  <a:cxn ang="0">
                    <a:pos x="209" y="1107"/>
                  </a:cxn>
                </a:cxnLst>
                <a:rect l="0" t="0" r="r" b="b"/>
                <a:pathLst>
                  <a:path w="886" h="1107">
                    <a:moveTo>
                      <a:pt x="209" y="1107"/>
                    </a:moveTo>
                    <a:lnTo>
                      <a:pt x="154" y="926"/>
                    </a:lnTo>
                    <a:lnTo>
                      <a:pt x="84" y="829"/>
                    </a:lnTo>
                    <a:lnTo>
                      <a:pt x="126" y="793"/>
                    </a:lnTo>
                    <a:lnTo>
                      <a:pt x="70" y="766"/>
                    </a:lnTo>
                    <a:lnTo>
                      <a:pt x="98" y="738"/>
                    </a:lnTo>
                    <a:lnTo>
                      <a:pt x="272" y="731"/>
                    </a:lnTo>
                    <a:lnTo>
                      <a:pt x="98" y="689"/>
                    </a:lnTo>
                    <a:lnTo>
                      <a:pt x="70" y="634"/>
                    </a:lnTo>
                    <a:lnTo>
                      <a:pt x="104" y="612"/>
                    </a:lnTo>
                    <a:lnTo>
                      <a:pt x="90" y="564"/>
                    </a:lnTo>
                    <a:lnTo>
                      <a:pt x="0" y="557"/>
                    </a:lnTo>
                    <a:lnTo>
                      <a:pt x="28" y="522"/>
                    </a:lnTo>
                    <a:lnTo>
                      <a:pt x="209" y="598"/>
                    </a:lnTo>
                    <a:lnTo>
                      <a:pt x="244" y="598"/>
                    </a:lnTo>
                    <a:lnTo>
                      <a:pt x="258" y="571"/>
                    </a:lnTo>
                    <a:lnTo>
                      <a:pt x="112" y="481"/>
                    </a:lnTo>
                    <a:lnTo>
                      <a:pt x="63" y="327"/>
                    </a:lnTo>
                    <a:lnTo>
                      <a:pt x="140" y="314"/>
                    </a:lnTo>
                    <a:lnTo>
                      <a:pt x="160" y="348"/>
                    </a:lnTo>
                    <a:lnTo>
                      <a:pt x="209" y="320"/>
                    </a:lnTo>
                    <a:lnTo>
                      <a:pt x="363" y="132"/>
                    </a:lnTo>
                    <a:lnTo>
                      <a:pt x="391" y="0"/>
                    </a:lnTo>
                    <a:lnTo>
                      <a:pt x="426" y="49"/>
                    </a:lnTo>
                    <a:lnTo>
                      <a:pt x="454" y="14"/>
                    </a:lnTo>
                    <a:lnTo>
                      <a:pt x="614" y="132"/>
                    </a:lnTo>
                    <a:lnTo>
                      <a:pt x="635" y="390"/>
                    </a:lnTo>
                    <a:lnTo>
                      <a:pt x="836" y="508"/>
                    </a:lnTo>
                    <a:lnTo>
                      <a:pt x="809" y="557"/>
                    </a:lnTo>
                    <a:lnTo>
                      <a:pt x="823" y="724"/>
                    </a:lnTo>
                    <a:lnTo>
                      <a:pt x="886" y="787"/>
                    </a:lnTo>
                    <a:lnTo>
                      <a:pt x="850" y="815"/>
                    </a:lnTo>
                    <a:lnTo>
                      <a:pt x="886" y="906"/>
                    </a:lnTo>
                    <a:lnTo>
                      <a:pt x="850" y="940"/>
                    </a:lnTo>
                    <a:lnTo>
                      <a:pt x="767" y="975"/>
                    </a:lnTo>
                    <a:lnTo>
                      <a:pt x="733" y="948"/>
                    </a:lnTo>
                    <a:lnTo>
                      <a:pt x="691" y="1087"/>
                    </a:lnTo>
                    <a:lnTo>
                      <a:pt x="544" y="1024"/>
                    </a:lnTo>
                    <a:lnTo>
                      <a:pt x="412" y="1031"/>
                    </a:lnTo>
                    <a:lnTo>
                      <a:pt x="341" y="1065"/>
                    </a:lnTo>
                    <a:lnTo>
                      <a:pt x="356" y="1087"/>
                    </a:lnTo>
                    <a:lnTo>
                      <a:pt x="209" y="1107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706" name="Freeform 58"/>
              <p:cNvSpPr>
                <a:spLocks/>
              </p:cNvSpPr>
              <p:nvPr/>
            </p:nvSpPr>
            <p:spPr bwMode="auto">
              <a:xfrm>
                <a:off x="2844" y="3239"/>
                <a:ext cx="554" cy="620"/>
              </a:xfrm>
              <a:custGeom>
                <a:avLst/>
                <a:gdLst/>
                <a:ahLst/>
                <a:cxnLst>
                  <a:cxn ang="0">
                    <a:pos x="1109" y="161"/>
                  </a:cxn>
                  <a:cxn ang="0">
                    <a:pos x="1087" y="280"/>
                  </a:cxn>
                  <a:cxn ang="0">
                    <a:pos x="1011" y="370"/>
                  </a:cxn>
                  <a:cxn ang="0">
                    <a:pos x="1004" y="475"/>
                  </a:cxn>
                  <a:cxn ang="0">
                    <a:pos x="941" y="391"/>
                  </a:cxn>
                  <a:cxn ang="0">
                    <a:pos x="858" y="447"/>
                  </a:cxn>
                  <a:cxn ang="0">
                    <a:pos x="816" y="439"/>
                  </a:cxn>
                  <a:cxn ang="0">
                    <a:pos x="836" y="517"/>
                  </a:cxn>
                  <a:cxn ang="0">
                    <a:pos x="802" y="558"/>
                  </a:cxn>
                  <a:cxn ang="0">
                    <a:pos x="836" y="620"/>
                  </a:cxn>
                  <a:cxn ang="0">
                    <a:pos x="655" y="690"/>
                  </a:cxn>
                  <a:cxn ang="0">
                    <a:pos x="676" y="732"/>
                  </a:cxn>
                  <a:cxn ang="0">
                    <a:pos x="592" y="774"/>
                  </a:cxn>
                  <a:cxn ang="0">
                    <a:pos x="585" y="871"/>
                  </a:cxn>
                  <a:cxn ang="0">
                    <a:pos x="397" y="1143"/>
                  </a:cxn>
                  <a:cxn ang="0">
                    <a:pos x="376" y="1122"/>
                  </a:cxn>
                  <a:cxn ang="0">
                    <a:pos x="327" y="1171"/>
                  </a:cxn>
                  <a:cxn ang="0">
                    <a:pos x="349" y="1213"/>
                  </a:cxn>
                  <a:cxn ang="0">
                    <a:pos x="313" y="1241"/>
                  </a:cxn>
                  <a:cxn ang="0">
                    <a:pos x="132" y="1094"/>
                  </a:cxn>
                  <a:cxn ang="0">
                    <a:pos x="188" y="1032"/>
                  </a:cxn>
                  <a:cxn ang="0">
                    <a:pos x="160" y="1010"/>
                  </a:cxn>
                  <a:cxn ang="0">
                    <a:pos x="209" y="906"/>
                  </a:cxn>
                  <a:cxn ang="0">
                    <a:pos x="0" y="698"/>
                  </a:cxn>
                  <a:cxn ang="0">
                    <a:pos x="209" y="467"/>
                  </a:cxn>
                  <a:cxn ang="0">
                    <a:pos x="244" y="503"/>
                  </a:cxn>
                  <a:cxn ang="0">
                    <a:pos x="271" y="475"/>
                  </a:cxn>
                  <a:cxn ang="0">
                    <a:pos x="467" y="244"/>
                  </a:cxn>
                  <a:cxn ang="0">
                    <a:pos x="564" y="294"/>
                  </a:cxn>
                  <a:cxn ang="0">
                    <a:pos x="606" y="203"/>
                  </a:cxn>
                  <a:cxn ang="0">
                    <a:pos x="620" y="22"/>
                  </a:cxn>
                  <a:cxn ang="0">
                    <a:pos x="689" y="0"/>
                  </a:cxn>
                  <a:cxn ang="0">
                    <a:pos x="703" y="50"/>
                  </a:cxn>
                  <a:cxn ang="0">
                    <a:pos x="878" y="70"/>
                  </a:cxn>
                  <a:cxn ang="0">
                    <a:pos x="1031" y="167"/>
                  </a:cxn>
                  <a:cxn ang="0">
                    <a:pos x="1109" y="161"/>
                  </a:cxn>
                </a:cxnLst>
                <a:rect l="0" t="0" r="r" b="b"/>
                <a:pathLst>
                  <a:path w="1109" h="1241">
                    <a:moveTo>
                      <a:pt x="1109" y="161"/>
                    </a:moveTo>
                    <a:lnTo>
                      <a:pt x="1087" y="280"/>
                    </a:lnTo>
                    <a:lnTo>
                      <a:pt x="1011" y="370"/>
                    </a:lnTo>
                    <a:lnTo>
                      <a:pt x="1004" y="475"/>
                    </a:lnTo>
                    <a:lnTo>
                      <a:pt x="941" y="391"/>
                    </a:lnTo>
                    <a:lnTo>
                      <a:pt x="858" y="447"/>
                    </a:lnTo>
                    <a:lnTo>
                      <a:pt x="816" y="439"/>
                    </a:lnTo>
                    <a:lnTo>
                      <a:pt x="836" y="517"/>
                    </a:lnTo>
                    <a:lnTo>
                      <a:pt x="802" y="558"/>
                    </a:lnTo>
                    <a:lnTo>
                      <a:pt x="836" y="620"/>
                    </a:lnTo>
                    <a:lnTo>
                      <a:pt x="655" y="690"/>
                    </a:lnTo>
                    <a:lnTo>
                      <a:pt x="676" y="732"/>
                    </a:lnTo>
                    <a:lnTo>
                      <a:pt x="592" y="774"/>
                    </a:lnTo>
                    <a:lnTo>
                      <a:pt x="585" y="871"/>
                    </a:lnTo>
                    <a:lnTo>
                      <a:pt x="397" y="1143"/>
                    </a:lnTo>
                    <a:lnTo>
                      <a:pt x="376" y="1122"/>
                    </a:lnTo>
                    <a:lnTo>
                      <a:pt x="327" y="1171"/>
                    </a:lnTo>
                    <a:lnTo>
                      <a:pt x="349" y="1213"/>
                    </a:lnTo>
                    <a:lnTo>
                      <a:pt x="313" y="1241"/>
                    </a:lnTo>
                    <a:lnTo>
                      <a:pt x="132" y="1094"/>
                    </a:lnTo>
                    <a:lnTo>
                      <a:pt x="188" y="1032"/>
                    </a:lnTo>
                    <a:lnTo>
                      <a:pt x="160" y="1010"/>
                    </a:lnTo>
                    <a:lnTo>
                      <a:pt x="209" y="906"/>
                    </a:lnTo>
                    <a:lnTo>
                      <a:pt x="0" y="698"/>
                    </a:lnTo>
                    <a:lnTo>
                      <a:pt x="209" y="467"/>
                    </a:lnTo>
                    <a:lnTo>
                      <a:pt x="244" y="503"/>
                    </a:lnTo>
                    <a:lnTo>
                      <a:pt x="271" y="475"/>
                    </a:lnTo>
                    <a:lnTo>
                      <a:pt x="467" y="244"/>
                    </a:lnTo>
                    <a:lnTo>
                      <a:pt x="564" y="294"/>
                    </a:lnTo>
                    <a:lnTo>
                      <a:pt x="606" y="203"/>
                    </a:lnTo>
                    <a:lnTo>
                      <a:pt x="620" y="22"/>
                    </a:lnTo>
                    <a:lnTo>
                      <a:pt x="689" y="0"/>
                    </a:lnTo>
                    <a:lnTo>
                      <a:pt x="703" y="50"/>
                    </a:lnTo>
                    <a:lnTo>
                      <a:pt x="878" y="70"/>
                    </a:lnTo>
                    <a:lnTo>
                      <a:pt x="1031" y="167"/>
                    </a:lnTo>
                    <a:lnTo>
                      <a:pt x="1109" y="161"/>
                    </a:lnTo>
                    <a:close/>
                  </a:path>
                </a:pathLst>
              </a:custGeom>
              <a:solidFill>
                <a:srgbClr val="CC33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707" name="Freeform 59"/>
              <p:cNvSpPr>
                <a:spLocks/>
              </p:cNvSpPr>
              <p:nvPr/>
            </p:nvSpPr>
            <p:spPr bwMode="auto">
              <a:xfrm>
                <a:off x="2844" y="3240"/>
                <a:ext cx="554" cy="620"/>
              </a:xfrm>
              <a:custGeom>
                <a:avLst/>
                <a:gdLst/>
                <a:ahLst/>
                <a:cxnLst>
                  <a:cxn ang="0">
                    <a:pos x="1109" y="160"/>
                  </a:cxn>
                  <a:cxn ang="0">
                    <a:pos x="1088" y="279"/>
                  </a:cxn>
                  <a:cxn ang="0">
                    <a:pos x="1011" y="370"/>
                  </a:cxn>
                  <a:cxn ang="0">
                    <a:pos x="1005" y="474"/>
                  </a:cxn>
                  <a:cxn ang="0">
                    <a:pos x="941" y="390"/>
                  </a:cxn>
                  <a:cxn ang="0">
                    <a:pos x="858" y="446"/>
                  </a:cxn>
                  <a:cxn ang="0">
                    <a:pos x="816" y="439"/>
                  </a:cxn>
                  <a:cxn ang="0">
                    <a:pos x="837" y="516"/>
                  </a:cxn>
                  <a:cxn ang="0">
                    <a:pos x="802" y="557"/>
                  </a:cxn>
                  <a:cxn ang="0">
                    <a:pos x="837" y="621"/>
                  </a:cxn>
                  <a:cxn ang="0">
                    <a:pos x="655" y="690"/>
                  </a:cxn>
                  <a:cxn ang="0">
                    <a:pos x="677" y="732"/>
                  </a:cxn>
                  <a:cxn ang="0">
                    <a:pos x="593" y="774"/>
                  </a:cxn>
                  <a:cxn ang="0">
                    <a:pos x="585" y="871"/>
                  </a:cxn>
                  <a:cxn ang="0">
                    <a:pos x="398" y="1143"/>
                  </a:cxn>
                  <a:cxn ang="0">
                    <a:pos x="376" y="1122"/>
                  </a:cxn>
                  <a:cxn ang="0">
                    <a:pos x="328" y="1171"/>
                  </a:cxn>
                  <a:cxn ang="0">
                    <a:pos x="349" y="1213"/>
                  </a:cxn>
                  <a:cxn ang="0">
                    <a:pos x="314" y="1241"/>
                  </a:cxn>
                  <a:cxn ang="0">
                    <a:pos x="133" y="1094"/>
                  </a:cxn>
                  <a:cxn ang="0">
                    <a:pos x="189" y="1031"/>
                  </a:cxn>
                  <a:cxn ang="0">
                    <a:pos x="161" y="1010"/>
                  </a:cxn>
                  <a:cxn ang="0">
                    <a:pos x="209" y="905"/>
                  </a:cxn>
                  <a:cxn ang="0">
                    <a:pos x="0" y="697"/>
                  </a:cxn>
                  <a:cxn ang="0">
                    <a:pos x="209" y="467"/>
                  </a:cxn>
                  <a:cxn ang="0">
                    <a:pos x="245" y="502"/>
                  </a:cxn>
                  <a:cxn ang="0">
                    <a:pos x="273" y="474"/>
                  </a:cxn>
                  <a:cxn ang="0">
                    <a:pos x="468" y="245"/>
                  </a:cxn>
                  <a:cxn ang="0">
                    <a:pos x="565" y="293"/>
                  </a:cxn>
                  <a:cxn ang="0">
                    <a:pos x="607" y="202"/>
                  </a:cxn>
                  <a:cxn ang="0">
                    <a:pos x="621" y="21"/>
                  </a:cxn>
                  <a:cxn ang="0">
                    <a:pos x="691" y="0"/>
                  </a:cxn>
                  <a:cxn ang="0">
                    <a:pos x="704" y="49"/>
                  </a:cxn>
                  <a:cxn ang="0">
                    <a:pos x="879" y="70"/>
                  </a:cxn>
                  <a:cxn ang="0">
                    <a:pos x="1032" y="167"/>
                  </a:cxn>
                  <a:cxn ang="0">
                    <a:pos x="1109" y="160"/>
                  </a:cxn>
                </a:cxnLst>
                <a:rect l="0" t="0" r="r" b="b"/>
                <a:pathLst>
                  <a:path w="1109" h="1241">
                    <a:moveTo>
                      <a:pt x="1109" y="160"/>
                    </a:moveTo>
                    <a:lnTo>
                      <a:pt x="1088" y="279"/>
                    </a:lnTo>
                    <a:lnTo>
                      <a:pt x="1011" y="370"/>
                    </a:lnTo>
                    <a:lnTo>
                      <a:pt x="1005" y="474"/>
                    </a:lnTo>
                    <a:lnTo>
                      <a:pt x="941" y="390"/>
                    </a:lnTo>
                    <a:lnTo>
                      <a:pt x="858" y="446"/>
                    </a:lnTo>
                    <a:lnTo>
                      <a:pt x="816" y="439"/>
                    </a:lnTo>
                    <a:lnTo>
                      <a:pt x="837" y="516"/>
                    </a:lnTo>
                    <a:lnTo>
                      <a:pt x="802" y="557"/>
                    </a:lnTo>
                    <a:lnTo>
                      <a:pt x="837" y="621"/>
                    </a:lnTo>
                    <a:lnTo>
                      <a:pt x="655" y="690"/>
                    </a:lnTo>
                    <a:lnTo>
                      <a:pt x="677" y="732"/>
                    </a:lnTo>
                    <a:lnTo>
                      <a:pt x="593" y="774"/>
                    </a:lnTo>
                    <a:lnTo>
                      <a:pt x="585" y="871"/>
                    </a:lnTo>
                    <a:lnTo>
                      <a:pt x="398" y="1143"/>
                    </a:lnTo>
                    <a:lnTo>
                      <a:pt x="376" y="1122"/>
                    </a:lnTo>
                    <a:lnTo>
                      <a:pt x="328" y="1171"/>
                    </a:lnTo>
                    <a:lnTo>
                      <a:pt x="349" y="1213"/>
                    </a:lnTo>
                    <a:lnTo>
                      <a:pt x="314" y="1241"/>
                    </a:lnTo>
                    <a:lnTo>
                      <a:pt x="133" y="1094"/>
                    </a:lnTo>
                    <a:lnTo>
                      <a:pt x="189" y="1031"/>
                    </a:lnTo>
                    <a:lnTo>
                      <a:pt x="161" y="1010"/>
                    </a:lnTo>
                    <a:lnTo>
                      <a:pt x="209" y="905"/>
                    </a:lnTo>
                    <a:lnTo>
                      <a:pt x="0" y="697"/>
                    </a:lnTo>
                    <a:lnTo>
                      <a:pt x="209" y="467"/>
                    </a:lnTo>
                    <a:lnTo>
                      <a:pt x="245" y="502"/>
                    </a:lnTo>
                    <a:lnTo>
                      <a:pt x="273" y="474"/>
                    </a:lnTo>
                    <a:lnTo>
                      <a:pt x="468" y="245"/>
                    </a:lnTo>
                    <a:lnTo>
                      <a:pt x="565" y="293"/>
                    </a:lnTo>
                    <a:lnTo>
                      <a:pt x="607" y="202"/>
                    </a:lnTo>
                    <a:lnTo>
                      <a:pt x="621" y="21"/>
                    </a:lnTo>
                    <a:lnTo>
                      <a:pt x="691" y="0"/>
                    </a:lnTo>
                    <a:lnTo>
                      <a:pt x="704" y="49"/>
                    </a:lnTo>
                    <a:lnTo>
                      <a:pt x="879" y="70"/>
                    </a:lnTo>
                    <a:lnTo>
                      <a:pt x="1032" y="167"/>
                    </a:lnTo>
                    <a:lnTo>
                      <a:pt x="1109" y="160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708" name="Freeform 60"/>
              <p:cNvSpPr>
                <a:spLocks/>
              </p:cNvSpPr>
              <p:nvPr/>
            </p:nvSpPr>
            <p:spPr bwMode="auto">
              <a:xfrm>
                <a:off x="2073" y="3898"/>
                <a:ext cx="694" cy="445"/>
              </a:xfrm>
              <a:custGeom>
                <a:avLst/>
                <a:gdLst/>
                <a:ahLst/>
                <a:cxnLst>
                  <a:cxn ang="0">
                    <a:pos x="181" y="807"/>
                  </a:cxn>
                  <a:cxn ang="0">
                    <a:pos x="133" y="801"/>
                  </a:cxn>
                  <a:cxn ang="0">
                    <a:pos x="7" y="577"/>
                  </a:cxn>
                  <a:cxn ang="0">
                    <a:pos x="77" y="459"/>
                  </a:cxn>
                  <a:cxn ang="0">
                    <a:pos x="28" y="313"/>
                  </a:cxn>
                  <a:cxn ang="0">
                    <a:pos x="0" y="313"/>
                  </a:cxn>
                  <a:cxn ang="0">
                    <a:pos x="97" y="181"/>
                  </a:cxn>
                  <a:cxn ang="0">
                    <a:pos x="84" y="139"/>
                  </a:cxn>
                  <a:cxn ang="0">
                    <a:pos x="125" y="34"/>
                  </a:cxn>
                  <a:cxn ang="0">
                    <a:pos x="356" y="83"/>
                  </a:cxn>
                  <a:cxn ang="0">
                    <a:pos x="495" y="28"/>
                  </a:cxn>
                  <a:cxn ang="0">
                    <a:pos x="551" y="0"/>
                  </a:cxn>
                  <a:cxn ang="0">
                    <a:pos x="857" y="20"/>
                  </a:cxn>
                  <a:cxn ang="0">
                    <a:pos x="1325" y="250"/>
                  </a:cxn>
                  <a:cxn ang="0">
                    <a:pos x="1311" y="326"/>
                  </a:cxn>
                  <a:cxn ang="0">
                    <a:pos x="1367" y="334"/>
                  </a:cxn>
                  <a:cxn ang="0">
                    <a:pos x="1339" y="424"/>
                  </a:cxn>
                  <a:cxn ang="0">
                    <a:pos x="1241" y="390"/>
                  </a:cxn>
                  <a:cxn ang="0">
                    <a:pos x="1136" y="410"/>
                  </a:cxn>
                  <a:cxn ang="0">
                    <a:pos x="1102" y="452"/>
                  </a:cxn>
                  <a:cxn ang="0">
                    <a:pos x="1102" y="529"/>
                  </a:cxn>
                  <a:cxn ang="0">
                    <a:pos x="1192" y="619"/>
                  </a:cxn>
                  <a:cxn ang="0">
                    <a:pos x="1185" y="668"/>
                  </a:cxn>
                  <a:cxn ang="0">
                    <a:pos x="1255" y="675"/>
                  </a:cxn>
                  <a:cxn ang="0">
                    <a:pos x="1289" y="793"/>
                  </a:cxn>
                  <a:cxn ang="0">
                    <a:pos x="1387" y="815"/>
                  </a:cxn>
                  <a:cxn ang="0">
                    <a:pos x="1367" y="877"/>
                  </a:cxn>
                  <a:cxn ang="0">
                    <a:pos x="997" y="891"/>
                  </a:cxn>
                  <a:cxn ang="0">
                    <a:pos x="843" y="857"/>
                  </a:cxn>
                  <a:cxn ang="0">
                    <a:pos x="865" y="752"/>
                  </a:cxn>
                  <a:cxn ang="0">
                    <a:pos x="809" y="738"/>
                  </a:cxn>
                  <a:cxn ang="0">
                    <a:pos x="572" y="759"/>
                  </a:cxn>
                  <a:cxn ang="0">
                    <a:pos x="439" y="857"/>
                  </a:cxn>
                  <a:cxn ang="0">
                    <a:pos x="181" y="807"/>
                  </a:cxn>
                </a:cxnLst>
                <a:rect l="0" t="0" r="r" b="b"/>
                <a:pathLst>
                  <a:path w="1387" h="891">
                    <a:moveTo>
                      <a:pt x="181" y="807"/>
                    </a:moveTo>
                    <a:lnTo>
                      <a:pt x="133" y="801"/>
                    </a:lnTo>
                    <a:lnTo>
                      <a:pt x="7" y="577"/>
                    </a:lnTo>
                    <a:lnTo>
                      <a:pt x="77" y="459"/>
                    </a:lnTo>
                    <a:lnTo>
                      <a:pt x="28" y="313"/>
                    </a:lnTo>
                    <a:lnTo>
                      <a:pt x="0" y="313"/>
                    </a:lnTo>
                    <a:lnTo>
                      <a:pt x="97" y="181"/>
                    </a:lnTo>
                    <a:lnTo>
                      <a:pt x="84" y="139"/>
                    </a:lnTo>
                    <a:lnTo>
                      <a:pt x="125" y="34"/>
                    </a:lnTo>
                    <a:lnTo>
                      <a:pt x="356" y="83"/>
                    </a:lnTo>
                    <a:lnTo>
                      <a:pt x="495" y="28"/>
                    </a:lnTo>
                    <a:lnTo>
                      <a:pt x="551" y="0"/>
                    </a:lnTo>
                    <a:lnTo>
                      <a:pt x="857" y="20"/>
                    </a:lnTo>
                    <a:lnTo>
                      <a:pt x="1325" y="250"/>
                    </a:lnTo>
                    <a:lnTo>
                      <a:pt x="1311" y="326"/>
                    </a:lnTo>
                    <a:lnTo>
                      <a:pt x="1367" y="334"/>
                    </a:lnTo>
                    <a:lnTo>
                      <a:pt x="1339" y="424"/>
                    </a:lnTo>
                    <a:lnTo>
                      <a:pt x="1241" y="390"/>
                    </a:lnTo>
                    <a:lnTo>
                      <a:pt x="1136" y="410"/>
                    </a:lnTo>
                    <a:lnTo>
                      <a:pt x="1102" y="452"/>
                    </a:lnTo>
                    <a:lnTo>
                      <a:pt x="1102" y="529"/>
                    </a:lnTo>
                    <a:lnTo>
                      <a:pt x="1192" y="619"/>
                    </a:lnTo>
                    <a:lnTo>
                      <a:pt x="1185" y="668"/>
                    </a:lnTo>
                    <a:lnTo>
                      <a:pt x="1255" y="675"/>
                    </a:lnTo>
                    <a:lnTo>
                      <a:pt x="1289" y="793"/>
                    </a:lnTo>
                    <a:lnTo>
                      <a:pt x="1387" y="815"/>
                    </a:lnTo>
                    <a:lnTo>
                      <a:pt x="1367" y="877"/>
                    </a:lnTo>
                    <a:lnTo>
                      <a:pt x="997" y="891"/>
                    </a:lnTo>
                    <a:lnTo>
                      <a:pt x="843" y="857"/>
                    </a:lnTo>
                    <a:lnTo>
                      <a:pt x="865" y="752"/>
                    </a:lnTo>
                    <a:lnTo>
                      <a:pt x="809" y="738"/>
                    </a:lnTo>
                    <a:lnTo>
                      <a:pt x="572" y="759"/>
                    </a:lnTo>
                    <a:lnTo>
                      <a:pt x="439" y="857"/>
                    </a:lnTo>
                    <a:lnTo>
                      <a:pt x="181" y="807"/>
                    </a:lnTo>
                    <a:close/>
                  </a:path>
                </a:pathLst>
              </a:custGeom>
              <a:solidFill>
                <a:srgbClr val="9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709" name="Freeform 61"/>
              <p:cNvSpPr>
                <a:spLocks/>
              </p:cNvSpPr>
              <p:nvPr/>
            </p:nvSpPr>
            <p:spPr bwMode="auto">
              <a:xfrm>
                <a:off x="2074" y="3898"/>
                <a:ext cx="693" cy="446"/>
              </a:xfrm>
              <a:custGeom>
                <a:avLst/>
                <a:gdLst/>
                <a:ahLst/>
                <a:cxnLst>
                  <a:cxn ang="0">
                    <a:pos x="181" y="808"/>
                  </a:cxn>
                  <a:cxn ang="0">
                    <a:pos x="132" y="801"/>
                  </a:cxn>
                  <a:cxn ang="0">
                    <a:pos x="6" y="578"/>
                  </a:cxn>
                  <a:cxn ang="0">
                    <a:pos x="76" y="459"/>
                  </a:cxn>
                  <a:cxn ang="0">
                    <a:pos x="28" y="314"/>
                  </a:cxn>
                  <a:cxn ang="0">
                    <a:pos x="0" y="314"/>
                  </a:cxn>
                  <a:cxn ang="0">
                    <a:pos x="98" y="181"/>
                  </a:cxn>
                  <a:cxn ang="0">
                    <a:pos x="84" y="139"/>
                  </a:cxn>
                  <a:cxn ang="0">
                    <a:pos x="125" y="35"/>
                  </a:cxn>
                  <a:cxn ang="0">
                    <a:pos x="355" y="83"/>
                  </a:cxn>
                  <a:cxn ang="0">
                    <a:pos x="495" y="28"/>
                  </a:cxn>
                  <a:cxn ang="0">
                    <a:pos x="551" y="0"/>
                  </a:cxn>
                  <a:cxn ang="0">
                    <a:pos x="858" y="21"/>
                  </a:cxn>
                  <a:cxn ang="0">
                    <a:pos x="1324" y="250"/>
                  </a:cxn>
                  <a:cxn ang="0">
                    <a:pos x="1310" y="328"/>
                  </a:cxn>
                  <a:cxn ang="0">
                    <a:pos x="1366" y="334"/>
                  </a:cxn>
                  <a:cxn ang="0">
                    <a:pos x="1338" y="425"/>
                  </a:cxn>
                  <a:cxn ang="0">
                    <a:pos x="1240" y="390"/>
                  </a:cxn>
                  <a:cxn ang="0">
                    <a:pos x="1136" y="411"/>
                  </a:cxn>
                  <a:cxn ang="0">
                    <a:pos x="1101" y="453"/>
                  </a:cxn>
                  <a:cxn ang="0">
                    <a:pos x="1101" y="529"/>
                  </a:cxn>
                  <a:cxn ang="0">
                    <a:pos x="1192" y="620"/>
                  </a:cxn>
                  <a:cxn ang="0">
                    <a:pos x="1184" y="668"/>
                  </a:cxn>
                  <a:cxn ang="0">
                    <a:pos x="1254" y="676"/>
                  </a:cxn>
                  <a:cxn ang="0">
                    <a:pos x="1289" y="795"/>
                  </a:cxn>
                  <a:cxn ang="0">
                    <a:pos x="1387" y="815"/>
                  </a:cxn>
                  <a:cxn ang="0">
                    <a:pos x="1366" y="878"/>
                  </a:cxn>
                  <a:cxn ang="0">
                    <a:pos x="997" y="892"/>
                  </a:cxn>
                  <a:cxn ang="0">
                    <a:pos x="844" y="857"/>
                  </a:cxn>
                  <a:cxn ang="0">
                    <a:pos x="864" y="753"/>
                  </a:cxn>
                  <a:cxn ang="0">
                    <a:pos x="808" y="738"/>
                  </a:cxn>
                  <a:cxn ang="0">
                    <a:pos x="571" y="759"/>
                  </a:cxn>
                  <a:cxn ang="0">
                    <a:pos x="438" y="857"/>
                  </a:cxn>
                  <a:cxn ang="0">
                    <a:pos x="181" y="808"/>
                  </a:cxn>
                </a:cxnLst>
                <a:rect l="0" t="0" r="r" b="b"/>
                <a:pathLst>
                  <a:path w="1387" h="892">
                    <a:moveTo>
                      <a:pt x="181" y="808"/>
                    </a:moveTo>
                    <a:lnTo>
                      <a:pt x="132" y="801"/>
                    </a:lnTo>
                    <a:lnTo>
                      <a:pt x="6" y="578"/>
                    </a:lnTo>
                    <a:lnTo>
                      <a:pt x="76" y="459"/>
                    </a:lnTo>
                    <a:lnTo>
                      <a:pt x="28" y="314"/>
                    </a:lnTo>
                    <a:lnTo>
                      <a:pt x="0" y="314"/>
                    </a:lnTo>
                    <a:lnTo>
                      <a:pt x="98" y="181"/>
                    </a:lnTo>
                    <a:lnTo>
                      <a:pt x="84" y="139"/>
                    </a:lnTo>
                    <a:lnTo>
                      <a:pt x="125" y="35"/>
                    </a:lnTo>
                    <a:lnTo>
                      <a:pt x="355" y="83"/>
                    </a:lnTo>
                    <a:lnTo>
                      <a:pt x="495" y="28"/>
                    </a:lnTo>
                    <a:lnTo>
                      <a:pt x="551" y="0"/>
                    </a:lnTo>
                    <a:lnTo>
                      <a:pt x="858" y="21"/>
                    </a:lnTo>
                    <a:lnTo>
                      <a:pt x="1324" y="250"/>
                    </a:lnTo>
                    <a:lnTo>
                      <a:pt x="1310" y="328"/>
                    </a:lnTo>
                    <a:lnTo>
                      <a:pt x="1366" y="334"/>
                    </a:lnTo>
                    <a:lnTo>
                      <a:pt x="1338" y="425"/>
                    </a:lnTo>
                    <a:lnTo>
                      <a:pt x="1240" y="390"/>
                    </a:lnTo>
                    <a:lnTo>
                      <a:pt x="1136" y="411"/>
                    </a:lnTo>
                    <a:lnTo>
                      <a:pt x="1101" y="453"/>
                    </a:lnTo>
                    <a:lnTo>
                      <a:pt x="1101" y="529"/>
                    </a:lnTo>
                    <a:lnTo>
                      <a:pt x="1192" y="620"/>
                    </a:lnTo>
                    <a:lnTo>
                      <a:pt x="1184" y="668"/>
                    </a:lnTo>
                    <a:lnTo>
                      <a:pt x="1254" y="676"/>
                    </a:lnTo>
                    <a:lnTo>
                      <a:pt x="1289" y="795"/>
                    </a:lnTo>
                    <a:lnTo>
                      <a:pt x="1387" y="815"/>
                    </a:lnTo>
                    <a:lnTo>
                      <a:pt x="1366" y="878"/>
                    </a:lnTo>
                    <a:lnTo>
                      <a:pt x="997" y="892"/>
                    </a:lnTo>
                    <a:lnTo>
                      <a:pt x="844" y="857"/>
                    </a:lnTo>
                    <a:lnTo>
                      <a:pt x="864" y="753"/>
                    </a:lnTo>
                    <a:lnTo>
                      <a:pt x="808" y="738"/>
                    </a:lnTo>
                    <a:lnTo>
                      <a:pt x="571" y="759"/>
                    </a:lnTo>
                    <a:lnTo>
                      <a:pt x="438" y="857"/>
                    </a:lnTo>
                    <a:lnTo>
                      <a:pt x="181" y="808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710" name="Freeform 62"/>
              <p:cNvSpPr>
                <a:spLocks/>
              </p:cNvSpPr>
              <p:nvPr/>
            </p:nvSpPr>
            <p:spPr bwMode="auto">
              <a:xfrm>
                <a:off x="3778" y="1561"/>
                <a:ext cx="673" cy="675"/>
              </a:xfrm>
              <a:custGeom>
                <a:avLst/>
                <a:gdLst/>
                <a:ahLst/>
                <a:cxnLst>
                  <a:cxn ang="0">
                    <a:pos x="655" y="1289"/>
                  </a:cxn>
                  <a:cxn ang="0">
                    <a:pos x="516" y="1323"/>
                  </a:cxn>
                  <a:cxn ang="0">
                    <a:pos x="383" y="1351"/>
                  </a:cxn>
                  <a:cxn ang="0">
                    <a:pos x="244" y="1295"/>
                  </a:cxn>
                  <a:cxn ang="0">
                    <a:pos x="223" y="1254"/>
                  </a:cxn>
                  <a:cxn ang="0">
                    <a:pos x="279" y="1038"/>
                  </a:cxn>
                  <a:cxn ang="0">
                    <a:pos x="196" y="1031"/>
                  </a:cxn>
                  <a:cxn ang="0">
                    <a:pos x="196" y="941"/>
                  </a:cxn>
                  <a:cxn ang="0">
                    <a:pos x="77" y="885"/>
                  </a:cxn>
                  <a:cxn ang="0">
                    <a:pos x="0" y="933"/>
                  </a:cxn>
                  <a:cxn ang="0">
                    <a:pos x="112" y="669"/>
                  </a:cxn>
                  <a:cxn ang="0">
                    <a:pos x="42" y="661"/>
                  </a:cxn>
                  <a:cxn ang="0">
                    <a:pos x="210" y="397"/>
                  </a:cxn>
                  <a:cxn ang="0">
                    <a:pos x="230" y="216"/>
                  </a:cxn>
                  <a:cxn ang="0">
                    <a:pos x="419" y="195"/>
                  </a:cxn>
                  <a:cxn ang="0">
                    <a:pos x="474" y="132"/>
                  </a:cxn>
                  <a:cxn ang="0">
                    <a:pos x="544" y="70"/>
                  </a:cxn>
                  <a:cxn ang="0">
                    <a:pos x="558" y="118"/>
                  </a:cxn>
                  <a:cxn ang="0">
                    <a:pos x="606" y="112"/>
                  </a:cxn>
                  <a:cxn ang="0">
                    <a:pos x="614" y="62"/>
                  </a:cxn>
                  <a:cxn ang="0">
                    <a:pos x="690" y="48"/>
                  </a:cxn>
                  <a:cxn ang="0">
                    <a:pos x="718" y="0"/>
                  </a:cxn>
                  <a:cxn ang="0">
                    <a:pos x="781" y="42"/>
                  </a:cxn>
                  <a:cxn ang="0">
                    <a:pos x="850" y="14"/>
                  </a:cxn>
                  <a:cxn ang="0">
                    <a:pos x="934" y="70"/>
                  </a:cxn>
                  <a:cxn ang="0">
                    <a:pos x="1004" y="56"/>
                  </a:cxn>
                  <a:cxn ang="0">
                    <a:pos x="1046" y="167"/>
                  </a:cxn>
                  <a:cxn ang="0">
                    <a:pos x="1192" y="209"/>
                  </a:cxn>
                  <a:cxn ang="0">
                    <a:pos x="1282" y="279"/>
                  </a:cxn>
                  <a:cxn ang="0">
                    <a:pos x="1248" y="404"/>
                  </a:cxn>
                  <a:cxn ang="0">
                    <a:pos x="1143" y="516"/>
                  </a:cxn>
                  <a:cxn ang="0">
                    <a:pos x="1073" y="522"/>
                  </a:cxn>
                  <a:cxn ang="0">
                    <a:pos x="1032" y="613"/>
                  </a:cxn>
                  <a:cxn ang="0">
                    <a:pos x="1123" y="675"/>
                  </a:cxn>
                  <a:cxn ang="0">
                    <a:pos x="1185" y="836"/>
                  </a:cxn>
                  <a:cxn ang="0">
                    <a:pos x="1296" y="878"/>
                  </a:cxn>
                  <a:cxn ang="0">
                    <a:pos x="1346" y="829"/>
                  </a:cxn>
                  <a:cxn ang="0">
                    <a:pos x="1290" y="919"/>
                  </a:cxn>
                  <a:cxn ang="0">
                    <a:pos x="1123" y="961"/>
                  </a:cxn>
                  <a:cxn ang="0">
                    <a:pos x="837" y="1108"/>
                  </a:cxn>
                  <a:cxn ang="0">
                    <a:pos x="655" y="1289"/>
                  </a:cxn>
                </a:cxnLst>
                <a:rect l="0" t="0" r="r" b="b"/>
                <a:pathLst>
                  <a:path w="1346" h="1351">
                    <a:moveTo>
                      <a:pt x="655" y="1289"/>
                    </a:moveTo>
                    <a:lnTo>
                      <a:pt x="516" y="1323"/>
                    </a:lnTo>
                    <a:lnTo>
                      <a:pt x="383" y="1351"/>
                    </a:lnTo>
                    <a:lnTo>
                      <a:pt x="244" y="1295"/>
                    </a:lnTo>
                    <a:lnTo>
                      <a:pt x="223" y="1254"/>
                    </a:lnTo>
                    <a:lnTo>
                      <a:pt x="279" y="1038"/>
                    </a:lnTo>
                    <a:lnTo>
                      <a:pt x="196" y="1031"/>
                    </a:lnTo>
                    <a:lnTo>
                      <a:pt x="196" y="941"/>
                    </a:lnTo>
                    <a:lnTo>
                      <a:pt x="77" y="885"/>
                    </a:lnTo>
                    <a:lnTo>
                      <a:pt x="0" y="933"/>
                    </a:lnTo>
                    <a:lnTo>
                      <a:pt x="112" y="669"/>
                    </a:lnTo>
                    <a:lnTo>
                      <a:pt x="42" y="661"/>
                    </a:lnTo>
                    <a:lnTo>
                      <a:pt x="210" y="397"/>
                    </a:lnTo>
                    <a:lnTo>
                      <a:pt x="230" y="216"/>
                    </a:lnTo>
                    <a:lnTo>
                      <a:pt x="419" y="195"/>
                    </a:lnTo>
                    <a:lnTo>
                      <a:pt x="474" y="132"/>
                    </a:lnTo>
                    <a:lnTo>
                      <a:pt x="544" y="70"/>
                    </a:lnTo>
                    <a:lnTo>
                      <a:pt x="558" y="118"/>
                    </a:lnTo>
                    <a:lnTo>
                      <a:pt x="606" y="112"/>
                    </a:lnTo>
                    <a:lnTo>
                      <a:pt x="614" y="62"/>
                    </a:lnTo>
                    <a:lnTo>
                      <a:pt x="690" y="48"/>
                    </a:lnTo>
                    <a:lnTo>
                      <a:pt x="718" y="0"/>
                    </a:lnTo>
                    <a:lnTo>
                      <a:pt x="781" y="42"/>
                    </a:lnTo>
                    <a:lnTo>
                      <a:pt x="850" y="14"/>
                    </a:lnTo>
                    <a:lnTo>
                      <a:pt x="934" y="70"/>
                    </a:lnTo>
                    <a:lnTo>
                      <a:pt x="1004" y="56"/>
                    </a:lnTo>
                    <a:lnTo>
                      <a:pt x="1046" y="167"/>
                    </a:lnTo>
                    <a:lnTo>
                      <a:pt x="1192" y="209"/>
                    </a:lnTo>
                    <a:lnTo>
                      <a:pt x="1282" y="279"/>
                    </a:lnTo>
                    <a:lnTo>
                      <a:pt x="1248" y="404"/>
                    </a:lnTo>
                    <a:lnTo>
                      <a:pt x="1143" y="516"/>
                    </a:lnTo>
                    <a:lnTo>
                      <a:pt x="1073" y="522"/>
                    </a:lnTo>
                    <a:lnTo>
                      <a:pt x="1032" y="613"/>
                    </a:lnTo>
                    <a:lnTo>
                      <a:pt x="1123" y="675"/>
                    </a:lnTo>
                    <a:lnTo>
                      <a:pt x="1185" y="836"/>
                    </a:lnTo>
                    <a:lnTo>
                      <a:pt x="1296" y="878"/>
                    </a:lnTo>
                    <a:lnTo>
                      <a:pt x="1346" y="829"/>
                    </a:lnTo>
                    <a:lnTo>
                      <a:pt x="1290" y="919"/>
                    </a:lnTo>
                    <a:lnTo>
                      <a:pt x="1123" y="961"/>
                    </a:lnTo>
                    <a:lnTo>
                      <a:pt x="837" y="1108"/>
                    </a:lnTo>
                    <a:lnTo>
                      <a:pt x="655" y="1289"/>
                    </a:lnTo>
                    <a:close/>
                  </a:path>
                </a:pathLst>
              </a:custGeom>
              <a:solidFill>
                <a:srgbClr val="FF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711" name="Freeform 63"/>
              <p:cNvSpPr>
                <a:spLocks/>
              </p:cNvSpPr>
              <p:nvPr/>
            </p:nvSpPr>
            <p:spPr bwMode="auto">
              <a:xfrm>
                <a:off x="3778" y="1561"/>
                <a:ext cx="673" cy="676"/>
              </a:xfrm>
              <a:custGeom>
                <a:avLst/>
                <a:gdLst/>
                <a:ahLst/>
                <a:cxnLst>
                  <a:cxn ang="0">
                    <a:pos x="655" y="1289"/>
                  </a:cxn>
                  <a:cxn ang="0">
                    <a:pos x="516" y="1324"/>
                  </a:cxn>
                  <a:cxn ang="0">
                    <a:pos x="384" y="1352"/>
                  </a:cxn>
                  <a:cxn ang="0">
                    <a:pos x="245" y="1296"/>
                  </a:cxn>
                  <a:cxn ang="0">
                    <a:pos x="223" y="1255"/>
                  </a:cxn>
                  <a:cxn ang="0">
                    <a:pos x="279" y="1038"/>
                  </a:cxn>
                  <a:cxn ang="0">
                    <a:pos x="196" y="1032"/>
                  </a:cxn>
                  <a:cxn ang="0">
                    <a:pos x="196" y="941"/>
                  </a:cxn>
                  <a:cxn ang="0">
                    <a:pos x="78" y="885"/>
                  </a:cxn>
                  <a:cxn ang="0">
                    <a:pos x="0" y="934"/>
                  </a:cxn>
                  <a:cxn ang="0">
                    <a:pos x="112" y="669"/>
                  </a:cxn>
                  <a:cxn ang="0">
                    <a:pos x="42" y="662"/>
                  </a:cxn>
                  <a:cxn ang="0">
                    <a:pos x="210" y="398"/>
                  </a:cxn>
                  <a:cxn ang="0">
                    <a:pos x="231" y="217"/>
                  </a:cxn>
                  <a:cxn ang="0">
                    <a:pos x="419" y="195"/>
                  </a:cxn>
                  <a:cxn ang="0">
                    <a:pos x="474" y="133"/>
                  </a:cxn>
                  <a:cxn ang="0">
                    <a:pos x="544" y="70"/>
                  </a:cxn>
                  <a:cxn ang="0">
                    <a:pos x="558" y="119"/>
                  </a:cxn>
                  <a:cxn ang="0">
                    <a:pos x="607" y="112"/>
                  </a:cxn>
                  <a:cxn ang="0">
                    <a:pos x="614" y="63"/>
                  </a:cxn>
                  <a:cxn ang="0">
                    <a:pos x="691" y="50"/>
                  </a:cxn>
                  <a:cxn ang="0">
                    <a:pos x="719" y="0"/>
                  </a:cxn>
                  <a:cxn ang="0">
                    <a:pos x="782" y="42"/>
                  </a:cxn>
                  <a:cxn ang="0">
                    <a:pos x="852" y="14"/>
                  </a:cxn>
                  <a:cxn ang="0">
                    <a:pos x="935" y="70"/>
                  </a:cxn>
                  <a:cxn ang="0">
                    <a:pos x="1005" y="56"/>
                  </a:cxn>
                  <a:cxn ang="0">
                    <a:pos x="1047" y="167"/>
                  </a:cxn>
                  <a:cxn ang="0">
                    <a:pos x="1192" y="209"/>
                  </a:cxn>
                  <a:cxn ang="0">
                    <a:pos x="1283" y="279"/>
                  </a:cxn>
                  <a:cxn ang="0">
                    <a:pos x="1248" y="404"/>
                  </a:cxn>
                  <a:cxn ang="0">
                    <a:pos x="1144" y="516"/>
                  </a:cxn>
                  <a:cxn ang="0">
                    <a:pos x="1074" y="523"/>
                  </a:cxn>
                  <a:cxn ang="0">
                    <a:pos x="1033" y="613"/>
                  </a:cxn>
                  <a:cxn ang="0">
                    <a:pos x="1123" y="676"/>
                  </a:cxn>
                  <a:cxn ang="0">
                    <a:pos x="1186" y="837"/>
                  </a:cxn>
                  <a:cxn ang="0">
                    <a:pos x="1297" y="879"/>
                  </a:cxn>
                  <a:cxn ang="0">
                    <a:pos x="1346" y="829"/>
                  </a:cxn>
                  <a:cxn ang="0">
                    <a:pos x="1290" y="920"/>
                  </a:cxn>
                  <a:cxn ang="0">
                    <a:pos x="1123" y="962"/>
                  </a:cxn>
                  <a:cxn ang="0">
                    <a:pos x="838" y="1108"/>
                  </a:cxn>
                  <a:cxn ang="0">
                    <a:pos x="655" y="1289"/>
                  </a:cxn>
                </a:cxnLst>
                <a:rect l="0" t="0" r="r" b="b"/>
                <a:pathLst>
                  <a:path w="1346" h="1352">
                    <a:moveTo>
                      <a:pt x="655" y="1289"/>
                    </a:moveTo>
                    <a:lnTo>
                      <a:pt x="516" y="1324"/>
                    </a:lnTo>
                    <a:lnTo>
                      <a:pt x="384" y="1352"/>
                    </a:lnTo>
                    <a:lnTo>
                      <a:pt x="245" y="1296"/>
                    </a:lnTo>
                    <a:lnTo>
                      <a:pt x="223" y="1255"/>
                    </a:lnTo>
                    <a:lnTo>
                      <a:pt x="279" y="1038"/>
                    </a:lnTo>
                    <a:lnTo>
                      <a:pt x="196" y="1032"/>
                    </a:lnTo>
                    <a:lnTo>
                      <a:pt x="196" y="941"/>
                    </a:lnTo>
                    <a:lnTo>
                      <a:pt x="78" y="885"/>
                    </a:lnTo>
                    <a:lnTo>
                      <a:pt x="0" y="934"/>
                    </a:lnTo>
                    <a:lnTo>
                      <a:pt x="112" y="669"/>
                    </a:lnTo>
                    <a:lnTo>
                      <a:pt x="42" y="662"/>
                    </a:lnTo>
                    <a:lnTo>
                      <a:pt x="210" y="398"/>
                    </a:lnTo>
                    <a:lnTo>
                      <a:pt x="231" y="217"/>
                    </a:lnTo>
                    <a:lnTo>
                      <a:pt x="419" y="195"/>
                    </a:lnTo>
                    <a:lnTo>
                      <a:pt x="474" y="133"/>
                    </a:lnTo>
                    <a:lnTo>
                      <a:pt x="544" y="70"/>
                    </a:lnTo>
                    <a:lnTo>
                      <a:pt x="558" y="119"/>
                    </a:lnTo>
                    <a:lnTo>
                      <a:pt x="607" y="112"/>
                    </a:lnTo>
                    <a:lnTo>
                      <a:pt x="614" y="63"/>
                    </a:lnTo>
                    <a:lnTo>
                      <a:pt x="691" y="50"/>
                    </a:lnTo>
                    <a:lnTo>
                      <a:pt x="719" y="0"/>
                    </a:lnTo>
                    <a:lnTo>
                      <a:pt x="782" y="42"/>
                    </a:lnTo>
                    <a:lnTo>
                      <a:pt x="852" y="14"/>
                    </a:lnTo>
                    <a:lnTo>
                      <a:pt x="935" y="70"/>
                    </a:lnTo>
                    <a:lnTo>
                      <a:pt x="1005" y="56"/>
                    </a:lnTo>
                    <a:lnTo>
                      <a:pt x="1047" y="167"/>
                    </a:lnTo>
                    <a:lnTo>
                      <a:pt x="1192" y="209"/>
                    </a:lnTo>
                    <a:lnTo>
                      <a:pt x="1283" y="279"/>
                    </a:lnTo>
                    <a:lnTo>
                      <a:pt x="1248" y="404"/>
                    </a:lnTo>
                    <a:lnTo>
                      <a:pt x="1144" y="516"/>
                    </a:lnTo>
                    <a:lnTo>
                      <a:pt x="1074" y="523"/>
                    </a:lnTo>
                    <a:lnTo>
                      <a:pt x="1033" y="613"/>
                    </a:lnTo>
                    <a:lnTo>
                      <a:pt x="1123" y="676"/>
                    </a:lnTo>
                    <a:lnTo>
                      <a:pt x="1186" y="837"/>
                    </a:lnTo>
                    <a:lnTo>
                      <a:pt x="1297" y="879"/>
                    </a:lnTo>
                    <a:lnTo>
                      <a:pt x="1346" y="829"/>
                    </a:lnTo>
                    <a:lnTo>
                      <a:pt x="1290" y="920"/>
                    </a:lnTo>
                    <a:lnTo>
                      <a:pt x="1123" y="962"/>
                    </a:lnTo>
                    <a:lnTo>
                      <a:pt x="838" y="1108"/>
                    </a:lnTo>
                    <a:lnTo>
                      <a:pt x="655" y="1289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712" name="Freeform 64"/>
              <p:cNvSpPr>
                <a:spLocks/>
              </p:cNvSpPr>
              <p:nvPr/>
            </p:nvSpPr>
            <p:spPr bwMode="auto">
              <a:xfrm>
                <a:off x="3008" y="3260"/>
                <a:ext cx="606" cy="787"/>
              </a:xfrm>
              <a:custGeom>
                <a:avLst/>
                <a:gdLst/>
                <a:ahLst/>
                <a:cxnLst>
                  <a:cxn ang="0">
                    <a:pos x="22" y="1171"/>
                  </a:cxn>
                  <a:cxn ang="0">
                    <a:pos x="0" y="1129"/>
                  </a:cxn>
                  <a:cxn ang="0">
                    <a:pos x="49" y="1080"/>
                  </a:cxn>
                  <a:cxn ang="0">
                    <a:pos x="70" y="1101"/>
                  </a:cxn>
                  <a:cxn ang="0">
                    <a:pos x="258" y="829"/>
                  </a:cxn>
                  <a:cxn ang="0">
                    <a:pos x="265" y="732"/>
                  </a:cxn>
                  <a:cxn ang="0">
                    <a:pos x="349" y="690"/>
                  </a:cxn>
                  <a:cxn ang="0">
                    <a:pos x="328" y="648"/>
                  </a:cxn>
                  <a:cxn ang="0">
                    <a:pos x="509" y="578"/>
                  </a:cxn>
                  <a:cxn ang="0">
                    <a:pos x="475" y="516"/>
                  </a:cxn>
                  <a:cxn ang="0">
                    <a:pos x="509" y="475"/>
                  </a:cxn>
                  <a:cxn ang="0">
                    <a:pos x="489" y="397"/>
                  </a:cxn>
                  <a:cxn ang="0">
                    <a:pos x="531" y="405"/>
                  </a:cxn>
                  <a:cxn ang="0">
                    <a:pos x="614" y="349"/>
                  </a:cxn>
                  <a:cxn ang="0">
                    <a:pos x="677" y="433"/>
                  </a:cxn>
                  <a:cxn ang="0">
                    <a:pos x="684" y="328"/>
                  </a:cxn>
                  <a:cxn ang="0">
                    <a:pos x="760" y="238"/>
                  </a:cxn>
                  <a:cxn ang="0">
                    <a:pos x="782" y="119"/>
                  </a:cxn>
                  <a:cxn ang="0">
                    <a:pos x="760" y="28"/>
                  </a:cxn>
                  <a:cxn ang="0">
                    <a:pos x="795" y="0"/>
                  </a:cxn>
                  <a:cxn ang="0">
                    <a:pos x="809" y="49"/>
                  </a:cxn>
                  <a:cxn ang="0">
                    <a:pos x="899" y="56"/>
                  </a:cxn>
                  <a:cxn ang="0">
                    <a:pos x="977" y="125"/>
                  </a:cxn>
                  <a:cxn ang="0">
                    <a:pos x="1025" y="189"/>
                  </a:cxn>
                  <a:cxn ang="0">
                    <a:pos x="1004" y="342"/>
                  </a:cxn>
                  <a:cxn ang="0">
                    <a:pos x="1046" y="356"/>
                  </a:cxn>
                  <a:cxn ang="0">
                    <a:pos x="1108" y="439"/>
                  </a:cxn>
                  <a:cxn ang="0">
                    <a:pos x="1178" y="453"/>
                  </a:cxn>
                  <a:cxn ang="0">
                    <a:pos x="1214" y="481"/>
                  </a:cxn>
                  <a:cxn ang="0">
                    <a:pos x="1122" y="600"/>
                  </a:cxn>
                  <a:cxn ang="0">
                    <a:pos x="1053" y="537"/>
                  </a:cxn>
                  <a:cxn ang="0">
                    <a:pos x="1011" y="447"/>
                  </a:cxn>
                  <a:cxn ang="0">
                    <a:pos x="955" y="461"/>
                  </a:cxn>
                  <a:cxn ang="0">
                    <a:pos x="886" y="439"/>
                  </a:cxn>
                  <a:cxn ang="0">
                    <a:pos x="858" y="461"/>
                  </a:cxn>
                  <a:cxn ang="0">
                    <a:pos x="830" y="509"/>
                  </a:cxn>
                  <a:cxn ang="0">
                    <a:pos x="899" y="592"/>
                  </a:cxn>
                  <a:cxn ang="0">
                    <a:pos x="886" y="656"/>
                  </a:cxn>
                  <a:cxn ang="0">
                    <a:pos x="837" y="739"/>
                  </a:cxn>
                  <a:cxn ang="0">
                    <a:pos x="782" y="759"/>
                  </a:cxn>
                  <a:cxn ang="0">
                    <a:pos x="760" y="809"/>
                  </a:cxn>
                  <a:cxn ang="0">
                    <a:pos x="732" y="864"/>
                  </a:cxn>
                  <a:cxn ang="0">
                    <a:pos x="802" y="927"/>
                  </a:cxn>
                  <a:cxn ang="0">
                    <a:pos x="774" y="968"/>
                  </a:cxn>
                  <a:cxn ang="0">
                    <a:pos x="774" y="1101"/>
                  </a:cxn>
                  <a:cxn ang="0">
                    <a:pos x="754" y="1185"/>
                  </a:cxn>
                  <a:cxn ang="0">
                    <a:pos x="704" y="1262"/>
                  </a:cxn>
                  <a:cxn ang="0">
                    <a:pos x="684" y="1282"/>
                  </a:cxn>
                  <a:cxn ang="0">
                    <a:pos x="642" y="1282"/>
                  </a:cxn>
                  <a:cxn ang="0">
                    <a:pos x="376" y="1533"/>
                  </a:cxn>
                  <a:cxn ang="0">
                    <a:pos x="362" y="1575"/>
                  </a:cxn>
                  <a:cxn ang="0">
                    <a:pos x="328" y="1554"/>
                  </a:cxn>
                  <a:cxn ang="0">
                    <a:pos x="209" y="1477"/>
                  </a:cxn>
                  <a:cxn ang="0">
                    <a:pos x="237" y="1387"/>
                  </a:cxn>
                  <a:cxn ang="0">
                    <a:pos x="181" y="1345"/>
                  </a:cxn>
                  <a:cxn ang="0">
                    <a:pos x="195" y="1282"/>
                  </a:cxn>
                  <a:cxn ang="0">
                    <a:pos x="22" y="1171"/>
                  </a:cxn>
                </a:cxnLst>
                <a:rect l="0" t="0" r="r" b="b"/>
                <a:pathLst>
                  <a:path w="1214" h="1575">
                    <a:moveTo>
                      <a:pt x="22" y="1171"/>
                    </a:moveTo>
                    <a:lnTo>
                      <a:pt x="0" y="1129"/>
                    </a:lnTo>
                    <a:lnTo>
                      <a:pt x="49" y="1080"/>
                    </a:lnTo>
                    <a:lnTo>
                      <a:pt x="70" y="1101"/>
                    </a:lnTo>
                    <a:lnTo>
                      <a:pt x="258" y="829"/>
                    </a:lnTo>
                    <a:lnTo>
                      <a:pt x="265" y="732"/>
                    </a:lnTo>
                    <a:lnTo>
                      <a:pt x="349" y="690"/>
                    </a:lnTo>
                    <a:lnTo>
                      <a:pt x="328" y="648"/>
                    </a:lnTo>
                    <a:lnTo>
                      <a:pt x="509" y="578"/>
                    </a:lnTo>
                    <a:lnTo>
                      <a:pt x="475" y="516"/>
                    </a:lnTo>
                    <a:lnTo>
                      <a:pt x="509" y="475"/>
                    </a:lnTo>
                    <a:lnTo>
                      <a:pt x="489" y="397"/>
                    </a:lnTo>
                    <a:lnTo>
                      <a:pt x="531" y="405"/>
                    </a:lnTo>
                    <a:lnTo>
                      <a:pt x="614" y="349"/>
                    </a:lnTo>
                    <a:lnTo>
                      <a:pt x="677" y="433"/>
                    </a:lnTo>
                    <a:lnTo>
                      <a:pt x="684" y="328"/>
                    </a:lnTo>
                    <a:lnTo>
                      <a:pt x="760" y="238"/>
                    </a:lnTo>
                    <a:lnTo>
                      <a:pt x="782" y="119"/>
                    </a:lnTo>
                    <a:lnTo>
                      <a:pt x="760" y="28"/>
                    </a:lnTo>
                    <a:lnTo>
                      <a:pt x="795" y="0"/>
                    </a:lnTo>
                    <a:lnTo>
                      <a:pt x="809" y="49"/>
                    </a:lnTo>
                    <a:lnTo>
                      <a:pt x="899" y="56"/>
                    </a:lnTo>
                    <a:lnTo>
                      <a:pt x="977" y="125"/>
                    </a:lnTo>
                    <a:lnTo>
                      <a:pt x="1025" y="189"/>
                    </a:lnTo>
                    <a:lnTo>
                      <a:pt x="1004" y="342"/>
                    </a:lnTo>
                    <a:lnTo>
                      <a:pt x="1046" y="356"/>
                    </a:lnTo>
                    <a:lnTo>
                      <a:pt x="1108" y="439"/>
                    </a:lnTo>
                    <a:lnTo>
                      <a:pt x="1178" y="453"/>
                    </a:lnTo>
                    <a:lnTo>
                      <a:pt x="1214" y="481"/>
                    </a:lnTo>
                    <a:lnTo>
                      <a:pt x="1122" y="600"/>
                    </a:lnTo>
                    <a:lnTo>
                      <a:pt x="1053" y="537"/>
                    </a:lnTo>
                    <a:lnTo>
                      <a:pt x="1011" y="447"/>
                    </a:lnTo>
                    <a:lnTo>
                      <a:pt x="955" y="461"/>
                    </a:lnTo>
                    <a:lnTo>
                      <a:pt x="886" y="439"/>
                    </a:lnTo>
                    <a:lnTo>
                      <a:pt x="858" y="461"/>
                    </a:lnTo>
                    <a:lnTo>
                      <a:pt x="830" y="509"/>
                    </a:lnTo>
                    <a:lnTo>
                      <a:pt x="899" y="592"/>
                    </a:lnTo>
                    <a:lnTo>
                      <a:pt x="886" y="656"/>
                    </a:lnTo>
                    <a:lnTo>
                      <a:pt x="837" y="739"/>
                    </a:lnTo>
                    <a:lnTo>
                      <a:pt x="782" y="759"/>
                    </a:lnTo>
                    <a:lnTo>
                      <a:pt x="760" y="809"/>
                    </a:lnTo>
                    <a:lnTo>
                      <a:pt x="732" y="864"/>
                    </a:lnTo>
                    <a:lnTo>
                      <a:pt x="802" y="927"/>
                    </a:lnTo>
                    <a:lnTo>
                      <a:pt x="774" y="968"/>
                    </a:lnTo>
                    <a:lnTo>
                      <a:pt x="774" y="1101"/>
                    </a:lnTo>
                    <a:lnTo>
                      <a:pt x="754" y="1185"/>
                    </a:lnTo>
                    <a:lnTo>
                      <a:pt x="704" y="1262"/>
                    </a:lnTo>
                    <a:lnTo>
                      <a:pt x="684" y="1282"/>
                    </a:lnTo>
                    <a:lnTo>
                      <a:pt x="642" y="1282"/>
                    </a:lnTo>
                    <a:lnTo>
                      <a:pt x="376" y="1533"/>
                    </a:lnTo>
                    <a:lnTo>
                      <a:pt x="362" y="1575"/>
                    </a:lnTo>
                    <a:lnTo>
                      <a:pt x="328" y="1554"/>
                    </a:lnTo>
                    <a:lnTo>
                      <a:pt x="209" y="1477"/>
                    </a:lnTo>
                    <a:lnTo>
                      <a:pt x="237" y="1387"/>
                    </a:lnTo>
                    <a:lnTo>
                      <a:pt x="181" y="1345"/>
                    </a:lnTo>
                    <a:lnTo>
                      <a:pt x="195" y="1282"/>
                    </a:lnTo>
                    <a:lnTo>
                      <a:pt x="22" y="1171"/>
                    </a:lnTo>
                    <a:close/>
                  </a:path>
                </a:pathLst>
              </a:custGeom>
              <a:solidFill>
                <a:srgbClr val="FF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713" name="Freeform 65"/>
              <p:cNvSpPr>
                <a:spLocks/>
              </p:cNvSpPr>
              <p:nvPr/>
            </p:nvSpPr>
            <p:spPr bwMode="auto">
              <a:xfrm>
                <a:off x="3008" y="3261"/>
                <a:ext cx="606" cy="787"/>
              </a:xfrm>
              <a:custGeom>
                <a:avLst/>
                <a:gdLst/>
                <a:ahLst/>
                <a:cxnLst>
                  <a:cxn ang="0">
                    <a:pos x="21" y="1171"/>
                  </a:cxn>
                  <a:cxn ang="0">
                    <a:pos x="0" y="1129"/>
                  </a:cxn>
                  <a:cxn ang="0">
                    <a:pos x="48" y="1080"/>
                  </a:cxn>
                  <a:cxn ang="0">
                    <a:pos x="70" y="1101"/>
                  </a:cxn>
                  <a:cxn ang="0">
                    <a:pos x="257" y="829"/>
                  </a:cxn>
                  <a:cxn ang="0">
                    <a:pos x="265" y="732"/>
                  </a:cxn>
                  <a:cxn ang="0">
                    <a:pos x="349" y="690"/>
                  </a:cxn>
                  <a:cxn ang="0">
                    <a:pos x="327" y="648"/>
                  </a:cxn>
                  <a:cxn ang="0">
                    <a:pos x="509" y="579"/>
                  </a:cxn>
                  <a:cxn ang="0">
                    <a:pos x="474" y="515"/>
                  </a:cxn>
                  <a:cxn ang="0">
                    <a:pos x="509" y="474"/>
                  </a:cxn>
                  <a:cxn ang="0">
                    <a:pos x="488" y="397"/>
                  </a:cxn>
                  <a:cxn ang="0">
                    <a:pos x="530" y="404"/>
                  </a:cxn>
                  <a:cxn ang="0">
                    <a:pos x="613" y="348"/>
                  </a:cxn>
                  <a:cxn ang="0">
                    <a:pos x="677" y="432"/>
                  </a:cxn>
                  <a:cxn ang="0">
                    <a:pos x="683" y="328"/>
                  </a:cxn>
                  <a:cxn ang="0">
                    <a:pos x="760" y="237"/>
                  </a:cxn>
                  <a:cxn ang="0">
                    <a:pos x="781" y="118"/>
                  </a:cxn>
                  <a:cxn ang="0">
                    <a:pos x="760" y="28"/>
                  </a:cxn>
                  <a:cxn ang="0">
                    <a:pos x="794" y="0"/>
                  </a:cxn>
                  <a:cxn ang="0">
                    <a:pos x="808" y="48"/>
                  </a:cxn>
                  <a:cxn ang="0">
                    <a:pos x="900" y="56"/>
                  </a:cxn>
                  <a:cxn ang="0">
                    <a:pos x="976" y="125"/>
                  </a:cxn>
                  <a:cxn ang="0">
                    <a:pos x="1025" y="189"/>
                  </a:cxn>
                  <a:cxn ang="0">
                    <a:pos x="1003" y="342"/>
                  </a:cxn>
                  <a:cxn ang="0">
                    <a:pos x="1045" y="356"/>
                  </a:cxn>
                  <a:cxn ang="0">
                    <a:pos x="1109" y="439"/>
                  </a:cxn>
                  <a:cxn ang="0">
                    <a:pos x="1178" y="453"/>
                  </a:cxn>
                  <a:cxn ang="0">
                    <a:pos x="1213" y="481"/>
                  </a:cxn>
                  <a:cxn ang="0">
                    <a:pos x="1122" y="599"/>
                  </a:cxn>
                  <a:cxn ang="0">
                    <a:pos x="1053" y="537"/>
                  </a:cxn>
                  <a:cxn ang="0">
                    <a:pos x="1011" y="446"/>
                  </a:cxn>
                  <a:cxn ang="0">
                    <a:pos x="955" y="460"/>
                  </a:cxn>
                  <a:cxn ang="0">
                    <a:pos x="886" y="439"/>
                  </a:cxn>
                  <a:cxn ang="0">
                    <a:pos x="858" y="460"/>
                  </a:cxn>
                  <a:cxn ang="0">
                    <a:pos x="830" y="509"/>
                  </a:cxn>
                  <a:cxn ang="0">
                    <a:pos x="900" y="592"/>
                  </a:cxn>
                  <a:cxn ang="0">
                    <a:pos x="886" y="655"/>
                  </a:cxn>
                  <a:cxn ang="0">
                    <a:pos x="836" y="738"/>
                  </a:cxn>
                  <a:cxn ang="0">
                    <a:pos x="781" y="760"/>
                  </a:cxn>
                  <a:cxn ang="0">
                    <a:pos x="760" y="808"/>
                  </a:cxn>
                  <a:cxn ang="0">
                    <a:pos x="732" y="863"/>
                  </a:cxn>
                  <a:cxn ang="0">
                    <a:pos x="802" y="927"/>
                  </a:cxn>
                  <a:cxn ang="0">
                    <a:pos x="774" y="968"/>
                  </a:cxn>
                  <a:cxn ang="0">
                    <a:pos x="774" y="1101"/>
                  </a:cxn>
                  <a:cxn ang="0">
                    <a:pos x="753" y="1185"/>
                  </a:cxn>
                  <a:cxn ang="0">
                    <a:pos x="704" y="1261"/>
                  </a:cxn>
                  <a:cxn ang="0">
                    <a:pos x="683" y="1282"/>
                  </a:cxn>
                  <a:cxn ang="0">
                    <a:pos x="641" y="1282"/>
                  </a:cxn>
                  <a:cxn ang="0">
                    <a:pos x="376" y="1533"/>
                  </a:cxn>
                  <a:cxn ang="0">
                    <a:pos x="363" y="1575"/>
                  </a:cxn>
                  <a:cxn ang="0">
                    <a:pos x="327" y="1553"/>
                  </a:cxn>
                  <a:cxn ang="0">
                    <a:pos x="209" y="1477"/>
                  </a:cxn>
                  <a:cxn ang="0">
                    <a:pos x="237" y="1386"/>
                  </a:cxn>
                  <a:cxn ang="0">
                    <a:pos x="181" y="1344"/>
                  </a:cxn>
                  <a:cxn ang="0">
                    <a:pos x="195" y="1282"/>
                  </a:cxn>
                  <a:cxn ang="0">
                    <a:pos x="21" y="1171"/>
                  </a:cxn>
                </a:cxnLst>
                <a:rect l="0" t="0" r="r" b="b"/>
                <a:pathLst>
                  <a:path w="1213" h="1575">
                    <a:moveTo>
                      <a:pt x="21" y="1171"/>
                    </a:moveTo>
                    <a:lnTo>
                      <a:pt x="0" y="1129"/>
                    </a:lnTo>
                    <a:lnTo>
                      <a:pt x="48" y="1080"/>
                    </a:lnTo>
                    <a:lnTo>
                      <a:pt x="70" y="1101"/>
                    </a:lnTo>
                    <a:lnTo>
                      <a:pt x="257" y="829"/>
                    </a:lnTo>
                    <a:lnTo>
                      <a:pt x="265" y="732"/>
                    </a:lnTo>
                    <a:lnTo>
                      <a:pt x="349" y="690"/>
                    </a:lnTo>
                    <a:lnTo>
                      <a:pt x="327" y="648"/>
                    </a:lnTo>
                    <a:lnTo>
                      <a:pt x="509" y="579"/>
                    </a:lnTo>
                    <a:lnTo>
                      <a:pt x="474" y="515"/>
                    </a:lnTo>
                    <a:lnTo>
                      <a:pt x="509" y="474"/>
                    </a:lnTo>
                    <a:lnTo>
                      <a:pt x="488" y="397"/>
                    </a:lnTo>
                    <a:lnTo>
                      <a:pt x="530" y="404"/>
                    </a:lnTo>
                    <a:lnTo>
                      <a:pt x="613" y="348"/>
                    </a:lnTo>
                    <a:lnTo>
                      <a:pt x="677" y="432"/>
                    </a:lnTo>
                    <a:lnTo>
                      <a:pt x="683" y="328"/>
                    </a:lnTo>
                    <a:lnTo>
                      <a:pt x="760" y="237"/>
                    </a:lnTo>
                    <a:lnTo>
                      <a:pt x="781" y="118"/>
                    </a:lnTo>
                    <a:lnTo>
                      <a:pt x="760" y="28"/>
                    </a:lnTo>
                    <a:lnTo>
                      <a:pt x="794" y="0"/>
                    </a:lnTo>
                    <a:lnTo>
                      <a:pt x="808" y="48"/>
                    </a:lnTo>
                    <a:lnTo>
                      <a:pt x="900" y="56"/>
                    </a:lnTo>
                    <a:lnTo>
                      <a:pt x="976" y="125"/>
                    </a:lnTo>
                    <a:lnTo>
                      <a:pt x="1025" y="189"/>
                    </a:lnTo>
                    <a:lnTo>
                      <a:pt x="1003" y="342"/>
                    </a:lnTo>
                    <a:lnTo>
                      <a:pt x="1045" y="356"/>
                    </a:lnTo>
                    <a:lnTo>
                      <a:pt x="1109" y="439"/>
                    </a:lnTo>
                    <a:lnTo>
                      <a:pt x="1178" y="453"/>
                    </a:lnTo>
                    <a:lnTo>
                      <a:pt x="1213" y="481"/>
                    </a:lnTo>
                    <a:lnTo>
                      <a:pt x="1122" y="599"/>
                    </a:lnTo>
                    <a:lnTo>
                      <a:pt x="1053" y="537"/>
                    </a:lnTo>
                    <a:lnTo>
                      <a:pt x="1011" y="446"/>
                    </a:lnTo>
                    <a:lnTo>
                      <a:pt x="955" y="460"/>
                    </a:lnTo>
                    <a:lnTo>
                      <a:pt x="886" y="439"/>
                    </a:lnTo>
                    <a:lnTo>
                      <a:pt x="858" y="460"/>
                    </a:lnTo>
                    <a:lnTo>
                      <a:pt x="830" y="509"/>
                    </a:lnTo>
                    <a:lnTo>
                      <a:pt x="900" y="592"/>
                    </a:lnTo>
                    <a:lnTo>
                      <a:pt x="886" y="655"/>
                    </a:lnTo>
                    <a:lnTo>
                      <a:pt x="836" y="738"/>
                    </a:lnTo>
                    <a:lnTo>
                      <a:pt x="781" y="760"/>
                    </a:lnTo>
                    <a:lnTo>
                      <a:pt x="760" y="808"/>
                    </a:lnTo>
                    <a:lnTo>
                      <a:pt x="732" y="863"/>
                    </a:lnTo>
                    <a:lnTo>
                      <a:pt x="802" y="927"/>
                    </a:lnTo>
                    <a:lnTo>
                      <a:pt x="774" y="968"/>
                    </a:lnTo>
                    <a:lnTo>
                      <a:pt x="774" y="1101"/>
                    </a:lnTo>
                    <a:lnTo>
                      <a:pt x="753" y="1185"/>
                    </a:lnTo>
                    <a:lnTo>
                      <a:pt x="704" y="1261"/>
                    </a:lnTo>
                    <a:lnTo>
                      <a:pt x="683" y="1282"/>
                    </a:lnTo>
                    <a:lnTo>
                      <a:pt x="641" y="1282"/>
                    </a:lnTo>
                    <a:lnTo>
                      <a:pt x="376" y="1533"/>
                    </a:lnTo>
                    <a:lnTo>
                      <a:pt x="363" y="1575"/>
                    </a:lnTo>
                    <a:lnTo>
                      <a:pt x="327" y="1553"/>
                    </a:lnTo>
                    <a:lnTo>
                      <a:pt x="209" y="1477"/>
                    </a:lnTo>
                    <a:lnTo>
                      <a:pt x="237" y="1386"/>
                    </a:lnTo>
                    <a:lnTo>
                      <a:pt x="181" y="1344"/>
                    </a:lnTo>
                    <a:lnTo>
                      <a:pt x="195" y="1282"/>
                    </a:lnTo>
                    <a:lnTo>
                      <a:pt x="21" y="1171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714" name="Freeform 66"/>
              <p:cNvSpPr>
                <a:spLocks noEditPoints="1"/>
              </p:cNvSpPr>
              <p:nvPr/>
            </p:nvSpPr>
            <p:spPr bwMode="auto">
              <a:xfrm>
                <a:off x="2077" y="3567"/>
                <a:ext cx="1095" cy="543"/>
              </a:xfrm>
              <a:custGeom>
                <a:avLst/>
                <a:gdLst/>
                <a:ahLst/>
                <a:cxnLst>
                  <a:cxn ang="0">
                    <a:pos x="850" y="682"/>
                  </a:cxn>
                  <a:cxn ang="0">
                    <a:pos x="663" y="578"/>
                  </a:cxn>
                  <a:cxn ang="0">
                    <a:pos x="1073" y="585"/>
                  </a:cxn>
                  <a:cxn ang="0">
                    <a:pos x="1248" y="501"/>
                  </a:cxn>
                  <a:cxn ang="0">
                    <a:pos x="1492" y="522"/>
                  </a:cxn>
                  <a:cxn ang="0">
                    <a:pos x="1409" y="354"/>
                  </a:cxn>
                  <a:cxn ang="0">
                    <a:pos x="1282" y="299"/>
                  </a:cxn>
                  <a:cxn ang="0">
                    <a:pos x="1157" y="382"/>
                  </a:cxn>
                  <a:cxn ang="0">
                    <a:pos x="906" y="320"/>
                  </a:cxn>
                  <a:cxn ang="0">
                    <a:pos x="725" y="264"/>
                  </a:cxn>
                  <a:cxn ang="0">
                    <a:pos x="544" y="215"/>
                  </a:cxn>
                  <a:cxn ang="0">
                    <a:pos x="558" y="62"/>
                  </a:cxn>
                  <a:cxn ang="0">
                    <a:pos x="649" y="14"/>
                  </a:cxn>
                  <a:cxn ang="0">
                    <a:pos x="705" y="42"/>
                  </a:cxn>
                  <a:cxn ang="0">
                    <a:pos x="1248" y="229"/>
                  </a:cxn>
                  <a:cxn ang="0">
                    <a:pos x="1666" y="438"/>
                  </a:cxn>
                  <a:cxn ang="0">
                    <a:pos x="1883" y="557"/>
                  </a:cxn>
                  <a:cxn ang="0">
                    <a:pos x="2042" y="731"/>
                  </a:cxn>
                  <a:cxn ang="0">
                    <a:pos x="2070" y="863"/>
                  </a:cxn>
                  <a:cxn ang="0">
                    <a:pos x="2092" y="975"/>
                  </a:cxn>
                  <a:cxn ang="0">
                    <a:pos x="2028" y="1079"/>
                  </a:cxn>
                  <a:cxn ang="0">
                    <a:pos x="1959" y="968"/>
                  </a:cxn>
                  <a:cxn ang="0">
                    <a:pos x="1819" y="933"/>
                  </a:cxn>
                  <a:cxn ang="0">
                    <a:pos x="1534" y="961"/>
                  </a:cxn>
                  <a:cxn ang="0">
                    <a:pos x="1318" y="912"/>
                  </a:cxn>
                  <a:cxn ang="0">
                    <a:pos x="432" y="578"/>
                  </a:cxn>
                  <a:cxn ang="0">
                    <a:pos x="349" y="745"/>
                  </a:cxn>
                  <a:cxn ang="0">
                    <a:pos x="0" y="662"/>
                  </a:cxn>
                  <a:cxn ang="0">
                    <a:pos x="160" y="473"/>
                  </a:cxn>
                  <a:cxn ang="0">
                    <a:pos x="196" y="382"/>
                  </a:cxn>
                  <a:cxn ang="0">
                    <a:pos x="209" y="139"/>
                  </a:cxn>
                  <a:cxn ang="0">
                    <a:pos x="502" y="271"/>
                  </a:cxn>
                </a:cxnLst>
                <a:rect l="0" t="0" r="r" b="b"/>
                <a:pathLst>
                  <a:path w="2189" h="1086">
                    <a:moveTo>
                      <a:pt x="1318" y="912"/>
                    </a:moveTo>
                    <a:lnTo>
                      <a:pt x="850" y="682"/>
                    </a:lnTo>
                    <a:lnTo>
                      <a:pt x="544" y="662"/>
                    </a:lnTo>
                    <a:lnTo>
                      <a:pt x="663" y="578"/>
                    </a:lnTo>
                    <a:lnTo>
                      <a:pt x="781" y="543"/>
                    </a:lnTo>
                    <a:lnTo>
                      <a:pt x="1073" y="585"/>
                    </a:lnTo>
                    <a:lnTo>
                      <a:pt x="1101" y="509"/>
                    </a:lnTo>
                    <a:lnTo>
                      <a:pt x="1248" y="501"/>
                    </a:lnTo>
                    <a:lnTo>
                      <a:pt x="1318" y="431"/>
                    </a:lnTo>
                    <a:lnTo>
                      <a:pt x="1492" y="522"/>
                    </a:lnTo>
                    <a:lnTo>
                      <a:pt x="1555" y="390"/>
                    </a:lnTo>
                    <a:lnTo>
                      <a:pt x="1409" y="354"/>
                    </a:lnTo>
                    <a:lnTo>
                      <a:pt x="1409" y="271"/>
                    </a:lnTo>
                    <a:lnTo>
                      <a:pt x="1282" y="299"/>
                    </a:lnTo>
                    <a:lnTo>
                      <a:pt x="1268" y="348"/>
                    </a:lnTo>
                    <a:lnTo>
                      <a:pt x="1157" y="382"/>
                    </a:lnTo>
                    <a:lnTo>
                      <a:pt x="1129" y="334"/>
                    </a:lnTo>
                    <a:lnTo>
                      <a:pt x="906" y="320"/>
                    </a:lnTo>
                    <a:lnTo>
                      <a:pt x="809" y="278"/>
                    </a:lnTo>
                    <a:lnTo>
                      <a:pt x="725" y="264"/>
                    </a:lnTo>
                    <a:lnTo>
                      <a:pt x="691" y="313"/>
                    </a:lnTo>
                    <a:lnTo>
                      <a:pt x="544" y="215"/>
                    </a:lnTo>
                    <a:lnTo>
                      <a:pt x="496" y="167"/>
                    </a:lnTo>
                    <a:lnTo>
                      <a:pt x="558" y="62"/>
                    </a:lnTo>
                    <a:lnTo>
                      <a:pt x="593" y="62"/>
                    </a:lnTo>
                    <a:lnTo>
                      <a:pt x="649" y="14"/>
                    </a:lnTo>
                    <a:lnTo>
                      <a:pt x="705" y="14"/>
                    </a:lnTo>
                    <a:lnTo>
                      <a:pt x="705" y="42"/>
                    </a:lnTo>
                    <a:lnTo>
                      <a:pt x="1101" y="0"/>
                    </a:lnTo>
                    <a:lnTo>
                      <a:pt x="1248" y="229"/>
                    </a:lnTo>
                    <a:lnTo>
                      <a:pt x="1401" y="209"/>
                    </a:lnTo>
                    <a:lnTo>
                      <a:pt x="1666" y="438"/>
                    </a:lnTo>
                    <a:lnTo>
                      <a:pt x="1847" y="585"/>
                    </a:lnTo>
                    <a:lnTo>
                      <a:pt x="1883" y="557"/>
                    </a:lnTo>
                    <a:lnTo>
                      <a:pt x="2056" y="668"/>
                    </a:lnTo>
                    <a:lnTo>
                      <a:pt x="2042" y="731"/>
                    </a:lnTo>
                    <a:lnTo>
                      <a:pt x="2098" y="773"/>
                    </a:lnTo>
                    <a:lnTo>
                      <a:pt x="2070" y="863"/>
                    </a:lnTo>
                    <a:lnTo>
                      <a:pt x="2189" y="940"/>
                    </a:lnTo>
                    <a:lnTo>
                      <a:pt x="2092" y="975"/>
                    </a:lnTo>
                    <a:lnTo>
                      <a:pt x="2092" y="1086"/>
                    </a:lnTo>
                    <a:lnTo>
                      <a:pt x="2028" y="1079"/>
                    </a:lnTo>
                    <a:lnTo>
                      <a:pt x="2022" y="996"/>
                    </a:lnTo>
                    <a:lnTo>
                      <a:pt x="1959" y="968"/>
                    </a:lnTo>
                    <a:lnTo>
                      <a:pt x="1910" y="982"/>
                    </a:lnTo>
                    <a:lnTo>
                      <a:pt x="1819" y="933"/>
                    </a:lnTo>
                    <a:lnTo>
                      <a:pt x="1722" y="1072"/>
                    </a:lnTo>
                    <a:lnTo>
                      <a:pt x="1534" y="961"/>
                    </a:lnTo>
                    <a:lnTo>
                      <a:pt x="1485" y="988"/>
                    </a:lnTo>
                    <a:lnTo>
                      <a:pt x="1318" y="912"/>
                    </a:lnTo>
                    <a:close/>
                    <a:moveTo>
                      <a:pt x="432" y="424"/>
                    </a:moveTo>
                    <a:lnTo>
                      <a:pt x="432" y="578"/>
                    </a:lnTo>
                    <a:lnTo>
                      <a:pt x="488" y="690"/>
                    </a:lnTo>
                    <a:lnTo>
                      <a:pt x="349" y="745"/>
                    </a:lnTo>
                    <a:lnTo>
                      <a:pt x="118" y="696"/>
                    </a:lnTo>
                    <a:lnTo>
                      <a:pt x="0" y="662"/>
                    </a:lnTo>
                    <a:lnTo>
                      <a:pt x="21" y="515"/>
                    </a:lnTo>
                    <a:lnTo>
                      <a:pt x="160" y="473"/>
                    </a:lnTo>
                    <a:lnTo>
                      <a:pt x="182" y="431"/>
                    </a:lnTo>
                    <a:lnTo>
                      <a:pt x="196" y="382"/>
                    </a:lnTo>
                    <a:lnTo>
                      <a:pt x="104" y="173"/>
                    </a:lnTo>
                    <a:lnTo>
                      <a:pt x="209" y="139"/>
                    </a:lnTo>
                    <a:lnTo>
                      <a:pt x="418" y="278"/>
                    </a:lnTo>
                    <a:lnTo>
                      <a:pt x="502" y="271"/>
                    </a:lnTo>
                    <a:lnTo>
                      <a:pt x="432" y="424"/>
                    </a:lnTo>
                    <a:close/>
                  </a:path>
                </a:pathLst>
              </a:custGeom>
              <a:solidFill>
                <a:srgbClr val="66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715" name="Freeform 67"/>
              <p:cNvSpPr>
                <a:spLocks/>
              </p:cNvSpPr>
              <p:nvPr/>
            </p:nvSpPr>
            <p:spPr bwMode="auto">
              <a:xfrm>
                <a:off x="2325" y="3567"/>
                <a:ext cx="847" cy="543"/>
              </a:xfrm>
              <a:custGeom>
                <a:avLst/>
                <a:gdLst/>
                <a:ahLst/>
                <a:cxnLst>
                  <a:cxn ang="0">
                    <a:pos x="822" y="912"/>
                  </a:cxn>
                  <a:cxn ang="0">
                    <a:pos x="356" y="683"/>
                  </a:cxn>
                  <a:cxn ang="0">
                    <a:pos x="49" y="662"/>
                  </a:cxn>
                  <a:cxn ang="0">
                    <a:pos x="167" y="578"/>
                  </a:cxn>
                  <a:cxn ang="0">
                    <a:pos x="286" y="544"/>
                  </a:cxn>
                  <a:cxn ang="0">
                    <a:pos x="578" y="586"/>
                  </a:cxn>
                  <a:cxn ang="0">
                    <a:pos x="606" y="509"/>
                  </a:cxn>
                  <a:cxn ang="0">
                    <a:pos x="752" y="502"/>
                  </a:cxn>
                  <a:cxn ang="0">
                    <a:pos x="822" y="431"/>
                  </a:cxn>
                  <a:cxn ang="0">
                    <a:pos x="996" y="522"/>
                  </a:cxn>
                  <a:cxn ang="0">
                    <a:pos x="1060" y="390"/>
                  </a:cxn>
                  <a:cxn ang="0">
                    <a:pos x="913" y="355"/>
                  </a:cxn>
                  <a:cxn ang="0">
                    <a:pos x="913" y="272"/>
                  </a:cxn>
                  <a:cxn ang="0">
                    <a:pos x="787" y="300"/>
                  </a:cxn>
                  <a:cxn ang="0">
                    <a:pos x="774" y="348"/>
                  </a:cxn>
                  <a:cxn ang="0">
                    <a:pos x="662" y="383"/>
                  </a:cxn>
                  <a:cxn ang="0">
                    <a:pos x="634" y="334"/>
                  </a:cxn>
                  <a:cxn ang="0">
                    <a:pos x="411" y="320"/>
                  </a:cxn>
                  <a:cxn ang="0">
                    <a:pos x="314" y="278"/>
                  </a:cxn>
                  <a:cxn ang="0">
                    <a:pos x="230" y="264"/>
                  </a:cxn>
                  <a:cxn ang="0">
                    <a:pos x="195" y="314"/>
                  </a:cxn>
                  <a:cxn ang="0">
                    <a:pos x="49" y="216"/>
                  </a:cxn>
                  <a:cxn ang="0">
                    <a:pos x="0" y="167"/>
                  </a:cxn>
                  <a:cxn ang="0">
                    <a:pos x="63" y="63"/>
                  </a:cxn>
                  <a:cxn ang="0">
                    <a:pos x="97" y="63"/>
                  </a:cxn>
                  <a:cxn ang="0">
                    <a:pos x="153" y="14"/>
                  </a:cxn>
                  <a:cxn ang="0">
                    <a:pos x="209" y="14"/>
                  </a:cxn>
                  <a:cxn ang="0">
                    <a:pos x="209" y="42"/>
                  </a:cxn>
                  <a:cxn ang="0">
                    <a:pos x="606" y="0"/>
                  </a:cxn>
                  <a:cxn ang="0">
                    <a:pos x="752" y="230"/>
                  </a:cxn>
                  <a:cxn ang="0">
                    <a:pos x="906" y="209"/>
                  </a:cxn>
                  <a:cxn ang="0">
                    <a:pos x="1171" y="439"/>
                  </a:cxn>
                  <a:cxn ang="0">
                    <a:pos x="1352" y="586"/>
                  </a:cxn>
                  <a:cxn ang="0">
                    <a:pos x="1387" y="558"/>
                  </a:cxn>
                  <a:cxn ang="0">
                    <a:pos x="1561" y="669"/>
                  </a:cxn>
                  <a:cxn ang="0">
                    <a:pos x="1547" y="731"/>
                  </a:cxn>
                  <a:cxn ang="0">
                    <a:pos x="1603" y="773"/>
                  </a:cxn>
                  <a:cxn ang="0">
                    <a:pos x="1575" y="864"/>
                  </a:cxn>
                  <a:cxn ang="0">
                    <a:pos x="1693" y="940"/>
                  </a:cxn>
                  <a:cxn ang="0">
                    <a:pos x="1596" y="976"/>
                  </a:cxn>
                  <a:cxn ang="0">
                    <a:pos x="1596" y="1087"/>
                  </a:cxn>
                  <a:cxn ang="0">
                    <a:pos x="1533" y="1079"/>
                  </a:cxn>
                  <a:cxn ang="0">
                    <a:pos x="1526" y="996"/>
                  </a:cxn>
                  <a:cxn ang="0">
                    <a:pos x="1464" y="968"/>
                  </a:cxn>
                  <a:cxn ang="0">
                    <a:pos x="1414" y="982"/>
                  </a:cxn>
                  <a:cxn ang="0">
                    <a:pos x="1324" y="934"/>
                  </a:cxn>
                  <a:cxn ang="0">
                    <a:pos x="1227" y="1073"/>
                  </a:cxn>
                  <a:cxn ang="0">
                    <a:pos x="1038" y="962"/>
                  </a:cxn>
                  <a:cxn ang="0">
                    <a:pos x="990" y="990"/>
                  </a:cxn>
                  <a:cxn ang="0">
                    <a:pos x="822" y="912"/>
                  </a:cxn>
                </a:cxnLst>
                <a:rect l="0" t="0" r="r" b="b"/>
                <a:pathLst>
                  <a:path w="1693" h="1087">
                    <a:moveTo>
                      <a:pt x="822" y="912"/>
                    </a:moveTo>
                    <a:lnTo>
                      <a:pt x="356" y="683"/>
                    </a:lnTo>
                    <a:lnTo>
                      <a:pt x="49" y="662"/>
                    </a:lnTo>
                    <a:lnTo>
                      <a:pt x="167" y="578"/>
                    </a:lnTo>
                    <a:lnTo>
                      <a:pt x="286" y="544"/>
                    </a:lnTo>
                    <a:lnTo>
                      <a:pt x="578" y="586"/>
                    </a:lnTo>
                    <a:lnTo>
                      <a:pt x="606" y="509"/>
                    </a:lnTo>
                    <a:lnTo>
                      <a:pt x="752" y="502"/>
                    </a:lnTo>
                    <a:lnTo>
                      <a:pt x="822" y="431"/>
                    </a:lnTo>
                    <a:lnTo>
                      <a:pt x="996" y="522"/>
                    </a:lnTo>
                    <a:lnTo>
                      <a:pt x="1060" y="390"/>
                    </a:lnTo>
                    <a:lnTo>
                      <a:pt x="913" y="355"/>
                    </a:lnTo>
                    <a:lnTo>
                      <a:pt x="913" y="272"/>
                    </a:lnTo>
                    <a:lnTo>
                      <a:pt x="787" y="300"/>
                    </a:lnTo>
                    <a:lnTo>
                      <a:pt x="774" y="348"/>
                    </a:lnTo>
                    <a:lnTo>
                      <a:pt x="662" y="383"/>
                    </a:lnTo>
                    <a:lnTo>
                      <a:pt x="634" y="334"/>
                    </a:lnTo>
                    <a:lnTo>
                      <a:pt x="411" y="320"/>
                    </a:lnTo>
                    <a:lnTo>
                      <a:pt x="314" y="278"/>
                    </a:lnTo>
                    <a:lnTo>
                      <a:pt x="230" y="264"/>
                    </a:lnTo>
                    <a:lnTo>
                      <a:pt x="195" y="314"/>
                    </a:lnTo>
                    <a:lnTo>
                      <a:pt x="49" y="216"/>
                    </a:lnTo>
                    <a:lnTo>
                      <a:pt x="0" y="167"/>
                    </a:lnTo>
                    <a:lnTo>
                      <a:pt x="63" y="63"/>
                    </a:lnTo>
                    <a:lnTo>
                      <a:pt x="97" y="63"/>
                    </a:lnTo>
                    <a:lnTo>
                      <a:pt x="153" y="14"/>
                    </a:lnTo>
                    <a:lnTo>
                      <a:pt x="209" y="14"/>
                    </a:lnTo>
                    <a:lnTo>
                      <a:pt x="209" y="42"/>
                    </a:lnTo>
                    <a:lnTo>
                      <a:pt x="606" y="0"/>
                    </a:lnTo>
                    <a:lnTo>
                      <a:pt x="752" y="230"/>
                    </a:lnTo>
                    <a:lnTo>
                      <a:pt x="906" y="209"/>
                    </a:lnTo>
                    <a:lnTo>
                      <a:pt x="1171" y="439"/>
                    </a:lnTo>
                    <a:lnTo>
                      <a:pt x="1352" y="586"/>
                    </a:lnTo>
                    <a:lnTo>
                      <a:pt x="1387" y="558"/>
                    </a:lnTo>
                    <a:lnTo>
                      <a:pt x="1561" y="669"/>
                    </a:lnTo>
                    <a:lnTo>
                      <a:pt x="1547" y="731"/>
                    </a:lnTo>
                    <a:lnTo>
                      <a:pt x="1603" y="773"/>
                    </a:lnTo>
                    <a:lnTo>
                      <a:pt x="1575" y="864"/>
                    </a:lnTo>
                    <a:lnTo>
                      <a:pt x="1693" y="940"/>
                    </a:lnTo>
                    <a:lnTo>
                      <a:pt x="1596" y="976"/>
                    </a:lnTo>
                    <a:lnTo>
                      <a:pt x="1596" y="1087"/>
                    </a:lnTo>
                    <a:lnTo>
                      <a:pt x="1533" y="1079"/>
                    </a:lnTo>
                    <a:lnTo>
                      <a:pt x="1526" y="996"/>
                    </a:lnTo>
                    <a:lnTo>
                      <a:pt x="1464" y="968"/>
                    </a:lnTo>
                    <a:lnTo>
                      <a:pt x="1414" y="982"/>
                    </a:lnTo>
                    <a:lnTo>
                      <a:pt x="1324" y="934"/>
                    </a:lnTo>
                    <a:lnTo>
                      <a:pt x="1227" y="1073"/>
                    </a:lnTo>
                    <a:lnTo>
                      <a:pt x="1038" y="962"/>
                    </a:lnTo>
                    <a:lnTo>
                      <a:pt x="990" y="990"/>
                    </a:lnTo>
                    <a:lnTo>
                      <a:pt x="822" y="912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716" name="Freeform 68"/>
              <p:cNvSpPr>
                <a:spLocks/>
              </p:cNvSpPr>
              <p:nvPr/>
            </p:nvSpPr>
            <p:spPr bwMode="auto">
              <a:xfrm>
                <a:off x="2077" y="3637"/>
                <a:ext cx="252" cy="303"/>
              </a:xfrm>
              <a:custGeom>
                <a:avLst/>
                <a:gdLst/>
                <a:ahLst/>
                <a:cxnLst>
                  <a:cxn ang="0">
                    <a:pos x="432" y="286"/>
                  </a:cxn>
                  <a:cxn ang="0">
                    <a:pos x="432" y="439"/>
                  </a:cxn>
                  <a:cxn ang="0">
                    <a:pos x="489" y="551"/>
                  </a:cxn>
                  <a:cxn ang="0">
                    <a:pos x="349" y="606"/>
                  </a:cxn>
                  <a:cxn ang="0">
                    <a:pos x="119" y="558"/>
                  </a:cxn>
                  <a:cxn ang="0">
                    <a:pos x="0" y="523"/>
                  </a:cxn>
                  <a:cxn ang="0">
                    <a:pos x="22" y="377"/>
                  </a:cxn>
                  <a:cxn ang="0">
                    <a:pos x="161" y="334"/>
                  </a:cxn>
                  <a:cxn ang="0">
                    <a:pos x="182" y="292"/>
                  </a:cxn>
                  <a:cxn ang="0">
                    <a:pos x="196" y="244"/>
                  </a:cxn>
                  <a:cxn ang="0">
                    <a:pos x="106" y="35"/>
                  </a:cxn>
                  <a:cxn ang="0">
                    <a:pos x="209" y="0"/>
                  </a:cxn>
                  <a:cxn ang="0">
                    <a:pos x="418" y="139"/>
                  </a:cxn>
                  <a:cxn ang="0">
                    <a:pos x="503" y="133"/>
                  </a:cxn>
                  <a:cxn ang="0">
                    <a:pos x="432" y="286"/>
                  </a:cxn>
                </a:cxnLst>
                <a:rect l="0" t="0" r="r" b="b"/>
                <a:pathLst>
                  <a:path w="503" h="606">
                    <a:moveTo>
                      <a:pt x="432" y="286"/>
                    </a:moveTo>
                    <a:lnTo>
                      <a:pt x="432" y="439"/>
                    </a:lnTo>
                    <a:lnTo>
                      <a:pt x="489" y="551"/>
                    </a:lnTo>
                    <a:lnTo>
                      <a:pt x="349" y="606"/>
                    </a:lnTo>
                    <a:lnTo>
                      <a:pt x="119" y="558"/>
                    </a:lnTo>
                    <a:lnTo>
                      <a:pt x="0" y="523"/>
                    </a:lnTo>
                    <a:lnTo>
                      <a:pt x="22" y="377"/>
                    </a:lnTo>
                    <a:lnTo>
                      <a:pt x="161" y="334"/>
                    </a:lnTo>
                    <a:lnTo>
                      <a:pt x="182" y="292"/>
                    </a:lnTo>
                    <a:lnTo>
                      <a:pt x="196" y="244"/>
                    </a:lnTo>
                    <a:lnTo>
                      <a:pt x="106" y="35"/>
                    </a:lnTo>
                    <a:lnTo>
                      <a:pt x="209" y="0"/>
                    </a:lnTo>
                    <a:lnTo>
                      <a:pt x="418" y="139"/>
                    </a:lnTo>
                    <a:lnTo>
                      <a:pt x="503" y="133"/>
                    </a:lnTo>
                    <a:lnTo>
                      <a:pt x="432" y="286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717" name="Freeform 69"/>
              <p:cNvSpPr>
                <a:spLocks/>
              </p:cNvSpPr>
              <p:nvPr/>
            </p:nvSpPr>
            <p:spPr bwMode="auto">
              <a:xfrm>
                <a:off x="2419" y="4448"/>
                <a:ext cx="547" cy="428"/>
              </a:xfrm>
              <a:custGeom>
                <a:avLst/>
                <a:gdLst/>
                <a:ahLst/>
                <a:cxnLst>
                  <a:cxn ang="0">
                    <a:pos x="788" y="850"/>
                  </a:cxn>
                  <a:cxn ang="0">
                    <a:pos x="697" y="857"/>
                  </a:cxn>
                  <a:cxn ang="0">
                    <a:pos x="697" y="614"/>
                  </a:cxn>
                  <a:cxn ang="0">
                    <a:pos x="572" y="620"/>
                  </a:cxn>
                  <a:cxn ang="0">
                    <a:pos x="245" y="445"/>
                  </a:cxn>
                  <a:cxn ang="0">
                    <a:pos x="203" y="557"/>
                  </a:cxn>
                  <a:cxn ang="0">
                    <a:pos x="105" y="515"/>
                  </a:cxn>
                  <a:cxn ang="0">
                    <a:pos x="28" y="473"/>
                  </a:cxn>
                  <a:cxn ang="0">
                    <a:pos x="0" y="369"/>
                  </a:cxn>
                  <a:cxn ang="0">
                    <a:pos x="36" y="306"/>
                  </a:cxn>
                  <a:cxn ang="0">
                    <a:pos x="245" y="320"/>
                  </a:cxn>
                  <a:cxn ang="0">
                    <a:pos x="530" y="244"/>
                  </a:cxn>
                  <a:cxn ang="0">
                    <a:pos x="551" y="0"/>
                  </a:cxn>
                  <a:cxn ang="0">
                    <a:pos x="641" y="28"/>
                  </a:cxn>
                  <a:cxn ang="0">
                    <a:pos x="641" y="83"/>
                  </a:cxn>
                  <a:cxn ang="0">
                    <a:pos x="921" y="133"/>
                  </a:cxn>
                  <a:cxn ang="0">
                    <a:pos x="886" y="160"/>
                  </a:cxn>
                  <a:cxn ang="0">
                    <a:pos x="927" y="244"/>
                  </a:cxn>
                  <a:cxn ang="0">
                    <a:pos x="1005" y="258"/>
                  </a:cxn>
                  <a:cxn ang="0">
                    <a:pos x="1005" y="300"/>
                  </a:cxn>
                  <a:cxn ang="0">
                    <a:pos x="1060" y="314"/>
                  </a:cxn>
                  <a:cxn ang="0">
                    <a:pos x="1095" y="355"/>
                  </a:cxn>
                  <a:cxn ang="0">
                    <a:pos x="1095" y="425"/>
                  </a:cxn>
                  <a:cxn ang="0">
                    <a:pos x="983" y="495"/>
                  </a:cxn>
                  <a:cxn ang="0">
                    <a:pos x="997" y="578"/>
                  </a:cxn>
                  <a:cxn ang="0">
                    <a:pos x="809" y="620"/>
                  </a:cxn>
                  <a:cxn ang="0">
                    <a:pos x="774" y="669"/>
                  </a:cxn>
                  <a:cxn ang="0">
                    <a:pos x="788" y="850"/>
                  </a:cxn>
                </a:cxnLst>
                <a:rect l="0" t="0" r="r" b="b"/>
                <a:pathLst>
                  <a:path w="1095" h="857">
                    <a:moveTo>
                      <a:pt x="788" y="850"/>
                    </a:moveTo>
                    <a:lnTo>
                      <a:pt x="697" y="857"/>
                    </a:lnTo>
                    <a:lnTo>
                      <a:pt x="697" y="614"/>
                    </a:lnTo>
                    <a:lnTo>
                      <a:pt x="572" y="620"/>
                    </a:lnTo>
                    <a:lnTo>
                      <a:pt x="245" y="445"/>
                    </a:lnTo>
                    <a:lnTo>
                      <a:pt x="203" y="557"/>
                    </a:lnTo>
                    <a:lnTo>
                      <a:pt x="105" y="515"/>
                    </a:lnTo>
                    <a:lnTo>
                      <a:pt x="28" y="473"/>
                    </a:lnTo>
                    <a:lnTo>
                      <a:pt x="0" y="369"/>
                    </a:lnTo>
                    <a:lnTo>
                      <a:pt x="36" y="306"/>
                    </a:lnTo>
                    <a:lnTo>
                      <a:pt x="245" y="320"/>
                    </a:lnTo>
                    <a:lnTo>
                      <a:pt x="530" y="244"/>
                    </a:lnTo>
                    <a:lnTo>
                      <a:pt x="551" y="0"/>
                    </a:lnTo>
                    <a:lnTo>
                      <a:pt x="641" y="28"/>
                    </a:lnTo>
                    <a:lnTo>
                      <a:pt x="641" y="83"/>
                    </a:lnTo>
                    <a:lnTo>
                      <a:pt x="921" y="133"/>
                    </a:lnTo>
                    <a:lnTo>
                      <a:pt x="886" y="160"/>
                    </a:lnTo>
                    <a:lnTo>
                      <a:pt x="927" y="244"/>
                    </a:lnTo>
                    <a:lnTo>
                      <a:pt x="1005" y="258"/>
                    </a:lnTo>
                    <a:lnTo>
                      <a:pt x="1005" y="300"/>
                    </a:lnTo>
                    <a:lnTo>
                      <a:pt x="1060" y="314"/>
                    </a:lnTo>
                    <a:lnTo>
                      <a:pt x="1095" y="355"/>
                    </a:lnTo>
                    <a:lnTo>
                      <a:pt x="1095" y="425"/>
                    </a:lnTo>
                    <a:lnTo>
                      <a:pt x="983" y="495"/>
                    </a:lnTo>
                    <a:lnTo>
                      <a:pt x="997" y="578"/>
                    </a:lnTo>
                    <a:lnTo>
                      <a:pt x="809" y="620"/>
                    </a:lnTo>
                    <a:lnTo>
                      <a:pt x="774" y="669"/>
                    </a:lnTo>
                    <a:lnTo>
                      <a:pt x="788" y="850"/>
                    </a:lnTo>
                    <a:close/>
                  </a:path>
                </a:pathLst>
              </a:custGeom>
              <a:solidFill>
                <a:srgbClr val="CC33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718" name="Freeform 70"/>
              <p:cNvSpPr>
                <a:spLocks/>
              </p:cNvSpPr>
              <p:nvPr/>
            </p:nvSpPr>
            <p:spPr bwMode="auto">
              <a:xfrm>
                <a:off x="2419" y="4448"/>
                <a:ext cx="547" cy="429"/>
              </a:xfrm>
              <a:custGeom>
                <a:avLst/>
                <a:gdLst/>
                <a:ahLst/>
                <a:cxnLst>
                  <a:cxn ang="0">
                    <a:pos x="788" y="849"/>
                  </a:cxn>
                  <a:cxn ang="0">
                    <a:pos x="697" y="857"/>
                  </a:cxn>
                  <a:cxn ang="0">
                    <a:pos x="697" y="613"/>
                  </a:cxn>
                  <a:cxn ang="0">
                    <a:pos x="572" y="620"/>
                  </a:cxn>
                  <a:cxn ang="0">
                    <a:pos x="244" y="445"/>
                  </a:cxn>
                  <a:cxn ang="0">
                    <a:pos x="202" y="557"/>
                  </a:cxn>
                  <a:cxn ang="0">
                    <a:pos x="104" y="515"/>
                  </a:cxn>
                  <a:cxn ang="0">
                    <a:pos x="28" y="473"/>
                  </a:cxn>
                  <a:cxn ang="0">
                    <a:pos x="0" y="368"/>
                  </a:cxn>
                  <a:cxn ang="0">
                    <a:pos x="35" y="306"/>
                  </a:cxn>
                  <a:cxn ang="0">
                    <a:pos x="244" y="320"/>
                  </a:cxn>
                  <a:cxn ang="0">
                    <a:pos x="530" y="243"/>
                  </a:cxn>
                  <a:cxn ang="0">
                    <a:pos x="550" y="0"/>
                  </a:cxn>
                  <a:cxn ang="0">
                    <a:pos x="641" y="28"/>
                  </a:cxn>
                  <a:cxn ang="0">
                    <a:pos x="641" y="83"/>
                  </a:cxn>
                  <a:cxn ang="0">
                    <a:pos x="920" y="132"/>
                  </a:cxn>
                  <a:cxn ang="0">
                    <a:pos x="886" y="159"/>
                  </a:cxn>
                  <a:cxn ang="0">
                    <a:pos x="927" y="243"/>
                  </a:cxn>
                  <a:cxn ang="0">
                    <a:pos x="1004" y="257"/>
                  </a:cxn>
                  <a:cxn ang="0">
                    <a:pos x="1004" y="299"/>
                  </a:cxn>
                  <a:cxn ang="0">
                    <a:pos x="1059" y="313"/>
                  </a:cxn>
                  <a:cxn ang="0">
                    <a:pos x="1095" y="354"/>
                  </a:cxn>
                  <a:cxn ang="0">
                    <a:pos x="1095" y="424"/>
                  </a:cxn>
                  <a:cxn ang="0">
                    <a:pos x="983" y="494"/>
                  </a:cxn>
                  <a:cxn ang="0">
                    <a:pos x="997" y="578"/>
                  </a:cxn>
                  <a:cxn ang="0">
                    <a:pos x="808" y="620"/>
                  </a:cxn>
                  <a:cxn ang="0">
                    <a:pos x="774" y="668"/>
                  </a:cxn>
                  <a:cxn ang="0">
                    <a:pos x="788" y="849"/>
                  </a:cxn>
                </a:cxnLst>
                <a:rect l="0" t="0" r="r" b="b"/>
                <a:pathLst>
                  <a:path w="1095" h="857">
                    <a:moveTo>
                      <a:pt x="788" y="849"/>
                    </a:moveTo>
                    <a:lnTo>
                      <a:pt x="697" y="857"/>
                    </a:lnTo>
                    <a:lnTo>
                      <a:pt x="697" y="613"/>
                    </a:lnTo>
                    <a:lnTo>
                      <a:pt x="572" y="620"/>
                    </a:lnTo>
                    <a:lnTo>
                      <a:pt x="244" y="445"/>
                    </a:lnTo>
                    <a:lnTo>
                      <a:pt x="202" y="557"/>
                    </a:lnTo>
                    <a:lnTo>
                      <a:pt x="104" y="515"/>
                    </a:lnTo>
                    <a:lnTo>
                      <a:pt x="28" y="473"/>
                    </a:lnTo>
                    <a:lnTo>
                      <a:pt x="0" y="368"/>
                    </a:lnTo>
                    <a:lnTo>
                      <a:pt x="35" y="306"/>
                    </a:lnTo>
                    <a:lnTo>
                      <a:pt x="244" y="320"/>
                    </a:lnTo>
                    <a:lnTo>
                      <a:pt x="530" y="243"/>
                    </a:lnTo>
                    <a:lnTo>
                      <a:pt x="550" y="0"/>
                    </a:lnTo>
                    <a:lnTo>
                      <a:pt x="641" y="28"/>
                    </a:lnTo>
                    <a:lnTo>
                      <a:pt x="641" y="83"/>
                    </a:lnTo>
                    <a:lnTo>
                      <a:pt x="920" y="132"/>
                    </a:lnTo>
                    <a:lnTo>
                      <a:pt x="886" y="159"/>
                    </a:lnTo>
                    <a:lnTo>
                      <a:pt x="927" y="243"/>
                    </a:lnTo>
                    <a:lnTo>
                      <a:pt x="1004" y="257"/>
                    </a:lnTo>
                    <a:lnTo>
                      <a:pt x="1004" y="299"/>
                    </a:lnTo>
                    <a:lnTo>
                      <a:pt x="1059" y="313"/>
                    </a:lnTo>
                    <a:lnTo>
                      <a:pt x="1095" y="354"/>
                    </a:lnTo>
                    <a:lnTo>
                      <a:pt x="1095" y="424"/>
                    </a:lnTo>
                    <a:lnTo>
                      <a:pt x="983" y="494"/>
                    </a:lnTo>
                    <a:lnTo>
                      <a:pt x="997" y="578"/>
                    </a:lnTo>
                    <a:lnTo>
                      <a:pt x="808" y="620"/>
                    </a:lnTo>
                    <a:lnTo>
                      <a:pt x="774" y="668"/>
                    </a:lnTo>
                    <a:lnTo>
                      <a:pt x="788" y="849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719" name="Freeform 71"/>
              <p:cNvSpPr>
                <a:spLocks/>
              </p:cNvSpPr>
              <p:nvPr/>
            </p:nvSpPr>
            <p:spPr bwMode="auto">
              <a:xfrm>
                <a:off x="3426" y="2909"/>
                <a:ext cx="910" cy="793"/>
              </a:xfrm>
              <a:custGeom>
                <a:avLst/>
                <a:gdLst/>
                <a:ahLst/>
                <a:cxnLst>
                  <a:cxn ang="0">
                    <a:pos x="1777" y="257"/>
                  </a:cxn>
                  <a:cxn ang="0">
                    <a:pos x="1819" y="299"/>
                  </a:cxn>
                  <a:cxn ang="0">
                    <a:pos x="1471" y="592"/>
                  </a:cxn>
                  <a:cxn ang="0">
                    <a:pos x="1463" y="703"/>
                  </a:cxn>
                  <a:cxn ang="0">
                    <a:pos x="1338" y="800"/>
                  </a:cxn>
                  <a:cxn ang="0">
                    <a:pos x="1449" y="1003"/>
                  </a:cxn>
                  <a:cxn ang="0">
                    <a:pos x="1240" y="1150"/>
                  </a:cxn>
                  <a:cxn ang="0">
                    <a:pos x="1310" y="1226"/>
                  </a:cxn>
                  <a:cxn ang="0">
                    <a:pos x="1268" y="1337"/>
                  </a:cxn>
                  <a:cxn ang="0">
                    <a:pos x="1192" y="1359"/>
                  </a:cxn>
                  <a:cxn ang="0">
                    <a:pos x="1171" y="1560"/>
                  </a:cxn>
                  <a:cxn ang="0">
                    <a:pos x="1059" y="1407"/>
                  </a:cxn>
                  <a:cxn ang="0">
                    <a:pos x="850" y="1588"/>
                  </a:cxn>
                  <a:cxn ang="0">
                    <a:pos x="732" y="1490"/>
                  </a:cxn>
                  <a:cxn ang="0">
                    <a:pos x="774" y="1386"/>
                  </a:cxn>
                  <a:cxn ang="0">
                    <a:pos x="760" y="1365"/>
                  </a:cxn>
                  <a:cxn ang="0">
                    <a:pos x="711" y="1372"/>
                  </a:cxn>
                  <a:cxn ang="0">
                    <a:pos x="711" y="1317"/>
                  </a:cxn>
                  <a:cxn ang="0">
                    <a:pos x="691" y="1268"/>
                  </a:cxn>
                  <a:cxn ang="0">
                    <a:pos x="655" y="1331"/>
                  </a:cxn>
                  <a:cxn ang="0">
                    <a:pos x="579" y="1240"/>
                  </a:cxn>
                  <a:cxn ang="0">
                    <a:pos x="516" y="1254"/>
                  </a:cxn>
                  <a:cxn ang="0">
                    <a:pos x="530" y="1198"/>
                  </a:cxn>
                  <a:cxn ang="0">
                    <a:pos x="480" y="1233"/>
                  </a:cxn>
                  <a:cxn ang="0">
                    <a:pos x="480" y="1178"/>
                  </a:cxn>
                  <a:cxn ang="0">
                    <a:pos x="397" y="1170"/>
                  </a:cxn>
                  <a:cxn ang="0">
                    <a:pos x="390" y="1122"/>
                  </a:cxn>
                  <a:cxn ang="0">
                    <a:pos x="341" y="1045"/>
                  </a:cxn>
                  <a:cxn ang="0">
                    <a:pos x="313" y="1052"/>
                  </a:cxn>
                  <a:cxn ang="0">
                    <a:pos x="321" y="1010"/>
                  </a:cxn>
                  <a:cxn ang="0">
                    <a:pos x="244" y="983"/>
                  </a:cxn>
                  <a:cxn ang="0">
                    <a:pos x="209" y="989"/>
                  </a:cxn>
                  <a:cxn ang="0">
                    <a:pos x="244" y="933"/>
                  </a:cxn>
                  <a:cxn ang="0">
                    <a:pos x="202" y="899"/>
                  </a:cxn>
                  <a:cxn ang="0">
                    <a:pos x="209" y="842"/>
                  </a:cxn>
                  <a:cxn ang="0">
                    <a:pos x="154" y="808"/>
                  </a:cxn>
                  <a:cxn ang="0">
                    <a:pos x="167" y="647"/>
                  </a:cxn>
                  <a:cxn ang="0">
                    <a:pos x="56" y="502"/>
                  </a:cxn>
                  <a:cxn ang="0">
                    <a:pos x="56" y="321"/>
                  </a:cxn>
                  <a:cxn ang="0">
                    <a:pos x="0" y="209"/>
                  </a:cxn>
                  <a:cxn ang="0">
                    <a:pos x="209" y="0"/>
                  </a:cxn>
                  <a:cxn ang="0">
                    <a:pos x="480" y="154"/>
                  </a:cxn>
                  <a:cxn ang="0">
                    <a:pos x="516" y="126"/>
                  </a:cxn>
                  <a:cxn ang="0">
                    <a:pos x="522" y="271"/>
                  </a:cxn>
                  <a:cxn ang="0">
                    <a:pos x="808" y="627"/>
                  </a:cxn>
                  <a:cxn ang="0">
                    <a:pos x="934" y="717"/>
                  </a:cxn>
                  <a:cxn ang="0">
                    <a:pos x="1039" y="864"/>
                  </a:cxn>
                  <a:cxn ang="0">
                    <a:pos x="1109" y="899"/>
                  </a:cxn>
                  <a:cxn ang="0">
                    <a:pos x="1109" y="836"/>
                  </a:cxn>
                  <a:cxn ang="0">
                    <a:pos x="1017" y="683"/>
                  </a:cxn>
                  <a:cxn ang="0">
                    <a:pos x="1081" y="550"/>
                  </a:cxn>
                  <a:cxn ang="0">
                    <a:pos x="1081" y="369"/>
                  </a:cxn>
                  <a:cxn ang="0">
                    <a:pos x="1087" y="313"/>
                  </a:cxn>
                  <a:cxn ang="0">
                    <a:pos x="1310" y="243"/>
                  </a:cxn>
                  <a:cxn ang="0">
                    <a:pos x="1310" y="160"/>
                  </a:cxn>
                  <a:cxn ang="0">
                    <a:pos x="1352" y="132"/>
                  </a:cxn>
                  <a:cxn ang="0">
                    <a:pos x="1457" y="216"/>
                  </a:cxn>
                  <a:cxn ang="0">
                    <a:pos x="1687" y="140"/>
                  </a:cxn>
                  <a:cxn ang="0">
                    <a:pos x="1708" y="188"/>
                  </a:cxn>
                  <a:cxn ang="0">
                    <a:pos x="1763" y="195"/>
                  </a:cxn>
                  <a:cxn ang="0">
                    <a:pos x="1777" y="257"/>
                  </a:cxn>
                </a:cxnLst>
                <a:rect l="0" t="0" r="r" b="b"/>
                <a:pathLst>
                  <a:path w="1819" h="1588">
                    <a:moveTo>
                      <a:pt x="1777" y="257"/>
                    </a:moveTo>
                    <a:lnTo>
                      <a:pt x="1819" y="299"/>
                    </a:lnTo>
                    <a:lnTo>
                      <a:pt x="1471" y="592"/>
                    </a:lnTo>
                    <a:lnTo>
                      <a:pt x="1463" y="703"/>
                    </a:lnTo>
                    <a:lnTo>
                      <a:pt x="1338" y="800"/>
                    </a:lnTo>
                    <a:lnTo>
                      <a:pt x="1449" y="1003"/>
                    </a:lnTo>
                    <a:lnTo>
                      <a:pt x="1240" y="1150"/>
                    </a:lnTo>
                    <a:lnTo>
                      <a:pt x="1310" y="1226"/>
                    </a:lnTo>
                    <a:lnTo>
                      <a:pt x="1268" y="1337"/>
                    </a:lnTo>
                    <a:lnTo>
                      <a:pt x="1192" y="1359"/>
                    </a:lnTo>
                    <a:lnTo>
                      <a:pt x="1171" y="1560"/>
                    </a:lnTo>
                    <a:lnTo>
                      <a:pt x="1059" y="1407"/>
                    </a:lnTo>
                    <a:lnTo>
                      <a:pt x="850" y="1588"/>
                    </a:lnTo>
                    <a:lnTo>
                      <a:pt x="732" y="1490"/>
                    </a:lnTo>
                    <a:lnTo>
                      <a:pt x="774" y="1386"/>
                    </a:lnTo>
                    <a:lnTo>
                      <a:pt x="760" y="1365"/>
                    </a:lnTo>
                    <a:lnTo>
                      <a:pt x="711" y="1372"/>
                    </a:lnTo>
                    <a:lnTo>
                      <a:pt x="711" y="1317"/>
                    </a:lnTo>
                    <a:lnTo>
                      <a:pt x="691" y="1268"/>
                    </a:lnTo>
                    <a:lnTo>
                      <a:pt x="655" y="1331"/>
                    </a:lnTo>
                    <a:lnTo>
                      <a:pt x="579" y="1240"/>
                    </a:lnTo>
                    <a:lnTo>
                      <a:pt x="516" y="1254"/>
                    </a:lnTo>
                    <a:lnTo>
                      <a:pt x="530" y="1198"/>
                    </a:lnTo>
                    <a:lnTo>
                      <a:pt x="480" y="1233"/>
                    </a:lnTo>
                    <a:lnTo>
                      <a:pt x="480" y="1178"/>
                    </a:lnTo>
                    <a:lnTo>
                      <a:pt x="397" y="1170"/>
                    </a:lnTo>
                    <a:lnTo>
                      <a:pt x="390" y="1122"/>
                    </a:lnTo>
                    <a:lnTo>
                      <a:pt x="341" y="1045"/>
                    </a:lnTo>
                    <a:lnTo>
                      <a:pt x="313" y="1052"/>
                    </a:lnTo>
                    <a:lnTo>
                      <a:pt x="321" y="1010"/>
                    </a:lnTo>
                    <a:lnTo>
                      <a:pt x="244" y="983"/>
                    </a:lnTo>
                    <a:lnTo>
                      <a:pt x="209" y="989"/>
                    </a:lnTo>
                    <a:lnTo>
                      <a:pt x="244" y="933"/>
                    </a:lnTo>
                    <a:lnTo>
                      <a:pt x="202" y="899"/>
                    </a:lnTo>
                    <a:lnTo>
                      <a:pt x="209" y="842"/>
                    </a:lnTo>
                    <a:lnTo>
                      <a:pt x="154" y="808"/>
                    </a:lnTo>
                    <a:lnTo>
                      <a:pt x="167" y="647"/>
                    </a:lnTo>
                    <a:lnTo>
                      <a:pt x="56" y="502"/>
                    </a:lnTo>
                    <a:lnTo>
                      <a:pt x="56" y="321"/>
                    </a:lnTo>
                    <a:lnTo>
                      <a:pt x="0" y="209"/>
                    </a:lnTo>
                    <a:lnTo>
                      <a:pt x="209" y="0"/>
                    </a:lnTo>
                    <a:lnTo>
                      <a:pt x="480" y="154"/>
                    </a:lnTo>
                    <a:lnTo>
                      <a:pt x="516" y="126"/>
                    </a:lnTo>
                    <a:lnTo>
                      <a:pt x="522" y="271"/>
                    </a:lnTo>
                    <a:lnTo>
                      <a:pt x="808" y="627"/>
                    </a:lnTo>
                    <a:lnTo>
                      <a:pt x="934" y="717"/>
                    </a:lnTo>
                    <a:lnTo>
                      <a:pt x="1039" y="864"/>
                    </a:lnTo>
                    <a:lnTo>
                      <a:pt x="1109" y="899"/>
                    </a:lnTo>
                    <a:lnTo>
                      <a:pt x="1109" y="836"/>
                    </a:lnTo>
                    <a:lnTo>
                      <a:pt x="1017" y="683"/>
                    </a:lnTo>
                    <a:lnTo>
                      <a:pt x="1081" y="550"/>
                    </a:lnTo>
                    <a:lnTo>
                      <a:pt x="1081" y="369"/>
                    </a:lnTo>
                    <a:lnTo>
                      <a:pt x="1087" y="313"/>
                    </a:lnTo>
                    <a:lnTo>
                      <a:pt x="1310" y="243"/>
                    </a:lnTo>
                    <a:lnTo>
                      <a:pt x="1310" y="160"/>
                    </a:lnTo>
                    <a:lnTo>
                      <a:pt x="1352" y="132"/>
                    </a:lnTo>
                    <a:lnTo>
                      <a:pt x="1457" y="216"/>
                    </a:lnTo>
                    <a:lnTo>
                      <a:pt x="1687" y="140"/>
                    </a:lnTo>
                    <a:lnTo>
                      <a:pt x="1708" y="188"/>
                    </a:lnTo>
                    <a:lnTo>
                      <a:pt x="1763" y="195"/>
                    </a:lnTo>
                    <a:lnTo>
                      <a:pt x="1777" y="257"/>
                    </a:lnTo>
                    <a:close/>
                  </a:path>
                </a:pathLst>
              </a:custGeom>
              <a:solidFill>
                <a:srgbClr val="FF66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720" name="Freeform 72"/>
              <p:cNvSpPr>
                <a:spLocks/>
              </p:cNvSpPr>
              <p:nvPr/>
            </p:nvSpPr>
            <p:spPr bwMode="auto">
              <a:xfrm>
                <a:off x="3426" y="2909"/>
                <a:ext cx="910" cy="794"/>
              </a:xfrm>
              <a:custGeom>
                <a:avLst/>
                <a:gdLst/>
                <a:ahLst/>
                <a:cxnLst>
                  <a:cxn ang="0">
                    <a:pos x="1778" y="258"/>
                  </a:cxn>
                  <a:cxn ang="0">
                    <a:pos x="1820" y="300"/>
                  </a:cxn>
                  <a:cxn ang="0">
                    <a:pos x="1472" y="593"/>
                  </a:cxn>
                  <a:cxn ang="0">
                    <a:pos x="1464" y="704"/>
                  </a:cxn>
                  <a:cxn ang="0">
                    <a:pos x="1339" y="802"/>
                  </a:cxn>
                  <a:cxn ang="0">
                    <a:pos x="1450" y="1004"/>
                  </a:cxn>
                  <a:cxn ang="0">
                    <a:pos x="1241" y="1150"/>
                  </a:cxn>
                  <a:cxn ang="0">
                    <a:pos x="1311" y="1227"/>
                  </a:cxn>
                  <a:cxn ang="0">
                    <a:pos x="1269" y="1338"/>
                  </a:cxn>
                  <a:cxn ang="0">
                    <a:pos x="1192" y="1359"/>
                  </a:cxn>
                  <a:cxn ang="0">
                    <a:pos x="1172" y="1561"/>
                  </a:cxn>
                  <a:cxn ang="0">
                    <a:pos x="1060" y="1408"/>
                  </a:cxn>
                  <a:cxn ang="0">
                    <a:pos x="851" y="1589"/>
                  </a:cxn>
                  <a:cxn ang="0">
                    <a:pos x="732" y="1491"/>
                  </a:cxn>
                  <a:cxn ang="0">
                    <a:pos x="774" y="1386"/>
                  </a:cxn>
                  <a:cxn ang="0">
                    <a:pos x="760" y="1366"/>
                  </a:cxn>
                  <a:cxn ang="0">
                    <a:pos x="712" y="1372"/>
                  </a:cxn>
                  <a:cxn ang="0">
                    <a:pos x="712" y="1317"/>
                  </a:cxn>
                  <a:cxn ang="0">
                    <a:pos x="691" y="1269"/>
                  </a:cxn>
                  <a:cxn ang="0">
                    <a:pos x="656" y="1331"/>
                  </a:cxn>
                  <a:cxn ang="0">
                    <a:pos x="579" y="1241"/>
                  </a:cxn>
                  <a:cxn ang="0">
                    <a:pos x="516" y="1255"/>
                  </a:cxn>
                  <a:cxn ang="0">
                    <a:pos x="530" y="1199"/>
                  </a:cxn>
                  <a:cxn ang="0">
                    <a:pos x="482" y="1233"/>
                  </a:cxn>
                  <a:cxn ang="0">
                    <a:pos x="482" y="1178"/>
                  </a:cxn>
                  <a:cxn ang="0">
                    <a:pos x="398" y="1171"/>
                  </a:cxn>
                  <a:cxn ang="0">
                    <a:pos x="390" y="1122"/>
                  </a:cxn>
                  <a:cxn ang="0">
                    <a:pos x="342" y="1046"/>
                  </a:cxn>
                  <a:cxn ang="0">
                    <a:pos x="314" y="1052"/>
                  </a:cxn>
                  <a:cxn ang="0">
                    <a:pos x="321" y="1010"/>
                  </a:cxn>
                  <a:cxn ang="0">
                    <a:pos x="245" y="983"/>
                  </a:cxn>
                  <a:cxn ang="0">
                    <a:pos x="209" y="990"/>
                  </a:cxn>
                  <a:cxn ang="0">
                    <a:pos x="245" y="934"/>
                  </a:cxn>
                  <a:cxn ang="0">
                    <a:pos x="203" y="899"/>
                  </a:cxn>
                  <a:cxn ang="0">
                    <a:pos x="209" y="843"/>
                  </a:cxn>
                  <a:cxn ang="0">
                    <a:pos x="154" y="808"/>
                  </a:cxn>
                  <a:cxn ang="0">
                    <a:pos x="167" y="648"/>
                  </a:cxn>
                  <a:cxn ang="0">
                    <a:pos x="56" y="502"/>
                  </a:cxn>
                  <a:cxn ang="0">
                    <a:pos x="56" y="321"/>
                  </a:cxn>
                  <a:cxn ang="0">
                    <a:pos x="0" y="209"/>
                  </a:cxn>
                  <a:cxn ang="0">
                    <a:pos x="209" y="0"/>
                  </a:cxn>
                  <a:cxn ang="0">
                    <a:pos x="482" y="154"/>
                  </a:cxn>
                  <a:cxn ang="0">
                    <a:pos x="516" y="126"/>
                  </a:cxn>
                  <a:cxn ang="0">
                    <a:pos x="523" y="272"/>
                  </a:cxn>
                  <a:cxn ang="0">
                    <a:pos x="810" y="627"/>
                  </a:cxn>
                  <a:cxn ang="0">
                    <a:pos x="935" y="718"/>
                  </a:cxn>
                  <a:cxn ang="0">
                    <a:pos x="1039" y="864"/>
                  </a:cxn>
                  <a:cxn ang="0">
                    <a:pos x="1109" y="899"/>
                  </a:cxn>
                  <a:cxn ang="0">
                    <a:pos x="1109" y="836"/>
                  </a:cxn>
                  <a:cxn ang="0">
                    <a:pos x="1019" y="683"/>
                  </a:cxn>
                  <a:cxn ang="0">
                    <a:pos x="1081" y="551"/>
                  </a:cxn>
                  <a:cxn ang="0">
                    <a:pos x="1081" y="370"/>
                  </a:cxn>
                  <a:cxn ang="0">
                    <a:pos x="1088" y="314"/>
                  </a:cxn>
                  <a:cxn ang="0">
                    <a:pos x="1311" y="245"/>
                  </a:cxn>
                  <a:cxn ang="0">
                    <a:pos x="1311" y="161"/>
                  </a:cxn>
                  <a:cxn ang="0">
                    <a:pos x="1353" y="133"/>
                  </a:cxn>
                  <a:cxn ang="0">
                    <a:pos x="1457" y="217"/>
                  </a:cxn>
                  <a:cxn ang="0">
                    <a:pos x="1687" y="140"/>
                  </a:cxn>
                  <a:cxn ang="0">
                    <a:pos x="1709" y="189"/>
                  </a:cxn>
                  <a:cxn ang="0">
                    <a:pos x="1765" y="195"/>
                  </a:cxn>
                  <a:cxn ang="0">
                    <a:pos x="1778" y="258"/>
                  </a:cxn>
                </a:cxnLst>
                <a:rect l="0" t="0" r="r" b="b"/>
                <a:pathLst>
                  <a:path w="1820" h="1589">
                    <a:moveTo>
                      <a:pt x="1778" y="258"/>
                    </a:moveTo>
                    <a:lnTo>
                      <a:pt x="1820" y="300"/>
                    </a:lnTo>
                    <a:lnTo>
                      <a:pt x="1472" y="593"/>
                    </a:lnTo>
                    <a:lnTo>
                      <a:pt x="1464" y="704"/>
                    </a:lnTo>
                    <a:lnTo>
                      <a:pt x="1339" y="802"/>
                    </a:lnTo>
                    <a:lnTo>
                      <a:pt x="1450" y="1004"/>
                    </a:lnTo>
                    <a:lnTo>
                      <a:pt x="1241" y="1150"/>
                    </a:lnTo>
                    <a:lnTo>
                      <a:pt x="1311" y="1227"/>
                    </a:lnTo>
                    <a:lnTo>
                      <a:pt x="1269" y="1338"/>
                    </a:lnTo>
                    <a:lnTo>
                      <a:pt x="1192" y="1359"/>
                    </a:lnTo>
                    <a:lnTo>
                      <a:pt x="1172" y="1561"/>
                    </a:lnTo>
                    <a:lnTo>
                      <a:pt x="1060" y="1408"/>
                    </a:lnTo>
                    <a:lnTo>
                      <a:pt x="851" y="1589"/>
                    </a:lnTo>
                    <a:lnTo>
                      <a:pt x="732" y="1491"/>
                    </a:lnTo>
                    <a:lnTo>
                      <a:pt x="774" y="1386"/>
                    </a:lnTo>
                    <a:lnTo>
                      <a:pt x="760" y="1366"/>
                    </a:lnTo>
                    <a:lnTo>
                      <a:pt x="712" y="1372"/>
                    </a:lnTo>
                    <a:lnTo>
                      <a:pt x="712" y="1317"/>
                    </a:lnTo>
                    <a:lnTo>
                      <a:pt x="691" y="1269"/>
                    </a:lnTo>
                    <a:lnTo>
                      <a:pt x="656" y="1331"/>
                    </a:lnTo>
                    <a:lnTo>
                      <a:pt x="579" y="1241"/>
                    </a:lnTo>
                    <a:lnTo>
                      <a:pt x="516" y="1255"/>
                    </a:lnTo>
                    <a:lnTo>
                      <a:pt x="530" y="1199"/>
                    </a:lnTo>
                    <a:lnTo>
                      <a:pt x="482" y="1233"/>
                    </a:lnTo>
                    <a:lnTo>
                      <a:pt x="482" y="1178"/>
                    </a:lnTo>
                    <a:lnTo>
                      <a:pt x="398" y="1171"/>
                    </a:lnTo>
                    <a:lnTo>
                      <a:pt x="390" y="1122"/>
                    </a:lnTo>
                    <a:lnTo>
                      <a:pt x="342" y="1046"/>
                    </a:lnTo>
                    <a:lnTo>
                      <a:pt x="314" y="1052"/>
                    </a:lnTo>
                    <a:lnTo>
                      <a:pt x="321" y="1010"/>
                    </a:lnTo>
                    <a:lnTo>
                      <a:pt x="245" y="983"/>
                    </a:lnTo>
                    <a:lnTo>
                      <a:pt x="209" y="990"/>
                    </a:lnTo>
                    <a:lnTo>
                      <a:pt x="245" y="934"/>
                    </a:lnTo>
                    <a:lnTo>
                      <a:pt x="203" y="899"/>
                    </a:lnTo>
                    <a:lnTo>
                      <a:pt x="209" y="843"/>
                    </a:lnTo>
                    <a:lnTo>
                      <a:pt x="154" y="808"/>
                    </a:lnTo>
                    <a:lnTo>
                      <a:pt x="167" y="648"/>
                    </a:lnTo>
                    <a:lnTo>
                      <a:pt x="56" y="502"/>
                    </a:lnTo>
                    <a:lnTo>
                      <a:pt x="56" y="321"/>
                    </a:lnTo>
                    <a:lnTo>
                      <a:pt x="0" y="209"/>
                    </a:lnTo>
                    <a:lnTo>
                      <a:pt x="209" y="0"/>
                    </a:lnTo>
                    <a:lnTo>
                      <a:pt x="482" y="154"/>
                    </a:lnTo>
                    <a:lnTo>
                      <a:pt x="516" y="126"/>
                    </a:lnTo>
                    <a:lnTo>
                      <a:pt x="523" y="272"/>
                    </a:lnTo>
                    <a:lnTo>
                      <a:pt x="810" y="627"/>
                    </a:lnTo>
                    <a:lnTo>
                      <a:pt x="935" y="718"/>
                    </a:lnTo>
                    <a:lnTo>
                      <a:pt x="1039" y="864"/>
                    </a:lnTo>
                    <a:lnTo>
                      <a:pt x="1109" y="899"/>
                    </a:lnTo>
                    <a:lnTo>
                      <a:pt x="1109" y="836"/>
                    </a:lnTo>
                    <a:lnTo>
                      <a:pt x="1019" y="683"/>
                    </a:lnTo>
                    <a:lnTo>
                      <a:pt x="1081" y="551"/>
                    </a:lnTo>
                    <a:lnTo>
                      <a:pt x="1081" y="370"/>
                    </a:lnTo>
                    <a:lnTo>
                      <a:pt x="1088" y="314"/>
                    </a:lnTo>
                    <a:lnTo>
                      <a:pt x="1311" y="245"/>
                    </a:lnTo>
                    <a:lnTo>
                      <a:pt x="1311" y="161"/>
                    </a:lnTo>
                    <a:lnTo>
                      <a:pt x="1353" y="133"/>
                    </a:lnTo>
                    <a:lnTo>
                      <a:pt x="1457" y="217"/>
                    </a:lnTo>
                    <a:lnTo>
                      <a:pt x="1687" y="140"/>
                    </a:lnTo>
                    <a:lnTo>
                      <a:pt x="1709" y="189"/>
                    </a:lnTo>
                    <a:lnTo>
                      <a:pt x="1765" y="195"/>
                    </a:lnTo>
                    <a:lnTo>
                      <a:pt x="1778" y="258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721" name="Freeform 73"/>
              <p:cNvSpPr>
                <a:spLocks noEditPoints="1"/>
              </p:cNvSpPr>
              <p:nvPr/>
            </p:nvSpPr>
            <p:spPr bwMode="auto">
              <a:xfrm>
                <a:off x="4193" y="1818"/>
                <a:ext cx="1014" cy="1362"/>
              </a:xfrm>
              <a:custGeom>
                <a:avLst/>
                <a:gdLst/>
                <a:ahLst/>
                <a:cxnLst>
                  <a:cxn ang="0">
                    <a:pos x="257" y="1518"/>
                  </a:cxn>
                  <a:cxn ang="0">
                    <a:pos x="139" y="1393"/>
                  </a:cxn>
                  <a:cxn ang="0">
                    <a:pos x="48" y="1288"/>
                  </a:cxn>
                  <a:cxn ang="0">
                    <a:pos x="7" y="1197"/>
                  </a:cxn>
                  <a:cxn ang="0">
                    <a:pos x="98" y="1226"/>
                  </a:cxn>
                  <a:cxn ang="0">
                    <a:pos x="257" y="1113"/>
                  </a:cxn>
                  <a:cxn ang="0">
                    <a:pos x="355" y="1169"/>
                  </a:cxn>
                  <a:cxn ang="0">
                    <a:pos x="544" y="738"/>
                  </a:cxn>
                  <a:cxn ang="0">
                    <a:pos x="460" y="403"/>
                  </a:cxn>
                  <a:cxn ang="0">
                    <a:pos x="627" y="299"/>
                  </a:cxn>
                  <a:cxn ang="0">
                    <a:pos x="920" y="187"/>
                  </a:cxn>
                  <a:cxn ang="0">
                    <a:pos x="1143" y="139"/>
                  </a:cxn>
                  <a:cxn ang="0">
                    <a:pos x="1248" y="284"/>
                  </a:cxn>
                  <a:cxn ang="0">
                    <a:pos x="1421" y="103"/>
                  </a:cxn>
                  <a:cxn ang="0">
                    <a:pos x="1777" y="0"/>
                  </a:cxn>
                  <a:cxn ang="0">
                    <a:pos x="1986" y="181"/>
                  </a:cxn>
                  <a:cxn ang="0">
                    <a:pos x="1958" y="271"/>
                  </a:cxn>
                  <a:cxn ang="0">
                    <a:pos x="1861" y="389"/>
                  </a:cxn>
                  <a:cxn ang="0">
                    <a:pos x="1868" y="473"/>
                  </a:cxn>
                  <a:cxn ang="0">
                    <a:pos x="1756" y="661"/>
                  </a:cxn>
                  <a:cxn ang="0">
                    <a:pos x="1624" y="773"/>
                  </a:cxn>
                  <a:cxn ang="0">
                    <a:pos x="1568" y="919"/>
                  </a:cxn>
                  <a:cxn ang="0">
                    <a:pos x="1401" y="801"/>
                  </a:cxn>
                  <a:cxn ang="0">
                    <a:pos x="1290" y="891"/>
                  </a:cxn>
                  <a:cxn ang="0">
                    <a:pos x="1011" y="1212"/>
                  </a:cxn>
                  <a:cxn ang="0">
                    <a:pos x="1045" y="1254"/>
                  </a:cxn>
                  <a:cxn ang="0">
                    <a:pos x="1198" y="1413"/>
                  </a:cxn>
                  <a:cxn ang="0">
                    <a:pos x="1094" y="1511"/>
                  </a:cxn>
                  <a:cxn ang="0">
                    <a:pos x="892" y="1664"/>
                  </a:cxn>
                  <a:cxn ang="0">
                    <a:pos x="997" y="1769"/>
                  </a:cxn>
                  <a:cxn ang="0">
                    <a:pos x="899" y="1873"/>
                  </a:cxn>
                  <a:cxn ang="0">
                    <a:pos x="927" y="1908"/>
                  </a:cxn>
                  <a:cxn ang="0">
                    <a:pos x="1094" y="1867"/>
                  </a:cxn>
                  <a:cxn ang="0">
                    <a:pos x="1101" y="2166"/>
                  </a:cxn>
                  <a:cxn ang="0">
                    <a:pos x="864" y="2431"/>
                  </a:cxn>
                  <a:cxn ang="0">
                    <a:pos x="683" y="2479"/>
                  </a:cxn>
                  <a:cxn ang="0">
                    <a:pos x="675" y="2591"/>
                  </a:cxn>
                  <a:cxn ang="0">
                    <a:pos x="661" y="2688"/>
                  </a:cxn>
                  <a:cxn ang="0">
                    <a:pos x="488" y="2723"/>
                  </a:cxn>
                  <a:cxn ang="0">
                    <a:pos x="321" y="2410"/>
                  </a:cxn>
                  <a:cxn ang="0">
                    <a:pos x="307" y="2117"/>
                  </a:cxn>
                  <a:cxn ang="0">
                    <a:pos x="369" y="1789"/>
                  </a:cxn>
                  <a:cxn ang="0">
                    <a:pos x="480" y="1783"/>
                  </a:cxn>
                  <a:cxn ang="0">
                    <a:pos x="585" y="1608"/>
                  </a:cxn>
                  <a:cxn ang="0">
                    <a:pos x="697" y="1497"/>
                  </a:cxn>
                  <a:cxn ang="0">
                    <a:pos x="780" y="1393"/>
                  </a:cxn>
                  <a:cxn ang="0">
                    <a:pos x="822" y="1205"/>
                  </a:cxn>
                  <a:cxn ang="0">
                    <a:pos x="787" y="1149"/>
                  </a:cxn>
                  <a:cxn ang="0">
                    <a:pos x="564" y="1205"/>
                  </a:cxn>
                  <a:cxn ang="0">
                    <a:pos x="1770" y="1421"/>
                  </a:cxn>
                  <a:cxn ang="0">
                    <a:pos x="1917" y="1511"/>
                  </a:cxn>
                  <a:cxn ang="0">
                    <a:pos x="1972" y="1713"/>
                  </a:cxn>
                  <a:cxn ang="0">
                    <a:pos x="1910" y="1853"/>
                  </a:cxn>
                  <a:cxn ang="0">
                    <a:pos x="1875" y="1936"/>
                  </a:cxn>
                  <a:cxn ang="0">
                    <a:pos x="1700" y="1998"/>
                  </a:cxn>
                  <a:cxn ang="0">
                    <a:pos x="1610" y="2117"/>
                  </a:cxn>
                  <a:cxn ang="0">
                    <a:pos x="1589" y="2040"/>
                  </a:cxn>
                  <a:cxn ang="0">
                    <a:pos x="1477" y="2048"/>
                  </a:cxn>
                  <a:cxn ang="0">
                    <a:pos x="1157" y="2020"/>
                  </a:cxn>
                  <a:cxn ang="0">
                    <a:pos x="1708" y="1449"/>
                  </a:cxn>
                </a:cxnLst>
                <a:rect l="0" t="0" r="r" b="b"/>
                <a:pathLst>
                  <a:path w="2028" h="2723">
                    <a:moveTo>
                      <a:pt x="466" y="1135"/>
                    </a:moveTo>
                    <a:lnTo>
                      <a:pt x="257" y="1518"/>
                    </a:lnTo>
                    <a:lnTo>
                      <a:pt x="209" y="1546"/>
                    </a:lnTo>
                    <a:lnTo>
                      <a:pt x="139" y="1393"/>
                    </a:lnTo>
                    <a:lnTo>
                      <a:pt x="42" y="1386"/>
                    </a:lnTo>
                    <a:lnTo>
                      <a:pt x="48" y="1288"/>
                    </a:lnTo>
                    <a:lnTo>
                      <a:pt x="0" y="1260"/>
                    </a:lnTo>
                    <a:lnTo>
                      <a:pt x="7" y="1197"/>
                    </a:lnTo>
                    <a:lnTo>
                      <a:pt x="76" y="1163"/>
                    </a:lnTo>
                    <a:lnTo>
                      <a:pt x="98" y="1226"/>
                    </a:lnTo>
                    <a:lnTo>
                      <a:pt x="132" y="1240"/>
                    </a:lnTo>
                    <a:lnTo>
                      <a:pt x="257" y="1113"/>
                    </a:lnTo>
                    <a:lnTo>
                      <a:pt x="321" y="1113"/>
                    </a:lnTo>
                    <a:lnTo>
                      <a:pt x="355" y="1169"/>
                    </a:lnTo>
                    <a:lnTo>
                      <a:pt x="452" y="1100"/>
                    </a:lnTo>
                    <a:lnTo>
                      <a:pt x="544" y="738"/>
                    </a:lnTo>
                    <a:lnTo>
                      <a:pt x="293" y="445"/>
                    </a:lnTo>
                    <a:lnTo>
                      <a:pt x="460" y="403"/>
                    </a:lnTo>
                    <a:lnTo>
                      <a:pt x="516" y="313"/>
                    </a:lnTo>
                    <a:lnTo>
                      <a:pt x="627" y="299"/>
                    </a:lnTo>
                    <a:lnTo>
                      <a:pt x="815" y="187"/>
                    </a:lnTo>
                    <a:lnTo>
                      <a:pt x="920" y="187"/>
                    </a:lnTo>
                    <a:lnTo>
                      <a:pt x="1081" y="117"/>
                    </a:lnTo>
                    <a:lnTo>
                      <a:pt x="1143" y="139"/>
                    </a:lnTo>
                    <a:lnTo>
                      <a:pt x="1226" y="306"/>
                    </a:lnTo>
                    <a:lnTo>
                      <a:pt x="1248" y="284"/>
                    </a:lnTo>
                    <a:lnTo>
                      <a:pt x="1324" y="173"/>
                    </a:lnTo>
                    <a:lnTo>
                      <a:pt x="1421" y="103"/>
                    </a:lnTo>
                    <a:lnTo>
                      <a:pt x="1610" y="117"/>
                    </a:lnTo>
                    <a:lnTo>
                      <a:pt x="1777" y="0"/>
                    </a:lnTo>
                    <a:lnTo>
                      <a:pt x="1958" y="208"/>
                    </a:lnTo>
                    <a:lnTo>
                      <a:pt x="1986" y="181"/>
                    </a:lnTo>
                    <a:lnTo>
                      <a:pt x="2022" y="236"/>
                    </a:lnTo>
                    <a:lnTo>
                      <a:pt x="1958" y="271"/>
                    </a:lnTo>
                    <a:lnTo>
                      <a:pt x="1882" y="250"/>
                    </a:lnTo>
                    <a:lnTo>
                      <a:pt x="1861" y="389"/>
                    </a:lnTo>
                    <a:lnTo>
                      <a:pt x="1924" y="411"/>
                    </a:lnTo>
                    <a:lnTo>
                      <a:pt x="1868" y="473"/>
                    </a:lnTo>
                    <a:lnTo>
                      <a:pt x="1896" y="668"/>
                    </a:lnTo>
                    <a:lnTo>
                      <a:pt x="1756" y="661"/>
                    </a:lnTo>
                    <a:lnTo>
                      <a:pt x="1658" y="703"/>
                    </a:lnTo>
                    <a:lnTo>
                      <a:pt x="1624" y="773"/>
                    </a:lnTo>
                    <a:lnTo>
                      <a:pt x="1658" y="877"/>
                    </a:lnTo>
                    <a:lnTo>
                      <a:pt x="1568" y="919"/>
                    </a:lnTo>
                    <a:lnTo>
                      <a:pt x="1491" y="912"/>
                    </a:lnTo>
                    <a:lnTo>
                      <a:pt x="1401" y="801"/>
                    </a:lnTo>
                    <a:lnTo>
                      <a:pt x="1296" y="793"/>
                    </a:lnTo>
                    <a:lnTo>
                      <a:pt x="1290" y="891"/>
                    </a:lnTo>
                    <a:lnTo>
                      <a:pt x="1108" y="954"/>
                    </a:lnTo>
                    <a:lnTo>
                      <a:pt x="1011" y="1212"/>
                    </a:lnTo>
                    <a:lnTo>
                      <a:pt x="1003" y="1246"/>
                    </a:lnTo>
                    <a:lnTo>
                      <a:pt x="1045" y="1254"/>
                    </a:lnTo>
                    <a:lnTo>
                      <a:pt x="1108" y="1379"/>
                    </a:lnTo>
                    <a:lnTo>
                      <a:pt x="1198" y="1413"/>
                    </a:lnTo>
                    <a:lnTo>
                      <a:pt x="1115" y="1455"/>
                    </a:lnTo>
                    <a:lnTo>
                      <a:pt x="1094" y="1511"/>
                    </a:lnTo>
                    <a:lnTo>
                      <a:pt x="934" y="1518"/>
                    </a:lnTo>
                    <a:lnTo>
                      <a:pt x="892" y="1664"/>
                    </a:lnTo>
                    <a:lnTo>
                      <a:pt x="955" y="1685"/>
                    </a:lnTo>
                    <a:lnTo>
                      <a:pt x="997" y="1769"/>
                    </a:lnTo>
                    <a:lnTo>
                      <a:pt x="955" y="1853"/>
                    </a:lnTo>
                    <a:lnTo>
                      <a:pt x="899" y="1873"/>
                    </a:lnTo>
                    <a:lnTo>
                      <a:pt x="941" y="1873"/>
                    </a:lnTo>
                    <a:lnTo>
                      <a:pt x="927" y="1908"/>
                    </a:lnTo>
                    <a:lnTo>
                      <a:pt x="997" y="1859"/>
                    </a:lnTo>
                    <a:lnTo>
                      <a:pt x="1094" y="1867"/>
                    </a:lnTo>
                    <a:lnTo>
                      <a:pt x="1031" y="2145"/>
                    </a:lnTo>
                    <a:lnTo>
                      <a:pt x="1101" y="2166"/>
                    </a:lnTo>
                    <a:lnTo>
                      <a:pt x="941" y="2396"/>
                    </a:lnTo>
                    <a:lnTo>
                      <a:pt x="864" y="2431"/>
                    </a:lnTo>
                    <a:lnTo>
                      <a:pt x="801" y="2507"/>
                    </a:lnTo>
                    <a:lnTo>
                      <a:pt x="683" y="2479"/>
                    </a:lnTo>
                    <a:lnTo>
                      <a:pt x="647" y="2549"/>
                    </a:lnTo>
                    <a:lnTo>
                      <a:pt x="675" y="2591"/>
                    </a:lnTo>
                    <a:lnTo>
                      <a:pt x="634" y="2660"/>
                    </a:lnTo>
                    <a:lnTo>
                      <a:pt x="661" y="2688"/>
                    </a:lnTo>
                    <a:lnTo>
                      <a:pt x="530" y="2723"/>
                    </a:lnTo>
                    <a:lnTo>
                      <a:pt x="488" y="2723"/>
                    </a:lnTo>
                    <a:lnTo>
                      <a:pt x="466" y="2618"/>
                    </a:lnTo>
                    <a:lnTo>
                      <a:pt x="321" y="2410"/>
                    </a:lnTo>
                    <a:lnTo>
                      <a:pt x="251" y="2173"/>
                    </a:lnTo>
                    <a:lnTo>
                      <a:pt x="307" y="2117"/>
                    </a:lnTo>
                    <a:lnTo>
                      <a:pt x="209" y="1853"/>
                    </a:lnTo>
                    <a:lnTo>
                      <a:pt x="369" y="1789"/>
                    </a:lnTo>
                    <a:lnTo>
                      <a:pt x="438" y="1831"/>
                    </a:lnTo>
                    <a:lnTo>
                      <a:pt x="480" y="1783"/>
                    </a:lnTo>
                    <a:lnTo>
                      <a:pt x="418" y="1741"/>
                    </a:lnTo>
                    <a:lnTo>
                      <a:pt x="585" y="1608"/>
                    </a:lnTo>
                    <a:lnTo>
                      <a:pt x="571" y="1594"/>
                    </a:lnTo>
                    <a:lnTo>
                      <a:pt x="697" y="1497"/>
                    </a:lnTo>
                    <a:lnTo>
                      <a:pt x="753" y="1358"/>
                    </a:lnTo>
                    <a:lnTo>
                      <a:pt x="780" y="1393"/>
                    </a:lnTo>
                    <a:lnTo>
                      <a:pt x="913" y="1330"/>
                    </a:lnTo>
                    <a:lnTo>
                      <a:pt x="822" y="1205"/>
                    </a:lnTo>
                    <a:lnTo>
                      <a:pt x="850" y="1072"/>
                    </a:lnTo>
                    <a:lnTo>
                      <a:pt x="787" y="1149"/>
                    </a:lnTo>
                    <a:lnTo>
                      <a:pt x="620" y="1135"/>
                    </a:lnTo>
                    <a:lnTo>
                      <a:pt x="564" y="1205"/>
                    </a:lnTo>
                    <a:lnTo>
                      <a:pt x="466" y="1135"/>
                    </a:lnTo>
                    <a:close/>
                    <a:moveTo>
                      <a:pt x="1770" y="1421"/>
                    </a:moveTo>
                    <a:lnTo>
                      <a:pt x="1861" y="1421"/>
                    </a:lnTo>
                    <a:lnTo>
                      <a:pt x="1917" y="1511"/>
                    </a:lnTo>
                    <a:lnTo>
                      <a:pt x="2028" y="1574"/>
                    </a:lnTo>
                    <a:lnTo>
                      <a:pt x="1972" y="1713"/>
                    </a:lnTo>
                    <a:lnTo>
                      <a:pt x="1994" y="1783"/>
                    </a:lnTo>
                    <a:lnTo>
                      <a:pt x="1910" y="1853"/>
                    </a:lnTo>
                    <a:lnTo>
                      <a:pt x="1903" y="1908"/>
                    </a:lnTo>
                    <a:lnTo>
                      <a:pt x="1875" y="1936"/>
                    </a:lnTo>
                    <a:lnTo>
                      <a:pt x="1813" y="1936"/>
                    </a:lnTo>
                    <a:lnTo>
                      <a:pt x="1700" y="1998"/>
                    </a:lnTo>
                    <a:lnTo>
                      <a:pt x="1624" y="2061"/>
                    </a:lnTo>
                    <a:lnTo>
                      <a:pt x="1610" y="2117"/>
                    </a:lnTo>
                    <a:lnTo>
                      <a:pt x="1582" y="2103"/>
                    </a:lnTo>
                    <a:lnTo>
                      <a:pt x="1589" y="2040"/>
                    </a:lnTo>
                    <a:lnTo>
                      <a:pt x="1561" y="2020"/>
                    </a:lnTo>
                    <a:lnTo>
                      <a:pt x="1477" y="2048"/>
                    </a:lnTo>
                    <a:lnTo>
                      <a:pt x="1310" y="1998"/>
                    </a:lnTo>
                    <a:lnTo>
                      <a:pt x="1157" y="2020"/>
                    </a:lnTo>
                    <a:lnTo>
                      <a:pt x="1435" y="1713"/>
                    </a:lnTo>
                    <a:lnTo>
                      <a:pt x="1708" y="1449"/>
                    </a:lnTo>
                    <a:lnTo>
                      <a:pt x="1770" y="1421"/>
                    </a:lnTo>
                    <a:close/>
                  </a:path>
                </a:pathLst>
              </a:custGeom>
              <a:solidFill>
                <a:srgbClr val="FF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722" name="Freeform 74"/>
              <p:cNvSpPr>
                <a:spLocks/>
              </p:cNvSpPr>
              <p:nvPr/>
            </p:nvSpPr>
            <p:spPr bwMode="auto">
              <a:xfrm>
                <a:off x="4193" y="1818"/>
                <a:ext cx="1011" cy="1362"/>
              </a:xfrm>
              <a:custGeom>
                <a:avLst/>
                <a:gdLst/>
                <a:ahLst/>
                <a:cxnLst>
                  <a:cxn ang="0">
                    <a:pos x="258" y="1518"/>
                  </a:cxn>
                  <a:cxn ang="0">
                    <a:pos x="139" y="1393"/>
                  </a:cxn>
                  <a:cxn ang="0">
                    <a:pos x="49" y="1289"/>
                  </a:cxn>
                  <a:cxn ang="0">
                    <a:pos x="8" y="1198"/>
                  </a:cxn>
                  <a:cxn ang="0">
                    <a:pos x="98" y="1226"/>
                  </a:cxn>
                  <a:cxn ang="0">
                    <a:pos x="258" y="1115"/>
                  </a:cxn>
                  <a:cxn ang="0">
                    <a:pos x="356" y="1170"/>
                  </a:cxn>
                  <a:cxn ang="0">
                    <a:pos x="544" y="739"/>
                  </a:cxn>
                  <a:cxn ang="0">
                    <a:pos x="460" y="404"/>
                  </a:cxn>
                  <a:cxn ang="0">
                    <a:pos x="627" y="299"/>
                  </a:cxn>
                  <a:cxn ang="0">
                    <a:pos x="921" y="188"/>
                  </a:cxn>
                  <a:cxn ang="0">
                    <a:pos x="1144" y="139"/>
                  </a:cxn>
                  <a:cxn ang="0">
                    <a:pos x="1248" y="286"/>
                  </a:cxn>
                  <a:cxn ang="0">
                    <a:pos x="1422" y="104"/>
                  </a:cxn>
                  <a:cxn ang="0">
                    <a:pos x="1777" y="0"/>
                  </a:cxn>
                  <a:cxn ang="0">
                    <a:pos x="1987" y="181"/>
                  </a:cxn>
                  <a:cxn ang="0">
                    <a:pos x="1959" y="272"/>
                  </a:cxn>
                  <a:cxn ang="0">
                    <a:pos x="1862" y="390"/>
                  </a:cxn>
                  <a:cxn ang="0">
                    <a:pos x="1868" y="474"/>
                  </a:cxn>
                  <a:cxn ang="0">
                    <a:pos x="1757" y="661"/>
                  </a:cxn>
                  <a:cxn ang="0">
                    <a:pos x="1624" y="773"/>
                  </a:cxn>
                  <a:cxn ang="0">
                    <a:pos x="1568" y="920"/>
                  </a:cxn>
                  <a:cxn ang="0">
                    <a:pos x="1401" y="801"/>
                  </a:cxn>
                  <a:cxn ang="0">
                    <a:pos x="1290" y="892"/>
                  </a:cxn>
                  <a:cxn ang="0">
                    <a:pos x="1011" y="1212"/>
                  </a:cxn>
                  <a:cxn ang="0">
                    <a:pos x="1046" y="1254"/>
                  </a:cxn>
                  <a:cxn ang="0">
                    <a:pos x="1199" y="1414"/>
                  </a:cxn>
                  <a:cxn ang="0">
                    <a:pos x="1094" y="1512"/>
                  </a:cxn>
                  <a:cxn ang="0">
                    <a:pos x="893" y="1665"/>
                  </a:cxn>
                  <a:cxn ang="0">
                    <a:pos x="997" y="1769"/>
                  </a:cxn>
                  <a:cxn ang="0">
                    <a:pos x="899" y="1874"/>
                  </a:cxn>
                  <a:cxn ang="0">
                    <a:pos x="927" y="1908"/>
                  </a:cxn>
                  <a:cxn ang="0">
                    <a:pos x="1094" y="1867"/>
                  </a:cxn>
                  <a:cxn ang="0">
                    <a:pos x="1102" y="2166"/>
                  </a:cxn>
                  <a:cxn ang="0">
                    <a:pos x="865" y="2431"/>
                  </a:cxn>
                  <a:cxn ang="0">
                    <a:pos x="683" y="2480"/>
                  </a:cxn>
                  <a:cxn ang="0">
                    <a:pos x="676" y="2592"/>
                  </a:cxn>
                  <a:cxn ang="0">
                    <a:pos x="662" y="2689"/>
                  </a:cxn>
                  <a:cxn ang="0">
                    <a:pos x="488" y="2723"/>
                  </a:cxn>
                  <a:cxn ang="0">
                    <a:pos x="321" y="2411"/>
                  </a:cxn>
                  <a:cxn ang="0">
                    <a:pos x="307" y="2117"/>
                  </a:cxn>
                  <a:cxn ang="0">
                    <a:pos x="370" y="1790"/>
                  </a:cxn>
                  <a:cxn ang="0">
                    <a:pos x="481" y="1783"/>
                  </a:cxn>
                  <a:cxn ang="0">
                    <a:pos x="585" y="1609"/>
                  </a:cxn>
                  <a:cxn ang="0">
                    <a:pos x="697" y="1498"/>
                  </a:cxn>
                  <a:cxn ang="0">
                    <a:pos x="780" y="1393"/>
                  </a:cxn>
                  <a:cxn ang="0">
                    <a:pos x="822" y="1205"/>
                  </a:cxn>
                  <a:cxn ang="0">
                    <a:pos x="788" y="1149"/>
                  </a:cxn>
                  <a:cxn ang="0">
                    <a:pos x="565" y="1205"/>
                  </a:cxn>
                </a:cxnLst>
                <a:rect l="0" t="0" r="r" b="b"/>
                <a:pathLst>
                  <a:path w="2022" h="2723">
                    <a:moveTo>
                      <a:pt x="467" y="1135"/>
                    </a:moveTo>
                    <a:lnTo>
                      <a:pt x="258" y="1518"/>
                    </a:lnTo>
                    <a:lnTo>
                      <a:pt x="209" y="1546"/>
                    </a:lnTo>
                    <a:lnTo>
                      <a:pt x="139" y="1393"/>
                    </a:lnTo>
                    <a:lnTo>
                      <a:pt x="42" y="1387"/>
                    </a:lnTo>
                    <a:lnTo>
                      <a:pt x="49" y="1289"/>
                    </a:lnTo>
                    <a:lnTo>
                      <a:pt x="0" y="1261"/>
                    </a:lnTo>
                    <a:lnTo>
                      <a:pt x="8" y="1198"/>
                    </a:lnTo>
                    <a:lnTo>
                      <a:pt x="77" y="1163"/>
                    </a:lnTo>
                    <a:lnTo>
                      <a:pt x="98" y="1226"/>
                    </a:lnTo>
                    <a:lnTo>
                      <a:pt x="133" y="1240"/>
                    </a:lnTo>
                    <a:lnTo>
                      <a:pt x="258" y="1115"/>
                    </a:lnTo>
                    <a:lnTo>
                      <a:pt x="321" y="1115"/>
                    </a:lnTo>
                    <a:lnTo>
                      <a:pt x="356" y="1170"/>
                    </a:lnTo>
                    <a:lnTo>
                      <a:pt x="453" y="1101"/>
                    </a:lnTo>
                    <a:lnTo>
                      <a:pt x="544" y="739"/>
                    </a:lnTo>
                    <a:lnTo>
                      <a:pt x="293" y="446"/>
                    </a:lnTo>
                    <a:lnTo>
                      <a:pt x="460" y="404"/>
                    </a:lnTo>
                    <a:lnTo>
                      <a:pt x="516" y="313"/>
                    </a:lnTo>
                    <a:lnTo>
                      <a:pt x="627" y="299"/>
                    </a:lnTo>
                    <a:lnTo>
                      <a:pt x="816" y="188"/>
                    </a:lnTo>
                    <a:lnTo>
                      <a:pt x="921" y="188"/>
                    </a:lnTo>
                    <a:lnTo>
                      <a:pt x="1081" y="118"/>
                    </a:lnTo>
                    <a:lnTo>
                      <a:pt x="1144" y="139"/>
                    </a:lnTo>
                    <a:lnTo>
                      <a:pt x="1227" y="307"/>
                    </a:lnTo>
                    <a:lnTo>
                      <a:pt x="1248" y="286"/>
                    </a:lnTo>
                    <a:lnTo>
                      <a:pt x="1325" y="174"/>
                    </a:lnTo>
                    <a:lnTo>
                      <a:pt x="1422" y="104"/>
                    </a:lnTo>
                    <a:lnTo>
                      <a:pt x="1610" y="118"/>
                    </a:lnTo>
                    <a:lnTo>
                      <a:pt x="1777" y="0"/>
                    </a:lnTo>
                    <a:lnTo>
                      <a:pt x="1959" y="208"/>
                    </a:lnTo>
                    <a:lnTo>
                      <a:pt x="1987" y="181"/>
                    </a:lnTo>
                    <a:lnTo>
                      <a:pt x="2022" y="236"/>
                    </a:lnTo>
                    <a:lnTo>
                      <a:pt x="1959" y="272"/>
                    </a:lnTo>
                    <a:lnTo>
                      <a:pt x="1882" y="250"/>
                    </a:lnTo>
                    <a:lnTo>
                      <a:pt x="1862" y="390"/>
                    </a:lnTo>
                    <a:lnTo>
                      <a:pt x="1924" y="411"/>
                    </a:lnTo>
                    <a:lnTo>
                      <a:pt x="1868" y="474"/>
                    </a:lnTo>
                    <a:lnTo>
                      <a:pt x="1896" y="669"/>
                    </a:lnTo>
                    <a:lnTo>
                      <a:pt x="1757" y="661"/>
                    </a:lnTo>
                    <a:lnTo>
                      <a:pt x="1659" y="703"/>
                    </a:lnTo>
                    <a:lnTo>
                      <a:pt x="1624" y="773"/>
                    </a:lnTo>
                    <a:lnTo>
                      <a:pt x="1659" y="878"/>
                    </a:lnTo>
                    <a:lnTo>
                      <a:pt x="1568" y="920"/>
                    </a:lnTo>
                    <a:lnTo>
                      <a:pt x="1492" y="912"/>
                    </a:lnTo>
                    <a:lnTo>
                      <a:pt x="1401" y="801"/>
                    </a:lnTo>
                    <a:lnTo>
                      <a:pt x="1297" y="794"/>
                    </a:lnTo>
                    <a:lnTo>
                      <a:pt x="1290" y="892"/>
                    </a:lnTo>
                    <a:lnTo>
                      <a:pt x="1108" y="954"/>
                    </a:lnTo>
                    <a:lnTo>
                      <a:pt x="1011" y="1212"/>
                    </a:lnTo>
                    <a:lnTo>
                      <a:pt x="1004" y="1247"/>
                    </a:lnTo>
                    <a:lnTo>
                      <a:pt x="1046" y="1254"/>
                    </a:lnTo>
                    <a:lnTo>
                      <a:pt x="1108" y="1379"/>
                    </a:lnTo>
                    <a:lnTo>
                      <a:pt x="1199" y="1414"/>
                    </a:lnTo>
                    <a:lnTo>
                      <a:pt x="1116" y="1456"/>
                    </a:lnTo>
                    <a:lnTo>
                      <a:pt x="1094" y="1512"/>
                    </a:lnTo>
                    <a:lnTo>
                      <a:pt x="935" y="1518"/>
                    </a:lnTo>
                    <a:lnTo>
                      <a:pt x="893" y="1665"/>
                    </a:lnTo>
                    <a:lnTo>
                      <a:pt x="955" y="1685"/>
                    </a:lnTo>
                    <a:lnTo>
                      <a:pt x="997" y="1769"/>
                    </a:lnTo>
                    <a:lnTo>
                      <a:pt x="955" y="1853"/>
                    </a:lnTo>
                    <a:lnTo>
                      <a:pt x="899" y="1874"/>
                    </a:lnTo>
                    <a:lnTo>
                      <a:pt x="941" y="1874"/>
                    </a:lnTo>
                    <a:lnTo>
                      <a:pt x="927" y="1908"/>
                    </a:lnTo>
                    <a:lnTo>
                      <a:pt x="997" y="1860"/>
                    </a:lnTo>
                    <a:lnTo>
                      <a:pt x="1094" y="1867"/>
                    </a:lnTo>
                    <a:lnTo>
                      <a:pt x="1032" y="2146"/>
                    </a:lnTo>
                    <a:lnTo>
                      <a:pt x="1102" y="2166"/>
                    </a:lnTo>
                    <a:lnTo>
                      <a:pt x="941" y="2397"/>
                    </a:lnTo>
                    <a:lnTo>
                      <a:pt x="865" y="2431"/>
                    </a:lnTo>
                    <a:lnTo>
                      <a:pt x="802" y="2508"/>
                    </a:lnTo>
                    <a:lnTo>
                      <a:pt x="683" y="2480"/>
                    </a:lnTo>
                    <a:lnTo>
                      <a:pt x="649" y="2550"/>
                    </a:lnTo>
                    <a:lnTo>
                      <a:pt x="676" y="2592"/>
                    </a:lnTo>
                    <a:lnTo>
                      <a:pt x="635" y="2661"/>
                    </a:lnTo>
                    <a:lnTo>
                      <a:pt x="662" y="2689"/>
                    </a:lnTo>
                    <a:lnTo>
                      <a:pt x="530" y="2723"/>
                    </a:lnTo>
                    <a:lnTo>
                      <a:pt x="488" y="2723"/>
                    </a:lnTo>
                    <a:lnTo>
                      <a:pt x="467" y="2620"/>
                    </a:lnTo>
                    <a:lnTo>
                      <a:pt x="321" y="2411"/>
                    </a:lnTo>
                    <a:lnTo>
                      <a:pt x="251" y="2174"/>
                    </a:lnTo>
                    <a:lnTo>
                      <a:pt x="307" y="2117"/>
                    </a:lnTo>
                    <a:lnTo>
                      <a:pt x="209" y="1853"/>
                    </a:lnTo>
                    <a:lnTo>
                      <a:pt x="370" y="1790"/>
                    </a:lnTo>
                    <a:lnTo>
                      <a:pt x="440" y="1832"/>
                    </a:lnTo>
                    <a:lnTo>
                      <a:pt x="481" y="1783"/>
                    </a:lnTo>
                    <a:lnTo>
                      <a:pt x="418" y="1741"/>
                    </a:lnTo>
                    <a:lnTo>
                      <a:pt x="585" y="1609"/>
                    </a:lnTo>
                    <a:lnTo>
                      <a:pt x="571" y="1596"/>
                    </a:lnTo>
                    <a:lnTo>
                      <a:pt x="697" y="1498"/>
                    </a:lnTo>
                    <a:lnTo>
                      <a:pt x="753" y="1359"/>
                    </a:lnTo>
                    <a:lnTo>
                      <a:pt x="780" y="1393"/>
                    </a:lnTo>
                    <a:lnTo>
                      <a:pt x="913" y="1331"/>
                    </a:lnTo>
                    <a:lnTo>
                      <a:pt x="822" y="1205"/>
                    </a:lnTo>
                    <a:lnTo>
                      <a:pt x="850" y="1073"/>
                    </a:lnTo>
                    <a:lnTo>
                      <a:pt x="788" y="1149"/>
                    </a:lnTo>
                    <a:lnTo>
                      <a:pt x="621" y="1135"/>
                    </a:lnTo>
                    <a:lnTo>
                      <a:pt x="565" y="1205"/>
                    </a:lnTo>
                    <a:lnTo>
                      <a:pt x="467" y="1135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723" name="Freeform 75"/>
              <p:cNvSpPr>
                <a:spLocks/>
              </p:cNvSpPr>
              <p:nvPr/>
            </p:nvSpPr>
            <p:spPr bwMode="auto">
              <a:xfrm>
                <a:off x="4772" y="2529"/>
                <a:ext cx="436" cy="348"/>
              </a:xfrm>
              <a:custGeom>
                <a:avLst/>
                <a:gdLst/>
                <a:ahLst/>
                <a:cxnLst>
                  <a:cxn ang="0">
                    <a:pos x="613" y="0"/>
                  </a:cxn>
                  <a:cxn ang="0">
                    <a:pos x="704" y="0"/>
                  </a:cxn>
                  <a:cxn ang="0">
                    <a:pos x="760" y="91"/>
                  </a:cxn>
                  <a:cxn ang="0">
                    <a:pos x="871" y="153"/>
                  </a:cxn>
                  <a:cxn ang="0">
                    <a:pos x="815" y="292"/>
                  </a:cxn>
                  <a:cxn ang="0">
                    <a:pos x="836" y="362"/>
                  </a:cxn>
                  <a:cxn ang="0">
                    <a:pos x="752" y="432"/>
                  </a:cxn>
                  <a:cxn ang="0">
                    <a:pos x="746" y="487"/>
                  </a:cxn>
                  <a:cxn ang="0">
                    <a:pos x="718" y="515"/>
                  </a:cxn>
                  <a:cxn ang="0">
                    <a:pos x="655" y="515"/>
                  </a:cxn>
                  <a:cxn ang="0">
                    <a:pos x="543" y="578"/>
                  </a:cxn>
                  <a:cxn ang="0">
                    <a:pos x="466" y="640"/>
                  </a:cxn>
                  <a:cxn ang="0">
                    <a:pos x="452" y="696"/>
                  </a:cxn>
                  <a:cxn ang="0">
                    <a:pos x="424" y="682"/>
                  </a:cxn>
                  <a:cxn ang="0">
                    <a:pos x="432" y="620"/>
                  </a:cxn>
                  <a:cxn ang="0">
                    <a:pos x="404" y="599"/>
                  </a:cxn>
                  <a:cxn ang="0">
                    <a:pos x="320" y="627"/>
                  </a:cxn>
                  <a:cxn ang="0">
                    <a:pos x="153" y="578"/>
                  </a:cxn>
                  <a:cxn ang="0">
                    <a:pos x="0" y="599"/>
                  </a:cxn>
                  <a:cxn ang="0">
                    <a:pos x="278" y="292"/>
                  </a:cxn>
                  <a:cxn ang="0">
                    <a:pos x="550" y="28"/>
                  </a:cxn>
                  <a:cxn ang="0">
                    <a:pos x="613" y="0"/>
                  </a:cxn>
                </a:cxnLst>
                <a:rect l="0" t="0" r="r" b="b"/>
                <a:pathLst>
                  <a:path w="871" h="696">
                    <a:moveTo>
                      <a:pt x="613" y="0"/>
                    </a:moveTo>
                    <a:lnTo>
                      <a:pt x="704" y="0"/>
                    </a:lnTo>
                    <a:lnTo>
                      <a:pt x="760" y="91"/>
                    </a:lnTo>
                    <a:lnTo>
                      <a:pt x="871" y="153"/>
                    </a:lnTo>
                    <a:lnTo>
                      <a:pt x="815" y="292"/>
                    </a:lnTo>
                    <a:lnTo>
                      <a:pt x="836" y="362"/>
                    </a:lnTo>
                    <a:lnTo>
                      <a:pt x="752" y="432"/>
                    </a:lnTo>
                    <a:lnTo>
                      <a:pt x="746" y="487"/>
                    </a:lnTo>
                    <a:lnTo>
                      <a:pt x="718" y="515"/>
                    </a:lnTo>
                    <a:lnTo>
                      <a:pt x="655" y="515"/>
                    </a:lnTo>
                    <a:lnTo>
                      <a:pt x="543" y="578"/>
                    </a:lnTo>
                    <a:lnTo>
                      <a:pt x="466" y="640"/>
                    </a:lnTo>
                    <a:lnTo>
                      <a:pt x="452" y="696"/>
                    </a:lnTo>
                    <a:lnTo>
                      <a:pt x="424" y="682"/>
                    </a:lnTo>
                    <a:lnTo>
                      <a:pt x="432" y="620"/>
                    </a:lnTo>
                    <a:lnTo>
                      <a:pt x="404" y="599"/>
                    </a:lnTo>
                    <a:lnTo>
                      <a:pt x="320" y="627"/>
                    </a:lnTo>
                    <a:lnTo>
                      <a:pt x="153" y="578"/>
                    </a:lnTo>
                    <a:lnTo>
                      <a:pt x="0" y="599"/>
                    </a:lnTo>
                    <a:lnTo>
                      <a:pt x="278" y="292"/>
                    </a:lnTo>
                    <a:lnTo>
                      <a:pt x="550" y="28"/>
                    </a:lnTo>
                    <a:lnTo>
                      <a:pt x="613" y="0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724" name="Freeform 76"/>
              <p:cNvSpPr>
                <a:spLocks/>
              </p:cNvSpPr>
              <p:nvPr/>
            </p:nvSpPr>
            <p:spPr bwMode="auto">
              <a:xfrm>
                <a:off x="3116" y="864"/>
                <a:ext cx="578" cy="881"/>
              </a:xfrm>
              <a:custGeom>
                <a:avLst/>
                <a:gdLst/>
                <a:ahLst/>
                <a:cxnLst>
                  <a:cxn ang="0">
                    <a:pos x="620" y="1533"/>
                  </a:cxn>
                  <a:cxn ang="0">
                    <a:pos x="599" y="1609"/>
                  </a:cxn>
                  <a:cxn ang="0">
                    <a:pos x="467" y="1700"/>
                  </a:cxn>
                  <a:cxn ang="0">
                    <a:pos x="397" y="1644"/>
                  </a:cxn>
                  <a:cxn ang="0">
                    <a:pos x="328" y="1762"/>
                  </a:cxn>
                  <a:cxn ang="0">
                    <a:pos x="251" y="1636"/>
                  </a:cxn>
                  <a:cxn ang="0">
                    <a:pos x="251" y="1602"/>
                  </a:cxn>
                  <a:cxn ang="0">
                    <a:pos x="83" y="1455"/>
                  </a:cxn>
                  <a:cxn ang="0">
                    <a:pos x="76" y="1379"/>
                  </a:cxn>
                  <a:cxn ang="0">
                    <a:pos x="125" y="1288"/>
                  </a:cxn>
                  <a:cxn ang="0">
                    <a:pos x="173" y="1225"/>
                  </a:cxn>
                  <a:cxn ang="0">
                    <a:pos x="0" y="954"/>
                  </a:cxn>
                  <a:cxn ang="0">
                    <a:pos x="41" y="891"/>
                  </a:cxn>
                  <a:cxn ang="0">
                    <a:pos x="41" y="738"/>
                  </a:cxn>
                  <a:cxn ang="0">
                    <a:pos x="104" y="648"/>
                  </a:cxn>
                  <a:cxn ang="0">
                    <a:pos x="139" y="696"/>
                  </a:cxn>
                  <a:cxn ang="0">
                    <a:pos x="258" y="620"/>
                  </a:cxn>
                  <a:cxn ang="0">
                    <a:pos x="439" y="564"/>
                  </a:cxn>
                  <a:cxn ang="0">
                    <a:pos x="439" y="481"/>
                  </a:cxn>
                  <a:cxn ang="0">
                    <a:pos x="473" y="453"/>
                  </a:cxn>
                  <a:cxn ang="0">
                    <a:pos x="460" y="362"/>
                  </a:cxn>
                  <a:cxn ang="0">
                    <a:pos x="509" y="285"/>
                  </a:cxn>
                  <a:cxn ang="0">
                    <a:pos x="473" y="299"/>
                  </a:cxn>
                  <a:cxn ang="0">
                    <a:pos x="453" y="223"/>
                  </a:cxn>
                  <a:cxn ang="0">
                    <a:pos x="551" y="111"/>
                  </a:cxn>
                  <a:cxn ang="0">
                    <a:pos x="662" y="83"/>
                  </a:cxn>
                  <a:cxn ang="0">
                    <a:pos x="655" y="62"/>
                  </a:cxn>
                  <a:cxn ang="0">
                    <a:pos x="690" y="83"/>
                  </a:cxn>
                  <a:cxn ang="0">
                    <a:pos x="746" y="55"/>
                  </a:cxn>
                  <a:cxn ang="0">
                    <a:pos x="760" y="0"/>
                  </a:cxn>
                  <a:cxn ang="0">
                    <a:pos x="815" y="0"/>
                  </a:cxn>
                  <a:cxn ang="0">
                    <a:pos x="961" y="83"/>
                  </a:cxn>
                  <a:cxn ang="0">
                    <a:pos x="1017" y="229"/>
                  </a:cxn>
                  <a:cxn ang="0">
                    <a:pos x="983" y="376"/>
                  </a:cxn>
                  <a:cxn ang="0">
                    <a:pos x="1059" y="313"/>
                  </a:cxn>
                  <a:cxn ang="0">
                    <a:pos x="1108" y="320"/>
                  </a:cxn>
                  <a:cxn ang="0">
                    <a:pos x="1156" y="397"/>
                  </a:cxn>
                  <a:cxn ang="0">
                    <a:pos x="1156" y="529"/>
                  </a:cxn>
                  <a:cxn ang="0">
                    <a:pos x="1094" y="543"/>
                  </a:cxn>
                  <a:cxn ang="0">
                    <a:pos x="969" y="676"/>
                  </a:cxn>
                  <a:cxn ang="0">
                    <a:pos x="843" y="676"/>
                  </a:cxn>
                  <a:cxn ang="0">
                    <a:pos x="696" y="885"/>
                  </a:cxn>
                  <a:cxn ang="0">
                    <a:pos x="752" y="1030"/>
                  </a:cxn>
                  <a:cxn ang="0">
                    <a:pos x="836" y="1135"/>
                  </a:cxn>
                  <a:cxn ang="0">
                    <a:pos x="774" y="1197"/>
                  </a:cxn>
                  <a:cxn ang="0">
                    <a:pos x="724" y="1421"/>
                  </a:cxn>
                  <a:cxn ang="0">
                    <a:pos x="690" y="1477"/>
                  </a:cxn>
                  <a:cxn ang="0">
                    <a:pos x="627" y="1491"/>
                  </a:cxn>
                  <a:cxn ang="0">
                    <a:pos x="620" y="1533"/>
                  </a:cxn>
                </a:cxnLst>
                <a:rect l="0" t="0" r="r" b="b"/>
                <a:pathLst>
                  <a:path w="1156" h="1762">
                    <a:moveTo>
                      <a:pt x="620" y="1533"/>
                    </a:moveTo>
                    <a:lnTo>
                      <a:pt x="599" y="1609"/>
                    </a:lnTo>
                    <a:lnTo>
                      <a:pt x="467" y="1700"/>
                    </a:lnTo>
                    <a:lnTo>
                      <a:pt x="397" y="1644"/>
                    </a:lnTo>
                    <a:lnTo>
                      <a:pt x="328" y="1762"/>
                    </a:lnTo>
                    <a:lnTo>
                      <a:pt x="251" y="1636"/>
                    </a:lnTo>
                    <a:lnTo>
                      <a:pt x="251" y="1602"/>
                    </a:lnTo>
                    <a:lnTo>
                      <a:pt x="83" y="1455"/>
                    </a:lnTo>
                    <a:lnTo>
                      <a:pt x="76" y="1379"/>
                    </a:lnTo>
                    <a:lnTo>
                      <a:pt x="125" y="1288"/>
                    </a:lnTo>
                    <a:lnTo>
                      <a:pt x="173" y="1225"/>
                    </a:lnTo>
                    <a:lnTo>
                      <a:pt x="0" y="954"/>
                    </a:lnTo>
                    <a:lnTo>
                      <a:pt x="41" y="891"/>
                    </a:lnTo>
                    <a:lnTo>
                      <a:pt x="41" y="738"/>
                    </a:lnTo>
                    <a:lnTo>
                      <a:pt x="104" y="648"/>
                    </a:lnTo>
                    <a:lnTo>
                      <a:pt x="139" y="696"/>
                    </a:lnTo>
                    <a:lnTo>
                      <a:pt x="258" y="620"/>
                    </a:lnTo>
                    <a:lnTo>
                      <a:pt x="439" y="564"/>
                    </a:lnTo>
                    <a:lnTo>
                      <a:pt x="439" y="481"/>
                    </a:lnTo>
                    <a:lnTo>
                      <a:pt x="473" y="453"/>
                    </a:lnTo>
                    <a:lnTo>
                      <a:pt x="460" y="362"/>
                    </a:lnTo>
                    <a:lnTo>
                      <a:pt x="509" y="285"/>
                    </a:lnTo>
                    <a:lnTo>
                      <a:pt x="473" y="299"/>
                    </a:lnTo>
                    <a:lnTo>
                      <a:pt x="453" y="223"/>
                    </a:lnTo>
                    <a:lnTo>
                      <a:pt x="551" y="111"/>
                    </a:lnTo>
                    <a:lnTo>
                      <a:pt x="662" y="83"/>
                    </a:lnTo>
                    <a:lnTo>
                      <a:pt x="655" y="62"/>
                    </a:lnTo>
                    <a:lnTo>
                      <a:pt x="690" y="83"/>
                    </a:lnTo>
                    <a:lnTo>
                      <a:pt x="746" y="55"/>
                    </a:lnTo>
                    <a:lnTo>
                      <a:pt x="760" y="0"/>
                    </a:lnTo>
                    <a:lnTo>
                      <a:pt x="815" y="0"/>
                    </a:lnTo>
                    <a:lnTo>
                      <a:pt x="961" y="83"/>
                    </a:lnTo>
                    <a:lnTo>
                      <a:pt x="1017" y="229"/>
                    </a:lnTo>
                    <a:lnTo>
                      <a:pt x="983" y="376"/>
                    </a:lnTo>
                    <a:lnTo>
                      <a:pt x="1059" y="313"/>
                    </a:lnTo>
                    <a:lnTo>
                      <a:pt x="1108" y="320"/>
                    </a:lnTo>
                    <a:lnTo>
                      <a:pt x="1156" y="397"/>
                    </a:lnTo>
                    <a:lnTo>
                      <a:pt x="1156" y="529"/>
                    </a:lnTo>
                    <a:lnTo>
                      <a:pt x="1094" y="543"/>
                    </a:lnTo>
                    <a:lnTo>
                      <a:pt x="969" y="676"/>
                    </a:lnTo>
                    <a:lnTo>
                      <a:pt x="843" y="676"/>
                    </a:lnTo>
                    <a:lnTo>
                      <a:pt x="696" y="885"/>
                    </a:lnTo>
                    <a:lnTo>
                      <a:pt x="752" y="1030"/>
                    </a:lnTo>
                    <a:lnTo>
                      <a:pt x="836" y="1135"/>
                    </a:lnTo>
                    <a:lnTo>
                      <a:pt x="774" y="1197"/>
                    </a:lnTo>
                    <a:lnTo>
                      <a:pt x="724" y="1421"/>
                    </a:lnTo>
                    <a:lnTo>
                      <a:pt x="690" y="1477"/>
                    </a:lnTo>
                    <a:lnTo>
                      <a:pt x="627" y="1491"/>
                    </a:lnTo>
                    <a:lnTo>
                      <a:pt x="620" y="1533"/>
                    </a:lnTo>
                    <a:close/>
                  </a:path>
                </a:pathLst>
              </a:custGeom>
              <a:solidFill>
                <a:srgbClr val="CC33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725" name="Freeform 77"/>
              <p:cNvSpPr>
                <a:spLocks/>
              </p:cNvSpPr>
              <p:nvPr/>
            </p:nvSpPr>
            <p:spPr bwMode="auto">
              <a:xfrm>
                <a:off x="3116" y="864"/>
                <a:ext cx="579" cy="881"/>
              </a:xfrm>
              <a:custGeom>
                <a:avLst/>
                <a:gdLst/>
                <a:ahLst/>
                <a:cxnLst>
                  <a:cxn ang="0">
                    <a:pos x="620" y="1533"/>
                  </a:cxn>
                  <a:cxn ang="0">
                    <a:pos x="600" y="1610"/>
                  </a:cxn>
                  <a:cxn ang="0">
                    <a:pos x="467" y="1700"/>
                  </a:cxn>
                  <a:cxn ang="0">
                    <a:pos x="397" y="1644"/>
                  </a:cxn>
                  <a:cxn ang="0">
                    <a:pos x="328" y="1763"/>
                  </a:cxn>
                  <a:cxn ang="0">
                    <a:pos x="252" y="1638"/>
                  </a:cxn>
                  <a:cxn ang="0">
                    <a:pos x="252" y="1602"/>
                  </a:cxn>
                  <a:cxn ang="0">
                    <a:pos x="83" y="1456"/>
                  </a:cxn>
                  <a:cxn ang="0">
                    <a:pos x="77" y="1379"/>
                  </a:cxn>
                  <a:cxn ang="0">
                    <a:pos x="125" y="1289"/>
                  </a:cxn>
                  <a:cxn ang="0">
                    <a:pos x="174" y="1226"/>
                  </a:cxn>
                  <a:cxn ang="0">
                    <a:pos x="0" y="954"/>
                  </a:cxn>
                  <a:cxn ang="0">
                    <a:pos x="41" y="892"/>
                  </a:cxn>
                  <a:cxn ang="0">
                    <a:pos x="41" y="739"/>
                  </a:cxn>
                  <a:cxn ang="0">
                    <a:pos x="105" y="648"/>
                  </a:cxn>
                  <a:cxn ang="0">
                    <a:pos x="139" y="697"/>
                  </a:cxn>
                  <a:cxn ang="0">
                    <a:pos x="258" y="620"/>
                  </a:cxn>
                  <a:cxn ang="0">
                    <a:pos x="439" y="564"/>
                  </a:cxn>
                  <a:cxn ang="0">
                    <a:pos x="439" y="481"/>
                  </a:cxn>
                  <a:cxn ang="0">
                    <a:pos x="475" y="453"/>
                  </a:cxn>
                  <a:cxn ang="0">
                    <a:pos x="461" y="363"/>
                  </a:cxn>
                  <a:cxn ang="0">
                    <a:pos x="509" y="286"/>
                  </a:cxn>
                  <a:cxn ang="0">
                    <a:pos x="475" y="300"/>
                  </a:cxn>
                  <a:cxn ang="0">
                    <a:pos x="453" y="223"/>
                  </a:cxn>
                  <a:cxn ang="0">
                    <a:pos x="551" y="111"/>
                  </a:cxn>
                  <a:cxn ang="0">
                    <a:pos x="662" y="83"/>
                  </a:cxn>
                  <a:cxn ang="0">
                    <a:pos x="656" y="63"/>
                  </a:cxn>
                  <a:cxn ang="0">
                    <a:pos x="690" y="83"/>
                  </a:cxn>
                  <a:cxn ang="0">
                    <a:pos x="746" y="55"/>
                  </a:cxn>
                  <a:cxn ang="0">
                    <a:pos x="760" y="0"/>
                  </a:cxn>
                  <a:cxn ang="0">
                    <a:pos x="815" y="0"/>
                  </a:cxn>
                  <a:cxn ang="0">
                    <a:pos x="962" y="83"/>
                  </a:cxn>
                  <a:cxn ang="0">
                    <a:pos x="1018" y="230"/>
                  </a:cxn>
                  <a:cxn ang="0">
                    <a:pos x="983" y="377"/>
                  </a:cxn>
                  <a:cxn ang="0">
                    <a:pos x="1060" y="314"/>
                  </a:cxn>
                  <a:cxn ang="0">
                    <a:pos x="1108" y="320"/>
                  </a:cxn>
                  <a:cxn ang="0">
                    <a:pos x="1157" y="397"/>
                  </a:cxn>
                  <a:cxn ang="0">
                    <a:pos x="1157" y="530"/>
                  </a:cxn>
                  <a:cxn ang="0">
                    <a:pos x="1094" y="544"/>
                  </a:cxn>
                  <a:cxn ang="0">
                    <a:pos x="969" y="676"/>
                  </a:cxn>
                  <a:cxn ang="0">
                    <a:pos x="843" y="676"/>
                  </a:cxn>
                  <a:cxn ang="0">
                    <a:pos x="697" y="885"/>
                  </a:cxn>
                  <a:cxn ang="0">
                    <a:pos x="753" y="1031"/>
                  </a:cxn>
                  <a:cxn ang="0">
                    <a:pos x="837" y="1135"/>
                  </a:cxn>
                  <a:cxn ang="0">
                    <a:pos x="774" y="1198"/>
                  </a:cxn>
                  <a:cxn ang="0">
                    <a:pos x="725" y="1421"/>
                  </a:cxn>
                  <a:cxn ang="0">
                    <a:pos x="690" y="1477"/>
                  </a:cxn>
                  <a:cxn ang="0">
                    <a:pos x="628" y="1491"/>
                  </a:cxn>
                  <a:cxn ang="0">
                    <a:pos x="620" y="1533"/>
                  </a:cxn>
                </a:cxnLst>
                <a:rect l="0" t="0" r="r" b="b"/>
                <a:pathLst>
                  <a:path w="1157" h="1763">
                    <a:moveTo>
                      <a:pt x="620" y="1533"/>
                    </a:moveTo>
                    <a:lnTo>
                      <a:pt x="600" y="1610"/>
                    </a:lnTo>
                    <a:lnTo>
                      <a:pt x="467" y="1700"/>
                    </a:lnTo>
                    <a:lnTo>
                      <a:pt x="397" y="1644"/>
                    </a:lnTo>
                    <a:lnTo>
                      <a:pt x="328" y="1763"/>
                    </a:lnTo>
                    <a:lnTo>
                      <a:pt x="252" y="1638"/>
                    </a:lnTo>
                    <a:lnTo>
                      <a:pt x="252" y="1602"/>
                    </a:lnTo>
                    <a:lnTo>
                      <a:pt x="83" y="1456"/>
                    </a:lnTo>
                    <a:lnTo>
                      <a:pt x="77" y="1379"/>
                    </a:lnTo>
                    <a:lnTo>
                      <a:pt x="125" y="1289"/>
                    </a:lnTo>
                    <a:lnTo>
                      <a:pt x="174" y="1226"/>
                    </a:lnTo>
                    <a:lnTo>
                      <a:pt x="0" y="954"/>
                    </a:lnTo>
                    <a:lnTo>
                      <a:pt x="41" y="892"/>
                    </a:lnTo>
                    <a:lnTo>
                      <a:pt x="41" y="739"/>
                    </a:lnTo>
                    <a:lnTo>
                      <a:pt x="105" y="648"/>
                    </a:lnTo>
                    <a:lnTo>
                      <a:pt x="139" y="697"/>
                    </a:lnTo>
                    <a:lnTo>
                      <a:pt x="258" y="620"/>
                    </a:lnTo>
                    <a:lnTo>
                      <a:pt x="439" y="564"/>
                    </a:lnTo>
                    <a:lnTo>
                      <a:pt x="439" y="481"/>
                    </a:lnTo>
                    <a:lnTo>
                      <a:pt x="475" y="453"/>
                    </a:lnTo>
                    <a:lnTo>
                      <a:pt x="461" y="363"/>
                    </a:lnTo>
                    <a:lnTo>
                      <a:pt x="509" y="286"/>
                    </a:lnTo>
                    <a:lnTo>
                      <a:pt x="475" y="300"/>
                    </a:lnTo>
                    <a:lnTo>
                      <a:pt x="453" y="223"/>
                    </a:lnTo>
                    <a:lnTo>
                      <a:pt x="551" y="111"/>
                    </a:lnTo>
                    <a:lnTo>
                      <a:pt x="662" y="83"/>
                    </a:lnTo>
                    <a:lnTo>
                      <a:pt x="656" y="63"/>
                    </a:lnTo>
                    <a:lnTo>
                      <a:pt x="690" y="83"/>
                    </a:lnTo>
                    <a:lnTo>
                      <a:pt x="746" y="55"/>
                    </a:lnTo>
                    <a:lnTo>
                      <a:pt x="760" y="0"/>
                    </a:lnTo>
                    <a:lnTo>
                      <a:pt x="815" y="0"/>
                    </a:lnTo>
                    <a:lnTo>
                      <a:pt x="962" y="83"/>
                    </a:lnTo>
                    <a:lnTo>
                      <a:pt x="1018" y="230"/>
                    </a:lnTo>
                    <a:lnTo>
                      <a:pt x="983" y="377"/>
                    </a:lnTo>
                    <a:lnTo>
                      <a:pt x="1060" y="314"/>
                    </a:lnTo>
                    <a:lnTo>
                      <a:pt x="1108" y="320"/>
                    </a:lnTo>
                    <a:lnTo>
                      <a:pt x="1157" y="397"/>
                    </a:lnTo>
                    <a:lnTo>
                      <a:pt x="1157" y="530"/>
                    </a:lnTo>
                    <a:lnTo>
                      <a:pt x="1094" y="544"/>
                    </a:lnTo>
                    <a:lnTo>
                      <a:pt x="969" y="676"/>
                    </a:lnTo>
                    <a:lnTo>
                      <a:pt x="843" y="676"/>
                    </a:lnTo>
                    <a:lnTo>
                      <a:pt x="697" y="885"/>
                    </a:lnTo>
                    <a:lnTo>
                      <a:pt x="753" y="1031"/>
                    </a:lnTo>
                    <a:lnTo>
                      <a:pt x="837" y="1135"/>
                    </a:lnTo>
                    <a:lnTo>
                      <a:pt x="774" y="1198"/>
                    </a:lnTo>
                    <a:lnTo>
                      <a:pt x="725" y="1421"/>
                    </a:lnTo>
                    <a:lnTo>
                      <a:pt x="690" y="1477"/>
                    </a:lnTo>
                    <a:lnTo>
                      <a:pt x="628" y="1491"/>
                    </a:lnTo>
                    <a:lnTo>
                      <a:pt x="620" y="1533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726" name="Freeform 78"/>
              <p:cNvSpPr>
                <a:spLocks/>
              </p:cNvSpPr>
              <p:nvPr/>
            </p:nvSpPr>
            <p:spPr bwMode="auto">
              <a:xfrm>
                <a:off x="2739" y="4037"/>
                <a:ext cx="669" cy="477"/>
              </a:xfrm>
              <a:custGeom>
                <a:avLst/>
                <a:gdLst/>
                <a:ahLst/>
                <a:cxnLst>
                  <a:cxn ang="0">
                    <a:pos x="91" y="543"/>
                  </a:cxn>
                  <a:cxn ang="0">
                    <a:pos x="113" y="446"/>
                  </a:cxn>
                  <a:cxn ang="0">
                    <a:pos x="210" y="460"/>
                  </a:cxn>
                  <a:cxn ang="0">
                    <a:pos x="231" y="285"/>
                  </a:cxn>
                  <a:cxn ang="0">
                    <a:pos x="280" y="216"/>
                  </a:cxn>
                  <a:cxn ang="0">
                    <a:pos x="384" y="243"/>
                  </a:cxn>
                  <a:cxn ang="0">
                    <a:pos x="537" y="223"/>
                  </a:cxn>
                  <a:cxn ang="0">
                    <a:pos x="579" y="271"/>
                  </a:cxn>
                  <a:cxn ang="0">
                    <a:pos x="600" y="229"/>
                  </a:cxn>
                  <a:cxn ang="0">
                    <a:pos x="663" y="257"/>
                  </a:cxn>
                  <a:cxn ang="0">
                    <a:pos x="704" y="139"/>
                  </a:cxn>
                  <a:cxn ang="0">
                    <a:pos x="768" y="146"/>
                  </a:cxn>
                  <a:cxn ang="0">
                    <a:pos x="768" y="35"/>
                  </a:cxn>
                  <a:cxn ang="0">
                    <a:pos x="865" y="0"/>
                  </a:cxn>
                  <a:cxn ang="0">
                    <a:pos x="899" y="21"/>
                  </a:cxn>
                  <a:cxn ang="0">
                    <a:pos x="1012" y="48"/>
                  </a:cxn>
                  <a:cxn ang="0">
                    <a:pos x="991" y="132"/>
                  </a:cxn>
                  <a:cxn ang="0">
                    <a:pos x="1088" y="153"/>
                  </a:cxn>
                  <a:cxn ang="0">
                    <a:pos x="1235" y="181"/>
                  </a:cxn>
                  <a:cxn ang="0">
                    <a:pos x="1235" y="229"/>
                  </a:cxn>
                  <a:cxn ang="0">
                    <a:pos x="1283" y="257"/>
                  </a:cxn>
                  <a:cxn ang="0">
                    <a:pos x="1339" y="279"/>
                  </a:cxn>
                  <a:cxn ang="0">
                    <a:pos x="1263" y="271"/>
                  </a:cxn>
                  <a:cxn ang="0">
                    <a:pos x="1241" y="313"/>
                  </a:cxn>
                  <a:cxn ang="0">
                    <a:pos x="1241" y="369"/>
                  </a:cxn>
                  <a:cxn ang="0">
                    <a:pos x="1207" y="383"/>
                  </a:cxn>
                  <a:cxn ang="0">
                    <a:pos x="1207" y="432"/>
                  </a:cxn>
                  <a:cxn ang="0">
                    <a:pos x="1172" y="438"/>
                  </a:cxn>
                  <a:cxn ang="0">
                    <a:pos x="1144" y="502"/>
                  </a:cxn>
                  <a:cxn ang="0">
                    <a:pos x="1026" y="502"/>
                  </a:cxn>
                  <a:cxn ang="0">
                    <a:pos x="1018" y="551"/>
                  </a:cxn>
                  <a:cxn ang="0">
                    <a:pos x="949" y="557"/>
                  </a:cxn>
                  <a:cxn ang="0">
                    <a:pos x="851" y="690"/>
                  </a:cxn>
                  <a:cxn ang="0">
                    <a:pos x="642" y="752"/>
                  </a:cxn>
                  <a:cxn ang="0">
                    <a:pos x="573" y="710"/>
                  </a:cxn>
                  <a:cxn ang="0">
                    <a:pos x="468" y="822"/>
                  </a:cxn>
                  <a:cxn ang="0">
                    <a:pos x="336" y="780"/>
                  </a:cxn>
                  <a:cxn ang="0">
                    <a:pos x="259" y="829"/>
                  </a:cxn>
                  <a:cxn ang="0">
                    <a:pos x="294" y="871"/>
                  </a:cxn>
                  <a:cxn ang="0">
                    <a:pos x="280" y="955"/>
                  </a:cxn>
                  <a:cxn ang="0">
                    <a:pos x="0" y="905"/>
                  </a:cxn>
                  <a:cxn ang="0">
                    <a:pos x="0" y="850"/>
                  </a:cxn>
                  <a:cxn ang="0">
                    <a:pos x="22" y="655"/>
                  </a:cxn>
                  <a:cxn ang="0">
                    <a:pos x="105" y="634"/>
                  </a:cxn>
                  <a:cxn ang="0">
                    <a:pos x="91" y="543"/>
                  </a:cxn>
                </a:cxnLst>
                <a:rect l="0" t="0" r="r" b="b"/>
                <a:pathLst>
                  <a:path w="1339" h="955">
                    <a:moveTo>
                      <a:pt x="91" y="543"/>
                    </a:moveTo>
                    <a:lnTo>
                      <a:pt x="113" y="446"/>
                    </a:lnTo>
                    <a:lnTo>
                      <a:pt x="210" y="460"/>
                    </a:lnTo>
                    <a:lnTo>
                      <a:pt x="231" y="285"/>
                    </a:lnTo>
                    <a:lnTo>
                      <a:pt x="280" y="216"/>
                    </a:lnTo>
                    <a:lnTo>
                      <a:pt x="384" y="243"/>
                    </a:lnTo>
                    <a:lnTo>
                      <a:pt x="537" y="223"/>
                    </a:lnTo>
                    <a:lnTo>
                      <a:pt x="579" y="271"/>
                    </a:lnTo>
                    <a:lnTo>
                      <a:pt x="600" y="229"/>
                    </a:lnTo>
                    <a:lnTo>
                      <a:pt x="663" y="257"/>
                    </a:lnTo>
                    <a:lnTo>
                      <a:pt x="704" y="139"/>
                    </a:lnTo>
                    <a:lnTo>
                      <a:pt x="768" y="146"/>
                    </a:lnTo>
                    <a:lnTo>
                      <a:pt x="768" y="35"/>
                    </a:lnTo>
                    <a:lnTo>
                      <a:pt x="865" y="0"/>
                    </a:lnTo>
                    <a:lnTo>
                      <a:pt x="899" y="21"/>
                    </a:lnTo>
                    <a:lnTo>
                      <a:pt x="1012" y="48"/>
                    </a:lnTo>
                    <a:lnTo>
                      <a:pt x="991" y="132"/>
                    </a:lnTo>
                    <a:lnTo>
                      <a:pt x="1088" y="153"/>
                    </a:lnTo>
                    <a:lnTo>
                      <a:pt x="1235" y="181"/>
                    </a:lnTo>
                    <a:lnTo>
                      <a:pt x="1235" y="229"/>
                    </a:lnTo>
                    <a:lnTo>
                      <a:pt x="1283" y="257"/>
                    </a:lnTo>
                    <a:lnTo>
                      <a:pt x="1339" y="279"/>
                    </a:lnTo>
                    <a:lnTo>
                      <a:pt x="1263" y="271"/>
                    </a:lnTo>
                    <a:lnTo>
                      <a:pt x="1241" y="313"/>
                    </a:lnTo>
                    <a:lnTo>
                      <a:pt x="1241" y="369"/>
                    </a:lnTo>
                    <a:lnTo>
                      <a:pt x="1207" y="383"/>
                    </a:lnTo>
                    <a:lnTo>
                      <a:pt x="1207" y="432"/>
                    </a:lnTo>
                    <a:lnTo>
                      <a:pt x="1172" y="438"/>
                    </a:lnTo>
                    <a:lnTo>
                      <a:pt x="1144" y="502"/>
                    </a:lnTo>
                    <a:lnTo>
                      <a:pt x="1026" y="502"/>
                    </a:lnTo>
                    <a:lnTo>
                      <a:pt x="1018" y="551"/>
                    </a:lnTo>
                    <a:lnTo>
                      <a:pt x="949" y="557"/>
                    </a:lnTo>
                    <a:lnTo>
                      <a:pt x="851" y="690"/>
                    </a:lnTo>
                    <a:lnTo>
                      <a:pt x="642" y="752"/>
                    </a:lnTo>
                    <a:lnTo>
                      <a:pt x="573" y="710"/>
                    </a:lnTo>
                    <a:lnTo>
                      <a:pt x="468" y="822"/>
                    </a:lnTo>
                    <a:lnTo>
                      <a:pt x="336" y="780"/>
                    </a:lnTo>
                    <a:lnTo>
                      <a:pt x="259" y="829"/>
                    </a:lnTo>
                    <a:lnTo>
                      <a:pt x="294" y="871"/>
                    </a:lnTo>
                    <a:lnTo>
                      <a:pt x="280" y="955"/>
                    </a:lnTo>
                    <a:lnTo>
                      <a:pt x="0" y="905"/>
                    </a:lnTo>
                    <a:lnTo>
                      <a:pt x="0" y="850"/>
                    </a:lnTo>
                    <a:lnTo>
                      <a:pt x="22" y="655"/>
                    </a:lnTo>
                    <a:lnTo>
                      <a:pt x="105" y="634"/>
                    </a:lnTo>
                    <a:lnTo>
                      <a:pt x="91" y="543"/>
                    </a:lnTo>
                    <a:close/>
                  </a:path>
                </a:pathLst>
              </a:custGeom>
              <a:solidFill>
                <a:srgbClr val="66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727" name="Freeform 79"/>
              <p:cNvSpPr>
                <a:spLocks/>
              </p:cNvSpPr>
              <p:nvPr/>
            </p:nvSpPr>
            <p:spPr bwMode="auto">
              <a:xfrm>
                <a:off x="2740" y="4037"/>
                <a:ext cx="669" cy="477"/>
              </a:xfrm>
              <a:custGeom>
                <a:avLst/>
                <a:gdLst/>
                <a:ahLst/>
                <a:cxnLst>
                  <a:cxn ang="0">
                    <a:pos x="91" y="544"/>
                  </a:cxn>
                  <a:cxn ang="0">
                    <a:pos x="112" y="446"/>
                  </a:cxn>
                  <a:cxn ang="0">
                    <a:pos x="209" y="460"/>
                  </a:cxn>
                  <a:cxn ang="0">
                    <a:pos x="231" y="286"/>
                  </a:cxn>
                  <a:cxn ang="0">
                    <a:pos x="279" y="217"/>
                  </a:cxn>
                  <a:cxn ang="0">
                    <a:pos x="384" y="244"/>
                  </a:cxn>
                  <a:cxn ang="0">
                    <a:pos x="537" y="223"/>
                  </a:cxn>
                  <a:cxn ang="0">
                    <a:pos x="579" y="272"/>
                  </a:cxn>
                  <a:cxn ang="0">
                    <a:pos x="599" y="231"/>
                  </a:cxn>
                  <a:cxn ang="0">
                    <a:pos x="663" y="258"/>
                  </a:cxn>
                  <a:cxn ang="0">
                    <a:pos x="704" y="139"/>
                  </a:cxn>
                  <a:cxn ang="0">
                    <a:pos x="767" y="147"/>
                  </a:cxn>
                  <a:cxn ang="0">
                    <a:pos x="767" y="36"/>
                  </a:cxn>
                  <a:cxn ang="0">
                    <a:pos x="864" y="0"/>
                  </a:cxn>
                  <a:cxn ang="0">
                    <a:pos x="900" y="22"/>
                  </a:cxn>
                  <a:cxn ang="0">
                    <a:pos x="1011" y="50"/>
                  </a:cxn>
                  <a:cxn ang="0">
                    <a:pos x="991" y="133"/>
                  </a:cxn>
                  <a:cxn ang="0">
                    <a:pos x="1088" y="153"/>
                  </a:cxn>
                  <a:cxn ang="0">
                    <a:pos x="1234" y="181"/>
                  </a:cxn>
                  <a:cxn ang="0">
                    <a:pos x="1234" y="231"/>
                  </a:cxn>
                  <a:cxn ang="0">
                    <a:pos x="1283" y="258"/>
                  </a:cxn>
                  <a:cxn ang="0">
                    <a:pos x="1339" y="279"/>
                  </a:cxn>
                  <a:cxn ang="0">
                    <a:pos x="1262" y="272"/>
                  </a:cxn>
                  <a:cxn ang="0">
                    <a:pos x="1241" y="314"/>
                  </a:cxn>
                  <a:cxn ang="0">
                    <a:pos x="1241" y="370"/>
                  </a:cxn>
                  <a:cxn ang="0">
                    <a:pos x="1206" y="384"/>
                  </a:cxn>
                  <a:cxn ang="0">
                    <a:pos x="1206" y="432"/>
                  </a:cxn>
                  <a:cxn ang="0">
                    <a:pos x="1172" y="439"/>
                  </a:cxn>
                  <a:cxn ang="0">
                    <a:pos x="1144" y="503"/>
                  </a:cxn>
                  <a:cxn ang="0">
                    <a:pos x="1025" y="503"/>
                  </a:cxn>
                  <a:cxn ang="0">
                    <a:pos x="1019" y="551"/>
                  </a:cxn>
                  <a:cxn ang="0">
                    <a:pos x="948" y="558"/>
                  </a:cxn>
                  <a:cxn ang="0">
                    <a:pos x="850" y="690"/>
                  </a:cxn>
                  <a:cxn ang="0">
                    <a:pos x="641" y="753"/>
                  </a:cxn>
                  <a:cxn ang="0">
                    <a:pos x="572" y="711"/>
                  </a:cxn>
                  <a:cxn ang="0">
                    <a:pos x="468" y="823"/>
                  </a:cxn>
                  <a:cxn ang="0">
                    <a:pos x="335" y="781"/>
                  </a:cxn>
                  <a:cxn ang="0">
                    <a:pos x="259" y="829"/>
                  </a:cxn>
                  <a:cxn ang="0">
                    <a:pos x="293" y="871"/>
                  </a:cxn>
                  <a:cxn ang="0">
                    <a:pos x="279" y="955"/>
                  </a:cxn>
                  <a:cxn ang="0">
                    <a:pos x="0" y="906"/>
                  </a:cxn>
                  <a:cxn ang="0">
                    <a:pos x="0" y="851"/>
                  </a:cxn>
                  <a:cxn ang="0">
                    <a:pos x="21" y="656"/>
                  </a:cxn>
                  <a:cxn ang="0">
                    <a:pos x="105" y="634"/>
                  </a:cxn>
                  <a:cxn ang="0">
                    <a:pos x="91" y="544"/>
                  </a:cxn>
                </a:cxnLst>
                <a:rect l="0" t="0" r="r" b="b"/>
                <a:pathLst>
                  <a:path w="1339" h="955">
                    <a:moveTo>
                      <a:pt x="91" y="544"/>
                    </a:moveTo>
                    <a:lnTo>
                      <a:pt x="112" y="446"/>
                    </a:lnTo>
                    <a:lnTo>
                      <a:pt x="209" y="460"/>
                    </a:lnTo>
                    <a:lnTo>
                      <a:pt x="231" y="286"/>
                    </a:lnTo>
                    <a:lnTo>
                      <a:pt x="279" y="217"/>
                    </a:lnTo>
                    <a:lnTo>
                      <a:pt x="384" y="244"/>
                    </a:lnTo>
                    <a:lnTo>
                      <a:pt x="537" y="223"/>
                    </a:lnTo>
                    <a:lnTo>
                      <a:pt x="579" y="272"/>
                    </a:lnTo>
                    <a:lnTo>
                      <a:pt x="599" y="231"/>
                    </a:lnTo>
                    <a:lnTo>
                      <a:pt x="663" y="258"/>
                    </a:lnTo>
                    <a:lnTo>
                      <a:pt x="704" y="139"/>
                    </a:lnTo>
                    <a:lnTo>
                      <a:pt x="767" y="147"/>
                    </a:lnTo>
                    <a:lnTo>
                      <a:pt x="767" y="36"/>
                    </a:lnTo>
                    <a:lnTo>
                      <a:pt x="864" y="0"/>
                    </a:lnTo>
                    <a:lnTo>
                      <a:pt x="900" y="22"/>
                    </a:lnTo>
                    <a:lnTo>
                      <a:pt x="1011" y="50"/>
                    </a:lnTo>
                    <a:lnTo>
                      <a:pt x="991" y="133"/>
                    </a:lnTo>
                    <a:lnTo>
                      <a:pt x="1088" y="153"/>
                    </a:lnTo>
                    <a:lnTo>
                      <a:pt x="1234" y="181"/>
                    </a:lnTo>
                    <a:lnTo>
                      <a:pt x="1234" y="231"/>
                    </a:lnTo>
                    <a:lnTo>
                      <a:pt x="1283" y="258"/>
                    </a:lnTo>
                    <a:lnTo>
                      <a:pt x="1339" y="279"/>
                    </a:lnTo>
                    <a:lnTo>
                      <a:pt x="1262" y="272"/>
                    </a:lnTo>
                    <a:lnTo>
                      <a:pt x="1241" y="314"/>
                    </a:lnTo>
                    <a:lnTo>
                      <a:pt x="1241" y="370"/>
                    </a:lnTo>
                    <a:lnTo>
                      <a:pt x="1206" y="384"/>
                    </a:lnTo>
                    <a:lnTo>
                      <a:pt x="1206" y="432"/>
                    </a:lnTo>
                    <a:lnTo>
                      <a:pt x="1172" y="439"/>
                    </a:lnTo>
                    <a:lnTo>
                      <a:pt x="1144" y="503"/>
                    </a:lnTo>
                    <a:lnTo>
                      <a:pt x="1025" y="503"/>
                    </a:lnTo>
                    <a:lnTo>
                      <a:pt x="1019" y="551"/>
                    </a:lnTo>
                    <a:lnTo>
                      <a:pt x="948" y="558"/>
                    </a:lnTo>
                    <a:lnTo>
                      <a:pt x="850" y="690"/>
                    </a:lnTo>
                    <a:lnTo>
                      <a:pt x="641" y="753"/>
                    </a:lnTo>
                    <a:lnTo>
                      <a:pt x="572" y="711"/>
                    </a:lnTo>
                    <a:lnTo>
                      <a:pt x="468" y="823"/>
                    </a:lnTo>
                    <a:lnTo>
                      <a:pt x="335" y="781"/>
                    </a:lnTo>
                    <a:lnTo>
                      <a:pt x="259" y="829"/>
                    </a:lnTo>
                    <a:lnTo>
                      <a:pt x="293" y="871"/>
                    </a:lnTo>
                    <a:lnTo>
                      <a:pt x="279" y="955"/>
                    </a:lnTo>
                    <a:lnTo>
                      <a:pt x="0" y="906"/>
                    </a:lnTo>
                    <a:lnTo>
                      <a:pt x="0" y="851"/>
                    </a:lnTo>
                    <a:lnTo>
                      <a:pt x="21" y="656"/>
                    </a:lnTo>
                    <a:lnTo>
                      <a:pt x="105" y="634"/>
                    </a:lnTo>
                    <a:lnTo>
                      <a:pt x="91" y="544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728" name="Freeform 80"/>
              <p:cNvSpPr>
                <a:spLocks/>
              </p:cNvSpPr>
              <p:nvPr/>
            </p:nvSpPr>
            <p:spPr bwMode="auto">
              <a:xfrm>
                <a:off x="2548" y="1313"/>
                <a:ext cx="693" cy="564"/>
              </a:xfrm>
              <a:custGeom>
                <a:avLst/>
                <a:gdLst/>
                <a:ahLst/>
                <a:cxnLst>
                  <a:cxn ang="0">
                    <a:pos x="1387" y="738"/>
                  </a:cxn>
                  <a:cxn ang="0">
                    <a:pos x="1003" y="1128"/>
                  </a:cxn>
                  <a:cxn ang="0">
                    <a:pos x="836" y="975"/>
                  </a:cxn>
                  <a:cxn ang="0">
                    <a:pos x="787" y="1017"/>
                  </a:cxn>
                  <a:cxn ang="0">
                    <a:pos x="738" y="961"/>
                  </a:cxn>
                  <a:cxn ang="0">
                    <a:pos x="718" y="933"/>
                  </a:cxn>
                  <a:cxn ang="0">
                    <a:pos x="794" y="899"/>
                  </a:cxn>
                  <a:cxn ang="0">
                    <a:pos x="822" y="836"/>
                  </a:cxn>
                  <a:cxn ang="0">
                    <a:pos x="732" y="780"/>
                  </a:cxn>
                  <a:cxn ang="0">
                    <a:pos x="648" y="774"/>
                  </a:cxn>
                  <a:cxn ang="0">
                    <a:pos x="585" y="871"/>
                  </a:cxn>
                  <a:cxn ang="0">
                    <a:pos x="537" y="774"/>
                  </a:cxn>
                  <a:cxn ang="0">
                    <a:pos x="453" y="822"/>
                  </a:cxn>
                  <a:cxn ang="0">
                    <a:pos x="285" y="774"/>
                  </a:cxn>
                  <a:cxn ang="0">
                    <a:pos x="264" y="871"/>
                  </a:cxn>
                  <a:cxn ang="0">
                    <a:pos x="181" y="565"/>
                  </a:cxn>
                  <a:cxn ang="0">
                    <a:pos x="145" y="530"/>
                  </a:cxn>
                  <a:cxn ang="0">
                    <a:pos x="83" y="557"/>
                  </a:cxn>
                  <a:cxn ang="0">
                    <a:pos x="27" y="502"/>
                  </a:cxn>
                  <a:cxn ang="0">
                    <a:pos x="62" y="467"/>
                  </a:cxn>
                  <a:cxn ang="0">
                    <a:pos x="0" y="404"/>
                  </a:cxn>
                  <a:cxn ang="0">
                    <a:pos x="62" y="271"/>
                  </a:cxn>
                  <a:cxn ang="0">
                    <a:pos x="62" y="202"/>
                  </a:cxn>
                  <a:cxn ang="0">
                    <a:pos x="13" y="188"/>
                  </a:cxn>
                  <a:cxn ang="0">
                    <a:pos x="69" y="160"/>
                  </a:cxn>
                  <a:cxn ang="0">
                    <a:pos x="139" y="35"/>
                  </a:cxn>
                  <a:cxn ang="0">
                    <a:pos x="215" y="49"/>
                  </a:cxn>
                  <a:cxn ang="0">
                    <a:pos x="340" y="84"/>
                  </a:cxn>
                  <a:cxn ang="0">
                    <a:pos x="326" y="251"/>
                  </a:cxn>
                  <a:cxn ang="0">
                    <a:pos x="362" y="265"/>
                  </a:cxn>
                  <a:cxn ang="0">
                    <a:pos x="509" y="146"/>
                  </a:cxn>
                  <a:cxn ang="0">
                    <a:pos x="585" y="188"/>
                  </a:cxn>
                  <a:cxn ang="0">
                    <a:pos x="599" y="98"/>
                  </a:cxn>
                  <a:cxn ang="0">
                    <a:pos x="557" y="0"/>
                  </a:cxn>
                  <a:cxn ang="0">
                    <a:pos x="696" y="146"/>
                  </a:cxn>
                  <a:cxn ang="0">
                    <a:pos x="863" y="63"/>
                  </a:cxn>
                  <a:cxn ang="0">
                    <a:pos x="941" y="90"/>
                  </a:cxn>
                  <a:cxn ang="0">
                    <a:pos x="1261" y="390"/>
                  </a:cxn>
                  <a:cxn ang="0">
                    <a:pos x="1212" y="481"/>
                  </a:cxn>
                  <a:cxn ang="0">
                    <a:pos x="1219" y="557"/>
                  </a:cxn>
                  <a:cxn ang="0">
                    <a:pos x="1387" y="704"/>
                  </a:cxn>
                  <a:cxn ang="0">
                    <a:pos x="1387" y="738"/>
                  </a:cxn>
                </a:cxnLst>
                <a:rect l="0" t="0" r="r" b="b"/>
                <a:pathLst>
                  <a:path w="1387" h="1128">
                    <a:moveTo>
                      <a:pt x="1387" y="738"/>
                    </a:moveTo>
                    <a:lnTo>
                      <a:pt x="1003" y="1128"/>
                    </a:lnTo>
                    <a:lnTo>
                      <a:pt x="836" y="975"/>
                    </a:lnTo>
                    <a:lnTo>
                      <a:pt x="787" y="1017"/>
                    </a:lnTo>
                    <a:lnTo>
                      <a:pt x="738" y="961"/>
                    </a:lnTo>
                    <a:lnTo>
                      <a:pt x="718" y="933"/>
                    </a:lnTo>
                    <a:lnTo>
                      <a:pt x="794" y="899"/>
                    </a:lnTo>
                    <a:lnTo>
                      <a:pt x="822" y="836"/>
                    </a:lnTo>
                    <a:lnTo>
                      <a:pt x="732" y="780"/>
                    </a:lnTo>
                    <a:lnTo>
                      <a:pt x="648" y="774"/>
                    </a:lnTo>
                    <a:lnTo>
                      <a:pt x="585" y="871"/>
                    </a:lnTo>
                    <a:lnTo>
                      <a:pt x="537" y="774"/>
                    </a:lnTo>
                    <a:lnTo>
                      <a:pt x="453" y="822"/>
                    </a:lnTo>
                    <a:lnTo>
                      <a:pt x="285" y="774"/>
                    </a:lnTo>
                    <a:lnTo>
                      <a:pt x="264" y="871"/>
                    </a:lnTo>
                    <a:lnTo>
                      <a:pt x="181" y="565"/>
                    </a:lnTo>
                    <a:lnTo>
                      <a:pt x="145" y="530"/>
                    </a:lnTo>
                    <a:lnTo>
                      <a:pt x="83" y="557"/>
                    </a:lnTo>
                    <a:lnTo>
                      <a:pt x="27" y="502"/>
                    </a:lnTo>
                    <a:lnTo>
                      <a:pt x="62" y="467"/>
                    </a:lnTo>
                    <a:lnTo>
                      <a:pt x="0" y="404"/>
                    </a:lnTo>
                    <a:lnTo>
                      <a:pt x="62" y="271"/>
                    </a:lnTo>
                    <a:lnTo>
                      <a:pt x="62" y="202"/>
                    </a:lnTo>
                    <a:lnTo>
                      <a:pt x="13" y="188"/>
                    </a:lnTo>
                    <a:lnTo>
                      <a:pt x="69" y="160"/>
                    </a:lnTo>
                    <a:lnTo>
                      <a:pt x="139" y="35"/>
                    </a:lnTo>
                    <a:lnTo>
                      <a:pt x="215" y="49"/>
                    </a:lnTo>
                    <a:lnTo>
                      <a:pt x="340" y="84"/>
                    </a:lnTo>
                    <a:lnTo>
                      <a:pt x="326" y="251"/>
                    </a:lnTo>
                    <a:lnTo>
                      <a:pt x="362" y="265"/>
                    </a:lnTo>
                    <a:lnTo>
                      <a:pt x="509" y="146"/>
                    </a:lnTo>
                    <a:lnTo>
                      <a:pt x="585" y="188"/>
                    </a:lnTo>
                    <a:lnTo>
                      <a:pt x="599" y="98"/>
                    </a:lnTo>
                    <a:lnTo>
                      <a:pt x="557" y="0"/>
                    </a:lnTo>
                    <a:lnTo>
                      <a:pt x="696" y="146"/>
                    </a:lnTo>
                    <a:lnTo>
                      <a:pt x="863" y="63"/>
                    </a:lnTo>
                    <a:lnTo>
                      <a:pt x="941" y="90"/>
                    </a:lnTo>
                    <a:lnTo>
                      <a:pt x="1261" y="390"/>
                    </a:lnTo>
                    <a:lnTo>
                      <a:pt x="1212" y="481"/>
                    </a:lnTo>
                    <a:lnTo>
                      <a:pt x="1219" y="557"/>
                    </a:lnTo>
                    <a:lnTo>
                      <a:pt x="1387" y="704"/>
                    </a:lnTo>
                    <a:lnTo>
                      <a:pt x="1387" y="738"/>
                    </a:lnTo>
                    <a:close/>
                  </a:path>
                </a:pathLst>
              </a:custGeom>
              <a:solidFill>
                <a:srgbClr val="CC33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729" name="Freeform 81"/>
              <p:cNvSpPr>
                <a:spLocks/>
              </p:cNvSpPr>
              <p:nvPr/>
            </p:nvSpPr>
            <p:spPr bwMode="auto">
              <a:xfrm>
                <a:off x="2548" y="1313"/>
                <a:ext cx="694" cy="565"/>
              </a:xfrm>
              <a:custGeom>
                <a:avLst/>
                <a:gdLst/>
                <a:ahLst/>
                <a:cxnLst>
                  <a:cxn ang="0">
                    <a:pos x="1388" y="740"/>
                  </a:cxn>
                  <a:cxn ang="0">
                    <a:pos x="1004" y="1129"/>
                  </a:cxn>
                  <a:cxn ang="0">
                    <a:pos x="837" y="976"/>
                  </a:cxn>
                  <a:cxn ang="0">
                    <a:pos x="787" y="1018"/>
                  </a:cxn>
                  <a:cxn ang="0">
                    <a:pos x="739" y="962"/>
                  </a:cxn>
                  <a:cxn ang="0">
                    <a:pos x="718" y="934"/>
                  </a:cxn>
                  <a:cxn ang="0">
                    <a:pos x="795" y="899"/>
                  </a:cxn>
                  <a:cxn ang="0">
                    <a:pos x="823" y="837"/>
                  </a:cxn>
                  <a:cxn ang="0">
                    <a:pos x="732" y="781"/>
                  </a:cxn>
                  <a:cxn ang="0">
                    <a:pos x="648" y="774"/>
                  </a:cxn>
                  <a:cxn ang="0">
                    <a:pos x="586" y="871"/>
                  </a:cxn>
                  <a:cxn ang="0">
                    <a:pos x="537" y="774"/>
                  </a:cxn>
                  <a:cxn ang="0">
                    <a:pos x="453" y="823"/>
                  </a:cxn>
                  <a:cxn ang="0">
                    <a:pos x="286" y="774"/>
                  </a:cxn>
                  <a:cxn ang="0">
                    <a:pos x="264" y="871"/>
                  </a:cxn>
                  <a:cxn ang="0">
                    <a:pos x="181" y="565"/>
                  </a:cxn>
                  <a:cxn ang="0">
                    <a:pos x="146" y="531"/>
                  </a:cxn>
                  <a:cxn ang="0">
                    <a:pos x="83" y="558"/>
                  </a:cxn>
                  <a:cxn ang="0">
                    <a:pos x="27" y="503"/>
                  </a:cxn>
                  <a:cxn ang="0">
                    <a:pos x="63" y="467"/>
                  </a:cxn>
                  <a:cxn ang="0">
                    <a:pos x="0" y="405"/>
                  </a:cxn>
                  <a:cxn ang="0">
                    <a:pos x="63" y="272"/>
                  </a:cxn>
                  <a:cxn ang="0">
                    <a:pos x="63" y="203"/>
                  </a:cxn>
                  <a:cxn ang="0">
                    <a:pos x="13" y="189"/>
                  </a:cxn>
                  <a:cxn ang="0">
                    <a:pos x="69" y="161"/>
                  </a:cxn>
                  <a:cxn ang="0">
                    <a:pos x="139" y="36"/>
                  </a:cxn>
                  <a:cxn ang="0">
                    <a:pos x="216" y="50"/>
                  </a:cxn>
                  <a:cxn ang="0">
                    <a:pos x="341" y="84"/>
                  </a:cxn>
                  <a:cxn ang="0">
                    <a:pos x="328" y="251"/>
                  </a:cxn>
                  <a:cxn ang="0">
                    <a:pos x="362" y="265"/>
                  </a:cxn>
                  <a:cxn ang="0">
                    <a:pos x="509" y="147"/>
                  </a:cxn>
                  <a:cxn ang="0">
                    <a:pos x="586" y="189"/>
                  </a:cxn>
                  <a:cxn ang="0">
                    <a:pos x="600" y="98"/>
                  </a:cxn>
                  <a:cxn ang="0">
                    <a:pos x="558" y="0"/>
                  </a:cxn>
                  <a:cxn ang="0">
                    <a:pos x="697" y="147"/>
                  </a:cxn>
                  <a:cxn ang="0">
                    <a:pos x="865" y="64"/>
                  </a:cxn>
                  <a:cxn ang="0">
                    <a:pos x="941" y="91"/>
                  </a:cxn>
                  <a:cxn ang="0">
                    <a:pos x="1261" y="391"/>
                  </a:cxn>
                  <a:cxn ang="0">
                    <a:pos x="1213" y="481"/>
                  </a:cxn>
                  <a:cxn ang="0">
                    <a:pos x="1219" y="558"/>
                  </a:cxn>
                  <a:cxn ang="0">
                    <a:pos x="1388" y="704"/>
                  </a:cxn>
                  <a:cxn ang="0">
                    <a:pos x="1388" y="740"/>
                  </a:cxn>
                </a:cxnLst>
                <a:rect l="0" t="0" r="r" b="b"/>
                <a:pathLst>
                  <a:path w="1388" h="1129">
                    <a:moveTo>
                      <a:pt x="1388" y="740"/>
                    </a:moveTo>
                    <a:lnTo>
                      <a:pt x="1004" y="1129"/>
                    </a:lnTo>
                    <a:lnTo>
                      <a:pt x="837" y="976"/>
                    </a:lnTo>
                    <a:lnTo>
                      <a:pt x="787" y="1018"/>
                    </a:lnTo>
                    <a:lnTo>
                      <a:pt x="739" y="962"/>
                    </a:lnTo>
                    <a:lnTo>
                      <a:pt x="718" y="934"/>
                    </a:lnTo>
                    <a:lnTo>
                      <a:pt x="795" y="899"/>
                    </a:lnTo>
                    <a:lnTo>
                      <a:pt x="823" y="837"/>
                    </a:lnTo>
                    <a:lnTo>
                      <a:pt x="732" y="781"/>
                    </a:lnTo>
                    <a:lnTo>
                      <a:pt x="648" y="774"/>
                    </a:lnTo>
                    <a:lnTo>
                      <a:pt x="586" y="871"/>
                    </a:lnTo>
                    <a:lnTo>
                      <a:pt x="537" y="774"/>
                    </a:lnTo>
                    <a:lnTo>
                      <a:pt x="453" y="823"/>
                    </a:lnTo>
                    <a:lnTo>
                      <a:pt x="286" y="774"/>
                    </a:lnTo>
                    <a:lnTo>
                      <a:pt x="264" y="871"/>
                    </a:lnTo>
                    <a:lnTo>
                      <a:pt x="181" y="565"/>
                    </a:lnTo>
                    <a:lnTo>
                      <a:pt x="146" y="531"/>
                    </a:lnTo>
                    <a:lnTo>
                      <a:pt x="83" y="558"/>
                    </a:lnTo>
                    <a:lnTo>
                      <a:pt x="27" y="503"/>
                    </a:lnTo>
                    <a:lnTo>
                      <a:pt x="63" y="467"/>
                    </a:lnTo>
                    <a:lnTo>
                      <a:pt x="0" y="405"/>
                    </a:lnTo>
                    <a:lnTo>
                      <a:pt x="63" y="272"/>
                    </a:lnTo>
                    <a:lnTo>
                      <a:pt x="63" y="203"/>
                    </a:lnTo>
                    <a:lnTo>
                      <a:pt x="13" y="189"/>
                    </a:lnTo>
                    <a:lnTo>
                      <a:pt x="69" y="161"/>
                    </a:lnTo>
                    <a:lnTo>
                      <a:pt x="139" y="36"/>
                    </a:lnTo>
                    <a:lnTo>
                      <a:pt x="216" y="50"/>
                    </a:lnTo>
                    <a:lnTo>
                      <a:pt x="341" y="84"/>
                    </a:lnTo>
                    <a:lnTo>
                      <a:pt x="328" y="251"/>
                    </a:lnTo>
                    <a:lnTo>
                      <a:pt x="362" y="265"/>
                    </a:lnTo>
                    <a:lnTo>
                      <a:pt x="509" y="147"/>
                    </a:lnTo>
                    <a:lnTo>
                      <a:pt x="586" y="189"/>
                    </a:lnTo>
                    <a:lnTo>
                      <a:pt x="600" y="98"/>
                    </a:lnTo>
                    <a:lnTo>
                      <a:pt x="558" y="0"/>
                    </a:lnTo>
                    <a:lnTo>
                      <a:pt x="697" y="147"/>
                    </a:lnTo>
                    <a:lnTo>
                      <a:pt x="865" y="64"/>
                    </a:lnTo>
                    <a:lnTo>
                      <a:pt x="941" y="91"/>
                    </a:lnTo>
                    <a:lnTo>
                      <a:pt x="1261" y="391"/>
                    </a:lnTo>
                    <a:lnTo>
                      <a:pt x="1213" y="481"/>
                    </a:lnTo>
                    <a:lnTo>
                      <a:pt x="1219" y="558"/>
                    </a:lnTo>
                    <a:lnTo>
                      <a:pt x="1388" y="704"/>
                    </a:lnTo>
                    <a:lnTo>
                      <a:pt x="1388" y="740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730" name="Freeform 82"/>
              <p:cNvSpPr>
                <a:spLocks/>
              </p:cNvSpPr>
              <p:nvPr/>
            </p:nvSpPr>
            <p:spPr bwMode="auto">
              <a:xfrm>
                <a:off x="4792" y="4744"/>
                <a:ext cx="827" cy="704"/>
              </a:xfrm>
              <a:custGeom>
                <a:avLst/>
                <a:gdLst/>
                <a:ahLst/>
                <a:cxnLst>
                  <a:cxn ang="0">
                    <a:pos x="112" y="968"/>
                  </a:cxn>
                  <a:cxn ang="0">
                    <a:pos x="0" y="857"/>
                  </a:cxn>
                  <a:cxn ang="0">
                    <a:pos x="42" y="613"/>
                  </a:cxn>
                  <a:cxn ang="0">
                    <a:pos x="105" y="571"/>
                  </a:cxn>
                  <a:cxn ang="0">
                    <a:pos x="126" y="501"/>
                  </a:cxn>
                  <a:cxn ang="0">
                    <a:pos x="189" y="501"/>
                  </a:cxn>
                  <a:cxn ang="0">
                    <a:pos x="209" y="348"/>
                  </a:cxn>
                  <a:cxn ang="0">
                    <a:pos x="259" y="328"/>
                  </a:cxn>
                  <a:cxn ang="0">
                    <a:pos x="335" y="362"/>
                  </a:cxn>
                  <a:cxn ang="0">
                    <a:pos x="432" y="432"/>
                  </a:cxn>
                  <a:cxn ang="0">
                    <a:pos x="454" y="460"/>
                  </a:cxn>
                  <a:cxn ang="0">
                    <a:pos x="565" y="376"/>
                  </a:cxn>
                  <a:cxn ang="0">
                    <a:pos x="746" y="515"/>
                  </a:cxn>
                  <a:cxn ang="0">
                    <a:pos x="740" y="599"/>
                  </a:cxn>
                  <a:cxn ang="0">
                    <a:pos x="810" y="627"/>
                  </a:cxn>
                  <a:cxn ang="0">
                    <a:pos x="907" y="460"/>
                  </a:cxn>
                  <a:cxn ang="0">
                    <a:pos x="1053" y="370"/>
                  </a:cxn>
                  <a:cxn ang="0">
                    <a:pos x="1067" y="404"/>
                  </a:cxn>
                  <a:cxn ang="0">
                    <a:pos x="1130" y="376"/>
                  </a:cxn>
                  <a:cxn ang="0">
                    <a:pos x="1381" y="105"/>
                  </a:cxn>
                  <a:cxn ang="0">
                    <a:pos x="1653" y="0"/>
                  </a:cxn>
                  <a:cxn ang="0">
                    <a:pos x="1618" y="167"/>
                  </a:cxn>
                  <a:cxn ang="0">
                    <a:pos x="1653" y="348"/>
                  </a:cxn>
                  <a:cxn ang="0">
                    <a:pos x="1542" y="446"/>
                  </a:cxn>
                  <a:cxn ang="0">
                    <a:pos x="1576" y="592"/>
                  </a:cxn>
                  <a:cxn ang="0">
                    <a:pos x="1485" y="557"/>
                  </a:cxn>
                  <a:cxn ang="0">
                    <a:pos x="1492" y="620"/>
                  </a:cxn>
                  <a:cxn ang="0">
                    <a:pos x="1443" y="634"/>
                  </a:cxn>
                  <a:cxn ang="0">
                    <a:pos x="1534" y="774"/>
                  </a:cxn>
                  <a:cxn ang="0">
                    <a:pos x="1492" y="891"/>
                  </a:cxn>
                  <a:cxn ang="0">
                    <a:pos x="1534" y="891"/>
                  </a:cxn>
                  <a:cxn ang="0">
                    <a:pos x="1506" y="968"/>
                  </a:cxn>
                  <a:cxn ang="0">
                    <a:pos x="1562" y="1129"/>
                  </a:cxn>
                  <a:cxn ang="0">
                    <a:pos x="1542" y="1199"/>
                  </a:cxn>
                  <a:cxn ang="0">
                    <a:pos x="1499" y="1185"/>
                  </a:cxn>
                  <a:cxn ang="0">
                    <a:pos x="1373" y="1317"/>
                  </a:cxn>
                  <a:cxn ang="0">
                    <a:pos x="1381" y="1352"/>
                  </a:cxn>
                  <a:cxn ang="0">
                    <a:pos x="1367" y="1408"/>
                  </a:cxn>
                  <a:cxn ang="0">
                    <a:pos x="1318" y="1372"/>
                  </a:cxn>
                  <a:cxn ang="0">
                    <a:pos x="1088" y="1380"/>
                  </a:cxn>
                  <a:cxn ang="0">
                    <a:pos x="1116" y="1177"/>
                  </a:cxn>
                  <a:cxn ang="0">
                    <a:pos x="1033" y="1157"/>
                  </a:cxn>
                  <a:cxn ang="0">
                    <a:pos x="949" y="1191"/>
                  </a:cxn>
                  <a:cxn ang="0">
                    <a:pos x="900" y="1149"/>
                  </a:cxn>
                  <a:cxn ang="0">
                    <a:pos x="774" y="1205"/>
                  </a:cxn>
                  <a:cxn ang="0">
                    <a:pos x="746" y="1171"/>
                  </a:cxn>
                  <a:cxn ang="0">
                    <a:pos x="691" y="1191"/>
                  </a:cxn>
                  <a:cxn ang="0">
                    <a:pos x="523" y="1247"/>
                  </a:cxn>
                  <a:cxn ang="0">
                    <a:pos x="474" y="1108"/>
                  </a:cxn>
                  <a:cxn ang="0">
                    <a:pos x="523" y="1018"/>
                  </a:cxn>
                  <a:cxn ang="0">
                    <a:pos x="440" y="962"/>
                  </a:cxn>
                  <a:cxn ang="0">
                    <a:pos x="237" y="1046"/>
                  </a:cxn>
                  <a:cxn ang="0">
                    <a:pos x="112" y="968"/>
                  </a:cxn>
                </a:cxnLst>
                <a:rect l="0" t="0" r="r" b="b"/>
                <a:pathLst>
                  <a:path w="1653" h="1408">
                    <a:moveTo>
                      <a:pt x="112" y="968"/>
                    </a:moveTo>
                    <a:lnTo>
                      <a:pt x="0" y="857"/>
                    </a:lnTo>
                    <a:lnTo>
                      <a:pt x="42" y="613"/>
                    </a:lnTo>
                    <a:lnTo>
                      <a:pt x="105" y="571"/>
                    </a:lnTo>
                    <a:lnTo>
                      <a:pt x="126" y="501"/>
                    </a:lnTo>
                    <a:lnTo>
                      <a:pt x="189" y="501"/>
                    </a:lnTo>
                    <a:lnTo>
                      <a:pt x="209" y="348"/>
                    </a:lnTo>
                    <a:lnTo>
                      <a:pt x="259" y="328"/>
                    </a:lnTo>
                    <a:lnTo>
                      <a:pt x="335" y="362"/>
                    </a:lnTo>
                    <a:lnTo>
                      <a:pt x="432" y="432"/>
                    </a:lnTo>
                    <a:lnTo>
                      <a:pt x="454" y="460"/>
                    </a:lnTo>
                    <a:lnTo>
                      <a:pt x="565" y="376"/>
                    </a:lnTo>
                    <a:lnTo>
                      <a:pt x="746" y="515"/>
                    </a:lnTo>
                    <a:lnTo>
                      <a:pt x="740" y="599"/>
                    </a:lnTo>
                    <a:lnTo>
                      <a:pt x="810" y="627"/>
                    </a:lnTo>
                    <a:lnTo>
                      <a:pt x="907" y="460"/>
                    </a:lnTo>
                    <a:lnTo>
                      <a:pt x="1053" y="370"/>
                    </a:lnTo>
                    <a:lnTo>
                      <a:pt x="1067" y="404"/>
                    </a:lnTo>
                    <a:lnTo>
                      <a:pt x="1130" y="376"/>
                    </a:lnTo>
                    <a:lnTo>
                      <a:pt x="1381" y="105"/>
                    </a:lnTo>
                    <a:lnTo>
                      <a:pt x="1653" y="0"/>
                    </a:lnTo>
                    <a:lnTo>
                      <a:pt x="1618" y="167"/>
                    </a:lnTo>
                    <a:lnTo>
                      <a:pt x="1653" y="348"/>
                    </a:lnTo>
                    <a:lnTo>
                      <a:pt x="1542" y="446"/>
                    </a:lnTo>
                    <a:lnTo>
                      <a:pt x="1576" y="592"/>
                    </a:lnTo>
                    <a:lnTo>
                      <a:pt x="1485" y="557"/>
                    </a:lnTo>
                    <a:lnTo>
                      <a:pt x="1492" y="620"/>
                    </a:lnTo>
                    <a:lnTo>
                      <a:pt x="1443" y="634"/>
                    </a:lnTo>
                    <a:lnTo>
                      <a:pt x="1534" y="774"/>
                    </a:lnTo>
                    <a:lnTo>
                      <a:pt x="1492" y="891"/>
                    </a:lnTo>
                    <a:lnTo>
                      <a:pt x="1534" y="891"/>
                    </a:lnTo>
                    <a:lnTo>
                      <a:pt x="1506" y="968"/>
                    </a:lnTo>
                    <a:lnTo>
                      <a:pt x="1562" y="1129"/>
                    </a:lnTo>
                    <a:lnTo>
                      <a:pt x="1542" y="1199"/>
                    </a:lnTo>
                    <a:lnTo>
                      <a:pt x="1499" y="1185"/>
                    </a:lnTo>
                    <a:lnTo>
                      <a:pt x="1373" y="1317"/>
                    </a:lnTo>
                    <a:lnTo>
                      <a:pt x="1381" y="1352"/>
                    </a:lnTo>
                    <a:lnTo>
                      <a:pt x="1367" y="1408"/>
                    </a:lnTo>
                    <a:lnTo>
                      <a:pt x="1318" y="1372"/>
                    </a:lnTo>
                    <a:lnTo>
                      <a:pt x="1088" y="1380"/>
                    </a:lnTo>
                    <a:lnTo>
                      <a:pt x="1116" y="1177"/>
                    </a:lnTo>
                    <a:lnTo>
                      <a:pt x="1033" y="1157"/>
                    </a:lnTo>
                    <a:lnTo>
                      <a:pt x="949" y="1191"/>
                    </a:lnTo>
                    <a:lnTo>
                      <a:pt x="900" y="1149"/>
                    </a:lnTo>
                    <a:lnTo>
                      <a:pt x="774" y="1205"/>
                    </a:lnTo>
                    <a:lnTo>
                      <a:pt x="746" y="1171"/>
                    </a:lnTo>
                    <a:lnTo>
                      <a:pt x="691" y="1191"/>
                    </a:lnTo>
                    <a:lnTo>
                      <a:pt x="523" y="1247"/>
                    </a:lnTo>
                    <a:lnTo>
                      <a:pt x="474" y="1108"/>
                    </a:lnTo>
                    <a:lnTo>
                      <a:pt x="523" y="1018"/>
                    </a:lnTo>
                    <a:lnTo>
                      <a:pt x="440" y="962"/>
                    </a:lnTo>
                    <a:lnTo>
                      <a:pt x="237" y="1046"/>
                    </a:lnTo>
                    <a:lnTo>
                      <a:pt x="112" y="968"/>
                    </a:lnTo>
                    <a:close/>
                  </a:path>
                </a:pathLst>
              </a:custGeom>
              <a:solidFill>
                <a:srgbClr val="CC33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731" name="Freeform 83"/>
              <p:cNvSpPr>
                <a:spLocks/>
              </p:cNvSpPr>
              <p:nvPr/>
            </p:nvSpPr>
            <p:spPr bwMode="auto">
              <a:xfrm>
                <a:off x="4793" y="4745"/>
                <a:ext cx="826" cy="703"/>
              </a:xfrm>
              <a:custGeom>
                <a:avLst/>
                <a:gdLst/>
                <a:ahLst/>
                <a:cxnLst>
                  <a:cxn ang="0">
                    <a:pos x="112" y="969"/>
                  </a:cxn>
                  <a:cxn ang="0">
                    <a:pos x="0" y="856"/>
                  </a:cxn>
                  <a:cxn ang="0">
                    <a:pos x="42" y="613"/>
                  </a:cxn>
                  <a:cxn ang="0">
                    <a:pos x="104" y="571"/>
                  </a:cxn>
                  <a:cxn ang="0">
                    <a:pos x="126" y="502"/>
                  </a:cxn>
                  <a:cxn ang="0">
                    <a:pos x="188" y="502"/>
                  </a:cxn>
                  <a:cxn ang="0">
                    <a:pos x="209" y="348"/>
                  </a:cxn>
                  <a:cxn ang="0">
                    <a:pos x="258" y="327"/>
                  </a:cxn>
                  <a:cxn ang="0">
                    <a:pos x="335" y="362"/>
                  </a:cxn>
                  <a:cxn ang="0">
                    <a:pos x="432" y="432"/>
                  </a:cxn>
                  <a:cxn ang="0">
                    <a:pos x="453" y="460"/>
                  </a:cxn>
                  <a:cxn ang="0">
                    <a:pos x="564" y="376"/>
                  </a:cxn>
                  <a:cxn ang="0">
                    <a:pos x="746" y="515"/>
                  </a:cxn>
                  <a:cxn ang="0">
                    <a:pos x="739" y="599"/>
                  </a:cxn>
                  <a:cxn ang="0">
                    <a:pos x="809" y="627"/>
                  </a:cxn>
                  <a:cxn ang="0">
                    <a:pos x="906" y="460"/>
                  </a:cxn>
                  <a:cxn ang="0">
                    <a:pos x="1053" y="369"/>
                  </a:cxn>
                  <a:cxn ang="0">
                    <a:pos x="1067" y="404"/>
                  </a:cxn>
                  <a:cxn ang="0">
                    <a:pos x="1129" y="376"/>
                  </a:cxn>
                  <a:cxn ang="0">
                    <a:pos x="1380" y="104"/>
                  </a:cxn>
                  <a:cxn ang="0">
                    <a:pos x="1652" y="0"/>
                  </a:cxn>
                  <a:cxn ang="0">
                    <a:pos x="1618" y="167"/>
                  </a:cxn>
                  <a:cxn ang="0">
                    <a:pos x="1652" y="348"/>
                  </a:cxn>
                  <a:cxn ang="0">
                    <a:pos x="1541" y="446"/>
                  </a:cxn>
                  <a:cxn ang="0">
                    <a:pos x="1576" y="591"/>
                  </a:cxn>
                  <a:cxn ang="0">
                    <a:pos x="1485" y="557"/>
                  </a:cxn>
                  <a:cxn ang="0">
                    <a:pos x="1491" y="619"/>
                  </a:cxn>
                  <a:cxn ang="0">
                    <a:pos x="1443" y="633"/>
                  </a:cxn>
                  <a:cxn ang="0">
                    <a:pos x="1534" y="773"/>
                  </a:cxn>
                  <a:cxn ang="0">
                    <a:pos x="1491" y="891"/>
                  </a:cxn>
                  <a:cxn ang="0">
                    <a:pos x="1534" y="891"/>
                  </a:cxn>
                  <a:cxn ang="0">
                    <a:pos x="1506" y="969"/>
                  </a:cxn>
                  <a:cxn ang="0">
                    <a:pos x="1562" y="1128"/>
                  </a:cxn>
                  <a:cxn ang="0">
                    <a:pos x="1541" y="1198"/>
                  </a:cxn>
                  <a:cxn ang="0">
                    <a:pos x="1499" y="1184"/>
                  </a:cxn>
                  <a:cxn ang="0">
                    <a:pos x="1374" y="1317"/>
                  </a:cxn>
                  <a:cxn ang="0">
                    <a:pos x="1380" y="1351"/>
                  </a:cxn>
                  <a:cxn ang="0">
                    <a:pos x="1366" y="1407"/>
                  </a:cxn>
                  <a:cxn ang="0">
                    <a:pos x="1318" y="1372"/>
                  </a:cxn>
                  <a:cxn ang="0">
                    <a:pos x="1087" y="1379"/>
                  </a:cxn>
                  <a:cxn ang="0">
                    <a:pos x="1115" y="1177"/>
                  </a:cxn>
                  <a:cxn ang="0">
                    <a:pos x="1032" y="1156"/>
                  </a:cxn>
                  <a:cxn ang="0">
                    <a:pos x="948" y="1191"/>
                  </a:cxn>
                  <a:cxn ang="0">
                    <a:pos x="900" y="1150"/>
                  </a:cxn>
                  <a:cxn ang="0">
                    <a:pos x="774" y="1205"/>
                  </a:cxn>
                  <a:cxn ang="0">
                    <a:pos x="746" y="1170"/>
                  </a:cxn>
                  <a:cxn ang="0">
                    <a:pos x="691" y="1191"/>
                  </a:cxn>
                  <a:cxn ang="0">
                    <a:pos x="522" y="1247"/>
                  </a:cxn>
                  <a:cxn ang="0">
                    <a:pos x="474" y="1108"/>
                  </a:cxn>
                  <a:cxn ang="0">
                    <a:pos x="522" y="1017"/>
                  </a:cxn>
                  <a:cxn ang="0">
                    <a:pos x="439" y="961"/>
                  </a:cxn>
                  <a:cxn ang="0">
                    <a:pos x="237" y="1045"/>
                  </a:cxn>
                  <a:cxn ang="0">
                    <a:pos x="112" y="969"/>
                  </a:cxn>
                </a:cxnLst>
                <a:rect l="0" t="0" r="r" b="b"/>
                <a:pathLst>
                  <a:path w="1652" h="1407">
                    <a:moveTo>
                      <a:pt x="112" y="969"/>
                    </a:moveTo>
                    <a:lnTo>
                      <a:pt x="0" y="856"/>
                    </a:lnTo>
                    <a:lnTo>
                      <a:pt x="42" y="613"/>
                    </a:lnTo>
                    <a:lnTo>
                      <a:pt x="104" y="571"/>
                    </a:lnTo>
                    <a:lnTo>
                      <a:pt x="126" y="502"/>
                    </a:lnTo>
                    <a:lnTo>
                      <a:pt x="188" y="502"/>
                    </a:lnTo>
                    <a:lnTo>
                      <a:pt x="209" y="348"/>
                    </a:lnTo>
                    <a:lnTo>
                      <a:pt x="258" y="327"/>
                    </a:lnTo>
                    <a:lnTo>
                      <a:pt x="335" y="362"/>
                    </a:lnTo>
                    <a:lnTo>
                      <a:pt x="432" y="432"/>
                    </a:lnTo>
                    <a:lnTo>
                      <a:pt x="453" y="460"/>
                    </a:lnTo>
                    <a:lnTo>
                      <a:pt x="564" y="376"/>
                    </a:lnTo>
                    <a:lnTo>
                      <a:pt x="746" y="515"/>
                    </a:lnTo>
                    <a:lnTo>
                      <a:pt x="739" y="599"/>
                    </a:lnTo>
                    <a:lnTo>
                      <a:pt x="809" y="627"/>
                    </a:lnTo>
                    <a:lnTo>
                      <a:pt x="906" y="460"/>
                    </a:lnTo>
                    <a:lnTo>
                      <a:pt x="1053" y="369"/>
                    </a:lnTo>
                    <a:lnTo>
                      <a:pt x="1067" y="404"/>
                    </a:lnTo>
                    <a:lnTo>
                      <a:pt x="1129" y="376"/>
                    </a:lnTo>
                    <a:lnTo>
                      <a:pt x="1380" y="104"/>
                    </a:lnTo>
                    <a:lnTo>
                      <a:pt x="1652" y="0"/>
                    </a:lnTo>
                    <a:lnTo>
                      <a:pt x="1618" y="167"/>
                    </a:lnTo>
                    <a:lnTo>
                      <a:pt x="1652" y="348"/>
                    </a:lnTo>
                    <a:lnTo>
                      <a:pt x="1541" y="446"/>
                    </a:lnTo>
                    <a:lnTo>
                      <a:pt x="1576" y="591"/>
                    </a:lnTo>
                    <a:lnTo>
                      <a:pt x="1485" y="557"/>
                    </a:lnTo>
                    <a:lnTo>
                      <a:pt x="1491" y="619"/>
                    </a:lnTo>
                    <a:lnTo>
                      <a:pt x="1443" y="633"/>
                    </a:lnTo>
                    <a:lnTo>
                      <a:pt x="1534" y="773"/>
                    </a:lnTo>
                    <a:lnTo>
                      <a:pt x="1491" y="891"/>
                    </a:lnTo>
                    <a:lnTo>
                      <a:pt x="1534" y="891"/>
                    </a:lnTo>
                    <a:lnTo>
                      <a:pt x="1506" y="969"/>
                    </a:lnTo>
                    <a:lnTo>
                      <a:pt x="1562" y="1128"/>
                    </a:lnTo>
                    <a:lnTo>
                      <a:pt x="1541" y="1198"/>
                    </a:lnTo>
                    <a:lnTo>
                      <a:pt x="1499" y="1184"/>
                    </a:lnTo>
                    <a:lnTo>
                      <a:pt x="1374" y="1317"/>
                    </a:lnTo>
                    <a:lnTo>
                      <a:pt x="1380" y="1351"/>
                    </a:lnTo>
                    <a:lnTo>
                      <a:pt x="1366" y="1407"/>
                    </a:lnTo>
                    <a:lnTo>
                      <a:pt x="1318" y="1372"/>
                    </a:lnTo>
                    <a:lnTo>
                      <a:pt x="1087" y="1379"/>
                    </a:lnTo>
                    <a:lnTo>
                      <a:pt x="1115" y="1177"/>
                    </a:lnTo>
                    <a:lnTo>
                      <a:pt x="1032" y="1156"/>
                    </a:lnTo>
                    <a:lnTo>
                      <a:pt x="948" y="1191"/>
                    </a:lnTo>
                    <a:lnTo>
                      <a:pt x="900" y="1150"/>
                    </a:lnTo>
                    <a:lnTo>
                      <a:pt x="774" y="1205"/>
                    </a:lnTo>
                    <a:lnTo>
                      <a:pt x="746" y="1170"/>
                    </a:lnTo>
                    <a:lnTo>
                      <a:pt x="691" y="1191"/>
                    </a:lnTo>
                    <a:lnTo>
                      <a:pt x="522" y="1247"/>
                    </a:lnTo>
                    <a:lnTo>
                      <a:pt x="474" y="1108"/>
                    </a:lnTo>
                    <a:lnTo>
                      <a:pt x="522" y="1017"/>
                    </a:lnTo>
                    <a:lnTo>
                      <a:pt x="439" y="961"/>
                    </a:lnTo>
                    <a:lnTo>
                      <a:pt x="237" y="1045"/>
                    </a:lnTo>
                    <a:lnTo>
                      <a:pt x="112" y="969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732" name="Freeform 84"/>
              <p:cNvSpPr>
                <a:spLocks/>
              </p:cNvSpPr>
              <p:nvPr/>
            </p:nvSpPr>
            <p:spPr bwMode="auto">
              <a:xfrm>
                <a:off x="3426" y="1888"/>
                <a:ext cx="544" cy="728"/>
              </a:xfrm>
              <a:custGeom>
                <a:avLst/>
                <a:gdLst/>
                <a:ahLst/>
                <a:cxnLst>
                  <a:cxn ang="0">
                    <a:pos x="377" y="1379"/>
                  </a:cxn>
                  <a:cxn ang="0">
                    <a:pos x="265" y="1455"/>
                  </a:cxn>
                  <a:cxn ang="0">
                    <a:pos x="299" y="1344"/>
                  </a:cxn>
                  <a:cxn ang="0">
                    <a:pos x="279" y="1302"/>
                  </a:cxn>
                  <a:cxn ang="0">
                    <a:pos x="237" y="1268"/>
                  </a:cxn>
                  <a:cxn ang="0">
                    <a:pos x="112" y="1260"/>
                  </a:cxn>
                  <a:cxn ang="0">
                    <a:pos x="146" y="1143"/>
                  </a:cxn>
                  <a:cxn ang="0">
                    <a:pos x="42" y="1101"/>
                  </a:cxn>
                  <a:cxn ang="0">
                    <a:pos x="0" y="898"/>
                  </a:cxn>
                  <a:cxn ang="0">
                    <a:pos x="14" y="849"/>
                  </a:cxn>
                  <a:cxn ang="0">
                    <a:pos x="76" y="807"/>
                  </a:cxn>
                  <a:cxn ang="0">
                    <a:pos x="98" y="717"/>
                  </a:cxn>
                  <a:cxn ang="0">
                    <a:pos x="126" y="724"/>
                  </a:cxn>
                  <a:cxn ang="0">
                    <a:pos x="174" y="439"/>
                  </a:cxn>
                  <a:cxn ang="0">
                    <a:pos x="369" y="341"/>
                  </a:cxn>
                  <a:cxn ang="0">
                    <a:pos x="335" y="28"/>
                  </a:cxn>
                  <a:cxn ang="0">
                    <a:pos x="390" y="0"/>
                  </a:cxn>
                  <a:cxn ang="0">
                    <a:pos x="746" y="6"/>
                  </a:cxn>
                  <a:cxn ang="0">
                    <a:pos x="816" y="14"/>
                  </a:cxn>
                  <a:cxn ang="0">
                    <a:pos x="704" y="278"/>
                  </a:cxn>
                  <a:cxn ang="0">
                    <a:pos x="781" y="230"/>
                  </a:cxn>
                  <a:cxn ang="0">
                    <a:pos x="900" y="286"/>
                  </a:cxn>
                  <a:cxn ang="0">
                    <a:pos x="900" y="376"/>
                  </a:cxn>
                  <a:cxn ang="0">
                    <a:pos x="983" y="383"/>
                  </a:cxn>
                  <a:cxn ang="0">
                    <a:pos x="927" y="599"/>
                  </a:cxn>
                  <a:cxn ang="0">
                    <a:pos x="948" y="640"/>
                  </a:cxn>
                  <a:cxn ang="0">
                    <a:pos x="1087" y="696"/>
                  </a:cxn>
                  <a:cxn ang="0">
                    <a:pos x="878" y="821"/>
                  </a:cxn>
                  <a:cxn ang="0">
                    <a:pos x="858" y="891"/>
                  </a:cxn>
                  <a:cxn ang="0">
                    <a:pos x="767" y="954"/>
                  </a:cxn>
                  <a:cxn ang="0">
                    <a:pos x="760" y="1121"/>
                  </a:cxn>
                  <a:cxn ang="0">
                    <a:pos x="691" y="1191"/>
                  </a:cxn>
                  <a:cxn ang="0">
                    <a:pos x="725" y="1254"/>
                  </a:cxn>
                  <a:cxn ang="0">
                    <a:pos x="607" y="1358"/>
                  </a:cxn>
                  <a:cxn ang="0">
                    <a:pos x="565" y="1288"/>
                  </a:cxn>
                  <a:cxn ang="0">
                    <a:pos x="377" y="1379"/>
                  </a:cxn>
                </a:cxnLst>
                <a:rect l="0" t="0" r="r" b="b"/>
                <a:pathLst>
                  <a:path w="1087" h="1455">
                    <a:moveTo>
                      <a:pt x="377" y="1379"/>
                    </a:moveTo>
                    <a:lnTo>
                      <a:pt x="265" y="1455"/>
                    </a:lnTo>
                    <a:lnTo>
                      <a:pt x="299" y="1344"/>
                    </a:lnTo>
                    <a:lnTo>
                      <a:pt x="279" y="1302"/>
                    </a:lnTo>
                    <a:lnTo>
                      <a:pt x="237" y="1268"/>
                    </a:lnTo>
                    <a:lnTo>
                      <a:pt x="112" y="1260"/>
                    </a:lnTo>
                    <a:lnTo>
                      <a:pt x="146" y="1143"/>
                    </a:lnTo>
                    <a:lnTo>
                      <a:pt x="42" y="1101"/>
                    </a:lnTo>
                    <a:lnTo>
                      <a:pt x="0" y="898"/>
                    </a:lnTo>
                    <a:lnTo>
                      <a:pt x="14" y="849"/>
                    </a:lnTo>
                    <a:lnTo>
                      <a:pt x="76" y="807"/>
                    </a:lnTo>
                    <a:lnTo>
                      <a:pt x="98" y="717"/>
                    </a:lnTo>
                    <a:lnTo>
                      <a:pt x="126" y="724"/>
                    </a:lnTo>
                    <a:lnTo>
                      <a:pt x="174" y="439"/>
                    </a:lnTo>
                    <a:lnTo>
                      <a:pt x="369" y="341"/>
                    </a:lnTo>
                    <a:lnTo>
                      <a:pt x="335" y="28"/>
                    </a:lnTo>
                    <a:lnTo>
                      <a:pt x="390" y="0"/>
                    </a:lnTo>
                    <a:lnTo>
                      <a:pt x="746" y="6"/>
                    </a:lnTo>
                    <a:lnTo>
                      <a:pt x="816" y="14"/>
                    </a:lnTo>
                    <a:lnTo>
                      <a:pt x="704" y="278"/>
                    </a:lnTo>
                    <a:lnTo>
                      <a:pt x="781" y="230"/>
                    </a:lnTo>
                    <a:lnTo>
                      <a:pt x="900" y="286"/>
                    </a:lnTo>
                    <a:lnTo>
                      <a:pt x="900" y="376"/>
                    </a:lnTo>
                    <a:lnTo>
                      <a:pt x="983" y="383"/>
                    </a:lnTo>
                    <a:lnTo>
                      <a:pt x="927" y="599"/>
                    </a:lnTo>
                    <a:lnTo>
                      <a:pt x="948" y="640"/>
                    </a:lnTo>
                    <a:lnTo>
                      <a:pt x="1087" y="696"/>
                    </a:lnTo>
                    <a:lnTo>
                      <a:pt x="878" y="821"/>
                    </a:lnTo>
                    <a:lnTo>
                      <a:pt x="858" y="891"/>
                    </a:lnTo>
                    <a:lnTo>
                      <a:pt x="767" y="954"/>
                    </a:lnTo>
                    <a:lnTo>
                      <a:pt x="760" y="1121"/>
                    </a:lnTo>
                    <a:lnTo>
                      <a:pt x="691" y="1191"/>
                    </a:lnTo>
                    <a:lnTo>
                      <a:pt x="725" y="1254"/>
                    </a:lnTo>
                    <a:lnTo>
                      <a:pt x="607" y="1358"/>
                    </a:lnTo>
                    <a:lnTo>
                      <a:pt x="565" y="1288"/>
                    </a:lnTo>
                    <a:lnTo>
                      <a:pt x="377" y="1379"/>
                    </a:lnTo>
                    <a:close/>
                  </a:path>
                </a:pathLst>
              </a:custGeom>
              <a:solidFill>
                <a:srgbClr val="FF66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733" name="Freeform 85"/>
              <p:cNvSpPr>
                <a:spLocks/>
              </p:cNvSpPr>
              <p:nvPr/>
            </p:nvSpPr>
            <p:spPr bwMode="auto">
              <a:xfrm>
                <a:off x="3426" y="1888"/>
                <a:ext cx="544" cy="728"/>
              </a:xfrm>
              <a:custGeom>
                <a:avLst/>
                <a:gdLst/>
                <a:ahLst/>
                <a:cxnLst>
                  <a:cxn ang="0">
                    <a:pos x="377" y="1379"/>
                  </a:cxn>
                  <a:cxn ang="0">
                    <a:pos x="265" y="1457"/>
                  </a:cxn>
                  <a:cxn ang="0">
                    <a:pos x="300" y="1345"/>
                  </a:cxn>
                  <a:cxn ang="0">
                    <a:pos x="279" y="1303"/>
                  </a:cxn>
                  <a:cxn ang="0">
                    <a:pos x="237" y="1268"/>
                  </a:cxn>
                  <a:cxn ang="0">
                    <a:pos x="112" y="1262"/>
                  </a:cxn>
                  <a:cxn ang="0">
                    <a:pos x="147" y="1143"/>
                  </a:cxn>
                  <a:cxn ang="0">
                    <a:pos x="42" y="1101"/>
                  </a:cxn>
                  <a:cxn ang="0">
                    <a:pos x="0" y="898"/>
                  </a:cxn>
                  <a:cxn ang="0">
                    <a:pos x="14" y="850"/>
                  </a:cxn>
                  <a:cxn ang="0">
                    <a:pos x="77" y="808"/>
                  </a:cxn>
                  <a:cxn ang="0">
                    <a:pos x="98" y="717"/>
                  </a:cxn>
                  <a:cxn ang="0">
                    <a:pos x="126" y="725"/>
                  </a:cxn>
                  <a:cxn ang="0">
                    <a:pos x="175" y="439"/>
                  </a:cxn>
                  <a:cxn ang="0">
                    <a:pos x="370" y="341"/>
                  </a:cxn>
                  <a:cxn ang="0">
                    <a:pos x="335" y="28"/>
                  </a:cxn>
                  <a:cxn ang="0">
                    <a:pos x="390" y="0"/>
                  </a:cxn>
                  <a:cxn ang="0">
                    <a:pos x="746" y="7"/>
                  </a:cxn>
                  <a:cxn ang="0">
                    <a:pos x="816" y="14"/>
                  </a:cxn>
                  <a:cxn ang="0">
                    <a:pos x="704" y="279"/>
                  </a:cxn>
                  <a:cxn ang="0">
                    <a:pos x="782" y="230"/>
                  </a:cxn>
                  <a:cxn ang="0">
                    <a:pos x="900" y="286"/>
                  </a:cxn>
                  <a:cxn ang="0">
                    <a:pos x="900" y="377"/>
                  </a:cxn>
                  <a:cxn ang="0">
                    <a:pos x="983" y="383"/>
                  </a:cxn>
                  <a:cxn ang="0">
                    <a:pos x="927" y="600"/>
                  </a:cxn>
                  <a:cxn ang="0">
                    <a:pos x="949" y="641"/>
                  </a:cxn>
                  <a:cxn ang="0">
                    <a:pos x="1088" y="697"/>
                  </a:cxn>
                  <a:cxn ang="0">
                    <a:pos x="879" y="822"/>
                  </a:cxn>
                  <a:cxn ang="0">
                    <a:pos x="858" y="892"/>
                  </a:cxn>
                  <a:cxn ang="0">
                    <a:pos x="768" y="954"/>
                  </a:cxn>
                  <a:cxn ang="0">
                    <a:pos x="760" y="1122"/>
                  </a:cxn>
                  <a:cxn ang="0">
                    <a:pos x="691" y="1192"/>
                  </a:cxn>
                  <a:cxn ang="0">
                    <a:pos x="726" y="1254"/>
                  </a:cxn>
                  <a:cxn ang="0">
                    <a:pos x="607" y="1359"/>
                  </a:cxn>
                  <a:cxn ang="0">
                    <a:pos x="565" y="1289"/>
                  </a:cxn>
                  <a:cxn ang="0">
                    <a:pos x="377" y="1379"/>
                  </a:cxn>
                </a:cxnLst>
                <a:rect l="0" t="0" r="r" b="b"/>
                <a:pathLst>
                  <a:path w="1088" h="1457">
                    <a:moveTo>
                      <a:pt x="377" y="1379"/>
                    </a:moveTo>
                    <a:lnTo>
                      <a:pt x="265" y="1457"/>
                    </a:lnTo>
                    <a:lnTo>
                      <a:pt x="300" y="1345"/>
                    </a:lnTo>
                    <a:lnTo>
                      <a:pt x="279" y="1303"/>
                    </a:lnTo>
                    <a:lnTo>
                      <a:pt x="237" y="1268"/>
                    </a:lnTo>
                    <a:lnTo>
                      <a:pt x="112" y="1262"/>
                    </a:lnTo>
                    <a:lnTo>
                      <a:pt x="147" y="1143"/>
                    </a:lnTo>
                    <a:lnTo>
                      <a:pt x="42" y="1101"/>
                    </a:lnTo>
                    <a:lnTo>
                      <a:pt x="0" y="898"/>
                    </a:lnTo>
                    <a:lnTo>
                      <a:pt x="14" y="850"/>
                    </a:lnTo>
                    <a:lnTo>
                      <a:pt x="77" y="808"/>
                    </a:lnTo>
                    <a:lnTo>
                      <a:pt x="98" y="717"/>
                    </a:lnTo>
                    <a:lnTo>
                      <a:pt x="126" y="725"/>
                    </a:lnTo>
                    <a:lnTo>
                      <a:pt x="175" y="439"/>
                    </a:lnTo>
                    <a:lnTo>
                      <a:pt x="370" y="341"/>
                    </a:lnTo>
                    <a:lnTo>
                      <a:pt x="335" y="28"/>
                    </a:lnTo>
                    <a:lnTo>
                      <a:pt x="390" y="0"/>
                    </a:lnTo>
                    <a:lnTo>
                      <a:pt x="746" y="7"/>
                    </a:lnTo>
                    <a:lnTo>
                      <a:pt x="816" y="14"/>
                    </a:lnTo>
                    <a:lnTo>
                      <a:pt x="704" y="279"/>
                    </a:lnTo>
                    <a:lnTo>
                      <a:pt x="782" y="230"/>
                    </a:lnTo>
                    <a:lnTo>
                      <a:pt x="900" y="286"/>
                    </a:lnTo>
                    <a:lnTo>
                      <a:pt x="900" y="377"/>
                    </a:lnTo>
                    <a:lnTo>
                      <a:pt x="983" y="383"/>
                    </a:lnTo>
                    <a:lnTo>
                      <a:pt x="927" y="600"/>
                    </a:lnTo>
                    <a:lnTo>
                      <a:pt x="949" y="641"/>
                    </a:lnTo>
                    <a:lnTo>
                      <a:pt x="1088" y="697"/>
                    </a:lnTo>
                    <a:lnTo>
                      <a:pt x="879" y="822"/>
                    </a:lnTo>
                    <a:lnTo>
                      <a:pt x="858" y="892"/>
                    </a:lnTo>
                    <a:lnTo>
                      <a:pt x="768" y="954"/>
                    </a:lnTo>
                    <a:lnTo>
                      <a:pt x="760" y="1122"/>
                    </a:lnTo>
                    <a:lnTo>
                      <a:pt x="691" y="1192"/>
                    </a:lnTo>
                    <a:lnTo>
                      <a:pt x="726" y="1254"/>
                    </a:lnTo>
                    <a:lnTo>
                      <a:pt x="607" y="1359"/>
                    </a:lnTo>
                    <a:lnTo>
                      <a:pt x="565" y="1289"/>
                    </a:lnTo>
                    <a:lnTo>
                      <a:pt x="377" y="1379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734" name="Freeform 86"/>
              <p:cNvSpPr>
                <a:spLocks/>
              </p:cNvSpPr>
              <p:nvPr/>
            </p:nvSpPr>
            <p:spPr bwMode="auto">
              <a:xfrm>
                <a:off x="2453" y="1630"/>
                <a:ext cx="1158" cy="1160"/>
              </a:xfrm>
              <a:custGeom>
                <a:avLst/>
                <a:gdLst/>
                <a:ahLst/>
                <a:cxnLst>
                  <a:cxn ang="0">
                    <a:pos x="1234" y="2138"/>
                  </a:cxn>
                  <a:cxn ang="0">
                    <a:pos x="1171" y="2096"/>
                  </a:cxn>
                  <a:cxn ang="0">
                    <a:pos x="1136" y="2124"/>
                  </a:cxn>
                  <a:cxn ang="0">
                    <a:pos x="851" y="1957"/>
                  </a:cxn>
                  <a:cxn ang="0">
                    <a:pos x="753" y="1817"/>
                  </a:cxn>
                  <a:cxn ang="0">
                    <a:pos x="648" y="1915"/>
                  </a:cxn>
                  <a:cxn ang="0">
                    <a:pos x="0" y="1441"/>
                  </a:cxn>
                  <a:cxn ang="0">
                    <a:pos x="244" y="1135"/>
                  </a:cxn>
                  <a:cxn ang="0">
                    <a:pos x="348" y="1127"/>
                  </a:cxn>
                  <a:cxn ang="0">
                    <a:pos x="398" y="1086"/>
                  </a:cxn>
                  <a:cxn ang="0">
                    <a:pos x="537" y="870"/>
                  </a:cxn>
                  <a:cxn ang="0">
                    <a:pos x="662" y="940"/>
                  </a:cxn>
                  <a:cxn ang="0">
                    <a:pos x="879" y="863"/>
                  </a:cxn>
                  <a:cxn ang="0">
                    <a:pos x="997" y="682"/>
                  </a:cxn>
                  <a:cxn ang="0">
                    <a:pos x="1102" y="640"/>
                  </a:cxn>
                  <a:cxn ang="0">
                    <a:pos x="1192" y="535"/>
                  </a:cxn>
                  <a:cxn ang="0">
                    <a:pos x="1192" y="493"/>
                  </a:cxn>
                  <a:cxn ang="0">
                    <a:pos x="1576" y="103"/>
                  </a:cxn>
                  <a:cxn ang="0">
                    <a:pos x="1653" y="229"/>
                  </a:cxn>
                  <a:cxn ang="0">
                    <a:pos x="1722" y="111"/>
                  </a:cxn>
                  <a:cxn ang="0">
                    <a:pos x="1792" y="167"/>
                  </a:cxn>
                  <a:cxn ang="0">
                    <a:pos x="1924" y="76"/>
                  </a:cxn>
                  <a:cxn ang="0">
                    <a:pos x="1945" y="0"/>
                  </a:cxn>
                  <a:cxn ang="0">
                    <a:pos x="1973" y="90"/>
                  </a:cxn>
                  <a:cxn ang="0">
                    <a:pos x="2119" y="187"/>
                  </a:cxn>
                  <a:cxn ang="0">
                    <a:pos x="2057" y="410"/>
                  </a:cxn>
                  <a:cxn ang="0">
                    <a:pos x="2252" y="459"/>
                  </a:cxn>
                  <a:cxn ang="0">
                    <a:pos x="2238" y="577"/>
                  </a:cxn>
                  <a:cxn ang="0">
                    <a:pos x="2280" y="543"/>
                  </a:cxn>
                  <a:cxn ang="0">
                    <a:pos x="2314" y="856"/>
                  </a:cxn>
                  <a:cxn ang="0">
                    <a:pos x="2119" y="954"/>
                  </a:cxn>
                  <a:cxn ang="0">
                    <a:pos x="2071" y="1239"/>
                  </a:cxn>
                  <a:cxn ang="0">
                    <a:pos x="2043" y="1232"/>
                  </a:cxn>
                  <a:cxn ang="0">
                    <a:pos x="1764" y="1177"/>
                  </a:cxn>
                  <a:cxn ang="0">
                    <a:pos x="1708" y="1239"/>
                  </a:cxn>
                  <a:cxn ang="0">
                    <a:pos x="1597" y="1232"/>
                  </a:cxn>
                  <a:cxn ang="0">
                    <a:pos x="1540" y="1322"/>
                  </a:cxn>
                  <a:cxn ang="0">
                    <a:pos x="1583" y="1336"/>
                  </a:cxn>
                  <a:cxn ang="0">
                    <a:pos x="1484" y="1686"/>
                  </a:cxn>
                  <a:cxn ang="0">
                    <a:pos x="1506" y="1825"/>
                  </a:cxn>
                  <a:cxn ang="0">
                    <a:pos x="1526" y="1936"/>
                  </a:cxn>
                  <a:cxn ang="0">
                    <a:pos x="1484" y="2026"/>
                  </a:cxn>
                  <a:cxn ang="0">
                    <a:pos x="1540" y="2110"/>
                  </a:cxn>
                  <a:cxn ang="0">
                    <a:pos x="1415" y="2319"/>
                  </a:cxn>
                  <a:cxn ang="0">
                    <a:pos x="1345" y="2201"/>
                  </a:cxn>
                  <a:cxn ang="0">
                    <a:pos x="1331" y="2221"/>
                  </a:cxn>
                  <a:cxn ang="0">
                    <a:pos x="1234" y="2138"/>
                  </a:cxn>
                </a:cxnLst>
                <a:rect l="0" t="0" r="r" b="b"/>
                <a:pathLst>
                  <a:path w="2314" h="2319">
                    <a:moveTo>
                      <a:pt x="1234" y="2138"/>
                    </a:moveTo>
                    <a:lnTo>
                      <a:pt x="1171" y="2096"/>
                    </a:lnTo>
                    <a:lnTo>
                      <a:pt x="1136" y="2124"/>
                    </a:lnTo>
                    <a:lnTo>
                      <a:pt x="851" y="1957"/>
                    </a:lnTo>
                    <a:lnTo>
                      <a:pt x="753" y="1817"/>
                    </a:lnTo>
                    <a:lnTo>
                      <a:pt x="648" y="1915"/>
                    </a:lnTo>
                    <a:lnTo>
                      <a:pt x="0" y="1441"/>
                    </a:lnTo>
                    <a:lnTo>
                      <a:pt x="244" y="1135"/>
                    </a:lnTo>
                    <a:lnTo>
                      <a:pt x="348" y="1127"/>
                    </a:lnTo>
                    <a:lnTo>
                      <a:pt x="398" y="1086"/>
                    </a:lnTo>
                    <a:lnTo>
                      <a:pt x="537" y="870"/>
                    </a:lnTo>
                    <a:lnTo>
                      <a:pt x="662" y="940"/>
                    </a:lnTo>
                    <a:lnTo>
                      <a:pt x="879" y="863"/>
                    </a:lnTo>
                    <a:lnTo>
                      <a:pt x="997" y="682"/>
                    </a:lnTo>
                    <a:lnTo>
                      <a:pt x="1102" y="640"/>
                    </a:lnTo>
                    <a:lnTo>
                      <a:pt x="1192" y="535"/>
                    </a:lnTo>
                    <a:lnTo>
                      <a:pt x="1192" y="493"/>
                    </a:lnTo>
                    <a:lnTo>
                      <a:pt x="1576" y="103"/>
                    </a:lnTo>
                    <a:lnTo>
                      <a:pt x="1653" y="229"/>
                    </a:lnTo>
                    <a:lnTo>
                      <a:pt x="1722" y="111"/>
                    </a:lnTo>
                    <a:lnTo>
                      <a:pt x="1792" y="167"/>
                    </a:lnTo>
                    <a:lnTo>
                      <a:pt x="1924" y="76"/>
                    </a:lnTo>
                    <a:lnTo>
                      <a:pt x="1945" y="0"/>
                    </a:lnTo>
                    <a:lnTo>
                      <a:pt x="1973" y="90"/>
                    </a:lnTo>
                    <a:lnTo>
                      <a:pt x="2119" y="187"/>
                    </a:lnTo>
                    <a:lnTo>
                      <a:pt x="2057" y="410"/>
                    </a:lnTo>
                    <a:lnTo>
                      <a:pt x="2252" y="459"/>
                    </a:lnTo>
                    <a:lnTo>
                      <a:pt x="2238" y="577"/>
                    </a:lnTo>
                    <a:lnTo>
                      <a:pt x="2280" y="543"/>
                    </a:lnTo>
                    <a:lnTo>
                      <a:pt x="2314" y="856"/>
                    </a:lnTo>
                    <a:lnTo>
                      <a:pt x="2119" y="954"/>
                    </a:lnTo>
                    <a:lnTo>
                      <a:pt x="2071" y="1239"/>
                    </a:lnTo>
                    <a:lnTo>
                      <a:pt x="2043" y="1232"/>
                    </a:lnTo>
                    <a:lnTo>
                      <a:pt x="1764" y="1177"/>
                    </a:lnTo>
                    <a:lnTo>
                      <a:pt x="1708" y="1239"/>
                    </a:lnTo>
                    <a:lnTo>
                      <a:pt x="1597" y="1232"/>
                    </a:lnTo>
                    <a:lnTo>
                      <a:pt x="1540" y="1322"/>
                    </a:lnTo>
                    <a:lnTo>
                      <a:pt x="1583" y="1336"/>
                    </a:lnTo>
                    <a:lnTo>
                      <a:pt x="1484" y="1686"/>
                    </a:lnTo>
                    <a:lnTo>
                      <a:pt x="1506" y="1825"/>
                    </a:lnTo>
                    <a:lnTo>
                      <a:pt x="1526" y="1936"/>
                    </a:lnTo>
                    <a:lnTo>
                      <a:pt x="1484" y="2026"/>
                    </a:lnTo>
                    <a:lnTo>
                      <a:pt x="1540" y="2110"/>
                    </a:lnTo>
                    <a:lnTo>
                      <a:pt x="1415" y="2319"/>
                    </a:lnTo>
                    <a:lnTo>
                      <a:pt x="1345" y="2201"/>
                    </a:lnTo>
                    <a:lnTo>
                      <a:pt x="1331" y="2221"/>
                    </a:lnTo>
                    <a:lnTo>
                      <a:pt x="1234" y="2138"/>
                    </a:lnTo>
                    <a:close/>
                  </a:path>
                </a:pathLst>
              </a:custGeom>
              <a:solidFill>
                <a:srgbClr val="FF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735" name="Freeform 87"/>
              <p:cNvSpPr>
                <a:spLocks/>
              </p:cNvSpPr>
              <p:nvPr/>
            </p:nvSpPr>
            <p:spPr bwMode="auto">
              <a:xfrm>
                <a:off x="2454" y="1630"/>
                <a:ext cx="1157" cy="1160"/>
              </a:xfrm>
              <a:custGeom>
                <a:avLst/>
                <a:gdLst/>
                <a:ahLst/>
                <a:cxnLst>
                  <a:cxn ang="0">
                    <a:pos x="1234" y="2139"/>
                  </a:cxn>
                  <a:cxn ang="0">
                    <a:pos x="1170" y="2097"/>
                  </a:cxn>
                  <a:cxn ang="0">
                    <a:pos x="1136" y="2125"/>
                  </a:cxn>
                  <a:cxn ang="0">
                    <a:pos x="850" y="1958"/>
                  </a:cxn>
                  <a:cxn ang="0">
                    <a:pos x="752" y="1818"/>
                  </a:cxn>
                  <a:cxn ang="0">
                    <a:pos x="648" y="1916"/>
                  </a:cxn>
                  <a:cxn ang="0">
                    <a:pos x="0" y="1441"/>
                  </a:cxn>
                  <a:cxn ang="0">
                    <a:pos x="243" y="1135"/>
                  </a:cxn>
                  <a:cxn ang="0">
                    <a:pos x="348" y="1129"/>
                  </a:cxn>
                  <a:cxn ang="0">
                    <a:pos x="397" y="1087"/>
                  </a:cxn>
                  <a:cxn ang="0">
                    <a:pos x="536" y="870"/>
                  </a:cxn>
                  <a:cxn ang="0">
                    <a:pos x="662" y="940"/>
                  </a:cxn>
                  <a:cxn ang="0">
                    <a:pos x="878" y="864"/>
                  </a:cxn>
                  <a:cxn ang="0">
                    <a:pos x="997" y="683"/>
                  </a:cxn>
                  <a:cxn ang="0">
                    <a:pos x="1101" y="640"/>
                  </a:cxn>
                  <a:cxn ang="0">
                    <a:pos x="1192" y="536"/>
                  </a:cxn>
                  <a:cxn ang="0">
                    <a:pos x="1192" y="494"/>
                  </a:cxn>
                  <a:cxn ang="0">
                    <a:pos x="1576" y="105"/>
                  </a:cxn>
                  <a:cxn ang="0">
                    <a:pos x="1652" y="230"/>
                  </a:cxn>
                  <a:cxn ang="0">
                    <a:pos x="1721" y="111"/>
                  </a:cxn>
                  <a:cxn ang="0">
                    <a:pos x="1791" y="167"/>
                  </a:cxn>
                  <a:cxn ang="0">
                    <a:pos x="1924" y="77"/>
                  </a:cxn>
                  <a:cxn ang="0">
                    <a:pos x="1944" y="0"/>
                  </a:cxn>
                  <a:cxn ang="0">
                    <a:pos x="1972" y="91"/>
                  </a:cxn>
                  <a:cxn ang="0">
                    <a:pos x="2119" y="188"/>
                  </a:cxn>
                  <a:cxn ang="0">
                    <a:pos x="2056" y="411"/>
                  </a:cxn>
                  <a:cxn ang="0">
                    <a:pos x="2251" y="459"/>
                  </a:cxn>
                  <a:cxn ang="0">
                    <a:pos x="2237" y="578"/>
                  </a:cxn>
                  <a:cxn ang="0">
                    <a:pos x="2279" y="543"/>
                  </a:cxn>
                  <a:cxn ang="0">
                    <a:pos x="2314" y="856"/>
                  </a:cxn>
                  <a:cxn ang="0">
                    <a:pos x="2119" y="954"/>
                  </a:cxn>
                  <a:cxn ang="0">
                    <a:pos x="2070" y="1240"/>
                  </a:cxn>
                  <a:cxn ang="0">
                    <a:pos x="2042" y="1232"/>
                  </a:cxn>
                  <a:cxn ang="0">
                    <a:pos x="1763" y="1177"/>
                  </a:cxn>
                  <a:cxn ang="0">
                    <a:pos x="1707" y="1240"/>
                  </a:cxn>
                  <a:cxn ang="0">
                    <a:pos x="1596" y="1232"/>
                  </a:cxn>
                  <a:cxn ang="0">
                    <a:pos x="1540" y="1323"/>
                  </a:cxn>
                  <a:cxn ang="0">
                    <a:pos x="1582" y="1337"/>
                  </a:cxn>
                  <a:cxn ang="0">
                    <a:pos x="1484" y="1686"/>
                  </a:cxn>
                  <a:cxn ang="0">
                    <a:pos x="1505" y="1825"/>
                  </a:cxn>
                  <a:cxn ang="0">
                    <a:pos x="1526" y="1936"/>
                  </a:cxn>
                  <a:cxn ang="0">
                    <a:pos x="1484" y="2027"/>
                  </a:cxn>
                  <a:cxn ang="0">
                    <a:pos x="1540" y="2111"/>
                  </a:cxn>
                  <a:cxn ang="0">
                    <a:pos x="1415" y="2320"/>
                  </a:cxn>
                  <a:cxn ang="0">
                    <a:pos x="1345" y="2201"/>
                  </a:cxn>
                  <a:cxn ang="0">
                    <a:pos x="1331" y="2222"/>
                  </a:cxn>
                  <a:cxn ang="0">
                    <a:pos x="1234" y="2139"/>
                  </a:cxn>
                </a:cxnLst>
                <a:rect l="0" t="0" r="r" b="b"/>
                <a:pathLst>
                  <a:path w="2314" h="2320">
                    <a:moveTo>
                      <a:pt x="1234" y="2139"/>
                    </a:moveTo>
                    <a:lnTo>
                      <a:pt x="1170" y="2097"/>
                    </a:lnTo>
                    <a:lnTo>
                      <a:pt x="1136" y="2125"/>
                    </a:lnTo>
                    <a:lnTo>
                      <a:pt x="850" y="1958"/>
                    </a:lnTo>
                    <a:lnTo>
                      <a:pt x="752" y="1818"/>
                    </a:lnTo>
                    <a:lnTo>
                      <a:pt x="648" y="1916"/>
                    </a:lnTo>
                    <a:lnTo>
                      <a:pt x="0" y="1441"/>
                    </a:lnTo>
                    <a:lnTo>
                      <a:pt x="243" y="1135"/>
                    </a:lnTo>
                    <a:lnTo>
                      <a:pt x="348" y="1129"/>
                    </a:lnTo>
                    <a:lnTo>
                      <a:pt x="397" y="1087"/>
                    </a:lnTo>
                    <a:lnTo>
                      <a:pt x="536" y="870"/>
                    </a:lnTo>
                    <a:lnTo>
                      <a:pt x="662" y="940"/>
                    </a:lnTo>
                    <a:lnTo>
                      <a:pt x="878" y="864"/>
                    </a:lnTo>
                    <a:lnTo>
                      <a:pt x="997" y="683"/>
                    </a:lnTo>
                    <a:lnTo>
                      <a:pt x="1101" y="640"/>
                    </a:lnTo>
                    <a:lnTo>
                      <a:pt x="1192" y="536"/>
                    </a:lnTo>
                    <a:lnTo>
                      <a:pt x="1192" y="494"/>
                    </a:lnTo>
                    <a:lnTo>
                      <a:pt x="1576" y="105"/>
                    </a:lnTo>
                    <a:lnTo>
                      <a:pt x="1652" y="230"/>
                    </a:lnTo>
                    <a:lnTo>
                      <a:pt x="1721" y="111"/>
                    </a:lnTo>
                    <a:lnTo>
                      <a:pt x="1791" y="167"/>
                    </a:lnTo>
                    <a:lnTo>
                      <a:pt x="1924" y="77"/>
                    </a:lnTo>
                    <a:lnTo>
                      <a:pt x="1944" y="0"/>
                    </a:lnTo>
                    <a:lnTo>
                      <a:pt x="1972" y="91"/>
                    </a:lnTo>
                    <a:lnTo>
                      <a:pt x="2119" y="188"/>
                    </a:lnTo>
                    <a:lnTo>
                      <a:pt x="2056" y="411"/>
                    </a:lnTo>
                    <a:lnTo>
                      <a:pt x="2251" y="459"/>
                    </a:lnTo>
                    <a:lnTo>
                      <a:pt x="2237" y="578"/>
                    </a:lnTo>
                    <a:lnTo>
                      <a:pt x="2279" y="543"/>
                    </a:lnTo>
                    <a:lnTo>
                      <a:pt x="2314" y="856"/>
                    </a:lnTo>
                    <a:lnTo>
                      <a:pt x="2119" y="954"/>
                    </a:lnTo>
                    <a:lnTo>
                      <a:pt x="2070" y="1240"/>
                    </a:lnTo>
                    <a:lnTo>
                      <a:pt x="2042" y="1232"/>
                    </a:lnTo>
                    <a:lnTo>
                      <a:pt x="1763" y="1177"/>
                    </a:lnTo>
                    <a:lnTo>
                      <a:pt x="1707" y="1240"/>
                    </a:lnTo>
                    <a:lnTo>
                      <a:pt x="1596" y="1232"/>
                    </a:lnTo>
                    <a:lnTo>
                      <a:pt x="1540" y="1323"/>
                    </a:lnTo>
                    <a:lnTo>
                      <a:pt x="1582" y="1337"/>
                    </a:lnTo>
                    <a:lnTo>
                      <a:pt x="1484" y="1686"/>
                    </a:lnTo>
                    <a:lnTo>
                      <a:pt x="1505" y="1825"/>
                    </a:lnTo>
                    <a:lnTo>
                      <a:pt x="1526" y="1936"/>
                    </a:lnTo>
                    <a:lnTo>
                      <a:pt x="1484" y="2027"/>
                    </a:lnTo>
                    <a:lnTo>
                      <a:pt x="1540" y="2111"/>
                    </a:lnTo>
                    <a:lnTo>
                      <a:pt x="1415" y="2320"/>
                    </a:lnTo>
                    <a:lnTo>
                      <a:pt x="1345" y="2201"/>
                    </a:lnTo>
                    <a:lnTo>
                      <a:pt x="1331" y="2222"/>
                    </a:lnTo>
                    <a:lnTo>
                      <a:pt x="1234" y="2139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736" name="Freeform 88"/>
              <p:cNvSpPr>
                <a:spLocks/>
              </p:cNvSpPr>
              <p:nvPr/>
            </p:nvSpPr>
            <p:spPr bwMode="auto">
              <a:xfrm>
                <a:off x="4597" y="4330"/>
                <a:ext cx="544" cy="463"/>
              </a:xfrm>
              <a:custGeom>
                <a:avLst/>
                <a:gdLst/>
                <a:ahLst/>
                <a:cxnLst>
                  <a:cxn ang="0">
                    <a:pos x="641" y="732"/>
                  </a:cxn>
                  <a:cxn ang="0">
                    <a:pos x="523" y="837"/>
                  </a:cxn>
                  <a:cxn ang="0">
                    <a:pos x="440" y="823"/>
                  </a:cxn>
                  <a:cxn ang="0">
                    <a:pos x="376" y="913"/>
                  </a:cxn>
                  <a:cxn ang="0">
                    <a:pos x="321" y="927"/>
                  </a:cxn>
                  <a:cxn ang="0">
                    <a:pos x="259" y="885"/>
                  </a:cxn>
                  <a:cxn ang="0">
                    <a:pos x="133" y="592"/>
                  </a:cxn>
                  <a:cxn ang="0">
                    <a:pos x="42" y="613"/>
                  </a:cxn>
                  <a:cxn ang="0">
                    <a:pos x="0" y="370"/>
                  </a:cxn>
                  <a:cxn ang="0">
                    <a:pos x="70" y="397"/>
                  </a:cxn>
                  <a:cxn ang="0">
                    <a:pos x="77" y="300"/>
                  </a:cxn>
                  <a:cxn ang="0">
                    <a:pos x="147" y="314"/>
                  </a:cxn>
                  <a:cxn ang="0">
                    <a:pos x="119" y="251"/>
                  </a:cxn>
                  <a:cxn ang="0">
                    <a:pos x="154" y="251"/>
                  </a:cxn>
                  <a:cxn ang="0">
                    <a:pos x="161" y="189"/>
                  </a:cxn>
                  <a:cxn ang="0">
                    <a:pos x="502" y="203"/>
                  </a:cxn>
                  <a:cxn ang="0">
                    <a:pos x="530" y="111"/>
                  </a:cxn>
                  <a:cxn ang="0">
                    <a:pos x="704" y="133"/>
                  </a:cxn>
                  <a:cxn ang="0">
                    <a:pos x="920" y="49"/>
                  </a:cxn>
                  <a:cxn ang="0">
                    <a:pos x="1039" y="0"/>
                  </a:cxn>
                  <a:cxn ang="0">
                    <a:pos x="1088" y="35"/>
                  </a:cxn>
                  <a:cxn ang="0">
                    <a:pos x="802" y="161"/>
                  </a:cxn>
                  <a:cxn ang="0">
                    <a:pos x="858" y="356"/>
                  </a:cxn>
                  <a:cxn ang="0">
                    <a:pos x="878" y="342"/>
                  </a:cxn>
                  <a:cxn ang="0">
                    <a:pos x="892" y="446"/>
                  </a:cxn>
                  <a:cxn ang="0">
                    <a:pos x="844" y="425"/>
                  </a:cxn>
                  <a:cxn ang="0">
                    <a:pos x="669" y="509"/>
                  </a:cxn>
                  <a:cxn ang="0">
                    <a:pos x="537" y="487"/>
                  </a:cxn>
                  <a:cxn ang="0">
                    <a:pos x="544" y="662"/>
                  </a:cxn>
                  <a:cxn ang="0">
                    <a:pos x="641" y="732"/>
                  </a:cxn>
                </a:cxnLst>
                <a:rect l="0" t="0" r="r" b="b"/>
                <a:pathLst>
                  <a:path w="1088" h="927">
                    <a:moveTo>
                      <a:pt x="641" y="732"/>
                    </a:moveTo>
                    <a:lnTo>
                      <a:pt x="523" y="837"/>
                    </a:lnTo>
                    <a:lnTo>
                      <a:pt x="440" y="823"/>
                    </a:lnTo>
                    <a:lnTo>
                      <a:pt x="376" y="913"/>
                    </a:lnTo>
                    <a:lnTo>
                      <a:pt x="321" y="927"/>
                    </a:lnTo>
                    <a:lnTo>
                      <a:pt x="259" y="885"/>
                    </a:lnTo>
                    <a:lnTo>
                      <a:pt x="133" y="592"/>
                    </a:lnTo>
                    <a:lnTo>
                      <a:pt x="42" y="613"/>
                    </a:lnTo>
                    <a:lnTo>
                      <a:pt x="0" y="370"/>
                    </a:lnTo>
                    <a:lnTo>
                      <a:pt x="70" y="397"/>
                    </a:lnTo>
                    <a:lnTo>
                      <a:pt x="77" y="300"/>
                    </a:lnTo>
                    <a:lnTo>
                      <a:pt x="147" y="314"/>
                    </a:lnTo>
                    <a:lnTo>
                      <a:pt x="119" y="251"/>
                    </a:lnTo>
                    <a:lnTo>
                      <a:pt x="154" y="251"/>
                    </a:lnTo>
                    <a:lnTo>
                      <a:pt x="161" y="189"/>
                    </a:lnTo>
                    <a:lnTo>
                      <a:pt x="502" y="203"/>
                    </a:lnTo>
                    <a:lnTo>
                      <a:pt x="530" y="111"/>
                    </a:lnTo>
                    <a:lnTo>
                      <a:pt x="704" y="133"/>
                    </a:lnTo>
                    <a:lnTo>
                      <a:pt x="920" y="49"/>
                    </a:lnTo>
                    <a:lnTo>
                      <a:pt x="1039" y="0"/>
                    </a:lnTo>
                    <a:lnTo>
                      <a:pt x="1088" y="35"/>
                    </a:lnTo>
                    <a:lnTo>
                      <a:pt x="802" y="161"/>
                    </a:lnTo>
                    <a:lnTo>
                      <a:pt x="858" y="356"/>
                    </a:lnTo>
                    <a:lnTo>
                      <a:pt x="878" y="342"/>
                    </a:lnTo>
                    <a:lnTo>
                      <a:pt x="892" y="446"/>
                    </a:lnTo>
                    <a:lnTo>
                      <a:pt x="844" y="425"/>
                    </a:lnTo>
                    <a:lnTo>
                      <a:pt x="669" y="509"/>
                    </a:lnTo>
                    <a:lnTo>
                      <a:pt x="537" y="487"/>
                    </a:lnTo>
                    <a:lnTo>
                      <a:pt x="544" y="662"/>
                    </a:lnTo>
                    <a:lnTo>
                      <a:pt x="641" y="732"/>
                    </a:lnTo>
                    <a:close/>
                  </a:path>
                </a:pathLst>
              </a:custGeom>
              <a:solidFill>
                <a:srgbClr val="FF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737" name="Freeform 89"/>
              <p:cNvSpPr>
                <a:spLocks/>
              </p:cNvSpPr>
              <p:nvPr/>
            </p:nvSpPr>
            <p:spPr bwMode="auto">
              <a:xfrm>
                <a:off x="4597" y="4330"/>
                <a:ext cx="544" cy="463"/>
              </a:xfrm>
              <a:custGeom>
                <a:avLst/>
                <a:gdLst/>
                <a:ahLst/>
                <a:cxnLst>
                  <a:cxn ang="0">
                    <a:pos x="642" y="731"/>
                  </a:cxn>
                  <a:cxn ang="0">
                    <a:pos x="523" y="836"/>
                  </a:cxn>
                  <a:cxn ang="0">
                    <a:pos x="440" y="822"/>
                  </a:cxn>
                  <a:cxn ang="0">
                    <a:pos x="378" y="913"/>
                  </a:cxn>
                  <a:cxn ang="0">
                    <a:pos x="322" y="927"/>
                  </a:cxn>
                  <a:cxn ang="0">
                    <a:pos x="259" y="885"/>
                  </a:cxn>
                  <a:cxn ang="0">
                    <a:pos x="133" y="591"/>
                  </a:cxn>
                  <a:cxn ang="0">
                    <a:pos x="42" y="613"/>
                  </a:cxn>
                  <a:cxn ang="0">
                    <a:pos x="0" y="369"/>
                  </a:cxn>
                  <a:cxn ang="0">
                    <a:pos x="71" y="396"/>
                  </a:cxn>
                  <a:cxn ang="0">
                    <a:pos x="77" y="299"/>
                  </a:cxn>
                  <a:cxn ang="0">
                    <a:pos x="147" y="313"/>
                  </a:cxn>
                  <a:cxn ang="0">
                    <a:pos x="119" y="251"/>
                  </a:cxn>
                  <a:cxn ang="0">
                    <a:pos x="155" y="251"/>
                  </a:cxn>
                  <a:cxn ang="0">
                    <a:pos x="161" y="188"/>
                  </a:cxn>
                  <a:cxn ang="0">
                    <a:pos x="503" y="202"/>
                  </a:cxn>
                  <a:cxn ang="0">
                    <a:pos x="531" y="112"/>
                  </a:cxn>
                  <a:cxn ang="0">
                    <a:pos x="704" y="132"/>
                  </a:cxn>
                  <a:cxn ang="0">
                    <a:pos x="921" y="48"/>
                  </a:cxn>
                  <a:cxn ang="0">
                    <a:pos x="1040" y="0"/>
                  </a:cxn>
                  <a:cxn ang="0">
                    <a:pos x="1088" y="34"/>
                  </a:cxn>
                  <a:cxn ang="0">
                    <a:pos x="802" y="160"/>
                  </a:cxn>
                  <a:cxn ang="0">
                    <a:pos x="858" y="355"/>
                  </a:cxn>
                  <a:cxn ang="0">
                    <a:pos x="879" y="341"/>
                  </a:cxn>
                  <a:cxn ang="0">
                    <a:pos x="893" y="446"/>
                  </a:cxn>
                  <a:cxn ang="0">
                    <a:pos x="844" y="424"/>
                  </a:cxn>
                  <a:cxn ang="0">
                    <a:pos x="670" y="508"/>
                  </a:cxn>
                  <a:cxn ang="0">
                    <a:pos x="537" y="488"/>
                  </a:cxn>
                  <a:cxn ang="0">
                    <a:pos x="545" y="661"/>
                  </a:cxn>
                  <a:cxn ang="0">
                    <a:pos x="642" y="731"/>
                  </a:cxn>
                </a:cxnLst>
                <a:rect l="0" t="0" r="r" b="b"/>
                <a:pathLst>
                  <a:path w="1088" h="927">
                    <a:moveTo>
                      <a:pt x="642" y="731"/>
                    </a:moveTo>
                    <a:lnTo>
                      <a:pt x="523" y="836"/>
                    </a:lnTo>
                    <a:lnTo>
                      <a:pt x="440" y="822"/>
                    </a:lnTo>
                    <a:lnTo>
                      <a:pt x="378" y="913"/>
                    </a:lnTo>
                    <a:lnTo>
                      <a:pt x="322" y="927"/>
                    </a:lnTo>
                    <a:lnTo>
                      <a:pt x="259" y="885"/>
                    </a:lnTo>
                    <a:lnTo>
                      <a:pt x="133" y="591"/>
                    </a:lnTo>
                    <a:lnTo>
                      <a:pt x="42" y="613"/>
                    </a:lnTo>
                    <a:lnTo>
                      <a:pt x="0" y="369"/>
                    </a:lnTo>
                    <a:lnTo>
                      <a:pt x="71" y="396"/>
                    </a:lnTo>
                    <a:lnTo>
                      <a:pt x="77" y="299"/>
                    </a:lnTo>
                    <a:lnTo>
                      <a:pt x="147" y="313"/>
                    </a:lnTo>
                    <a:lnTo>
                      <a:pt x="119" y="251"/>
                    </a:lnTo>
                    <a:lnTo>
                      <a:pt x="155" y="251"/>
                    </a:lnTo>
                    <a:lnTo>
                      <a:pt x="161" y="188"/>
                    </a:lnTo>
                    <a:lnTo>
                      <a:pt x="503" y="202"/>
                    </a:lnTo>
                    <a:lnTo>
                      <a:pt x="531" y="112"/>
                    </a:lnTo>
                    <a:lnTo>
                      <a:pt x="704" y="132"/>
                    </a:lnTo>
                    <a:lnTo>
                      <a:pt x="921" y="48"/>
                    </a:lnTo>
                    <a:lnTo>
                      <a:pt x="1040" y="0"/>
                    </a:lnTo>
                    <a:lnTo>
                      <a:pt x="1088" y="34"/>
                    </a:lnTo>
                    <a:lnTo>
                      <a:pt x="802" y="160"/>
                    </a:lnTo>
                    <a:lnTo>
                      <a:pt x="858" y="355"/>
                    </a:lnTo>
                    <a:lnTo>
                      <a:pt x="879" y="341"/>
                    </a:lnTo>
                    <a:lnTo>
                      <a:pt x="893" y="446"/>
                    </a:lnTo>
                    <a:lnTo>
                      <a:pt x="844" y="424"/>
                    </a:lnTo>
                    <a:lnTo>
                      <a:pt x="670" y="508"/>
                    </a:lnTo>
                    <a:lnTo>
                      <a:pt x="537" y="488"/>
                    </a:lnTo>
                    <a:lnTo>
                      <a:pt x="545" y="661"/>
                    </a:lnTo>
                    <a:lnTo>
                      <a:pt x="642" y="731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738" name="Freeform 90"/>
              <p:cNvSpPr>
                <a:spLocks/>
              </p:cNvSpPr>
              <p:nvPr/>
            </p:nvSpPr>
            <p:spPr bwMode="auto">
              <a:xfrm>
                <a:off x="4154" y="4626"/>
                <a:ext cx="812" cy="717"/>
              </a:xfrm>
              <a:custGeom>
                <a:avLst/>
                <a:gdLst/>
                <a:ahLst/>
                <a:cxnLst>
                  <a:cxn ang="0">
                    <a:pos x="830" y="1205"/>
                  </a:cxn>
                  <a:cxn ang="0">
                    <a:pos x="780" y="1059"/>
                  </a:cxn>
                  <a:cxn ang="0">
                    <a:pos x="655" y="892"/>
                  </a:cxn>
                  <a:cxn ang="0">
                    <a:pos x="579" y="913"/>
                  </a:cxn>
                  <a:cxn ang="0">
                    <a:pos x="565" y="857"/>
                  </a:cxn>
                  <a:cxn ang="0">
                    <a:pos x="376" y="913"/>
                  </a:cxn>
                  <a:cxn ang="0">
                    <a:pos x="356" y="983"/>
                  </a:cxn>
                  <a:cxn ang="0">
                    <a:pos x="105" y="927"/>
                  </a:cxn>
                  <a:cxn ang="0">
                    <a:pos x="84" y="989"/>
                  </a:cxn>
                  <a:cxn ang="0">
                    <a:pos x="0" y="989"/>
                  </a:cxn>
                  <a:cxn ang="0">
                    <a:pos x="111" y="816"/>
                  </a:cxn>
                  <a:cxn ang="0">
                    <a:pos x="334" y="676"/>
                  </a:cxn>
                  <a:cxn ang="0">
                    <a:pos x="432" y="530"/>
                  </a:cxn>
                  <a:cxn ang="0">
                    <a:pos x="425" y="474"/>
                  </a:cxn>
                  <a:cxn ang="0">
                    <a:pos x="816" y="314"/>
                  </a:cxn>
                  <a:cxn ang="0">
                    <a:pos x="760" y="98"/>
                  </a:cxn>
                  <a:cxn ang="0">
                    <a:pos x="920" y="49"/>
                  </a:cxn>
                  <a:cxn ang="0">
                    <a:pos x="927" y="21"/>
                  </a:cxn>
                  <a:cxn ang="0">
                    <a:pos x="1018" y="0"/>
                  </a:cxn>
                  <a:cxn ang="0">
                    <a:pos x="1144" y="293"/>
                  </a:cxn>
                  <a:cxn ang="0">
                    <a:pos x="1206" y="335"/>
                  </a:cxn>
                  <a:cxn ang="0">
                    <a:pos x="1261" y="321"/>
                  </a:cxn>
                  <a:cxn ang="0">
                    <a:pos x="1325" y="231"/>
                  </a:cxn>
                  <a:cxn ang="0">
                    <a:pos x="1408" y="245"/>
                  </a:cxn>
                  <a:cxn ang="0">
                    <a:pos x="1422" y="376"/>
                  </a:cxn>
                  <a:cxn ang="0">
                    <a:pos x="1624" y="571"/>
                  </a:cxn>
                  <a:cxn ang="0">
                    <a:pos x="1610" y="599"/>
                  </a:cxn>
                  <a:cxn ang="0">
                    <a:pos x="1534" y="565"/>
                  </a:cxn>
                  <a:cxn ang="0">
                    <a:pos x="1484" y="585"/>
                  </a:cxn>
                  <a:cxn ang="0">
                    <a:pos x="1464" y="738"/>
                  </a:cxn>
                  <a:cxn ang="0">
                    <a:pos x="1401" y="738"/>
                  </a:cxn>
                  <a:cxn ang="0">
                    <a:pos x="1380" y="808"/>
                  </a:cxn>
                  <a:cxn ang="0">
                    <a:pos x="1317" y="850"/>
                  </a:cxn>
                  <a:cxn ang="0">
                    <a:pos x="1275" y="1094"/>
                  </a:cxn>
                  <a:cxn ang="0">
                    <a:pos x="1387" y="1205"/>
                  </a:cxn>
                  <a:cxn ang="0">
                    <a:pos x="1339" y="1338"/>
                  </a:cxn>
                  <a:cxn ang="0">
                    <a:pos x="1248" y="1436"/>
                  </a:cxn>
                  <a:cxn ang="0">
                    <a:pos x="1213" y="1352"/>
                  </a:cxn>
                  <a:cxn ang="0">
                    <a:pos x="1122" y="1373"/>
                  </a:cxn>
                  <a:cxn ang="0">
                    <a:pos x="1080" y="1345"/>
                  </a:cxn>
                  <a:cxn ang="0">
                    <a:pos x="949" y="1352"/>
                  </a:cxn>
                  <a:cxn ang="0">
                    <a:pos x="976" y="1283"/>
                  </a:cxn>
                  <a:cxn ang="0">
                    <a:pos x="1025" y="1275"/>
                  </a:cxn>
                  <a:cxn ang="0">
                    <a:pos x="1032" y="1185"/>
                  </a:cxn>
                  <a:cxn ang="0">
                    <a:pos x="830" y="1205"/>
                  </a:cxn>
                </a:cxnLst>
                <a:rect l="0" t="0" r="r" b="b"/>
                <a:pathLst>
                  <a:path w="1624" h="1436">
                    <a:moveTo>
                      <a:pt x="830" y="1205"/>
                    </a:moveTo>
                    <a:lnTo>
                      <a:pt x="780" y="1059"/>
                    </a:lnTo>
                    <a:lnTo>
                      <a:pt x="655" y="892"/>
                    </a:lnTo>
                    <a:lnTo>
                      <a:pt x="579" y="913"/>
                    </a:lnTo>
                    <a:lnTo>
                      <a:pt x="565" y="857"/>
                    </a:lnTo>
                    <a:lnTo>
                      <a:pt x="376" y="913"/>
                    </a:lnTo>
                    <a:lnTo>
                      <a:pt x="356" y="983"/>
                    </a:lnTo>
                    <a:lnTo>
                      <a:pt x="105" y="927"/>
                    </a:lnTo>
                    <a:lnTo>
                      <a:pt x="84" y="989"/>
                    </a:lnTo>
                    <a:lnTo>
                      <a:pt x="0" y="989"/>
                    </a:lnTo>
                    <a:lnTo>
                      <a:pt x="111" y="816"/>
                    </a:lnTo>
                    <a:lnTo>
                      <a:pt x="334" y="676"/>
                    </a:lnTo>
                    <a:lnTo>
                      <a:pt x="432" y="530"/>
                    </a:lnTo>
                    <a:lnTo>
                      <a:pt x="425" y="474"/>
                    </a:lnTo>
                    <a:lnTo>
                      <a:pt x="816" y="314"/>
                    </a:lnTo>
                    <a:lnTo>
                      <a:pt x="760" y="98"/>
                    </a:lnTo>
                    <a:lnTo>
                      <a:pt x="920" y="49"/>
                    </a:lnTo>
                    <a:lnTo>
                      <a:pt x="927" y="21"/>
                    </a:lnTo>
                    <a:lnTo>
                      <a:pt x="1018" y="0"/>
                    </a:lnTo>
                    <a:lnTo>
                      <a:pt x="1144" y="293"/>
                    </a:lnTo>
                    <a:lnTo>
                      <a:pt x="1206" y="335"/>
                    </a:lnTo>
                    <a:lnTo>
                      <a:pt x="1261" y="321"/>
                    </a:lnTo>
                    <a:lnTo>
                      <a:pt x="1325" y="231"/>
                    </a:lnTo>
                    <a:lnTo>
                      <a:pt x="1408" y="245"/>
                    </a:lnTo>
                    <a:lnTo>
                      <a:pt x="1422" y="376"/>
                    </a:lnTo>
                    <a:lnTo>
                      <a:pt x="1624" y="571"/>
                    </a:lnTo>
                    <a:lnTo>
                      <a:pt x="1610" y="599"/>
                    </a:lnTo>
                    <a:lnTo>
                      <a:pt x="1534" y="565"/>
                    </a:lnTo>
                    <a:lnTo>
                      <a:pt x="1484" y="585"/>
                    </a:lnTo>
                    <a:lnTo>
                      <a:pt x="1464" y="738"/>
                    </a:lnTo>
                    <a:lnTo>
                      <a:pt x="1401" y="738"/>
                    </a:lnTo>
                    <a:lnTo>
                      <a:pt x="1380" y="808"/>
                    </a:lnTo>
                    <a:lnTo>
                      <a:pt x="1317" y="850"/>
                    </a:lnTo>
                    <a:lnTo>
                      <a:pt x="1275" y="1094"/>
                    </a:lnTo>
                    <a:lnTo>
                      <a:pt x="1387" y="1205"/>
                    </a:lnTo>
                    <a:lnTo>
                      <a:pt x="1339" y="1338"/>
                    </a:lnTo>
                    <a:lnTo>
                      <a:pt x="1248" y="1436"/>
                    </a:lnTo>
                    <a:lnTo>
                      <a:pt x="1213" y="1352"/>
                    </a:lnTo>
                    <a:lnTo>
                      <a:pt x="1122" y="1373"/>
                    </a:lnTo>
                    <a:lnTo>
                      <a:pt x="1080" y="1345"/>
                    </a:lnTo>
                    <a:lnTo>
                      <a:pt x="949" y="1352"/>
                    </a:lnTo>
                    <a:lnTo>
                      <a:pt x="976" y="1283"/>
                    </a:lnTo>
                    <a:lnTo>
                      <a:pt x="1025" y="1275"/>
                    </a:lnTo>
                    <a:lnTo>
                      <a:pt x="1032" y="1185"/>
                    </a:lnTo>
                    <a:lnTo>
                      <a:pt x="830" y="1205"/>
                    </a:lnTo>
                    <a:close/>
                  </a:path>
                </a:pathLst>
              </a:custGeom>
              <a:solidFill>
                <a:srgbClr val="CC33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739" name="Freeform 91"/>
              <p:cNvSpPr>
                <a:spLocks/>
              </p:cNvSpPr>
              <p:nvPr/>
            </p:nvSpPr>
            <p:spPr bwMode="auto">
              <a:xfrm>
                <a:off x="4154" y="4626"/>
                <a:ext cx="813" cy="717"/>
              </a:xfrm>
              <a:custGeom>
                <a:avLst/>
                <a:gdLst/>
                <a:ahLst/>
                <a:cxnLst>
                  <a:cxn ang="0">
                    <a:pos x="830" y="1207"/>
                  </a:cxn>
                  <a:cxn ang="0">
                    <a:pos x="781" y="1060"/>
                  </a:cxn>
                  <a:cxn ang="0">
                    <a:pos x="656" y="893"/>
                  </a:cxn>
                  <a:cxn ang="0">
                    <a:pos x="579" y="913"/>
                  </a:cxn>
                  <a:cxn ang="0">
                    <a:pos x="565" y="857"/>
                  </a:cxn>
                  <a:cxn ang="0">
                    <a:pos x="377" y="913"/>
                  </a:cxn>
                  <a:cxn ang="0">
                    <a:pos x="356" y="983"/>
                  </a:cxn>
                  <a:cxn ang="0">
                    <a:pos x="105" y="927"/>
                  </a:cxn>
                  <a:cxn ang="0">
                    <a:pos x="85" y="990"/>
                  </a:cxn>
                  <a:cxn ang="0">
                    <a:pos x="0" y="990"/>
                  </a:cxn>
                  <a:cxn ang="0">
                    <a:pos x="112" y="816"/>
                  </a:cxn>
                  <a:cxn ang="0">
                    <a:pos x="335" y="676"/>
                  </a:cxn>
                  <a:cxn ang="0">
                    <a:pos x="433" y="531"/>
                  </a:cxn>
                  <a:cxn ang="0">
                    <a:pos x="425" y="475"/>
                  </a:cxn>
                  <a:cxn ang="0">
                    <a:pos x="816" y="314"/>
                  </a:cxn>
                  <a:cxn ang="0">
                    <a:pos x="760" y="98"/>
                  </a:cxn>
                  <a:cxn ang="0">
                    <a:pos x="921" y="50"/>
                  </a:cxn>
                  <a:cxn ang="0">
                    <a:pos x="927" y="22"/>
                  </a:cxn>
                  <a:cxn ang="0">
                    <a:pos x="1018" y="0"/>
                  </a:cxn>
                  <a:cxn ang="0">
                    <a:pos x="1144" y="294"/>
                  </a:cxn>
                  <a:cxn ang="0">
                    <a:pos x="1207" y="336"/>
                  </a:cxn>
                  <a:cxn ang="0">
                    <a:pos x="1263" y="322"/>
                  </a:cxn>
                  <a:cxn ang="0">
                    <a:pos x="1325" y="231"/>
                  </a:cxn>
                  <a:cxn ang="0">
                    <a:pos x="1408" y="245"/>
                  </a:cxn>
                  <a:cxn ang="0">
                    <a:pos x="1422" y="377"/>
                  </a:cxn>
                  <a:cxn ang="0">
                    <a:pos x="1625" y="572"/>
                  </a:cxn>
                  <a:cxn ang="0">
                    <a:pos x="1611" y="600"/>
                  </a:cxn>
                  <a:cxn ang="0">
                    <a:pos x="1534" y="565"/>
                  </a:cxn>
                  <a:cxn ang="0">
                    <a:pos x="1485" y="586"/>
                  </a:cxn>
                  <a:cxn ang="0">
                    <a:pos x="1464" y="740"/>
                  </a:cxn>
                  <a:cxn ang="0">
                    <a:pos x="1402" y="740"/>
                  </a:cxn>
                  <a:cxn ang="0">
                    <a:pos x="1380" y="809"/>
                  </a:cxn>
                  <a:cxn ang="0">
                    <a:pos x="1318" y="851"/>
                  </a:cxn>
                  <a:cxn ang="0">
                    <a:pos x="1276" y="1094"/>
                  </a:cxn>
                  <a:cxn ang="0">
                    <a:pos x="1388" y="1207"/>
                  </a:cxn>
                  <a:cxn ang="0">
                    <a:pos x="1339" y="1338"/>
                  </a:cxn>
                  <a:cxn ang="0">
                    <a:pos x="1249" y="1436"/>
                  </a:cxn>
                  <a:cxn ang="0">
                    <a:pos x="1213" y="1352"/>
                  </a:cxn>
                  <a:cxn ang="0">
                    <a:pos x="1123" y="1374"/>
                  </a:cxn>
                  <a:cxn ang="0">
                    <a:pos x="1081" y="1346"/>
                  </a:cxn>
                  <a:cxn ang="0">
                    <a:pos x="949" y="1352"/>
                  </a:cxn>
                  <a:cxn ang="0">
                    <a:pos x="976" y="1283"/>
                  </a:cxn>
                  <a:cxn ang="0">
                    <a:pos x="1026" y="1276"/>
                  </a:cxn>
                  <a:cxn ang="0">
                    <a:pos x="1032" y="1185"/>
                  </a:cxn>
                  <a:cxn ang="0">
                    <a:pos x="830" y="1207"/>
                  </a:cxn>
                </a:cxnLst>
                <a:rect l="0" t="0" r="r" b="b"/>
                <a:pathLst>
                  <a:path w="1625" h="1436">
                    <a:moveTo>
                      <a:pt x="830" y="1207"/>
                    </a:moveTo>
                    <a:lnTo>
                      <a:pt x="781" y="1060"/>
                    </a:lnTo>
                    <a:lnTo>
                      <a:pt x="656" y="893"/>
                    </a:lnTo>
                    <a:lnTo>
                      <a:pt x="579" y="913"/>
                    </a:lnTo>
                    <a:lnTo>
                      <a:pt x="565" y="857"/>
                    </a:lnTo>
                    <a:lnTo>
                      <a:pt x="377" y="913"/>
                    </a:lnTo>
                    <a:lnTo>
                      <a:pt x="356" y="983"/>
                    </a:lnTo>
                    <a:lnTo>
                      <a:pt x="105" y="927"/>
                    </a:lnTo>
                    <a:lnTo>
                      <a:pt x="85" y="990"/>
                    </a:lnTo>
                    <a:lnTo>
                      <a:pt x="0" y="990"/>
                    </a:lnTo>
                    <a:lnTo>
                      <a:pt x="112" y="816"/>
                    </a:lnTo>
                    <a:lnTo>
                      <a:pt x="335" y="676"/>
                    </a:lnTo>
                    <a:lnTo>
                      <a:pt x="433" y="531"/>
                    </a:lnTo>
                    <a:lnTo>
                      <a:pt x="425" y="475"/>
                    </a:lnTo>
                    <a:lnTo>
                      <a:pt x="816" y="314"/>
                    </a:lnTo>
                    <a:lnTo>
                      <a:pt x="760" y="98"/>
                    </a:lnTo>
                    <a:lnTo>
                      <a:pt x="921" y="50"/>
                    </a:lnTo>
                    <a:lnTo>
                      <a:pt x="927" y="22"/>
                    </a:lnTo>
                    <a:lnTo>
                      <a:pt x="1018" y="0"/>
                    </a:lnTo>
                    <a:lnTo>
                      <a:pt x="1144" y="294"/>
                    </a:lnTo>
                    <a:lnTo>
                      <a:pt x="1207" y="336"/>
                    </a:lnTo>
                    <a:lnTo>
                      <a:pt x="1263" y="322"/>
                    </a:lnTo>
                    <a:lnTo>
                      <a:pt x="1325" y="231"/>
                    </a:lnTo>
                    <a:lnTo>
                      <a:pt x="1408" y="245"/>
                    </a:lnTo>
                    <a:lnTo>
                      <a:pt x="1422" y="377"/>
                    </a:lnTo>
                    <a:lnTo>
                      <a:pt x="1625" y="572"/>
                    </a:lnTo>
                    <a:lnTo>
                      <a:pt x="1611" y="600"/>
                    </a:lnTo>
                    <a:lnTo>
                      <a:pt x="1534" y="565"/>
                    </a:lnTo>
                    <a:lnTo>
                      <a:pt x="1485" y="586"/>
                    </a:lnTo>
                    <a:lnTo>
                      <a:pt x="1464" y="740"/>
                    </a:lnTo>
                    <a:lnTo>
                      <a:pt x="1402" y="740"/>
                    </a:lnTo>
                    <a:lnTo>
                      <a:pt x="1380" y="809"/>
                    </a:lnTo>
                    <a:lnTo>
                      <a:pt x="1318" y="851"/>
                    </a:lnTo>
                    <a:lnTo>
                      <a:pt x="1276" y="1094"/>
                    </a:lnTo>
                    <a:lnTo>
                      <a:pt x="1388" y="1207"/>
                    </a:lnTo>
                    <a:lnTo>
                      <a:pt x="1339" y="1338"/>
                    </a:lnTo>
                    <a:lnTo>
                      <a:pt x="1249" y="1436"/>
                    </a:lnTo>
                    <a:lnTo>
                      <a:pt x="1213" y="1352"/>
                    </a:lnTo>
                    <a:lnTo>
                      <a:pt x="1123" y="1374"/>
                    </a:lnTo>
                    <a:lnTo>
                      <a:pt x="1081" y="1346"/>
                    </a:lnTo>
                    <a:lnTo>
                      <a:pt x="949" y="1352"/>
                    </a:lnTo>
                    <a:lnTo>
                      <a:pt x="976" y="1283"/>
                    </a:lnTo>
                    <a:lnTo>
                      <a:pt x="1026" y="1276"/>
                    </a:lnTo>
                    <a:lnTo>
                      <a:pt x="1032" y="1185"/>
                    </a:lnTo>
                    <a:lnTo>
                      <a:pt x="830" y="1207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740" name="Freeform 92"/>
              <p:cNvSpPr>
                <a:spLocks/>
              </p:cNvSpPr>
              <p:nvPr/>
            </p:nvSpPr>
            <p:spPr bwMode="auto">
              <a:xfrm>
                <a:off x="5601" y="4441"/>
                <a:ext cx="516" cy="544"/>
              </a:xfrm>
              <a:custGeom>
                <a:avLst/>
                <a:gdLst/>
                <a:ahLst/>
                <a:cxnLst>
                  <a:cxn ang="0">
                    <a:pos x="571" y="1052"/>
                  </a:cxn>
                  <a:cxn ang="0">
                    <a:pos x="523" y="1087"/>
                  </a:cxn>
                  <a:cxn ang="0">
                    <a:pos x="411" y="996"/>
                  </a:cxn>
                  <a:cxn ang="0">
                    <a:pos x="467" y="940"/>
                  </a:cxn>
                  <a:cxn ang="0">
                    <a:pos x="446" y="920"/>
                  </a:cxn>
                  <a:cxn ang="0">
                    <a:pos x="125" y="857"/>
                  </a:cxn>
                  <a:cxn ang="0">
                    <a:pos x="35" y="954"/>
                  </a:cxn>
                  <a:cxn ang="0">
                    <a:pos x="0" y="773"/>
                  </a:cxn>
                  <a:cxn ang="0">
                    <a:pos x="35" y="606"/>
                  </a:cxn>
                  <a:cxn ang="0">
                    <a:pos x="314" y="564"/>
                  </a:cxn>
                  <a:cxn ang="0">
                    <a:pos x="384" y="397"/>
                  </a:cxn>
                  <a:cxn ang="0">
                    <a:pos x="362" y="278"/>
                  </a:cxn>
                  <a:cxn ang="0">
                    <a:pos x="467" y="147"/>
                  </a:cxn>
                  <a:cxn ang="0">
                    <a:pos x="571" y="91"/>
                  </a:cxn>
                  <a:cxn ang="0">
                    <a:pos x="593" y="125"/>
                  </a:cxn>
                  <a:cxn ang="0">
                    <a:pos x="655" y="119"/>
                  </a:cxn>
                  <a:cxn ang="0">
                    <a:pos x="774" y="0"/>
                  </a:cxn>
                  <a:cxn ang="0">
                    <a:pos x="934" y="105"/>
                  </a:cxn>
                  <a:cxn ang="0">
                    <a:pos x="934" y="223"/>
                  </a:cxn>
                  <a:cxn ang="0">
                    <a:pos x="990" y="264"/>
                  </a:cxn>
                  <a:cxn ang="0">
                    <a:pos x="969" y="334"/>
                  </a:cxn>
                  <a:cxn ang="0">
                    <a:pos x="1032" y="425"/>
                  </a:cxn>
                  <a:cxn ang="0">
                    <a:pos x="990" y="445"/>
                  </a:cxn>
                  <a:cxn ang="0">
                    <a:pos x="962" y="586"/>
                  </a:cxn>
                  <a:cxn ang="0">
                    <a:pos x="837" y="683"/>
                  </a:cxn>
                  <a:cxn ang="0">
                    <a:pos x="816" y="773"/>
                  </a:cxn>
                  <a:cxn ang="0">
                    <a:pos x="634" y="899"/>
                  </a:cxn>
                  <a:cxn ang="0">
                    <a:pos x="579" y="1031"/>
                  </a:cxn>
                  <a:cxn ang="0">
                    <a:pos x="571" y="1052"/>
                  </a:cxn>
                </a:cxnLst>
                <a:rect l="0" t="0" r="r" b="b"/>
                <a:pathLst>
                  <a:path w="1032" h="1087">
                    <a:moveTo>
                      <a:pt x="571" y="1052"/>
                    </a:moveTo>
                    <a:lnTo>
                      <a:pt x="523" y="1087"/>
                    </a:lnTo>
                    <a:lnTo>
                      <a:pt x="411" y="996"/>
                    </a:lnTo>
                    <a:lnTo>
                      <a:pt x="467" y="940"/>
                    </a:lnTo>
                    <a:lnTo>
                      <a:pt x="446" y="920"/>
                    </a:lnTo>
                    <a:lnTo>
                      <a:pt x="125" y="857"/>
                    </a:lnTo>
                    <a:lnTo>
                      <a:pt x="35" y="954"/>
                    </a:lnTo>
                    <a:lnTo>
                      <a:pt x="0" y="773"/>
                    </a:lnTo>
                    <a:lnTo>
                      <a:pt x="35" y="606"/>
                    </a:lnTo>
                    <a:lnTo>
                      <a:pt x="314" y="564"/>
                    </a:lnTo>
                    <a:lnTo>
                      <a:pt x="384" y="397"/>
                    </a:lnTo>
                    <a:lnTo>
                      <a:pt x="362" y="278"/>
                    </a:lnTo>
                    <a:lnTo>
                      <a:pt x="467" y="147"/>
                    </a:lnTo>
                    <a:lnTo>
                      <a:pt x="571" y="91"/>
                    </a:lnTo>
                    <a:lnTo>
                      <a:pt x="593" y="125"/>
                    </a:lnTo>
                    <a:lnTo>
                      <a:pt x="655" y="119"/>
                    </a:lnTo>
                    <a:lnTo>
                      <a:pt x="774" y="0"/>
                    </a:lnTo>
                    <a:lnTo>
                      <a:pt x="934" y="105"/>
                    </a:lnTo>
                    <a:lnTo>
                      <a:pt x="934" y="223"/>
                    </a:lnTo>
                    <a:lnTo>
                      <a:pt x="990" y="264"/>
                    </a:lnTo>
                    <a:lnTo>
                      <a:pt x="969" y="334"/>
                    </a:lnTo>
                    <a:lnTo>
                      <a:pt x="1032" y="425"/>
                    </a:lnTo>
                    <a:lnTo>
                      <a:pt x="990" y="445"/>
                    </a:lnTo>
                    <a:lnTo>
                      <a:pt x="962" y="586"/>
                    </a:lnTo>
                    <a:lnTo>
                      <a:pt x="837" y="683"/>
                    </a:lnTo>
                    <a:lnTo>
                      <a:pt x="816" y="773"/>
                    </a:lnTo>
                    <a:lnTo>
                      <a:pt x="634" y="899"/>
                    </a:lnTo>
                    <a:lnTo>
                      <a:pt x="579" y="1031"/>
                    </a:lnTo>
                    <a:lnTo>
                      <a:pt x="571" y="1052"/>
                    </a:lnTo>
                    <a:close/>
                  </a:path>
                </a:pathLst>
              </a:custGeom>
              <a:solidFill>
                <a:srgbClr val="CC33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741" name="Freeform 93"/>
              <p:cNvSpPr>
                <a:spLocks/>
              </p:cNvSpPr>
              <p:nvPr/>
            </p:nvSpPr>
            <p:spPr bwMode="auto">
              <a:xfrm>
                <a:off x="5601" y="4441"/>
                <a:ext cx="516" cy="544"/>
              </a:xfrm>
              <a:custGeom>
                <a:avLst/>
                <a:gdLst/>
                <a:ahLst/>
                <a:cxnLst>
                  <a:cxn ang="0">
                    <a:pos x="571" y="1052"/>
                  </a:cxn>
                  <a:cxn ang="0">
                    <a:pos x="522" y="1086"/>
                  </a:cxn>
                  <a:cxn ang="0">
                    <a:pos x="410" y="996"/>
                  </a:cxn>
                  <a:cxn ang="0">
                    <a:pos x="466" y="940"/>
                  </a:cxn>
                  <a:cxn ang="0">
                    <a:pos x="446" y="919"/>
                  </a:cxn>
                  <a:cxn ang="0">
                    <a:pos x="125" y="857"/>
                  </a:cxn>
                  <a:cxn ang="0">
                    <a:pos x="34" y="954"/>
                  </a:cxn>
                  <a:cxn ang="0">
                    <a:pos x="0" y="773"/>
                  </a:cxn>
                  <a:cxn ang="0">
                    <a:pos x="34" y="606"/>
                  </a:cxn>
                  <a:cxn ang="0">
                    <a:pos x="313" y="563"/>
                  </a:cxn>
                  <a:cxn ang="0">
                    <a:pos x="383" y="396"/>
                  </a:cxn>
                  <a:cxn ang="0">
                    <a:pos x="362" y="278"/>
                  </a:cxn>
                  <a:cxn ang="0">
                    <a:pos x="466" y="146"/>
                  </a:cxn>
                  <a:cxn ang="0">
                    <a:pos x="571" y="90"/>
                  </a:cxn>
                  <a:cxn ang="0">
                    <a:pos x="592" y="125"/>
                  </a:cxn>
                  <a:cxn ang="0">
                    <a:pos x="655" y="118"/>
                  </a:cxn>
                  <a:cxn ang="0">
                    <a:pos x="773" y="0"/>
                  </a:cxn>
                  <a:cxn ang="0">
                    <a:pos x="933" y="104"/>
                  </a:cxn>
                  <a:cxn ang="0">
                    <a:pos x="933" y="223"/>
                  </a:cxn>
                  <a:cxn ang="0">
                    <a:pos x="989" y="265"/>
                  </a:cxn>
                  <a:cxn ang="0">
                    <a:pos x="969" y="334"/>
                  </a:cxn>
                  <a:cxn ang="0">
                    <a:pos x="1031" y="424"/>
                  </a:cxn>
                  <a:cxn ang="0">
                    <a:pos x="989" y="446"/>
                  </a:cxn>
                  <a:cxn ang="0">
                    <a:pos x="961" y="585"/>
                  </a:cxn>
                  <a:cxn ang="0">
                    <a:pos x="836" y="682"/>
                  </a:cxn>
                  <a:cxn ang="0">
                    <a:pos x="816" y="773"/>
                  </a:cxn>
                  <a:cxn ang="0">
                    <a:pos x="633" y="899"/>
                  </a:cxn>
                  <a:cxn ang="0">
                    <a:pos x="578" y="1030"/>
                  </a:cxn>
                  <a:cxn ang="0">
                    <a:pos x="571" y="1052"/>
                  </a:cxn>
                </a:cxnLst>
                <a:rect l="0" t="0" r="r" b="b"/>
                <a:pathLst>
                  <a:path w="1031" h="1086">
                    <a:moveTo>
                      <a:pt x="571" y="1052"/>
                    </a:moveTo>
                    <a:lnTo>
                      <a:pt x="522" y="1086"/>
                    </a:lnTo>
                    <a:lnTo>
                      <a:pt x="410" y="996"/>
                    </a:lnTo>
                    <a:lnTo>
                      <a:pt x="466" y="940"/>
                    </a:lnTo>
                    <a:lnTo>
                      <a:pt x="446" y="919"/>
                    </a:lnTo>
                    <a:lnTo>
                      <a:pt x="125" y="857"/>
                    </a:lnTo>
                    <a:lnTo>
                      <a:pt x="34" y="954"/>
                    </a:lnTo>
                    <a:lnTo>
                      <a:pt x="0" y="773"/>
                    </a:lnTo>
                    <a:lnTo>
                      <a:pt x="34" y="606"/>
                    </a:lnTo>
                    <a:lnTo>
                      <a:pt x="313" y="563"/>
                    </a:lnTo>
                    <a:lnTo>
                      <a:pt x="383" y="396"/>
                    </a:lnTo>
                    <a:lnTo>
                      <a:pt x="362" y="278"/>
                    </a:lnTo>
                    <a:lnTo>
                      <a:pt x="466" y="146"/>
                    </a:lnTo>
                    <a:lnTo>
                      <a:pt x="571" y="90"/>
                    </a:lnTo>
                    <a:lnTo>
                      <a:pt x="592" y="125"/>
                    </a:lnTo>
                    <a:lnTo>
                      <a:pt x="655" y="118"/>
                    </a:lnTo>
                    <a:lnTo>
                      <a:pt x="773" y="0"/>
                    </a:lnTo>
                    <a:lnTo>
                      <a:pt x="933" y="104"/>
                    </a:lnTo>
                    <a:lnTo>
                      <a:pt x="933" y="223"/>
                    </a:lnTo>
                    <a:lnTo>
                      <a:pt x="989" y="265"/>
                    </a:lnTo>
                    <a:lnTo>
                      <a:pt x="969" y="334"/>
                    </a:lnTo>
                    <a:lnTo>
                      <a:pt x="1031" y="424"/>
                    </a:lnTo>
                    <a:lnTo>
                      <a:pt x="989" y="446"/>
                    </a:lnTo>
                    <a:lnTo>
                      <a:pt x="961" y="585"/>
                    </a:lnTo>
                    <a:lnTo>
                      <a:pt x="836" y="682"/>
                    </a:lnTo>
                    <a:lnTo>
                      <a:pt x="816" y="773"/>
                    </a:lnTo>
                    <a:lnTo>
                      <a:pt x="633" y="899"/>
                    </a:lnTo>
                    <a:lnTo>
                      <a:pt x="578" y="1030"/>
                    </a:lnTo>
                    <a:lnTo>
                      <a:pt x="571" y="1052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742" name="Freeform 94"/>
              <p:cNvSpPr>
                <a:spLocks/>
              </p:cNvSpPr>
              <p:nvPr/>
            </p:nvSpPr>
            <p:spPr bwMode="auto">
              <a:xfrm>
                <a:off x="3531" y="2532"/>
                <a:ext cx="292" cy="512"/>
              </a:xfrm>
              <a:custGeom>
                <a:avLst/>
                <a:gdLst/>
                <a:ahLst/>
                <a:cxnLst>
                  <a:cxn ang="0">
                    <a:pos x="0" y="753"/>
                  </a:cxn>
                  <a:cxn ang="0">
                    <a:pos x="132" y="726"/>
                  </a:cxn>
                  <a:cxn ang="0">
                    <a:pos x="98" y="669"/>
                  </a:cxn>
                  <a:cxn ang="0">
                    <a:pos x="154" y="627"/>
                  </a:cxn>
                  <a:cxn ang="0">
                    <a:pos x="104" y="509"/>
                  </a:cxn>
                  <a:cxn ang="0">
                    <a:pos x="168" y="474"/>
                  </a:cxn>
                  <a:cxn ang="0">
                    <a:pos x="76" y="356"/>
                  </a:cxn>
                  <a:cxn ang="0">
                    <a:pos x="104" y="342"/>
                  </a:cxn>
                  <a:cxn ang="0">
                    <a:pos x="168" y="286"/>
                  </a:cxn>
                  <a:cxn ang="0">
                    <a:pos x="146" y="181"/>
                  </a:cxn>
                  <a:cxn ang="0">
                    <a:pos x="188" y="147"/>
                  </a:cxn>
                  <a:cxn ang="0">
                    <a:pos x="168" y="91"/>
                  </a:cxn>
                  <a:cxn ang="0">
                    <a:pos x="356" y="0"/>
                  </a:cxn>
                  <a:cxn ang="0">
                    <a:pos x="398" y="70"/>
                  </a:cxn>
                  <a:cxn ang="0">
                    <a:pos x="586" y="418"/>
                  </a:cxn>
                  <a:cxn ang="0">
                    <a:pos x="558" y="579"/>
                  </a:cxn>
                  <a:cxn ang="0">
                    <a:pos x="516" y="683"/>
                  </a:cxn>
                  <a:cxn ang="0">
                    <a:pos x="579" y="865"/>
                  </a:cxn>
                  <a:cxn ang="0">
                    <a:pos x="537" y="962"/>
                  </a:cxn>
                  <a:cxn ang="0">
                    <a:pos x="418" y="1018"/>
                  </a:cxn>
                  <a:cxn ang="0">
                    <a:pos x="404" y="996"/>
                  </a:cxn>
                  <a:cxn ang="0">
                    <a:pos x="313" y="1024"/>
                  </a:cxn>
                  <a:cxn ang="0">
                    <a:pos x="307" y="879"/>
                  </a:cxn>
                  <a:cxn ang="0">
                    <a:pos x="271" y="907"/>
                  </a:cxn>
                  <a:cxn ang="0">
                    <a:pos x="0" y="753"/>
                  </a:cxn>
                </a:cxnLst>
                <a:rect l="0" t="0" r="r" b="b"/>
                <a:pathLst>
                  <a:path w="586" h="1024">
                    <a:moveTo>
                      <a:pt x="0" y="753"/>
                    </a:moveTo>
                    <a:lnTo>
                      <a:pt x="132" y="726"/>
                    </a:lnTo>
                    <a:lnTo>
                      <a:pt x="98" y="669"/>
                    </a:lnTo>
                    <a:lnTo>
                      <a:pt x="154" y="627"/>
                    </a:lnTo>
                    <a:lnTo>
                      <a:pt x="104" y="509"/>
                    </a:lnTo>
                    <a:lnTo>
                      <a:pt x="168" y="474"/>
                    </a:lnTo>
                    <a:lnTo>
                      <a:pt x="76" y="356"/>
                    </a:lnTo>
                    <a:lnTo>
                      <a:pt x="104" y="342"/>
                    </a:lnTo>
                    <a:lnTo>
                      <a:pt x="168" y="286"/>
                    </a:lnTo>
                    <a:lnTo>
                      <a:pt x="146" y="181"/>
                    </a:lnTo>
                    <a:lnTo>
                      <a:pt x="188" y="147"/>
                    </a:lnTo>
                    <a:lnTo>
                      <a:pt x="168" y="91"/>
                    </a:lnTo>
                    <a:lnTo>
                      <a:pt x="356" y="0"/>
                    </a:lnTo>
                    <a:lnTo>
                      <a:pt x="398" y="70"/>
                    </a:lnTo>
                    <a:lnTo>
                      <a:pt x="586" y="418"/>
                    </a:lnTo>
                    <a:lnTo>
                      <a:pt x="558" y="579"/>
                    </a:lnTo>
                    <a:lnTo>
                      <a:pt x="516" y="683"/>
                    </a:lnTo>
                    <a:lnTo>
                      <a:pt x="579" y="865"/>
                    </a:lnTo>
                    <a:lnTo>
                      <a:pt x="537" y="962"/>
                    </a:lnTo>
                    <a:lnTo>
                      <a:pt x="418" y="1018"/>
                    </a:lnTo>
                    <a:lnTo>
                      <a:pt x="404" y="996"/>
                    </a:lnTo>
                    <a:lnTo>
                      <a:pt x="313" y="1024"/>
                    </a:lnTo>
                    <a:lnTo>
                      <a:pt x="307" y="879"/>
                    </a:lnTo>
                    <a:lnTo>
                      <a:pt x="271" y="907"/>
                    </a:lnTo>
                    <a:lnTo>
                      <a:pt x="0" y="753"/>
                    </a:lnTo>
                    <a:close/>
                  </a:path>
                </a:pathLst>
              </a:custGeom>
              <a:solidFill>
                <a:srgbClr val="66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743" name="Freeform 95"/>
              <p:cNvSpPr>
                <a:spLocks/>
              </p:cNvSpPr>
              <p:nvPr/>
            </p:nvSpPr>
            <p:spPr bwMode="auto">
              <a:xfrm>
                <a:off x="3531" y="2533"/>
                <a:ext cx="293" cy="512"/>
              </a:xfrm>
              <a:custGeom>
                <a:avLst/>
                <a:gdLst/>
                <a:ahLst/>
                <a:cxnLst>
                  <a:cxn ang="0">
                    <a:pos x="0" y="752"/>
                  </a:cxn>
                  <a:cxn ang="0">
                    <a:pos x="133" y="725"/>
                  </a:cxn>
                  <a:cxn ang="0">
                    <a:pos x="98" y="669"/>
                  </a:cxn>
                  <a:cxn ang="0">
                    <a:pos x="154" y="627"/>
                  </a:cxn>
                  <a:cxn ang="0">
                    <a:pos x="105" y="508"/>
                  </a:cxn>
                  <a:cxn ang="0">
                    <a:pos x="168" y="474"/>
                  </a:cxn>
                  <a:cxn ang="0">
                    <a:pos x="77" y="355"/>
                  </a:cxn>
                  <a:cxn ang="0">
                    <a:pos x="105" y="341"/>
                  </a:cxn>
                  <a:cxn ang="0">
                    <a:pos x="168" y="285"/>
                  </a:cxn>
                  <a:cxn ang="0">
                    <a:pos x="147" y="181"/>
                  </a:cxn>
                  <a:cxn ang="0">
                    <a:pos x="189" y="146"/>
                  </a:cxn>
                  <a:cxn ang="0">
                    <a:pos x="168" y="90"/>
                  </a:cxn>
                  <a:cxn ang="0">
                    <a:pos x="356" y="0"/>
                  </a:cxn>
                  <a:cxn ang="0">
                    <a:pos x="398" y="70"/>
                  </a:cxn>
                  <a:cxn ang="0">
                    <a:pos x="587" y="418"/>
                  </a:cxn>
                  <a:cxn ang="0">
                    <a:pos x="559" y="578"/>
                  </a:cxn>
                  <a:cxn ang="0">
                    <a:pos x="517" y="683"/>
                  </a:cxn>
                  <a:cxn ang="0">
                    <a:pos x="579" y="864"/>
                  </a:cxn>
                  <a:cxn ang="0">
                    <a:pos x="537" y="961"/>
                  </a:cxn>
                  <a:cxn ang="0">
                    <a:pos x="419" y="1017"/>
                  </a:cxn>
                  <a:cxn ang="0">
                    <a:pos x="405" y="997"/>
                  </a:cxn>
                  <a:cxn ang="0">
                    <a:pos x="314" y="1024"/>
                  </a:cxn>
                  <a:cxn ang="0">
                    <a:pos x="307" y="878"/>
                  </a:cxn>
                  <a:cxn ang="0">
                    <a:pos x="273" y="906"/>
                  </a:cxn>
                  <a:cxn ang="0">
                    <a:pos x="0" y="752"/>
                  </a:cxn>
                </a:cxnLst>
                <a:rect l="0" t="0" r="r" b="b"/>
                <a:pathLst>
                  <a:path w="587" h="1024">
                    <a:moveTo>
                      <a:pt x="0" y="752"/>
                    </a:moveTo>
                    <a:lnTo>
                      <a:pt x="133" y="725"/>
                    </a:lnTo>
                    <a:lnTo>
                      <a:pt x="98" y="669"/>
                    </a:lnTo>
                    <a:lnTo>
                      <a:pt x="154" y="627"/>
                    </a:lnTo>
                    <a:lnTo>
                      <a:pt x="105" y="508"/>
                    </a:lnTo>
                    <a:lnTo>
                      <a:pt x="168" y="474"/>
                    </a:lnTo>
                    <a:lnTo>
                      <a:pt x="77" y="355"/>
                    </a:lnTo>
                    <a:lnTo>
                      <a:pt x="105" y="341"/>
                    </a:lnTo>
                    <a:lnTo>
                      <a:pt x="168" y="285"/>
                    </a:lnTo>
                    <a:lnTo>
                      <a:pt x="147" y="181"/>
                    </a:lnTo>
                    <a:lnTo>
                      <a:pt x="189" y="146"/>
                    </a:lnTo>
                    <a:lnTo>
                      <a:pt x="168" y="90"/>
                    </a:lnTo>
                    <a:lnTo>
                      <a:pt x="356" y="0"/>
                    </a:lnTo>
                    <a:lnTo>
                      <a:pt x="398" y="70"/>
                    </a:lnTo>
                    <a:lnTo>
                      <a:pt x="587" y="418"/>
                    </a:lnTo>
                    <a:lnTo>
                      <a:pt x="559" y="578"/>
                    </a:lnTo>
                    <a:lnTo>
                      <a:pt x="517" y="683"/>
                    </a:lnTo>
                    <a:lnTo>
                      <a:pt x="579" y="864"/>
                    </a:lnTo>
                    <a:lnTo>
                      <a:pt x="537" y="961"/>
                    </a:lnTo>
                    <a:lnTo>
                      <a:pt x="419" y="1017"/>
                    </a:lnTo>
                    <a:lnTo>
                      <a:pt x="405" y="997"/>
                    </a:lnTo>
                    <a:lnTo>
                      <a:pt x="314" y="1024"/>
                    </a:lnTo>
                    <a:lnTo>
                      <a:pt x="307" y="878"/>
                    </a:lnTo>
                    <a:lnTo>
                      <a:pt x="273" y="906"/>
                    </a:lnTo>
                    <a:lnTo>
                      <a:pt x="0" y="752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744" name="Freeform 96"/>
              <p:cNvSpPr>
                <a:spLocks/>
              </p:cNvSpPr>
              <p:nvPr/>
            </p:nvSpPr>
            <p:spPr bwMode="auto">
              <a:xfrm>
                <a:off x="5420" y="2501"/>
                <a:ext cx="512" cy="655"/>
              </a:xfrm>
              <a:custGeom>
                <a:avLst/>
                <a:gdLst/>
                <a:ahLst/>
                <a:cxnLst>
                  <a:cxn ang="0">
                    <a:pos x="362" y="1309"/>
                  </a:cxn>
                  <a:cxn ang="0">
                    <a:pos x="376" y="1275"/>
                  </a:cxn>
                  <a:cxn ang="0">
                    <a:pos x="264" y="1205"/>
                  </a:cxn>
                  <a:cxn ang="0">
                    <a:pos x="104" y="1184"/>
                  </a:cxn>
                  <a:cxn ang="0">
                    <a:pos x="76" y="1100"/>
                  </a:cxn>
                  <a:cxn ang="0">
                    <a:pos x="0" y="1108"/>
                  </a:cxn>
                  <a:cxn ang="0">
                    <a:pos x="6" y="961"/>
                  </a:cxn>
                  <a:cxn ang="0">
                    <a:pos x="159" y="857"/>
                  </a:cxn>
                  <a:cxn ang="0">
                    <a:pos x="117" y="731"/>
                  </a:cxn>
                  <a:cxn ang="0">
                    <a:pos x="243" y="627"/>
                  </a:cxn>
                  <a:cxn ang="0">
                    <a:pos x="209" y="536"/>
                  </a:cxn>
                  <a:cxn ang="0">
                    <a:pos x="243" y="474"/>
                  </a:cxn>
                  <a:cxn ang="0">
                    <a:pos x="195" y="341"/>
                  </a:cxn>
                  <a:cxn ang="0">
                    <a:pos x="243" y="229"/>
                  </a:cxn>
                  <a:cxn ang="0">
                    <a:pos x="236" y="174"/>
                  </a:cxn>
                  <a:cxn ang="0">
                    <a:pos x="264" y="118"/>
                  </a:cxn>
                  <a:cxn ang="0">
                    <a:pos x="362" y="132"/>
                  </a:cxn>
                  <a:cxn ang="0">
                    <a:pos x="467" y="56"/>
                  </a:cxn>
                  <a:cxn ang="0">
                    <a:pos x="641" y="0"/>
                  </a:cxn>
                  <a:cxn ang="0">
                    <a:pos x="961" y="139"/>
                  </a:cxn>
                  <a:cxn ang="0">
                    <a:pos x="933" y="257"/>
                  </a:cxn>
                  <a:cxn ang="0">
                    <a:pos x="1003" y="285"/>
                  </a:cxn>
                  <a:cxn ang="0">
                    <a:pos x="1024" y="334"/>
                  </a:cxn>
                  <a:cxn ang="0">
                    <a:pos x="899" y="446"/>
                  </a:cxn>
                  <a:cxn ang="0">
                    <a:pos x="794" y="466"/>
                  </a:cxn>
                  <a:cxn ang="0">
                    <a:pos x="787" y="536"/>
                  </a:cxn>
                  <a:cxn ang="0">
                    <a:pos x="836" y="599"/>
                  </a:cxn>
                  <a:cxn ang="0">
                    <a:pos x="704" y="647"/>
                  </a:cxn>
                  <a:cxn ang="0">
                    <a:pos x="481" y="836"/>
                  </a:cxn>
                  <a:cxn ang="0">
                    <a:pos x="564" y="891"/>
                  </a:cxn>
                  <a:cxn ang="0">
                    <a:pos x="592" y="961"/>
                  </a:cxn>
                  <a:cxn ang="0">
                    <a:pos x="495" y="1045"/>
                  </a:cxn>
                  <a:cxn ang="0">
                    <a:pos x="515" y="1136"/>
                  </a:cxn>
                  <a:cxn ang="0">
                    <a:pos x="481" y="1233"/>
                  </a:cxn>
                  <a:cxn ang="0">
                    <a:pos x="362" y="1309"/>
                  </a:cxn>
                </a:cxnLst>
                <a:rect l="0" t="0" r="r" b="b"/>
                <a:pathLst>
                  <a:path w="1024" h="1309">
                    <a:moveTo>
                      <a:pt x="362" y="1309"/>
                    </a:moveTo>
                    <a:lnTo>
                      <a:pt x="376" y="1275"/>
                    </a:lnTo>
                    <a:lnTo>
                      <a:pt x="264" y="1205"/>
                    </a:lnTo>
                    <a:lnTo>
                      <a:pt x="104" y="1184"/>
                    </a:lnTo>
                    <a:lnTo>
                      <a:pt x="76" y="1100"/>
                    </a:lnTo>
                    <a:lnTo>
                      <a:pt x="0" y="1108"/>
                    </a:lnTo>
                    <a:lnTo>
                      <a:pt x="6" y="961"/>
                    </a:lnTo>
                    <a:lnTo>
                      <a:pt x="159" y="857"/>
                    </a:lnTo>
                    <a:lnTo>
                      <a:pt x="117" y="731"/>
                    </a:lnTo>
                    <a:lnTo>
                      <a:pt x="243" y="627"/>
                    </a:lnTo>
                    <a:lnTo>
                      <a:pt x="209" y="536"/>
                    </a:lnTo>
                    <a:lnTo>
                      <a:pt x="243" y="474"/>
                    </a:lnTo>
                    <a:lnTo>
                      <a:pt x="195" y="341"/>
                    </a:lnTo>
                    <a:lnTo>
                      <a:pt x="243" y="229"/>
                    </a:lnTo>
                    <a:lnTo>
                      <a:pt x="236" y="174"/>
                    </a:lnTo>
                    <a:lnTo>
                      <a:pt x="264" y="118"/>
                    </a:lnTo>
                    <a:lnTo>
                      <a:pt x="362" y="132"/>
                    </a:lnTo>
                    <a:lnTo>
                      <a:pt x="467" y="56"/>
                    </a:lnTo>
                    <a:lnTo>
                      <a:pt x="641" y="0"/>
                    </a:lnTo>
                    <a:lnTo>
                      <a:pt x="961" y="139"/>
                    </a:lnTo>
                    <a:lnTo>
                      <a:pt x="933" y="257"/>
                    </a:lnTo>
                    <a:lnTo>
                      <a:pt x="1003" y="285"/>
                    </a:lnTo>
                    <a:lnTo>
                      <a:pt x="1024" y="334"/>
                    </a:lnTo>
                    <a:lnTo>
                      <a:pt x="899" y="446"/>
                    </a:lnTo>
                    <a:lnTo>
                      <a:pt x="794" y="466"/>
                    </a:lnTo>
                    <a:lnTo>
                      <a:pt x="787" y="536"/>
                    </a:lnTo>
                    <a:lnTo>
                      <a:pt x="836" y="599"/>
                    </a:lnTo>
                    <a:lnTo>
                      <a:pt x="704" y="647"/>
                    </a:lnTo>
                    <a:lnTo>
                      <a:pt x="481" y="836"/>
                    </a:lnTo>
                    <a:lnTo>
                      <a:pt x="564" y="891"/>
                    </a:lnTo>
                    <a:lnTo>
                      <a:pt x="592" y="961"/>
                    </a:lnTo>
                    <a:lnTo>
                      <a:pt x="495" y="1045"/>
                    </a:lnTo>
                    <a:lnTo>
                      <a:pt x="515" y="1136"/>
                    </a:lnTo>
                    <a:lnTo>
                      <a:pt x="481" y="1233"/>
                    </a:lnTo>
                    <a:lnTo>
                      <a:pt x="362" y="1309"/>
                    </a:lnTo>
                    <a:close/>
                  </a:path>
                </a:pathLst>
              </a:custGeom>
              <a:solidFill>
                <a:srgbClr val="FF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745" name="Freeform 97"/>
              <p:cNvSpPr>
                <a:spLocks/>
              </p:cNvSpPr>
              <p:nvPr/>
            </p:nvSpPr>
            <p:spPr bwMode="auto">
              <a:xfrm>
                <a:off x="5420" y="2501"/>
                <a:ext cx="512" cy="655"/>
              </a:xfrm>
              <a:custGeom>
                <a:avLst/>
                <a:gdLst/>
                <a:ahLst/>
                <a:cxnLst>
                  <a:cxn ang="0">
                    <a:pos x="363" y="1310"/>
                  </a:cxn>
                  <a:cxn ang="0">
                    <a:pos x="377" y="1275"/>
                  </a:cxn>
                  <a:cxn ang="0">
                    <a:pos x="265" y="1205"/>
                  </a:cxn>
                  <a:cxn ang="0">
                    <a:pos x="105" y="1185"/>
                  </a:cxn>
                  <a:cxn ang="0">
                    <a:pos x="77" y="1101"/>
                  </a:cxn>
                  <a:cxn ang="0">
                    <a:pos x="0" y="1108"/>
                  </a:cxn>
                  <a:cxn ang="0">
                    <a:pos x="7" y="962"/>
                  </a:cxn>
                  <a:cxn ang="0">
                    <a:pos x="160" y="857"/>
                  </a:cxn>
                  <a:cxn ang="0">
                    <a:pos x="119" y="732"/>
                  </a:cxn>
                  <a:cxn ang="0">
                    <a:pos x="244" y="627"/>
                  </a:cxn>
                  <a:cxn ang="0">
                    <a:pos x="209" y="537"/>
                  </a:cxn>
                  <a:cxn ang="0">
                    <a:pos x="244" y="474"/>
                  </a:cxn>
                  <a:cxn ang="0">
                    <a:pos x="195" y="342"/>
                  </a:cxn>
                  <a:cxn ang="0">
                    <a:pos x="244" y="231"/>
                  </a:cxn>
                  <a:cxn ang="0">
                    <a:pos x="236" y="175"/>
                  </a:cxn>
                  <a:cxn ang="0">
                    <a:pos x="265" y="119"/>
                  </a:cxn>
                  <a:cxn ang="0">
                    <a:pos x="363" y="133"/>
                  </a:cxn>
                  <a:cxn ang="0">
                    <a:pos x="467" y="56"/>
                  </a:cxn>
                  <a:cxn ang="0">
                    <a:pos x="642" y="0"/>
                  </a:cxn>
                  <a:cxn ang="0">
                    <a:pos x="962" y="139"/>
                  </a:cxn>
                  <a:cxn ang="0">
                    <a:pos x="934" y="258"/>
                  </a:cxn>
                  <a:cxn ang="0">
                    <a:pos x="1004" y="286"/>
                  </a:cxn>
                  <a:cxn ang="0">
                    <a:pos x="1024" y="334"/>
                  </a:cxn>
                  <a:cxn ang="0">
                    <a:pos x="899" y="446"/>
                  </a:cxn>
                  <a:cxn ang="0">
                    <a:pos x="795" y="467"/>
                  </a:cxn>
                  <a:cxn ang="0">
                    <a:pos x="787" y="537"/>
                  </a:cxn>
                  <a:cxn ang="0">
                    <a:pos x="837" y="599"/>
                  </a:cxn>
                  <a:cxn ang="0">
                    <a:pos x="704" y="648"/>
                  </a:cxn>
                  <a:cxn ang="0">
                    <a:pos x="481" y="837"/>
                  </a:cxn>
                  <a:cxn ang="0">
                    <a:pos x="564" y="892"/>
                  </a:cxn>
                  <a:cxn ang="0">
                    <a:pos x="592" y="962"/>
                  </a:cxn>
                  <a:cxn ang="0">
                    <a:pos x="495" y="1046"/>
                  </a:cxn>
                  <a:cxn ang="0">
                    <a:pos x="516" y="1136"/>
                  </a:cxn>
                  <a:cxn ang="0">
                    <a:pos x="481" y="1233"/>
                  </a:cxn>
                  <a:cxn ang="0">
                    <a:pos x="363" y="1310"/>
                  </a:cxn>
                </a:cxnLst>
                <a:rect l="0" t="0" r="r" b="b"/>
                <a:pathLst>
                  <a:path w="1024" h="1310">
                    <a:moveTo>
                      <a:pt x="363" y="1310"/>
                    </a:moveTo>
                    <a:lnTo>
                      <a:pt x="377" y="1275"/>
                    </a:lnTo>
                    <a:lnTo>
                      <a:pt x="265" y="1205"/>
                    </a:lnTo>
                    <a:lnTo>
                      <a:pt x="105" y="1185"/>
                    </a:lnTo>
                    <a:lnTo>
                      <a:pt x="77" y="1101"/>
                    </a:lnTo>
                    <a:lnTo>
                      <a:pt x="0" y="1108"/>
                    </a:lnTo>
                    <a:lnTo>
                      <a:pt x="7" y="962"/>
                    </a:lnTo>
                    <a:lnTo>
                      <a:pt x="160" y="857"/>
                    </a:lnTo>
                    <a:lnTo>
                      <a:pt x="119" y="732"/>
                    </a:lnTo>
                    <a:lnTo>
                      <a:pt x="244" y="627"/>
                    </a:lnTo>
                    <a:lnTo>
                      <a:pt x="209" y="537"/>
                    </a:lnTo>
                    <a:lnTo>
                      <a:pt x="244" y="474"/>
                    </a:lnTo>
                    <a:lnTo>
                      <a:pt x="195" y="342"/>
                    </a:lnTo>
                    <a:lnTo>
                      <a:pt x="244" y="231"/>
                    </a:lnTo>
                    <a:lnTo>
                      <a:pt x="236" y="175"/>
                    </a:lnTo>
                    <a:lnTo>
                      <a:pt x="265" y="119"/>
                    </a:lnTo>
                    <a:lnTo>
                      <a:pt x="363" y="133"/>
                    </a:lnTo>
                    <a:lnTo>
                      <a:pt x="467" y="56"/>
                    </a:lnTo>
                    <a:lnTo>
                      <a:pt x="642" y="0"/>
                    </a:lnTo>
                    <a:lnTo>
                      <a:pt x="962" y="139"/>
                    </a:lnTo>
                    <a:lnTo>
                      <a:pt x="934" y="258"/>
                    </a:lnTo>
                    <a:lnTo>
                      <a:pt x="1004" y="286"/>
                    </a:lnTo>
                    <a:lnTo>
                      <a:pt x="1024" y="334"/>
                    </a:lnTo>
                    <a:lnTo>
                      <a:pt x="899" y="446"/>
                    </a:lnTo>
                    <a:lnTo>
                      <a:pt x="795" y="467"/>
                    </a:lnTo>
                    <a:lnTo>
                      <a:pt x="787" y="537"/>
                    </a:lnTo>
                    <a:lnTo>
                      <a:pt x="837" y="599"/>
                    </a:lnTo>
                    <a:lnTo>
                      <a:pt x="704" y="648"/>
                    </a:lnTo>
                    <a:lnTo>
                      <a:pt x="481" y="837"/>
                    </a:lnTo>
                    <a:lnTo>
                      <a:pt x="564" y="892"/>
                    </a:lnTo>
                    <a:lnTo>
                      <a:pt x="592" y="962"/>
                    </a:lnTo>
                    <a:lnTo>
                      <a:pt x="495" y="1046"/>
                    </a:lnTo>
                    <a:lnTo>
                      <a:pt x="516" y="1136"/>
                    </a:lnTo>
                    <a:lnTo>
                      <a:pt x="481" y="1233"/>
                    </a:lnTo>
                    <a:lnTo>
                      <a:pt x="363" y="1310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746" name="Freeform 98"/>
              <p:cNvSpPr>
                <a:spLocks/>
              </p:cNvSpPr>
              <p:nvPr/>
            </p:nvSpPr>
            <p:spPr bwMode="auto">
              <a:xfrm>
                <a:off x="4973" y="2490"/>
                <a:ext cx="568" cy="492"/>
              </a:xfrm>
              <a:custGeom>
                <a:avLst/>
                <a:gdLst/>
                <a:ahLst/>
                <a:cxnLst>
                  <a:cxn ang="0">
                    <a:pos x="0" y="976"/>
                  </a:cxn>
                  <a:cxn ang="0">
                    <a:pos x="14" y="906"/>
                  </a:cxn>
                  <a:cxn ang="0">
                    <a:pos x="63" y="836"/>
                  </a:cxn>
                  <a:cxn ang="0">
                    <a:pos x="49" y="773"/>
                  </a:cxn>
                  <a:cxn ang="0">
                    <a:pos x="63" y="717"/>
                  </a:cxn>
                  <a:cxn ang="0">
                    <a:pos x="139" y="654"/>
                  </a:cxn>
                  <a:cxn ang="0">
                    <a:pos x="252" y="592"/>
                  </a:cxn>
                  <a:cxn ang="0">
                    <a:pos x="314" y="592"/>
                  </a:cxn>
                  <a:cxn ang="0">
                    <a:pos x="342" y="564"/>
                  </a:cxn>
                  <a:cxn ang="0">
                    <a:pos x="349" y="509"/>
                  </a:cxn>
                  <a:cxn ang="0">
                    <a:pos x="433" y="439"/>
                  </a:cxn>
                  <a:cxn ang="0">
                    <a:pos x="411" y="369"/>
                  </a:cxn>
                  <a:cxn ang="0">
                    <a:pos x="467" y="230"/>
                  </a:cxn>
                  <a:cxn ang="0">
                    <a:pos x="544" y="91"/>
                  </a:cxn>
                  <a:cxn ang="0">
                    <a:pos x="704" y="119"/>
                  </a:cxn>
                  <a:cxn ang="0">
                    <a:pos x="969" y="0"/>
                  </a:cxn>
                  <a:cxn ang="0">
                    <a:pos x="1122" y="119"/>
                  </a:cxn>
                  <a:cxn ang="0">
                    <a:pos x="1129" y="195"/>
                  </a:cxn>
                  <a:cxn ang="0">
                    <a:pos x="1136" y="250"/>
                  </a:cxn>
                  <a:cxn ang="0">
                    <a:pos x="1088" y="362"/>
                  </a:cxn>
                  <a:cxn ang="0">
                    <a:pos x="1136" y="495"/>
                  </a:cxn>
                  <a:cxn ang="0">
                    <a:pos x="1102" y="557"/>
                  </a:cxn>
                  <a:cxn ang="0">
                    <a:pos x="1136" y="648"/>
                  </a:cxn>
                  <a:cxn ang="0">
                    <a:pos x="1010" y="752"/>
                  </a:cxn>
                  <a:cxn ang="0">
                    <a:pos x="1052" y="878"/>
                  </a:cxn>
                  <a:cxn ang="0">
                    <a:pos x="899" y="982"/>
                  </a:cxn>
                  <a:cxn ang="0">
                    <a:pos x="815" y="836"/>
                  </a:cxn>
                  <a:cxn ang="0">
                    <a:pos x="439" y="738"/>
                  </a:cxn>
                  <a:cxn ang="0">
                    <a:pos x="195" y="822"/>
                  </a:cxn>
                  <a:cxn ang="0">
                    <a:pos x="0" y="976"/>
                  </a:cxn>
                </a:cxnLst>
                <a:rect l="0" t="0" r="r" b="b"/>
                <a:pathLst>
                  <a:path w="1136" h="982">
                    <a:moveTo>
                      <a:pt x="0" y="976"/>
                    </a:moveTo>
                    <a:lnTo>
                      <a:pt x="14" y="906"/>
                    </a:lnTo>
                    <a:lnTo>
                      <a:pt x="63" y="836"/>
                    </a:lnTo>
                    <a:lnTo>
                      <a:pt x="49" y="773"/>
                    </a:lnTo>
                    <a:lnTo>
                      <a:pt x="63" y="717"/>
                    </a:lnTo>
                    <a:lnTo>
                      <a:pt x="139" y="654"/>
                    </a:lnTo>
                    <a:lnTo>
                      <a:pt x="252" y="592"/>
                    </a:lnTo>
                    <a:lnTo>
                      <a:pt x="314" y="592"/>
                    </a:lnTo>
                    <a:lnTo>
                      <a:pt x="342" y="564"/>
                    </a:lnTo>
                    <a:lnTo>
                      <a:pt x="349" y="509"/>
                    </a:lnTo>
                    <a:lnTo>
                      <a:pt x="433" y="439"/>
                    </a:lnTo>
                    <a:lnTo>
                      <a:pt x="411" y="369"/>
                    </a:lnTo>
                    <a:lnTo>
                      <a:pt x="467" y="230"/>
                    </a:lnTo>
                    <a:lnTo>
                      <a:pt x="544" y="91"/>
                    </a:lnTo>
                    <a:lnTo>
                      <a:pt x="704" y="119"/>
                    </a:lnTo>
                    <a:lnTo>
                      <a:pt x="969" y="0"/>
                    </a:lnTo>
                    <a:lnTo>
                      <a:pt x="1122" y="119"/>
                    </a:lnTo>
                    <a:lnTo>
                      <a:pt x="1129" y="195"/>
                    </a:lnTo>
                    <a:lnTo>
                      <a:pt x="1136" y="250"/>
                    </a:lnTo>
                    <a:lnTo>
                      <a:pt x="1088" y="362"/>
                    </a:lnTo>
                    <a:lnTo>
                      <a:pt x="1136" y="495"/>
                    </a:lnTo>
                    <a:lnTo>
                      <a:pt x="1102" y="557"/>
                    </a:lnTo>
                    <a:lnTo>
                      <a:pt x="1136" y="648"/>
                    </a:lnTo>
                    <a:lnTo>
                      <a:pt x="1010" y="752"/>
                    </a:lnTo>
                    <a:lnTo>
                      <a:pt x="1052" y="878"/>
                    </a:lnTo>
                    <a:lnTo>
                      <a:pt x="899" y="982"/>
                    </a:lnTo>
                    <a:lnTo>
                      <a:pt x="815" y="836"/>
                    </a:lnTo>
                    <a:lnTo>
                      <a:pt x="439" y="738"/>
                    </a:lnTo>
                    <a:lnTo>
                      <a:pt x="195" y="822"/>
                    </a:lnTo>
                    <a:lnTo>
                      <a:pt x="0" y="976"/>
                    </a:lnTo>
                    <a:close/>
                  </a:path>
                </a:pathLst>
              </a:custGeom>
              <a:solidFill>
                <a:srgbClr val="FF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747" name="Freeform 99"/>
              <p:cNvSpPr>
                <a:spLocks/>
              </p:cNvSpPr>
              <p:nvPr/>
            </p:nvSpPr>
            <p:spPr bwMode="auto">
              <a:xfrm>
                <a:off x="4974" y="2491"/>
                <a:ext cx="568" cy="491"/>
              </a:xfrm>
              <a:custGeom>
                <a:avLst/>
                <a:gdLst/>
                <a:ahLst/>
                <a:cxnLst>
                  <a:cxn ang="0">
                    <a:pos x="0" y="975"/>
                  </a:cxn>
                  <a:cxn ang="0">
                    <a:pos x="14" y="905"/>
                  </a:cxn>
                  <a:cxn ang="0">
                    <a:pos x="62" y="835"/>
                  </a:cxn>
                  <a:cxn ang="0">
                    <a:pos x="48" y="772"/>
                  </a:cxn>
                  <a:cxn ang="0">
                    <a:pos x="62" y="716"/>
                  </a:cxn>
                  <a:cxn ang="0">
                    <a:pos x="139" y="654"/>
                  </a:cxn>
                  <a:cxn ang="0">
                    <a:pos x="251" y="591"/>
                  </a:cxn>
                  <a:cxn ang="0">
                    <a:pos x="314" y="591"/>
                  </a:cxn>
                  <a:cxn ang="0">
                    <a:pos x="342" y="563"/>
                  </a:cxn>
                  <a:cxn ang="0">
                    <a:pos x="348" y="508"/>
                  </a:cxn>
                  <a:cxn ang="0">
                    <a:pos x="432" y="438"/>
                  </a:cxn>
                  <a:cxn ang="0">
                    <a:pos x="411" y="368"/>
                  </a:cxn>
                  <a:cxn ang="0">
                    <a:pos x="467" y="229"/>
                  </a:cxn>
                  <a:cxn ang="0">
                    <a:pos x="543" y="90"/>
                  </a:cxn>
                  <a:cxn ang="0">
                    <a:pos x="704" y="118"/>
                  </a:cxn>
                  <a:cxn ang="0">
                    <a:pos x="969" y="0"/>
                  </a:cxn>
                  <a:cxn ang="0">
                    <a:pos x="1122" y="118"/>
                  </a:cxn>
                  <a:cxn ang="0">
                    <a:pos x="1128" y="195"/>
                  </a:cxn>
                  <a:cxn ang="0">
                    <a:pos x="1136" y="251"/>
                  </a:cxn>
                  <a:cxn ang="0">
                    <a:pos x="1087" y="362"/>
                  </a:cxn>
                  <a:cxn ang="0">
                    <a:pos x="1136" y="494"/>
                  </a:cxn>
                  <a:cxn ang="0">
                    <a:pos x="1101" y="557"/>
                  </a:cxn>
                  <a:cxn ang="0">
                    <a:pos x="1136" y="647"/>
                  </a:cxn>
                  <a:cxn ang="0">
                    <a:pos x="1011" y="752"/>
                  </a:cxn>
                  <a:cxn ang="0">
                    <a:pos x="1052" y="877"/>
                  </a:cxn>
                  <a:cxn ang="0">
                    <a:pos x="899" y="982"/>
                  </a:cxn>
                  <a:cxn ang="0">
                    <a:pos x="815" y="835"/>
                  </a:cxn>
                  <a:cxn ang="0">
                    <a:pos x="439" y="738"/>
                  </a:cxn>
                  <a:cxn ang="0">
                    <a:pos x="195" y="821"/>
                  </a:cxn>
                  <a:cxn ang="0">
                    <a:pos x="0" y="975"/>
                  </a:cxn>
                </a:cxnLst>
                <a:rect l="0" t="0" r="r" b="b"/>
                <a:pathLst>
                  <a:path w="1136" h="982">
                    <a:moveTo>
                      <a:pt x="0" y="975"/>
                    </a:moveTo>
                    <a:lnTo>
                      <a:pt x="14" y="905"/>
                    </a:lnTo>
                    <a:lnTo>
                      <a:pt x="62" y="835"/>
                    </a:lnTo>
                    <a:lnTo>
                      <a:pt x="48" y="772"/>
                    </a:lnTo>
                    <a:lnTo>
                      <a:pt x="62" y="716"/>
                    </a:lnTo>
                    <a:lnTo>
                      <a:pt x="139" y="654"/>
                    </a:lnTo>
                    <a:lnTo>
                      <a:pt x="251" y="591"/>
                    </a:lnTo>
                    <a:lnTo>
                      <a:pt x="314" y="591"/>
                    </a:lnTo>
                    <a:lnTo>
                      <a:pt x="342" y="563"/>
                    </a:lnTo>
                    <a:lnTo>
                      <a:pt x="348" y="508"/>
                    </a:lnTo>
                    <a:lnTo>
                      <a:pt x="432" y="438"/>
                    </a:lnTo>
                    <a:lnTo>
                      <a:pt x="411" y="368"/>
                    </a:lnTo>
                    <a:lnTo>
                      <a:pt x="467" y="229"/>
                    </a:lnTo>
                    <a:lnTo>
                      <a:pt x="543" y="90"/>
                    </a:lnTo>
                    <a:lnTo>
                      <a:pt x="704" y="118"/>
                    </a:lnTo>
                    <a:lnTo>
                      <a:pt x="969" y="0"/>
                    </a:lnTo>
                    <a:lnTo>
                      <a:pt x="1122" y="118"/>
                    </a:lnTo>
                    <a:lnTo>
                      <a:pt x="1128" y="195"/>
                    </a:lnTo>
                    <a:lnTo>
                      <a:pt x="1136" y="251"/>
                    </a:lnTo>
                    <a:lnTo>
                      <a:pt x="1087" y="362"/>
                    </a:lnTo>
                    <a:lnTo>
                      <a:pt x="1136" y="494"/>
                    </a:lnTo>
                    <a:lnTo>
                      <a:pt x="1101" y="557"/>
                    </a:lnTo>
                    <a:lnTo>
                      <a:pt x="1136" y="647"/>
                    </a:lnTo>
                    <a:lnTo>
                      <a:pt x="1011" y="752"/>
                    </a:lnTo>
                    <a:lnTo>
                      <a:pt x="1052" y="877"/>
                    </a:lnTo>
                    <a:lnTo>
                      <a:pt x="899" y="982"/>
                    </a:lnTo>
                    <a:lnTo>
                      <a:pt x="815" y="835"/>
                    </a:lnTo>
                    <a:lnTo>
                      <a:pt x="439" y="738"/>
                    </a:lnTo>
                    <a:lnTo>
                      <a:pt x="195" y="821"/>
                    </a:lnTo>
                    <a:lnTo>
                      <a:pt x="0" y="975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748" name="Freeform 100"/>
              <p:cNvSpPr>
                <a:spLocks/>
              </p:cNvSpPr>
              <p:nvPr/>
            </p:nvSpPr>
            <p:spPr bwMode="auto">
              <a:xfrm>
                <a:off x="3154" y="3013"/>
                <a:ext cx="394" cy="425"/>
              </a:xfrm>
              <a:custGeom>
                <a:avLst/>
                <a:gdLst/>
                <a:ahLst/>
                <a:cxnLst>
                  <a:cxn ang="0">
                    <a:pos x="544" y="0"/>
                  </a:cxn>
                  <a:cxn ang="0">
                    <a:pos x="600" y="112"/>
                  </a:cxn>
                  <a:cxn ang="0">
                    <a:pos x="600" y="293"/>
                  </a:cxn>
                  <a:cxn ang="0">
                    <a:pos x="711" y="438"/>
                  </a:cxn>
                  <a:cxn ang="0">
                    <a:pos x="698" y="599"/>
                  </a:cxn>
                  <a:cxn ang="0">
                    <a:pos x="753" y="633"/>
                  </a:cxn>
                  <a:cxn ang="0">
                    <a:pos x="746" y="690"/>
                  </a:cxn>
                  <a:cxn ang="0">
                    <a:pos x="788" y="724"/>
                  </a:cxn>
                  <a:cxn ang="0">
                    <a:pos x="753" y="780"/>
                  </a:cxn>
                  <a:cxn ang="0">
                    <a:pos x="788" y="774"/>
                  </a:cxn>
                  <a:cxn ang="0">
                    <a:pos x="753" y="850"/>
                  </a:cxn>
                  <a:cxn ang="0">
                    <a:pos x="711" y="836"/>
                  </a:cxn>
                  <a:cxn ang="0">
                    <a:pos x="732" y="683"/>
                  </a:cxn>
                  <a:cxn ang="0">
                    <a:pos x="684" y="619"/>
                  </a:cxn>
                  <a:cxn ang="0">
                    <a:pos x="606" y="550"/>
                  </a:cxn>
                  <a:cxn ang="0">
                    <a:pos x="516" y="543"/>
                  </a:cxn>
                  <a:cxn ang="0">
                    <a:pos x="502" y="494"/>
                  </a:cxn>
                  <a:cxn ang="0">
                    <a:pos x="467" y="522"/>
                  </a:cxn>
                  <a:cxn ang="0">
                    <a:pos x="489" y="613"/>
                  </a:cxn>
                  <a:cxn ang="0">
                    <a:pos x="411" y="619"/>
                  </a:cxn>
                  <a:cxn ang="0">
                    <a:pos x="258" y="522"/>
                  </a:cxn>
                  <a:cxn ang="0">
                    <a:pos x="83" y="502"/>
                  </a:cxn>
                  <a:cxn ang="0">
                    <a:pos x="69" y="452"/>
                  </a:cxn>
                  <a:cxn ang="0">
                    <a:pos x="0" y="474"/>
                  </a:cxn>
                  <a:cxn ang="0">
                    <a:pos x="7" y="410"/>
                  </a:cxn>
                  <a:cxn ang="0">
                    <a:pos x="111" y="251"/>
                  </a:cxn>
                  <a:cxn ang="0">
                    <a:pos x="238" y="167"/>
                  </a:cxn>
                  <a:cxn ang="0">
                    <a:pos x="544" y="0"/>
                  </a:cxn>
                </a:cxnLst>
                <a:rect l="0" t="0" r="r" b="b"/>
                <a:pathLst>
                  <a:path w="788" h="850">
                    <a:moveTo>
                      <a:pt x="544" y="0"/>
                    </a:moveTo>
                    <a:lnTo>
                      <a:pt x="600" y="112"/>
                    </a:lnTo>
                    <a:lnTo>
                      <a:pt x="600" y="293"/>
                    </a:lnTo>
                    <a:lnTo>
                      <a:pt x="711" y="438"/>
                    </a:lnTo>
                    <a:lnTo>
                      <a:pt x="698" y="599"/>
                    </a:lnTo>
                    <a:lnTo>
                      <a:pt x="753" y="633"/>
                    </a:lnTo>
                    <a:lnTo>
                      <a:pt x="746" y="690"/>
                    </a:lnTo>
                    <a:lnTo>
                      <a:pt x="788" y="724"/>
                    </a:lnTo>
                    <a:lnTo>
                      <a:pt x="753" y="780"/>
                    </a:lnTo>
                    <a:lnTo>
                      <a:pt x="788" y="774"/>
                    </a:lnTo>
                    <a:lnTo>
                      <a:pt x="753" y="850"/>
                    </a:lnTo>
                    <a:lnTo>
                      <a:pt x="711" y="836"/>
                    </a:lnTo>
                    <a:lnTo>
                      <a:pt x="732" y="683"/>
                    </a:lnTo>
                    <a:lnTo>
                      <a:pt x="684" y="619"/>
                    </a:lnTo>
                    <a:lnTo>
                      <a:pt x="606" y="550"/>
                    </a:lnTo>
                    <a:lnTo>
                      <a:pt x="516" y="543"/>
                    </a:lnTo>
                    <a:lnTo>
                      <a:pt x="502" y="494"/>
                    </a:lnTo>
                    <a:lnTo>
                      <a:pt x="467" y="522"/>
                    </a:lnTo>
                    <a:lnTo>
                      <a:pt x="489" y="613"/>
                    </a:lnTo>
                    <a:lnTo>
                      <a:pt x="411" y="619"/>
                    </a:lnTo>
                    <a:lnTo>
                      <a:pt x="258" y="522"/>
                    </a:lnTo>
                    <a:lnTo>
                      <a:pt x="83" y="502"/>
                    </a:lnTo>
                    <a:lnTo>
                      <a:pt x="69" y="452"/>
                    </a:lnTo>
                    <a:lnTo>
                      <a:pt x="0" y="474"/>
                    </a:lnTo>
                    <a:lnTo>
                      <a:pt x="7" y="410"/>
                    </a:lnTo>
                    <a:lnTo>
                      <a:pt x="111" y="251"/>
                    </a:lnTo>
                    <a:lnTo>
                      <a:pt x="238" y="167"/>
                    </a:lnTo>
                    <a:lnTo>
                      <a:pt x="544" y="0"/>
                    </a:lnTo>
                    <a:close/>
                  </a:path>
                </a:pathLst>
              </a:custGeom>
              <a:solidFill>
                <a:srgbClr val="FF66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749" name="Freeform 101"/>
              <p:cNvSpPr>
                <a:spLocks/>
              </p:cNvSpPr>
              <p:nvPr/>
            </p:nvSpPr>
            <p:spPr bwMode="auto">
              <a:xfrm>
                <a:off x="3154" y="3013"/>
                <a:ext cx="394" cy="425"/>
              </a:xfrm>
              <a:custGeom>
                <a:avLst/>
                <a:gdLst/>
                <a:ahLst/>
                <a:cxnLst>
                  <a:cxn ang="0">
                    <a:pos x="543" y="0"/>
                  </a:cxn>
                  <a:cxn ang="0">
                    <a:pos x="599" y="112"/>
                  </a:cxn>
                  <a:cxn ang="0">
                    <a:pos x="599" y="293"/>
                  </a:cxn>
                  <a:cxn ang="0">
                    <a:pos x="710" y="439"/>
                  </a:cxn>
                  <a:cxn ang="0">
                    <a:pos x="697" y="599"/>
                  </a:cxn>
                  <a:cxn ang="0">
                    <a:pos x="752" y="634"/>
                  </a:cxn>
                  <a:cxn ang="0">
                    <a:pos x="746" y="690"/>
                  </a:cxn>
                  <a:cxn ang="0">
                    <a:pos x="788" y="725"/>
                  </a:cxn>
                  <a:cxn ang="0">
                    <a:pos x="752" y="781"/>
                  </a:cxn>
                  <a:cxn ang="0">
                    <a:pos x="788" y="774"/>
                  </a:cxn>
                  <a:cxn ang="0">
                    <a:pos x="752" y="851"/>
                  </a:cxn>
                  <a:cxn ang="0">
                    <a:pos x="710" y="837"/>
                  </a:cxn>
                  <a:cxn ang="0">
                    <a:pos x="732" y="684"/>
                  </a:cxn>
                  <a:cxn ang="0">
                    <a:pos x="683" y="620"/>
                  </a:cxn>
                  <a:cxn ang="0">
                    <a:pos x="607" y="551"/>
                  </a:cxn>
                  <a:cxn ang="0">
                    <a:pos x="515" y="543"/>
                  </a:cxn>
                  <a:cxn ang="0">
                    <a:pos x="501" y="495"/>
                  </a:cxn>
                  <a:cxn ang="0">
                    <a:pos x="467" y="523"/>
                  </a:cxn>
                  <a:cxn ang="0">
                    <a:pos x="488" y="613"/>
                  </a:cxn>
                  <a:cxn ang="0">
                    <a:pos x="411" y="620"/>
                  </a:cxn>
                  <a:cxn ang="0">
                    <a:pos x="258" y="523"/>
                  </a:cxn>
                  <a:cxn ang="0">
                    <a:pos x="83" y="502"/>
                  </a:cxn>
                  <a:cxn ang="0">
                    <a:pos x="70" y="453"/>
                  </a:cxn>
                  <a:cxn ang="0">
                    <a:pos x="0" y="474"/>
                  </a:cxn>
                  <a:cxn ang="0">
                    <a:pos x="6" y="412"/>
                  </a:cxn>
                  <a:cxn ang="0">
                    <a:pos x="111" y="251"/>
                  </a:cxn>
                  <a:cxn ang="0">
                    <a:pos x="237" y="167"/>
                  </a:cxn>
                  <a:cxn ang="0">
                    <a:pos x="543" y="0"/>
                  </a:cxn>
                </a:cxnLst>
                <a:rect l="0" t="0" r="r" b="b"/>
                <a:pathLst>
                  <a:path w="788" h="851">
                    <a:moveTo>
                      <a:pt x="543" y="0"/>
                    </a:moveTo>
                    <a:lnTo>
                      <a:pt x="599" y="112"/>
                    </a:lnTo>
                    <a:lnTo>
                      <a:pt x="599" y="293"/>
                    </a:lnTo>
                    <a:lnTo>
                      <a:pt x="710" y="439"/>
                    </a:lnTo>
                    <a:lnTo>
                      <a:pt x="697" y="599"/>
                    </a:lnTo>
                    <a:lnTo>
                      <a:pt x="752" y="634"/>
                    </a:lnTo>
                    <a:lnTo>
                      <a:pt x="746" y="690"/>
                    </a:lnTo>
                    <a:lnTo>
                      <a:pt x="788" y="725"/>
                    </a:lnTo>
                    <a:lnTo>
                      <a:pt x="752" y="781"/>
                    </a:lnTo>
                    <a:lnTo>
                      <a:pt x="788" y="774"/>
                    </a:lnTo>
                    <a:lnTo>
                      <a:pt x="752" y="851"/>
                    </a:lnTo>
                    <a:lnTo>
                      <a:pt x="710" y="837"/>
                    </a:lnTo>
                    <a:lnTo>
                      <a:pt x="732" y="684"/>
                    </a:lnTo>
                    <a:lnTo>
                      <a:pt x="683" y="620"/>
                    </a:lnTo>
                    <a:lnTo>
                      <a:pt x="607" y="551"/>
                    </a:lnTo>
                    <a:lnTo>
                      <a:pt x="515" y="543"/>
                    </a:lnTo>
                    <a:lnTo>
                      <a:pt x="501" y="495"/>
                    </a:lnTo>
                    <a:lnTo>
                      <a:pt x="467" y="523"/>
                    </a:lnTo>
                    <a:lnTo>
                      <a:pt x="488" y="613"/>
                    </a:lnTo>
                    <a:lnTo>
                      <a:pt x="411" y="620"/>
                    </a:lnTo>
                    <a:lnTo>
                      <a:pt x="258" y="523"/>
                    </a:lnTo>
                    <a:lnTo>
                      <a:pt x="83" y="502"/>
                    </a:lnTo>
                    <a:lnTo>
                      <a:pt x="70" y="453"/>
                    </a:lnTo>
                    <a:lnTo>
                      <a:pt x="0" y="474"/>
                    </a:lnTo>
                    <a:lnTo>
                      <a:pt x="6" y="412"/>
                    </a:lnTo>
                    <a:lnTo>
                      <a:pt x="111" y="251"/>
                    </a:lnTo>
                    <a:lnTo>
                      <a:pt x="237" y="167"/>
                    </a:lnTo>
                    <a:lnTo>
                      <a:pt x="543" y="0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750" name="Freeform 102"/>
              <p:cNvSpPr>
                <a:spLocks/>
              </p:cNvSpPr>
              <p:nvPr/>
            </p:nvSpPr>
            <p:spPr bwMode="auto">
              <a:xfrm>
                <a:off x="4367" y="4330"/>
                <a:ext cx="311" cy="198"/>
              </a:xfrm>
              <a:custGeom>
                <a:avLst/>
                <a:gdLst/>
                <a:ahLst/>
                <a:cxnLst>
                  <a:cxn ang="0">
                    <a:pos x="621" y="189"/>
                  </a:cxn>
                  <a:cxn ang="0">
                    <a:pos x="614" y="251"/>
                  </a:cxn>
                  <a:cxn ang="0">
                    <a:pos x="579" y="251"/>
                  </a:cxn>
                  <a:cxn ang="0">
                    <a:pos x="607" y="314"/>
                  </a:cxn>
                  <a:cxn ang="0">
                    <a:pos x="537" y="300"/>
                  </a:cxn>
                  <a:cxn ang="0">
                    <a:pos x="530" y="397"/>
                  </a:cxn>
                  <a:cxn ang="0">
                    <a:pos x="460" y="370"/>
                  </a:cxn>
                  <a:cxn ang="0">
                    <a:pos x="132" y="314"/>
                  </a:cxn>
                  <a:cxn ang="0">
                    <a:pos x="140" y="265"/>
                  </a:cxn>
                  <a:cxn ang="0">
                    <a:pos x="0" y="216"/>
                  </a:cxn>
                  <a:cxn ang="0">
                    <a:pos x="126" y="35"/>
                  </a:cxn>
                  <a:cxn ang="0">
                    <a:pos x="446" y="0"/>
                  </a:cxn>
                  <a:cxn ang="0">
                    <a:pos x="474" y="63"/>
                  </a:cxn>
                  <a:cxn ang="0">
                    <a:pos x="537" y="84"/>
                  </a:cxn>
                  <a:cxn ang="0">
                    <a:pos x="537" y="153"/>
                  </a:cxn>
                  <a:cxn ang="0">
                    <a:pos x="621" y="189"/>
                  </a:cxn>
                </a:cxnLst>
                <a:rect l="0" t="0" r="r" b="b"/>
                <a:pathLst>
                  <a:path w="621" h="397">
                    <a:moveTo>
                      <a:pt x="621" y="189"/>
                    </a:moveTo>
                    <a:lnTo>
                      <a:pt x="614" y="251"/>
                    </a:lnTo>
                    <a:lnTo>
                      <a:pt x="579" y="251"/>
                    </a:lnTo>
                    <a:lnTo>
                      <a:pt x="607" y="314"/>
                    </a:lnTo>
                    <a:lnTo>
                      <a:pt x="537" y="300"/>
                    </a:lnTo>
                    <a:lnTo>
                      <a:pt x="530" y="397"/>
                    </a:lnTo>
                    <a:lnTo>
                      <a:pt x="460" y="370"/>
                    </a:lnTo>
                    <a:lnTo>
                      <a:pt x="132" y="314"/>
                    </a:lnTo>
                    <a:lnTo>
                      <a:pt x="140" y="265"/>
                    </a:lnTo>
                    <a:lnTo>
                      <a:pt x="0" y="216"/>
                    </a:lnTo>
                    <a:lnTo>
                      <a:pt x="126" y="35"/>
                    </a:lnTo>
                    <a:lnTo>
                      <a:pt x="446" y="0"/>
                    </a:lnTo>
                    <a:lnTo>
                      <a:pt x="474" y="63"/>
                    </a:lnTo>
                    <a:lnTo>
                      <a:pt x="537" y="84"/>
                    </a:lnTo>
                    <a:lnTo>
                      <a:pt x="537" y="153"/>
                    </a:lnTo>
                    <a:lnTo>
                      <a:pt x="621" y="189"/>
                    </a:lnTo>
                    <a:close/>
                  </a:path>
                </a:pathLst>
              </a:custGeom>
              <a:solidFill>
                <a:srgbClr val="FF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751" name="Freeform 103"/>
              <p:cNvSpPr>
                <a:spLocks/>
              </p:cNvSpPr>
              <p:nvPr/>
            </p:nvSpPr>
            <p:spPr bwMode="auto">
              <a:xfrm>
                <a:off x="4367" y="4330"/>
                <a:ext cx="311" cy="198"/>
              </a:xfrm>
              <a:custGeom>
                <a:avLst/>
                <a:gdLst/>
                <a:ahLst/>
                <a:cxnLst>
                  <a:cxn ang="0">
                    <a:pos x="621" y="188"/>
                  </a:cxn>
                  <a:cxn ang="0">
                    <a:pos x="615" y="251"/>
                  </a:cxn>
                  <a:cxn ang="0">
                    <a:pos x="579" y="251"/>
                  </a:cxn>
                  <a:cxn ang="0">
                    <a:pos x="607" y="313"/>
                  </a:cxn>
                  <a:cxn ang="0">
                    <a:pos x="537" y="299"/>
                  </a:cxn>
                  <a:cxn ang="0">
                    <a:pos x="531" y="396"/>
                  </a:cxn>
                  <a:cxn ang="0">
                    <a:pos x="460" y="369"/>
                  </a:cxn>
                  <a:cxn ang="0">
                    <a:pos x="133" y="313"/>
                  </a:cxn>
                  <a:cxn ang="0">
                    <a:pos x="140" y="265"/>
                  </a:cxn>
                  <a:cxn ang="0">
                    <a:pos x="0" y="215"/>
                  </a:cxn>
                  <a:cxn ang="0">
                    <a:pos x="126" y="34"/>
                  </a:cxn>
                  <a:cxn ang="0">
                    <a:pos x="446" y="0"/>
                  </a:cxn>
                  <a:cxn ang="0">
                    <a:pos x="474" y="62"/>
                  </a:cxn>
                  <a:cxn ang="0">
                    <a:pos x="537" y="84"/>
                  </a:cxn>
                  <a:cxn ang="0">
                    <a:pos x="537" y="153"/>
                  </a:cxn>
                  <a:cxn ang="0">
                    <a:pos x="621" y="188"/>
                  </a:cxn>
                </a:cxnLst>
                <a:rect l="0" t="0" r="r" b="b"/>
                <a:pathLst>
                  <a:path w="621" h="396">
                    <a:moveTo>
                      <a:pt x="621" y="188"/>
                    </a:moveTo>
                    <a:lnTo>
                      <a:pt x="615" y="251"/>
                    </a:lnTo>
                    <a:lnTo>
                      <a:pt x="579" y="251"/>
                    </a:lnTo>
                    <a:lnTo>
                      <a:pt x="607" y="313"/>
                    </a:lnTo>
                    <a:lnTo>
                      <a:pt x="537" y="299"/>
                    </a:lnTo>
                    <a:lnTo>
                      <a:pt x="531" y="396"/>
                    </a:lnTo>
                    <a:lnTo>
                      <a:pt x="460" y="369"/>
                    </a:lnTo>
                    <a:lnTo>
                      <a:pt x="133" y="313"/>
                    </a:lnTo>
                    <a:lnTo>
                      <a:pt x="140" y="265"/>
                    </a:lnTo>
                    <a:lnTo>
                      <a:pt x="0" y="215"/>
                    </a:lnTo>
                    <a:lnTo>
                      <a:pt x="126" y="34"/>
                    </a:lnTo>
                    <a:lnTo>
                      <a:pt x="446" y="0"/>
                    </a:lnTo>
                    <a:lnTo>
                      <a:pt x="474" y="62"/>
                    </a:lnTo>
                    <a:lnTo>
                      <a:pt x="537" y="84"/>
                    </a:lnTo>
                    <a:lnTo>
                      <a:pt x="537" y="153"/>
                    </a:lnTo>
                    <a:lnTo>
                      <a:pt x="621" y="188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752" name="Freeform 104"/>
              <p:cNvSpPr>
                <a:spLocks/>
              </p:cNvSpPr>
              <p:nvPr/>
            </p:nvSpPr>
            <p:spPr bwMode="auto">
              <a:xfrm>
                <a:off x="4493" y="3947"/>
                <a:ext cx="261" cy="184"/>
              </a:xfrm>
              <a:custGeom>
                <a:avLst/>
                <a:gdLst/>
                <a:ahLst/>
                <a:cxnLst>
                  <a:cxn ang="0">
                    <a:pos x="398" y="0"/>
                  </a:cxn>
                  <a:cxn ang="0">
                    <a:pos x="412" y="62"/>
                  </a:cxn>
                  <a:cxn ang="0">
                    <a:pos x="523" y="98"/>
                  </a:cxn>
                  <a:cxn ang="0">
                    <a:pos x="474" y="126"/>
                  </a:cxn>
                  <a:cxn ang="0">
                    <a:pos x="432" y="216"/>
                  </a:cxn>
                  <a:cxn ang="0">
                    <a:pos x="363" y="251"/>
                  </a:cxn>
                  <a:cxn ang="0">
                    <a:pos x="349" y="369"/>
                  </a:cxn>
                  <a:cxn ang="0">
                    <a:pos x="286" y="251"/>
                  </a:cxn>
                  <a:cxn ang="0">
                    <a:pos x="98" y="320"/>
                  </a:cxn>
                  <a:cxn ang="0">
                    <a:pos x="0" y="84"/>
                  </a:cxn>
                  <a:cxn ang="0">
                    <a:pos x="398" y="0"/>
                  </a:cxn>
                </a:cxnLst>
                <a:rect l="0" t="0" r="r" b="b"/>
                <a:pathLst>
                  <a:path w="523" h="369">
                    <a:moveTo>
                      <a:pt x="398" y="0"/>
                    </a:moveTo>
                    <a:lnTo>
                      <a:pt x="412" y="62"/>
                    </a:lnTo>
                    <a:lnTo>
                      <a:pt x="523" y="98"/>
                    </a:lnTo>
                    <a:lnTo>
                      <a:pt x="474" y="126"/>
                    </a:lnTo>
                    <a:lnTo>
                      <a:pt x="432" y="216"/>
                    </a:lnTo>
                    <a:lnTo>
                      <a:pt x="363" y="251"/>
                    </a:lnTo>
                    <a:lnTo>
                      <a:pt x="349" y="369"/>
                    </a:lnTo>
                    <a:lnTo>
                      <a:pt x="286" y="251"/>
                    </a:lnTo>
                    <a:lnTo>
                      <a:pt x="98" y="320"/>
                    </a:lnTo>
                    <a:lnTo>
                      <a:pt x="0" y="84"/>
                    </a:lnTo>
                    <a:lnTo>
                      <a:pt x="398" y="0"/>
                    </a:lnTo>
                    <a:close/>
                  </a:path>
                </a:pathLst>
              </a:custGeom>
              <a:solidFill>
                <a:srgbClr val="FF66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753" name="Freeform 105"/>
              <p:cNvSpPr>
                <a:spLocks/>
              </p:cNvSpPr>
              <p:nvPr/>
            </p:nvSpPr>
            <p:spPr bwMode="auto">
              <a:xfrm>
                <a:off x="4493" y="3947"/>
                <a:ext cx="261" cy="184"/>
              </a:xfrm>
              <a:custGeom>
                <a:avLst/>
                <a:gdLst/>
                <a:ahLst/>
                <a:cxnLst>
                  <a:cxn ang="0">
                    <a:pos x="398" y="0"/>
                  </a:cxn>
                  <a:cxn ang="0">
                    <a:pos x="412" y="63"/>
                  </a:cxn>
                  <a:cxn ang="0">
                    <a:pos x="523" y="98"/>
                  </a:cxn>
                  <a:cxn ang="0">
                    <a:pos x="475" y="126"/>
                  </a:cxn>
                  <a:cxn ang="0">
                    <a:pos x="433" y="217"/>
                  </a:cxn>
                  <a:cxn ang="0">
                    <a:pos x="364" y="251"/>
                  </a:cxn>
                  <a:cxn ang="0">
                    <a:pos x="350" y="370"/>
                  </a:cxn>
                  <a:cxn ang="0">
                    <a:pos x="286" y="251"/>
                  </a:cxn>
                  <a:cxn ang="0">
                    <a:pos x="98" y="320"/>
                  </a:cxn>
                  <a:cxn ang="0">
                    <a:pos x="0" y="84"/>
                  </a:cxn>
                  <a:cxn ang="0">
                    <a:pos x="398" y="0"/>
                  </a:cxn>
                </a:cxnLst>
                <a:rect l="0" t="0" r="r" b="b"/>
                <a:pathLst>
                  <a:path w="523" h="370">
                    <a:moveTo>
                      <a:pt x="398" y="0"/>
                    </a:moveTo>
                    <a:lnTo>
                      <a:pt x="412" y="63"/>
                    </a:lnTo>
                    <a:lnTo>
                      <a:pt x="523" y="98"/>
                    </a:lnTo>
                    <a:lnTo>
                      <a:pt x="475" y="126"/>
                    </a:lnTo>
                    <a:lnTo>
                      <a:pt x="433" y="217"/>
                    </a:lnTo>
                    <a:lnTo>
                      <a:pt x="364" y="251"/>
                    </a:lnTo>
                    <a:lnTo>
                      <a:pt x="350" y="370"/>
                    </a:lnTo>
                    <a:lnTo>
                      <a:pt x="286" y="251"/>
                    </a:lnTo>
                    <a:lnTo>
                      <a:pt x="98" y="320"/>
                    </a:lnTo>
                    <a:lnTo>
                      <a:pt x="0" y="84"/>
                    </a:lnTo>
                    <a:lnTo>
                      <a:pt x="398" y="0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754" name="Freeform 106"/>
              <p:cNvSpPr>
                <a:spLocks/>
              </p:cNvSpPr>
              <p:nvPr/>
            </p:nvSpPr>
            <p:spPr bwMode="auto">
              <a:xfrm>
                <a:off x="4294" y="1693"/>
                <a:ext cx="523" cy="306"/>
              </a:xfrm>
              <a:custGeom>
                <a:avLst/>
                <a:gdLst/>
                <a:ahLst/>
                <a:cxnLst>
                  <a:cxn ang="0">
                    <a:pos x="250" y="14"/>
                  </a:cxn>
                  <a:cxn ang="0">
                    <a:pos x="334" y="0"/>
                  </a:cxn>
                  <a:cxn ang="0">
                    <a:pos x="362" y="34"/>
                  </a:cxn>
                  <a:cxn ang="0">
                    <a:pos x="376" y="159"/>
                  </a:cxn>
                  <a:cxn ang="0">
                    <a:pos x="404" y="97"/>
                  </a:cxn>
                  <a:cxn ang="0">
                    <a:pos x="467" y="97"/>
                  </a:cxn>
                  <a:cxn ang="0">
                    <a:pos x="564" y="173"/>
                  </a:cxn>
                  <a:cxn ang="0">
                    <a:pos x="543" y="215"/>
                  </a:cxn>
                  <a:cxn ang="0">
                    <a:pos x="571" y="251"/>
                  </a:cxn>
                  <a:cxn ang="0">
                    <a:pos x="648" y="285"/>
                  </a:cxn>
                  <a:cxn ang="0">
                    <a:pos x="787" y="271"/>
                  </a:cxn>
                  <a:cxn ang="0">
                    <a:pos x="1046" y="362"/>
                  </a:cxn>
                  <a:cxn ang="0">
                    <a:pos x="1024" y="445"/>
                  </a:cxn>
                  <a:cxn ang="0">
                    <a:pos x="1046" y="535"/>
                  </a:cxn>
                  <a:cxn ang="0">
                    <a:pos x="1024" y="557"/>
                  </a:cxn>
                  <a:cxn ang="0">
                    <a:pos x="941" y="390"/>
                  </a:cxn>
                  <a:cxn ang="0">
                    <a:pos x="879" y="368"/>
                  </a:cxn>
                  <a:cxn ang="0">
                    <a:pos x="718" y="438"/>
                  </a:cxn>
                  <a:cxn ang="0">
                    <a:pos x="613" y="438"/>
                  </a:cxn>
                  <a:cxn ang="0">
                    <a:pos x="425" y="550"/>
                  </a:cxn>
                  <a:cxn ang="0">
                    <a:pos x="314" y="564"/>
                  </a:cxn>
                  <a:cxn ang="0">
                    <a:pos x="264" y="613"/>
                  </a:cxn>
                  <a:cxn ang="0">
                    <a:pos x="153" y="571"/>
                  </a:cxn>
                  <a:cxn ang="0">
                    <a:pos x="91" y="410"/>
                  </a:cxn>
                  <a:cxn ang="0">
                    <a:pos x="0" y="348"/>
                  </a:cxn>
                  <a:cxn ang="0">
                    <a:pos x="41" y="257"/>
                  </a:cxn>
                  <a:cxn ang="0">
                    <a:pos x="111" y="251"/>
                  </a:cxn>
                  <a:cxn ang="0">
                    <a:pos x="216" y="139"/>
                  </a:cxn>
                  <a:cxn ang="0">
                    <a:pos x="250" y="14"/>
                  </a:cxn>
                </a:cxnLst>
                <a:rect l="0" t="0" r="r" b="b"/>
                <a:pathLst>
                  <a:path w="1046" h="613">
                    <a:moveTo>
                      <a:pt x="250" y="14"/>
                    </a:moveTo>
                    <a:lnTo>
                      <a:pt x="334" y="0"/>
                    </a:lnTo>
                    <a:lnTo>
                      <a:pt x="362" y="34"/>
                    </a:lnTo>
                    <a:lnTo>
                      <a:pt x="376" y="159"/>
                    </a:lnTo>
                    <a:lnTo>
                      <a:pt x="404" y="97"/>
                    </a:lnTo>
                    <a:lnTo>
                      <a:pt x="467" y="97"/>
                    </a:lnTo>
                    <a:lnTo>
                      <a:pt x="564" y="173"/>
                    </a:lnTo>
                    <a:lnTo>
                      <a:pt x="543" y="215"/>
                    </a:lnTo>
                    <a:lnTo>
                      <a:pt x="571" y="251"/>
                    </a:lnTo>
                    <a:lnTo>
                      <a:pt x="648" y="285"/>
                    </a:lnTo>
                    <a:lnTo>
                      <a:pt x="787" y="271"/>
                    </a:lnTo>
                    <a:lnTo>
                      <a:pt x="1046" y="362"/>
                    </a:lnTo>
                    <a:lnTo>
                      <a:pt x="1024" y="445"/>
                    </a:lnTo>
                    <a:lnTo>
                      <a:pt x="1046" y="535"/>
                    </a:lnTo>
                    <a:lnTo>
                      <a:pt x="1024" y="557"/>
                    </a:lnTo>
                    <a:lnTo>
                      <a:pt x="941" y="390"/>
                    </a:lnTo>
                    <a:lnTo>
                      <a:pt x="879" y="368"/>
                    </a:lnTo>
                    <a:lnTo>
                      <a:pt x="718" y="438"/>
                    </a:lnTo>
                    <a:lnTo>
                      <a:pt x="613" y="438"/>
                    </a:lnTo>
                    <a:lnTo>
                      <a:pt x="425" y="550"/>
                    </a:lnTo>
                    <a:lnTo>
                      <a:pt x="314" y="564"/>
                    </a:lnTo>
                    <a:lnTo>
                      <a:pt x="264" y="613"/>
                    </a:lnTo>
                    <a:lnTo>
                      <a:pt x="153" y="571"/>
                    </a:lnTo>
                    <a:lnTo>
                      <a:pt x="91" y="410"/>
                    </a:lnTo>
                    <a:lnTo>
                      <a:pt x="0" y="348"/>
                    </a:lnTo>
                    <a:lnTo>
                      <a:pt x="41" y="257"/>
                    </a:lnTo>
                    <a:lnTo>
                      <a:pt x="111" y="251"/>
                    </a:lnTo>
                    <a:lnTo>
                      <a:pt x="216" y="139"/>
                    </a:lnTo>
                    <a:lnTo>
                      <a:pt x="250" y="14"/>
                    </a:lnTo>
                    <a:close/>
                  </a:path>
                </a:pathLst>
              </a:custGeom>
              <a:solidFill>
                <a:srgbClr val="FF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755" name="Freeform 107"/>
              <p:cNvSpPr>
                <a:spLocks/>
              </p:cNvSpPr>
              <p:nvPr/>
            </p:nvSpPr>
            <p:spPr bwMode="auto">
              <a:xfrm>
                <a:off x="4294" y="1693"/>
                <a:ext cx="523" cy="307"/>
              </a:xfrm>
              <a:custGeom>
                <a:avLst/>
                <a:gdLst/>
                <a:ahLst/>
                <a:cxnLst>
                  <a:cxn ang="0">
                    <a:pos x="250" y="14"/>
                  </a:cxn>
                  <a:cxn ang="0">
                    <a:pos x="334" y="0"/>
                  </a:cxn>
                  <a:cxn ang="0">
                    <a:pos x="362" y="35"/>
                  </a:cxn>
                  <a:cxn ang="0">
                    <a:pos x="376" y="161"/>
                  </a:cxn>
                  <a:cxn ang="0">
                    <a:pos x="404" y="97"/>
                  </a:cxn>
                  <a:cxn ang="0">
                    <a:pos x="466" y="97"/>
                  </a:cxn>
                  <a:cxn ang="0">
                    <a:pos x="563" y="174"/>
                  </a:cxn>
                  <a:cxn ang="0">
                    <a:pos x="543" y="216"/>
                  </a:cxn>
                  <a:cxn ang="0">
                    <a:pos x="571" y="251"/>
                  </a:cxn>
                  <a:cxn ang="0">
                    <a:pos x="647" y="286"/>
                  </a:cxn>
                  <a:cxn ang="0">
                    <a:pos x="787" y="272"/>
                  </a:cxn>
                  <a:cxn ang="0">
                    <a:pos x="1045" y="362"/>
                  </a:cxn>
                  <a:cxn ang="0">
                    <a:pos x="1024" y="445"/>
                  </a:cxn>
                  <a:cxn ang="0">
                    <a:pos x="1045" y="537"/>
                  </a:cxn>
                  <a:cxn ang="0">
                    <a:pos x="1024" y="558"/>
                  </a:cxn>
                  <a:cxn ang="0">
                    <a:pos x="941" y="390"/>
                  </a:cxn>
                  <a:cxn ang="0">
                    <a:pos x="878" y="369"/>
                  </a:cxn>
                  <a:cxn ang="0">
                    <a:pos x="718" y="439"/>
                  </a:cxn>
                  <a:cxn ang="0">
                    <a:pos x="613" y="439"/>
                  </a:cxn>
                  <a:cxn ang="0">
                    <a:pos x="424" y="550"/>
                  </a:cxn>
                  <a:cxn ang="0">
                    <a:pos x="313" y="564"/>
                  </a:cxn>
                  <a:cxn ang="0">
                    <a:pos x="264" y="614"/>
                  </a:cxn>
                  <a:cxn ang="0">
                    <a:pos x="153" y="572"/>
                  </a:cxn>
                  <a:cxn ang="0">
                    <a:pos x="90" y="411"/>
                  </a:cxn>
                  <a:cxn ang="0">
                    <a:pos x="0" y="348"/>
                  </a:cxn>
                  <a:cxn ang="0">
                    <a:pos x="41" y="258"/>
                  </a:cxn>
                  <a:cxn ang="0">
                    <a:pos x="111" y="251"/>
                  </a:cxn>
                  <a:cxn ang="0">
                    <a:pos x="215" y="139"/>
                  </a:cxn>
                  <a:cxn ang="0">
                    <a:pos x="250" y="14"/>
                  </a:cxn>
                </a:cxnLst>
                <a:rect l="0" t="0" r="r" b="b"/>
                <a:pathLst>
                  <a:path w="1045" h="614">
                    <a:moveTo>
                      <a:pt x="250" y="14"/>
                    </a:moveTo>
                    <a:lnTo>
                      <a:pt x="334" y="0"/>
                    </a:lnTo>
                    <a:lnTo>
                      <a:pt x="362" y="35"/>
                    </a:lnTo>
                    <a:lnTo>
                      <a:pt x="376" y="161"/>
                    </a:lnTo>
                    <a:lnTo>
                      <a:pt x="404" y="97"/>
                    </a:lnTo>
                    <a:lnTo>
                      <a:pt x="466" y="97"/>
                    </a:lnTo>
                    <a:lnTo>
                      <a:pt x="563" y="174"/>
                    </a:lnTo>
                    <a:lnTo>
                      <a:pt x="543" y="216"/>
                    </a:lnTo>
                    <a:lnTo>
                      <a:pt x="571" y="251"/>
                    </a:lnTo>
                    <a:lnTo>
                      <a:pt x="647" y="286"/>
                    </a:lnTo>
                    <a:lnTo>
                      <a:pt x="787" y="272"/>
                    </a:lnTo>
                    <a:lnTo>
                      <a:pt x="1045" y="362"/>
                    </a:lnTo>
                    <a:lnTo>
                      <a:pt x="1024" y="445"/>
                    </a:lnTo>
                    <a:lnTo>
                      <a:pt x="1045" y="537"/>
                    </a:lnTo>
                    <a:lnTo>
                      <a:pt x="1024" y="558"/>
                    </a:lnTo>
                    <a:lnTo>
                      <a:pt x="941" y="390"/>
                    </a:lnTo>
                    <a:lnTo>
                      <a:pt x="878" y="369"/>
                    </a:lnTo>
                    <a:lnTo>
                      <a:pt x="718" y="439"/>
                    </a:lnTo>
                    <a:lnTo>
                      <a:pt x="613" y="439"/>
                    </a:lnTo>
                    <a:lnTo>
                      <a:pt x="424" y="550"/>
                    </a:lnTo>
                    <a:lnTo>
                      <a:pt x="313" y="564"/>
                    </a:lnTo>
                    <a:lnTo>
                      <a:pt x="264" y="614"/>
                    </a:lnTo>
                    <a:lnTo>
                      <a:pt x="153" y="572"/>
                    </a:lnTo>
                    <a:lnTo>
                      <a:pt x="90" y="411"/>
                    </a:lnTo>
                    <a:lnTo>
                      <a:pt x="0" y="348"/>
                    </a:lnTo>
                    <a:lnTo>
                      <a:pt x="41" y="258"/>
                    </a:lnTo>
                    <a:lnTo>
                      <a:pt x="111" y="251"/>
                    </a:lnTo>
                    <a:lnTo>
                      <a:pt x="215" y="139"/>
                    </a:lnTo>
                    <a:lnTo>
                      <a:pt x="250" y="14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756" name="Freeform 108"/>
              <p:cNvSpPr>
                <a:spLocks/>
              </p:cNvSpPr>
              <p:nvPr/>
            </p:nvSpPr>
            <p:spPr bwMode="auto">
              <a:xfrm>
                <a:off x="4036" y="2205"/>
                <a:ext cx="157" cy="184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139" y="0"/>
                  </a:cxn>
                  <a:cxn ang="0">
                    <a:pos x="160" y="34"/>
                  </a:cxn>
                  <a:cxn ang="0">
                    <a:pos x="215" y="20"/>
                  </a:cxn>
                  <a:cxn ang="0">
                    <a:pos x="314" y="132"/>
                  </a:cxn>
                  <a:cxn ang="0">
                    <a:pos x="314" y="368"/>
                  </a:cxn>
                  <a:cxn ang="0">
                    <a:pos x="112" y="327"/>
                  </a:cxn>
                  <a:cxn ang="0">
                    <a:pos x="0" y="34"/>
                  </a:cxn>
                </a:cxnLst>
                <a:rect l="0" t="0" r="r" b="b"/>
                <a:pathLst>
                  <a:path w="314" h="368">
                    <a:moveTo>
                      <a:pt x="0" y="34"/>
                    </a:moveTo>
                    <a:lnTo>
                      <a:pt x="139" y="0"/>
                    </a:lnTo>
                    <a:lnTo>
                      <a:pt x="160" y="34"/>
                    </a:lnTo>
                    <a:lnTo>
                      <a:pt x="215" y="20"/>
                    </a:lnTo>
                    <a:lnTo>
                      <a:pt x="314" y="132"/>
                    </a:lnTo>
                    <a:lnTo>
                      <a:pt x="314" y="368"/>
                    </a:lnTo>
                    <a:lnTo>
                      <a:pt x="112" y="327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FF66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757" name="Freeform 109"/>
              <p:cNvSpPr>
                <a:spLocks/>
              </p:cNvSpPr>
              <p:nvPr/>
            </p:nvSpPr>
            <p:spPr bwMode="auto">
              <a:xfrm>
                <a:off x="4036" y="2205"/>
                <a:ext cx="157" cy="185"/>
              </a:xfrm>
              <a:custGeom>
                <a:avLst/>
                <a:gdLst/>
                <a:ahLst/>
                <a:cxnLst>
                  <a:cxn ang="0">
                    <a:pos x="0" y="35"/>
                  </a:cxn>
                  <a:cxn ang="0">
                    <a:pos x="139" y="0"/>
                  </a:cxn>
                  <a:cxn ang="0">
                    <a:pos x="161" y="35"/>
                  </a:cxn>
                  <a:cxn ang="0">
                    <a:pos x="217" y="21"/>
                  </a:cxn>
                  <a:cxn ang="0">
                    <a:pos x="314" y="133"/>
                  </a:cxn>
                  <a:cxn ang="0">
                    <a:pos x="314" y="369"/>
                  </a:cxn>
                  <a:cxn ang="0">
                    <a:pos x="112" y="328"/>
                  </a:cxn>
                  <a:cxn ang="0">
                    <a:pos x="0" y="35"/>
                  </a:cxn>
                </a:cxnLst>
                <a:rect l="0" t="0" r="r" b="b"/>
                <a:pathLst>
                  <a:path w="314" h="369">
                    <a:moveTo>
                      <a:pt x="0" y="35"/>
                    </a:moveTo>
                    <a:lnTo>
                      <a:pt x="139" y="0"/>
                    </a:lnTo>
                    <a:lnTo>
                      <a:pt x="161" y="35"/>
                    </a:lnTo>
                    <a:lnTo>
                      <a:pt x="217" y="21"/>
                    </a:lnTo>
                    <a:lnTo>
                      <a:pt x="314" y="133"/>
                    </a:lnTo>
                    <a:lnTo>
                      <a:pt x="314" y="369"/>
                    </a:lnTo>
                    <a:lnTo>
                      <a:pt x="112" y="328"/>
                    </a:lnTo>
                    <a:lnTo>
                      <a:pt x="0" y="35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758" name="Freeform 110"/>
              <p:cNvSpPr>
                <a:spLocks/>
              </p:cNvSpPr>
              <p:nvPr/>
            </p:nvSpPr>
            <p:spPr bwMode="auto">
              <a:xfrm>
                <a:off x="4011" y="3023"/>
                <a:ext cx="426" cy="808"/>
              </a:xfrm>
              <a:custGeom>
                <a:avLst/>
                <a:gdLst/>
                <a:ahLst/>
                <a:cxnLst>
                  <a:cxn ang="0">
                    <a:pos x="0" y="1616"/>
                  </a:cxn>
                  <a:cxn ang="0">
                    <a:pos x="0" y="1330"/>
                  </a:cxn>
                  <a:cxn ang="0">
                    <a:pos x="21" y="1129"/>
                  </a:cxn>
                  <a:cxn ang="0">
                    <a:pos x="97" y="1107"/>
                  </a:cxn>
                  <a:cxn ang="0">
                    <a:pos x="139" y="996"/>
                  </a:cxn>
                  <a:cxn ang="0">
                    <a:pos x="69" y="920"/>
                  </a:cxn>
                  <a:cxn ang="0">
                    <a:pos x="278" y="773"/>
                  </a:cxn>
                  <a:cxn ang="0">
                    <a:pos x="167" y="570"/>
                  </a:cxn>
                  <a:cxn ang="0">
                    <a:pos x="292" y="473"/>
                  </a:cxn>
                  <a:cxn ang="0">
                    <a:pos x="300" y="362"/>
                  </a:cxn>
                  <a:cxn ang="0">
                    <a:pos x="648" y="69"/>
                  </a:cxn>
                  <a:cxn ang="0">
                    <a:pos x="606" y="27"/>
                  </a:cxn>
                  <a:cxn ang="0">
                    <a:pos x="684" y="0"/>
                  </a:cxn>
                  <a:cxn ang="0">
                    <a:pos x="829" y="208"/>
                  </a:cxn>
                  <a:cxn ang="0">
                    <a:pos x="851" y="313"/>
                  </a:cxn>
                  <a:cxn ang="0">
                    <a:pos x="815" y="334"/>
                  </a:cxn>
                  <a:cxn ang="0">
                    <a:pos x="795" y="494"/>
                  </a:cxn>
                  <a:cxn ang="0">
                    <a:pos x="746" y="487"/>
                  </a:cxn>
                  <a:cxn ang="0">
                    <a:pos x="690" y="808"/>
                  </a:cxn>
                  <a:cxn ang="0">
                    <a:pos x="411" y="870"/>
                  </a:cxn>
                  <a:cxn ang="0">
                    <a:pos x="328" y="920"/>
                  </a:cxn>
                  <a:cxn ang="0">
                    <a:pos x="97" y="1386"/>
                  </a:cxn>
                  <a:cxn ang="0">
                    <a:pos x="63" y="1588"/>
                  </a:cxn>
                  <a:cxn ang="0">
                    <a:pos x="0" y="1616"/>
                  </a:cxn>
                </a:cxnLst>
                <a:rect l="0" t="0" r="r" b="b"/>
                <a:pathLst>
                  <a:path w="851" h="1616">
                    <a:moveTo>
                      <a:pt x="0" y="1616"/>
                    </a:moveTo>
                    <a:lnTo>
                      <a:pt x="0" y="1330"/>
                    </a:lnTo>
                    <a:lnTo>
                      <a:pt x="21" y="1129"/>
                    </a:lnTo>
                    <a:lnTo>
                      <a:pt x="97" y="1107"/>
                    </a:lnTo>
                    <a:lnTo>
                      <a:pt x="139" y="996"/>
                    </a:lnTo>
                    <a:lnTo>
                      <a:pt x="69" y="920"/>
                    </a:lnTo>
                    <a:lnTo>
                      <a:pt x="278" y="773"/>
                    </a:lnTo>
                    <a:lnTo>
                      <a:pt x="167" y="570"/>
                    </a:lnTo>
                    <a:lnTo>
                      <a:pt x="292" y="473"/>
                    </a:lnTo>
                    <a:lnTo>
                      <a:pt x="300" y="362"/>
                    </a:lnTo>
                    <a:lnTo>
                      <a:pt x="648" y="69"/>
                    </a:lnTo>
                    <a:lnTo>
                      <a:pt x="606" y="27"/>
                    </a:lnTo>
                    <a:lnTo>
                      <a:pt x="684" y="0"/>
                    </a:lnTo>
                    <a:lnTo>
                      <a:pt x="829" y="208"/>
                    </a:lnTo>
                    <a:lnTo>
                      <a:pt x="851" y="313"/>
                    </a:lnTo>
                    <a:lnTo>
                      <a:pt x="815" y="334"/>
                    </a:lnTo>
                    <a:lnTo>
                      <a:pt x="795" y="494"/>
                    </a:lnTo>
                    <a:lnTo>
                      <a:pt x="746" y="487"/>
                    </a:lnTo>
                    <a:lnTo>
                      <a:pt x="690" y="808"/>
                    </a:lnTo>
                    <a:lnTo>
                      <a:pt x="411" y="870"/>
                    </a:lnTo>
                    <a:lnTo>
                      <a:pt x="328" y="920"/>
                    </a:lnTo>
                    <a:lnTo>
                      <a:pt x="97" y="1386"/>
                    </a:lnTo>
                    <a:lnTo>
                      <a:pt x="63" y="1588"/>
                    </a:lnTo>
                    <a:lnTo>
                      <a:pt x="0" y="1616"/>
                    </a:lnTo>
                    <a:close/>
                  </a:path>
                </a:pathLst>
              </a:custGeom>
              <a:solidFill>
                <a:srgbClr val="FF66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759" name="Freeform 111"/>
              <p:cNvSpPr>
                <a:spLocks/>
              </p:cNvSpPr>
              <p:nvPr/>
            </p:nvSpPr>
            <p:spPr bwMode="auto">
              <a:xfrm>
                <a:off x="4012" y="3024"/>
                <a:ext cx="425" cy="808"/>
              </a:xfrm>
              <a:custGeom>
                <a:avLst/>
                <a:gdLst/>
                <a:ahLst/>
                <a:cxnLst>
                  <a:cxn ang="0">
                    <a:pos x="0" y="1616"/>
                  </a:cxn>
                  <a:cxn ang="0">
                    <a:pos x="0" y="1330"/>
                  </a:cxn>
                  <a:cxn ang="0">
                    <a:pos x="20" y="1128"/>
                  </a:cxn>
                  <a:cxn ang="0">
                    <a:pos x="97" y="1107"/>
                  </a:cxn>
                  <a:cxn ang="0">
                    <a:pos x="139" y="996"/>
                  </a:cxn>
                  <a:cxn ang="0">
                    <a:pos x="69" y="919"/>
                  </a:cxn>
                  <a:cxn ang="0">
                    <a:pos x="278" y="773"/>
                  </a:cxn>
                  <a:cxn ang="0">
                    <a:pos x="167" y="571"/>
                  </a:cxn>
                  <a:cxn ang="0">
                    <a:pos x="292" y="473"/>
                  </a:cxn>
                  <a:cxn ang="0">
                    <a:pos x="300" y="362"/>
                  </a:cxn>
                  <a:cxn ang="0">
                    <a:pos x="648" y="69"/>
                  </a:cxn>
                  <a:cxn ang="0">
                    <a:pos x="606" y="27"/>
                  </a:cxn>
                  <a:cxn ang="0">
                    <a:pos x="683" y="0"/>
                  </a:cxn>
                  <a:cxn ang="0">
                    <a:pos x="829" y="209"/>
                  </a:cxn>
                  <a:cxn ang="0">
                    <a:pos x="850" y="312"/>
                  </a:cxn>
                  <a:cxn ang="0">
                    <a:pos x="815" y="334"/>
                  </a:cxn>
                  <a:cxn ang="0">
                    <a:pos x="794" y="493"/>
                  </a:cxn>
                  <a:cxn ang="0">
                    <a:pos x="746" y="487"/>
                  </a:cxn>
                  <a:cxn ang="0">
                    <a:pos x="690" y="807"/>
                  </a:cxn>
                  <a:cxn ang="0">
                    <a:pos x="411" y="870"/>
                  </a:cxn>
                  <a:cxn ang="0">
                    <a:pos x="328" y="919"/>
                  </a:cxn>
                  <a:cxn ang="0">
                    <a:pos x="97" y="1386"/>
                  </a:cxn>
                  <a:cxn ang="0">
                    <a:pos x="62" y="1588"/>
                  </a:cxn>
                  <a:cxn ang="0">
                    <a:pos x="0" y="1616"/>
                  </a:cxn>
                </a:cxnLst>
                <a:rect l="0" t="0" r="r" b="b"/>
                <a:pathLst>
                  <a:path w="850" h="1616">
                    <a:moveTo>
                      <a:pt x="0" y="1616"/>
                    </a:moveTo>
                    <a:lnTo>
                      <a:pt x="0" y="1330"/>
                    </a:lnTo>
                    <a:lnTo>
                      <a:pt x="20" y="1128"/>
                    </a:lnTo>
                    <a:lnTo>
                      <a:pt x="97" y="1107"/>
                    </a:lnTo>
                    <a:lnTo>
                      <a:pt x="139" y="996"/>
                    </a:lnTo>
                    <a:lnTo>
                      <a:pt x="69" y="919"/>
                    </a:lnTo>
                    <a:lnTo>
                      <a:pt x="278" y="773"/>
                    </a:lnTo>
                    <a:lnTo>
                      <a:pt x="167" y="571"/>
                    </a:lnTo>
                    <a:lnTo>
                      <a:pt x="292" y="473"/>
                    </a:lnTo>
                    <a:lnTo>
                      <a:pt x="300" y="362"/>
                    </a:lnTo>
                    <a:lnTo>
                      <a:pt x="648" y="69"/>
                    </a:lnTo>
                    <a:lnTo>
                      <a:pt x="606" y="27"/>
                    </a:lnTo>
                    <a:lnTo>
                      <a:pt x="683" y="0"/>
                    </a:lnTo>
                    <a:lnTo>
                      <a:pt x="829" y="209"/>
                    </a:lnTo>
                    <a:lnTo>
                      <a:pt x="850" y="312"/>
                    </a:lnTo>
                    <a:lnTo>
                      <a:pt x="815" y="334"/>
                    </a:lnTo>
                    <a:lnTo>
                      <a:pt x="794" y="493"/>
                    </a:lnTo>
                    <a:lnTo>
                      <a:pt x="746" y="487"/>
                    </a:lnTo>
                    <a:lnTo>
                      <a:pt x="690" y="807"/>
                    </a:lnTo>
                    <a:lnTo>
                      <a:pt x="411" y="870"/>
                    </a:lnTo>
                    <a:lnTo>
                      <a:pt x="328" y="919"/>
                    </a:lnTo>
                    <a:lnTo>
                      <a:pt x="97" y="1386"/>
                    </a:lnTo>
                    <a:lnTo>
                      <a:pt x="62" y="1588"/>
                    </a:lnTo>
                    <a:lnTo>
                      <a:pt x="0" y="1616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760" name="Freeform 112"/>
              <p:cNvSpPr>
                <a:spLocks/>
              </p:cNvSpPr>
              <p:nvPr/>
            </p:nvSpPr>
            <p:spPr bwMode="auto">
              <a:xfrm>
                <a:off x="4102" y="3765"/>
                <a:ext cx="321" cy="275"/>
              </a:xfrm>
              <a:custGeom>
                <a:avLst/>
                <a:gdLst/>
                <a:ahLst/>
                <a:cxnLst>
                  <a:cxn ang="0">
                    <a:pos x="642" y="335"/>
                  </a:cxn>
                  <a:cxn ang="0">
                    <a:pos x="405" y="363"/>
                  </a:cxn>
                  <a:cxn ang="0">
                    <a:pos x="342" y="439"/>
                  </a:cxn>
                  <a:cxn ang="0">
                    <a:pos x="161" y="551"/>
                  </a:cxn>
                  <a:cxn ang="0">
                    <a:pos x="91" y="370"/>
                  </a:cxn>
                  <a:cxn ang="0">
                    <a:pos x="35" y="384"/>
                  </a:cxn>
                  <a:cxn ang="0">
                    <a:pos x="0" y="244"/>
                  </a:cxn>
                  <a:cxn ang="0">
                    <a:pos x="42" y="230"/>
                  </a:cxn>
                  <a:cxn ang="0">
                    <a:pos x="35" y="161"/>
                  </a:cxn>
                  <a:cxn ang="0">
                    <a:pos x="105" y="154"/>
                  </a:cxn>
                  <a:cxn ang="0">
                    <a:pos x="154" y="56"/>
                  </a:cxn>
                  <a:cxn ang="0">
                    <a:pos x="266" y="0"/>
                  </a:cxn>
                  <a:cxn ang="0">
                    <a:pos x="349" y="56"/>
                  </a:cxn>
                  <a:cxn ang="0">
                    <a:pos x="572" y="56"/>
                  </a:cxn>
                  <a:cxn ang="0">
                    <a:pos x="628" y="272"/>
                  </a:cxn>
                  <a:cxn ang="0">
                    <a:pos x="642" y="335"/>
                  </a:cxn>
                </a:cxnLst>
                <a:rect l="0" t="0" r="r" b="b"/>
                <a:pathLst>
                  <a:path w="642" h="551">
                    <a:moveTo>
                      <a:pt x="642" y="335"/>
                    </a:moveTo>
                    <a:lnTo>
                      <a:pt x="405" y="363"/>
                    </a:lnTo>
                    <a:lnTo>
                      <a:pt x="342" y="439"/>
                    </a:lnTo>
                    <a:lnTo>
                      <a:pt x="161" y="551"/>
                    </a:lnTo>
                    <a:lnTo>
                      <a:pt x="91" y="370"/>
                    </a:lnTo>
                    <a:lnTo>
                      <a:pt x="35" y="384"/>
                    </a:lnTo>
                    <a:lnTo>
                      <a:pt x="0" y="244"/>
                    </a:lnTo>
                    <a:lnTo>
                      <a:pt x="42" y="230"/>
                    </a:lnTo>
                    <a:lnTo>
                      <a:pt x="35" y="161"/>
                    </a:lnTo>
                    <a:lnTo>
                      <a:pt x="105" y="154"/>
                    </a:lnTo>
                    <a:lnTo>
                      <a:pt x="154" y="56"/>
                    </a:lnTo>
                    <a:lnTo>
                      <a:pt x="266" y="0"/>
                    </a:lnTo>
                    <a:lnTo>
                      <a:pt x="349" y="56"/>
                    </a:lnTo>
                    <a:lnTo>
                      <a:pt x="572" y="56"/>
                    </a:lnTo>
                    <a:lnTo>
                      <a:pt x="628" y="272"/>
                    </a:lnTo>
                    <a:lnTo>
                      <a:pt x="642" y="335"/>
                    </a:lnTo>
                    <a:close/>
                  </a:path>
                </a:pathLst>
              </a:custGeom>
              <a:solidFill>
                <a:srgbClr val="9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761" name="Freeform 113"/>
              <p:cNvSpPr>
                <a:spLocks/>
              </p:cNvSpPr>
              <p:nvPr/>
            </p:nvSpPr>
            <p:spPr bwMode="auto">
              <a:xfrm>
                <a:off x="4102" y="3766"/>
                <a:ext cx="321" cy="275"/>
              </a:xfrm>
              <a:custGeom>
                <a:avLst/>
                <a:gdLst/>
                <a:ahLst/>
                <a:cxnLst>
                  <a:cxn ang="0">
                    <a:pos x="641" y="334"/>
                  </a:cxn>
                  <a:cxn ang="0">
                    <a:pos x="404" y="362"/>
                  </a:cxn>
                  <a:cxn ang="0">
                    <a:pos x="342" y="439"/>
                  </a:cxn>
                  <a:cxn ang="0">
                    <a:pos x="161" y="551"/>
                  </a:cxn>
                  <a:cxn ang="0">
                    <a:pos x="90" y="370"/>
                  </a:cxn>
                  <a:cxn ang="0">
                    <a:pos x="34" y="384"/>
                  </a:cxn>
                  <a:cxn ang="0">
                    <a:pos x="0" y="244"/>
                  </a:cxn>
                  <a:cxn ang="0">
                    <a:pos x="42" y="230"/>
                  </a:cxn>
                  <a:cxn ang="0">
                    <a:pos x="34" y="161"/>
                  </a:cxn>
                  <a:cxn ang="0">
                    <a:pos x="104" y="153"/>
                  </a:cxn>
                  <a:cxn ang="0">
                    <a:pos x="153" y="56"/>
                  </a:cxn>
                  <a:cxn ang="0">
                    <a:pos x="265" y="0"/>
                  </a:cxn>
                  <a:cxn ang="0">
                    <a:pos x="348" y="56"/>
                  </a:cxn>
                  <a:cxn ang="0">
                    <a:pos x="571" y="56"/>
                  </a:cxn>
                  <a:cxn ang="0">
                    <a:pos x="627" y="272"/>
                  </a:cxn>
                  <a:cxn ang="0">
                    <a:pos x="641" y="334"/>
                  </a:cxn>
                </a:cxnLst>
                <a:rect l="0" t="0" r="r" b="b"/>
                <a:pathLst>
                  <a:path w="641" h="551">
                    <a:moveTo>
                      <a:pt x="641" y="334"/>
                    </a:moveTo>
                    <a:lnTo>
                      <a:pt x="404" y="362"/>
                    </a:lnTo>
                    <a:lnTo>
                      <a:pt x="342" y="439"/>
                    </a:lnTo>
                    <a:lnTo>
                      <a:pt x="161" y="551"/>
                    </a:lnTo>
                    <a:lnTo>
                      <a:pt x="90" y="370"/>
                    </a:lnTo>
                    <a:lnTo>
                      <a:pt x="34" y="384"/>
                    </a:lnTo>
                    <a:lnTo>
                      <a:pt x="0" y="244"/>
                    </a:lnTo>
                    <a:lnTo>
                      <a:pt x="42" y="230"/>
                    </a:lnTo>
                    <a:lnTo>
                      <a:pt x="34" y="161"/>
                    </a:lnTo>
                    <a:lnTo>
                      <a:pt x="104" y="153"/>
                    </a:lnTo>
                    <a:lnTo>
                      <a:pt x="153" y="56"/>
                    </a:lnTo>
                    <a:lnTo>
                      <a:pt x="265" y="0"/>
                    </a:lnTo>
                    <a:lnTo>
                      <a:pt x="348" y="56"/>
                    </a:lnTo>
                    <a:lnTo>
                      <a:pt x="571" y="56"/>
                    </a:lnTo>
                    <a:lnTo>
                      <a:pt x="627" y="272"/>
                    </a:lnTo>
                    <a:lnTo>
                      <a:pt x="641" y="334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762" name="Freeform 114"/>
              <p:cNvSpPr>
                <a:spLocks/>
              </p:cNvSpPr>
              <p:nvPr/>
            </p:nvSpPr>
            <p:spPr bwMode="auto">
              <a:xfrm>
                <a:off x="1805" y="3229"/>
                <a:ext cx="516" cy="306"/>
              </a:xfrm>
              <a:custGeom>
                <a:avLst/>
                <a:gdLst/>
                <a:ahLst/>
                <a:cxnLst>
                  <a:cxn ang="0">
                    <a:pos x="955" y="592"/>
                  </a:cxn>
                  <a:cxn ang="0">
                    <a:pos x="885" y="543"/>
                  </a:cxn>
                  <a:cxn ang="0">
                    <a:pos x="634" y="537"/>
                  </a:cxn>
                  <a:cxn ang="0">
                    <a:pos x="537" y="473"/>
                  </a:cxn>
                  <a:cxn ang="0">
                    <a:pos x="517" y="537"/>
                  </a:cxn>
                  <a:cxn ang="0">
                    <a:pos x="481" y="537"/>
                  </a:cxn>
                  <a:cxn ang="0">
                    <a:pos x="370" y="487"/>
                  </a:cxn>
                  <a:cxn ang="0">
                    <a:pos x="252" y="495"/>
                  </a:cxn>
                  <a:cxn ang="0">
                    <a:pos x="238" y="564"/>
                  </a:cxn>
                  <a:cxn ang="0">
                    <a:pos x="189" y="613"/>
                  </a:cxn>
                  <a:cxn ang="0">
                    <a:pos x="105" y="529"/>
                  </a:cxn>
                  <a:cxn ang="0">
                    <a:pos x="168" y="390"/>
                  </a:cxn>
                  <a:cxn ang="0">
                    <a:pos x="133" y="292"/>
                  </a:cxn>
                  <a:cxn ang="0">
                    <a:pos x="0" y="181"/>
                  </a:cxn>
                  <a:cxn ang="0">
                    <a:pos x="49" y="76"/>
                  </a:cxn>
                  <a:cxn ang="0">
                    <a:pos x="322" y="209"/>
                  </a:cxn>
                  <a:cxn ang="0">
                    <a:pos x="475" y="251"/>
                  </a:cxn>
                  <a:cxn ang="0">
                    <a:pos x="565" y="209"/>
                  </a:cxn>
                  <a:cxn ang="0">
                    <a:pos x="634" y="6"/>
                  </a:cxn>
                  <a:cxn ang="0">
                    <a:pos x="684" y="0"/>
                  </a:cxn>
                  <a:cxn ang="0">
                    <a:pos x="753" y="48"/>
                  </a:cxn>
                  <a:cxn ang="0">
                    <a:pos x="760" y="111"/>
                  </a:cxn>
                  <a:cxn ang="0">
                    <a:pos x="767" y="173"/>
                  </a:cxn>
                  <a:cxn ang="0">
                    <a:pos x="712" y="237"/>
                  </a:cxn>
                  <a:cxn ang="0">
                    <a:pos x="1032" y="390"/>
                  </a:cxn>
                  <a:cxn ang="0">
                    <a:pos x="955" y="592"/>
                  </a:cxn>
                </a:cxnLst>
                <a:rect l="0" t="0" r="r" b="b"/>
                <a:pathLst>
                  <a:path w="1032" h="613">
                    <a:moveTo>
                      <a:pt x="955" y="592"/>
                    </a:moveTo>
                    <a:lnTo>
                      <a:pt x="885" y="543"/>
                    </a:lnTo>
                    <a:lnTo>
                      <a:pt x="634" y="537"/>
                    </a:lnTo>
                    <a:lnTo>
                      <a:pt x="537" y="473"/>
                    </a:lnTo>
                    <a:lnTo>
                      <a:pt x="517" y="537"/>
                    </a:lnTo>
                    <a:lnTo>
                      <a:pt x="481" y="537"/>
                    </a:lnTo>
                    <a:lnTo>
                      <a:pt x="370" y="487"/>
                    </a:lnTo>
                    <a:lnTo>
                      <a:pt x="252" y="495"/>
                    </a:lnTo>
                    <a:lnTo>
                      <a:pt x="238" y="564"/>
                    </a:lnTo>
                    <a:lnTo>
                      <a:pt x="189" y="613"/>
                    </a:lnTo>
                    <a:lnTo>
                      <a:pt x="105" y="529"/>
                    </a:lnTo>
                    <a:lnTo>
                      <a:pt x="168" y="390"/>
                    </a:lnTo>
                    <a:lnTo>
                      <a:pt x="133" y="292"/>
                    </a:lnTo>
                    <a:lnTo>
                      <a:pt x="0" y="181"/>
                    </a:lnTo>
                    <a:lnTo>
                      <a:pt x="49" y="76"/>
                    </a:lnTo>
                    <a:lnTo>
                      <a:pt x="322" y="209"/>
                    </a:lnTo>
                    <a:lnTo>
                      <a:pt x="475" y="251"/>
                    </a:lnTo>
                    <a:lnTo>
                      <a:pt x="565" y="209"/>
                    </a:lnTo>
                    <a:lnTo>
                      <a:pt x="634" y="6"/>
                    </a:lnTo>
                    <a:lnTo>
                      <a:pt x="684" y="0"/>
                    </a:lnTo>
                    <a:lnTo>
                      <a:pt x="753" y="48"/>
                    </a:lnTo>
                    <a:lnTo>
                      <a:pt x="760" y="111"/>
                    </a:lnTo>
                    <a:lnTo>
                      <a:pt x="767" y="173"/>
                    </a:lnTo>
                    <a:lnTo>
                      <a:pt x="712" y="237"/>
                    </a:lnTo>
                    <a:lnTo>
                      <a:pt x="1032" y="390"/>
                    </a:lnTo>
                    <a:lnTo>
                      <a:pt x="955" y="592"/>
                    </a:lnTo>
                    <a:close/>
                  </a:path>
                </a:pathLst>
              </a:custGeom>
              <a:solidFill>
                <a:srgbClr val="66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763" name="Freeform 115"/>
              <p:cNvSpPr>
                <a:spLocks/>
              </p:cNvSpPr>
              <p:nvPr/>
            </p:nvSpPr>
            <p:spPr bwMode="auto">
              <a:xfrm>
                <a:off x="1806" y="3229"/>
                <a:ext cx="516" cy="307"/>
              </a:xfrm>
              <a:custGeom>
                <a:avLst/>
                <a:gdLst/>
                <a:ahLst/>
                <a:cxnLst>
                  <a:cxn ang="0">
                    <a:pos x="955" y="592"/>
                  </a:cxn>
                  <a:cxn ang="0">
                    <a:pos x="885" y="544"/>
                  </a:cxn>
                  <a:cxn ang="0">
                    <a:pos x="635" y="537"/>
                  </a:cxn>
                  <a:cxn ang="0">
                    <a:pos x="537" y="474"/>
                  </a:cxn>
                  <a:cxn ang="0">
                    <a:pos x="516" y="537"/>
                  </a:cxn>
                  <a:cxn ang="0">
                    <a:pos x="481" y="537"/>
                  </a:cxn>
                  <a:cxn ang="0">
                    <a:pos x="370" y="488"/>
                  </a:cxn>
                  <a:cxn ang="0">
                    <a:pos x="251" y="495"/>
                  </a:cxn>
                  <a:cxn ang="0">
                    <a:pos x="237" y="564"/>
                  </a:cxn>
                  <a:cxn ang="0">
                    <a:pos x="189" y="614"/>
                  </a:cxn>
                  <a:cxn ang="0">
                    <a:pos x="105" y="530"/>
                  </a:cxn>
                  <a:cxn ang="0">
                    <a:pos x="167" y="391"/>
                  </a:cxn>
                  <a:cxn ang="0">
                    <a:pos x="133" y="293"/>
                  </a:cxn>
                  <a:cxn ang="0">
                    <a:pos x="0" y="181"/>
                  </a:cxn>
                  <a:cxn ang="0">
                    <a:pos x="48" y="77"/>
                  </a:cxn>
                  <a:cxn ang="0">
                    <a:pos x="321" y="209"/>
                  </a:cxn>
                  <a:cxn ang="0">
                    <a:pos x="474" y="252"/>
                  </a:cxn>
                  <a:cxn ang="0">
                    <a:pos x="565" y="209"/>
                  </a:cxn>
                  <a:cxn ang="0">
                    <a:pos x="635" y="7"/>
                  </a:cxn>
                  <a:cxn ang="0">
                    <a:pos x="683" y="0"/>
                  </a:cxn>
                  <a:cxn ang="0">
                    <a:pos x="752" y="49"/>
                  </a:cxn>
                  <a:cxn ang="0">
                    <a:pos x="760" y="111"/>
                  </a:cxn>
                  <a:cxn ang="0">
                    <a:pos x="766" y="174"/>
                  </a:cxn>
                  <a:cxn ang="0">
                    <a:pos x="711" y="238"/>
                  </a:cxn>
                  <a:cxn ang="0">
                    <a:pos x="1032" y="391"/>
                  </a:cxn>
                  <a:cxn ang="0">
                    <a:pos x="955" y="592"/>
                  </a:cxn>
                </a:cxnLst>
                <a:rect l="0" t="0" r="r" b="b"/>
                <a:pathLst>
                  <a:path w="1032" h="614">
                    <a:moveTo>
                      <a:pt x="955" y="592"/>
                    </a:moveTo>
                    <a:lnTo>
                      <a:pt x="885" y="544"/>
                    </a:lnTo>
                    <a:lnTo>
                      <a:pt x="635" y="537"/>
                    </a:lnTo>
                    <a:lnTo>
                      <a:pt x="537" y="474"/>
                    </a:lnTo>
                    <a:lnTo>
                      <a:pt x="516" y="537"/>
                    </a:lnTo>
                    <a:lnTo>
                      <a:pt x="481" y="537"/>
                    </a:lnTo>
                    <a:lnTo>
                      <a:pt x="370" y="488"/>
                    </a:lnTo>
                    <a:lnTo>
                      <a:pt x="251" y="495"/>
                    </a:lnTo>
                    <a:lnTo>
                      <a:pt x="237" y="564"/>
                    </a:lnTo>
                    <a:lnTo>
                      <a:pt x="189" y="614"/>
                    </a:lnTo>
                    <a:lnTo>
                      <a:pt x="105" y="530"/>
                    </a:lnTo>
                    <a:lnTo>
                      <a:pt x="167" y="391"/>
                    </a:lnTo>
                    <a:lnTo>
                      <a:pt x="133" y="293"/>
                    </a:lnTo>
                    <a:lnTo>
                      <a:pt x="0" y="181"/>
                    </a:lnTo>
                    <a:lnTo>
                      <a:pt x="48" y="77"/>
                    </a:lnTo>
                    <a:lnTo>
                      <a:pt x="321" y="209"/>
                    </a:lnTo>
                    <a:lnTo>
                      <a:pt x="474" y="252"/>
                    </a:lnTo>
                    <a:lnTo>
                      <a:pt x="565" y="209"/>
                    </a:lnTo>
                    <a:lnTo>
                      <a:pt x="635" y="7"/>
                    </a:lnTo>
                    <a:lnTo>
                      <a:pt x="683" y="0"/>
                    </a:lnTo>
                    <a:lnTo>
                      <a:pt x="752" y="49"/>
                    </a:lnTo>
                    <a:lnTo>
                      <a:pt x="760" y="111"/>
                    </a:lnTo>
                    <a:lnTo>
                      <a:pt x="766" y="174"/>
                    </a:lnTo>
                    <a:lnTo>
                      <a:pt x="711" y="238"/>
                    </a:lnTo>
                    <a:lnTo>
                      <a:pt x="1032" y="391"/>
                    </a:lnTo>
                    <a:lnTo>
                      <a:pt x="955" y="592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764" name="Freeform 116"/>
              <p:cNvSpPr>
                <a:spLocks/>
              </p:cNvSpPr>
              <p:nvPr/>
            </p:nvSpPr>
            <p:spPr bwMode="auto">
              <a:xfrm>
                <a:off x="2039" y="3466"/>
                <a:ext cx="362" cy="240"/>
              </a:xfrm>
              <a:custGeom>
                <a:avLst/>
                <a:gdLst/>
                <a:ahLst/>
                <a:cxnLst>
                  <a:cxn ang="0">
                    <a:pos x="726" y="217"/>
                  </a:cxn>
                  <a:cxn ang="0">
                    <a:pos x="670" y="265"/>
                  </a:cxn>
                  <a:cxn ang="0">
                    <a:pos x="635" y="265"/>
                  </a:cxn>
                  <a:cxn ang="0">
                    <a:pos x="573" y="370"/>
                  </a:cxn>
                  <a:cxn ang="0">
                    <a:pos x="621" y="418"/>
                  </a:cxn>
                  <a:cxn ang="0">
                    <a:pos x="579" y="474"/>
                  </a:cxn>
                  <a:cxn ang="0">
                    <a:pos x="495" y="481"/>
                  </a:cxn>
                  <a:cxn ang="0">
                    <a:pos x="286" y="342"/>
                  </a:cxn>
                  <a:cxn ang="0">
                    <a:pos x="181" y="376"/>
                  </a:cxn>
                  <a:cxn ang="0">
                    <a:pos x="147" y="223"/>
                  </a:cxn>
                  <a:cxn ang="0">
                    <a:pos x="0" y="133"/>
                  </a:cxn>
                  <a:cxn ang="0">
                    <a:pos x="14" y="64"/>
                  </a:cxn>
                  <a:cxn ang="0">
                    <a:pos x="50" y="64"/>
                  </a:cxn>
                  <a:cxn ang="0">
                    <a:pos x="70" y="0"/>
                  </a:cxn>
                  <a:cxn ang="0">
                    <a:pos x="167" y="64"/>
                  </a:cxn>
                  <a:cxn ang="0">
                    <a:pos x="418" y="70"/>
                  </a:cxn>
                  <a:cxn ang="0">
                    <a:pos x="488" y="119"/>
                  </a:cxn>
                  <a:cxn ang="0">
                    <a:pos x="635" y="133"/>
                  </a:cxn>
                  <a:cxn ang="0">
                    <a:pos x="726" y="217"/>
                  </a:cxn>
                </a:cxnLst>
                <a:rect l="0" t="0" r="r" b="b"/>
                <a:pathLst>
                  <a:path w="726" h="481">
                    <a:moveTo>
                      <a:pt x="726" y="217"/>
                    </a:moveTo>
                    <a:lnTo>
                      <a:pt x="670" y="265"/>
                    </a:lnTo>
                    <a:lnTo>
                      <a:pt x="635" y="265"/>
                    </a:lnTo>
                    <a:lnTo>
                      <a:pt x="573" y="370"/>
                    </a:lnTo>
                    <a:lnTo>
                      <a:pt x="621" y="418"/>
                    </a:lnTo>
                    <a:lnTo>
                      <a:pt x="579" y="474"/>
                    </a:lnTo>
                    <a:lnTo>
                      <a:pt x="495" y="481"/>
                    </a:lnTo>
                    <a:lnTo>
                      <a:pt x="286" y="342"/>
                    </a:lnTo>
                    <a:lnTo>
                      <a:pt x="181" y="376"/>
                    </a:lnTo>
                    <a:lnTo>
                      <a:pt x="147" y="223"/>
                    </a:lnTo>
                    <a:lnTo>
                      <a:pt x="0" y="133"/>
                    </a:lnTo>
                    <a:lnTo>
                      <a:pt x="14" y="64"/>
                    </a:lnTo>
                    <a:lnTo>
                      <a:pt x="50" y="64"/>
                    </a:lnTo>
                    <a:lnTo>
                      <a:pt x="70" y="0"/>
                    </a:lnTo>
                    <a:lnTo>
                      <a:pt x="167" y="64"/>
                    </a:lnTo>
                    <a:lnTo>
                      <a:pt x="418" y="70"/>
                    </a:lnTo>
                    <a:lnTo>
                      <a:pt x="488" y="119"/>
                    </a:lnTo>
                    <a:lnTo>
                      <a:pt x="635" y="133"/>
                    </a:lnTo>
                    <a:lnTo>
                      <a:pt x="726" y="217"/>
                    </a:lnTo>
                    <a:close/>
                  </a:path>
                </a:pathLst>
              </a:custGeom>
              <a:solidFill>
                <a:srgbClr val="66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765" name="Freeform 117"/>
              <p:cNvSpPr>
                <a:spLocks/>
              </p:cNvSpPr>
              <p:nvPr/>
            </p:nvSpPr>
            <p:spPr bwMode="auto">
              <a:xfrm>
                <a:off x="2039" y="3466"/>
                <a:ext cx="362" cy="240"/>
              </a:xfrm>
              <a:custGeom>
                <a:avLst/>
                <a:gdLst/>
                <a:ahLst/>
                <a:cxnLst>
                  <a:cxn ang="0">
                    <a:pos x="725" y="216"/>
                  </a:cxn>
                  <a:cxn ang="0">
                    <a:pos x="669" y="265"/>
                  </a:cxn>
                  <a:cxn ang="0">
                    <a:pos x="635" y="265"/>
                  </a:cxn>
                  <a:cxn ang="0">
                    <a:pos x="572" y="369"/>
                  </a:cxn>
                  <a:cxn ang="0">
                    <a:pos x="621" y="418"/>
                  </a:cxn>
                  <a:cxn ang="0">
                    <a:pos x="579" y="474"/>
                  </a:cxn>
                  <a:cxn ang="0">
                    <a:pos x="494" y="480"/>
                  </a:cxn>
                  <a:cxn ang="0">
                    <a:pos x="285" y="341"/>
                  </a:cxn>
                  <a:cxn ang="0">
                    <a:pos x="182" y="376"/>
                  </a:cxn>
                  <a:cxn ang="0">
                    <a:pos x="146" y="223"/>
                  </a:cxn>
                  <a:cxn ang="0">
                    <a:pos x="0" y="132"/>
                  </a:cxn>
                  <a:cxn ang="0">
                    <a:pos x="14" y="63"/>
                  </a:cxn>
                  <a:cxn ang="0">
                    <a:pos x="49" y="63"/>
                  </a:cxn>
                  <a:cxn ang="0">
                    <a:pos x="70" y="0"/>
                  </a:cxn>
                  <a:cxn ang="0">
                    <a:pos x="168" y="63"/>
                  </a:cxn>
                  <a:cxn ang="0">
                    <a:pos x="418" y="70"/>
                  </a:cxn>
                  <a:cxn ang="0">
                    <a:pos x="488" y="118"/>
                  </a:cxn>
                  <a:cxn ang="0">
                    <a:pos x="635" y="132"/>
                  </a:cxn>
                  <a:cxn ang="0">
                    <a:pos x="725" y="216"/>
                  </a:cxn>
                </a:cxnLst>
                <a:rect l="0" t="0" r="r" b="b"/>
                <a:pathLst>
                  <a:path w="725" h="480">
                    <a:moveTo>
                      <a:pt x="725" y="216"/>
                    </a:moveTo>
                    <a:lnTo>
                      <a:pt x="669" y="265"/>
                    </a:lnTo>
                    <a:lnTo>
                      <a:pt x="635" y="265"/>
                    </a:lnTo>
                    <a:lnTo>
                      <a:pt x="572" y="369"/>
                    </a:lnTo>
                    <a:lnTo>
                      <a:pt x="621" y="418"/>
                    </a:lnTo>
                    <a:lnTo>
                      <a:pt x="579" y="474"/>
                    </a:lnTo>
                    <a:lnTo>
                      <a:pt x="494" y="480"/>
                    </a:lnTo>
                    <a:lnTo>
                      <a:pt x="285" y="341"/>
                    </a:lnTo>
                    <a:lnTo>
                      <a:pt x="182" y="376"/>
                    </a:lnTo>
                    <a:lnTo>
                      <a:pt x="146" y="223"/>
                    </a:lnTo>
                    <a:lnTo>
                      <a:pt x="0" y="132"/>
                    </a:lnTo>
                    <a:lnTo>
                      <a:pt x="14" y="63"/>
                    </a:lnTo>
                    <a:lnTo>
                      <a:pt x="49" y="63"/>
                    </a:lnTo>
                    <a:lnTo>
                      <a:pt x="70" y="0"/>
                    </a:lnTo>
                    <a:lnTo>
                      <a:pt x="168" y="63"/>
                    </a:lnTo>
                    <a:lnTo>
                      <a:pt x="418" y="70"/>
                    </a:lnTo>
                    <a:lnTo>
                      <a:pt x="488" y="118"/>
                    </a:lnTo>
                    <a:lnTo>
                      <a:pt x="635" y="132"/>
                    </a:lnTo>
                    <a:lnTo>
                      <a:pt x="725" y="216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766" name="Freeform 118"/>
              <p:cNvSpPr>
                <a:spLocks/>
              </p:cNvSpPr>
              <p:nvPr/>
            </p:nvSpPr>
            <p:spPr bwMode="auto">
              <a:xfrm>
                <a:off x="2628" y="3494"/>
                <a:ext cx="321" cy="292"/>
              </a:xfrm>
              <a:custGeom>
                <a:avLst/>
                <a:gdLst/>
                <a:ahLst/>
                <a:cxnLst>
                  <a:cxn ang="0">
                    <a:pos x="433" y="189"/>
                  </a:cxn>
                  <a:cxn ang="0">
                    <a:pos x="642" y="397"/>
                  </a:cxn>
                  <a:cxn ang="0">
                    <a:pos x="593" y="501"/>
                  </a:cxn>
                  <a:cxn ang="0">
                    <a:pos x="621" y="523"/>
                  </a:cxn>
                  <a:cxn ang="0">
                    <a:pos x="565" y="585"/>
                  </a:cxn>
                  <a:cxn ang="0">
                    <a:pos x="300" y="356"/>
                  </a:cxn>
                  <a:cxn ang="0">
                    <a:pos x="147" y="376"/>
                  </a:cxn>
                  <a:cxn ang="0">
                    <a:pos x="0" y="147"/>
                  </a:cxn>
                  <a:cxn ang="0">
                    <a:pos x="259" y="0"/>
                  </a:cxn>
                  <a:cxn ang="0">
                    <a:pos x="433" y="189"/>
                  </a:cxn>
                </a:cxnLst>
                <a:rect l="0" t="0" r="r" b="b"/>
                <a:pathLst>
                  <a:path w="642" h="585">
                    <a:moveTo>
                      <a:pt x="433" y="189"/>
                    </a:moveTo>
                    <a:lnTo>
                      <a:pt x="642" y="397"/>
                    </a:lnTo>
                    <a:lnTo>
                      <a:pt x="593" y="501"/>
                    </a:lnTo>
                    <a:lnTo>
                      <a:pt x="621" y="523"/>
                    </a:lnTo>
                    <a:lnTo>
                      <a:pt x="565" y="585"/>
                    </a:lnTo>
                    <a:lnTo>
                      <a:pt x="300" y="356"/>
                    </a:lnTo>
                    <a:lnTo>
                      <a:pt x="147" y="376"/>
                    </a:lnTo>
                    <a:lnTo>
                      <a:pt x="0" y="147"/>
                    </a:lnTo>
                    <a:lnTo>
                      <a:pt x="259" y="0"/>
                    </a:lnTo>
                    <a:lnTo>
                      <a:pt x="433" y="189"/>
                    </a:lnTo>
                    <a:close/>
                  </a:path>
                </a:pathLst>
              </a:custGeom>
              <a:solidFill>
                <a:srgbClr val="66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767" name="Freeform 119"/>
              <p:cNvSpPr>
                <a:spLocks/>
              </p:cNvSpPr>
              <p:nvPr/>
            </p:nvSpPr>
            <p:spPr bwMode="auto">
              <a:xfrm>
                <a:off x="2628" y="3494"/>
                <a:ext cx="321" cy="292"/>
              </a:xfrm>
              <a:custGeom>
                <a:avLst/>
                <a:gdLst/>
                <a:ahLst/>
                <a:cxnLst>
                  <a:cxn ang="0">
                    <a:pos x="432" y="188"/>
                  </a:cxn>
                  <a:cxn ang="0">
                    <a:pos x="641" y="396"/>
                  </a:cxn>
                  <a:cxn ang="0">
                    <a:pos x="593" y="501"/>
                  </a:cxn>
                  <a:cxn ang="0">
                    <a:pos x="621" y="522"/>
                  </a:cxn>
                  <a:cxn ang="0">
                    <a:pos x="565" y="585"/>
                  </a:cxn>
                  <a:cxn ang="0">
                    <a:pos x="300" y="355"/>
                  </a:cxn>
                  <a:cxn ang="0">
                    <a:pos x="146" y="376"/>
                  </a:cxn>
                  <a:cxn ang="0">
                    <a:pos x="0" y="146"/>
                  </a:cxn>
                  <a:cxn ang="0">
                    <a:pos x="258" y="0"/>
                  </a:cxn>
                  <a:cxn ang="0">
                    <a:pos x="432" y="188"/>
                  </a:cxn>
                </a:cxnLst>
                <a:rect l="0" t="0" r="r" b="b"/>
                <a:pathLst>
                  <a:path w="641" h="585">
                    <a:moveTo>
                      <a:pt x="432" y="188"/>
                    </a:moveTo>
                    <a:lnTo>
                      <a:pt x="641" y="396"/>
                    </a:lnTo>
                    <a:lnTo>
                      <a:pt x="593" y="501"/>
                    </a:lnTo>
                    <a:lnTo>
                      <a:pt x="621" y="522"/>
                    </a:lnTo>
                    <a:lnTo>
                      <a:pt x="565" y="585"/>
                    </a:lnTo>
                    <a:lnTo>
                      <a:pt x="300" y="355"/>
                    </a:lnTo>
                    <a:lnTo>
                      <a:pt x="146" y="376"/>
                    </a:lnTo>
                    <a:lnTo>
                      <a:pt x="0" y="146"/>
                    </a:lnTo>
                    <a:lnTo>
                      <a:pt x="258" y="0"/>
                    </a:lnTo>
                    <a:lnTo>
                      <a:pt x="432" y="188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768" name="Freeform 120"/>
              <p:cNvSpPr>
                <a:spLocks/>
              </p:cNvSpPr>
              <p:nvPr/>
            </p:nvSpPr>
            <p:spPr bwMode="auto">
              <a:xfrm>
                <a:off x="4416" y="3842"/>
                <a:ext cx="348" cy="146"/>
              </a:xfrm>
              <a:custGeom>
                <a:avLst/>
                <a:gdLst/>
                <a:ahLst/>
                <a:cxnLst>
                  <a:cxn ang="0">
                    <a:pos x="153" y="293"/>
                  </a:cxn>
                  <a:cxn ang="0">
                    <a:pos x="90" y="271"/>
                  </a:cxn>
                  <a:cxn ang="0">
                    <a:pos x="153" y="167"/>
                  </a:cxn>
                  <a:cxn ang="0">
                    <a:pos x="14" y="181"/>
                  </a:cxn>
                  <a:cxn ang="0">
                    <a:pos x="0" y="118"/>
                  </a:cxn>
                  <a:cxn ang="0">
                    <a:pos x="418" y="0"/>
                  </a:cxn>
                  <a:cxn ang="0">
                    <a:pos x="426" y="70"/>
                  </a:cxn>
                  <a:cxn ang="0">
                    <a:pos x="481" y="98"/>
                  </a:cxn>
                  <a:cxn ang="0">
                    <a:pos x="697" y="140"/>
                  </a:cxn>
                  <a:cxn ang="0">
                    <a:pos x="635" y="209"/>
                  </a:cxn>
                  <a:cxn ang="0">
                    <a:pos x="551" y="209"/>
                  </a:cxn>
                  <a:cxn ang="0">
                    <a:pos x="153" y="293"/>
                  </a:cxn>
                </a:cxnLst>
                <a:rect l="0" t="0" r="r" b="b"/>
                <a:pathLst>
                  <a:path w="697" h="293">
                    <a:moveTo>
                      <a:pt x="153" y="293"/>
                    </a:moveTo>
                    <a:lnTo>
                      <a:pt x="90" y="271"/>
                    </a:lnTo>
                    <a:lnTo>
                      <a:pt x="153" y="167"/>
                    </a:lnTo>
                    <a:lnTo>
                      <a:pt x="14" y="181"/>
                    </a:lnTo>
                    <a:lnTo>
                      <a:pt x="0" y="118"/>
                    </a:lnTo>
                    <a:lnTo>
                      <a:pt x="418" y="0"/>
                    </a:lnTo>
                    <a:lnTo>
                      <a:pt x="426" y="70"/>
                    </a:lnTo>
                    <a:lnTo>
                      <a:pt x="481" y="98"/>
                    </a:lnTo>
                    <a:lnTo>
                      <a:pt x="697" y="140"/>
                    </a:lnTo>
                    <a:lnTo>
                      <a:pt x="635" y="209"/>
                    </a:lnTo>
                    <a:lnTo>
                      <a:pt x="551" y="209"/>
                    </a:lnTo>
                    <a:lnTo>
                      <a:pt x="153" y="293"/>
                    </a:lnTo>
                    <a:close/>
                  </a:path>
                </a:pathLst>
              </a:custGeom>
              <a:solidFill>
                <a:srgbClr val="FF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769" name="Freeform 121"/>
              <p:cNvSpPr>
                <a:spLocks/>
              </p:cNvSpPr>
              <p:nvPr/>
            </p:nvSpPr>
            <p:spPr bwMode="auto">
              <a:xfrm>
                <a:off x="4416" y="3842"/>
                <a:ext cx="349" cy="146"/>
              </a:xfrm>
              <a:custGeom>
                <a:avLst/>
                <a:gdLst/>
                <a:ahLst/>
                <a:cxnLst>
                  <a:cxn ang="0">
                    <a:pos x="153" y="293"/>
                  </a:cxn>
                  <a:cxn ang="0">
                    <a:pos x="91" y="272"/>
                  </a:cxn>
                  <a:cxn ang="0">
                    <a:pos x="153" y="167"/>
                  </a:cxn>
                  <a:cxn ang="0">
                    <a:pos x="14" y="181"/>
                  </a:cxn>
                  <a:cxn ang="0">
                    <a:pos x="0" y="119"/>
                  </a:cxn>
                  <a:cxn ang="0">
                    <a:pos x="419" y="0"/>
                  </a:cxn>
                  <a:cxn ang="0">
                    <a:pos x="426" y="70"/>
                  </a:cxn>
                  <a:cxn ang="0">
                    <a:pos x="481" y="98"/>
                  </a:cxn>
                  <a:cxn ang="0">
                    <a:pos x="698" y="140"/>
                  </a:cxn>
                  <a:cxn ang="0">
                    <a:pos x="635" y="209"/>
                  </a:cxn>
                  <a:cxn ang="0">
                    <a:pos x="551" y="209"/>
                  </a:cxn>
                  <a:cxn ang="0">
                    <a:pos x="153" y="293"/>
                  </a:cxn>
                </a:cxnLst>
                <a:rect l="0" t="0" r="r" b="b"/>
                <a:pathLst>
                  <a:path w="698" h="293">
                    <a:moveTo>
                      <a:pt x="153" y="293"/>
                    </a:moveTo>
                    <a:lnTo>
                      <a:pt x="91" y="272"/>
                    </a:lnTo>
                    <a:lnTo>
                      <a:pt x="153" y="167"/>
                    </a:lnTo>
                    <a:lnTo>
                      <a:pt x="14" y="181"/>
                    </a:lnTo>
                    <a:lnTo>
                      <a:pt x="0" y="119"/>
                    </a:lnTo>
                    <a:lnTo>
                      <a:pt x="419" y="0"/>
                    </a:lnTo>
                    <a:lnTo>
                      <a:pt x="426" y="70"/>
                    </a:lnTo>
                    <a:lnTo>
                      <a:pt x="481" y="98"/>
                    </a:lnTo>
                    <a:lnTo>
                      <a:pt x="698" y="140"/>
                    </a:lnTo>
                    <a:lnTo>
                      <a:pt x="635" y="209"/>
                    </a:lnTo>
                    <a:lnTo>
                      <a:pt x="551" y="209"/>
                    </a:lnTo>
                    <a:lnTo>
                      <a:pt x="153" y="293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770" name="Freeform 122"/>
              <p:cNvSpPr>
                <a:spLocks/>
              </p:cNvSpPr>
              <p:nvPr/>
            </p:nvSpPr>
            <p:spPr bwMode="auto">
              <a:xfrm>
                <a:off x="3802" y="5775"/>
                <a:ext cx="684" cy="616"/>
              </a:xfrm>
              <a:custGeom>
                <a:avLst/>
                <a:gdLst/>
                <a:ahLst/>
                <a:cxnLst>
                  <a:cxn ang="0">
                    <a:pos x="1366" y="927"/>
                  </a:cxn>
                  <a:cxn ang="0">
                    <a:pos x="1317" y="1073"/>
                  </a:cxn>
                  <a:cxn ang="0">
                    <a:pos x="1283" y="1010"/>
                  </a:cxn>
                  <a:cxn ang="0">
                    <a:pos x="1206" y="1052"/>
                  </a:cxn>
                  <a:cxn ang="0">
                    <a:pos x="1227" y="1135"/>
                  </a:cxn>
                  <a:cxn ang="0">
                    <a:pos x="1108" y="1233"/>
                  </a:cxn>
                  <a:cxn ang="0">
                    <a:pos x="1094" y="1171"/>
                  </a:cxn>
                  <a:cxn ang="0">
                    <a:pos x="1157" y="1087"/>
                  </a:cxn>
                  <a:cxn ang="0">
                    <a:pos x="1129" y="1024"/>
                  </a:cxn>
                  <a:cxn ang="0">
                    <a:pos x="948" y="954"/>
                  </a:cxn>
                  <a:cxn ang="0">
                    <a:pos x="934" y="990"/>
                  </a:cxn>
                  <a:cxn ang="0">
                    <a:pos x="865" y="976"/>
                  </a:cxn>
                  <a:cxn ang="0">
                    <a:pos x="823" y="913"/>
                  </a:cxn>
                  <a:cxn ang="0">
                    <a:pos x="801" y="773"/>
                  </a:cxn>
                  <a:cxn ang="0">
                    <a:pos x="760" y="725"/>
                  </a:cxn>
                  <a:cxn ang="0">
                    <a:pos x="641" y="704"/>
                  </a:cxn>
                  <a:cxn ang="0">
                    <a:pos x="579" y="746"/>
                  </a:cxn>
                  <a:cxn ang="0">
                    <a:pos x="571" y="801"/>
                  </a:cxn>
                  <a:cxn ang="0">
                    <a:pos x="348" y="857"/>
                  </a:cxn>
                  <a:cxn ang="0">
                    <a:pos x="348" y="767"/>
                  </a:cxn>
                  <a:cxn ang="0">
                    <a:pos x="251" y="690"/>
                  </a:cxn>
                  <a:cxn ang="0">
                    <a:pos x="161" y="682"/>
                  </a:cxn>
                  <a:cxn ang="0">
                    <a:pos x="91" y="557"/>
                  </a:cxn>
                  <a:cxn ang="0">
                    <a:pos x="14" y="515"/>
                  </a:cxn>
                  <a:cxn ang="0">
                    <a:pos x="0" y="376"/>
                  </a:cxn>
                  <a:cxn ang="0">
                    <a:pos x="69" y="272"/>
                  </a:cxn>
                  <a:cxn ang="0">
                    <a:pos x="286" y="223"/>
                  </a:cxn>
                  <a:cxn ang="0">
                    <a:pos x="272" y="139"/>
                  </a:cxn>
                  <a:cxn ang="0">
                    <a:pos x="557" y="70"/>
                  </a:cxn>
                  <a:cxn ang="0">
                    <a:pos x="592" y="14"/>
                  </a:cxn>
                  <a:cxn ang="0">
                    <a:pos x="634" y="125"/>
                  </a:cxn>
                  <a:cxn ang="0">
                    <a:pos x="718" y="133"/>
                  </a:cxn>
                  <a:cxn ang="0">
                    <a:pos x="809" y="8"/>
                  </a:cxn>
                  <a:cxn ang="0">
                    <a:pos x="837" y="0"/>
                  </a:cxn>
                  <a:cxn ang="0">
                    <a:pos x="837" y="49"/>
                  </a:cxn>
                  <a:cxn ang="0">
                    <a:pos x="1018" y="42"/>
                  </a:cxn>
                  <a:cxn ang="0">
                    <a:pos x="1060" y="418"/>
                  </a:cxn>
                  <a:cxn ang="0">
                    <a:pos x="1213" y="439"/>
                  </a:cxn>
                  <a:cxn ang="0">
                    <a:pos x="1283" y="543"/>
                  </a:cxn>
                  <a:cxn ang="0">
                    <a:pos x="1297" y="634"/>
                  </a:cxn>
                  <a:cxn ang="0">
                    <a:pos x="1269" y="682"/>
                  </a:cxn>
                  <a:cxn ang="0">
                    <a:pos x="1345" y="795"/>
                  </a:cxn>
                  <a:cxn ang="0">
                    <a:pos x="1325" y="871"/>
                  </a:cxn>
                  <a:cxn ang="0">
                    <a:pos x="1366" y="927"/>
                  </a:cxn>
                </a:cxnLst>
                <a:rect l="0" t="0" r="r" b="b"/>
                <a:pathLst>
                  <a:path w="1366" h="1233">
                    <a:moveTo>
                      <a:pt x="1366" y="927"/>
                    </a:moveTo>
                    <a:lnTo>
                      <a:pt x="1317" y="1073"/>
                    </a:lnTo>
                    <a:lnTo>
                      <a:pt x="1283" y="1010"/>
                    </a:lnTo>
                    <a:lnTo>
                      <a:pt x="1206" y="1052"/>
                    </a:lnTo>
                    <a:lnTo>
                      <a:pt x="1227" y="1135"/>
                    </a:lnTo>
                    <a:lnTo>
                      <a:pt x="1108" y="1233"/>
                    </a:lnTo>
                    <a:lnTo>
                      <a:pt x="1094" y="1171"/>
                    </a:lnTo>
                    <a:lnTo>
                      <a:pt x="1157" y="1087"/>
                    </a:lnTo>
                    <a:lnTo>
                      <a:pt x="1129" y="1024"/>
                    </a:lnTo>
                    <a:lnTo>
                      <a:pt x="948" y="954"/>
                    </a:lnTo>
                    <a:lnTo>
                      <a:pt x="934" y="990"/>
                    </a:lnTo>
                    <a:lnTo>
                      <a:pt x="865" y="976"/>
                    </a:lnTo>
                    <a:lnTo>
                      <a:pt x="823" y="913"/>
                    </a:lnTo>
                    <a:lnTo>
                      <a:pt x="801" y="773"/>
                    </a:lnTo>
                    <a:lnTo>
                      <a:pt x="760" y="725"/>
                    </a:lnTo>
                    <a:lnTo>
                      <a:pt x="641" y="704"/>
                    </a:lnTo>
                    <a:lnTo>
                      <a:pt x="579" y="746"/>
                    </a:lnTo>
                    <a:lnTo>
                      <a:pt x="571" y="801"/>
                    </a:lnTo>
                    <a:lnTo>
                      <a:pt x="348" y="857"/>
                    </a:lnTo>
                    <a:lnTo>
                      <a:pt x="348" y="767"/>
                    </a:lnTo>
                    <a:lnTo>
                      <a:pt x="251" y="690"/>
                    </a:lnTo>
                    <a:lnTo>
                      <a:pt x="161" y="682"/>
                    </a:lnTo>
                    <a:lnTo>
                      <a:pt x="91" y="557"/>
                    </a:lnTo>
                    <a:lnTo>
                      <a:pt x="14" y="515"/>
                    </a:lnTo>
                    <a:lnTo>
                      <a:pt x="0" y="376"/>
                    </a:lnTo>
                    <a:lnTo>
                      <a:pt x="69" y="272"/>
                    </a:lnTo>
                    <a:lnTo>
                      <a:pt x="286" y="223"/>
                    </a:lnTo>
                    <a:lnTo>
                      <a:pt x="272" y="139"/>
                    </a:lnTo>
                    <a:lnTo>
                      <a:pt x="557" y="70"/>
                    </a:lnTo>
                    <a:lnTo>
                      <a:pt x="592" y="14"/>
                    </a:lnTo>
                    <a:lnTo>
                      <a:pt x="634" y="125"/>
                    </a:lnTo>
                    <a:lnTo>
                      <a:pt x="718" y="133"/>
                    </a:lnTo>
                    <a:lnTo>
                      <a:pt x="809" y="8"/>
                    </a:lnTo>
                    <a:lnTo>
                      <a:pt x="837" y="0"/>
                    </a:lnTo>
                    <a:lnTo>
                      <a:pt x="837" y="49"/>
                    </a:lnTo>
                    <a:lnTo>
                      <a:pt x="1018" y="42"/>
                    </a:lnTo>
                    <a:lnTo>
                      <a:pt x="1060" y="418"/>
                    </a:lnTo>
                    <a:lnTo>
                      <a:pt x="1213" y="439"/>
                    </a:lnTo>
                    <a:lnTo>
                      <a:pt x="1283" y="543"/>
                    </a:lnTo>
                    <a:lnTo>
                      <a:pt x="1297" y="634"/>
                    </a:lnTo>
                    <a:lnTo>
                      <a:pt x="1269" y="682"/>
                    </a:lnTo>
                    <a:lnTo>
                      <a:pt x="1345" y="795"/>
                    </a:lnTo>
                    <a:lnTo>
                      <a:pt x="1325" y="871"/>
                    </a:lnTo>
                    <a:lnTo>
                      <a:pt x="1366" y="927"/>
                    </a:lnTo>
                    <a:close/>
                  </a:path>
                </a:pathLst>
              </a:custGeom>
              <a:solidFill>
                <a:srgbClr val="9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771" name="Freeform 123"/>
              <p:cNvSpPr>
                <a:spLocks/>
              </p:cNvSpPr>
              <p:nvPr/>
            </p:nvSpPr>
            <p:spPr bwMode="auto">
              <a:xfrm>
                <a:off x="3803" y="5776"/>
                <a:ext cx="683" cy="616"/>
              </a:xfrm>
              <a:custGeom>
                <a:avLst/>
                <a:gdLst/>
                <a:ahLst/>
                <a:cxnLst>
                  <a:cxn ang="0">
                    <a:pos x="1365" y="927"/>
                  </a:cxn>
                  <a:cxn ang="0">
                    <a:pos x="1317" y="1072"/>
                  </a:cxn>
                  <a:cxn ang="0">
                    <a:pos x="1282" y="1010"/>
                  </a:cxn>
                  <a:cxn ang="0">
                    <a:pos x="1206" y="1052"/>
                  </a:cxn>
                  <a:cxn ang="0">
                    <a:pos x="1226" y="1136"/>
                  </a:cxn>
                  <a:cxn ang="0">
                    <a:pos x="1108" y="1233"/>
                  </a:cxn>
                  <a:cxn ang="0">
                    <a:pos x="1094" y="1170"/>
                  </a:cxn>
                  <a:cxn ang="0">
                    <a:pos x="1156" y="1086"/>
                  </a:cxn>
                  <a:cxn ang="0">
                    <a:pos x="1128" y="1024"/>
                  </a:cxn>
                  <a:cxn ang="0">
                    <a:pos x="947" y="955"/>
                  </a:cxn>
                  <a:cxn ang="0">
                    <a:pos x="933" y="989"/>
                  </a:cxn>
                  <a:cxn ang="0">
                    <a:pos x="864" y="975"/>
                  </a:cxn>
                  <a:cxn ang="0">
                    <a:pos x="822" y="913"/>
                  </a:cxn>
                  <a:cxn ang="0">
                    <a:pos x="802" y="774"/>
                  </a:cxn>
                  <a:cxn ang="0">
                    <a:pos x="760" y="724"/>
                  </a:cxn>
                  <a:cxn ang="0">
                    <a:pos x="641" y="704"/>
                  </a:cxn>
                  <a:cxn ang="0">
                    <a:pos x="578" y="746"/>
                  </a:cxn>
                  <a:cxn ang="0">
                    <a:pos x="571" y="801"/>
                  </a:cxn>
                  <a:cxn ang="0">
                    <a:pos x="348" y="857"/>
                  </a:cxn>
                  <a:cxn ang="0">
                    <a:pos x="348" y="766"/>
                  </a:cxn>
                  <a:cxn ang="0">
                    <a:pos x="251" y="690"/>
                  </a:cxn>
                  <a:cxn ang="0">
                    <a:pos x="160" y="682"/>
                  </a:cxn>
                  <a:cxn ang="0">
                    <a:pos x="90" y="557"/>
                  </a:cxn>
                  <a:cxn ang="0">
                    <a:pos x="14" y="515"/>
                  </a:cxn>
                  <a:cxn ang="0">
                    <a:pos x="0" y="376"/>
                  </a:cxn>
                  <a:cxn ang="0">
                    <a:pos x="69" y="271"/>
                  </a:cxn>
                  <a:cxn ang="0">
                    <a:pos x="285" y="223"/>
                  </a:cxn>
                  <a:cxn ang="0">
                    <a:pos x="271" y="139"/>
                  </a:cxn>
                  <a:cxn ang="0">
                    <a:pos x="557" y="70"/>
                  </a:cxn>
                  <a:cxn ang="0">
                    <a:pos x="591" y="14"/>
                  </a:cxn>
                  <a:cxn ang="0">
                    <a:pos x="633" y="125"/>
                  </a:cxn>
                  <a:cxn ang="0">
                    <a:pos x="718" y="132"/>
                  </a:cxn>
                  <a:cxn ang="0">
                    <a:pos x="808" y="7"/>
                  </a:cxn>
                  <a:cxn ang="0">
                    <a:pos x="836" y="0"/>
                  </a:cxn>
                  <a:cxn ang="0">
                    <a:pos x="836" y="48"/>
                  </a:cxn>
                  <a:cxn ang="0">
                    <a:pos x="1017" y="42"/>
                  </a:cxn>
                  <a:cxn ang="0">
                    <a:pos x="1059" y="418"/>
                  </a:cxn>
                  <a:cxn ang="0">
                    <a:pos x="1212" y="438"/>
                  </a:cxn>
                  <a:cxn ang="0">
                    <a:pos x="1282" y="543"/>
                  </a:cxn>
                  <a:cxn ang="0">
                    <a:pos x="1296" y="633"/>
                  </a:cxn>
                  <a:cxn ang="0">
                    <a:pos x="1268" y="682"/>
                  </a:cxn>
                  <a:cxn ang="0">
                    <a:pos x="1345" y="794"/>
                  </a:cxn>
                  <a:cxn ang="0">
                    <a:pos x="1324" y="871"/>
                  </a:cxn>
                  <a:cxn ang="0">
                    <a:pos x="1365" y="927"/>
                  </a:cxn>
                </a:cxnLst>
                <a:rect l="0" t="0" r="r" b="b"/>
                <a:pathLst>
                  <a:path w="1365" h="1233">
                    <a:moveTo>
                      <a:pt x="1365" y="927"/>
                    </a:moveTo>
                    <a:lnTo>
                      <a:pt x="1317" y="1072"/>
                    </a:lnTo>
                    <a:lnTo>
                      <a:pt x="1282" y="1010"/>
                    </a:lnTo>
                    <a:lnTo>
                      <a:pt x="1206" y="1052"/>
                    </a:lnTo>
                    <a:lnTo>
                      <a:pt x="1226" y="1136"/>
                    </a:lnTo>
                    <a:lnTo>
                      <a:pt x="1108" y="1233"/>
                    </a:lnTo>
                    <a:lnTo>
                      <a:pt x="1094" y="1170"/>
                    </a:lnTo>
                    <a:lnTo>
                      <a:pt x="1156" y="1086"/>
                    </a:lnTo>
                    <a:lnTo>
                      <a:pt x="1128" y="1024"/>
                    </a:lnTo>
                    <a:lnTo>
                      <a:pt x="947" y="955"/>
                    </a:lnTo>
                    <a:lnTo>
                      <a:pt x="933" y="989"/>
                    </a:lnTo>
                    <a:lnTo>
                      <a:pt x="864" y="975"/>
                    </a:lnTo>
                    <a:lnTo>
                      <a:pt x="822" y="913"/>
                    </a:lnTo>
                    <a:lnTo>
                      <a:pt x="802" y="774"/>
                    </a:lnTo>
                    <a:lnTo>
                      <a:pt x="760" y="724"/>
                    </a:lnTo>
                    <a:lnTo>
                      <a:pt x="641" y="704"/>
                    </a:lnTo>
                    <a:lnTo>
                      <a:pt x="578" y="746"/>
                    </a:lnTo>
                    <a:lnTo>
                      <a:pt x="571" y="801"/>
                    </a:lnTo>
                    <a:lnTo>
                      <a:pt x="348" y="857"/>
                    </a:lnTo>
                    <a:lnTo>
                      <a:pt x="348" y="766"/>
                    </a:lnTo>
                    <a:lnTo>
                      <a:pt x="251" y="690"/>
                    </a:lnTo>
                    <a:lnTo>
                      <a:pt x="160" y="682"/>
                    </a:lnTo>
                    <a:lnTo>
                      <a:pt x="90" y="557"/>
                    </a:lnTo>
                    <a:lnTo>
                      <a:pt x="14" y="515"/>
                    </a:lnTo>
                    <a:lnTo>
                      <a:pt x="0" y="376"/>
                    </a:lnTo>
                    <a:lnTo>
                      <a:pt x="69" y="271"/>
                    </a:lnTo>
                    <a:lnTo>
                      <a:pt x="285" y="223"/>
                    </a:lnTo>
                    <a:lnTo>
                      <a:pt x="271" y="139"/>
                    </a:lnTo>
                    <a:lnTo>
                      <a:pt x="557" y="70"/>
                    </a:lnTo>
                    <a:lnTo>
                      <a:pt x="591" y="14"/>
                    </a:lnTo>
                    <a:lnTo>
                      <a:pt x="633" y="125"/>
                    </a:lnTo>
                    <a:lnTo>
                      <a:pt x="718" y="132"/>
                    </a:lnTo>
                    <a:lnTo>
                      <a:pt x="808" y="7"/>
                    </a:lnTo>
                    <a:lnTo>
                      <a:pt x="836" y="0"/>
                    </a:lnTo>
                    <a:lnTo>
                      <a:pt x="836" y="48"/>
                    </a:lnTo>
                    <a:lnTo>
                      <a:pt x="1017" y="42"/>
                    </a:lnTo>
                    <a:lnTo>
                      <a:pt x="1059" y="418"/>
                    </a:lnTo>
                    <a:lnTo>
                      <a:pt x="1212" y="438"/>
                    </a:lnTo>
                    <a:lnTo>
                      <a:pt x="1282" y="543"/>
                    </a:lnTo>
                    <a:lnTo>
                      <a:pt x="1296" y="633"/>
                    </a:lnTo>
                    <a:lnTo>
                      <a:pt x="1268" y="682"/>
                    </a:lnTo>
                    <a:lnTo>
                      <a:pt x="1345" y="794"/>
                    </a:lnTo>
                    <a:lnTo>
                      <a:pt x="1324" y="871"/>
                    </a:lnTo>
                    <a:lnTo>
                      <a:pt x="1365" y="927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772" name="Freeform 124"/>
              <p:cNvSpPr>
                <a:spLocks/>
              </p:cNvSpPr>
              <p:nvPr/>
            </p:nvSpPr>
            <p:spPr bwMode="auto">
              <a:xfrm>
                <a:off x="3189" y="3480"/>
                <a:ext cx="442" cy="634"/>
              </a:xfrm>
              <a:custGeom>
                <a:avLst/>
                <a:gdLst/>
                <a:ahLst/>
                <a:cxnLst>
                  <a:cxn ang="0">
                    <a:pos x="573" y="837"/>
                  </a:cxn>
                  <a:cxn ang="0">
                    <a:pos x="537" y="899"/>
                  </a:cxn>
                  <a:cxn ang="0">
                    <a:pos x="489" y="857"/>
                  </a:cxn>
                  <a:cxn ang="0">
                    <a:pos x="378" y="948"/>
                  </a:cxn>
                  <a:cxn ang="0">
                    <a:pos x="426" y="1004"/>
                  </a:cxn>
                  <a:cxn ang="0">
                    <a:pos x="350" y="1080"/>
                  </a:cxn>
                  <a:cxn ang="0">
                    <a:pos x="273" y="1157"/>
                  </a:cxn>
                  <a:cxn ang="0">
                    <a:pos x="203" y="1143"/>
                  </a:cxn>
                  <a:cxn ang="0">
                    <a:pos x="189" y="1268"/>
                  </a:cxn>
                  <a:cxn ang="0">
                    <a:pos x="92" y="1247"/>
                  </a:cxn>
                  <a:cxn ang="0">
                    <a:pos x="113" y="1163"/>
                  </a:cxn>
                  <a:cxn ang="0">
                    <a:pos x="0" y="1136"/>
                  </a:cxn>
                  <a:cxn ang="0">
                    <a:pos x="14" y="1094"/>
                  </a:cxn>
                  <a:cxn ang="0">
                    <a:pos x="280" y="843"/>
                  </a:cxn>
                  <a:cxn ang="0">
                    <a:pos x="322" y="843"/>
                  </a:cxn>
                  <a:cxn ang="0">
                    <a:pos x="342" y="823"/>
                  </a:cxn>
                  <a:cxn ang="0">
                    <a:pos x="392" y="746"/>
                  </a:cxn>
                  <a:cxn ang="0">
                    <a:pos x="412" y="662"/>
                  </a:cxn>
                  <a:cxn ang="0">
                    <a:pos x="412" y="529"/>
                  </a:cxn>
                  <a:cxn ang="0">
                    <a:pos x="440" y="488"/>
                  </a:cxn>
                  <a:cxn ang="0">
                    <a:pos x="370" y="425"/>
                  </a:cxn>
                  <a:cxn ang="0">
                    <a:pos x="398" y="370"/>
                  </a:cxn>
                  <a:cxn ang="0">
                    <a:pos x="420" y="320"/>
                  </a:cxn>
                  <a:cxn ang="0">
                    <a:pos x="475" y="300"/>
                  </a:cxn>
                  <a:cxn ang="0">
                    <a:pos x="524" y="217"/>
                  </a:cxn>
                  <a:cxn ang="0">
                    <a:pos x="537" y="153"/>
                  </a:cxn>
                  <a:cxn ang="0">
                    <a:pos x="468" y="70"/>
                  </a:cxn>
                  <a:cxn ang="0">
                    <a:pos x="496" y="22"/>
                  </a:cxn>
                  <a:cxn ang="0">
                    <a:pos x="524" y="0"/>
                  </a:cxn>
                  <a:cxn ang="0">
                    <a:pos x="593" y="22"/>
                  </a:cxn>
                  <a:cxn ang="0">
                    <a:pos x="649" y="8"/>
                  </a:cxn>
                  <a:cxn ang="0">
                    <a:pos x="691" y="98"/>
                  </a:cxn>
                  <a:cxn ang="0">
                    <a:pos x="712" y="237"/>
                  </a:cxn>
                  <a:cxn ang="0">
                    <a:pos x="816" y="217"/>
                  </a:cxn>
                  <a:cxn ang="0">
                    <a:pos x="852" y="265"/>
                  </a:cxn>
                  <a:cxn ang="0">
                    <a:pos x="886" y="529"/>
                  </a:cxn>
                  <a:cxn ang="0">
                    <a:pos x="810" y="551"/>
                  </a:cxn>
                  <a:cxn ang="0">
                    <a:pos x="719" y="620"/>
                  </a:cxn>
                  <a:cxn ang="0">
                    <a:pos x="719" y="746"/>
                  </a:cxn>
                  <a:cxn ang="0">
                    <a:pos x="573" y="837"/>
                  </a:cxn>
                </a:cxnLst>
                <a:rect l="0" t="0" r="r" b="b"/>
                <a:pathLst>
                  <a:path w="886" h="1268">
                    <a:moveTo>
                      <a:pt x="573" y="837"/>
                    </a:moveTo>
                    <a:lnTo>
                      <a:pt x="537" y="899"/>
                    </a:lnTo>
                    <a:lnTo>
                      <a:pt x="489" y="857"/>
                    </a:lnTo>
                    <a:lnTo>
                      <a:pt x="378" y="948"/>
                    </a:lnTo>
                    <a:lnTo>
                      <a:pt x="426" y="1004"/>
                    </a:lnTo>
                    <a:lnTo>
                      <a:pt x="350" y="1080"/>
                    </a:lnTo>
                    <a:lnTo>
                      <a:pt x="273" y="1157"/>
                    </a:lnTo>
                    <a:lnTo>
                      <a:pt x="203" y="1143"/>
                    </a:lnTo>
                    <a:lnTo>
                      <a:pt x="189" y="1268"/>
                    </a:lnTo>
                    <a:lnTo>
                      <a:pt x="92" y="1247"/>
                    </a:lnTo>
                    <a:lnTo>
                      <a:pt x="113" y="1163"/>
                    </a:lnTo>
                    <a:lnTo>
                      <a:pt x="0" y="1136"/>
                    </a:lnTo>
                    <a:lnTo>
                      <a:pt x="14" y="1094"/>
                    </a:lnTo>
                    <a:lnTo>
                      <a:pt x="280" y="843"/>
                    </a:lnTo>
                    <a:lnTo>
                      <a:pt x="322" y="843"/>
                    </a:lnTo>
                    <a:lnTo>
                      <a:pt x="342" y="823"/>
                    </a:lnTo>
                    <a:lnTo>
                      <a:pt x="392" y="746"/>
                    </a:lnTo>
                    <a:lnTo>
                      <a:pt x="412" y="662"/>
                    </a:lnTo>
                    <a:lnTo>
                      <a:pt x="412" y="529"/>
                    </a:lnTo>
                    <a:lnTo>
                      <a:pt x="440" y="488"/>
                    </a:lnTo>
                    <a:lnTo>
                      <a:pt x="370" y="425"/>
                    </a:lnTo>
                    <a:lnTo>
                      <a:pt x="398" y="370"/>
                    </a:lnTo>
                    <a:lnTo>
                      <a:pt x="420" y="320"/>
                    </a:lnTo>
                    <a:lnTo>
                      <a:pt x="475" y="300"/>
                    </a:lnTo>
                    <a:lnTo>
                      <a:pt x="524" y="217"/>
                    </a:lnTo>
                    <a:lnTo>
                      <a:pt x="537" y="153"/>
                    </a:lnTo>
                    <a:lnTo>
                      <a:pt x="468" y="70"/>
                    </a:lnTo>
                    <a:lnTo>
                      <a:pt x="496" y="22"/>
                    </a:lnTo>
                    <a:lnTo>
                      <a:pt x="524" y="0"/>
                    </a:lnTo>
                    <a:lnTo>
                      <a:pt x="593" y="22"/>
                    </a:lnTo>
                    <a:lnTo>
                      <a:pt x="649" y="8"/>
                    </a:lnTo>
                    <a:lnTo>
                      <a:pt x="691" y="98"/>
                    </a:lnTo>
                    <a:lnTo>
                      <a:pt x="712" y="237"/>
                    </a:lnTo>
                    <a:lnTo>
                      <a:pt x="816" y="217"/>
                    </a:lnTo>
                    <a:lnTo>
                      <a:pt x="852" y="265"/>
                    </a:lnTo>
                    <a:lnTo>
                      <a:pt x="886" y="529"/>
                    </a:lnTo>
                    <a:lnTo>
                      <a:pt x="810" y="551"/>
                    </a:lnTo>
                    <a:lnTo>
                      <a:pt x="719" y="620"/>
                    </a:lnTo>
                    <a:lnTo>
                      <a:pt x="719" y="746"/>
                    </a:lnTo>
                    <a:lnTo>
                      <a:pt x="573" y="837"/>
                    </a:lnTo>
                    <a:close/>
                  </a:path>
                </a:pathLst>
              </a:custGeom>
              <a:solidFill>
                <a:srgbClr val="CC33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773" name="Freeform 125"/>
              <p:cNvSpPr>
                <a:spLocks/>
              </p:cNvSpPr>
              <p:nvPr/>
            </p:nvSpPr>
            <p:spPr bwMode="auto">
              <a:xfrm>
                <a:off x="3189" y="3480"/>
                <a:ext cx="443" cy="634"/>
              </a:xfrm>
              <a:custGeom>
                <a:avLst/>
                <a:gdLst/>
                <a:ahLst/>
                <a:cxnLst>
                  <a:cxn ang="0">
                    <a:pos x="571" y="836"/>
                  </a:cxn>
                  <a:cxn ang="0">
                    <a:pos x="537" y="899"/>
                  </a:cxn>
                  <a:cxn ang="0">
                    <a:pos x="487" y="857"/>
                  </a:cxn>
                  <a:cxn ang="0">
                    <a:pos x="376" y="947"/>
                  </a:cxn>
                  <a:cxn ang="0">
                    <a:pos x="425" y="1003"/>
                  </a:cxn>
                  <a:cxn ang="0">
                    <a:pos x="348" y="1080"/>
                  </a:cxn>
                  <a:cxn ang="0">
                    <a:pos x="272" y="1156"/>
                  </a:cxn>
                  <a:cxn ang="0">
                    <a:pos x="202" y="1142"/>
                  </a:cxn>
                  <a:cxn ang="0">
                    <a:pos x="188" y="1267"/>
                  </a:cxn>
                  <a:cxn ang="0">
                    <a:pos x="91" y="1247"/>
                  </a:cxn>
                  <a:cxn ang="0">
                    <a:pos x="111" y="1164"/>
                  </a:cxn>
                  <a:cxn ang="0">
                    <a:pos x="0" y="1136"/>
                  </a:cxn>
                  <a:cxn ang="0">
                    <a:pos x="13" y="1094"/>
                  </a:cxn>
                  <a:cxn ang="0">
                    <a:pos x="278" y="843"/>
                  </a:cxn>
                  <a:cxn ang="0">
                    <a:pos x="320" y="843"/>
                  </a:cxn>
                  <a:cxn ang="0">
                    <a:pos x="341" y="822"/>
                  </a:cxn>
                  <a:cxn ang="0">
                    <a:pos x="390" y="746"/>
                  </a:cxn>
                  <a:cxn ang="0">
                    <a:pos x="411" y="662"/>
                  </a:cxn>
                  <a:cxn ang="0">
                    <a:pos x="411" y="529"/>
                  </a:cxn>
                  <a:cxn ang="0">
                    <a:pos x="439" y="488"/>
                  </a:cxn>
                  <a:cxn ang="0">
                    <a:pos x="369" y="424"/>
                  </a:cxn>
                  <a:cxn ang="0">
                    <a:pos x="397" y="369"/>
                  </a:cxn>
                  <a:cxn ang="0">
                    <a:pos x="418" y="321"/>
                  </a:cxn>
                  <a:cxn ang="0">
                    <a:pos x="473" y="299"/>
                  </a:cxn>
                  <a:cxn ang="0">
                    <a:pos x="523" y="216"/>
                  </a:cxn>
                  <a:cxn ang="0">
                    <a:pos x="537" y="153"/>
                  </a:cxn>
                  <a:cxn ang="0">
                    <a:pos x="467" y="70"/>
                  </a:cxn>
                  <a:cxn ang="0">
                    <a:pos x="495" y="21"/>
                  </a:cxn>
                  <a:cxn ang="0">
                    <a:pos x="523" y="0"/>
                  </a:cxn>
                  <a:cxn ang="0">
                    <a:pos x="592" y="21"/>
                  </a:cxn>
                  <a:cxn ang="0">
                    <a:pos x="648" y="7"/>
                  </a:cxn>
                  <a:cxn ang="0">
                    <a:pos x="690" y="98"/>
                  </a:cxn>
                  <a:cxn ang="0">
                    <a:pos x="710" y="237"/>
                  </a:cxn>
                  <a:cxn ang="0">
                    <a:pos x="815" y="216"/>
                  </a:cxn>
                  <a:cxn ang="0">
                    <a:pos x="850" y="265"/>
                  </a:cxn>
                  <a:cxn ang="0">
                    <a:pos x="885" y="529"/>
                  </a:cxn>
                  <a:cxn ang="0">
                    <a:pos x="808" y="550"/>
                  </a:cxn>
                  <a:cxn ang="0">
                    <a:pos x="718" y="619"/>
                  </a:cxn>
                  <a:cxn ang="0">
                    <a:pos x="718" y="746"/>
                  </a:cxn>
                  <a:cxn ang="0">
                    <a:pos x="571" y="836"/>
                  </a:cxn>
                </a:cxnLst>
                <a:rect l="0" t="0" r="r" b="b"/>
                <a:pathLst>
                  <a:path w="885" h="1267">
                    <a:moveTo>
                      <a:pt x="571" y="836"/>
                    </a:moveTo>
                    <a:lnTo>
                      <a:pt x="537" y="899"/>
                    </a:lnTo>
                    <a:lnTo>
                      <a:pt x="487" y="857"/>
                    </a:lnTo>
                    <a:lnTo>
                      <a:pt x="376" y="947"/>
                    </a:lnTo>
                    <a:lnTo>
                      <a:pt x="425" y="1003"/>
                    </a:lnTo>
                    <a:lnTo>
                      <a:pt x="348" y="1080"/>
                    </a:lnTo>
                    <a:lnTo>
                      <a:pt x="272" y="1156"/>
                    </a:lnTo>
                    <a:lnTo>
                      <a:pt x="202" y="1142"/>
                    </a:lnTo>
                    <a:lnTo>
                      <a:pt x="188" y="1267"/>
                    </a:lnTo>
                    <a:lnTo>
                      <a:pt x="91" y="1247"/>
                    </a:lnTo>
                    <a:lnTo>
                      <a:pt x="111" y="1164"/>
                    </a:lnTo>
                    <a:lnTo>
                      <a:pt x="0" y="1136"/>
                    </a:lnTo>
                    <a:lnTo>
                      <a:pt x="13" y="1094"/>
                    </a:lnTo>
                    <a:lnTo>
                      <a:pt x="278" y="843"/>
                    </a:lnTo>
                    <a:lnTo>
                      <a:pt x="320" y="843"/>
                    </a:lnTo>
                    <a:lnTo>
                      <a:pt x="341" y="822"/>
                    </a:lnTo>
                    <a:lnTo>
                      <a:pt x="390" y="746"/>
                    </a:lnTo>
                    <a:lnTo>
                      <a:pt x="411" y="662"/>
                    </a:lnTo>
                    <a:lnTo>
                      <a:pt x="411" y="529"/>
                    </a:lnTo>
                    <a:lnTo>
                      <a:pt x="439" y="488"/>
                    </a:lnTo>
                    <a:lnTo>
                      <a:pt x="369" y="424"/>
                    </a:lnTo>
                    <a:lnTo>
                      <a:pt x="397" y="369"/>
                    </a:lnTo>
                    <a:lnTo>
                      <a:pt x="418" y="321"/>
                    </a:lnTo>
                    <a:lnTo>
                      <a:pt x="473" y="299"/>
                    </a:lnTo>
                    <a:lnTo>
                      <a:pt x="523" y="216"/>
                    </a:lnTo>
                    <a:lnTo>
                      <a:pt x="537" y="153"/>
                    </a:lnTo>
                    <a:lnTo>
                      <a:pt x="467" y="70"/>
                    </a:lnTo>
                    <a:lnTo>
                      <a:pt x="495" y="21"/>
                    </a:lnTo>
                    <a:lnTo>
                      <a:pt x="523" y="0"/>
                    </a:lnTo>
                    <a:lnTo>
                      <a:pt x="592" y="21"/>
                    </a:lnTo>
                    <a:lnTo>
                      <a:pt x="648" y="7"/>
                    </a:lnTo>
                    <a:lnTo>
                      <a:pt x="690" y="98"/>
                    </a:lnTo>
                    <a:lnTo>
                      <a:pt x="710" y="237"/>
                    </a:lnTo>
                    <a:lnTo>
                      <a:pt x="815" y="216"/>
                    </a:lnTo>
                    <a:lnTo>
                      <a:pt x="850" y="265"/>
                    </a:lnTo>
                    <a:lnTo>
                      <a:pt x="885" y="529"/>
                    </a:lnTo>
                    <a:lnTo>
                      <a:pt x="808" y="550"/>
                    </a:lnTo>
                    <a:lnTo>
                      <a:pt x="718" y="619"/>
                    </a:lnTo>
                    <a:lnTo>
                      <a:pt x="718" y="746"/>
                    </a:lnTo>
                    <a:lnTo>
                      <a:pt x="571" y="836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774" name="Freeform 126"/>
              <p:cNvSpPr>
                <a:spLocks/>
              </p:cNvSpPr>
              <p:nvPr/>
            </p:nvSpPr>
            <p:spPr bwMode="auto">
              <a:xfrm>
                <a:off x="3074" y="2518"/>
                <a:ext cx="540" cy="579"/>
              </a:xfrm>
              <a:custGeom>
                <a:avLst/>
                <a:gdLst/>
                <a:ahLst/>
                <a:cxnLst>
                  <a:cxn ang="0">
                    <a:pos x="913" y="781"/>
                  </a:cxn>
                  <a:cxn ang="0">
                    <a:pos x="704" y="990"/>
                  </a:cxn>
                  <a:cxn ang="0">
                    <a:pos x="398" y="1157"/>
                  </a:cxn>
                  <a:cxn ang="0">
                    <a:pos x="313" y="1074"/>
                  </a:cxn>
                  <a:cxn ang="0">
                    <a:pos x="237" y="1094"/>
                  </a:cxn>
                  <a:cxn ang="0">
                    <a:pos x="174" y="1032"/>
                  </a:cxn>
                  <a:cxn ang="0">
                    <a:pos x="76" y="1011"/>
                  </a:cxn>
                  <a:cxn ang="0">
                    <a:pos x="0" y="879"/>
                  </a:cxn>
                  <a:cxn ang="0">
                    <a:pos x="181" y="740"/>
                  </a:cxn>
                  <a:cxn ang="0">
                    <a:pos x="174" y="544"/>
                  </a:cxn>
                  <a:cxn ang="0">
                    <a:pos x="299" y="335"/>
                  </a:cxn>
                  <a:cxn ang="0">
                    <a:pos x="243" y="251"/>
                  </a:cxn>
                  <a:cxn ang="0">
                    <a:pos x="285" y="161"/>
                  </a:cxn>
                  <a:cxn ang="0">
                    <a:pos x="265" y="50"/>
                  </a:cxn>
                  <a:cxn ang="0">
                    <a:pos x="551" y="14"/>
                  </a:cxn>
                  <a:cxn ang="0">
                    <a:pos x="579" y="161"/>
                  </a:cxn>
                  <a:cxn ang="0">
                    <a:pos x="683" y="50"/>
                  </a:cxn>
                  <a:cxn ang="0">
                    <a:pos x="816" y="0"/>
                  </a:cxn>
                  <a:cxn ang="0">
                    <a:pos x="941" y="8"/>
                  </a:cxn>
                  <a:cxn ang="0">
                    <a:pos x="983" y="42"/>
                  </a:cxn>
                  <a:cxn ang="0">
                    <a:pos x="1003" y="84"/>
                  </a:cxn>
                  <a:cxn ang="0">
                    <a:pos x="969" y="195"/>
                  </a:cxn>
                  <a:cxn ang="0">
                    <a:pos x="955" y="259"/>
                  </a:cxn>
                  <a:cxn ang="0">
                    <a:pos x="899" y="279"/>
                  </a:cxn>
                  <a:cxn ang="0">
                    <a:pos x="1017" y="370"/>
                  </a:cxn>
                  <a:cxn ang="0">
                    <a:pos x="989" y="384"/>
                  </a:cxn>
                  <a:cxn ang="0">
                    <a:pos x="1081" y="502"/>
                  </a:cxn>
                  <a:cxn ang="0">
                    <a:pos x="1017" y="537"/>
                  </a:cxn>
                  <a:cxn ang="0">
                    <a:pos x="1067" y="655"/>
                  </a:cxn>
                  <a:cxn ang="0">
                    <a:pos x="1011" y="697"/>
                  </a:cxn>
                  <a:cxn ang="0">
                    <a:pos x="1045" y="754"/>
                  </a:cxn>
                  <a:cxn ang="0">
                    <a:pos x="913" y="781"/>
                  </a:cxn>
                </a:cxnLst>
                <a:rect l="0" t="0" r="r" b="b"/>
                <a:pathLst>
                  <a:path w="1081" h="1157">
                    <a:moveTo>
                      <a:pt x="913" y="781"/>
                    </a:moveTo>
                    <a:lnTo>
                      <a:pt x="704" y="990"/>
                    </a:lnTo>
                    <a:lnTo>
                      <a:pt x="398" y="1157"/>
                    </a:lnTo>
                    <a:lnTo>
                      <a:pt x="313" y="1074"/>
                    </a:lnTo>
                    <a:lnTo>
                      <a:pt x="237" y="1094"/>
                    </a:lnTo>
                    <a:lnTo>
                      <a:pt x="174" y="1032"/>
                    </a:lnTo>
                    <a:lnTo>
                      <a:pt x="76" y="1011"/>
                    </a:lnTo>
                    <a:lnTo>
                      <a:pt x="0" y="879"/>
                    </a:lnTo>
                    <a:lnTo>
                      <a:pt x="181" y="740"/>
                    </a:lnTo>
                    <a:lnTo>
                      <a:pt x="174" y="544"/>
                    </a:lnTo>
                    <a:lnTo>
                      <a:pt x="299" y="335"/>
                    </a:lnTo>
                    <a:lnTo>
                      <a:pt x="243" y="251"/>
                    </a:lnTo>
                    <a:lnTo>
                      <a:pt x="285" y="161"/>
                    </a:lnTo>
                    <a:lnTo>
                      <a:pt x="265" y="50"/>
                    </a:lnTo>
                    <a:lnTo>
                      <a:pt x="551" y="14"/>
                    </a:lnTo>
                    <a:lnTo>
                      <a:pt x="579" y="161"/>
                    </a:lnTo>
                    <a:lnTo>
                      <a:pt x="683" y="50"/>
                    </a:lnTo>
                    <a:lnTo>
                      <a:pt x="816" y="0"/>
                    </a:lnTo>
                    <a:lnTo>
                      <a:pt x="941" y="8"/>
                    </a:lnTo>
                    <a:lnTo>
                      <a:pt x="983" y="42"/>
                    </a:lnTo>
                    <a:lnTo>
                      <a:pt x="1003" y="84"/>
                    </a:lnTo>
                    <a:lnTo>
                      <a:pt x="969" y="195"/>
                    </a:lnTo>
                    <a:lnTo>
                      <a:pt x="955" y="259"/>
                    </a:lnTo>
                    <a:lnTo>
                      <a:pt x="899" y="279"/>
                    </a:lnTo>
                    <a:lnTo>
                      <a:pt x="1017" y="370"/>
                    </a:lnTo>
                    <a:lnTo>
                      <a:pt x="989" y="384"/>
                    </a:lnTo>
                    <a:lnTo>
                      <a:pt x="1081" y="502"/>
                    </a:lnTo>
                    <a:lnTo>
                      <a:pt x="1017" y="537"/>
                    </a:lnTo>
                    <a:lnTo>
                      <a:pt x="1067" y="655"/>
                    </a:lnTo>
                    <a:lnTo>
                      <a:pt x="1011" y="697"/>
                    </a:lnTo>
                    <a:lnTo>
                      <a:pt x="1045" y="754"/>
                    </a:lnTo>
                    <a:lnTo>
                      <a:pt x="913" y="781"/>
                    </a:lnTo>
                    <a:close/>
                  </a:path>
                </a:pathLst>
              </a:custGeom>
              <a:solidFill>
                <a:srgbClr val="66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775" name="Freeform 127"/>
              <p:cNvSpPr>
                <a:spLocks/>
              </p:cNvSpPr>
              <p:nvPr/>
            </p:nvSpPr>
            <p:spPr bwMode="auto">
              <a:xfrm>
                <a:off x="3074" y="2519"/>
                <a:ext cx="540" cy="578"/>
              </a:xfrm>
              <a:custGeom>
                <a:avLst/>
                <a:gdLst/>
                <a:ahLst/>
                <a:cxnLst>
                  <a:cxn ang="0">
                    <a:pos x="913" y="779"/>
                  </a:cxn>
                  <a:cxn ang="0">
                    <a:pos x="704" y="988"/>
                  </a:cxn>
                  <a:cxn ang="0">
                    <a:pos x="398" y="1155"/>
                  </a:cxn>
                  <a:cxn ang="0">
                    <a:pos x="314" y="1072"/>
                  </a:cxn>
                  <a:cxn ang="0">
                    <a:pos x="237" y="1093"/>
                  </a:cxn>
                  <a:cxn ang="0">
                    <a:pos x="175" y="1030"/>
                  </a:cxn>
                  <a:cxn ang="0">
                    <a:pos x="77" y="1010"/>
                  </a:cxn>
                  <a:cxn ang="0">
                    <a:pos x="0" y="877"/>
                  </a:cxn>
                  <a:cxn ang="0">
                    <a:pos x="181" y="738"/>
                  </a:cxn>
                  <a:cxn ang="0">
                    <a:pos x="175" y="543"/>
                  </a:cxn>
                  <a:cxn ang="0">
                    <a:pos x="300" y="334"/>
                  </a:cxn>
                  <a:cxn ang="0">
                    <a:pos x="244" y="250"/>
                  </a:cxn>
                  <a:cxn ang="0">
                    <a:pos x="286" y="159"/>
                  </a:cxn>
                  <a:cxn ang="0">
                    <a:pos x="265" y="48"/>
                  </a:cxn>
                  <a:cxn ang="0">
                    <a:pos x="551" y="13"/>
                  </a:cxn>
                  <a:cxn ang="0">
                    <a:pos x="579" y="159"/>
                  </a:cxn>
                  <a:cxn ang="0">
                    <a:pos x="684" y="48"/>
                  </a:cxn>
                  <a:cxn ang="0">
                    <a:pos x="816" y="0"/>
                  </a:cxn>
                  <a:cxn ang="0">
                    <a:pos x="941" y="6"/>
                  </a:cxn>
                  <a:cxn ang="0">
                    <a:pos x="983" y="41"/>
                  </a:cxn>
                  <a:cxn ang="0">
                    <a:pos x="1004" y="83"/>
                  </a:cxn>
                  <a:cxn ang="0">
                    <a:pos x="969" y="195"/>
                  </a:cxn>
                  <a:cxn ang="0">
                    <a:pos x="955" y="257"/>
                  </a:cxn>
                  <a:cxn ang="0">
                    <a:pos x="899" y="278"/>
                  </a:cxn>
                  <a:cxn ang="0">
                    <a:pos x="1018" y="368"/>
                  </a:cxn>
                  <a:cxn ang="0">
                    <a:pos x="990" y="382"/>
                  </a:cxn>
                  <a:cxn ang="0">
                    <a:pos x="1081" y="501"/>
                  </a:cxn>
                  <a:cxn ang="0">
                    <a:pos x="1018" y="535"/>
                  </a:cxn>
                  <a:cxn ang="0">
                    <a:pos x="1067" y="654"/>
                  </a:cxn>
                  <a:cxn ang="0">
                    <a:pos x="1011" y="696"/>
                  </a:cxn>
                  <a:cxn ang="0">
                    <a:pos x="1046" y="752"/>
                  </a:cxn>
                  <a:cxn ang="0">
                    <a:pos x="913" y="779"/>
                  </a:cxn>
                </a:cxnLst>
                <a:rect l="0" t="0" r="r" b="b"/>
                <a:pathLst>
                  <a:path w="1081" h="1155">
                    <a:moveTo>
                      <a:pt x="913" y="779"/>
                    </a:moveTo>
                    <a:lnTo>
                      <a:pt x="704" y="988"/>
                    </a:lnTo>
                    <a:lnTo>
                      <a:pt x="398" y="1155"/>
                    </a:lnTo>
                    <a:lnTo>
                      <a:pt x="314" y="1072"/>
                    </a:lnTo>
                    <a:lnTo>
                      <a:pt x="237" y="1093"/>
                    </a:lnTo>
                    <a:lnTo>
                      <a:pt x="175" y="1030"/>
                    </a:lnTo>
                    <a:lnTo>
                      <a:pt x="77" y="1010"/>
                    </a:lnTo>
                    <a:lnTo>
                      <a:pt x="0" y="877"/>
                    </a:lnTo>
                    <a:lnTo>
                      <a:pt x="181" y="738"/>
                    </a:lnTo>
                    <a:lnTo>
                      <a:pt x="175" y="543"/>
                    </a:lnTo>
                    <a:lnTo>
                      <a:pt x="300" y="334"/>
                    </a:lnTo>
                    <a:lnTo>
                      <a:pt x="244" y="250"/>
                    </a:lnTo>
                    <a:lnTo>
                      <a:pt x="286" y="159"/>
                    </a:lnTo>
                    <a:lnTo>
                      <a:pt x="265" y="48"/>
                    </a:lnTo>
                    <a:lnTo>
                      <a:pt x="551" y="13"/>
                    </a:lnTo>
                    <a:lnTo>
                      <a:pt x="579" y="159"/>
                    </a:lnTo>
                    <a:lnTo>
                      <a:pt x="684" y="48"/>
                    </a:lnTo>
                    <a:lnTo>
                      <a:pt x="816" y="0"/>
                    </a:lnTo>
                    <a:lnTo>
                      <a:pt x="941" y="6"/>
                    </a:lnTo>
                    <a:lnTo>
                      <a:pt x="983" y="41"/>
                    </a:lnTo>
                    <a:lnTo>
                      <a:pt x="1004" y="83"/>
                    </a:lnTo>
                    <a:lnTo>
                      <a:pt x="969" y="195"/>
                    </a:lnTo>
                    <a:lnTo>
                      <a:pt x="955" y="257"/>
                    </a:lnTo>
                    <a:lnTo>
                      <a:pt x="899" y="278"/>
                    </a:lnTo>
                    <a:lnTo>
                      <a:pt x="1018" y="368"/>
                    </a:lnTo>
                    <a:lnTo>
                      <a:pt x="990" y="382"/>
                    </a:lnTo>
                    <a:lnTo>
                      <a:pt x="1081" y="501"/>
                    </a:lnTo>
                    <a:lnTo>
                      <a:pt x="1018" y="535"/>
                    </a:lnTo>
                    <a:lnTo>
                      <a:pt x="1067" y="654"/>
                    </a:lnTo>
                    <a:lnTo>
                      <a:pt x="1011" y="696"/>
                    </a:lnTo>
                    <a:lnTo>
                      <a:pt x="1046" y="752"/>
                    </a:lnTo>
                    <a:lnTo>
                      <a:pt x="913" y="779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776" name="Freeform 128"/>
              <p:cNvSpPr>
                <a:spLocks/>
              </p:cNvSpPr>
              <p:nvPr/>
            </p:nvSpPr>
            <p:spPr bwMode="auto">
              <a:xfrm>
                <a:off x="2303" y="3083"/>
                <a:ext cx="422" cy="264"/>
              </a:xfrm>
              <a:custGeom>
                <a:avLst/>
                <a:gdLst/>
                <a:ahLst/>
                <a:cxnLst>
                  <a:cxn ang="0">
                    <a:pos x="391" y="0"/>
                  </a:cxn>
                  <a:cxn ang="0">
                    <a:pos x="516" y="126"/>
                  </a:cxn>
                  <a:cxn ang="0">
                    <a:pos x="725" y="202"/>
                  </a:cxn>
                  <a:cxn ang="0">
                    <a:pos x="725" y="244"/>
                  </a:cxn>
                  <a:cxn ang="0">
                    <a:pos x="843" y="313"/>
                  </a:cxn>
                  <a:cxn ang="0">
                    <a:pos x="774" y="452"/>
                  </a:cxn>
                  <a:cxn ang="0">
                    <a:pos x="837" y="508"/>
                  </a:cxn>
                  <a:cxn ang="0">
                    <a:pos x="815" y="530"/>
                  </a:cxn>
                  <a:cxn ang="0">
                    <a:pos x="551" y="251"/>
                  </a:cxn>
                  <a:cxn ang="0">
                    <a:pos x="174" y="251"/>
                  </a:cxn>
                  <a:cxn ang="0">
                    <a:pos x="140" y="160"/>
                  </a:cxn>
                  <a:cxn ang="0">
                    <a:pos x="0" y="140"/>
                  </a:cxn>
                  <a:cxn ang="0">
                    <a:pos x="0" y="98"/>
                  </a:cxn>
                  <a:cxn ang="0">
                    <a:pos x="272" y="70"/>
                  </a:cxn>
                  <a:cxn ang="0">
                    <a:pos x="391" y="0"/>
                  </a:cxn>
                </a:cxnLst>
                <a:rect l="0" t="0" r="r" b="b"/>
                <a:pathLst>
                  <a:path w="843" h="530">
                    <a:moveTo>
                      <a:pt x="391" y="0"/>
                    </a:moveTo>
                    <a:lnTo>
                      <a:pt x="516" y="126"/>
                    </a:lnTo>
                    <a:lnTo>
                      <a:pt x="725" y="202"/>
                    </a:lnTo>
                    <a:lnTo>
                      <a:pt x="725" y="244"/>
                    </a:lnTo>
                    <a:lnTo>
                      <a:pt x="843" y="313"/>
                    </a:lnTo>
                    <a:lnTo>
                      <a:pt x="774" y="452"/>
                    </a:lnTo>
                    <a:lnTo>
                      <a:pt x="837" y="508"/>
                    </a:lnTo>
                    <a:lnTo>
                      <a:pt x="815" y="530"/>
                    </a:lnTo>
                    <a:lnTo>
                      <a:pt x="551" y="251"/>
                    </a:lnTo>
                    <a:lnTo>
                      <a:pt x="174" y="251"/>
                    </a:lnTo>
                    <a:lnTo>
                      <a:pt x="140" y="160"/>
                    </a:lnTo>
                    <a:lnTo>
                      <a:pt x="0" y="140"/>
                    </a:lnTo>
                    <a:lnTo>
                      <a:pt x="0" y="98"/>
                    </a:lnTo>
                    <a:lnTo>
                      <a:pt x="272" y="70"/>
                    </a:lnTo>
                    <a:lnTo>
                      <a:pt x="391" y="0"/>
                    </a:lnTo>
                    <a:close/>
                  </a:path>
                </a:pathLst>
              </a:custGeom>
              <a:solidFill>
                <a:srgbClr val="FF66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777" name="Freeform 129"/>
              <p:cNvSpPr>
                <a:spLocks/>
              </p:cNvSpPr>
              <p:nvPr/>
            </p:nvSpPr>
            <p:spPr bwMode="auto">
              <a:xfrm>
                <a:off x="2304" y="3083"/>
                <a:ext cx="422" cy="265"/>
              </a:xfrm>
              <a:custGeom>
                <a:avLst/>
                <a:gdLst/>
                <a:ahLst/>
                <a:cxnLst>
                  <a:cxn ang="0">
                    <a:pos x="390" y="0"/>
                  </a:cxn>
                  <a:cxn ang="0">
                    <a:pos x="515" y="126"/>
                  </a:cxn>
                  <a:cxn ang="0">
                    <a:pos x="724" y="203"/>
                  </a:cxn>
                  <a:cxn ang="0">
                    <a:pos x="724" y="245"/>
                  </a:cxn>
                  <a:cxn ang="0">
                    <a:pos x="843" y="314"/>
                  </a:cxn>
                  <a:cxn ang="0">
                    <a:pos x="774" y="454"/>
                  </a:cxn>
                  <a:cxn ang="0">
                    <a:pos x="836" y="509"/>
                  </a:cxn>
                  <a:cxn ang="0">
                    <a:pos x="816" y="531"/>
                  </a:cxn>
                  <a:cxn ang="0">
                    <a:pos x="551" y="251"/>
                  </a:cxn>
                  <a:cxn ang="0">
                    <a:pos x="175" y="251"/>
                  </a:cxn>
                  <a:cxn ang="0">
                    <a:pos x="139" y="161"/>
                  </a:cxn>
                  <a:cxn ang="0">
                    <a:pos x="0" y="140"/>
                  </a:cxn>
                  <a:cxn ang="0">
                    <a:pos x="0" y="98"/>
                  </a:cxn>
                  <a:cxn ang="0">
                    <a:pos x="272" y="70"/>
                  </a:cxn>
                  <a:cxn ang="0">
                    <a:pos x="390" y="0"/>
                  </a:cxn>
                </a:cxnLst>
                <a:rect l="0" t="0" r="r" b="b"/>
                <a:pathLst>
                  <a:path w="843" h="531">
                    <a:moveTo>
                      <a:pt x="390" y="0"/>
                    </a:moveTo>
                    <a:lnTo>
                      <a:pt x="515" y="126"/>
                    </a:lnTo>
                    <a:lnTo>
                      <a:pt x="724" y="203"/>
                    </a:lnTo>
                    <a:lnTo>
                      <a:pt x="724" y="245"/>
                    </a:lnTo>
                    <a:lnTo>
                      <a:pt x="843" y="314"/>
                    </a:lnTo>
                    <a:lnTo>
                      <a:pt x="774" y="454"/>
                    </a:lnTo>
                    <a:lnTo>
                      <a:pt x="836" y="509"/>
                    </a:lnTo>
                    <a:lnTo>
                      <a:pt x="816" y="531"/>
                    </a:lnTo>
                    <a:lnTo>
                      <a:pt x="551" y="251"/>
                    </a:lnTo>
                    <a:lnTo>
                      <a:pt x="175" y="251"/>
                    </a:lnTo>
                    <a:lnTo>
                      <a:pt x="139" y="161"/>
                    </a:lnTo>
                    <a:lnTo>
                      <a:pt x="0" y="140"/>
                    </a:lnTo>
                    <a:lnTo>
                      <a:pt x="0" y="98"/>
                    </a:lnTo>
                    <a:lnTo>
                      <a:pt x="272" y="70"/>
                    </a:lnTo>
                    <a:lnTo>
                      <a:pt x="390" y="0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778" name="Freeform 130"/>
              <p:cNvSpPr>
                <a:spLocks/>
              </p:cNvSpPr>
              <p:nvPr/>
            </p:nvSpPr>
            <p:spPr bwMode="auto">
              <a:xfrm>
                <a:off x="2363" y="2351"/>
                <a:ext cx="707" cy="522"/>
              </a:xfrm>
              <a:custGeom>
                <a:avLst/>
                <a:gdLst/>
                <a:ahLst/>
                <a:cxnLst>
                  <a:cxn ang="0">
                    <a:pos x="383" y="724"/>
                  </a:cxn>
                  <a:cxn ang="0">
                    <a:pos x="181" y="607"/>
                  </a:cxn>
                  <a:cxn ang="0">
                    <a:pos x="161" y="348"/>
                  </a:cxn>
                  <a:cxn ang="0">
                    <a:pos x="0" y="231"/>
                  </a:cxn>
                  <a:cxn ang="0">
                    <a:pos x="119" y="76"/>
                  </a:cxn>
                  <a:cxn ang="0">
                    <a:pos x="181" y="0"/>
                  </a:cxn>
                  <a:cxn ang="0">
                    <a:pos x="829" y="474"/>
                  </a:cxn>
                  <a:cxn ang="0">
                    <a:pos x="934" y="376"/>
                  </a:cxn>
                  <a:cxn ang="0">
                    <a:pos x="1032" y="516"/>
                  </a:cxn>
                  <a:cxn ang="0">
                    <a:pos x="1317" y="683"/>
                  </a:cxn>
                  <a:cxn ang="0">
                    <a:pos x="1352" y="655"/>
                  </a:cxn>
                  <a:cxn ang="0">
                    <a:pos x="1415" y="697"/>
                  </a:cxn>
                  <a:cxn ang="0">
                    <a:pos x="1317" y="871"/>
                  </a:cxn>
                  <a:cxn ang="0">
                    <a:pos x="1220" y="808"/>
                  </a:cxn>
                  <a:cxn ang="0">
                    <a:pos x="1116" y="1003"/>
                  </a:cxn>
                  <a:cxn ang="0">
                    <a:pos x="990" y="1045"/>
                  </a:cxn>
                  <a:cxn ang="0">
                    <a:pos x="941" y="969"/>
                  </a:cxn>
                  <a:cxn ang="0">
                    <a:pos x="893" y="955"/>
                  </a:cxn>
                  <a:cxn ang="0">
                    <a:pos x="907" y="913"/>
                  </a:cxn>
                  <a:cxn ang="0">
                    <a:pos x="823" y="891"/>
                  </a:cxn>
                  <a:cxn ang="0">
                    <a:pos x="837" y="836"/>
                  </a:cxn>
                  <a:cxn ang="0">
                    <a:pos x="760" y="815"/>
                  </a:cxn>
                  <a:cxn ang="0">
                    <a:pos x="732" y="891"/>
                  </a:cxn>
                  <a:cxn ang="0">
                    <a:pos x="648" y="885"/>
                  </a:cxn>
                  <a:cxn ang="0">
                    <a:pos x="648" y="752"/>
                  </a:cxn>
                  <a:cxn ang="0">
                    <a:pos x="474" y="599"/>
                  </a:cxn>
                  <a:cxn ang="0">
                    <a:pos x="383" y="724"/>
                  </a:cxn>
                </a:cxnLst>
                <a:rect l="0" t="0" r="r" b="b"/>
                <a:pathLst>
                  <a:path w="1415" h="1045">
                    <a:moveTo>
                      <a:pt x="383" y="724"/>
                    </a:moveTo>
                    <a:lnTo>
                      <a:pt x="181" y="607"/>
                    </a:lnTo>
                    <a:lnTo>
                      <a:pt x="161" y="348"/>
                    </a:lnTo>
                    <a:lnTo>
                      <a:pt x="0" y="231"/>
                    </a:lnTo>
                    <a:lnTo>
                      <a:pt x="119" y="76"/>
                    </a:lnTo>
                    <a:lnTo>
                      <a:pt x="181" y="0"/>
                    </a:lnTo>
                    <a:lnTo>
                      <a:pt x="829" y="474"/>
                    </a:lnTo>
                    <a:lnTo>
                      <a:pt x="934" y="376"/>
                    </a:lnTo>
                    <a:lnTo>
                      <a:pt x="1032" y="516"/>
                    </a:lnTo>
                    <a:lnTo>
                      <a:pt x="1317" y="683"/>
                    </a:lnTo>
                    <a:lnTo>
                      <a:pt x="1352" y="655"/>
                    </a:lnTo>
                    <a:lnTo>
                      <a:pt x="1415" y="697"/>
                    </a:lnTo>
                    <a:lnTo>
                      <a:pt x="1317" y="871"/>
                    </a:lnTo>
                    <a:lnTo>
                      <a:pt x="1220" y="808"/>
                    </a:lnTo>
                    <a:lnTo>
                      <a:pt x="1116" y="1003"/>
                    </a:lnTo>
                    <a:lnTo>
                      <a:pt x="990" y="1045"/>
                    </a:lnTo>
                    <a:lnTo>
                      <a:pt x="941" y="969"/>
                    </a:lnTo>
                    <a:lnTo>
                      <a:pt x="893" y="955"/>
                    </a:lnTo>
                    <a:lnTo>
                      <a:pt x="907" y="913"/>
                    </a:lnTo>
                    <a:lnTo>
                      <a:pt x="823" y="891"/>
                    </a:lnTo>
                    <a:lnTo>
                      <a:pt x="837" y="836"/>
                    </a:lnTo>
                    <a:lnTo>
                      <a:pt x="760" y="815"/>
                    </a:lnTo>
                    <a:lnTo>
                      <a:pt x="732" y="891"/>
                    </a:lnTo>
                    <a:lnTo>
                      <a:pt x="648" y="885"/>
                    </a:lnTo>
                    <a:lnTo>
                      <a:pt x="648" y="752"/>
                    </a:lnTo>
                    <a:lnTo>
                      <a:pt x="474" y="599"/>
                    </a:lnTo>
                    <a:lnTo>
                      <a:pt x="383" y="724"/>
                    </a:lnTo>
                    <a:close/>
                  </a:path>
                </a:pathLst>
              </a:custGeom>
              <a:solidFill>
                <a:srgbClr val="CC33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779" name="Freeform 131"/>
              <p:cNvSpPr>
                <a:spLocks/>
              </p:cNvSpPr>
              <p:nvPr/>
            </p:nvSpPr>
            <p:spPr bwMode="auto">
              <a:xfrm>
                <a:off x="2363" y="2351"/>
                <a:ext cx="708" cy="523"/>
              </a:xfrm>
              <a:custGeom>
                <a:avLst/>
                <a:gdLst/>
                <a:ahLst/>
                <a:cxnLst>
                  <a:cxn ang="0">
                    <a:pos x="382" y="725"/>
                  </a:cxn>
                  <a:cxn ang="0">
                    <a:pos x="181" y="607"/>
                  </a:cxn>
                  <a:cxn ang="0">
                    <a:pos x="160" y="349"/>
                  </a:cxn>
                  <a:cxn ang="0">
                    <a:pos x="0" y="231"/>
                  </a:cxn>
                  <a:cxn ang="0">
                    <a:pos x="118" y="77"/>
                  </a:cxn>
                  <a:cxn ang="0">
                    <a:pos x="181" y="0"/>
                  </a:cxn>
                  <a:cxn ang="0">
                    <a:pos x="829" y="475"/>
                  </a:cxn>
                  <a:cxn ang="0">
                    <a:pos x="933" y="377"/>
                  </a:cxn>
                  <a:cxn ang="0">
                    <a:pos x="1031" y="517"/>
                  </a:cxn>
                  <a:cxn ang="0">
                    <a:pos x="1317" y="684"/>
                  </a:cxn>
                  <a:cxn ang="0">
                    <a:pos x="1351" y="656"/>
                  </a:cxn>
                  <a:cxn ang="0">
                    <a:pos x="1415" y="698"/>
                  </a:cxn>
                  <a:cxn ang="0">
                    <a:pos x="1317" y="871"/>
                  </a:cxn>
                  <a:cxn ang="0">
                    <a:pos x="1220" y="809"/>
                  </a:cxn>
                  <a:cxn ang="0">
                    <a:pos x="1115" y="1004"/>
                  </a:cxn>
                  <a:cxn ang="0">
                    <a:pos x="989" y="1046"/>
                  </a:cxn>
                  <a:cxn ang="0">
                    <a:pos x="941" y="969"/>
                  </a:cxn>
                  <a:cxn ang="0">
                    <a:pos x="892" y="955"/>
                  </a:cxn>
                  <a:cxn ang="0">
                    <a:pos x="906" y="913"/>
                  </a:cxn>
                  <a:cxn ang="0">
                    <a:pos x="822" y="893"/>
                  </a:cxn>
                  <a:cxn ang="0">
                    <a:pos x="836" y="837"/>
                  </a:cxn>
                  <a:cxn ang="0">
                    <a:pos x="759" y="815"/>
                  </a:cxn>
                  <a:cxn ang="0">
                    <a:pos x="731" y="893"/>
                  </a:cxn>
                  <a:cxn ang="0">
                    <a:pos x="647" y="885"/>
                  </a:cxn>
                  <a:cxn ang="0">
                    <a:pos x="647" y="753"/>
                  </a:cxn>
                  <a:cxn ang="0">
                    <a:pos x="474" y="600"/>
                  </a:cxn>
                  <a:cxn ang="0">
                    <a:pos x="382" y="725"/>
                  </a:cxn>
                </a:cxnLst>
                <a:rect l="0" t="0" r="r" b="b"/>
                <a:pathLst>
                  <a:path w="1415" h="1046">
                    <a:moveTo>
                      <a:pt x="382" y="725"/>
                    </a:moveTo>
                    <a:lnTo>
                      <a:pt x="181" y="607"/>
                    </a:lnTo>
                    <a:lnTo>
                      <a:pt x="160" y="349"/>
                    </a:lnTo>
                    <a:lnTo>
                      <a:pt x="0" y="231"/>
                    </a:lnTo>
                    <a:lnTo>
                      <a:pt x="118" y="77"/>
                    </a:lnTo>
                    <a:lnTo>
                      <a:pt x="181" y="0"/>
                    </a:lnTo>
                    <a:lnTo>
                      <a:pt x="829" y="475"/>
                    </a:lnTo>
                    <a:lnTo>
                      <a:pt x="933" y="377"/>
                    </a:lnTo>
                    <a:lnTo>
                      <a:pt x="1031" y="517"/>
                    </a:lnTo>
                    <a:lnTo>
                      <a:pt x="1317" y="684"/>
                    </a:lnTo>
                    <a:lnTo>
                      <a:pt x="1351" y="656"/>
                    </a:lnTo>
                    <a:lnTo>
                      <a:pt x="1415" y="698"/>
                    </a:lnTo>
                    <a:lnTo>
                      <a:pt x="1317" y="871"/>
                    </a:lnTo>
                    <a:lnTo>
                      <a:pt x="1220" y="809"/>
                    </a:lnTo>
                    <a:lnTo>
                      <a:pt x="1115" y="1004"/>
                    </a:lnTo>
                    <a:lnTo>
                      <a:pt x="989" y="1046"/>
                    </a:lnTo>
                    <a:lnTo>
                      <a:pt x="941" y="969"/>
                    </a:lnTo>
                    <a:lnTo>
                      <a:pt x="892" y="955"/>
                    </a:lnTo>
                    <a:lnTo>
                      <a:pt x="906" y="913"/>
                    </a:lnTo>
                    <a:lnTo>
                      <a:pt x="822" y="893"/>
                    </a:lnTo>
                    <a:lnTo>
                      <a:pt x="836" y="837"/>
                    </a:lnTo>
                    <a:lnTo>
                      <a:pt x="759" y="815"/>
                    </a:lnTo>
                    <a:lnTo>
                      <a:pt x="731" y="893"/>
                    </a:lnTo>
                    <a:lnTo>
                      <a:pt x="647" y="885"/>
                    </a:lnTo>
                    <a:lnTo>
                      <a:pt x="647" y="753"/>
                    </a:lnTo>
                    <a:lnTo>
                      <a:pt x="474" y="600"/>
                    </a:lnTo>
                    <a:lnTo>
                      <a:pt x="382" y="725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780" name="Freeform 132"/>
              <p:cNvSpPr>
                <a:spLocks/>
              </p:cNvSpPr>
              <p:nvPr/>
            </p:nvSpPr>
            <p:spPr bwMode="auto">
              <a:xfrm>
                <a:off x="1600" y="2975"/>
                <a:ext cx="432" cy="296"/>
              </a:xfrm>
              <a:custGeom>
                <a:avLst/>
                <a:gdLst/>
                <a:ahLst/>
                <a:cxnLst>
                  <a:cxn ang="0">
                    <a:pos x="418" y="557"/>
                  </a:cxn>
                  <a:cxn ang="0">
                    <a:pos x="313" y="467"/>
                  </a:cxn>
                  <a:cxn ang="0">
                    <a:pos x="140" y="592"/>
                  </a:cxn>
                  <a:cxn ang="0">
                    <a:pos x="42" y="585"/>
                  </a:cxn>
                  <a:cxn ang="0">
                    <a:pos x="0" y="404"/>
                  </a:cxn>
                  <a:cxn ang="0">
                    <a:pos x="21" y="384"/>
                  </a:cxn>
                  <a:cxn ang="0">
                    <a:pos x="35" y="411"/>
                  </a:cxn>
                  <a:cxn ang="0">
                    <a:pos x="168" y="397"/>
                  </a:cxn>
                  <a:cxn ang="0">
                    <a:pos x="174" y="230"/>
                  </a:cxn>
                  <a:cxn ang="0">
                    <a:pos x="335" y="306"/>
                  </a:cxn>
                  <a:cxn ang="0">
                    <a:pos x="460" y="175"/>
                  </a:cxn>
                  <a:cxn ang="0">
                    <a:pos x="397" y="125"/>
                  </a:cxn>
                  <a:cxn ang="0">
                    <a:pos x="383" y="8"/>
                  </a:cxn>
                  <a:cxn ang="0">
                    <a:pos x="446" y="0"/>
                  </a:cxn>
                  <a:cxn ang="0">
                    <a:pos x="474" y="77"/>
                  </a:cxn>
                  <a:cxn ang="0">
                    <a:pos x="593" y="8"/>
                  </a:cxn>
                  <a:cxn ang="0">
                    <a:pos x="725" y="133"/>
                  </a:cxn>
                  <a:cxn ang="0">
                    <a:pos x="788" y="147"/>
                  </a:cxn>
                  <a:cxn ang="0">
                    <a:pos x="850" y="105"/>
                  </a:cxn>
                  <a:cxn ang="0">
                    <a:pos x="864" y="153"/>
                  </a:cxn>
                  <a:cxn ang="0">
                    <a:pos x="788" y="209"/>
                  </a:cxn>
                  <a:cxn ang="0">
                    <a:pos x="677" y="300"/>
                  </a:cxn>
                  <a:cxn ang="0">
                    <a:pos x="600" y="501"/>
                  </a:cxn>
                  <a:cxn ang="0">
                    <a:pos x="537" y="481"/>
                  </a:cxn>
                  <a:cxn ang="0">
                    <a:pos x="418" y="557"/>
                  </a:cxn>
                </a:cxnLst>
                <a:rect l="0" t="0" r="r" b="b"/>
                <a:pathLst>
                  <a:path w="864" h="592">
                    <a:moveTo>
                      <a:pt x="418" y="557"/>
                    </a:moveTo>
                    <a:lnTo>
                      <a:pt x="313" y="467"/>
                    </a:lnTo>
                    <a:lnTo>
                      <a:pt x="140" y="592"/>
                    </a:lnTo>
                    <a:lnTo>
                      <a:pt x="42" y="585"/>
                    </a:lnTo>
                    <a:lnTo>
                      <a:pt x="0" y="404"/>
                    </a:lnTo>
                    <a:lnTo>
                      <a:pt x="21" y="384"/>
                    </a:lnTo>
                    <a:lnTo>
                      <a:pt x="35" y="411"/>
                    </a:lnTo>
                    <a:lnTo>
                      <a:pt x="168" y="397"/>
                    </a:lnTo>
                    <a:lnTo>
                      <a:pt x="174" y="230"/>
                    </a:lnTo>
                    <a:lnTo>
                      <a:pt x="335" y="306"/>
                    </a:lnTo>
                    <a:lnTo>
                      <a:pt x="460" y="175"/>
                    </a:lnTo>
                    <a:lnTo>
                      <a:pt x="397" y="125"/>
                    </a:lnTo>
                    <a:lnTo>
                      <a:pt x="383" y="8"/>
                    </a:lnTo>
                    <a:lnTo>
                      <a:pt x="446" y="0"/>
                    </a:lnTo>
                    <a:lnTo>
                      <a:pt x="474" y="77"/>
                    </a:lnTo>
                    <a:lnTo>
                      <a:pt x="593" y="8"/>
                    </a:lnTo>
                    <a:lnTo>
                      <a:pt x="725" y="133"/>
                    </a:lnTo>
                    <a:lnTo>
                      <a:pt x="788" y="147"/>
                    </a:lnTo>
                    <a:lnTo>
                      <a:pt x="850" y="105"/>
                    </a:lnTo>
                    <a:lnTo>
                      <a:pt x="864" y="153"/>
                    </a:lnTo>
                    <a:lnTo>
                      <a:pt x="788" y="209"/>
                    </a:lnTo>
                    <a:lnTo>
                      <a:pt x="677" y="300"/>
                    </a:lnTo>
                    <a:lnTo>
                      <a:pt x="600" y="501"/>
                    </a:lnTo>
                    <a:lnTo>
                      <a:pt x="537" y="481"/>
                    </a:lnTo>
                    <a:lnTo>
                      <a:pt x="418" y="557"/>
                    </a:lnTo>
                    <a:close/>
                  </a:path>
                </a:pathLst>
              </a:custGeom>
              <a:solidFill>
                <a:srgbClr val="66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781" name="Freeform 133"/>
              <p:cNvSpPr>
                <a:spLocks/>
              </p:cNvSpPr>
              <p:nvPr/>
            </p:nvSpPr>
            <p:spPr bwMode="auto">
              <a:xfrm>
                <a:off x="1600" y="2975"/>
                <a:ext cx="432" cy="296"/>
              </a:xfrm>
              <a:custGeom>
                <a:avLst/>
                <a:gdLst/>
                <a:ahLst/>
                <a:cxnLst>
                  <a:cxn ang="0">
                    <a:pos x="418" y="557"/>
                  </a:cxn>
                  <a:cxn ang="0">
                    <a:pos x="315" y="466"/>
                  </a:cxn>
                  <a:cxn ang="0">
                    <a:pos x="140" y="591"/>
                  </a:cxn>
                  <a:cxn ang="0">
                    <a:pos x="42" y="585"/>
                  </a:cxn>
                  <a:cxn ang="0">
                    <a:pos x="0" y="404"/>
                  </a:cxn>
                  <a:cxn ang="0">
                    <a:pos x="22" y="383"/>
                  </a:cxn>
                  <a:cxn ang="0">
                    <a:pos x="36" y="410"/>
                  </a:cxn>
                  <a:cxn ang="0">
                    <a:pos x="168" y="396"/>
                  </a:cxn>
                  <a:cxn ang="0">
                    <a:pos x="175" y="229"/>
                  </a:cxn>
                  <a:cxn ang="0">
                    <a:pos x="335" y="307"/>
                  </a:cxn>
                  <a:cxn ang="0">
                    <a:pos x="460" y="174"/>
                  </a:cxn>
                  <a:cxn ang="0">
                    <a:pos x="398" y="125"/>
                  </a:cxn>
                  <a:cxn ang="0">
                    <a:pos x="384" y="7"/>
                  </a:cxn>
                  <a:cxn ang="0">
                    <a:pos x="446" y="0"/>
                  </a:cxn>
                  <a:cxn ang="0">
                    <a:pos x="474" y="76"/>
                  </a:cxn>
                  <a:cxn ang="0">
                    <a:pos x="593" y="7"/>
                  </a:cxn>
                  <a:cxn ang="0">
                    <a:pos x="726" y="132"/>
                  </a:cxn>
                  <a:cxn ang="0">
                    <a:pos x="788" y="146"/>
                  </a:cxn>
                  <a:cxn ang="0">
                    <a:pos x="851" y="104"/>
                  </a:cxn>
                  <a:cxn ang="0">
                    <a:pos x="865" y="153"/>
                  </a:cxn>
                  <a:cxn ang="0">
                    <a:pos x="788" y="209"/>
                  </a:cxn>
                  <a:cxn ang="0">
                    <a:pos x="677" y="299"/>
                  </a:cxn>
                  <a:cxn ang="0">
                    <a:pos x="601" y="501"/>
                  </a:cxn>
                  <a:cxn ang="0">
                    <a:pos x="537" y="480"/>
                  </a:cxn>
                  <a:cxn ang="0">
                    <a:pos x="418" y="557"/>
                  </a:cxn>
                </a:cxnLst>
                <a:rect l="0" t="0" r="r" b="b"/>
                <a:pathLst>
                  <a:path w="865" h="591">
                    <a:moveTo>
                      <a:pt x="418" y="557"/>
                    </a:moveTo>
                    <a:lnTo>
                      <a:pt x="315" y="466"/>
                    </a:lnTo>
                    <a:lnTo>
                      <a:pt x="140" y="591"/>
                    </a:lnTo>
                    <a:lnTo>
                      <a:pt x="42" y="585"/>
                    </a:lnTo>
                    <a:lnTo>
                      <a:pt x="0" y="404"/>
                    </a:lnTo>
                    <a:lnTo>
                      <a:pt x="22" y="383"/>
                    </a:lnTo>
                    <a:lnTo>
                      <a:pt x="36" y="410"/>
                    </a:lnTo>
                    <a:lnTo>
                      <a:pt x="168" y="396"/>
                    </a:lnTo>
                    <a:lnTo>
                      <a:pt x="175" y="229"/>
                    </a:lnTo>
                    <a:lnTo>
                      <a:pt x="335" y="307"/>
                    </a:lnTo>
                    <a:lnTo>
                      <a:pt x="460" y="174"/>
                    </a:lnTo>
                    <a:lnTo>
                      <a:pt x="398" y="125"/>
                    </a:lnTo>
                    <a:lnTo>
                      <a:pt x="384" y="7"/>
                    </a:lnTo>
                    <a:lnTo>
                      <a:pt x="446" y="0"/>
                    </a:lnTo>
                    <a:lnTo>
                      <a:pt x="474" y="76"/>
                    </a:lnTo>
                    <a:lnTo>
                      <a:pt x="593" y="7"/>
                    </a:lnTo>
                    <a:lnTo>
                      <a:pt x="726" y="132"/>
                    </a:lnTo>
                    <a:lnTo>
                      <a:pt x="788" y="146"/>
                    </a:lnTo>
                    <a:lnTo>
                      <a:pt x="851" y="104"/>
                    </a:lnTo>
                    <a:lnTo>
                      <a:pt x="865" y="153"/>
                    </a:lnTo>
                    <a:lnTo>
                      <a:pt x="788" y="209"/>
                    </a:lnTo>
                    <a:lnTo>
                      <a:pt x="677" y="299"/>
                    </a:lnTo>
                    <a:lnTo>
                      <a:pt x="601" y="501"/>
                    </a:lnTo>
                    <a:lnTo>
                      <a:pt x="537" y="480"/>
                    </a:lnTo>
                    <a:lnTo>
                      <a:pt x="418" y="557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782" name="Freeform 134"/>
              <p:cNvSpPr>
                <a:spLocks/>
              </p:cNvSpPr>
              <p:nvPr/>
            </p:nvSpPr>
            <p:spPr bwMode="auto">
              <a:xfrm>
                <a:off x="2861" y="4392"/>
                <a:ext cx="237" cy="213"/>
              </a:xfrm>
              <a:custGeom>
                <a:avLst/>
                <a:gdLst/>
                <a:ahLst/>
                <a:cxnLst>
                  <a:cxn ang="0">
                    <a:pos x="174" y="426"/>
                  </a:cxn>
                  <a:cxn ang="0">
                    <a:pos x="119" y="412"/>
                  </a:cxn>
                  <a:cxn ang="0">
                    <a:pos x="119" y="370"/>
                  </a:cxn>
                  <a:cxn ang="0">
                    <a:pos x="41" y="356"/>
                  </a:cxn>
                  <a:cxn ang="0">
                    <a:pos x="0" y="272"/>
                  </a:cxn>
                  <a:cxn ang="0">
                    <a:pos x="35" y="245"/>
                  </a:cxn>
                  <a:cxn ang="0">
                    <a:pos x="49" y="161"/>
                  </a:cxn>
                  <a:cxn ang="0">
                    <a:pos x="14" y="119"/>
                  </a:cxn>
                  <a:cxn ang="0">
                    <a:pos x="91" y="70"/>
                  </a:cxn>
                  <a:cxn ang="0">
                    <a:pos x="223" y="112"/>
                  </a:cxn>
                  <a:cxn ang="0">
                    <a:pos x="328" y="0"/>
                  </a:cxn>
                  <a:cxn ang="0">
                    <a:pos x="397" y="42"/>
                  </a:cxn>
                  <a:cxn ang="0">
                    <a:pos x="473" y="245"/>
                  </a:cxn>
                  <a:cxn ang="0">
                    <a:pos x="439" y="286"/>
                  </a:cxn>
                  <a:cxn ang="0">
                    <a:pos x="439" y="384"/>
                  </a:cxn>
                  <a:cxn ang="0">
                    <a:pos x="376" y="342"/>
                  </a:cxn>
                  <a:cxn ang="0">
                    <a:pos x="264" y="404"/>
                  </a:cxn>
                  <a:cxn ang="0">
                    <a:pos x="181" y="398"/>
                  </a:cxn>
                  <a:cxn ang="0">
                    <a:pos x="174" y="426"/>
                  </a:cxn>
                </a:cxnLst>
                <a:rect l="0" t="0" r="r" b="b"/>
                <a:pathLst>
                  <a:path w="473" h="426">
                    <a:moveTo>
                      <a:pt x="174" y="426"/>
                    </a:moveTo>
                    <a:lnTo>
                      <a:pt x="119" y="412"/>
                    </a:lnTo>
                    <a:lnTo>
                      <a:pt x="119" y="370"/>
                    </a:lnTo>
                    <a:lnTo>
                      <a:pt x="41" y="356"/>
                    </a:lnTo>
                    <a:lnTo>
                      <a:pt x="0" y="272"/>
                    </a:lnTo>
                    <a:lnTo>
                      <a:pt x="35" y="245"/>
                    </a:lnTo>
                    <a:lnTo>
                      <a:pt x="49" y="161"/>
                    </a:lnTo>
                    <a:lnTo>
                      <a:pt x="14" y="119"/>
                    </a:lnTo>
                    <a:lnTo>
                      <a:pt x="91" y="70"/>
                    </a:lnTo>
                    <a:lnTo>
                      <a:pt x="223" y="112"/>
                    </a:lnTo>
                    <a:lnTo>
                      <a:pt x="328" y="0"/>
                    </a:lnTo>
                    <a:lnTo>
                      <a:pt x="397" y="42"/>
                    </a:lnTo>
                    <a:lnTo>
                      <a:pt x="473" y="245"/>
                    </a:lnTo>
                    <a:lnTo>
                      <a:pt x="439" y="286"/>
                    </a:lnTo>
                    <a:lnTo>
                      <a:pt x="439" y="384"/>
                    </a:lnTo>
                    <a:lnTo>
                      <a:pt x="376" y="342"/>
                    </a:lnTo>
                    <a:lnTo>
                      <a:pt x="264" y="404"/>
                    </a:lnTo>
                    <a:lnTo>
                      <a:pt x="181" y="398"/>
                    </a:lnTo>
                    <a:lnTo>
                      <a:pt x="174" y="426"/>
                    </a:lnTo>
                    <a:close/>
                  </a:path>
                </a:pathLst>
              </a:custGeom>
              <a:solidFill>
                <a:srgbClr val="9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783" name="Freeform 135"/>
              <p:cNvSpPr>
                <a:spLocks/>
              </p:cNvSpPr>
              <p:nvPr/>
            </p:nvSpPr>
            <p:spPr bwMode="auto">
              <a:xfrm>
                <a:off x="2862" y="4393"/>
                <a:ext cx="237" cy="212"/>
              </a:xfrm>
              <a:custGeom>
                <a:avLst/>
                <a:gdLst/>
                <a:ahLst/>
                <a:cxnLst>
                  <a:cxn ang="0">
                    <a:pos x="173" y="425"/>
                  </a:cxn>
                  <a:cxn ang="0">
                    <a:pos x="118" y="411"/>
                  </a:cxn>
                  <a:cxn ang="0">
                    <a:pos x="118" y="369"/>
                  </a:cxn>
                  <a:cxn ang="0">
                    <a:pos x="41" y="355"/>
                  </a:cxn>
                  <a:cxn ang="0">
                    <a:pos x="0" y="271"/>
                  </a:cxn>
                  <a:cxn ang="0">
                    <a:pos x="34" y="244"/>
                  </a:cxn>
                  <a:cxn ang="0">
                    <a:pos x="48" y="160"/>
                  </a:cxn>
                  <a:cxn ang="0">
                    <a:pos x="14" y="118"/>
                  </a:cxn>
                  <a:cxn ang="0">
                    <a:pos x="90" y="70"/>
                  </a:cxn>
                  <a:cxn ang="0">
                    <a:pos x="223" y="112"/>
                  </a:cxn>
                  <a:cxn ang="0">
                    <a:pos x="327" y="0"/>
                  </a:cxn>
                  <a:cxn ang="0">
                    <a:pos x="396" y="42"/>
                  </a:cxn>
                  <a:cxn ang="0">
                    <a:pos x="473" y="244"/>
                  </a:cxn>
                  <a:cxn ang="0">
                    <a:pos x="438" y="285"/>
                  </a:cxn>
                  <a:cxn ang="0">
                    <a:pos x="438" y="383"/>
                  </a:cxn>
                  <a:cxn ang="0">
                    <a:pos x="376" y="341"/>
                  </a:cxn>
                  <a:cxn ang="0">
                    <a:pos x="264" y="404"/>
                  </a:cxn>
                  <a:cxn ang="0">
                    <a:pos x="181" y="397"/>
                  </a:cxn>
                  <a:cxn ang="0">
                    <a:pos x="173" y="425"/>
                  </a:cxn>
                </a:cxnLst>
                <a:rect l="0" t="0" r="r" b="b"/>
                <a:pathLst>
                  <a:path w="473" h="425">
                    <a:moveTo>
                      <a:pt x="173" y="425"/>
                    </a:moveTo>
                    <a:lnTo>
                      <a:pt x="118" y="411"/>
                    </a:lnTo>
                    <a:lnTo>
                      <a:pt x="118" y="369"/>
                    </a:lnTo>
                    <a:lnTo>
                      <a:pt x="41" y="355"/>
                    </a:lnTo>
                    <a:lnTo>
                      <a:pt x="0" y="271"/>
                    </a:lnTo>
                    <a:lnTo>
                      <a:pt x="34" y="244"/>
                    </a:lnTo>
                    <a:lnTo>
                      <a:pt x="48" y="160"/>
                    </a:lnTo>
                    <a:lnTo>
                      <a:pt x="14" y="118"/>
                    </a:lnTo>
                    <a:lnTo>
                      <a:pt x="90" y="70"/>
                    </a:lnTo>
                    <a:lnTo>
                      <a:pt x="223" y="112"/>
                    </a:lnTo>
                    <a:lnTo>
                      <a:pt x="327" y="0"/>
                    </a:lnTo>
                    <a:lnTo>
                      <a:pt x="396" y="42"/>
                    </a:lnTo>
                    <a:lnTo>
                      <a:pt x="473" y="244"/>
                    </a:lnTo>
                    <a:lnTo>
                      <a:pt x="438" y="285"/>
                    </a:lnTo>
                    <a:lnTo>
                      <a:pt x="438" y="383"/>
                    </a:lnTo>
                    <a:lnTo>
                      <a:pt x="376" y="341"/>
                    </a:lnTo>
                    <a:lnTo>
                      <a:pt x="264" y="404"/>
                    </a:lnTo>
                    <a:lnTo>
                      <a:pt x="181" y="397"/>
                    </a:lnTo>
                    <a:lnTo>
                      <a:pt x="173" y="425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784" name="Freeform 136"/>
              <p:cNvSpPr>
                <a:spLocks/>
              </p:cNvSpPr>
              <p:nvPr/>
            </p:nvSpPr>
            <p:spPr bwMode="auto">
              <a:xfrm>
                <a:off x="2624" y="4023"/>
                <a:ext cx="467" cy="286"/>
              </a:xfrm>
              <a:custGeom>
                <a:avLst/>
                <a:gdLst/>
                <a:ahLst/>
                <a:cxnLst>
                  <a:cxn ang="0">
                    <a:pos x="933" y="167"/>
                  </a:cxn>
                  <a:cxn ang="0">
                    <a:pos x="892" y="285"/>
                  </a:cxn>
                  <a:cxn ang="0">
                    <a:pos x="829" y="257"/>
                  </a:cxn>
                  <a:cxn ang="0">
                    <a:pos x="808" y="299"/>
                  </a:cxn>
                  <a:cxn ang="0">
                    <a:pos x="766" y="251"/>
                  </a:cxn>
                  <a:cxn ang="0">
                    <a:pos x="613" y="271"/>
                  </a:cxn>
                  <a:cxn ang="0">
                    <a:pos x="509" y="244"/>
                  </a:cxn>
                  <a:cxn ang="0">
                    <a:pos x="460" y="313"/>
                  </a:cxn>
                  <a:cxn ang="0">
                    <a:pos x="439" y="488"/>
                  </a:cxn>
                  <a:cxn ang="0">
                    <a:pos x="342" y="474"/>
                  </a:cxn>
                  <a:cxn ang="0">
                    <a:pos x="320" y="571"/>
                  </a:cxn>
                  <a:cxn ang="0">
                    <a:pos x="285" y="565"/>
                  </a:cxn>
                  <a:cxn ang="0">
                    <a:pos x="187" y="543"/>
                  </a:cxn>
                  <a:cxn ang="0">
                    <a:pos x="153" y="425"/>
                  </a:cxn>
                  <a:cxn ang="0">
                    <a:pos x="83" y="418"/>
                  </a:cxn>
                  <a:cxn ang="0">
                    <a:pos x="90" y="369"/>
                  </a:cxn>
                  <a:cxn ang="0">
                    <a:pos x="0" y="279"/>
                  </a:cxn>
                  <a:cxn ang="0">
                    <a:pos x="0" y="202"/>
                  </a:cxn>
                  <a:cxn ang="0">
                    <a:pos x="34" y="160"/>
                  </a:cxn>
                  <a:cxn ang="0">
                    <a:pos x="139" y="140"/>
                  </a:cxn>
                  <a:cxn ang="0">
                    <a:pos x="237" y="174"/>
                  </a:cxn>
                  <a:cxn ang="0">
                    <a:pos x="265" y="84"/>
                  </a:cxn>
                  <a:cxn ang="0">
                    <a:pos x="209" y="76"/>
                  </a:cxn>
                  <a:cxn ang="0">
                    <a:pos x="223" y="0"/>
                  </a:cxn>
                  <a:cxn ang="0">
                    <a:pos x="390" y="76"/>
                  </a:cxn>
                  <a:cxn ang="0">
                    <a:pos x="439" y="49"/>
                  </a:cxn>
                  <a:cxn ang="0">
                    <a:pos x="627" y="160"/>
                  </a:cxn>
                  <a:cxn ang="0">
                    <a:pos x="724" y="21"/>
                  </a:cxn>
                  <a:cxn ang="0">
                    <a:pos x="815" y="70"/>
                  </a:cxn>
                  <a:cxn ang="0">
                    <a:pos x="864" y="56"/>
                  </a:cxn>
                  <a:cxn ang="0">
                    <a:pos x="927" y="84"/>
                  </a:cxn>
                  <a:cxn ang="0">
                    <a:pos x="933" y="167"/>
                  </a:cxn>
                </a:cxnLst>
                <a:rect l="0" t="0" r="r" b="b"/>
                <a:pathLst>
                  <a:path w="933" h="571">
                    <a:moveTo>
                      <a:pt x="933" y="167"/>
                    </a:moveTo>
                    <a:lnTo>
                      <a:pt x="892" y="285"/>
                    </a:lnTo>
                    <a:lnTo>
                      <a:pt x="829" y="257"/>
                    </a:lnTo>
                    <a:lnTo>
                      <a:pt x="808" y="299"/>
                    </a:lnTo>
                    <a:lnTo>
                      <a:pt x="766" y="251"/>
                    </a:lnTo>
                    <a:lnTo>
                      <a:pt x="613" y="271"/>
                    </a:lnTo>
                    <a:lnTo>
                      <a:pt x="509" y="244"/>
                    </a:lnTo>
                    <a:lnTo>
                      <a:pt x="460" y="313"/>
                    </a:lnTo>
                    <a:lnTo>
                      <a:pt x="439" y="488"/>
                    </a:lnTo>
                    <a:lnTo>
                      <a:pt x="342" y="474"/>
                    </a:lnTo>
                    <a:lnTo>
                      <a:pt x="320" y="571"/>
                    </a:lnTo>
                    <a:lnTo>
                      <a:pt x="285" y="565"/>
                    </a:lnTo>
                    <a:lnTo>
                      <a:pt x="187" y="543"/>
                    </a:lnTo>
                    <a:lnTo>
                      <a:pt x="153" y="425"/>
                    </a:lnTo>
                    <a:lnTo>
                      <a:pt x="83" y="418"/>
                    </a:lnTo>
                    <a:lnTo>
                      <a:pt x="90" y="369"/>
                    </a:lnTo>
                    <a:lnTo>
                      <a:pt x="0" y="279"/>
                    </a:lnTo>
                    <a:lnTo>
                      <a:pt x="0" y="202"/>
                    </a:lnTo>
                    <a:lnTo>
                      <a:pt x="34" y="160"/>
                    </a:lnTo>
                    <a:lnTo>
                      <a:pt x="139" y="140"/>
                    </a:lnTo>
                    <a:lnTo>
                      <a:pt x="237" y="174"/>
                    </a:lnTo>
                    <a:lnTo>
                      <a:pt x="265" y="84"/>
                    </a:lnTo>
                    <a:lnTo>
                      <a:pt x="209" y="76"/>
                    </a:lnTo>
                    <a:lnTo>
                      <a:pt x="223" y="0"/>
                    </a:lnTo>
                    <a:lnTo>
                      <a:pt x="390" y="76"/>
                    </a:lnTo>
                    <a:lnTo>
                      <a:pt x="439" y="49"/>
                    </a:lnTo>
                    <a:lnTo>
                      <a:pt x="627" y="160"/>
                    </a:lnTo>
                    <a:lnTo>
                      <a:pt x="724" y="21"/>
                    </a:lnTo>
                    <a:lnTo>
                      <a:pt x="815" y="70"/>
                    </a:lnTo>
                    <a:lnTo>
                      <a:pt x="864" y="56"/>
                    </a:lnTo>
                    <a:lnTo>
                      <a:pt x="927" y="84"/>
                    </a:lnTo>
                    <a:lnTo>
                      <a:pt x="933" y="167"/>
                    </a:lnTo>
                    <a:close/>
                  </a:path>
                </a:pathLst>
              </a:custGeom>
              <a:solidFill>
                <a:srgbClr val="66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785" name="Freeform 137"/>
              <p:cNvSpPr>
                <a:spLocks/>
              </p:cNvSpPr>
              <p:nvPr/>
            </p:nvSpPr>
            <p:spPr bwMode="auto">
              <a:xfrm>
                <a:off x="2624" y="4023"/>
                <a:ext cx="468" cy="286"/>
              </a:xfrm>
              <a:custGeom>
                <a:avLst/>
                <a:gdLst/>
                <a:ahLst/>
                <a:cxnLst>
                  <a:cxn ang="0">
                    <a:pos x="934" y="167"/>
                  </a:cxn>
                  <a:cxn ang="0">
                    <a:pos x="893" y="286"/>
                  </a:cxn>
                  <a:cxn ang="0">
                    <a:pos x="829" y="259"/>
                  </a:cxn>
                  <a:cxn ang="0">
                    <a:pos x="809" y="300"/>
                  </a:cxn>
                  <a:cxn ang="0">
                    <a:pos x="767" y="251"/>
                  </a:cxn>
                  <a:cxn ang="0">
                    <a:pos x="614" y="272"/>
                  </a:cxn>
                  <a:cxn ang="0">
                    <a:pos x="509" y="245"/>
                  </a:cxn>
                  <a:cxn ang="0">
                    <a:pos x="461" y="314"/>
                  </a:cxn>
                  <a:cxn ang="0">
                    <a:pos x="439" y="488"/>
                  </a:cxn>
                  <a:cxn ang="0">
                    <a:pos x="342" y="474"/>
                  </a:cxn>
                  <a:cxn ang="0">
                    <a:pos x="321" y="572"/>
                  </a:cxn>
                  <a:cxn ang="0">
                    <a:pos x="286" y="565"/>
                  </a:cxn>
                  <a:cxn ang="0">
                    <a:pos x="188" y="545"/>
                  </a:cxn>
                  <a:cxn ang="0">
                    <a:pos x="153" y="426"/>
                  </a:cxn>
                  <a:cxn ang="0">
                    <a:pos x="83" y="418"/>
                  </a:cxn>
                  <a:cxn ang="0">
                    <a:pos x="91" y="370"/>
                  </a:cxn>
                  <a:cxn ang="0">
                    <a:pos x="0" y="279"/>
                  </a:cxn>
                  <a:cxn ang="0">
                    <a:pos x="0" y="203"/>
                  </a:cxn>
                  <a:cxn ang="0">
                    <a:pos x="35" y="161"/>
                  </a:cxn>
                  <a:cxn ang="0">
                    <a:pos x="139" y="140"/>
                  </a:cxn>
                  <a:cxn ang="0">
                    <a:pos x="237" y="175"/>
                  </a:cxn>
                  <a:cxn ang="0">
                    <a:pos x="265" y="84"/>
                  </a:cxn>
                  <a:cxn ang="0">
                    <a:pos x="209" y="78"/>
                  </a:cxn>
                  <a:cxn ang="0">
                    <a:pos x="223" y="0"/>
                  </a:cxn>
                  <a:cxn ang="0">
                    <a:pos x="391" y="78"/>
                  </a:cxn>
                  <a:cxn ang="0">
                    <a:pos x="439" y="50"/>
                  </a:cxn>
                  <a:cxn ang="0">
                    <a:pos x="628" y="161"/>
                  </a:cxn>
                  <a:cxn ang="0">
                    <a:pos x="725" y="22"/>
                  </a:cxn>
                  <a:cxn ang="0">
                    <a:pos x="815" y="70"/>
                  </a:cxn>
                  <a:cxn ang="0">
                    <a:pos x="865" y="56"/>
                  </a:cxn>
                  <a:cxn ang="0">
                    <a:pos x="927" y="84"/>
                  </a:cxn>
                  <a:cxn ang="0">
                    <a:pos x="934" y="167"/>
                  </a:cxn>
                </a:cxnLst>
                <a:rect l="0" t="0" r="r" b="b"/>
                <a:pathLst>
                  <a:path w="934" h="572">
                    <a:moveTo>
                      <a:pt x="934" y="167"/>
                    </a:moveTo>
                    <a:lnTo>
                      <a:pt x="893" y="286"/>
                    </a:lnTo>
                    <a:lnTo>
                      <a:pt x="829" y="259"/>
                    </a:lnTo>
                    <a:lnTo>
                      <a:pt x="809" y="300"/>
                    </a:lnTo>
                    <a:lnTo>
                      <a:pt x="767" y="251"/>
                    </a:lnTo>
                    <a:lnTo>
                      <a:pt x="614" y="272"/>
                    </a:lnTo>
                    <a:lnTo>
                      <a:pt x="509" y="245"/>
                    </a:lnTo>
                    <a:lnTo>
                      <a:pt x="461" y="314"/>
                    </a:lnTo>
                    <a:lnTo>
                      <a:pt x="439" y="488"/>
                    </a:lnTo>
                    <a:lnTo>
                      <a:pt x="342" y="474"/>
                    </a:lnTo>
                    <a:lnTo>
                      <a:pt x="321" y="572"/>
                    </a:lnTo>
                    <a:lnTo>
                      <a:pt x="286" y="565"/>
                    </a:lnTo>
                    <a:lnTo>
                      <a:pt x="188" y="545"/>
                    </a:lnTo>
                    <a:lnTo>
                      <a:pt x="153" y="426"/>
                    </a:lnTo>
                    <a:lnTo>
                      <a:pt x="83" y="418"/>
                    </a:lnTo>
                    <a:lnTo>
                      <a:pt x="91" y="370"/>
                    </a:lnTo>
                    <a:lnTo>
                      <a:pt x="0" y="279"/>
                    </a:lnTo>
                    <a:lnTo>
                      <a:pt x="0" y="203"/>
                    </a:lnTo>
                    <a:lnTo>
                      <a:pt x="35" y="161"/>
                    </a:lnTo>
                    <a:lnTo>
                      <a:pt x="139" y="140"/>
                    </a:lnTo>
                    <a:lnTo>
                      <a:pt x="237" y="175"/>
                    </a:lnTo>
                    <a:lnTo>
                      <a:pt x="265" y="84"/>
                    </a:lnTo>
                    <a:lnTo>
                      <a:pt x="209" y="78"/>
                    </a:lnTo>
                    <a:lnTo>
                      <a:pt x="223" y="0"/>
                    </a:lnTo>
                    <a:lnTo>
                      <a:pt x="391" y="78"/>
                    </a:lnTo>
                    <a:lnTo>
                      <a:pt x="439" y="50"/>
                    </a:lnTo>
                    <a:lnTo>
                      <a:pt x="628" y="161"/>
                    </a:lnTo>
                    <a:lnTo>
                      <a:pt x="725" y="22"/>
                    </a:lnTo>
                    <a:lnTo>
                      <a:pt x="815" y="70"/>
                    </a:lnTo>
                    <a:lnTo>
                      <a:pt x="865" y="56"/>
                    </a:lnTo>
                    <a:lnTo>
                      <a:pt x="927" y="84"/>
                    </a:lnTo>
                    <a:lnTo>
                      <a:pt x="934" y="167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786" name="Freeform 138"/>
              <p:cNvSpPr>
                <a:spLocks/>
              </p:cNvSpPr>
              <p:nvPr/>
            </p:nvSpPr>
            <p:spPr bwMode="auto">
              <a:xfrm>
                <a:off x="1833" y="3814"/>
                <a:ext cx="303" cy="240"/>
              </a:xfrm>
              <a:custGeom>
                <a:avLst/>
                <a:gdLst/>
                <a:ahLst/>
                <a:cxnLst>
                  <a:cxn ang="0">
                    <a:pos x="606" y="201"/>
                  </a:cxn>
                  <a:cxn ang="0">
                    <a:pos x="565" y="306"/>
                  </a:cxn>
                  <a:cxn ang="0">
                    <a:pos x="578" y="348"/>
                  </a:cxn>
                  <a:cxn ang="0">
                    <a:pos x="481" y="480"/>
                  </a:cxn>
                  <a:cxn ang="0">
                    <a:pos x="160" y="424"/>
                  </a:cxn>
                  <a:cxn ang="0">
                    <a:pos x="196" y="390"/>
                  </a:cxn>
                  <a:cxn ang="0">
                    <a:pos x="154" y="390"/>
                  </a:cxn>
                  <a:cxn ang="0">
                    <a:pos x="43" y="181"/>
                  </a:cxn>
                  <a:cxn ang="0">
                    <a:pos x="0" y="0"/>
                  </a:cxn>
                  <a:cxn ang="0">
                    <a:pos x="349" y="55"/>
                  </a:cxn>
                  <a:cxn ang="0">
                    <a:pos x="363" y="111"/>
                  </a:cxn>
                  <a:cxn ang="0">
                    <a:pos x="488" y="167"/>
                  </a:cxn>
                  <a:cxn ang="0">
                    <a:pos x="606" y="201"/>
                  </a:cxn>
                </a:cxnLst>
                <a:rect l="0" t="0" r="r" b="b"/>
                <a:pathLst>
                  <a:path w="606" h="480">
                    <a:moveTo>
                      <a:pt x="606" y="201"/>
                    </a:moveTo>
                    <a:lnTo>
                      <a:pt x="565" y="306"/>
                    </a:lnTo>
                    <a:lnTo>
                      <a:pt x="578" y="348"/>
                    </a:lnTo>
                    <a:lnTo>
                      <a:pt x="481" y="480"/>
                    </a:lnTo>
                    <a:lnTo>
                      <a:pt x="160" y="424"/>
                    </a:lnTo>
                    <a:lnTo>
                      <a:pt x="196" y="390"/>
                    </a:lnTo>
                    <a:lnTo>
                      <a:pt x="154" y="390"/>
                    </a:lnTo>
                    <a:lnTo>
                      <a:pt x="43" y="181"/>
                    </a:lnTo>
                    <a:lnTo>
                      <a:pt x="0" y="0"/>
                    </a:lnTo>
                    <a:lnTo>
                      <a:pt x="349" y="55"/>
                    </a:lnTo>
                    <a:lnTo>
                      <a:pt x="363" y="111"/>
                    </a:lnTo>
                    <a:lnTo>
                      <a:pt x="488" y="167"/>
                    </a:lnTo>
                    <a:lnTo>
                      <a:pt x="606" y="201"/>
                    </a:lnTo>
                    <a:close/>
                  </a:path>
                </a:pathLst>
              </a:custGeom>
              <a:solidFill>
                <a:srgbClr val="9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787" name="Freeform 139"/>
              <p:cNvSpPr>
                <a:spLocks/>
              </p:cNvSpPr>
              <p:nvPr/>
            </p:nvSpPr>
            <p:spPr bwMode="auto">
              <a:xfrm>
                <a:off x="1833" y="3814"/>
                <a:ext cx="304" cy="241"/>
              </a:xfrm>
              <a:custGeom>
                <a:avLst/>
                <a:gdLst/>
                <a:ahLst/>
                <a:cxnLst>
                  <a:cxn ang="0">
                    <a:pos x="606" y="202"/>
                  </a:cxn>
                  <a:cxn ang="0">
                    <a:pos x="565" y="306"/>
                  </a:cxn>
                  <a:cxn ang="0">
                    <a:pos x="579" y="348"/>
                  </a:cxn>
                  <a:cxn ang="0">
                    <a:pos x="481" y="481"/>
                  </a:cxn>
                  <a:cxn ang="0">
                    <a:pos x="161" y="425"/>
                  </a:cxn>
                  <a:cxn ang="0">
                    <a:pos x="195" y="390"/>
                  </a:cxn>
                  <a:cxn ang="0">
                    <a:pos x="153" y="390"/>
                  </a:cxn>
                  <a:cxn ang="0">
                    <a:pos x="42" y="181"/>
                  </a:cxn>
                  <a:cxn ang="0">
                    <a:pos x="0" y="0"/>
                  </a:cxn>
                  <a:cxn ang="0">
                    <a:pos x="348" y="55"/>
                  </a:cxn>
                  <a:cxn ang="0">
                    <a:pos x="362" y="111"/>
                  </a:cxn>
                  <a:cxn ang="0">
                    <a:pos x="487" y="167"/>
                  </a:cxn>
                  <a:cxn ang="0">
                    <a:pos x="606" y="202"/>
                  </a:cxn>
                </a:cxnLst>
                <a:rect l="0" t="0" r="r" b="b"/>
                <a:pathLst>
                  <a:path w="606" h="481">
                    <a:moveTo>
                      <a:pt x="606" y="202"/>
                    </a:moveTo>
                    <a:lnTo>
                      <a:pt x="565" y="306"/>
                    </a:lnTo>
                    <a:lnTo>
                      <a:pt x="579" y="348"/>
                    </a:lnTo>
                    <a:lnTo>
                      <a:pt x="481" y="481"/>
                    </a:lnTo>
                    <a:lnTo>
                      <a:pt x="161" y="425"/>
                    </a:lnTo>
                    <a:lnTo>
                      <a:pt x="195" y="390"/>
                    </a:lnTo>
                    <a:lnTo>
                      <a:pt x="153" y="390"/>
                    </a:lnTo>
                    <a:lnTo>
                      <a:pt x="42" y="181"/>
                    </a:lnTo>
                    <a:lnTo>
                      <a:pt x="0" y="0"/>
                    </a:lnTo>
                    <a:lnTo>
                      <a:pt x="348" y="55"/>
                    </a:lnTo>
                    <a:lnTo>
                      <a:pt x="362" y="111"/>
                    </a:lnTo>
                    <a:lnTo>
                      <a:pt x="487" y="167"/>
                    </a:lnTo>
                    <a:lnTo>
                      <a:pt x="606" y="202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788" name="Freeform 140"/>
              <p:cNvSpPr>
                <a:spLocks/>
              </p:cNvSpPr>
              <p:nvPr/>
            </p:nvSpPr>
            <p:spPr bwMode="auto">
              <a:xfrm>
                <a:off x="2293" y="3675"/>
                <a:ext cx="561" cy="237"/>
              </a:xfrm>
              <a:custGeom>
                <a:avLst/>
                <a:gdLst/>
                <a:ahLst/>
                <a:cxnLst>
                  <a:cxn ang="0">
                    <a:pos x="231" y="363"/>
                  </a:cxn>
                  <a:cxn ang="0">
                    <a:pos x="112" y="447"/>
                  </a:cxn>
                  <a:cxn ang="0">
                    <a:pos x="56" y="475"/>
                  </a:cxn>
                  <a:cxn ang="0">
                    <a:pos x="0" y="363"/>
                  </a:cxn>
                  <a:cxn ang="0">
                    <a:pos x="0" y="209"/>
                  </a:cxn>
                  <a:cxn ang="0">
                    <a:pos x="70" y="56"/>
                  </a:cxn>
                  <a:cxn ang="0">
                    <a:pos x="112" y="0"/>
                  </a:cxn>
                  <a:cxn ang="0">
                    <a:pos x="259" y="98"/>
                  </a:cxn>
                  <a:cxn ang="0">
                    <a:pos x="293" y="49"/>
                  </a:cxn>
                  <a:cxn ang="0">
                    <a:pos x="377" y="63"/>
                  </a:cxn>
                  <a:cxn ang="0">
                    <a:pos x="474" y="105"/>
                  </a:cxn>
                  <a:cxn ang="0">
                    <a:pos x="697" y="119"/>
                  </a:cxn>
                  <a:cxn ang="0">
                    <a:pos x="725" y="167"/>
                  </a:cxn>
                  <a:cxn ang="0">
                    <a:pos x="836" y="133"/>
                  </a:cxn>
                  <a:cxn ang="0">
                    <a:pos x="850" y="84"/>
                  </a:cxn>
                  <a:cxn ang="0">
                    <a:pos x="977" y="56"/>
                  </a:cxn>
                  <a:cxn ang="0">
                    <a:pos x="977" y="139"/>
                  </a:cxn>
                  <a:cxn ang="0">
                    <a:pos x="1123" y="175"/>
                  </a:cxn>
                  <a:cxn ang="0">
                    <a:pos x="1060" y="307"/>
                  </a:cxn>
                  <a:cxn ang="0">
                    <a:pos x="886" y="216"/>
                  </a:cxn>
                  <a:cxn ang="0">
                    <a:pos x="816" y="286"/>
                  </a:cxn>
                  <a:cxn ang="0">
                    <a:pos x="669" y="294"/>
                  </a:cxn>
                  <a:cxn ang="0">
                    <a:pos x="641" y="370"/>
                  </a:cxn>
                  <a:cxn ang="0">
                    <a:pos x="349" y="328"/>
                  </a:cxn>
                  <a:cxn ang="0">
                    <a:pos x="231" y="363"/>
                  </a:cxn>
                </a:cxnLst>
                <a:rect l="0" t="0" r="r" b="b"/>
                <a:pathLst>
                  <a:path w="1123" h="475">
                    <a:moveTo>
                      <a:pt x="231" y="363"/>
                    </a:moveTo>
                    <a:lnTo>
                      <a:pt x="112" y="447"/>
                    </a:lnTo>
                    <a:lnTo>
                      <a:pt x="56" y="475"/>
                    </a:lnTo>
                    <a:lnTo>
                      <a:pt x="0" y="363"/>
                    </a:lnTo>
                    <a:lnTo>
                      <a:pt x="0" y="209"/>
                    </a:lnTo>
                    <a:lnTo>
                      <a:pt x="70" y="56"/>
                    </a:lnTo>
                    <a:lnTo>
                      <a:pt x="112" y="0"/>
                    </a:lnTo>
                    <a:lnTo>
                      <a:pt x="259" y="98"/>
                    </a:lnTo>
                    <a:lnTo>
                      <a:pt x="293" y="49"/>
                    </a:lnTo>
                    <a:lnTo>
                      <a:pt x="377" y="63"/>
                    </a:lnTo>
                    <a:lnTo>
                      <a:pt x="474" y="105"/>
                    </a:lnTo>
                    <a:lnTo>
                      <a:pt x="697" y="119"/>
                    </a:lnTo>
                    <a:lnTo>
                      <a:pt x="725" y="167"/>
                    </a:lnTo>
                    <a:lnTo>
                      <a:pt x="836" y="133"/>
                    </a:lnTo>
                    <a:lnTo>
                      <a:pt x="850" y="84"/>
                    </a:lnTo>
                    <a:lnTo>
                      <a:pt x="977" y="56"/>
                    </a:lnTo>
                    <a:lnTo>
                      <a:pt x="977" y="139"/>
                    </a:lnTo>
                    <a:lnTo>
                      <a:pt x="1123" y="175"/>
                    </a:lnTo>
                    <a:lnTo>
                      <a:pt x="1060" y="307"/>
                    </a:lnTo>
                    <a:lnTo>
                      <a:pt x="886" y="216"/>
                    </a:lnTo>
                    <a:lnTo>
                      <a:pt x="816" y="286"/>
                    </a:lnTo>
                    <a:lnTo>
                      <a:pt x="669" y="294"/>
                    </a:lnTo>
                    <a:lnTo>
                      <a:pt x="641" y="370"/>
                    </a:lnTo>
                    <a:lnTo>
                      <a:pt x="349" y="328"/>
                    </a:lnTo>
                    <a:lnTo>
                      <a:pt x="231" y="363"/>
                    </a:lnTo>
                    <a:close/>
                  </a:path>
                </a:pathLst>
              </a:custGeom>
              <a:solidFill>
                <a:srgbClr val="66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789" name="Freeform 141"/>
              <p:cNvSpPr>
                <a:spLocks/>
              </p:cNvSpPr>
              <p:nvPr/>
            </p:nvSpPr>
            <p:spPr bwMode="auto">
              <a:xfrm>
                <a:off x="2293" y="3675"/>
                <a:ext cx="562" cy="237"/>
              </a:xfrm>
              <a:custGeom>
                <a:avLst/>
                <a:gdLst/>
                <a:ahLst/>
                <a:cxnLst>
                  <a:cxn ang="0">
                    <a:pos x="231" y="362"/>
                  </a:cxn>
                  <a:cxn ang="0">
                    <a:pos x="113" y="446"/>
                  </a:cxn>
                  <a:cxn ang="0">
                    <a:pos x="57" y="474"/>
                  </a:cxn>
                  <a:cxn ang="0">
                    <a:pos x="0" y="362"/>
                  </a:cxn>
                  <a:cxn ang="0">
                    <a:pos x="0" y="209"/>
                  </a:cxn>
                  <a:cxn ang="0">
                    <a:pos x="71" y="56"/>
                  </a:cxn>
                  <a:cxn ang="0">
                    <a:pos x="113" y="0"/>
                  </a:cxn>
                  <a:cxn ang="0">
                    <a:pos x="259" y="98"/>
                  </a:cxn>
                  <a:cxn ang="0">
                    <a:pos x="294" y="48"/>
                  </a:cxn>
                  <a:cxn ang="0">
                    <a:pos x="378" y="62"/>
                  </a:cxn>
                  <a:cxn ang="0">
                    <a:pos x="475" y="104"/>
                  </a:cxn>
                  <a:cxn ang="0">
                    <a:pos x="698" y="118"/>
                  </a:cxn>
                  <a:cxn ang="0">
                    <a:pos x="726" y="167"/>
                  </a:cxn>
                  <a:cxn ang="0">
                    <a:pos x="838" y="132"/>
                  </a:cxn>
                  <a:cxn ang="0">
                    <a:pos x="851" y="84"/>
                  </a:cxn>
                  <a:cxn ang="0">
                    <a:pos x="977" y="56"/>
                  </a:cxn>
                  <a:cxn ang="0">
                    <a:pos x="977" y="139"/>
                  </a:cxn>
                  <a:cxn ang="0">
                    <a:pos x="1124" y="174"/>
                  </a:cxn>
                  <a:cxn ang="0">
                    <a:pos x="1060" y="306"/>
                  </a:cxn>
                  <a:cxn ang="0">
                    <a:pos x="886" y="215"/>
                  </a:cxn>
                  <a:cxn ang="0">
                    <a:pos x="816" y="286"/>
                  </a:cxn>
                  <a:cxn ang="0">
                    <a:pos x="670" y="293"/>
                  </a:cxn>
                  <a:cxn ang="0">
                    <a:pos x="642" y="370"/>
                  </a:cxn>
                  <a:cxn ang="0">
                    <a:pos x="350" y="328"/>
                  </a:cxn>
                  <a:cxn ang="0">
                    <a:pos x="231" y="362"/>
                  </a:cxn>
                </a:cxnLst>
                <a:rect l="0" t="0" r="r" b="b"/>
                <a:pathLst>
                  <a:path w="1124" h="474">
                    <a:moveTo>
                      <a:pt x="231" y="362"/>
                    </a:moveTo>
                    <a:lnTo>
                      <a:pt x="113" y="446"/>
                    </a:lnTo>
                    <a:lnTo>
                      <a:pt x="57" y="474"/>
                    </a:lnTo>
                    <a:lnTo>
                      <a:pt x="0" y="362"/>
                    </a:lnTo>
                    <a:lnTo>
                      <a:pt x="0" y="209"/>
                    </a:lnTo>
                    <a:lnTo>
                      <a:pt x="71" y="56"/>
                    </a:lnTo>
                    <a:lnTo>
                      <a:pt x="113" y="0"/>
                    </a:lnTo>
                    <a:lnTo>
                      <a:pt x="259" y="98"/>
                    </a:lnTo>
                    <a:lnTo>
                      <a:pt x="294" y="48"/>
                    </a:lnTo>
                    <a:lnTo>
                      <a:pt x="378" y="62"/>
                    </a:lnTo>
                    <a:lnTo>
                      <a:pt x="475" y="104"/>
                    </a:lnTo>
                    <a:lnTo>
                      <a:pt x="698" y="118"/>
                    </a:lnTo>
                    <a:lnTo>
                      <a:pt x="726" y="167"/>
                    </a:lnTo>
                    <a:lnTo>
                      <a:pt x="838" y="132"/>
                    </a:lnTo>
                    <a:lnTo>
                      <a:pt x="851" y="84"/>
                    </a:lnTo>
                    <a:lnTo>
                      <a:pt x="977" y="56"/>
                    </a:lnTo>
                    <a:lnTo>
                      <a:pt x="977" y="139"/>
                    </a:lnTo>
                    <a:lnTo>
                      <a:pt x="1124" y="174"/>
                    </a:lnTo>
                    <a:lnTo>
                      <a:pt x="1060" y="306"/>
                    </a:lnTo>
                    <a:lnTo>
                      <a:pt x="886" y="215"/>
                    </a:lnTo>
                    <a:lnTo>
                      <a:pt x="816" y="286"/>
                    </a:lnTo>
                    <a:lnTo>
                      <a:pt x="670" y="293"/>
                    </a:lnTo>
                    <a:lnTo>
                      <a:pt x="642" y="370"/>
                    </a:lnTo>
                    <a:lnTo>
                      <a:pt x="350" y="328"/>
                    </a:lnTo>
                    <a:lnTo>
                      <a:pt x="231" y="362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790" name="Freeform 142"/>
              <p:cNvSpPr>
                <a:spLocks/>
              </p:cNvSpPr>
              <p:nvPr/>
            </p:nvSpPr>
            <p:spPr bwMode="auto">
              <a:xfrm>
                <a:off x="4639" y="2215"/>
                <a:ext cx="460" cy="687"/>
              </a:xfrm>
              <a:custGeom>
                <a:avLst/>
                <a:gdLst/>
                <a:ahLst/>
                <a:cxnLst>
                  <a:cxn ang="0">
                    <a:pos x="209" y="1373"/>
                  </a:cxn>
                  <a:cxn ang="0">
                    <a:pos x="139" y="1352"/>
                  </a:cxn>
                  <a:cxn ang="0">
                    <a:pos x="202" y="1074"/>
                  </a:cxn>
                  <a:cxn ang="0">
                    <a:pos x="105" y="1066"/>
                  </a:cxn>
                  <a:cxn ang="0">
                    <a:pos x="35" y="1115"/>
                  </a:cxn>
                  <a:cxn ang="0">
                    <a:pos x="49" y="1080"/>
                  </a:cxn>
                  <a:cxn ang="0">
                    <a:pos x="7" y="1080"/>
                  </a:cxn>
                  <a:cxn ang="0">
                    <a:pos x="63" y="1060"/>
                  </a:cxn>
                  <a:cxn ang="0">
                    <a:pos x="105" y="976"/>
                  </a:cxn>
                  <a:cxn ang="0">
                    <a:pos x="63" y="892"/>
                  </a:cxn>
                  <a:cxn ang="0">
                    <a:pos x="0" y="871"/>
                  </a:cxn>
                  <a:cxn ang="0">
                    <a:pos x="42" y="725"/>
                  </a:cxn>
                  <a:cxn ang="0">
                    <a:pos x="202" y="718"/>
                  </a:cxn>
                  <a:cxn ang="0">
                    <a:pos x="223" y="662"/>
                  </a:cxn>
                  <a:cxn ang="0">
                    <a:pos x="306" y="620"/>
                  </a:cxn>
                  <a:cxn ang="0">
                    <a:pos x="216" y="586"/>
                  </a:cxn>
                  <a:cxn ang="0">
                    <a:pos x="153" y="461"/>
                  </a:cxn>
                  <a:cxn ang="0">
                    <a:pos x="111" y="453"/>
                  </a:cxn>
                  <a:cxn ang="0">
                    <a:pos x="119" y="419"/>
                  </a:cxn>
                  <a:cxn ang="0">
                    <a:pos x="216" y="161"/>
                  </a:cxn>
                  <a:cxn ang="0">
                    <a:pos x="398" y="98"/>
                  </a:cxn>
                  <a:cxn ang="0">
                    <a:pos x="404" y="0"/>
                  </a:cxn>
                  <a:cxn ang="0">
                    <a:pos x="509" y="8"/>
                  </a:cxn>
                  <a:cxn ang="0">
                    <a:pos x="599" y="119"/>
                  </a:cxn>
                  <a:cxn ang="0">
                    <a:pos x="620" y="147"/>
                  </a:cxn>
                  <a:cxn ang="0">
                    <a:pos x="557" y="334"/>
                  </a:cxn>
                  <a:cxn ang="0">
                    <a:pos x="488" y="376"/>
                  </a:cxn>
                  <a:cxn ang="0">
                    <a:pos x="453" y="475"/>
                  </a:cxn>
                  <a:cxn ang="0">
                    <a:pos x="488" y="558"/>
                  </a:cxn>
                  <a:cxn ang="0">
                    <a:pos x="571" y="523"/>
                  </a:cxn>
                  <a:cxn ang="0">
                    <a:pos x="655" y="600"/>
                  </a:cxn>
                  <a:cxn ang="0">
                    <a:pos x="780" y="537"/>
                  </a:cxn>
                  <a:cxn ang="0">
                    <a:pos x="871" y="530"/>
                  </a:cxn>
                  <a:cxn ang="0">
                    <a:pos x="921" y="579"/>
                  </a:cxn>
                  <a:cxn ang="0">
                    <a:pos x="864" y="593"/>
                  </a:cxn>
                  <a:cxn ang="0">
                    <a:pos x="878" y="628"/>
                  </a:cxn>
                  <a:cxn ang="0">
                    <a:pos x="816" y="656"/>
                  </a:cxn>
                  <a:cxn ang="0">
                    <a:pos x="543" y="920"/>
                  </a:cxn>
                  <a:cxn ang="0">
                    <a:pos x="265" y="1227"/>
                  </a:cxn>
                  <a:cxn ang="0">
                    <a:pos x="209" y="1373"/>
                  </a:cxn>
                </a:cxnLst>
                <a:rect l="0" t="0" r="r" b="b"/>
                <a:pathLst>
                  <a:path w="921" h="1373">
                    <a:moveTo>
                      <a:pt x="209" y="1373"/>
                    </a:moveTo>
                    <a:lnTo>
                      <a:pt x="139" y="1352"/>
                    </a:lnTo>
                    <a:lnTo>
                      <a:pt x="202" y="1074"/>
                    </a:lnTo>
                    <a:lnTo>
                      <a:pt x="105" y="1066"/>
                    </a:lnTo>
                    <a:lnTo>
                      <a:pt x="35" y="1115"/>
                    </a:lnTo>
                    <a:lnTo>
                      <a:pt x="49" y="1080"/>
                    </a:lnTo>
                    <a:lnTo>
                      <a:pt x="7" y="1080"/>
                    </a:lnTo>
                    <a:lnTo>
                      <a:pt x="63" y="1060"/>
                    </a:lnTo>
                    <a:lnTo>
                      <a:pt x="105" y="976"/>
                    </a:lnTo>
                    <a:lnTo>
                      <a:pt x="63" y="892"/>
                    </a:lnTo>
                    <a:lnTo>
                      <a:pt x="0" y="871"/>
                    </a:lnTo>
                    <a:lnTo>
                      <a:pt x="42" y="725"/>
                    </a:lnTo>
                    <a:lnTo>
                      <a:pt x="202" y="718"/>
                    </a:lnTo>
                    <a:lnTo>
                      <a:pt x="223" y="662"/>
                    </a:lnTo>
                    <a:lnTo>
                      <a:pt x="306" y="620"/>
                    </a:lnTo>
                    <a:lnTo>
                      <a:pt x="216" y="586"/>
                    </a:lnTo>
                    <a:lnTo>
                      <a:pt x="153" y="461"/>
                    </a:lnTo>
                    <a:lnTo>
                      <a:pt x="111" y="453"/>
                    </a:lnTo>
                    <a:lnTo>
                      <a:pt x="119" y="419"/>
                    </a:lnTo>
                    <a:lnTo>
                      <a:pt x="216" y="161"/>
                    </a:lnTo>
                    <a:lnTo>
                      <a:pt x="398" y="98"/>
                    </a:lnTo>
                    <a:lnTo>
                      <a:pt x="404" y="0"/>
                    </a:lnTo>
                    <a:lnTo>
                      <a:pt x="509" y="8"/>
                    </a:lnTo>
                    <a:lnTo>
                      <a:pt x="599" y="119"/>
                    </a:lnTo>
                    <a:lnTo>
                      <a:pt x="620" y="147"/>
                    </a:lnTo>
                    <a:lnTo>
                      <a:pt x="557" y="334"/>
                    </a:lnTo>
                    <a:lnTo>
                      <a:pt x="488" y="376"/>
                    </a:lnTo>
                    <a:lnTo>
                      <a:pt x="453" y="475"/>
                    </a:lnTo>
                    <a:lnTo>
                      <a:pt x="488" y="558"/>
                    </a:lnTo>
                    <a:lnTo>
                      <a:pt x="571" y="523"/>
                    </a:lnTo>
                    <a:lnTo>
                      <a:pt x="655" y="600"/>
                    </a:lnTo>
                    <a:lnTo>
                      <a:pt x="780" y="537"/>
                    </a:lnTo>
                    <a:lnTo>
                      <a:pt x="871" y="530"/>
                    </a:lnTo>
                    <a:lnTo>
                      <a:pt x="921" y="579"/>
                    </a:lnTo>
                    <a:lnTo>
                      <a:pt x="864" y="593"/>
                    </a:lnTo>
                    <a:lnTo>
                      <a:pt x="878" y="628"/>
                    </a:lnTo>
                    <a:lnTo>
                      <a:pt x="816" y="656"/>
                    </a:lnTo>
                    <a:lnTo>
                      <a:pt x="543" y="920"/>
                    </a:lnTo>
                    <a:lnTo>
                      <a:pt x="265" y="1227"/>
                    </a:lnTo>
                    <a:lnTo>
                      <a:pt x="209" y="1373"/>
                    </a:lnTo>
                    <a:close/>
                  </a:path>
                </a:pathLst>
              </a:custGeom>
              <a:solidFill>
                <a:srgbClr val="FF66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791" name="Freeform 143"/>
              <p:cNvSpPr>
                <a:spLocks/>
              </p:cNvSpPr>
              <p:nvPr/>
            </p:nvSpPr>
            <p:spPr bwMode="auto">
              <a:xfrm>
                <a:off x="4639" y="2216"/>
                <a:ext cx="460" cy="686"/>
              </a:xfrm>
              <a:custGeom>
                <a:avLst/>
                <a:gdLst/>
                <a:ahLst/>
                <a:cxnLst>
                  <a:cxn ang="0">
                    <a:pos x="209" y="1372"/>
                  </a:cxn>
                  <a:cxn ang="0">
                    <a:pos x="139" y="1352"/>
                  </a:cxn>
                  <a:cxn ang="0">
                    <a:pos x="201" y="1073"/>
                  </a:cxn>
                  <a:cxn ang="0">
                    <a:pos x="104" y="1066"/>
                  </a:cxn>
                  <a:cxn ang="0">
                    <a:pos x="34" y="1114"/>
                  </a:cxn>
                  <a:cxn ang="0">
                    <a:pos x="48" y="1080"/>
                  </a:cxn>
                  <a:cxn ang="0">
                    <a:pos x="6" y="1080"/>
                  </a:cxn>
                  <a:cxn ang="0">
                    <a:pos x="62" y="1059"/>
                  </a:cxn>
                  <a:cxn ang="0">
                    <a:pos x="104" y="975"/>
                  </a:cxn>
                  <a:cxn ang="0">
                    <a:pos x="62" y="891"/>
                  </a:cxn>
                  <a:cxn ang="0">
                    <a:pos x="0" y="871"/>
                  </a:cxn>
                  <a:cxn ang="0">
                    <a:pos x="42" y="724"/>
                  </a:cxn>
                  <a:cxn ang="0">
                    <a:pos x="201" y="718"/>
                  </a:cxn>
                  <a:cxn ang="0">
                    <a:pos x="223" y="662"/>
                  </a:cxn>
                  <a:cxn ang="0">
                    <a:pos x="306" y="620"/>
                  </a:cxn>
                  <a:cxn ang="0">
                    <a:pos x="215" y="585"/>
                  </a:cxn>
                  <a:cxn ang="0">
                    <a:pos x="153" y="460"/>
                  </a:cxn>
                  <a:cxn ang="0">
                    <a:pos x="111" y="453"/>
                  </a:cxn>
                  <a:cxn ang="0">
                    <a:pos x="118" y="418"/>
                  </a:cxn>
                  <a:cxn ang="0">
                    <a:pos x="215" y="160"/>
                  </a:cxn>
                  <a:cxn ang="0">
                    <a:pos x="397" y="98"/>
                  </a:cxn>
                  <a:cxn ang="0">
                    <a:pos x="404" y="0"/>
                  </a:cxn>
                  <a:cxn ang="0">
                    <a:pos x="508" y="7"/>
                  </a:cxn>
                  <a:cxn ang="0">
                    <a:pos x="599" y="118"/>
                  </a:cxn>
                  <a:cxn ang="0">
                    <a:pos x="619" y="146"/>
                  </a:cxn>
                  <a:cxn ang="0">
                    <a:pos x="557" y="334"/>
                  </a:cxn>
                  <a:cxn ang="0">
                    <a:pos x="488" y="376"/>
                  </a:cxn>
                  <a:cxn ang="0">
                    <a:pos x="452" y="474"/>
                  </a:cxn>
                  <a:cxn ang="0">
                    <a:pos x="488" y="557"/>
                  </a:cxn>
                  <a:cxn ang="0">
                    <a:pos x="571" y="523"/>
                  </a:cxn>
                  <a:cxn ang="0">
                    <a:pos x="655" y="599"/>
                  </a:cxn>
                  <a:cxn ang="0">
                    <a:pos x="780" y="537"/>
                  </a:cxn>
                  <a:cxn ang="0">
                    <a:pos x="870" y="529"/>
                  </a:cxn>
                  <a:cxn ang="0">
                    <a:pos x="920" y="579"/>
                  </a:cxn>
                  <a:cxn ang="0">
                    <a:pos x="864" y="593"/>
                  </a:cxn>
                  <a:cxn ang="0">
                    <a:pos x="878" y="627"/>
                  </a:cxn>
                  <a:cxn ang="0">
                    <a:pos x="815" y="655"/>
                  </a:cxn>
                  <a:cxn ang="0">
                    <a:pos x="543" y="919"/>
                  </a:cxn>
                  <a:cxn ang="0">
                    <a:pos x="265" y="1226"/>
                  </a:cxn>
                  <a:cxn ang="0">
                    <a:pos x="209" y="1372"/>
                  </a:cxn>
                </a:cxnLst>
                <a:rect l="0" t="0" r="r" b="b"/>
                <a:pathLst>
                  <a:path w="920" h="1372">
                    <a:moveTo>
                      <a:pt x="209" y="1372"/>
                    </a:moveTo>
                    <a:lnTo>
                      <a:pt x="139" y="1352"/>
                    </a:lnTo>
                    <a:lnTo>
                      <a:pt x="201" y="1073"/>
                    </a:lnTo>
                    <a:lnTo>
                      <a:pt x="104" y="1066"/>
                    </a:lnTo>
                    <a:lnTo>
                      <a:pt x="34" y="1114"/>
                    </a:lnTo>
                    <a:lnTo>
                      <a:pt x="48" y="1080"/>
                    </a:lnTo>
                    <a:lnTo>
                      <a:pt x="6" y="1080"/>
                    </a:lnTo>
                    <a:lnTo>
                      <a:pt x="62" y="1059"/>
                    </a:lnTo>
                    <a:lnTo>
                      <a:pt x="104" y="975"/>
                    </a:lnTo>
                    <a:lnTo>
                      <a:pt x="62" y="891"/>
                    </a:lnTo>
                    <a:lnTo>
                      <a:pt x="0" y="871"/>
                    </a:lnTo>
                    <a:lnTo>
                      <a:pt x="42" y="724"/>
                    </a:lnTo>
                    <a:lnTo>
                      <a:pt x="201" y="718"/>
                    </a:lnTo>
                    <a:lnTo>
                      <a:pt x="223" y="662"/>
                    </a:lnTo>
                    <a:lnTo>
                      <a:pt x="306" y="620"/>
                    </a:lnTo>
                    <a:lnTo>
                      <a:pt x="215" y="585"/>
                    </a:lnTo>
                    <a:lnTo>
                      <a:pt x="153" y="460"/>
                    </a:lnTo>
                    <a:lnTo>
                      <a:pt x="111" y="453"/>
                    </a:lnTo>
                    <a:lnTo>
                      <a:pt x="118" y="418"/>
                    </a:lnTo>
                    <a:lnTo>
                      <a:pt x="215" y="160"/>
                    </a:lnTo>
                    <a:lnTo>
                      <a:pt x="397" y="98"/>
                    </a:lnTo>
                    <a:lnTo>
                      <a:pt x="404" y="0"/>
                    </a:lnTo>
                    <a:lnTo>
                      <a:pt x="508" y="7"/>
                    </a:lnTo>
                    <a:lnTo>
                      <a:pt x="599" y="118"/>
                    </a:lnTo>
                    <a:lnTo>
                      <a:pt x="619" y="146"/>
                    </a:lnTo>
                    <a:lnTo>
                      <a:pt x="557" y="334"/>
                    </a:lnTo>
                    <a:lnTo>
                      <a:pt x="488" y="376"/>
                    </a:lnTo>
                    <a:lnTo>
                      <a:pt x="452" y="474"/>
                    </a:lnTo>
                    <a:lnTo>
                      <a:pt x="488" y="557"/>
                    </a:lnTo>
                    <a:lnTo>
                      <a:pt x="571" y="523"/>
                    </a:lnTo>
                    <a:lnTo>
                      <a:pt x="655" y="599"/>
                    </a:lnTo>
                    <a:lnTo>
                      <a:pt x="780" y="537"/>
                    </a:lnTo>
                    <a:lnTo>
                      <a:pt x="870" y="529"/>
                    </a:lnTo>
                    <a:lnTo>
                      <a:pt x="920" y="579"/>
                    </a:lnTo>
                    <a:lnTo>
                      <a:pt x="864" y="593"/>
                    </a:lnTo>
                    <a:lnTo>
                      <a:pt x="878" y="627"/>
                    </a:lnTo>
                    <a:lnTo>
                      <a:pt x="815" y="655"/>
                    </a:lnTo>
                    <a:lnTo>
                      <a:pt x="543" y="919"/>
                    </a:lnTo>
                    <a:lnTo>
                      <a:pt x="265" y="1226"/>
                    </a:lnTo>
                    <a:lnTo>
                      <a:pt x="209" y="1372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792" name="Freeform 144"/>
              <p:cNvSpPr>
                <a:spLocks/>
              </p:cNvSpPr>
              <p:nvPr/>
            </p:nvSpPr>
            <p:spPr bwMode="auto">
              <a:xfrm>
                <a:off x="4572" y="2818"/>
                <a:ext cx="436" cy="592"/>
              </a:xfrm>
              <a:custGeom>
                <a:avLst/>
                <a:gdLst/>
                <a:ahLst/>
                <a:cxnLst>
                  <a:cxn ang="0">
                    <a:pos x="809" y="823"/>
                  </a:cxn>
                  <a:cxn ang="0">
                    <a:pos x="746" y="899"/>
                  </a:cxn>
                  <a:cxn ang="0">
                    <a:pos x="809" y="962"/>
                  </a:cxn>
                  <a:cxn ang="0">
                    <a:pos x="767" y="1129"/>
                  </a:cxn>
                  <a:cxn ang="0">
                    <a:pos x="565" y="1185"/>
                  </a:cxn>
                  <a:cxn ang="0">
                    <a:pos x="579" y="1067"/>
                  </a:cxn>
                  <a:cxn ang="0">
                    <a:pos x="475" y="809"/>
                  </a:cxn>
                  <a:cxn ang="0">
                    <a:pos x="398" y="879"/>
                  </a:cxn>
                  <a:cxn ang="0">
                    <a:pos x="363" y="829"/>
                  </a:cxn>
                  <a:cxn ang="0">
                    <a:pos x="322" y="843"/>
                  </a:cxn>
                  <a:cxn ang="0">
                    <a:pos x="230" y="767"/>
                  </a:cxn>
                  <a:cxn ang="0">
                    <a:pos x="175" y="760"/>
                  </a:cxn>
                  <a:cxn ang="0">
                    <a:pos x="147" y="711"/>
                  </a:cxn>
                  <a:cxn ang="0">
                    <a:pos x="99" y="711"/>
                  </a:cxn>
                  <a:cxn ang="0">
                    <a:pos x="7" y="628"/>
                  </a:cxn>
                  <a:cxn ang="0">
                    <a:pos x="0" y="607"/>
                  </a:cxn>
                  <a:cxn ang="0">
                    <a:pos x="84" y="572"/>
                  </a:cxn>
                  <a:cxn ang="0">
                    <a:pos x="140" y="453"/>
                  </a:cxn>
                  <a:cxn ang="0">
                    <a:pos x="230" y="439"/>
                  </a:cxn>
                  <a:cxn ang="0">
                    <a:pos x="182" y="398"/>
                  </a:cxn>
                  <a:cxn ang="0">
                    <a:pos x="342" y="168"/>
                  </a:cxn>
                  <a:cxn ang="0">
                    <a:pos x="398" y="22"/>
                  </a:cxn>
                  <a:cxn ang="0">
                    <a:pos x="551" y="0"/>
                  </a:cxn>
                  <a:cxn ang="0">
                    <a:pos x="718" y="50"/>
                  </a:cxn>
                  <a:cxn ang="0">
                    <a:pos x="802" y="22"/>
                  </a:cxn>
                  <a:cxn ang="0">
                    <a:pos x="830" y="42"/>
                  </a:cxn>
                  <a:cxn ang="0">
                    <a:pos x="823" y="105"/>
                  </a:cxn>
                  <a:cxn ang="0">
                    <a:pos x="851" y="119"/>
                  </a:cxn>
                  <a:cxn ang="0">
                    <a:pos x="865" y="182"/>
                  </a:cxn>
                  <a:cxn ang="0">
                    <a:pos x="816" y="252"/>
                  </a:cxn>
                  <a:cxn ang="0">
                    <a:pos x="802" y="322"/>
                  </a:cxn>
                  <a:cxn ang="0">
                    <a:pos x="795" y="384"/>
                  </a:cxn>
                  <a:cxn ang="0">
                    <a:pos x="871" y="425"/>
                  </a:cxn>
                  <a:cxn ang="0">
                    <a:pos x="830" y="614"/>
                  </a:cxn>
                  <a:cxn ang="0">
                    <a:pos x="788" y="648"/>
                  </a:cxn>
                  <a:cxn ang="0">
                    <a:pos x="809" y="823"/>
                  </a:cxn>
                </a:cxnLst>
                <a:rect l="0" t="0" r="r" b="b"/>
                <a:pathLst>
                  <a:path w="871" h="1185">
                    <a:moveTo>
                      <a:pt x="809" y="823"/>
                    </a:moveTo>
                    <a:lnTo>
                      <a:pt x="746" y="899"/>
                    </a:lnTo>
                    <a:lnTo>
                      <a:pt x="809" y="962"/>
                    </a:lnTo>
                    <a:lnTo>
                      <a:pt x="767" y="1129"/>
                    </a:lnTo>
                    <a:lnTo>
                      <a:pt x="565" y="1185"/>
                    </a:lnTo>
                    <a:lnTo>
                      <a:pt x="579" y="1067"/>
                    </a:lnTo>
                    <a:lnTo>
                      <a:pt x="475" y="809"/>
                    </a:lnTo>
                    <a:lnTo>
                      <a:pt x="398" y="879"/>
                    </a:lnTo>
                    <a:lnTo>
                      <a:pt x="363" y="829"/>
                    </a:lnTo>
                    <a:lnTo>
                      <a:pt x="322" y="843"/>
                    </a:lnTo>
                    <a:lnTo>
                      <a:pt x="230" y="767"/>
                    </a:lnTo>
                    <a:lnTo>
                      <a:pt x="175" y="760"/>
                    </a:lnTo>
                    <a:lnTo>
                      <a:pt x="147" y="711"/>
                    </a:lnTo>
                    <a:lnTo>
                      <a:pt x="99" y="711"/>
                    </a:lnTo>
                    <a:lnTo>
                      <a:pt x="7" y="628"/>
                    </a:lnTo>
                    <a:lnTo>
                      <a:pt x="0" y="607"/>
                    </a:lnTo>
                    <a:lnTo>
                      <a:pt x="84" y="572"/>
                    </a:lnTo>
                    <a:lnTo>
                      <a:pt x="140" y="453"/>
                    </a:lnTo>
                    <a:lnTo>
                      <a:pt x="230" y="439"/>
                    </a:lnTo>
                    <a:lnTo>
                      <a:pt x="182" y="398"/>
                    </a:lnTo>
                    <a:lnTo>
                      <a:pt x="342" y="168"/>
                    </a:lnTo>
                    <a:lnTo>
                      <a:pt x="398" y="22"/>
                    </a:lnTo>
                    <a:lnTo>
                      <a:pt x="551" y="0"/>
                    </a:lnTo>
                    <a:lnTo>
                      <a:pt x="718" y="50"/>
                    </a:lnTo>
                    <a:lnTo>
                      <a:pt x="802" y="22"/>
                    </a:lnTo>
                    <a:lnTo>
                      <a:pt x="830" y="42"/>
                    </a:lnTo>
                    <a:lnTo>
                      <a:pt x="823" y="105"/>
                    </a:lnTo>
                    <a:lnTo>
                      <a:pt x="851" y="119"/>
                    </a:lnTo>
                    <a:lnTo>
                      <a:pt x="865" y="182"/>
                    </a:lnTo>
                    <a:lnTo>
                      <a:pt x="816" y="252"/>
                    </a:lnTo>
                    <a:lnTo>
                      <a:pt x="802" y="322"/>
                    </a:lnTo>
                    <a:lnTo>
                      <a:pt x="795" y="384"/>
                    </a:lnTo>
                    <a:lnTo>
                      <a:pt x="871" y="425"/>
                    </a:lnTo>
                    <a:lnTo>
                      <a:pt x="830" y="614"/>
                    </a:lnTo>
                    <a:lnTo>
                      <a:pt x="788" y="648"/>
                    </a:lnTo>
                    <a:lnTo>
                      <a:pt x="809" y="823"/>
                    </a:lnTo>
                    <a:close/>
                  </a:path>
                </a:pathLst>
              </a:custGeom>
              <a:solidFill>
                <a:srgbClr val="FF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793" name="Freeform 145"/>
              <p:cNvSpPr>
                <a:spLocks/>
              </p:cNvSpPr>
              <p:nvPr/>
            </p:nvSpPr>
            <p:spPr bwMode="auto">
              <a:xfrm>
                <a:off x="4573" y="2818"/>
                <a:ext cx="436" cy="593"/>
              </a:xfrm>
              <a:custGeom>
                <a:avLst/>
                <a:gdLst/>
                <a:ahLst/>
                <a:cxnLst>
                  <a:cxn ang="0">
                    <a:pos x="808" y="822"/>
                  </a:cxn>
                  <a:cxn ang="0">
                    <a:pos x="746" y="899"/>
                  </a:cxn>
                  <a:cxn ang="0">
                    <a:pos x="808" y="961"/>
                  </a:cxn>
                  <a:cxn ang="0">
                    <a:pos x="766" y="1129"/>
                  </a:cxn>
                  <a:cxn ang="0">
                    <a:pos x="565" y="1185"/>
                  </a:cxn>
                  <a:cxn ang="0">
                    <a:pos x="579" y="1066"/>
                  </a:cxn>
                  <a:cxn ang="0">
                    <a:pos x="474" y="808"/>
                  </a:cxn>
                  <a:cxn ang="0">
                    <a:pos x="398" y="878"/>
                  </a:cxn>
                  <a:cxn ang="0">
                    <a:pos x="362" y="829"/>
                  </a:cxn>
                  <a:cxn ang="0">
                    <a:pos x="321" y="843"/>
                  </a:cxn>
                  <a:cxn ang="0">
                    <a:pos x="230" y="766"/>
                  </a:cxn>
                  <a:cxn ang="0">
                    <a:pos x="175" y="760"/>
                  </a:cxn>
                  <a:cxn ang="0">
                    <a:pos x="147" y="710"/>
                  </a:cxn>
                  <a:cxn ang="0">
                    <a:pos x="98" y="710"/>
                  </a:cxn>
                  <a:cxn ang="0">
                    <a:pos x="6" y="627"/>
                  </a:cxn>
                  <a:cxn ang="0">
                    <a:pos x="0" y="607"/>
                  </a:cxn>
                  <a:cxn ang="0">
                    <a:pos x="84" y="571"/>
                  </a:cxn>
                  <a:cxn ang="0">
                    <a:pos x="139" y="453"/>
                  </a:cxn>
                  <a:cxn ang="0">
                    <a:pos x="230" y="439"/>
                  </a:cxn>
                  <a:cxn ang="0">
                    <a:pos x="181" y="398"/>
                  </a:cxn>
                  <a:cxn ang="0">
                    <a:pos x="342" y="167"/>
                  </a:cxn>
                  <a:cxn ang="0">
                    <a:pos x="398" y="21"/>
                  </a:cxn>
                  <a:cxn ang="0">
                    <a:pos x="551" y="0"/>
                  </a:cxn>
                  <a:cxn ang="0">
                    <a:pos x="718" y="49"/>
                  </a:cxn>
                  <a:cxn ang="0">
                    <a:pos x="802" y="21"/>
                  </a:cxn>
                  <a:cxn ang="0">
                    <a:pos x="830" y="42"/>
                  </a:cxn>
                  <a:cxn ang="0">
                    <a:pos x="822" y="104"/>
                  </a:cxn>
                  <a:cxn ang="0">
                    <a:pos x="850" y="118"/>
                  </a:cxn>
                  <a:cxn ang="0">
                    <a:pos x="864" y="181"/>
                  </a:cxn>
                  <a:cxn ang="0">
                    <a:pos x="816" y="251"/>
                  </a:cxn>
                  <a:cxn ang="0">
                    <a:pos x="802" y="321"/>
                  </a:cxn>
                  <a:cxn ang="0">
                    <a:pos x="794" y="384"/>
                  </a:cxn>
                  <a:cxn ang="0">
                    <a:pos x="871" y="426"/>
                  </a:cxn>
                  <a:cxn ang="0">
                    <a:pos x="830" y="613"/>
                  </a:cxn>
                  <a:cxn ang="0">
                    <a:pos x="788" y="648"/>
                  </a:cxn>
                  <a:cxn ang="0">
                    <a:pos x="808" y="822"/>
                  </a:cxn>
                </a:cxnLst>
                <a:rect l="0" t="0" r="r" b="b"/>
                <a:pathLst>
                  <a:path w="871" h="1185">
                    <a:moveTo>
                      <a:pt x="808" y="822"/>
                    </a:moveTo>
                    <a:lnTo>
                      <a:pt x="746" y="899"/>
                    </a:lnTo>
                    <a:lnTo>
                      <a:pt x="808" y="961"/>
                    </a:lnTo>
                    <a:lnTo>
                      <a:pt x="766" y="1129"/>
                    </a:lnTo>
                    <a:lnTo>
                      <a:pt x="565" y="1185"/>
                    </a:lnTo>
                    <a:lnTo>
                      <a:pt x="579" y="1066"/>
                    </a:lnTo>
                    <a:lnTo>
                      <a:pt x="474" y="808"/>
                    </a:lnTo>
                    <a:lnTo>
                      <a:pt x="398" y="878"/>
                    </a:lnTo>
                    <a:lnTo>
                      <a:pt x="362" y="829"/>
                    </a:lnTo>
                    <a:lnTo>
                      <a:pt x="321" y="843"/>
                    </a:lnTo>
                    <a:lnTo>
                      <a:pt x="230" y="766"/>
                    </a:lnTo>
                    <a:lnTo>
                      <a:pt x="175" y="760"/>
                    </a:lnTo>
                    <a:lnTo>
                      <a:pt x="147" y="710"/>
                    </a:lnTo>
                    <a:lnTo>
                      <a:pt x="98" y="710"/>
                    </a:lnTo>
                    <a:lnTo>
                      <a:pt x="6" y="627"/>
                    </a:lnTo>
                    <a:lnTo>
                      <a:pt x="0" y="607"/>
                    </a:lnTo>
                    <a:lnTo>
                      <a:pt x="84" y="571"/>
                    </a:lnTo>
                    <a:lnTo>
                      <a:pt x="139" y="453"/>
                    </a:lnTo>
                    <a:lnTo>
                      <a:pt x="230" y="439"/>
                    </a:lnTo>
                    <a:lnTo>
                      <a:pt x="181" y="398"/>
                    </a:lnTo>
                    <a:lnTo>
                      <a:pt x="342" y="167"/>
                    </a:lnTo>
                    <a:lnTo>
                      <a:pt x="398" y="21"/>
                    </a:lnTo>
                    <a:lnTo>
                      <a:pt x="551" y="0"/>
                    </a:lnTo>
                    <a:lnTo>
                      <a:pt x="718" y="49"/>
                    </a:lnTo>
                    <a:lnTo>
                      <a:pt x="802" y="21"/>
                    </a:lnTo>
                    <a:lnTo>
                      <a:pt x="830" y="42"/>
                    </a:lnTo>
                    <a:lnTo>
                      <a:pt x="822" y="104"/>
                    </a:lnTo>
                    <a:lnTo>
                      <a:pt x="850" y="118"/>
                    </a:lnTo>
                    <a:lnTo>
                      <a:pt x="864" y="181"/>
                    </a:lnTo>
                    <a:lnTo>
                      <a:pt x="816" y="251"/>
                    </a:lnTo>
                    <a:lnTo>
                      <a:pt x="802" y="321"/>
                    </a:lnTo>
                    <a:lnTo>
                      <a:pt x="794" y="384"/>
                    </a:lnTo>
                    <a:lnTo>
                      <a:pt x="871" y="426"/>
                    </a:lnTo>
                    <a:lnTo>
                      <a:pt x="830" y="613"/>
                    </a:lnTo>
                    <a:lnTo>
                      <a:pt x="788" y="648"/>
                    </a:lnTo>
                    <a:lnTo>
                      <a:pt x="808" y="822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794" name="Freeform 146"/>
              <p:cNvSpPr>
                <a:spLocks/>
              </p:cNvSpPr>
              <p:nvPr/>
            </p:nvSpPr>
            <p:spPr bwMode="auto">
              <a:xfrm>
                <a:off x="4419" y="2354"/>
                <a:ext cx="231" cy="262"/>
              </a:xfrm>
              <a:custGeom>
                <a:avLst/>
                <a:gdLst/>
                <a:ahLst/>
                <a:cxnLst>
                  <a:cxn ang="0">
                    <a:pos x="119" y="522"/>
                  </a:cxn>
                  <a:cxn ang="0">
                    <a:pos x="56" y="432"/>
                  </a:cxn>
                  <a:cxn ang="0">
                    <a:pos x="8" y="467"/>
                  </a:cxn>
                  <a:cxn ang="0">
                    <a:pos x="0" y="432"/>
                  </a:cxn>
                  <a:cxn ang="0">
                    <a:pos x="84" y="238"/>
                  </a:cxn>
                  <a:cxn ang="0">
                    <a:pos x="22" y="140"/>
                  </a:cxn>
                  <a:cxn ang="0">
                    <a:pos x="14" y="63"/>
                  </a:cxn>
                  <a:cxn ang="0">
                    <a:pos x="112" y="133"/>
                  </a:cxn>
                  <a:cxn ang="0">
                    <a:pos x="168" y="63"/>
                  </a:cxn>
                  <a:cxn ang="0">
                    <a:pos x="335" y="77"/>
                  </a:cxn>
                  <a:cxn ang="0">
                    <a:pos x="398" y="0"/>
                  </a:cxn>
                  <a:cxn ang="0">
                    <a:pos x="370" y="133"/>
                  </a:cxn>
                  <a:cxn ang="0">
                    <a:pos x="461" y="258"/>
                  </a:cxn>
                  <a:cxn ang="0">
                    <a:pos x="328" y="321"/>
                  </a:cxn>
                  <a:cxn ang="0">
                    <a:pos x="301" y="286"/>
                  </a:cxn>
                  <a:cxn ang="0">
                    <a:pos x="245" y="425"/>
                  </a:cxn>
                  <a:cxn ang="0">
                    <a:pos x="119" y="522"/>
                  </a:cxn>
                </a:cxnLst>
                <a:rect l="0" t="0" r="r" b="b"/>
                <a:pathLst>
                  <a:path w="461" h="522">
                    <a:moveTo>
                      <a:pt x="119" y="522"/>
                    </a:moveTo>
                    <a:lnTo>
                      <a:pt x="56" y="432"/>
                    </a:lnTo>
                    <a:lnTo>
                      <a:pt x="8" y="467"/>
                    </a:lnTo>
                    <a:lnTo>
                      <a:pt x="0" y="432"/>
                    </a:lnTo>
                    <a:lnTo>
                      <a:pt x="84" y="238"/>
                    </a:lnTo>
                    <a:lnTo>
                      <a:pt x="22" y="140"/>
                    </a:lnTo>
                    <a:lnTo>
                      <a:pt x="14" y="63"/>
                    </a:lnTo>
                    <a:lnTo>
                      <a:pt x="112" y="133"/>
                    </a:lnTo>
                    <a:lnTo>
                      <a:pt x="168" y="63"/>
                    </a:lnTo>
                    <a:lnTo>
                      <a:pt x="335" y="77"/>
                    </a:lnTo>
                    <a:lnTo>
                      <a:pt x="398" y="0"/>
                    </a:lnTo>
                    <a:lnTo>
                      <a:pt x="370" y="133"/>
                    </a:lnTo>
                    <a:lnTo>
                      <a:pt x="461" y="258"/>
                    </a:lnTo>
                    <a:lnTo>
                      <a:pt x="328" y="321"/>
                    </a:lnTo>
                    <a:lnTo>
                      <a:pt x="301" y="286"/>
                    </a:lnTo>
                    <a:lnTo>
                      <a:pt x="245" y="425"/>
                    </a:lnTo>
                    <a:lnTo>
                      <a:pt x="119" y="522"/>
                    </a:lnTo>
                    <a:close/>
                  </a:path>
                </a:pathLst>
              </a:custGeom>
              <a:solidFill>
                <a:srgbClr val="FF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795" name="Freeform 147"/>
              <p:cNvSpPr>
                <a:spLocks/>
              </p:cNvSpPr>
              <p:nvPr/>
            </p:nvSpPr>
            <p:spPr bwMode="auto">
              <a:xfrm>
                <a:off x="4420" y="2355"/>
                <a:ext cx="230" cy="261"/>
              </a:xfrm>
              <a:custGeom>
                <a:avLst/>
                <a:gdLst/>
                <a:ahLst/>
                <a:cxnLst>
                  <a:cxn ang="0">
                    <a:pos x="118" y="523"/>
                  </a:cxn>
                  <a:cxn ang="0">
                    <a:pos x="56" y="431"/>
                  </a:cxn>
                  <a:cxn ang="0">
                    <a:pos x="7" y="467"/>
                  </a:cxn>
                  <a:cxn ang="0">
                    <a:pos x="0" y="431"/>
                  </a:cxn>
                  <a:cxn ang="0">
                    <a:pos x="84" y="237"/>
                  </a:cxn>
                  <a:cxn ang="0">
                    <a:pos x="21" y="139"/>
                  </a:cxn>
                  <a:cxn ang="0">
                    <a:pos x="14" y="62"/>
                  </a:cxn>
                  <a:cxn ang="0">
                    <a:pos x="112" y="132"/>
                  </a:cxn>
                  <a:cxn ang="0">
                    <a:pos x="168" y="62"/>
                  </a:cxn>
                  <a:cxn ang="0">
                    <a:pos x="335" y="76"/>
                  </a:cxn>
                  <a:cxn ang="0">
                    <a:pos x="397" y="0"/>
                  </a:cxn>
                  <a:cxn ang="0">
                    <a:pos x="369" y="132"/>
                  </a:cxn>
                  <a:cxn ang="0">
                    <a:pos x="460" y="258"/>
                  </a:cxn>
                  <a:cxn ang="0">
                    <a:pos x="327" y="320"/>
                  </a:cxn>
                  <a:cxn ang="0">
                    <a:pos x="300" y="286"/>
                  </a:cxn>
                  <a:cxn ang="0">
                    <a:pos x="244" y="425"/>
                  </a:cxn>
                  <a:cxn ang="0">
                    <a:pos x="118" y="523"/>
                  </a:cxn>
                </a:cxnLst>
                <a:rect l="0" t="0" r="r" b="b"/>
                <a:pathLst>
                  <a:path w="460" h="523">
                    <a:moveTo>
                      <a:pt x="118" y="523"/>
                    </a:moveTo>
                    <a:lnTo>
                      <a:pt x="56" y="431"/>
                    </a:lnTo>
                    <a:lnTo>
                      <a:pt x="7" y="467"/>
                    </a:lnTo>
                    <a:lnTo>
                      <a:pt x="0" y="431"/>
                    </a:lnTo>
                    <a:lnTo>
                      <a:pt x="84" y="237"/>
                    </a:lnTo>
                    <a:lnTo>
                      <a:pt x="21" y="139"/>
                    </a:lnTo>
                    <a:lnTo>
                      <a:pt x="14" y="62"/>
                    </a:lnTo>
                    <a:lnTo>
                      <a:pt x="112" y="132"/>
                    </a:lnTo>
                    <a:lnTo>
                      <a:pt x="168" y="62"/>
                    </a:lnTo>
                    <a:lnTo>
                      <a:pt x="335" y="76"/>
                    </a:lnTo>
                    <a:lnTo>
                      <a:pt x="397" y="0"/>
                    </a:lnTo>
                    <a:lnTo>
                      <a:pt x="369" y="132"/>
                    </a:lnTo>
                    <a:lnTo>
                      <a:pt x="460" y="258"/>
                    </a:lnTo>
                    <a:lnTo>
                      <a:pt x="327" y="320"/>
                    </a:lnTo>
                    <a:lnTo>
                      <a:pt x="300" y="286"/>
                    </a:lnTo>
                    <a:lnTo>
                      <a:pt x="244" y="425"/>
                    </a:lnTo>
                    <a:lnTo>
                      <a:pt x="118" y="523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796" name="Freeform 148"/>
              <p:cNvSpPr>
                <a:spLocks/>
              </p:cNvSpPr>
              <p:nvPr/>
            </p:nvSpPr>
            <p:spPr bwMode="auto">
              <a:xfrm>
                <a:off x="3771" y="2222"/>
                <a:ext cx="446" cy="477"/>
              </a:xfrm>
              <a:custGeom>
                <a:avLst/>
                <a:gdLst/>
                <a:ahLst/>
                <a:cxnLst>
                  <a:cxn ang="0">
                    <a:pos x="34" y="586"/>
                  </a:cxn>
                  <a:cxn ang="0">
                    <a:pos x="0" y="523"/>
                  </a:cxn>
                  <a:cxn ang="0">
                    <a:pos x="69" y="453"/>
                  </a:cxn>
                  <a:cxn ang="0">
                    <a:pos x="76" y="286"/>
                  </a:cxn>
                  <a:cxn ang="0">
                    <a:pos x="167" y="223"/>
                  </a:cxn>
                  <a:cxn ang="0">
                    <a:pos x="187" y="153"/>
                  </a:cxn>
                  <a:cxn ang="0">
                    <a:pos x="396" y="28"/>
                  </a:cxn>
                  <a:cxn ang="0">
                    <a:pos x="529" y="0"/>
                  </a:cxn>
                  <a:cxn ang="0">
                    <a:pos x="641" y="293"/>
                  </a:cxn>
                  <a:cxn ang="0">
                    <a:pos x="843" y="334"/>
                  </a:cxn>
                  <a:cxn ang="0">
                    <a:pos x="850" y="390"/>
                  </a:cxn>
                  <a:cxn ang="0">
                    <a:pos x="843" y="453"/>
                  </a:cxn>
                  <a:cxn ang="0">
                    <a:pos x="891" y="481"/>
                  </a:cxn>
                  <a:cxn ang="0">
                    <a:pos x="885" y="579"/>
                  </a:cxn>
                  <a:cxn ang="0">
                    <a:pos x="619" y="815"/>
                  </a:cxn>
                  <a:cxn ang="0">
                    <a:pos x="605" y="885"/>
                  </a:cxn>
                  <a:cxn ang="0">
                    <a:pos x="675" y="941"/>
                  </a:cxn>
                  <a:cxn ang="0">
                    <a:pos x="599" y="955"/>
                  </a:cxn>
                  <a:cxn ang="0">
                    <a:pos x="452" y="865"/>
                  </a:cxn>
                  <a:cxn ang="0">
                    <a:pos x="215" y="892"/>
                  </a:cxn>
                  <a:cxn ang="0">
                    <a:pos x="195" y="865"/>
                  </a:cxn>
                  <a:cxn ang="0">
                    <a:pos x="264" y="801"/>
                  </a:cxn>
                  <a:cxn ang="0">
                    <a:pos x="236" y="753"/>
                  </a:cxn>
                  <a:cxn ang="0">
                    <a:pos x="139" y="614"/>
                  </a:cxn>
                  <a:cxn ang="0">
                    <a:pos x="83" y="628"/>
                  </a:cxn>
                  <a:cxn ang="0">
                    <a:pos x="34" y="586"/>
                  </a:cxn>
                </a:cxnLst>
                <a:rect l="0" t="0" r="r" b="b"/>
                <a:pathLst>
                  <a:path w="891" h="955">
                    <a:moveTo>
                      <a:pt x="34" y="586"/>
                    </a:moveTo>
                    <a:lnTo>
                      <a:pt x="0" y="523"/>
                    </a:lnTo>
                    <a:lnTo>
                      <a:pt x="69" y="453"/>
                    </a:lnTo>
                    <a:lnTo>
                      <a:pt x="76" y="286"/>
                    </a:lnTo>
                    <a:lnTo>
                      <a:pt x="167" y="223"/>
                    </a:lnTo>
                    <a:lnTo>
                      <a:pt x="187" y="153"/>
                    </a:lnTo>
                    <a:lnTo>
                      <a:pt x="396" y="28"/>
                    </a:lnTo>
                    <a:lnTo>
                      <a:pt x="529" y="0"/>
                    </a:lnTo>
                    <a:lnTo>
                      <a:pt x="641" y="293"/>
                    </a:lnTo>
                    <a:lnTo>
                      <a:pt x="843" y="334"/>
                    </a:lnTo>
                    <a:lnTo>
                      <a:pt x="850" y="390"/>
                    </a:lnTo>
                    <a:lnTo>
                      <a:pt x="843" y="453"/>
                    </a:lnTo>
                    <a:lnTo>
                      <a:pt x="891" y="481"/>
                    </a:lnTo>
                    <a:lnTo>
                      <a:pt x="885" y="579"/>
                    </a:lnTo>
                    <a:lnTo>
                      <a:pt x="619" y="815"/>
                    </a:lnTo>
                    <a:lnTo>
                      <a:pt x="605" y="885"/>
                    </a:lnTo>
                    <a:lnTo>
                      <a:pt x="675" y="941"/>
                    </a:lnTo>
                    <a:lnTo>
                      <a:pt x="599" y="955"/>
                    </a:lnTo>
                    <a:lnTo>
                      <a:pt x="452" y="865"/>
                    </a:lnTo>
                    <a:lnTo>
                      <a:pt x="215" y="892"/>
                    </a:lnTo>
                    <a:lnTo>
                      <a:pt x="195" y="865"/>
                    </a:lnTo>
                    <a:lnTo>
                      <a:pt x="264" y="801"/>
                    </a:lnTo>
                    <a:lnTo>
                      <a:pt x="236" y="753"/>
                    </a:lnTo>
                    <a:lnTo>
                      <a:pt x="139" y="614"/>
                    </a:lnTo>
                    <a:lnTo>
                      <a:pt x="83" y="628"/>
                    </a:lnTo>
                    <a:lnTo>
                      <a:pt x="34" y="586"/>
                    </a:lnTo>
                    <a:close/>
                  </a:path>
                </a:pathLst>
              </a:custGeom>
              <a:solidFill>
                <a:srgbClr val="CC33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797" name="Freeform 149"/>
              <p:cNvSpPr>
                <a:spLocks/>
              </p:cNvSpPr>
              <p:nvPr/>
            </p:nvSpPr>
            <p:spPr bwMode="auto">
              <a:xfrm>
                <a:off x="3771" y="2223"/>
                <a:ext cx="447" cy="477"/>
              </a:xfrm>
              <a:custGeom>
                <a:avLst/>
                <a:gdLst/>
                <a:ahLst/>
                <a:cxnLst>
                  <a:cxn ang="0">
                    <a:pos x="35" y="585"/>
                  </a:cxn>
                  <a:cxn ang="0">
                    <a:pos x="0" y="523"/>
                  </a:cxn>
                  <a:cxn ang="0">
                    <a:pos x="69" y="453"/>
                  </a:cxn>
                  <a:cxn ang="0">
                    <a:pos x="77" y="285"/>
                  </a:cxn>
                  <a:cxn ang="0">
                    <a:pos x="167" y="223"/>
                  </a:cxn>
                  <a:cxn ang="0">
                    <a:pos x="188" y="153"/>
                  </a:cxn>
                  <a:cxn ang="0">
                    <a:pos x="397" y="28"/>
                  </a:cxn>
                  <a:cxn ang="0">
                    <a:pos x="529" y="0"/>
                  </a:cxn>
                  <a:cxn ang="0">
                    <a:pos x="641" y="293"/>
                  </a:cxn>
                  <a:cxn ang="0">
                    <a:pos x="843" y="334"/>
                  </a:cxn>
                  <a:cxn ang="0">
                    <a:pos x="851" y="390"/>
                  </a:cxn>
                  <a:cxn ang="0">
                    <a:pos x="843" y="453"/>
                  </a:cxn>
                  <a:cxn ang="0">
                    <a:pos x="892" y="481"/>
                  </a:cxn>
                  <a:cxn ang="0">
                    <a:pos x="885" y="579"/>
                  </a:cxn>
                  <a:cxn ang="0">
                    <a:pos x="620" y="815"/>
                  </a:cxn>
                  <a:cxn ang="0">
                    <a:pos x="606" y="885"/>
                  </a:cxn>
                  <a:cxn ang="0">
                    <a:pos x="676" y="941"/>
                  </a:cxn>
                  <a:cxn ang="0">
                    <a:pos x="599" y="955"/>
                  </a:cxn>
                  <a:cxn ang="0">
                    <a:pos x="453" y="864"/>
                  </a:cxn>
                  <a:cxn ang="0">
                    <a:pos x="216" y="891"/>
                  </a:cxn>
                  <a:cxn ang="0">
                    <a:pos x="195" y="864"/>
                  </a:cxn>
                  <a:cxn ang="0">
                    <a:pos x="264" y="801"/>
                  </a:cxn>
                  <a:cxn ang="0">
                    <a:pos x="236" y="752"/>
                  </a:cxn>
                  <a:cxn ang="0">
                    <a:pos x="139" y="613"/>
                  </a:cxn>
                  <a:cxn ang="0">
                    <a:pos x="83" y="627"/>
                  </a:cxn>
                  <a:cxn ang="0">
                    <a:pos x="35" y="585"/>
                  </a:cxn>
                </a:cxnLst>
                <a:rect l="0" t="0" r="r" b="b"/>
                <a:pathLst>
                  <a:path w="892" h="955">
                    <a:moveTo>
                      <a:pt x="35" y="585"/>
                    </a:moveTo>
                    <a:lnTo>
                      <a:pt x="0" y="523"/>
                    </a:lnTo>
                    <a:lnTo>
                      <a:pt x="69" y="453"/>
                    </a:lnTo>
                    <a:lnTo>
                      <a:pt x="77" y="285"/>
                    </a:lnTo>
                    <a:lnTo>
                      <a:pt x="167" y="223"/>
                    </a:lnTo>
                    <a:lnTo>
                      <a:pt x="188" y="153"/>
                    </a:lnTo>
                    <a:lnTo>
                      <a:pt x="397" y="28"/>
                    </a:lnTo>
                    <a:lnTo>
                      <a:pt x="529" y="0"/>
                    </a:lnTo>
                    <a:lnTo>
                      <a:pt x="641" y="293"/>
                    </a:lnTo>
                    <a:lnTo>
                      <a:pt x="843" y="334"/>
                    </a:lnTo>
                    <a:lnTo>
                      <a:pt x="851" y="390"/>
                    </a:lnTo>
                    <a:lnTo>
                      <a:pt x="843" y="453"/>
                    </a:lnTo>
                    <a:lnTo>
                      <a:pt x="892" y="481"/>
                    </a:lnTo>
                    <a:lnTo>
                      <a:pt x="885" y="579"/>
                    </a:lnTo>
                    <a:lnTo>
                      <a:pt x="620" y="815"/>
                    </a:lnTo>
                    <a:lnTo>
                      <a:pt x="606" y="885"/>
                    </a:lnTo>
                    <a:lnTo>
                      <a:pt x="676" y="941"/>
                    </a:lnTo>
                    <a:lnTo>
                      <a:pt x="599" y="955"/>
                    </a:lnTo>
                    <a:lnTo>
                      <a:pt x="453" y="864"/>
                    </a:lnTo>
                    <a:lnTo>
                      <a:pt x="216" y="891"/>
                    </a:lnTo>
                    <a:lnTo>
                      <a:pt x="195" y="864"/>
                    </a:lnTo>
                    <a:lnTo>
                      <a:pt x="264" y="801"/>
                    </a:lnTo>
                    <a:lnTo>
                      <a:pt x="236" y="752"/>
                    </a:lnTo>
                    <a:lnTo>
                      <a:pt x="139" y="613"/>
                    </a:lnTo>
                    <a:lnTo>
                      <a:pt x="83" y="627"/>
                    </a:lnTo>
                    <a:lnTo>
                      <a:pt x="35" y="585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798" name="Freeform 150"/>
              <p:cNvSpPr>
                <a:spLocks/>
              </p:cNvSpPr>
              <p:nvPr/>
            </p:nvSpPr>
            <p:spPr bwMode="auto">
              <a:xfrm>
                <a:off x="4074" y="2386"/>
                <a:ext cx="412" cy="369"/>
              </a:xfrm>
              <a:custGeom>
                <a:avLst/>
                <a:gdLst/>
                <a:ahLst/>
                <a:cxnLst>
                  <a:cxn ang="0">
                    <a:pos x="167" y="682"/>
                  </a:cxn>
                  <a:cxn ang="0">
                    <a:pos x="139" y="613"/>
                  </a:cxn>
                  <a:cxn ang="0">
                    <a:pos x="70" y="613"/>
                  </a:cxn>
                  <a:cxn ang="0">
                    <a:pos x="0" y="557"/>
                  </a:cxn>
                  <a:cxn ang="0">
                    <a:pos x="14" y="487"/>
                  </a:cxn>
                  <a:cxn ang="0">
                    <a:pos x="280" y="251"/>
                  </a:cxn>
                  <a:cxn ang="0">
                    <a:pos x="377" y="258"/>
                  </a:cxn>
                  <a:cxn ang="0">
                    <a:pos x="447" y="411"/>
                  </a:cxn>
                  <a:cxn ang="0">
                    <a:pos x="495" y="383"/>
                  </a:cxn>
                  <a:cxn ang="0">
                    <a:pos x="704" y="0"/>
                  </a:cxn>
                  <a:cxn ang="0">
                    <a:pos x="712" y="77"/>
                  </a:cxn>
                  <a:cxn ang="0">
                    <a:pos x="774" y="175"/>
                  </a:cxn>
                  <a:cxn ang="0">
                    <a:pos x="690" y="369"/>
                  </a:cxn>
                  <a:cxn ang="0">
                    <a:pos x="698" y="404"/>
                  </a:cxn>
                  <a:cxn ang="0">
                    <a:pos x="746" y="369"/>
                  </a:cxn>
                  <a:cxn ang="0">
                    <a:pos x="809" y="459"/>
                  </a:cxn>
                  <a:cxn ang="0">
                    <a:pos x="823" y="473"/>
                  </a:cxn>
                  <a:cxn ang="0">
                    <a:pos x="656" y="606"/>
                  </a:cxn>
                  <a:cxn ang="0">
                    <a:pos x="718" y="648"/>
                  </a:cxn>
                  <a:cxn ang="0">
                    <a:pos x="676" y="696"/>
                  </a:cxn>
                  <a:cxn ang="0">
                    <a:pos x="607" y="654"/>
                  </a:cxn>
                  <a:cxn ang="0">
                    <a:pos x="447" y="718"/>
                  </a:cxn>
                  <a:cxn ang="0">
                    <a:pos x="272" y="738"/>
                  </a:cxn>
                  <a:cxn ang="0">
                    <a:pos x="167" y="682"/>
                  </a:cxn>
                </a:cxnLst>
                <a:rect l="0" t="0" r="r" b="b"/>
                <a:pathLst>
                  <a:path w="823" h="738">
                    <a:moveTo>
                      <a:pt x="167" y="682"/>
                    </a:moveTo>
                    <a:lnTo>
                      <a:pt x="139" y="613"/>
                    </a:lnTo>
                    <a:lnTo>
                      <a:pt x="70" y="613"/>
                    </a:lnTo>
                    <a:lnTo>
                      <a:pt x="0" y="557"/>
                    </a:lnTo>
                    <a:lnTo>
                      <a:pt x="14" y="487"/>
                    </a:lnTo>
                    <a:lnTo>
                      <a:pt x="280" y="251"/>
                    </a:lnTo>
                    <a:lnTo>
                      <a:pt x="377" y="258"/>
                    </a:lnTo>
                    <a:lnTo>
                      <a:pt x="447" y="411"/>
                    </a:lnTo>
                    <a:lnTo>
                      <a:pt x="495" y="383"/>
                    </a:lnTo>
                    <a:lnTo>
                      <a:pt x="704" y="0"/>
                    </a:lnTo>
                    <a:lnTo>
                      <a:pt x="712" y="77"/>
                    </a:lnTo>
                    <a:lnTo>
                      <a:pt x="774" y="175"/>
                    </a:lnTo>
                    <a:lnTo>
                      <a:pt x="690" y="369"/>
                    </a:lnTo>
                    <a:lnTo>
                      <a:pt x="698" y="404"/>
                    </a:lnTo>
                    <a:lnTo>
                      <a:pt x="746" y="369"/>
                    </a:lnTo>
                    <a:lnTo>
                      <a:pt x="809" y="459"/>
                    </a:lnTo>
                    <a:lnTo>
                      <a:pt x="823" y="473"/>
                    </a:lnTo>
                    <a:lnTo>
                      <a:pt x="656" y="606"/>
                    </a:lnTo>
                    <a:lnTo>
                      <a:pt x="718" y="648"/>
                    </a:lnTo>
                    <a:lnTo>
                      <a:pt x="676" y="696"/>
                    </a:lnTo>
                    <a:lnTo>
                      <a:pt x="607" y="654"/>
                    </a:lnTo>
                    <a:lnTo>
                      <a:pt x="447" y="718"/>
                    </a:lnTo>
                    <a:lnTo>
                      <a:pt x="272" y="738"/>
                    </a:lnTo>
                    <a:lnTo>
                      <a:pt x="167" y="682"/>
                    </a:lnTo>
                    <a:close/>
                  </a:path>
                </a:pathLst>
              </a:custGeom>
              <a:solidFill>
                <a:srgbClr val="FF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799" name="Freeform 151"/>
              <p:cNvSpPr>
                <a:spLocks/>
              </p:cNvSpPr>
              <p:nvPr/>
            </p:nvSpPr>
            <p:spPr bwMode="auto">
              <a:xfrm>
                <a:off x="4075" y="2386"/>
                <a:ext cx="411" cy="370"/>
              </a:xfrm>
              <a:custGeom>
                <a:avLst/>
                <a:gdLst/>
                <a:ahLst/>
                <a:cxnLst>
                  <a:cxn ang="0">
                    <a:pos x="167" y="683"/>
                  </a:cxn>
                  <a:cxn ang="0">
                    <a:pos x="140" y="614"/>
                  </a:cxn>
                  <a:cxn ang="0">
                    <a:pos x="70" y="614"/>
                  </a:cxn>
                  <a:cxn ang="0">
                    <a:pos x="0" y="558"/>
                  </a:cxn>
                  <a:cxn ang="0">
                    <a:pos x="14" y="488"/>
                  </a:cxn>
                  <a:cxn ang="0">
                    <a:pos x="279" y="252"/>
                  </a:cxn>
                  <a:cxn ang="0">
                    <a:pos x="376" y="258"/>
                  </a:cxn>
                  <a:cxn ang="0">
                    <a:pos x="446" y="411"/>
                  </a:cxn>
                  <a:cxn ang="0">
                    <a:pos x="495" y="383"/>
                  </a:cxn>
                  <a:cxn ang="0">
                    <a:pos x="704" y="0"/>
                  </a:cxn>
                  <a:cxn ang="0">
                    <a:pos x="711" y="77"/>
                  </a:cxn>
                  <a:cxn ang="0">
                    <a:pos x="774" y="175"/>
                  </a:cxn>
                  <a:cxn ang="0">
                    <a:pos x="690" y="369"/>
                  </a:cxn>
                  <a:cxn ang="0">
                    <a:pos x="697" y="405"/>
                  </a:cxn>
                  <a:cxn ang="0">
                    <a:pos x="746" y="369"/>
                  </a:cxn>
                  <a:cxn ang="0">
                    <a:pos x="808" y="461"/>
                  </a:cxn>
                  <a:cxn ang="0">
                    <a:pos x="822" y="474"/>
                  </a:cxn>
                  <a:cxn ang="0">
                    <a:pos x="655" y="606"/>
                  </a:cxn>
                  <a:cxn ang="0">
                    <a:pos x="718" y="648"/>
                  </a:cxn>
                  <a:cxn ang="0">
                    <a:pos x="677" y="697"/>
                  </a:cxn>
                  <a:cxn ang="0">
                    <a:pos x="607" y="655"/>
                  </a:cxn>
                  <a:cxn ang="0">
                    <a:pos x="446" y="718"/>
                  </a:cxn>
                  <a:cxn ang="0">
                    <a:pos x="272" y="739"/>
                  </a:cxn>
                  <a:cxn ang="0">
                    <a:pos x="167" y="683"/>
                  </a:cxn>
                </a:cxnLst>
                <a:rect l="0" t="0" r="r" b="b"/>
                <a:pathLst>
                  <a:path w="822" h="739">
                    <a:moveTo>
                      <a:pt x="167" y="683"/>
                    </a:moveTo>
                    <a:lnTo>
                      <a:pt x="140" y="614"/>
                    </a:lnTo>
                    <a:lnTo>
                      <a:pt x="70" y="614"/>
                    </a:lnTo>
                    <a:lnTo>
                      <a:pt x="0" y="558"/>
                    </a:lnTo>
                    <a:lnTo>
                      <a:pt x="14" y="488"/>
                    </a:lnTo>
                    <a:lnTo>
                      <a:pt x="279" y="252"/>
                    </a:lnTo>
                    <a:lnTo>
                      <a:pt x="376" y="258"/>
                    </a:lnTo>
                    <a:lnTo>
                      <a:pt x="446" y="411"/>
                    </a:lnTo>
                    <a:lnTo>
                      <a:pt x="495" y="383"/>
                    </a:lnTo>
                    <a:lnTo>
                      <a:pt x="704" y="0"/>
                    </a:lnTo>
                    <a:lnTo>
                      <a:pt x="711" y="77"/>
                    </a:lnTo>
                    <a:lnTo>
                      <a:pt x="774" y="175"/>
                    </a:lnTo>
                    <a:lnTo>
                      <a:pt x="690" y="369"/>
                    </a:lnTo>
                    <a:lnTo>
                      <a:pt x="697" y="405"/>
                    </a:lnTo>
                    <a:lnTo>
                      <a:pt x="746" y="369"/>
                    </a:lnTo>
                    <a:lnTo>
                      <a:pt x="808" y="461"/>
                    </a:lnTo>
                    <a:lnTo>
                      <a:pt x="822" y="474"/>
                    </a:lnTo>
                    <a:lnTo>
                      <a:pt x="655" y="606"/>
                    </a:lnTo>
                    <a:lnTo>
                      <a:pt x="718" y="648"/>
                    </a:lnTo>
                    <a:lnTo>
                      <a:pt x="677" y="697"/>
                    </a:lnTo>
                    <a:lnTo>
                      <a:pt x="607" y="655"/>
                    </a:lnTo>
                    <a:lnTo>
                      <a:pt x="446" y="718"/>
                    </a:lnTo>
                    <a:lnTo>
                      <a:pt x="272" y="739"/>
                    </a:lnTo>
                    <a:lnTo>
                      <a:pt x="167" y="683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800" name="Freeform 152"/>
              <p:cNvSpPr>
                <a:spLocks/>
              </p:cNvSpPr>
              <p:nvPr/>
            </p:nvSpPr>
            <p:spPr bwMode="auto">
              <a:xfrm>
                <a:off x="3060" y="4173"/>
                <a:ext cx="422" cy="411"/>
              </a:xfrm>
              <a:custGeom>
                <a:avLst/>
                <a:gdLst/>
                <a:ahLst/>
                <a:cxnLst>
                  <a:cxn ang="0">
                    <a:pos x="460" y="628"/>
                  </a:cxn>
                  <a:cxn ang="0">
                    <a:pos x="237" y="676"/>
                  </a:cxn>
                  <a:cxn ang="0">
                    <a:pos x="146" y="739"/>
                  </a:cxn>
                  <a:cxn ang="0">
                    <a:pos x="132" y="781"/>
                  </a:cxn>
                  <a:cxn ang="0">
                    <a:pos x="42" y="823"/>
                  </a:cxn>
                  <a:cxn ang="0">
                    <a:pos x="42" y="725"/>
                  </a:cxn>
                  <a:cxn ang="0">
                    <a:pos x="76" y="684"/>
                  </a:cxn>
                  <a:cxn ang="0">
                    <a:pos x="0" y="481"/>
                  </a:cxn>
                  <a:cxn ang="0">
                    <a:pos x="209" y="419"/>
                  </a:cxn>
                  <a:cxn ang="0">
                    <a:pos x="307" y="286"/>
                  </a:cxn>
                  <a:cxn ang="0">
                    <a:pos x="376" y="280"/>
                  </a:cxn>
                  <a:cxn ang="0">
                    <a:pos x="384" y="231"/>
                  </a:cxn>
                  <a:cxn ang="0">
                    <a:pos x="502" y="231"/>
                  </a:cxn>
                  <a:cxn ang="0">
                    <a:pos x="530" y="167"/>
                  </a:cxn>
                  <a:cxn ang="0">
                    <a:pos x="565" y="161"/>
                  </a:cxn>
                  <a:cxn ang="0">
                    <a:pos x="565" y="112"/>
                  </a:cxn>
                  <a:cxn ang="0">
                    <a:pos x="599" y="98"/>
                  </a:cxn>
                  <a:cxn ang="0">
                    <a:pos x="599" y="42"/>
                  </a:cxn>
                  <a:cxn ang="0">
                    <a:pos x="621" y="0"/>
                  </a:cxn>
                  <a:cxn ang="0">
                    <a:pos x="697" y="8"/>
                  </a:cxn>
                  <a:cxn ang="0">
                    <a:pos x="774" y="22"/>
                  </a:cxn>
                  <a:cxn ang="0">
                    <a:pos x="844" y="56"/>
                  </a:cxn>
                  <a:cxn ang="0">
                    <a:pos x="844" y="77"/>
                  </a:cxn>
                  <a:cxn ang="0">
                    <a:pos x="746" y="70"/>
                  </a:cxn>
                  <a:cxn ang="0">
                    <a:pos x="669" y="91"/>
                  </a:cxn>
                  <a:cxn ang="0">
                    <a:pos x="635" y="139"/>
                  </a:cxn>
                  <a:cxn ang="0">
                    <a:pos x="641" y="175"/>
                  </a:cxn>
                  <a:cxn ang="0">
                    <a:pos x="579" y="189"/>
                  </a:cxn>
                  <a:cxn ang="0">
                    <a:pos x="537" y="398"/>
                  </a:cxn>
                  <a:cxn ang="0">
                    <a:pos x="599" y="600"/>
                  </a:cxn>
                  <a:cxn ang="0">
                    <a:pos x="454" y="593"/>
                  </a:cxn>
                  <a:cxn ang="0">
                    <a:pos x="460" y="628"/>
                  </a:cxn>
                </a:cxnLst>
                <a:rect l="0" t="0" r="r" b="b"/>
                <a:pathLst>
                  <a:path w="844" h="823">
                    <a:moveTo>
                      <a:pt x="460" y="628"/>
                    </a:moveTo>
                    <a:lnTo>
                      <a:pt x="237" y="676"/>
                    </a:lnTo>
                    <a:lnTo>
                      <a:pt x="146" y="739"/>
                    </a:lnTo>
                    <a:lnTo>
                      <a:pt x="132" y="781"/>
                    </a:lnTo>
                    <a:lnTo>
                      <a:pt x="42" y="823"/>
                    </a:lnTo>
                    <a:lnTo>
                      <a:pt x="42" y="725"/>
                    </a:lnTo>
                    <a:lnTo>
                      <a:pt x="76" y="684"/>
                    </a:lnTo>
                    <a:lnTo>
                      <a:pt x="0" y="481"/>
                    </a:lnTo>
                    <a:lnTo>
                      <a:pt x="209" y="419"/>
                    </a:lnTo>
                    <a:lnTo>
                      <a:pt x="307" y="286"/>
                    </a:lnTo>
                    <a:lnTo>
                      <a:pt x="376" y="280"/>
                    </a:lnTo>
                    <a:lnTo>
                      <a:pt x="384" y="231"/>
                    </a:lnTo>
                    <a:lnTo>
                      <a:pt x="502" y="231"/>
                    </a:lnTo>
                    <a:lnTo>
                      <a:pt x="530" y="167"/>
                    </a:lnTo>
                    <a:lnTo>
                      <a:pt x="565" y="161"/>
                    </a:lnTo>
                    <a:lnTo>
                      <a:pt x="565" y="112"/>
                    </a:lnTo>
                    <a:lnTo>
                      <a:pt x="599" y="98"/>
                    </a:lnTo>
                    <a:lnTo>
                      <a:pt x="599" y="42"/>
                    </a:lnTo>
                    <a:lnTo>
                      <a:pt x="621" y="0"/>
                    </a:lnTo>
                    <a:lnTo>
                      <a:pt x="697" y="8"/>
                    </a:lnTo>
                    <a:lnTo>
                      <a:pt x="774" y="22"/>
                    </a:lnTo>
                    <a:lnTo>
                      <a:pt x="844" y="56"/>
                    </a:lnTo>
                    <a:lnTo>
                      <a:pt x="844" y="77"/>
                    </a:lnTo>
                    <a:lnTo>
                      <a:pt x="746" y="70"/>
                    </a:lnTo>
                    <a:lnTo>
                      <a:pt x="669" y="91"/>
                    </a:lnTo>
                    <a:lnTo>
                      <a:pt x="635" y="139"/>
                    </a:lnTo>
                    <a:lnTo>
                      <a:pt x="641" y="175"/>
                    </a:lnTo>
                    <a:lnTo>
                      <a:pt x="579" y="189"/>
                    </a:lnTo>
                    <a:lnTo>
                      <a:pt x="537" y="398"/>
                    </a:lnTo>
                    <a:lnTo>
                      <a:pt x="599" y="600"/>
                    </a:lnTo>
                    <a:lnTo>
                      <a:pt x="454" y="593"/>
                    </a:lnTo>
                    <a:lnTo>
                      <a:pt x="460" y="628"/>
                    </a:lnTo>
                    <a:close/>
                  </a:path>
                </a:pathLst>
              </a:custGeom>
              <a:solidFill>
                <a:srgbClr val="9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801" name="Freeform 153"/>
              <p:cNvSpPr>
                <a:spLocks/>
              </p:cNvSpPr>
              <p:nvPr/>
            </p:nvSpPr>
            <p:spPr bwMode="auto">
              <a:xfrm>
                <a:off x="3060" y="4173"/>
                <a:ext cx="422" cy="411"/>
              </a:xfrm>
              <a:custGeom>
                <a:avLst/>
                <a:gdLst/>
                <a:ahLst/>
                <a:cxnLst>
                  <a:cxn ang="0">
                    <a:pos x="461" y="627"/>
                  </a:cxn>
                  <a:cxn ang="0">
                    <a:pos x="237" y="676"/>
                  </a:cxn>
                  <a:cxn ang="0">
                    <a:pos x="147" y="738"/>
                  </a:cxn>
                  <a:cxn ang="0">
                    <a:pos x="133" y="780"/>
                  </a:cxn>
                  <a:cxn ang="0">
                    <a:pos x="42" y="822"/>
                  </a:cxn>
                  <a:cxn ang="0">
                    <a:pos x="42" y="724"/>
                  </a:cxn>
                  <a:cxn ang="0">
                    <a:pos x="77" y="683"/>
                  </a:cxn>
                  <a:cxn ang="0">
                    <a:pos x="0" y="481"/>
                  </a:cxn>
                  <a:cxn ang="0">
                    <a:pos x="209" y="418"/>
                  </a:cxn>
                  <a:cxn ang="0">
                    <a:pos x="307" y="286"/>
                  </a:cxn>
                  <a:cxn ang="0">
                    <a:pos x="378" y="279"/>
                  </a:cxn>
                  <a:cxn ang="0">
                    <a:pos x="384" y="231"/>
                  </a:cxn>
                  <a:cxn ang="0">
                    <a:pos x="503" y="231"/>
                  </a:cxn>
                  <a:cxn ang="0">
                    <a:pos x="531" y="167"/>
                  </a:cxn>
                  <a:cxn ang="0">
                    <a:pos x="565" y="160"/>
                  </a:cxn>
                  <a:cxn ang="0">
                    <a:pos x="565" y="112"/>
                  </a:cxn>
                  <a:cxn ang="0">
                    <a:pos x="600" y="98"/>
                  </a:cxn>
                  <a:cxn ang="0">
                    <a:pos x="600" y="42"/>
                  </a:cxn>
                  <a:cxn ang="0">
                    <a:pos x="621" y="0"/>
                  </a:cxn>
                  <a:cxn ang="0">
                    <a:pos x="698" y="7"/>
                  </a:cxn>
                  <a:cxn ang="0">
                    <a:pos x="774" y="21"/>
                  </a:cxn>
                  <a:cxn ang="0">
                    <a:pos x="844" y="56"/>
                  </a:cxn>
                  <a:cxn ang="0">
                    <a:pos x="844" y="76"/>
                  </a:cxn>
                  <a:cxn ang="0">
                    <a:pos x="746" y="70"/>
                  </a:cxn>
                  <a:cxn ang="0">
                    <a:pos x="670" y="90"/>
                  </a:cxn>
                  <a:cxn ang="0">
                    <a:pos x="635" y="140"/>
                  </a:cxn>
                  <a:cxn ang="0">
                    <a:pos x="642" y="174"/>
                  </a:cxn>
                  <a:cxn ang="0">
                    <a:pos x="579" y="188"/>
                  </a:cxn>
                  <a:cxn ang="0">
                    <a:pos x="537" y="398"/>
                  </a:cxn>
                  <a:cxn ang="0">
                    <a:pos x="600" y="599"/>
                  </a:cxn>
                  <a:cxn ang="0">
                    <a:pos x="454" y="593"/>
                  </a:cxn>
                  <a:cxn ang="0">
                    <a:pos x="461" y="627"/>
                  </a:cxn>
                </a:cxnLst>
                <a:rect l="0" t="0" r="r" b="b"/>
                <a:pathLst>
                  <a:path w="844" h="822">
                    <a:moveTo>
                      <a:pt x="461" y="627"/>
                    </a:moveTo>
                    <a:lnTo>
                      <a:pt x="237" y="676"/>
                    </a:lnTo>
                    <a:lnTo>
                      <a:pt x="147" y="738"/>
                    </a:lnTo>
                    <a:lnTo>
                      <a:pt x="133" y="780"/>
                    </a:lnTo>
                    <a:lnTo>
                      <a:pt x="42" y="822"/>
                    </a:lnTo>
                    <a:lnTo>
                      <a:pt x="42" y="724"/>
                    </a:lnTo>
                    <a:lnTo>
                      <a:pt x="77" y="683"/>
                    </a:lnTo>
                    <a:lnTo>
                      <a:pt x="0" y="481"/>
                    </a:lnTo>
                    <a:lnTo>
                      <a:pt x="209" y="418"/>
                    </a:lnTo>
                    <a:lnTo>
                      <a:pt x="307" y="286"/>
                    </a:lnTo>
                    <a:lnTo>
                      <a:pt x="378" y="279"/>
                    </a:lnTo>
                    <a:lnTo>
                      <a:pt x="384" y="231"/>
                    </a:lnTo>
                    <a:lnTo>
                      <a:pt x="503" y="231"/>
                    </a:lnTo>
                    <a:lnTo>
                      <a:pt x="531" y="167"/>
                    </a:lnTo>
                    <a:lnTo>
                      <a:pt x="565" y="160"/>
                    </a:lnTo>
                    <a:lnTo>
                      <a:pt x="565" y="112"/>
                    </a:lnTo>
                    <a:lnTo>
                      <a:pt x="600" y="98"/>
                    </a:lnTo>
                    <a:lnTo>
                      <a:pt x="600" y="42"/>
                    </a:lnTo>
                    <a:lnTo>
                      <a:pt x="621" y="0"/>
                    </a:lnTo>
                    <a:lnTo>
                      <a:pt x="698" y="7"/>
                    </a:lnTo>
                    <a:lnTo>
                      <a:pt x="774" y="21"/>
                    </a:lnTo>
                    <a:lnTo>
                      <a:pt x="844" y="56"/>
                    </a:lnTo>
                    <a:lnTo>
                      <a:pt x="844" y="76"/>
                    </a:lnTo>
                    <a:lnTo>
                      <a:pt x="746" y="70"/>
                    </a:lnTo>
                    <a:lnTo>
                      <a:pt x="670" y="90"/>
                    </a:lnTo>
                    <a:lnTo>
                      <a:pt x="635" y="140"/>
                    </a:lnTo>
                    <a:lnTo>
                      <a:pt x="642" y="174"/>
                    </a:lnTo>
                    <a:lnTo>
                      <a:pt x="579" y="188"/>
                    </a:lnTo>
                    <a:lnTo>
                      <a:pt x="537" y="398"/>
                    </a:lnTo>
                    <a:lnTo>
                      <a:pt x="600" y="599"/>
                    </a:lnTo>
                    <a:lnTo>
                      <a:pt x="454" y="593"/>
                    </a:lnTo>
                    <a:lnTo>
                      <a:pt x="461" y="627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802" name="Freeform 154"/>
              <p:cNvSpPr>
                <a:spLocks/>
              </p:cNvSpPr>
              <p:nvPr/>
            </p:nvSpPr>
            <p:spPr bwMode="auto">
              <a:xfrm>
                <a:off x="2073" y="1578"/>
                <a:ext cx="976" cy="815"/>
              </a:xfrm>
              <a:custGeom>
                <a:avLst/>
                <a:gdLst/>
                <a:ahLst/>
                <a:cxnLst>
                  <a:cxn ang="0">
                    <a:pos x="760" y="1546"/>
                  </a:cxn>
                  <a:cxn ang="0">
                    <a:pos x="698" y="1622"/>
                  </a:cxn>
                  <a:cxn ang="0">
                    <a:pos x="537" y="1505"/>
                  </a:cxn>
                  <a:cxn ang="0">
                    <a:pos x="432" y="1630"/>
                  </a:cxn>
                  <a:cxn ang="0">
                    <a:pos x="320" y="1546"/>
                  </a:cxn>
                  <a:cxn ang="0">
                    <a:pos x="237" y="1630"/>
                  </a:cxn>
                  <a:cxn ang="0">
                    <a:pos x="181" y="1622"/>
                  </a:cxn>
                  <a:cxn ang="0">
                    <a:pos x="342" y="1455"/>
                  </a:cxn>
                  <a:cxn ang="0">
                    <a:pos x="307" y="1427"/>
                  </a:cxn>
                  <a:cxn ang="0">
                    <a:pos x="0" y="1163"/>
                  </a:cxn>
                  <a:cxn ang="0">
                    <a:pos x="412" y="654"/>
                  </a:cxn>
                  <a:cxn ang="0">
                    <a:pos x="572" y="612"/>
                  </a:cxn>
                  <a:cxn ang="0">
                    <a:pos x="879" y="348"/>
                  </a:cxn>
                  <a:cxn ang="0">
                    <a:pos x="879" y="286"/>
                  </a:cxn>
                  <a:cxn ang="0">
                    <a:pos x="732" y="195"/>
                  </a:cxn>
                  <a:cxn ang="0">
                    <a:pos x="726" y="125"/>
                  </a:cxn>
                  <a:cxn ang="0">
                    <a:pos x="774" y="63"/>
                  </a:cxn>
                  <a:cxn ang="0">
                    <a:pos x="843" y="49"/>
                  </a:cxn>
                  <a:cxn ang="0">
                    <a:pos x="935" y="160"/>
                  </a:cxn>
                  <a:cxn ang="0">
                    <a:pos x="955" y="91"/>
                  </a:cxn>
                  <a:cxn ang="0">
                    <a:pos x="1032" y="27"/>
                  </a:cxn>
                  <a:cxn ang="0">
                    <a:pos x="1094" y="0"/>
                  </a:cxn>
                  <a:cxn ang="0">
                    <a:pos x="1130" y="35"/>
                  </a:cxn>
                  <a:cxn ang="0">
                    <a:pos x="1213" y="341"/>
                  </a:cxn>
                  <a:cxn ang="0">
                    <a:pos x="1234" y="244"/>
                  </a:cxn>
                  <a:cxn ang="0">
                    <a:pos x="1402" y="292"/>
                  </a:cxn>
                  <a:cxn ang="0">
                    <a:pos x="1486" y="244"/>
                  </a:cxn>
                  <a:cxn ang="0">
                    <a:pos x="1534" y="341"/>
                  </a:cxn>
                  <a:cxn ang="0">
                    <a:pos x="1597" y="244"/>
                  </a:cxn>
                  <a:cxn ang="0">
                    <a:pos x="1681" y="250"/>
                  </a:cxn>
                  <a:cxn ang="0">
                    <a:pos x="1771" y="306"/>
                  </a:cxn>
                  <a:cxn ang="0">
                    <a:pos x="1743" y="369"/>
                  </a:cxn>
                  <a:cxn ang="0">
                    <a:pos x="1667" y="403"/>
                  </a:cxn>
                  <a:cxn ang="0">
                    <a:pos x="1687" y="431"/>
                  </a:cxn>
                  <a:cxn ang="0">
                    <a:pos x="1736" y="487"/>
                  </a:cxn>
                  <a:cxn ang="0">
                    <a:pos x="1785" y="445"/>
                  </a:cxn>
                  <a:cxn ang="0">
                    <a:pos x="1952" y="598"/>
                  </a:cxn>
                  <a:cxn ang="0">
                    <a:pos x="1952" y="640"/>
                  </a:cxn>
                  <a:cxn ang="0">
                    <a:pos x="1862" y="745"/>
                  </a:cxn>
                  <a:cxn ang="0">
                    <a:pos x="1757" y="787"/>
                  </a:cxn>
                  <a:cxn ang="0">
                    <a:pos x="1639" y="968"/>
                  </a:cxn>
                  <a:cxn ang="0">
                    <a:pos x="1422" y="1045"/>
                  </a:cxn>
                  <a:cxn ang="0">
                    <a:pos x="1297" y="975"/>
                  </a:cxn>
                  <a:cxn ang="0">
                    <a:pos x="1158" y="1191"/>
                  </a:cxn>
                  <a:cxn ang="0">
                    <a:pos x="1108" y="1232"/>
                  </a:cxn>
                  <a:cxn ang="0">
                    <a:pos x="1004" y="1240"/>
                  </a:cxn>
                  <a:cxn ang="0">
                    <a:pos x="760" y="1546"/>
                  </a:cxn>
                </a:cxnLst>
                <a:rect l="0" t="0" r="r" b="b"/>
                <a:pathLst>
                  <a:path w="1952" h="1630">
                    <a:moveTo>
                      <a:pt x="760" y="1546"/>
                    </a:moveTo>
                    <a:lnTo>
                      <a:pt x="698" y="1622"/>
                    </a:lnTo>
                    <a:lnTo>
                      <a:pt x="537" y="1505"/>
                    </a:lnTo>
                    <a:lnTo>
                      <a:pt x="432" y="1630"/>
                    </a:lnTo>
                    <a:lnTo>
                      <a:pt x="320" y="1546"/>
                    </a:lnTo>
                    <a:lnTo>
                      <a:pt x="237" y="1630"/>
                    </a:lnTo>
                    <a:lnTo>
                      <a:pt x="181" y="1622"/>
                    </a:lnTo>
                    <a:lnTo>
                      <a:pt x="342" y="1455"/>
                    </a:lnTo>
                    <a:lnTo>
                      <a:pt x="307" y="1427"/>
                    </a:lnTo>
                    <a:lnTo>
                      <a:pt x="0" y="1163"/>
                    </a:lnTo>
                    <a:lnTo>
                      <a:pt x="412" y="654"/>
                    </a:lnTo>
                    <a:lnTo>
                      <a:pt x="572" y="612"/>
                    </a:lnTo>
                    <a:lnTo>
                      <a:pt x="879" y="348"/>
                    </a:lnTo>
                    <a:lnTo>
                      <a:pt x="879" y="286"/>
                    </a:lnTo>
                    <a:lnTo>
                      <a:pt x="732" y="195"/>
                    </a:lnTo>
                    <a:lnTo>
                      <a:pt x="726" y="125"/>
                    </a:lnTo>
                    <a:lnTo>
                      <a:pt x="774" y="63"/>
                    </a:lnTo>
                    <a:lnTo>
                      <a:pt x="843" y="49"/>
                    </a:lnTo>
                    <a:lnTo>
                      <a:pt x="935" y="160"/>
                    </a:lnTo>
                    <a:lnTo>
                      <a:pt x="955" y="91"/>
                    </a:lnTo>
                    <a:lnTo>
                      <a:pt x="1032" y="27"/>
                    </a:lnTo>
                    <a:lnTo>
                      <a:pt x="1094" y="0"/>
                    </a:lnTo>
                    <a:lnTo>
                      <a:pt x="1130" y="35"/>
                    </a:lnTo>
                    <a:lnTo>
                      <a:pt x="1213" y="341"/>
                    </a:lnTo>
                    <a:lnTo>
                      <a:pt x="1234" y="244"/>
                    </a:lnTo>
                    <a:lnTo>
                      <a:pt x="1402" y="292"/>
                    </a:lnTo>
                    <a:lnTo>
                      <a:pt x="1486" y="244"/>
                    </a:lnTo>
                    <a:lnTo>
                      <a:pt x="1534" y="341"/>
                    </a:lnTo>
                    <a:lnTo>
                      <a:pt x="1597" y="244"/>
                    </a:lnTo>
                    <a:lnTo>
                      <a:pt x="1681" y="250"/>
                    </a:lnTo>
                    <a:lnTo>
                      <a:pt x="1771" y="306"/>
                    </a:lnTo>
                    <a:lnTo>
                      <a:pt x="1743" y="369"/>
                    </a:lnTo>
                    <a:lnTo>
                      <a:pt x="1667" y="403"/>
                    </a:lnTo>
                    <a:lnTo>
                      <a:pt x="1687" y="431"/>
                    </a:lnTo>
                    <a:lnTo>
                      <a:pt x="1736" y="487"/>
                    </a:lnTo>
                    <a:lnTo>
                      <a:pt x="1785" y="445"/>
                    </a:lnTo>
                    <a:lnTo>
                      <a:pt x="1952" y="598"/>
                    </a:lnTo>
                    <a:lnTo>
                      <a:pt x="1952" y="640"/>
                    </a:lnTo>
                    <a:lnTo>
                      <a:pt x="1862" y="745"/>
                    </a:lnTo>
                    <a:lnTo>
                      <a:pt x="1757" y="787"/>
                    </a:lnTo>
                    <a:lnTo>
                      <a:pt x="1639" y="968"/>
                    </a:lnTo>
                    <a:lnTo>
                      <a:pt x="1422" y="1045"/>
                    </a:lnTo>
                    <a:lnTo>
                      <a:pt x="1297" y="975"/>
                    </a:lnTo>
                    <a:lnTo>
                      <a:pt x="1158" y="1191"/>
                    </a:lnTo>
                    <a:lnTo>
                      <a:pt x="1108" y="1232"/>
                    </a:lnTo>
                    <a:lnTo>
                      <a:pt x="1004" y="1240"/>
                    </a:lnTo>
                    <a:lnTo>
                      <a:pt x="760" y="1546"/>
                    </a:lnTo>
                    <a:close/>
                  </a:path>
                </a:pathLst>
              </a:custGeom>
              <a:solidFill>
                <a:srgbClr val="FF66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803" name="Freeform 155"/>
              <p:cNvSpPr>
                <a:spLocks/>
              </p:cNvSpPr>
              <p:nvPr/>
            </p:nvSpPr>
            <p:spPr bwMode="auto">
              <a:xfrm>
                <a:off x="2074" y="1578"/>
                <a:ext cx="976" cy="815"/>
              </a:xfrm>
              <a:custGeom>
                <a:avLst/>
                <a:gdLst/>
                <a:ahLst/>
                <a:cxnLst>
                  <a:cxn ang="0">
                    <a:pos x="760" y="1545"/>
                  </a:cxn>
                  <a:cxn ang="0">
                    <a:pos x="697" y="1622"/>
                  </a:cxn>
                  <a:cxn ang="0">
                    <a:pos x="537" y="1504"/>
                  </a:cxn>
                  <a:cxn ang="0">
                    <a:pos x="432" y="1629"/>
                  </a:cxn>
                  <a:cxn ang="0">
                    <a:pos x="321" y="1545"/>
                  </a:cxn>
                  <a:cxn ang="0">
                    <a:pos x="237" y="1629"/>
                  </a:cxn>
                  <a:cxn ang="0">
                    <a:pos x="181" y="1622"/>
                  </a:cxn>
                  <a:cxn ang="0">
                    <a:pos x="341" y="1455"/>
                  </a:cxn>
                  <a:cxn ang="0">
                    <a:pos x="307" y="1427"/>
                  </a:cxn>
                  <a:cxn ang="0">
                    <a:pos x="0" y="1163"/>
                  </a:cxn>
                  <a:cxn ang="0">
                    <a:pos x="411" y="654"/>
                  </a:cxn>
                  <a:cxn ang="0">
                    <a:pos x="571" y="612"/>
                  </a:cxn>
                  <a:cxn ang="0">
                    <a:pos x="878" y="348"/>
                  </a:cxn>
                  <a:cxn ang="0">
                    <a:pos x="878" y="285"/>
                  </a:cxn>
                  <a:cxn ang="0">
                    <a:pos x="732" y="195"/>
                  </a:cxn>
                  <a:cxn ang="0">
                    <a:pos x="725" y="125"/>
                  </a:cxn>
                  <a:cxn ang="0">
                    <a:pos x="774" y="62"/>
                  </a:cxn>
                  <a:cxn ang="0">
                    <a:pos x="844" y="48"/>
                  </a:cxn>
                  <a:cxn ang="0">
                    <a:pos x="934" y="159"/>
                  </a:cxn>
                  <a:cxn ang="0">
                    <a:pos x="955" y="90"/>
                  </a:cxn>
                  <a:cxn ang="0">
                    <a:pos x="1031" y="27"/>
                  </a:cxn>
                  <a:cxn ang="0">
                    <a:pos x="1094" y="0"/>
                  </a:cxn>
                  <a:cxn ang="0">
                    <a:pos x="1129" y="34"/>
                  </a:cxn>
                  <a:cxn ang="0">
                    <a:pos x="1212" y="340"/>
                  </a:cxn>
                  <a:cxn ang="0">
                    <a:pos x="1234" y="243"/>
                  </a:cxn>
                  <a:cxn ang="0">
                    <a:pos x="1401" y="292"/>
                  </a:cxn>
                  <a:cxn ang="0">
                    <a:pos x="1485" y="243"/>
                  </a:cxn>
                  <a:cxn ang="0">
                    <a:pos x="1534" y="340"/>
                  </a:cxn>
                  <a:cxn ang="0">
                    <a:pos x="1596" y="243"/>
                  </a:cxn>
                  <a:cxn ang="0">
                    <a:pos x="1680" y="250"/>
                  </a:cxn>
                  <a:cxn ang="0">
                    <a:pos x="1771" y="306"/>
                  </a:cxn>
                  <a:cxn ang="0">
                    <a:pos x="1743" y="368"/>
                  </a:cxn>
                  <a:cxn ang="0">
                    <a:pos x="1666" y="403"/>
                  </a:cxn>
                  <a:cxn ang="0">
                    <a:pos x="1687" y="431"/>
                  </a:cxn>
                  <a:cxn ang="0">
                    <a:pos x="1735" y="487"/>
                  </a:cxn>
                  <a:cxn ang="0">
                    <a:pos x="1785" y="445"/>
                  </a:cxn>
                  <a:cxn ang="0">
                    <a:pos x="1952" y="598"/>
                  </a:cxn>
                  <a:cxn ang="0">
                    <a:pos x="1952" y="640"/>
                  </a:cxn>
                  <a:cxn ang="0">
                    <a:pos x="1861" y="744"/>
                  </a:cxn>
                  <a:cxn ang="0">
                    <a:pos x="1757" y="787"/>
                  </a:cxn>
                  <a:cxn ang="0">
                    <a:pos x="1638" y="968"/>
                  </a:cxn>
                  <a:cxn ang="0">
                    <a:pos x="1422" y="1044"/>
                  </a:cxn>
                  <a:cxn ang="0">
                    <a:pos x="1296" y="974"/>
                  </a:cxn>
                  <a:cxn ang="0">
                    <a:pos x="1157" y="1191"/>
                  </a:cxn>
                  <a:cxn ang="0">
                    <a:pos x="1108" y="1233"/>
                  </a:cxn>
                  <a:cxn ang="0">
                    <a:pos x="1003" y="1239"/>
                  </a:cxn>
                  <a:cxn ang="0">
                    <a:pos x="760" y="1545"/>
                  </a:cxn>
                </a:cxnLst>
                <a:rect l="0" t="0" r="r" b="b"/>
                <a:pathLst>
                  <a:path w="1952" h="1629">
                    <a:moveTo>
                      <a:pt x="760" y="1545"/>
                    </a:moveTo>
                    <a:lnTo>
                      <a:pt x="697" y="1622"/>
                    </a:lnTo>
                    <a:lnTo>
                      <a:pt x="537" y="1504"/>
                    </a:lnTo>
                    <a:lnTo>
                      <a:pt x="432" y="1629"/>
                    </a:lnTo>
                    <a:lnTo>
                      <a:pt x="321" y="1545"/>
                    </a:lnTo>
                    <a:lnTo>
                      <a:pt x="237" y="1629"/>
                    </a:lnTo>
                    <a:lnTo>
                      <a:pt x="181" y="1622"/>
                    </a:lnTo>
                    <a:lnTo>
                      <a:pt x="341" y="1455"/>
                    </a:lnTo>
                    <a:lnTo>
                      <a:pt x="307" y="1427"/>
                    </a:lnTo>
                    <a:lnTo>
                      <a:pt x="0" y="1163"/>
                    </a:lnTo>
                    <a:lnTo>
                      <a:pt x="411" y="654"/>
                    </a:lnTo>
                    <a:lnTo>
                      <a:pt x="571" y="612"/>
                    </a:lnTo>
                    <a:lnTo>
                      <a:pt x="878" y="348"/>
                    </a:lnTo>
                    <a:lnTo>
                      <a:pt x="878" y="285"/>
                    </a:lnTo>
                    <a:lnTo>
                      <a:pt x="732" y="195"/>
                    </a:lnTo>
                    <a:lnTo>
                      <a:pt x="725" y="125"/>
                    </a:lnTo>
                    <a:lnTo>
                      <a:pt x="774" y="62"/>
                    </a:lnTo>
                    <a:lnTo>
                      <a:pt x="844" y="48"/>
                    </a:lnTo>
                    <a:lnTo>
                      <a:pt x="934" y="159"/>
                    </a:lnTo>
                    <a:lnTo>
                      <a:pt x="955" y="90"/>
                    </a:lnTo>
                    <a:lnTo>
                      <a:pt x="1031" y="27"/>
                    </a:lnTo>
                    <a:lnTo>
                      <a:pt x="1094" y="0"/>
                    </a:lnTo>
                    <a:lnTo>
                      <a:pt x="1129" y="34"/>
                    </a:lnTo>
                    <a:lnTo>
                      <a:pt x="1212" y="340"/>
                    </a:lnTo>
                    <a:lnTo>
                      <a:pt x="1234" y="243"/>
                    </a:lnTo>
                    <a:lnTo>
                      <a:pt x="1401" y="292"/>
                    </a:lnTo>
                    <a:lnTo>
                      <a:pt x="1485" y="243"/>
                    </a:lnTo>
                    <a:lnTo>
                      <a:pt x="1534" y="340"/>
                    </a:lnTo>
                    <a:lnTo>
                      <a:pt x="1596" y="243"/>
                    </a:lnTo>
                    <a:lnTo>
                      <a:pt x="1680" y="250"/>
                    </a:lnTo>
                    <a:lnTo>
                      <a:pt x="1771" y="306"/>
                    </a:lnTo>
                    <a:lnTo>
                      <a:pt x="1743" y="368"/>
                    </a:lnTo>
                    <a:lnTo>
                      <a:pt x="1666" y="403"/>
                    </a:lnTo>
                    <a:lnTo>
                      <a:pt x="1687" y="431"/>
                    </a:lnTo>
                    <a:lnTo>
                      <a:pt x="1735" y="487"/>
                    </a:lnTo>
                    <a:lnTo>
                      <a:pt x="1785" y="445"/>
                    </a:lnTo>
                    <a:lnTo>
                      <a:pt x="1952" y="598"/>
                    </a:lnTo>
                    <a:lnTo>
                      <a:pt x="1952" y="640"/>
                    </a:lnTo>
                    <a:lnTo>
                      <a:pt x="1861" y="744"/>
                    </a:lnTo>
                    <a:lnTo>
                      <a:pt x="1757" y="787"/>
                    </a:lnTo>
                    <a:lnTo>
                      <a:pt x="1638" y="968"/>
                    </a:lnTo>
                    <a:lnTo>
                      <a:pt x="1422" y="1044"/>
                    </a:lnTo>
                    <a:lnTo>
                      <a:pt x="1296" y="974"/>
                    </a:lnTo>
                    <a:lnTo>
                      <a:pt x="1157" y="1191"/>
                    </a:lnTo>
                    <a:lnTo>
                      <a:pt x="1108" y="1233"/>
                    </a:lnTo>
                    <a:lnTo>
                      <a:pt x="1003" y="1239"/>
                    </a:lnTo>
                    <a:lnTo>
                      <a:pt x="760" y="1545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804" name="Freeform 156"/>
              <p:cNvSpPr>
                <a:spLocks/>
              </p:cNvSpPr>
              <p:nvPr/>
            </p:nvSpPr>
            <p:spPr bwMode="auto">
              <a:xfrm>
                <a:off x="2757" y="913"/>
                <a:ext cx="446" cy="595"/>
              </a:xfrm>
              <a:custGeom>
                <a:avLst/>
                <a:gdLst/>
                <a:ahLst/>
                <a:cxnLst>
                  <a:cxn ang="0">
                    <a:pos x="49" y="579"/>
                  </a:cxn>
                  <a:cxn ang="0">
                    <a:pos x="55" y="439"/>
                  </a:cxn>
                  <a:cxn ang="0">
                    <a:pos x="0" y="348"/>
                  </a:cxn>
                  <a:cxn ang="0">
                    <a:pos x="35" y="34"/>
                  </a:cxn>
                  <a:cxn ang="0">
                    <a:pos x="105" y="0"/>
                  </a:cxn>
                  <a:cxn ang="0">
                    <a:pos x="223" y="112"/>
                  </a:cxn>
                  <a:cxn ang="0">
                    <a:pos x="439" y="223"/>
                  </a:cxn>
                  <a:cxn ang="0">
                    <a:pos x="676" y="202"/>
                  </a:cxn>
                  <a:cxn ang="0">
                    <a:pos x="773" y="314"/>
                  </a:cxn>
                  <a:cxn ang="0">
                    <a:pos x="732" y="481"/>
                  </a:cxn>
                  <a:cxn ang="0">
                    <a:pos x="787" y="509"/>
                  </a:cxn>
                  <a:cxn ang="0">
                    <a:pos x="850" y="474"/>
                  </a:cxn>
                  <a:cxn ang="0">
                    <a:pos x="822" y="551"/>
                  </a:cxn>
                  <a:cxn ang="0">
                    <a:pos x="759" y="641"/>
                  </a:cxn>
                  <a:cxn ang="0">
                    <a:pos x="759" y="794"/>
                  </a:cxn>
                  <a:cxn ang="0">
                    <a:pos x="718" y="857"/>
                  </a:cxn>
                  <a:cxn ang="0">
                    <a:pos x="891" y="1128"/>
                  </a:cxn>
                  <a:cxn ang="0">
                    <a:pos x="843" y="1191"/>
                  </a:cxn>
                  <a:cxn ang="0">
                    <a:pos x="523" y="891"/>
                  </a:cxn>
                  <a:cxn ang="0">
                    <a:pos x="445" y="864"/>
                  </a:cxn>
                  <a:cxn ang="0">
                    <a:pos x="278" y="947"/>
                  </a:cxn>
                  <a:cxn ang="0">
                    <a:pos x="139" y="801"/>
                  </a:cxn>
                  <a:cxn ang="0">
                    <a:pos x="125" y="738"/>
                  </a:cxn>
                  <a:cxn ang="0">
                    <a:pos x="63" y="710"/>
                  </a:cxn>
                  <a:cxn ang="0">
                    <a:pos x="49" y="579"/>
                  </a:cxn>
                </a:cxnLst>
                <a:rect l="0" t="0" r="r" b="b"/>
                <a:pathLst>
                  <a:path w="891" h="1191">
                    <a:moveTo>
                      <a:pt x="49" y="579"/>
                    </a:moveTo>
                    <a:lnTo>
                      <a:pt x="55" y="439"/>
                    </a:lnTo>
                    <a:lnTo>
                      <a:pt x="0" y="348"/>
                    </a:lnTo>
                    <a:lnTo>
                      <a:pt x="35" y="34"/>
                    </a:lnTo>
                    <a:lnTo>
                      <a:pt x="105" y="0"/>
                    </a:lnTo>
                    <a:lnTo>
                      <a:pt x="223" y="112"/>
                    </a:lnTo>
                    <a:lnTo>
                      <a:pt x="439" y="223"/>
                    </a:lnTo>
                    <a:lnTo>
                      <a:pt x="676" y="202"/>
                    </a:lnTo>
                    <a:lnTo>
                      <a:pt x="773" y="314"/>
                    </a:lnTo>
                    <a:lnTo>
                      <a:pt x="732" y="481"/>
                    </a:lnTo>
                    <a:lnTo>
                      <a:pt x="787" y="509"/>
                    </a:lnTo>
                    <a:lnTo>
                      <a:pt x="850" y="474"/>
                    </a:lnTo>
                    <a:lnTo>
                      <a:pt x="822" y="551"/>
                    </a:lnTo>
                    <a:lnTo>
                      <a:pt x="759" y="641"/>
                    </a:lnTo>
                    <a:lnTo>
                      <a:pt x="759" y="794"/>
                    </a:lnTo>
                    <a:lnTo>
                      <a:pt x="718" y="857"/>
                    </a:lnTo>
                    <a:lnTo>
                      <a:pt x="891" y="1128"/>
                    </a:lnTo>
                    <a:lnTo>
                      <a:pt x="843" y="1191"/>
                    </a:lnTo>
                    <a:lnTo>
                      <a:pt x="523" y="891"/>
                    </a:lnTo>
                    <a:lnTo>
                      <a:pt x="445" y="864"/>
                    </a:lnTo>
                    <a:lnTo>
                      <a:pt x="278" y="947"/>
                    </a:lnTo>
                    <a:lnTo>
                      <a:pt x="139" y="801"/>
                    </a:lnTo>
                    <a:lnTo>
                      <a:pt x="125" y="738"/>
                    </a:lnTo>
                    <a:lnTo>
                      <a:pt x="63" y="710"/>
                    </a:lnTo>
                    <a:lnTo>
                      <a:pt x="49" y="579"/>
                    </a:lnTo>
                    <a:close/>
                  </a:path>
                </a:pathLst>
              </a:custGeom>
              <a:solidFill>
                <a:srgbClr val="CC33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805" name="Freeform 157"/>
              <p:cNvSpPr>
                <a:spLocks/>
              </p:cNvSpPr>
              <p:nvPr/>
            </p:nvSpPr>
            <p:spPr bwMode="auto">
              <a:xfrm>
                <a:off x="2757" y="913"/>
                <a:ext cx="446" cy="596"/>
              </a:xfrm>
              <a:custGeom>
                <a:avLst/>
                <a:gdLst/>
                <a:ahLst/>
                <a:cxnLst>
                  <a:cxn ang="0">
                    <a:pos x="49" y="579"/>
                  </a:cxn>
                  <a:cxn ang="0">
                    <a:pos x="56" y="439"/>
                  </a:cxn>
                  <a:cxn ang="0">
                    <a:pos x="0" y="349"/>
                  </a:cxn>
                  <a:cxn ang="0">
                    <a:pos x="35" y="36"/>
                  </a:cxn>
                  <a:cxn ang="0">
                    <a:pos x="105" y="0"/>
                  </a:cxn>
                  <a:cxn ang="0">
                    <a:pos x="224" y="112"/>
                  </a:cxn>
                  <a:cxn ang="0">
                    <a:pos x="439" y="223"/>
                  </a:cxn>
                  <a:cxn ang="0">
                    <a:pos x="676" y="203"/>
                  </a:cxn>
                  <a:cxn ang="0">
                    <a:pos x="773" y="314"/>
                  </a:cxn>
                  <a:cxn ang="0">
                    <a:pos x="732" y="481"/>
                  </a:cxn>
                  <a:cxn ang="0">
                    <a:pos x="787" y="509"/>
                  </a:cxn>
                  <a:cxn ang="0">
                    <a:pos x="851" y="475"/>
                  </a:cxn>
                  <a:cxn ang="0">
                    <a:pos x="823" y="551"/>
                  </a:cxn>
                  <a:cxn ang="0">
                    <a:pos x="759" y="642"/>
                  </a:cxn>
                  <a:cxn ang="0">
                    <a:pos x="759" y="795"/>
                  </a:cxn>
                  <a:cxn ang="0">
                    <a:pos x="718" y="857"/>
                  </a:cxn>
                  <a:cxn ang="0">
                    <a:pos x="892" y="1129"/>
                  </a:cxn>
                  <a:cxn ang="0">
                    <a:pos x="843" y="1192"/>
                  </a:cxn>
                  <a:cxn ang="0">
                    <a:pos x="523" y="892"/>
                  </a:cxn>
                  <a:cxn ang="0">
                    <a:pos x="447" y="865"/>
                  </a:cxn>
                  <a:cxn ang="0">
                    <a:pos x="279" y="948"/>
                  </a:cxn>
                  <a:cxn ang="0">
                    <a:pos x="140" y="801"/>
                  </a:cxn>
                  <a:cxn ang="0">
                    <a:pos x="126" y="739"/>
                  </a:cxn>
                  <a:cxn ang="0">
                    <a:pos x="63" y="711"/>
                  </a:cxn>
                  <a:cxn ang="0">
                    <a:pos x="49" y="579"/>
                  </a:cxn>
                </a:cxnLst>
                <a:rect l="0" t="0" r="r" b="b"/>
                <a:pathLst>
                  <a:path w="892" h="1192">
                    <a:moveTo>
                      <a:pt x="49" y="579"/>
                    </a:moveTo>
                    <a:lnTo>
                      <a:pt x="56" y="439"/>
                    </a:lnTo>
                    <a:lnTo>
                      <a:pt x="0" y="349"/>
                    </a:lnTo>
                    <a:lnTo>
                      <a:pt x="35" y="36"/>
                    </a:lnTo>
                    <a:lnTo>
                      <a:pt x="105" y="0"/>
                    </a:lnTo>
                    <a:lnTo>
                      <a:pt x="224" y="112"/>
                    </a:lnTo>
                    <a:lnTo>
                      <a:pt x="439" y="223"/>
                    </a:lnTo>
                    <a:lnTo>
                      <a:pt x="676" y="203"/>
                    </a:lnTo>
                    <a:lnTo>
                      <a:pt x="773" y="314"/>
                    </a:lnTo>
                    <a:lnTo>
                      <a:pt x="732" y="481"/>
                    </a:lnTo>
                    <a:lnTo>
                      <a:pt x="787" y="509"/>
                    </a:lnTo>
                    <a:lnTo>
                      <a:pt x="851" y="475"/>
                    </a:lnTo>
                    <a:lnTo>
                      <a:pt x="823" y="551"/>
                    </a:lnTo>
                    <a:lnTo>
                      <a:pt x="759" y="642"/>
                    </a:lnTo>
                    <a:lnTo>
                      <a:pt x="759" y="795"/>
                    </a:lnTo>
                    <a:lnTo>
                      <a:pt x="718" y="857"/>
                    </a:lnTo>
                    <a:lnTo>
                      <a:pt x="892" y="1129"/>
                    </a:lnTo>
                    <a:lnTo>
                      <a:pt x="843" y="1192"/>
                    </a:lnTo>
                    <a:lnTo>
                      <a:pt x="523" y="892"/>
                    </a:lnTo>
                    <a:lnTo>
                      <a:pt x="447" y="865"/>
                    </a:lnTo>
                    <a:lnTo>
                      <a:pt x="279" y="948"/>
                    </a:lnTo>
                    <a:lnTo>
                      <a:pt x="140" y="801"/>
                    </a:lnTo>
                    <a:lnTo>
                      <a:pt x="126" y="739"/>
                    </a:lnTo>
                    <a:lnTo>
                      <a:pt x="63" y="711"/>
                    </a:lnTo>
                    <a:lnTo>
                      <a:pt x="49" y="579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806" name="Freeform 158"/>
              <p:cNvSpPr>
                <a:spLocks/>
              </p:cNvSpPr>
              <p:nvPr/>
            </p:nvSpPr>
            <p:spPr bwMode="auto">
              <a:xfrm>
                <a:off x="3196" y="2219"/>
                <a:ext cx="303" cy="380"/>
              </a:xfrm>
              <a:custGeom>
                <a:avLst/>
                <a:gdLst/>
                <a:ahLst/>
                <a:cxnLst>
                  <a:cxn ang="0">
                    <a:pos x="573" y="598"/>
                  </a:cxn>
                  <a:cxn ang="0">
                    <a:pos x="440" y="648"/>
                  </a:cxn>
                  <a:cxn ang="0">
                    <a:pos x="336" y="759"/>
                  </a:cxn>
                  <a:cxn ang="0">
                    <a:pos x="308" y="612"/>
                  </a:cxn>
                  <a:cxn ang="0">
                    <a:pos x="22" y="648"/>
                  </a:cxn>
                  <a:cxn ang="0">
                    <a:pos x="0" y="509"/>
                  </a:cxn>
                  <a:cxn ang="0">
                    <a:pos x="99" y="159"/>
                  </a:cxn>
                  <a:cxn ang="0">
                    <a:pos x="56" y="145"/>
                  </a:cxn>
                  <a:cxn ang="0">
                    <a:pos x="113" y="55"/>
                  </a:cxn>
                  <a:cxn ang="0">
                    <a:pos x="224" y="62"/>
                  </a:cxn>
                  <a:cxn ang="0">
                    <a:pos x="280" y="0"/>
                  </a:cxn>
                  <a:cxn ang="0">
                    <a:pos x="559" y="55"/>
                  </a:cxn>
                  <a:cxn ang="0">
                    <a:pos x="537" y="145"/>
                  </a:cxn>
                  <a:cxn ang="0">
                    <a:pos x="475" y="187"/>
                  </a:cxn>
                  <a:cxn ang="0">
                    <a:pos x="461" y="236"/>
                  </a:cxn>
                  <a:cxn ang="0">
                    <a:pos x="503" y="439"/>
                  </a:cxn>
                  <a:cxn ang="0">
                    <a:pos x="607" y="481"/>
                  </a:cxn>
                  <a:cxn ang="0">
                    <a:pos x="573" y="598"/>
                  </a:cxn>
                </a:cxnLst>
                <a:rect l="0" t="0" r="r" b="b"/>
                <a:pathLst>
                  <a:path w="607" h="759">
                    <a:moveTo>
                      <a:pt x="573" y="598"/>
                    </a:moveTo>
                    <a:lnTo>
                      <a:pt x="440" y="648"/>
                    </a:lnTo>
                    <a:lnTo>
                      <a:pt x="336" y="759"/>
                    </a:lnTo>
                    <a:lnTo>
                      <a:pt x="308" y="612"/>
                    </a:lnTo>
                    <a:lnTo>
                      <a:pt x="22" y="648"/>
                    </a:lnTo>
                    <a:lnTo>
                      <a:pt x="0" y="509"/>
                    </a:lnTo>
                    <a:lnTo>
                      <a:pt x="99" y="159"/>
                    </a:lnTo>
                    <a:lnTo>
                      <a:pt x="56" y="145"/>
                    </a:lnTo>
                    <a:lnTo>
                      <a:pt x="113" y="55"/>
                    </a:lnTo>
                    <a:lnTo>
                      <a:pt x="224" y="62"/>
                    </a:lnTo>
                    <a:lnTo>
                      <a:pt x="280" y="0"/>
                    </a:lnTo>
                    <a:lnTo>
                      <a:pt x="559" y="55"/>
                    </a:lnTo>
                    <a:lnTo>
                      <a:pt x="537" y="145"/>
                    </a:lnTo>
                    <a:lnTo>
                      <a:pt x="475" y="187"/>
                    </a:lnTo>
                    <a:lnTo>
                      <a:pt x="461" y="236"/>
                    </a:lnTo>
                    <a:lnTo>
                      <a:pt x="503" y="439"/>
                    </a:lnTo>
                    <a:lnTo>
                      <a:pt x="607" y="481"/>
                    </a:lnTo>
                    <a:lnTo>
                      <a:pt x="573" y="598"/>
                    </a:lnTo>
                    <a:close/>
                  </a:path>
                </a:pathLst>
              </a:custGeom>
              <a:solidFill>
                <a:srgbClr val="66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807" name="Freeform 159"/>
              <p:cNvSpPr>
                <a:spLocks/>
              </p:cNvSpPr>
              <p:nvPr/>
            </p:nvSpPr>
            <p:spPr bwMode="auto">
              <a:xfrm>
                <a:off x="3196" y="2219"/>
                <a:ext cx="304" cy="380"/>
              </a:xfrm>
              <a:custGeom>
                <a:avLst/>
                <a:gdLst/>
                <a:ahLst/>
                <a:cxnLst>
                  <a:cxn ang="0">
                    <a:pos x="572" y="600"/>
                  </a:cxn>
                  <a:cxn ang="0">
                    <a:pos x="440" y="648"/>
                  </a:cxn>
                  <a:cxn ang="0">
                    <a:pos x="335" y="759"/>
                  </a:cxn>
                  <a:cxn ang="0">
                    <a:pos x="307" y="613"/>
                  </a:cxn>
                  <a:cxn ang="0">
                    <a:pos x="21" y="648"/>
                  </a:cxn>
                  <a:cxn ang="0">
                    <a:pos x="0" y="509"/>
                  </a:cxn>
                  <a:cxn ang="0">
                    <a:pos x="98" y="160"/>
                  </a:cxn>
                  <a:cxn ang="0">
                    <a:pos x="56" y="146"/>
                  </a:cxn>
                  <a:cxn ang="0">
                    <a:pos x="112" y="55"/>
                  </a:cxn>
                  <a:cxn ang="0">
                    <a:pos x="223" y="63"/>
                  </a:cxn>
                  <a:cxn ang="0">
                    <a:pos x="279" y="0"/>
                  </a:cxn>
                  <a:cxn ang="0">
                    <a:pos x="558" y="55"/>
                  </a:cxn>
                  <a:cxn ang="0">
                    <a:pos x="537" y="146"/>
                  </a:cxn>
                  <a:cxn ang="0">
                    <a:pos x="474" y="188"/>
                  </a:cxn>
                  <a:cxn ang="0">
                    <a:pos x="460" y="236"/>
                  </a:cxn>
                  <a:cxn ang="0">
                    <a:pos x="502" y="439"/>
                  </a:cxn>
                  <a:cxn ang="0">
                    <a:pos x="607" y="481"/>
                  </a:cxn>
                  <a:cxn ang="0">
                    <a:pos x="572" y="600"/>
                  </a:cxn>
                </a:cxnLst>
                <a:rect l="0" t="0" r="r" b="b"/>
                <a:pathLst>
                  <a:path w="607" h="759">
                    <a:moveTo>
                      <a:pt x="572" y="600"/>
                    </a:moveTo>
                    <a:lnTo>
                      <a:pt x="440" y="648"/>
                    </a:lnTo>
                    <a:lnTo>
                      <a:pt x="335" y="759"/>
                    </a:lnTo>
                    <a:lnTo>
                      <a:pt x="307" y="613"/>
                    </a:lnTo>
                    <a:lnTo>
                      <a:pt x="21" y="648"/>
                    </a:lnTo>
                    <a:lnTo>
                      <a:pt x="0" y="509"/>
                    </a:lnTo>
                    <a:lnTo>
                      <a:pt x="98" y="160"/>
                    </a:lnTo>
                    <a:lnTo>
                      <a:pt x="56" y="146"/>
                    </a:lnTo>
                    <a:lnTo>
                      <a:pt x="112" y="55"/>
                    </a:lnTo>
                    <a:lnTo>
                      <a:pt x="223" y="63"/>
                    </a:lnTo>
                    <a:lnTo>
                      <a:pt x="279" y="0"/>
                    </a:lnTo>
                    <a:lnTo>
                      <a:pt x="558" y="55"/>
                    </a:lnTo>
                    <a:lnTo>
                      <a:pt x="537" y="146"/>
                    </a:lnTo>
                    <a:lnTo>
                      <a:pt x="474" y="188"/>
                    </a:lnTo>
                    <a:lnTo>
                      <a:pt x="460" y="236"/>
                    </a:lnTo>
                    <a:lnTo>
                      <a:pt x="502" y="439"/>
                    </a:lnTo>
                    <a:lnTo>
                      <a:pt x="607" y="481"/>
                    </a:lnTo>
                    <a:lnTo>
                      <a:pt x="572" y="600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808" name="Freeform 160"/>
              <p:cNvSpPr>
                <a:spLocks/>
              </p:cNvSpPr>
              <p:nvPr/>
            </p:nvSpPr>
            <p:spPr bwMode="auto">
              <a:xfrm>
                <a:off x="4590" y="4253"/>
                <a:ext cx="279" cy="178"/>
              </a:xfrm>
              <a:custGeom>
                <a:avLst/>
                <a:gdLst/>
                <a:ahLst/>
                <a:cxnLst>
                  <a:cxn ang="0">
                    <a:pos x="544" y="264"/>
                  </a:cxn>
                  <a:cxn ang="0">
                    <a:pos x="516" y="356"/>
                  </a:cxn>
                  <a:cxn ang="0">
                    <a:pos x="175" y="342"/>
                  </a:cxn>
                  <a:cxn ang="0">
                    <a:pos x="91" y="306"/>
                  </a:cxn>
                  <a:cxn ang="0">
                    <a:pos x="91" y="237"/>
                  </a:cxn>
                  <a:cxn ang="0">
                    <a:pos x="28" y="216"/>
                  </a:cxn>
                  <a:cxn ang="0">
                    <a:pos x="0" y="153"/>
                  </a:cxn>
                  <a:cxn ang="0">
                    <a:pos x="133" y="153"/>
                  </a:cxn>
                  <a:cxn ang="0">
                    <a:pos x="133" y="97"/>
                  </a:cxn>
                  <a:cxn ang="0">
                    <a:pos x="328" y="0"/>
                  </a:cxn>
                  <a:cxn ang="0">
                    <a:pos x="558" y="6"/>
                  </a:cxn>
                  <a:cxn ang="0">
                    <a:pos x="544" y="264"/>
                  </a:cxn>
                </a:cxnLst>
                <a:rect l="0" t="0" r="r" b="b"/>
                <a:pathLst>
                  <a:path w="558" h="356">
                    <a:moveTo>
                      <a:pt x="544" y="264"/>
                    </a:moveTo>
                    <a:lnTo>
                      <a:pt x="516" y="356"/>
                    </a:lnTo>
                    <a:lnTo>
                      <a:pt x="175" y="342"/>
                    </a:lnTo>
                    <a:lnTo>
                      <a:pt x="91" y="306"/>
                    </a:lnTo>
                    <a:lnTo>
                      <a:pt x="91" y="237"/>
                    </a:lnTo>
                    <a:lnTo>
                      <a:pt x="28" y="216"/>
                    </a:lnTo>
                    <a:lnTo>
                      <a:pt x="0" y="153"/>
                    </a:lnTo>
                    <a:lnTo>
                      <a:pt x="133" y="153"/>
                    </a:lnTo>
                    <a:lnTo>
                      <a:pt x="133" y="97"/>
                    </a:lnTo>
                    <a:lnTo>
                      <a:pt x="328" y="0"/>
                    </a:lnTo>
                    <a:lnTo>
                      <a:pt x="558" y="6"/>
                    </a:lnTo>
                    <a:lnTo>
                      <a:pt x="544" y="264"/>
                    </a:lnTo>
                    <a:close/>
                  </a:path>
                </a:pathLst>
              </a:custGeom>
              <a:solidFill>
                <a:srgbClr val="9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809" name="Freeform 161"/>
              <p:cNvSpPr>
                <a:spLocks/>
              </p:cNvSpPr>
              <p:nvPr/>
            </p:nvSpPr>
            <p:spPr bwMode="auto">
              <a:xfrm>
                <a:off x="4590" y="4253"/>
                <a:ext cx="279" cy="178"/>
              </a:xfrm>
              <a:custGeom>
                <a:avLst/>
                <a:gdLst/>
                <a:ahLst/>
                <a:cxnLst>
                  <a:cxn ang="0">
                    <a:pos x="545" y="266"/>
                  </a:cxn>
                  <a:cxn ang="0">
                    <a:pos x="517" y="356"/>
                  </a:cxn>
                  <a:cxn ang="0">
                    <a:pos x="175" y="342"/>
                  </a:cxn>
                  <a:cxn ang="0">
                    <a:pos x="91" y="307"/>
                  </a:cxn>
                  <a:cxn ang="0">
                    <a:pos x="91" y="238"/>
                  </a:cxn>
                  <a:cxn ang="0">
                    <a:pos x="28" y="216"/>
                  </a:cxn>
                  <a:cxn ang="0">
                    <a:pos x="0" y="154"/>
                  </a:cxn>
                  <a:cxn ang="0">
                    <a:pos x="133" y="154"/>
                  </a:cxn>
                  <a:cxn ang="0">
                    <a:pos x="133" y="98"/>
                  </a:cxn>
                  <a:cxn ang="0">
                    <a:pos x="328" y="0"/>
                  </a:cxn>
                  <a:cxn ang="0">
                    <a:pos x="559" y="7"/>
                  </a:cxn>
                  <a:cxn ang="0">
                    <a:pos x="545" y="266"/>
                  </a:cxn>
                </a:cxnLst>
                <a:rect l="0" t="0" r="r" b="b"/>
                <a:pathLst>
                  <a:path w="559" h="356">
                    <a:moveTo>
                      <a:pt x="545" y="266"/>
                    </a:moveTo>
                    <a:lnTo>
                      <a:pt x="517" y="356"/>
                    </a:lnTo>
                    <a:lnTo>
                      <a:pt x="175" y="342"/>
                    </a:lnTo>
                    <a:lnTo>
                      <a:pt x="91" y="307"/>
                    </a:lnTo>
                    <a:lnTo>
                      <a:pt x="91" y="238"/>
                    </a:lnTo>
                    <a:lnTo>
                      <a:pt x="28" y="216"/>
                    </a:lnTo>
                    <a:lnTo>
                      <a:pt x="0" y="154"/>
                    </a:lnTo>
                    <a:lnTo>
                      <a:pt x="133" y="154"/>
                    </a:lnTo>
                    <a:lnTo>
                      <a:pt x="133" y="98"/>
                    </a:lnTo>
                    <a:lnTo>
                      <a:pt x="328" y="0"/>
                    </a:lnTo>
                    <a:lnTo>
                      <a:pt x="559" y="7"/>
                    </a:lnTo>
                    <a:lnTo>
                      <a:pt x="545" y="266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810" name="Freeform 162"/>
              <p:cNvSpPr>
                <a:spLocks/>
              </p:cNvSpPr>
              <p:nvPr/>
            </p:nvSpPr>
            <p:spPr bwMode="auto">
              <a:xfrm>
                <a:off x="4866" y="4361"/>
                <a:ext cx="630" cy="443"/>
              </a:xfrm>
              <a:custGeom>
                <a:avLst/>
                <a:gdLst/>
                <a:ahLst/>
                <a:cxnLst>
                  <a:cxn ang="0">
                    <a:pos x="397" y="885"/>
                  </a:cxn>
                  <a:cxn ang="0">
                    <a:pos x="369" y="836"/>
                  </a:cxn>
                  <a:cxn ang="0">
                    <a:pos x="474" y="731"/>
                  </a:cxn>
                  <a:cxn ang="0">
                    <a:pos x="404" y="633"/>
                  </a:cxn>
                  <a:cxn ang="0">
                    <a:pos x="285" y="669"/>
                  </a:cxn>
                  <a:cxn ang="0">
                    <a:pos x="195" y="760"/>
                  </a:cxn>
                  <a:cxn ang="0">
                    <a:pos x="104" y="669"/>
                  </a:cxn>
                  <a:cxn ang="0">
                    <a:pos x="7" y="599"/>
                  </a:cxn>
                  <a:cxn ang="0">
                    <a:pos x="0" y="424"/>
                  </a:cxn>
                  <a:cxn ang="0">
                    <a:pos x="132" y="446"/>
                  </a:cxn>
                  <a:cxn ang="0">
                    <a:pos x="307" y="362"/>
                  </a:cxn>
                  <a:cxn ang="0">
                    <a:pos x="355" y="383"/>
                  </a:cxn>
                  <a:cxn ang="0">
                    <a:pos x="341" y="279"/>
                  </a:cxn>
                  <a:cxn ang="0">
                    <a:pos x="383" y="229"/>
                  </a:cxn>
                  <a:cxn ang="0">
                    <a:pos x="502" y="195"/>
                  </a:cxn>
                  <a:cxn ang="0">
                    <a:pos x="572" y="216"/>
                  </a:cxn>
                  <a:cxn ang="0">
                    <a:pos x="641" y="153"/>
                  </a:cxn>
                  <a:cxn ang="0">
                    <a:pos x="711" y="188"/>
                  </a:cxn>
                  <a:cxn ang="0">
                    <a:pos x="781" y="84"/>
                  </a:cxn>
                  <a:cxn ang="0">
                    <a:pos x="955" y="0"/>
                  </a:cxn>
                  <a:cxn ang="0">
                    <a:pos x="1087" y="70"/>
                  </a:cxn>
                  <a:cxn ang="0">
                    <a:pos x="1122" y="167"/>
                  </a:cxn>
                  <a:cxn ang="0">
                    <a:pos x="1248" y="195"/>
                  </a:cxn>
                  <a:cxn ang="0">
                    <a:pos x="1262" y="257"/>
                  </a:cxn>
                  <a:cxn ang="0">
                    <a:pos x="1136" y="369"/>
                  </a:cxn>
                  <a:cxn ang="0">
                    <a:pos x="892" y="452"/>
                  </a:cxn>
                  <a:cxn ang="0">
                    <a:pos x="900" y="494"/>
                  </a:cxn>
                  <a:cxn ang="0">
                    <a:pos x="788" y="619"/>
                  </a:cxn>
                  <a:cxn ang="0">
                    <a:pos x="599" y="710"/>
                  </a:cxn>
                  <a:cxn ang="0">
                    <a:pos x="516" y="788"/>
                  </a:cxn>
                  <a:cxn ang="0">
                    <a:pos x="495" y="766"/>
                  </a:cxn>
                  <a:cxn ang="0">
                    <a:pos x="397" y="885"/>
                  </a:cxn>
                </a:cxnLst>
                <a:rect l="0" t="0" r="r" b="b"/>
                <a:pathLst>
                  <a:path w="1262" h="885">
                    <a:moveTo>
                      <a:pt x="397" y="885"/>
                    </a:moveTo>
                    <a:lnTo>
                      <a:pt x="369" y="836"/>
                    </a:lnTo>
                    <a:lnTo>
                      <a:pt x="474" y="731"/>
                    </a:lnTo>
                    <a:lnTo>
                      <a:pt x="404" y="633"/>
                    </a:lnTo>
                    <a:lnTo>
                      <a:pt x="285" y="669"/>
                    </a:lnTo>
                    <a:lnTo>
                      <a:pt x="195" y="760"/>
                    </a:lnTo>
                    <a:lnTo>
                      <a:pt x="104" y="669"/>
                    </a:lnTo>
                    <a:lnTo>
                      <a:pt x="7" y="599"/>
                    </a:lnTo>
                    <a:lnTo>
                      <a:pt x="0" y="424"/>
                    </a:lnTo>
                    <a:lnTo>
                      <a:pt x="132" y="446"/>
                    </a:lnTo>
                    <a:lnTo>
                      <a:pt x="307" y="362"/>
                    </a:lnTo>
                    <a:lnTo>
                      <a:pt x="355" y="383"/>
                    </a:lnTo>
                    <a:lnTo>
                      <a:pt x="341" y="279"/>
                    </a:lnTo>
                    <a:lnTo>
                      <a:pt x="383" y="229"/>
                    </a:lnTo>
                    <a:lnTo>
                      <a:pt x="502" y="195"/>
                    </a:lnTo>
                    <a:lnTo>
                      <a:pt x="572" y="216"/>
                    </a:lnTo>
                    <a:lnTo>
                      <a:pt x="641" y="153"/>
                    </a:lnTo>
                    <a:lnTo>
                      <a:pt x="711" y="188"/>
                    </a:lnTo>
                    <a:lnTo>
                      <a:pt x="781" y="84"/>
                    </a:lnTo>
                    <a:lnTo>
                      <a:pt x="955" y="0"/>
                    </a:lnTo>
                    <a:lnTo>
                      <a:pt x="1087" y="70"/>
                    </a:lnTo>
                    <a:lnTo>
                      <a:pt x="1122" y="167"/>
                    </a:lnTo>
                    <a:lnTo>
                      <a:pt x="1248" y="195"/>
                    </a:lnTo>
                    <a:lnTo>
                      <a:pt x="1262" y="257"/>
                    </a:lnTo>
                    <a:lnTo>
                      <a:pt x="1136" y="369"/>
                    </a:lnTo>
                    <a:lnTo>
                      <a:pt x="892" y="452"/>
                    </a:lnTo>
                    <a:lnTo>
                      <a:pt x="900" y="494"/>
                    </a:lnTo>
                    <a:lnTo>
                      <a:pt x="788" y="619"/>
                    </a:lnTo>
                    <a:lnTo>
                      <a:pt x="599" y="710"/>
                    </a:lnTo>
                    <a:lnTo>
                      <a:pt x="516" y="788"/>
                    </a:lnTo>
                    <a:lnTo>
                      <a:pt x="495" y="766"/>
                    </a:lnTo>
                    <a:lnTo>
                      <a:pt x="397" y="885"/>
                    </a:lnTo>
                    <a:close/>
                  </a:path>
                </a:pathLst>
              </a:custGeom>
              <a:solidFill>
                <a:srgbClr val="FF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811" name="Freeform 163"/>
              <p:cNvSpPr>
                <a:spLocks/>
              </p:cNvSpPr>
              <p:nvPr/>
            </p:nvSpPr>
            <p:spPr bwMode="auto">
              <a:xfrm>
                <a:off x="4866" y="4361"/>
                <a:ext cx="630" cy="443"/>
              </a:xfrm>
              <a:custGeom>
                <a:avLst/>
                <a:gdLst/>
                <a:ahLst/>
                <a:cxnLst>
                  <a:cxn ang="0">
                    <a:pos x="398" y="885"/>
                  </a:cxn>
                  <a:cxn ang="0">
                    <a:pos x="370" y="837"/>
                  </a:cxn>
                  <a:cxn ang="0">
                    <a:pos x="475" y="732"/>
                  </a:cxn>
                  <a:cxn ang="0">
                    <a:pos x="404" y="634"/>
                  </a:cxn>
                  <a:cxn ang="0">
                    <a:pos x="286" y="669"/>
                  </a:cxn>
                  <a:cxn ang="0">
                    <a:pos x="195" y="760"/>
                  </a:cxn>
                  <a:cxn ang="0">
                    <a:pos x="105" y="669"/>
                  </a:cxn>
                  <a:cxn ang="0">
                    <a:pos x="8" y="599"/>
                  </a:cxn>
                  <a:cxn ang="0">
                    <a:pos x="0" y="426"/>
                  </a:cxn>
                  <a:cxn ang="0">
                    <a:pos x="133" y="446"/>
                  </a:cxn>
                  <a:cxn ang="0">
                    <a:pos x="307" y="362"/>
                  </a:cxn>
                  <a:cxn ang="0">
                    <a:pos x="356" y="384"/>
                  </a:cxn>
                  <a:cxn ang="0">
                    <a:pos x="342" y="279"/>
                  </a:cxn>
                  <a:cxn ang="0">
                    <a:pos x="384" y="231"/>
                  </a:cxn>
                  <a:cxn ang="0">
                    <a:pos x="503" y="195"/>
                  </a:cxn>
                  <a:cxn ang="0">
                    <a:pos x="573" y="217"/>
                  </a:cxn>
                  <a:cxn ang="0">
                    <a:pos x="642" y="153"/>
                  </a:cxn>
                  <a:cxn ang="0">
                    <a:pos x="712" y="189"/>
                  </a:cxn>
                  <a:cxn ang="0">
                    <a:pos x="782" y="84"/>
                  </a:cxn>
                  <a:cxn ang="0">
                    <a:pos x="955" y="0"/>
                  </a:cxn>
                  <a:cxn ang="0">
                    <a:pos x="1088" y="70"/>
                  </a:cxn>
                  <a:cxn ang="0">
                    <a:pos x="1122" y="167"/>
                  </a:cxn>
                  <a:cxn ang="0">
                    <a:pos x="1248" y="195"/>
                  </a:cxn>
                  <a:cxn ang="0">
                    <a:pos x="1262" y="258"/>
                  </a:cxn>
                  <a:cxn ang="0">
                    <a:pos x="1136" y="370"/>
                  </a:cxn>
                  <a:cxn ang="0">
                    <a:pos x="893" y="453"/>
                  </a:cxn>
                  <a:cxn ang="0">
                    <a:pos x="900" y="495"/>
                  </a:cxn>
                  <a:cxn ang="0">
                    <a:pos x="788" y="620"/>
                  </a:cxn>
                  <a:cxn ang="0">
                    <a:pos x="600" y="710"/>
                  </a:cxn>
                  <a:cxn ang="0">
                    <a:pos x="517" y="788"/>
                  </a:cxn>
                  <a:cxn ang="0">
                    <a:pos x="495" y="767"/>
                  </a:cxn>
                  <a:cxn ang="0">
                    <a:pos x="398" y="885"/>
                  </a:cxn>
                </a:cxnLst>
                <a:rect l="0" t="0" r="r" b="b"/>
                <a:pathLst>
                  <a:path w="1262" h="885">
                    <a:moveTo>
                      <a:pt x="398" y="885"/>
                    </a:moveTo>
                    <a:lnTo>
                      <a:pt x="370" y="837"/>
                    </a:lnTo>
                    <a:lnTo>
                      <a:pt x="475" y="732"/>
                    </a:lnTo>
                    <a:lnTo>
                      <a:pt x="404" y="634"/>
                    </a:lnTo>
                    <a:lnTo>
                      <a:pt x="286" y="669"/>
                    </a:lnTo>
                    <a:lnTo>
                      <a:pt x="195" y="760"/>
                    </a:lnTo>
                    <a:lnTo>
                      <a:pt x="105" y="669"/>
                    </a:lnTo>
                    <a:lnTo>
                      <a:pt x="8" y="599"/>
                    </a:lnTo>
                    <a:lnTo>
                      <a:pt x="0" y="426"/>
                    </a:lnTo>
                    <a:lnTo>
                      <a:pt x="133" y="446"/>
                    </a:lnTo>
                    <a:lnTo>
                      <a:pt x="307" y="362"/>
                    </a:lnTo>
                    <a:lnTo>
                      <a:pt x="356" y="384"/>
                    </a:lnTo>
                    <a:lnTo>
                      <a:pt x="342" y="279"/>
                    </a:lnTo>
                    <a:lnTo>
                      <a:pt x="384" y="231"/>
                    </a:lnTo>
                    <a:lnTo>
                      <a:pt x="503" y="195"/>
                    </a:lnTo>
                    <a:lnTo>
                      <a:pt x="573" y="217"/>
                    </a:lnTo>
                    <a:lnTo>
                      <a:pt x="642" y="153"/>
                    </a:lnTo>
                    <a:lnTo>
                      <a:pt x="712" y="189"/>
                    </a:lnTo>
                    <a:lnTo>
                      <a:pt x="782" y="84"/>
                    </a:lnTo>
                    <a:lnTo>
                      <a:pt x="955" y="0"/>
                    </a:lnTo>
                    <a:lnTo>
                      <a:pt x="1088" y="70"/>
                    </a:lnTo>
                    <a:lnTo>
                      <a:pt x="1122" y="167"/>
                    </a:lnTo>
                    <a:lnTo>
                      <a:pt x="1248" y="195"/>
                    </a:lnTo>
                    <a:lnTo>
                      <a:pt x="1262" y="258"/>
                    </a:lnTo>
                    <a:lnTo>
                      <a:pt x="1136" y="370"/>
                    </a:lnTo>
                    <a:lnTo>
                      <a:pt x="893" y="453"/>
                    </a:lnTo>
                    <a:lnTo>
                      <a:pt x="900" y="495"/>
                    </a:lnTo>
                    <a:lnTo>
                      <a:pt x="788" y="620"/>
                    </a:lnTo>
                    <a:lnTo>
                      <a:pt x="600" y="710"/>
                    </a:lnTo>
                    <a:lnTo>
                      <a:pt x="517" y="788"/>
                    </a:lnTo>
                    <a:lnTo>
                      <a:pt x="495" y="767"/>
                    </a:lnTo>
                    <a:lnTo>
                      <a:pt x="398" y="885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812" name="Freeform 164"/>
              <p:cNvSpPr>
                <a:spLocks/>
              </p:cNvSpPr>
              <p:nvPr/>
            </p:nvSpPr>
            <p:spPr bwMode="auto">
              <a:xfrm>
                <a:off x="4859" y="4678"/>
                <a:ext cx="244" cy="282"/>
              </a:xfrm>
              <a:custGeom>
                <a:avLst/>
                <a:gdLst/>
                <a:ahLst/>
                <a:cxnLst>
                  <a:cxn ang="0">
                    <a:pos x="299" y="565"/>
                  </a:cxn>
                  <a:cxn ang="0">
                    <a:pos x="202" y="495"/>
                  </a:cxn>
                  <a:cxn ang="0">
                    <a:pos x="216" y="467"/>
                  </a:cxn>
                  <a:cxn ang="0">
                    <a:pos x="14" y="272"/>
                  </a:cxn>
                  <a:cxn ang="0">
                    <a:pos x="0" y="141"/>
                  </a:cxn>
                  <a:cxn ang="0">
                    <a:pos x="118" y="36"/>
                  </a:cxn>
                  <a:cxn ang="0">
                    <a:pos x="209" y="127"/>
                  </a:cxn>
                  <a:cxn ang="0">
                    <a:pos x="299" y="36"/>
                  </a:cxn>
                  <a:cxn ang="0">
                    <a:pos x="418" y="0"/>
                  </a:cxn>
                  <a:cxn ang="0">
                    <a:pos x="488" y="98"/>
                  </a:cxn>
                  <a:cxn ang="0">
                    <a:pos x="383" y="203"/>
                  </a:cxn>
                  <a:cxn ang="0">
                    <a:pos x="411" y="252"/>
                  </a:cxn>
                  <a:cxn ang="0">
                    <a:pos x="369" y="308"/>
                  </a:cxn>
                  <a:cxn ang="0">
                    <a:pos x="397" y="377"/>
                  </a:cxn>
                  <a:cxn ang="0">
                    <a:pos x="299" y="426"/>
                  </a:cxn>
                  <a:cxn ang="0">
                    <a:pos x="335" y="544"/>
                  </a:cxn>
                  <a:cxn ang="0">
                    <a:pos x="299" y="565"/>
                  </a:cxn>
                </a:cxnLst>
                <a:rect l="0" t="0" r="r" b="b"/>
                <a:pathLst>
                  <a:path w="488" h="565">
                    <a:moveTo>
                      <a:pt x="299" y="565"/>
                    </a:moveTo>
                    <a:lnTo>
                      <a:pt x="202" y="495"/>
                    </a:lnTo>
                    <a:lnTo>
                      <a:pt x="216" y="467"/>
                    </a:lnTo>
                    <a:lnTo>
                      <a:pt x="14" y="272"/>
                    </a:lnTo>
                    <a:lnTo>
                      <a:pt x="0" y="141"/>
                    </a:lnTo>
                    <a:lnTo>
                      <a:pt x="118" y="36"/>
                    </a:lnTo>
                    <a:lnTo>
                      <a:pt x="209" y="127"/>
                    </a:lnTo>
                    <a:lnTo>
                      <a:pt x="299" y="36"/>
                    </a:lnTo>
                    <a:lnTo>
                      <a:pt x="418" y="0"/>
                    </a:lnTo>
                    <a:lnTo>
                      <a:pt x="488" y="98"/>
                    </a:lnTo>
                    <a:lnTo>
                      <a:pt x="383" y="203"/>
                    </a:lnTo>
                    <a:lnTo>
                      <a:pt x="411" y="252"/>
                    </a:lnTo>
                    <a:lnTo>
                      <a:pt x="369" y="308"/>
                    </a:lnTo>
                    <a:lnTo>
                      <a:pt x="397" y="377"/>
                    </a:lnTo>
                    <a:lnTo>
                      <a:pt x="299" y="426"/>
                    </a:lnTo>
                    <a:lnTo>
                      <a:pt x="335" y="544"/>
                    </a:lnTo>
                    <a:lnTo>
                      <a:pt x="299" y="565"/>
                    </a:lnTo>
                    <a:close/>
                  </a:path>
                </a:pathLst>
              </a:custGeom>
              <a:solidFill>
                <a:srgbClr val="CC33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813" name="Freeform 165"/>
              <p:cNvSpPr>
                <a:spLocks/>
              </p:cNvSpPr>
              <p:nvPr/>
            </p:nvSpPr>
            <p:spPr bwMode="auto">
              <a:xfrm>
                <a:off x="4859" y="4678"/>
                <a:ext cx="244" cy="282"/>
              </a:xfrm>
              <a:custGeom>
                <a:avLst/>
                <a:gdLst/>
                <a:ahLst/>
                <a:cxnLst>
                  <a:cxn ang="0">
                    <a:pos x="300" y="565"/>
                  </a:cxn>
                  <a:cxn ang="0">
                    <a:pos x="203" y="495"/>
                  </a:cxn>
                  <a:cxn ang="0">
                    <a:pos x="217" y="467"/>
                  </a:cxn>
                  <a:cxn ang="0">
                    <a:pos x="14" y="272"/>
                  </a:cxn>
                  <a:cxn ang="0">
                    <a:pos x="0" y="140"/>
                  </a:cxn>
                  <a:cxn ang="0">
                    <a:pos x="119" y="35"/>
                  </a:cxn>
                  <a:cxn ang="0">
                    <a:pos x="209" y="126"/>
                  </a:cxn>
                  <a:cxn ang="0">
                    <a:pos x="300" y="35"/>
                  </a:cxn>
                  <a:cxn ang="0">
                    <a:pos x="418" y="0"/>
                  </a:cxn>
                  <a:cxn ang="0">
                    <a:pos x="489" y="98"/>
                  </a:cxn>
                  <a:cxn ang="0">
                    <a:pos x="384" y="203"/>
                  </a:cxn>
                  <a:cxn ang="0">
                    <a:pos x="412" y="251"/>
                  </a:cxn>
                  <a:cxn ang="0">
                    <a:pos x="370" y="307"/>
                  </a:cxn>
                  <a:cxn ang="0">
                    <a:pos x="398" y="376"/>
                  </a:cxn>
                  <a:cxn ang="0">
                    <a:pos x="300" y="426"/>
                  </a:cxn>
                  <a:cxn ang="0">
                    <a:pos x="335" y="543"/>
                  </a:cxn>
                  <a:cxn ang="0">
                    <a:pos x="300" y="565"/>
                  </a:cxn>
                </a:cxnLst>
                <a:rect l="0" t="0" r="r" b="b"/>
                <a:pathLst>
                  <a:path w="489" h="565">
                    <a:moveTo>
                      <a:pt x="300" y="565"/>
                    </a:moveTo>
                    <a:lnTo>
                      <a:pt x="203" y="495"/>
                    </a:lnTo>
                    <a:lnTo>
                      <a:pt x="217" y="467"/>
                    </a:lnTo>
                    <a:lnTo>
                      <a:pt x="14" y="272"/>
                    </a:lnTo>
                    <a:lnTo>
                      <a:pt x="0" y="140"/>
                    </a:lnTo>
                    <a:lnTo>
                      <a:pt x="119" y="35"/>
                    </a:lnTo>
                    <a:lnTo>
                      <a:pt x="209" y="126"/>
                    </a:lnTo>
                    <a:lnTo>
                      <a:pt x="300" y="35"/>
                    </a:lnTo>
                    <a:lnTo>
                      <a:pt x="418" y="0"/>
                    </a:lnTo>
                    <a:lnTo>
                      <a:pt x="489" y="98"/>
                    </a:lnTo>
                    <a:lnTo>
                      <a:pt x="384" y="203"/>
                    </a:lnTo>
                    <a:lnTo>
                      <a:pt x="412" y="251"/>
                    </a:lnTo>
                    <a:lnTo>
                      <a:pt x="370" y="307"/>
                    </a:lnTo>
                    <a:lnTo>
                      <a:pt x="398" y="376"/>
                    </a:lnTo>
                    <a:lnTo>
                      <a:pt x="300" y="426"/>
                    </a:lnTo>
                    <a:lnTo>
                      <a:pt x="335" y="543"/>
                    </a:lnTo>
                    <a:lnTo>
                      <a:pt x="300" y="565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814" name="Freeform 166"/>
              <p:cNvSpPr>
                <a:spLocks/>
              </p:cNvSpPr>
              <p:nvPr/>
            </p:nvSpPr>
            <p:spPr bwMode="auto">
              <a:xfrm>
                <a:off x="4447" y="5218"/>
                <a:ext cx="342" cy="320"/>
              </a:xfrm>
              <a:custGeom>
                <a:avLst/>
                <a:gdLst/>
                <a:ahLst/>
                <a:cxnLst>
                  <a:cxn ang="0">
                    <a:pos x="663" y="251"/>
                  </a:cxn>
                  <a:cxn ang="0">
                    <a:pos x="593" y="320"/>
                  </a:cxn>
                  <a:cxn ang="0">
                    <a:pos x="579" y="424"/>
                  </a:cxn>
                  <a:cxn ang="0">
                    <a:pos x="684" y="571"/>
                  </a:cxn>
                  <a:cxn ang="0">
                    <a:pos x="593" y="641"/>
                  </a:cxn>
                  <a:cxn ang="0">
                    <a:pos x="419" y="362"/>
                  </a:cxn>
                  <a:cxn ang="0">
                    <a:pos x="364" y="355"/>
                  </a:cxn>
                  <a:cxn ang="0">
                    <a:pos x="321" y="480"/>
                  </a:cxn>
                  <a:cxn ang="0">
                    <a:pos x="49" y="460"/>
                  </a:cxn>
                  <a:cxn ang="0">
                    <a:pos x="14" y="355"/>
                  </a:cxn>
                  <a:cxn ang="0">
                    <a:pos x="36" y="271"/>
                  </a:cxn>
                  <a:cxn ang="0">
                    <a:pos x="0" y="229"/>
                  </a:cxn>
                  <a:cxn ang="0">
                    <a:pos x="56" y="223"/>
                  </a:cxn>
                  <a:cxn ang="0">
                    <a:pos x="70" y="181"/>
                  </a:cxn>
                  <a:cxn ang="0">
                    <a:pos x="49" y="34"/>
                  </a:cxn>
                  <a:cxn ang="0">
                    <a:pos x="245" y="20"/>
                  </a:cxn>
                  <a:cxn ang="0">
                    <a:pos x="447" y="0"/>
                  </a:cxn>
                  <a:cxn ang="0">
                    <a:pos x="440" y="90"/>
                  </a:cxn>
                  <a:cxn ang="0">
                    <a:pos x="391" y="98"/>
                  </a:cxn>
                  <a:cxn ang="0">
                    <a:pos x="364" y="167"/>
                  </a:cxn>
                  <a:cxn ang="0">
                    <a:pos x="495" y="160"/>
                  </a:cxn>
                  <a:cxn ang="0">
                    <a:pos x="537" y="188"/>
                  </a:cxn>
                  <a:cxn ang="0">
                    <a:pos x="628" y="167"/>
                  </a:cxn>
                  <a:cxn ang="0">
                    <a:pos x="663" y="251"/>
                  </a:cxn>
                </a:cxnLst>
                <a:rect l="0" t="0" r="r" b="b"/>
                <a:pathLst>
                  <a:path w="684" h="641">
                    <a:moveTo>
                      <a:pt x="663" y="251"/>
                    </a:moveTo>
                    <a:lnTo>
                      <a:pt x="593" y="320"/>
                    </a:lnTo>
                    <a:lnTo>
                      <a:pt x="579" y="424"/>
                    </a:lnTo>
                    <a:lnTo>
                      <a:pt x="684" y="571"/>
                    </a:lnTo>
                    <a:lnTo>
                      <a:pt x="593" y="641"/>
                    </a:lnTo>
                    <a:lnTo>
                      <a:pt x="419" y="362"/>
                    </a:lnTo>
                    <a:lnTo>
                      <a:pt x="364" y="355"/>
                    </a:lnTo>
                    <a:lnTo>
                      <a:pt x="321" y="480"/>
                    </a:lnTo>
                    <a:lnTo>
                      <a:pt x="49" y="460"/>
                    </a:lnTo>
                    <a:lnTo>
                      <a:pt x="14" y="355"/>
                    </a:lnTo>
                    <a:lnTo>
                      <a:pt x="36" y="271"/>
                    </a:lnTo>
                    <a:lnTo>
                      <a:pt x="0" y="229"/>
                    </a:lnTo>
                    <a:lnTo>
                      <a:pt x="56" y="223"/>
                    </a:lnTo>
                    <a:lnTo>
                      <a:pt x="70" y="181"/>
                    </a:lnTo>
                    <a:lnTo>
                      <a:pt x="49" y="34"/>
                    </a:lnTo>
                    <a:lnTo>
                      <a:pt x="245" y="20"/>
                    </a:lnTo>
                    <a:lnTo>
                      <a:pt x="447" y="0"/>
                    </a:lnTo>
                    <a:lnTo>
                      <a:pt x="440" y="90"/>
                    </a:lnTo>
                    <a:lnTo>
                      <a:pt x="391" y="98"/>
                    </a:lnTo>
                    <a:lnTo>
                      <a:pt x="364" y="167"/>
                    </a:lnTo>
                    <a:lnTo>
                      <a:pt x="495" y="160"/>
                    </a:lnTo>
                    <a:lnTo>
                      <a:pt x="537" y="188"/>
                    </a:lnTo>
                    <a:lnTo>
                      <a:pt x="628" y="167"/>
                    </a:lnTo>
                    <a:lnTo>
                      <a:pt x="663" y="251"/>
                    </a:lnTo>
                    <a:close/>
                  </a:path>
                </a:pathLst>
              </a:custGeom>
              <a:solidFill>
                <a:srgbClr val="9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815" name="Freeform 167"/>
              <p:cNvSpPr>
                <a:spLocks/>
              </p:cNvSpPr>
              <p:nvPr/>
            </p:nvSpPr>
            <p:spPr bwMode="auto">
              <a:xfrm>
                <a:off x="4448" y="5218"/>
                <a:ext cx="341" cy="320"/>
              </a:xfrm>
              <a:custGeom>
                <a:avLst/>
                <a:gdLst/>
                <a:ahLst/>
                <a:cxnLst>
                  <a:cxn ang="0">
                    <a:pos x="663" y="251"/>
                  </a:cxn>
                  <a:cxn ang="0">
                    <a:pos x="593" y="320"/>
                  </a:cxn>
                  <a:cxn ang="0">
                    <a:pos x="579" y="425"/>
                  </a:cxn>
                  <a:cxn ang="0">
                    <a:pos x="683" y="571"/>
                  </a:cxn>
                  <a:cxn ang="0">
                    <a:pos x="593" y="641"/>
                  </a:cxn>
                  <a:cxn ang="0">
                    <a:pos x="418" y="362"/>
                  </a:cxn>
                  <a:cxn ang="0">
                    <a:pos x="363" y="356"/>
                  </a:cxn>
                  <a:cxn ang="0">
                    <a:pos x="321" y="481"/>
                  </a:cxn>
                  <a:cxn ang="0">
                    <a:pos x="48" y="460"/>
                  </a:cxn>
                  <a:cxn ang="0">
                    <a:pos x="14" y="356"/>
                  </a:cxn>
                  <a:cxn ang="0">
                    <a:pos x="35" y="272"/>
                  </a:cxn>
                  <a:cxn ang="0">
                    <a:pos x="0" y="230"/>
                  </a:cxn>
                  <a:cxn ang="0">
                    <a:pos x="56" y="223"/>
                  </a:cxn>
                  <a:cxn ang="0">
                    <a:pos x="70" y="181"/>
                  </a:cxn>
                  <a:cxn ang="0">
                    <a:pos x="48" y="35"/>
                  </a:cxn>
                  <a:cxn ang="0">
                    <a:pos x="244" y="22"/>
                  </a:cxn>
                  <a:cxn ang="0">
                    <a:pos x="446" y="0"/>
                  </a:cxn>
                  <a:cxn ang="0">
                    <a:pos x="440" y="91"/>
                  </a:cxn>
                  <a:cxn ang="0">
                    <a:pos x="390" y="98"/>
                  </a:cxn>
                  <a:cxn ang="0">
                    <a:pos x="363" y="167"/>
                  </a:cxn>
                  <a:cxn ang="0">
                    <a:pos x="495" y="161"/>
                  </a:cxn>
                  <a:cxn ang="0">
                    <a:pos x="537" y="189"/>
                  </a:cxn>
                  <a:cxn ang="0">
                    <a:pos x="627" y="167"/>
                  </a:cxn>
                  <a:cxn ang="0">
                    <a:pos x="663" y="251"/>
                  </a:cxn>
                </a:cxnLst>
                <a:rect l="0" t="0" r="r" b="b"/>
                <a:pathLst>
                  <a:path w="683" h="641">
                    <a:moveTo>
                      <a:pt x="663" y="251"/>
                    </a:moveTo>
                    <a:lnTo>
                      <a:pt x="593" y="320"/>
                    </a:lnTo>
                    <a:lnTo>
                      <a:pt x="579" y="425"/>
                    </a:lnTo>
                    <a:lnTo>
                      <a:pt x="683" y="571"/>
                    </a:lnTo>
                    <a:lnTo>
                      <a:pt x="593" y="641"/>
                    </a:lnTo>
                    <a:lnTo>
                      <a:pt x="418" y="362"/>
                    </a:lnTo>
                    <a:lnTo>
                      <a:pt x="363" y="356"/>
                    </a:lnTo>
                    <a:lnTo>
                      <a:pt x="321" y="481"/>
                    </a:lnTo>
                    <a:lnTo>
                      <a:pt x="48" y="460"/>
                    </a:lnTo>
                    <a:lnTo>
                      <a:pt x="14" y="356"/>
                    </a:lnTo>
                    <a:lnTo>
                      <a:pt x="35" y="272"/>
                    </a:lnTo>
                    <a:lnTo>
                      <a:pt x="0" y="230"/>
                    </a:lnTo>
                    <a:lnTo>
                      <a:pt x="56" y="223"/>
                    </a:lnTo>
                    <a:lnTo>
                      <a:pt x="70" y="181"/>
                    </a:lnTo>
                    <a:lnTo>
                      <a:pt x="48" y="35"/>
                    </a:lnTo>
                    <a:lnTo>
                      <a:pt x="244" y="22"/>
                    </a:lnTo>
                    <a:lnTo>
                      <a:pt x="446" y="0"/>
                    </a:lnTo>
                    <a:lnTo>
                      <a:pt x="440" y="91"/>
                    </a:lnTo>
                    <a:lnTo>
                      <a:pt x="390" y="98"/>
                    </a:lnTo>
                    <a:lnTo>
                      <a:pt x="363" y="167"/>
                    </a:lnTo>
                    <a:lnTo>
                      <a:pt x="495" y="161"/>
                    </a:lnTo>
                    <a:lnTo>
                      <a:pt x="537" y="189"/>
                    </a:lnTo>
                    <a:lnTo>
                      <a:pt x="627" y="167"/>
                    </a:lnTo>
                    <a:lnTo>
                      <a:pt x="663" y="251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816" name="Freeform 168"/>
              <p:cNvSpPr>
                <a:spLocks/>
              </p:cNvSpPr>
              <p:nvPr/>
            </p:nvSpPr>
            <p:spPr bwMode="auto">
              <a:xfrm>
                <a:off x="5260" y="4271"/>
                <a:ext cx="728" cy="526"/>
              </a:xfrm>
              <a:custGeom>
                <a:avLst/>
                <a:gdLst/>
                <a:ahLst/>
                <a:cxnLst>
                  <a:cxn ang="0">
                    <a:pos x="718" y="947"/>
                  </a:cxn>
                  <a:cxn ang="0">
                    <a:pos x="446" y="1052"/>
                  </a:cxn>
                  <a:cxn ang="0">
                    <a:pos x="397" y="996"/>
                  </a:cxn>
                  <a:cxn ang="0">
                    <a:pos x="0" y="800"/>
                  </a:cxn>
                  <a:cxn ang="0">
                    <a:pos x="112" y="675"/>
                  </a:cxn>
                  <a:cxn ang="0">
                    <a:pos x="104" y="633"/>
                  </a:cxn>
                  <a:cxn ang="0">
                    <a:pos x="348" y="550"/>
                  </a:cxn>
                  <a:cxn ang="0">
                    <a:pos x="474" y="438"/>
                  </a:cxn>
                  <a:cxn ang="0">
                    <a:pos x="607" y="488"/>
                  </a:cxn>
                  <a:cxn ang="0">
                    <a:pos x="676" y="418"/>
                  </a:cxn>
                  <a:cxn ang="0">
                    <a:pos x="794" y="390"/>
                  </a:cxn>
                  <a:cxn ang="0">
                    <a:pos x="1011" y="146"/>
                  </a:cxn>
                  <a:cxn ang="0">
                    <a:pos x="1031" y="56"/>
                  </a:cxn>
                  <a:cxn ang="0">
                    <a:pos x="1094" y="0"/>
                  </a:cxn>
                  <a:cxn ang="0">
                    <a:pos x="1150" y="42"/>
                  </a:cxn>
                  <a:cxn ang="0">
                    <a:pos x="1087" y="112"/>
                  </a:cxn>
                  <a:cxn ang="0">
                    <a:pos x="1101" y="140"/>
                  </a:cxn>
                  <a:cxn ang="0">
                    <a:pos x="1178" y="70"/>
                  </a:cxn>
                  <a:cxn ang="0">
                    <a:pos x="1268" y="209"/>
                  </a:cxn>
                  <a:cxn ang="0">
                    <a:pos x="1310" y="181"/>
                  </a:cxn>
                  <a:cxn ang="0">
                    <a:pos x="1373" y="202"/>
                  </a:cxn>
                  <a:cxn ang="0">
                    <a:pos x="1373" y="243"/>
                  </a:cxn>
                  <a:cxn ang="0">
                    <a:pos x="1248" y="362"/>
                  </a:cxn>
                  <a:cxn ang="0">
                    <a:pos x="1268" y="410"/>
                  </a:cxn>
                  <a:cxn ang="0">
                    <a:pos x="1401" y="334"/>
                  </a:cxn>
                  <a:cxn ang="0">
                    <a:pos x="1457" y="341"/>
                  </a:cxn>
                  <a:cxn ang="0">
                    <a:pos x="1338" y="460"/>
                  </a:cxn>
                  <a:cxn ang="0">
                    <a:pos x="1276" y="466"/>
                  </a:cxn>
                  <a:cxn ang="0">
                    <a:pos x="1254" y="432"/>
                  </a:cxn>
                  <a:cxn ang="0">
                    <a:pos x="1150" y="488"/>
                  </a:cxn>
                  <a:cxn ang="0">
                    <a:pos x="1045" y="619"/>
                  </a:cxn>
                  <a:cxn ang="0">
                    <a:pos x="1067" y="738"/>
                  </a:cxn>
                  <a:cxn ang="0">
                    <a:pos x="997" y="905"/>
                  </a:cxn>
                  <a:cxn ang="0">
                    <a:pos x="718" y="947"/>
                  </a:cxn>
                </a:cxnLst>
                <a:rect l="0" t="0" r="r" b="b"/>
                <a:pathLst>
                  <a:path w="1457" h="1052">
                    <a:moveTo>
                      <a:pt x="718" y="947"/>
                    </a:moveTo>
                    <a:lnTo>
                      <a:pt x="446" y="1052"/>
                    </a:lnTo>
                    <a:lnTo>
                      <a:pt x="397" y="996"/>
                    </a:lnTo>
                    <a:lnTo>
                      <a:pt x="0" y="800"/>
                    </a:lnTo>
                    <a:lnTo>
                      <a:pt x="112" y="675"/>
                    </a:lnTo>
                    <a:lnTo>
                      <a:pt x="104" y="633"/>
                    </a:lnTo>
                    <a:lnTo>
                      <a:pt x="348" y="550"/>
                    </a:lnTo>
                    <a:lnTo>
                      <a:pt x="474" y="438"/>
                    </a:lnTo>
                    <a:lnTo>
                      <a:pt x="607" y="488"/>
                    </a:lnTo>
                    <a:lnTo>
                      <a:pt x="676" y="418"/>
                    </a:lnTo>
                    <a:lnTo>
                      <a:pt x="794" y="390"/>
                    </a:lnTo>
                    <a:lnTo>
                      <a:pt x="1011" y="146"/>
                    </a:lnTo>
                    <a:lnTo>
                      <a:pt x="1031" y="56"/>
                    </a:lnTo>
                    <a:lnTo>
                      <a:pt x="1094" y="0"/>
                    </a:lnTo>
                    <a:lnTo>
                      <a:pt x="1150" y="42"/>
                    </a:lnTo>
                    <a:lnTo>
                      <a:pt x="1087" y="112"/>
                    </a:lnTo>
                    <a:lnTo>
                      <a:pt x="1101" y="140"/>
                    </a:lnTo>
                    <a:lnTo>
                      <a:pt x="1178" y="70"/>
                    </a:lnTo>
                    <a:lnTo>
                      <a:pt x="1268" y="209"/>
                    </a:lnTo>
                    <a:lnTo>
                      <a:pt x="1310" y="181"/>
                    </a:lnTo>
                    <a:lnTo>
                      <a:pt x="1373" y="202"/>
                    </a:lnTo>
                    <a:lnTo>
                      <a:pt x="1373" y="243"/>
                    </a:lnTo>
                    <a:lnTo>
                      <a:pt x="1248" y="362"/>
                    </a:lnTo>
                    <a:lnTo>
                      <a:pt x="1268" y="410"/>
                    </a:lnTo>
                    <a:lnTo>
                      <a:pt x="1401" y="334"/>
                    </a:lnTo>
                    <a:lnTo>
                      <a:pt x="1457" y="341"/>
                    </a:lnTo>
                    <a:lnTo>
                      <a:pt x="1338" y="460"/>
                    </a:lnTo>
                    <a:lnTo>
                      <a:pt x="1276" y="466"/>
                    </a:lnTo>
                    <a:lnTo>
                      <a:pt x="1254" y="432"/>
                    </a:lnTo>
                    <a:lnTo>
                      <a:pt x="1150" y="488"/>
                    </a:lnTo>
                    <a:lnTo>
                      <a:pt x="1045" y="619"/>
                    </a:lnTo>
                    <a:lnTo>
                      <a:pt x="1067" y="738"/>
                    </a:lnTo>
                    <a:lnTo>
                      <a:pt x="997" y="905"/>
                    </a:lnTo>
                    <a:lnTo>
                      <a:pt x="718" y="947"/>
                    </a:lnTo>
                    <a:close/>
                  </a:path>
                </a:pathLst>
              </a:custGeom>
              <a:solidFill>
                <a:srgbClr val="66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817" name="Freeform 169"/>
              <p:cNvSpPr>
                <a:spLocks/>
              </p:cNvSpPr>
              <p:nvPr/>
            </p:nvSpPr>
            <p:spPr bwMode="auto">
              <a:xfrm>
                <a:off x="5260" y="4271"/>
                <a:ext cx="728" cy="526"/>
              </a:xfrm>
              <a:custGeom>
                <a:avLst/>
                <a:gdLst/>
                <a:ahLst/>
                <a:cxnLst>
                  <a:cxn ang="0">
                    <a:pos x="718" y="948"/>
                  </a:cxn>
                  <a:cxn ang="0">
                    <a:pos x="446" y="1052"/>
                  </a:cxn>
                  <a:cxn ang="0">
                    <a:pos x="398" y="996"/>
                  </a:cxn>
                  <a:cxn ang="0">
                    <a:pos x="0" y="801"/>
                  </a:cxn>
                  <a:cxn ang="0">
                    <a:pos x="112" y="676"/>
                  </a:cxn>
                  <a:cxn ang="0">
                    <a:pos x="105" y="634"/>
                  </a:cxn>
                  <a:cxn ang="0">
                    <a:pos x="348" y="551"/>
                  </a:cxn>
                  <a:cxn ang="0">
                    <a:pos x="474" y="439"/>
                  </a:cxn>
                  <a:cxn ang="0">
                    <a:pos x="607" y="488"/>
                  </a:cxn>
                  <a:cxn ang="0">
                    <a:pos x="676" y="418"/>
                  </a:cxn>
                  <a:cxn ang="0">
                    <a:pos x="795" y="390"/>
                  </a:cxn>
                  <a:cxn ang="0">
                    <a:pos x="1011" y="147"/>
                  </a:cxn>
                  <a:cxn ang="0">
                    <a:pos x="1032" y="56"/>
                  </a:cxn>
                  <a:cxn ang="0">
                    <a:pos x="1094" y="0"/>
                  </a:cxn>
                  <a:cxn ang="0">
                    <a:pos x="1150" y="42"/>
                  </a:cxn>
                  <a:cxn ang="0">
                    <a:pos x="1088" y="112"/>
                  </a:cxn>
                  <a:cxn ang="0">
                    <a:pos x="1102" y="140"/>
                  </a:cxn>
                  <a:cxn ang="0">
                    <a:pos x="1178" y="70"/>
                  </a:cxn>
                  <a:cxn ang="0">
                    <a:pos x="1269" y="209"/>
                  </a:cxn>
                  <a:cxn ang="0">
                    <a:pos x="1311" y="181"/>
                  </a:cxn>
                  <a:cxn ang="0">
                    <a:pos x="1373" y="203"/>
                  </a:cxn>
                  <a:cxn ang="0">
                    <a:pos x="1373" y="244"/>
                  </a:cxn>
                  <a:cxn ang="0">
                    <a:pos x="1248" y="362"/>
                  </a:cxn>
                  <a:cxn ang="0">
                    <a:pos x="1269" y="412"/>
                  </a:cxn>
                  <a:cxn ang="0">
                    <a:pos x="1401" y="334"/>
                  </a:cxn>
                  <a:cxn ang="0">
                    <a:pos x="1457" y="342"/>
                  </a:cxn>
                  <a:cxn ang="0">
                    <a:pos x="1339" y="460"/>
                  </a:cxn>
                  <a:cxn ang="0">
                    <a:pos x="1276" y="467"/>
                  </a:cxn>
                  <a:cxn ang="0">
                    <a:pos x="1255" y="432"/>
                  </a:cxn>
                  <a:cxn ang="0">
                    <a:pos x="1150" y="488"/>
                  </a:cxn>
                  <a:cxn ang="0">
                    <a:pos x="1046" y="620"/>
                  </a:cxn>
                  <a:cxn ang="0">
                    <a:pos x="1067" y="738"/>
                  </a:cxn>
                  <a:cxn ang="0">
                    <a:pos x="997" y="905"/>
                  </a:cxn>
                  <a:cxn ang="0">
                    <a:pos x="718" y="948"/>
                  </a:cxn>
                </a:cxnLst>
                <a:rect l="0" t="0" r="r" b="b"/>
                <a:pathLst>
                  <a:path w="1457" h="1052">
                    <a:moveTo>
                      <a:pt x="718" y="948"/>
                    </a:moveTo>
                    <a:lnTo>
                      <a:pt x="446" y="1052"/>
                    </a:lnTo>
                    <a:lnTo>
                      <a:pt x="398" y="996"/>
                    </a:lnTo>
                    <a:lnTo>
                      <a:pt x="0" y="801"/>
                    </a:lnTo>
                    <a:lnTo>
                      <a:pt x="112" y="676"/>
                    </a:lnTo>
                    <a:lnTo>
                      <a:pt x="105" y="634"/>
                    </a:lnTo>
                    <a:lnTo>
                      <a:pt x="348" y="551"/>
                    </a:lnTo>
                    <a:lnTo>
                      <a:pt x="474" y="439"/>
                    </a:lnTo>
                    <a:lnTo>
                      <a:pt x="607" y="488"/>
                    </a:lnTo>
                    <a:lnTo>
                      <a:pt x="676" y="418"/>
                    </a:lnTo>
                    <a:lnTo>
                      <a:pt x="795" y="390"/>
                    </a:lnTo>
                    <a:lnTo>
                      <a:pt x="1011" y="147"/>
                    </a:lnTo>
                    <a:lnTo>
                      <a:pt x="1032" y="56"/>
                    </a:lnTo>
                    <a:lnTo>
                      <a:pt x="1094" y="0"/>
                    </a:lnTo>
                    <a:lnTo>
                      <a:pt x="1150" y="42"/>
                    </a:lnTo>
                    <a:lnTo>
                      <a:pt x="1088" y="112"/>
                    </a:lnTo>
                    <a:lnTo>
                      <a:pt x="1102" y="140"/>
                    </a:lnTo>
                    <a:lnTo>
                      <a:pt x="1178" y="70"/>
                    </a:lnTo>
                    <a:lnTo>
                      <a:pt x="1269" y="209"/>
                    </a:lnTo>
                    <a:lnTo>
                      <a:pt x="1311" y="181"/>
                    </a:lnTo>
                    <a:lnTo>
                      <a:pt x="1373" y="203"/>
                    </a:lnTo>
                    <a:lnTo>
                      <a:pt x="1373" y="244"/>
                    </a:lnTo>
                    <a:lnTo>
                      <a:pt x="1248" y="362"/>
                    </a:lnTo>
                    <a:lnTo>
                      <a:pt x="1269" y="412"/>
                    </a:lnTo>
                    <a:lnTo>
                      <a:pt x="1401" y="334"/>
                    </a:lnTo>
                    <a:lnTo>
                      <a:pt x="1457" y="342"/>
                    </a:lnTo>
                    <a:lnTo>
                      <a:pt x="1339" y="460"/>
                    </a:lnTo>
                    <a:lnTo>
                      <a:pt x="1276" y="467"/>
                    </a:lnTo>
                    <a:lnTo>
                      <a:pt x="1255" y="432"/>
                    </a:lnTo>
                    <a:lnTo>
                      <a:pt x="1150" y="488"/>
                    </a:lnTo>
                    <a:lnTo>
                      <a:pt x="1046" y="620"/>
                    </a:lnTo>
                    <a:lnTo>
                      <a:pt x="1067" y="738"/>
                    </a:lnTo>
                    <a:lnTo>
                      <a:pt x="997" y="905"/>
                    </a:lnTo>
                    <a:lnTo>
                      <a:pt x="718" y="948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818" name="Freeform 170"/>
              <p:cNvSpPr>
                <a:spLocks/>
              </p:cNvSpPr>
              <p:nvPr/>
            </p:nvSpPr>
            <p:spPr bwMode="auto">
              <a:xfrm>
                <a:off x="4106" y="2041"/>
                <a:ext cx="359" cy="397"/>
              </a:xfrm>
              <a:custGeom>
                <a:avLst/>
                <a:gdLst/>
                <a:ahLst/>
                <a:cxnLst>
                  <a:cxn ang="0">
                    <a:pos x="175" y="696"/>
                  </a:cxn>
                  <a:cxn ang="0">
                    <a:pos x="175" y="460"/>
                  </a:cxn>
                  <a:cxn ang="0">
                    <a:pos x="76" y="348"/>
                  </a:cxn>
                  <a:cxn ang="0">
                    <a:pos x="21" y="362"/>
                  </a:cxn>
                  <a:cxn ang="0">
                    <a:pos x="0" y="328"/>
                  </a:cxn>
                  <a:cxn ang="0">
                    <a:pos x="182" y="147"/>
                  </a:cxn>
                  <a:cxn ang="0">
                    <a:pos x="468" y="0"/>
                  </a:cxn>
                  <a:cxn ang="0">
                    <a:pos x="719" y="293"/>
                  </a:cxn>
                  <a:cxn ang="0">
                    <a:pos x="627" y="655"/>
                  </a:cxn>
                  <a:cxn ang="0">
                    <a:pos x="530" y="724"/>
                  </a:cxn>
                  <a:cxn ang="0">
                    <a:pos x="496" y="668"/>
                  </a:cxn>
                  <a:cxn ang="0">
                    <a:pos x="432" y="668"/>
                  </a:cxn>
                  <a:cxn ang="0">
                    <a:pos x="307" y="795"/>
                  </a:cxn>
                  <a:cxn ang="0">
                    <a:pos x="273" y="781"/>
                  </a:cxn>
                  <a:cxn ang="0">
                    <a:pos x="251" y="718"/>
                  </a:cxn>
                  <a:cxn ang="0">
                    <a:pos x="182" y="752"/>
                  </a:cxn>
                  <a:cxn ang="0">
                    <a:pos x="175" y="696"/>
                  </a:cxn>
                </a:cxnLst>
                <a:rect l="0" t="0" r="r" b="b"/>
                <a:pathLst>
                  <a:path w="719" h="795">
                    <a:moveTo>
                      <a:pt x="175" y="696"/>
                    </a:moveTo>
                    <a:lnTo>
                      <a:pt x="175" y="460"/>
                    </a:lnTo>
                    <a:lnTo>
                      <a:pt x="76" y="348"/>
                    </a:lnTo>
                    <a:lnTo>
                      <a:pt x="21" y="362"/>
                    </a:lnTo>
                    <a:lnTo>
                      <a:pt x="0" y="328"/>
                    </a:lnTo>
                    <a:lnTo>
                      <a:pt x="182" y="147"/>
                    </a:lnTo>
                    <a:lnTo>
                      <a:pt x="468" y="0"/>
                    </a:lnTo>
                    <a:lnTo>
                      <a:pt x="719" y="293"/>
                    </a:lnTo>
                    <a:lnTo>
                      <a:pt x="627" y="655"/>
                    </a:lnTo>
                    <a:lnTo>
                      <a:pt x="530" y="724"/>
                    </a:lnTo>
                    <a:lnTo>
                      <a:pt x="496" y="668"/>
                    </a:lnTo>
                    <a:lnTo>
                      <a:pt x="432" y="668"/>
                    </a:lnTo>
                    <a:lnTo>
                      <a:pt x="307" y="795"/>
                    </a:lnTo>
                    <a:lnTo>
                      <a:pt x="273" y="781"/>
                    </a:lnTo>
                    <a:lnTo>
                      <a:pt x="251" y="718"/>
                    </a:lnTo>
                    <a:lnTo>
                      <a:pt x="182" y="752"/>
                    </a:lnTo>
                    <a:lnTo>
                      <a:pt x="175" y="696"/>
                    </a:lnTo>
                    <a:close/>
                  </a:path>
                </a:pathLst>
              </a:custGeom>
              <a:solidFill>
                <a:srgbClr val="FF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819" name="Freeform 171"/>
              <p:cNvSpPr>
                <a:spLocks/>
              </p:cNvSpPr>
              <p:nvPr/>
            </p:nvSpPr>
            <p:spPr bwMode="auto">
              <a:xfrm>
                <a:off x="4106" y="2042"/>
                <a:ext cx="359" cy="396"/>
              </a:xfrm>
              <a:custGeom>
                <a:avLst/>
                <a:gdLst/>
                <a:ahLst/>
                <a:cxnLst>
                  <a:cxn ang="0">
                    <a:pos x="175" y="696"/>
                  </a:cxn>
                  <a:cxn ang="0">
                    <a:pos x="175" y="460"/>
                  </a:cxn>
                  <a:cxn ang="0">
                    <a:pos x="78" y="348"/>
                  </a:cxn>
                  <a:cxn ang="0">
                    <a:pos x="22" y="362"/>
                  </a:cxn>
                  <a:cxn ang="0">
                    <a:pos x="0" y="327"/>
                  </a:cxn>
                  <a:cxn ang="0">
                    <a:pos x="183" y="146"/>
                  </a:cxn>
                  <a:cxn ang="0">
                    <a:pos x="468" y="0"/>
                  </a:cxn>
                  <a:cxn ang="0">
                    <a:pos x="719" y="293"/>
                  </a:cxn>
                  <a:cxn ang="0">
                    <a:pos x="628" y="655"/>
                  </a:cxn>
                  <a:cxn ang="0">
                    <a:pos x="531" y="724"/>
                  </a:cxn>
                  <a:cxn ang="0">
                    <a:pos x="496" y="669"/>
                  </a:cxn>
                  <a:cxn ang="0">
                    <a:pos x="433" y="669"/>
                  </a:cxn>
                  <a:cxn ang="0">
                    <a:pos x="308" y="794"/>
                  </a:cxn>
                  <a:cxn ang="0">
                    <a:pos x="273" y="780"/>
                  </a:cxn>
                  <a:cxn ang="0">
                    <a:pos x="252" y="717"/>
                  </a:cxn>
                  <a:cxn ang="0">
                    <a:pos x="183" y="752"/>
                  </a:cxn>
                  <a:cxn ang="0">
                    <a:pos x="175" y="696"/>
                  </a:cxn>
                </a:cxnLst>
                <a:rect l="0" t="0" r="r" b="b"/>
                <a:pathLst>
                  <a:path w="719" h="794">
                    <a:moveTo>
                      <a:pt x="175" y="696"/>
                    </a:moveTo>
                    <a:lnTo>
                      <a:pt x="175" y="460"/>
                    </a:lnTo>
                    <a:lnTo>
                      <a:pt x="78" y="348"/>
                    </a:lnTo>
                    <a:lnTo>
                      <a:pt x="22" y="362"/>
                    </a:lnTo>
                    <a:lnTo>
                      <a:pt x="0" y="327"/>
                    </a:lnTo>
                    <a:lnTo>
                      <a:pt x="183" y="146"/>
                    </a:lnTo>
                    <a:lnTo>
                      <a:pt x="468" y="0"/>
                    </a:lnTo>
                    <a:lnTo>
                      <a:pt x="719" y="293"/>
                    </a:lnTo>
                    <a:lnTo>
                      <a:pt x="628" y="655"/>
                    </a:lnTo>
                    <a:lnTo>
                      <a:pt x="531" y="724"/>
                    </a:lnTo>
                    <a:lnTo>
                      <a:pt x="496" y="669"/>
                    </a:lnTo>
                    <a:lnTo>
                      <a:pt x="433" y="669"/>
                    </a:lnTo>
                    <a:lnTo>
                      <a:pt x="308" y="794"/>
                    </a:lnTo>
                    <a:lnTo>
                      <a:pt x="273" y="780"/>
                    </a:lnTo>
                    <a:lnTo>
                      <a:pt x="252" y="717"/>
                    </a:lnTo>
                    <a:lnTo>
                      <a:pt x="183" y="752"/>
                    </a:lnTo>
                    <a:lnTo>
                      <a:pt x="175" y="696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820" name="Freeform 172"/>
              <p:cNvSpPr>
                <a:spLocks/>
              </p:cNvSpPr>
              <p:nvPr/>
            </p:nvSpPr>
            <p:spPr bwMode="auto">
              <a:xfrm>
                <a:off x="3283" y="3898"/>
                <a:ext cx="561" cy="348"/>
              </a:xfrm>
              <a:custGeom>
                <a:avLst/>
                <a:gdLst/>
                <a:ahLst/>
                <a:cxnLst>
                  <a:cxn ang="0">
                    <a:pos x="251" y="557"/>
                  </a:cxn>
                  <a:cxn ang="0">
                    <a:pos x="195" y="535"/>
                  </a:cxn>
                  <a:cxn ang="0">
                    <a:pos x="147" y="507"/>
                  </a:cxn>
                  <a:cxn ang="0">
                    <a:pos x="147" y="459"/>
                  </a:cxn>
                  <a:cxn ang="0">
                    <a:pos x="0" y="431"/>
                  </a:cxn>
                  <a:cxn ang="0">
                    <a:pos x="14" y="306"/>
                  </a:cxn>
                  <a:cxn ang="0">
                    <a:pos x="84" y="320"/>
                  </a:cxn>
                  <a:cxn ang="0">
                    <a:pos x="161" y="243"/>
                  </a:cxn>
                  <a:cxn ang="0">
                    <a:pos x="237" y="167"/>
                  </a:cxn>
                  <a:cxn ang="0">
                    <a:pos x="189" y="111"/>
                  </a:cxn>
                  <a:cxn ang="0">
                    <a:pos x="300" y="20"/>
                  </a:cxn>
                  <a:cxn ang="0">
                    <a:pos x="348" y="62"/>
                  </a:cxn>
                  <a:cxn ang="0">
                    <a:pos x="384" y="0"/>
                  </a:cxn>
                  <a:cxn ang="0">
                    <a:pos x="370" y="104"/>
                  </a:cxn>
                  <a:cxn ang="0">
                    <a:pos x="474" y="201"/>
                  </a:cxn>
                  <a:cxn ang="0">
                    <a:pos x="599" y="209"/>
                  </a:cxn>
                  <a:cxn ang="0">
                    <a:pos x="649" y="145"/>
                  </a:cxn>
                  <a:cxn ang="0">
                    <a:pos x="766" y="195"/>
                  </a:cxn>
                  <a:cxn ang="0">
                    <a:pos x="774" y="229"/>
                  </a:cxn>
                  <a:cxn ang="0">
                    <a:pos x="822" y="195"/>
                  </a:cxn>
                  <a:cxn ang="0">
                    <a:pos x="865" y="229"/>
                  </a:cxn>
                  <a:cxn ang="0">
                    <a:pos x="913" y="181"/>
                  </a:cxn>
                  <a:cxn ang="0">
                    <a:pos x="983" y="173"/>
                  </a:cxn>
                  <a:cxn ang="0">
                    <a:pos x="1102" y="271"/>
                  </a:cxn>
                  <a:cxn ang="0">
                    <a:pos x="1122" y="348"/>
                  </a:cxn>
                  <a:cxn ang="0">
                    <a:pos x="1102" y="368"/>
                  </a:cxn>
                  <a:cxn ang="0">
                    <a:pos x="1060" y="334"/>
                  </a:cxn>
                  <a:cxn ang="0">
                    <a:pos x="1032" y="390"/>
                  </a:cxn>
                  <a:cxn ang="0">
                    <a:pos x="921" y="459"/>
                  </a:cxn>
                  <a:cxn ang="0">
                    <a:pos x="983" y="535"/>
                  </a:cxn>
                  <a:cxn ang="0">
                    <a:pos x="927" y="571"/>
                  </a:cxn>
                  <a:cxn ang="0">
                    <a:pos x="780" y="535"/>
                  </a:cxn>
                  <a:cxn ang="0">
                    <a:pos x="676" y="557"/>
                  </a:cxn>
                  <a:cxn ang="0">
                    <a:pos x="599" y="599"/>
                  </a:cxn>
                  <a:cxn ang="0">
                    <a:pos x="627" y="688"/>
                  </a:cxn>
                  <a:cxn ang="0">
                    <a:pos x="495" y="640"/>
                  </a:cxn>
                  <a:cxn ang="0">
                    <a:pos x="467" y="696"/>
                  </a:cxn>
                  <a:cxn ang="0">
                    <a:pos x="440" y="682"/>
                  </a:cxn>
                  <a:cxn ang="0">
                    <a:pos x="453" y="640"/>
                  </a:cxn>
                  <a:cxn ang="0">
                    <a:pos x="398" y="626"/>
                  </a:cxn>
                  <a:cxn ang="0">
                    <a:pos x="398" y="605"/>
                  </a:cxn>
                  <a:cxn ang="0">
                    <a:pos x="328" y="571"/>
                  </a:cxn>
                  <a:cxn ang="0">
                    <a:pos x="251" y="557"/>
                  </a:cxn>
                </a:cxnLst>
                <a:rect l="0" t="0" r="r" b="b"/>
                <a:pathLst>
                  <a:path w="1122" h="696">
                    <a:moveTo>
                      <a:pt x="251" y="557"/>
                    </a:moveTo>
                    <a:lnTo>
                      <a:pt x="195" y="535"/>
                    </a:lnTo>
                    <a:lnTo>
                      <a:pt x="147" y="507"/>
                    </a:lnTo>
                    <a:lnTo>
                      <a:pt x="147" y="459"/>
                    </a:lnTo>
                    <a:lnTo>
                      <a:pt x="0" y="431"/>
                    </a:lnTo>
                    <a:lnTo>
                      <a:pt x="14" y="306"/>
                    </a:lnTo>
                    <a:lnTo>
                      <a:pt x="84" y="320"/>
                    </a:lnTo>
                    <a:lnTo>
                      <a:pt x="161" y="243"/>
                    </a:lnTo>
                    <a:lnTo>
                      <a:pt x="237" y="167"/>
                    </a:lnTo>
                    <a:lnTo>
                      <a:pt x="189" y="111"/>
                    </a:lnTo>
                    <a:lnTo>
                      <a:pt x="300" y="20"/>
                    </a:lnTo>
                    <a:lnTo>
                      <a:pt x="348" y="62"/>
                    </a:lnTo>
                    <a:lnTo>
                      <a:pt x="384" y="0"/>
                    </a:lnTo>
                    <a:lnTo>
                      <a:pt x="370" y="104"/>
                    </a:lnTo>
                    <a:lnTo>
                      <a:pt x="474" y="201"/>
                    </a:lnTo>
                    <a:lnTo>
                      <a:pt x="599" y="209"/>
                    </a:lnTo>
                    <a:lnTo>
                      <a:pt x="649" y="145"/>
                    </a:lnTo>
                    <a:lnTo>
                      <a:pt x="766" y="195"/>
                    </a:lnTo>
                    <a:lnTo>
                      <a:pt x="774" y="229"/>
                    </a:lnTo>
                    <a:lnTo>
                      <a:pt x="822" y="195"/>
                    </a:lnTo>
                    <a:lnTo>
                      <a:pt x="865" y="229"/>
                    </a:lnTo>
                    <a:lnTo>
                      <a:pt x="913" y="181"/>
                    </a:lnTo>
                    <a:lnTo>
                      <a:pt x="983" y="173"/>
                    </a:lnTo>
                    <a:lnTo>
                      <a:pt x="1102" y="271"/>
                    </a:lnTo>
                    <a:lnTo>
                      <a:pt x="1122" y="348"/>
                    </a:lnTo>
                    <a:lnTo>
                      <a:pt x="1102" y="368"/>
                    </a:lnTo>
                    <a:lnTo>
                      <a:pt x="1060" y="334"/>
                    </a:lnTo>
                    <a:lnTo>
                      <a:pt x="1032" y="390"/>
                    </a:lnTo>
                    <a:lnTo>
                      <a:pt x="921" y="459"/>
                    </a:lnTo>
                    <a:lnTo>
                      <a:pt x="983" y="535"/>
                    </a:lnTo>
                    <a:lnTo>
                      <a:pt x="927" y="571"/>
                    </a:lnTo>
                    <a:lnTo>
                      <a:pt x="780" y="535"/>
                    </a:lnTo>
                    <a:lnTo>
                      <a:pt x="676" y="557"/>
                    </a:lnTo>
                    <a:lnTo>
                      <a:pt x="599" y="599"/>
                    </a:lnTo>
                    <a:lnTo>
                      <a:pt x="627" y="688"/>
                    </a:lnTo>
                    <a:lnTo>
                      <a:pt x="495" y="640"/>
                    </a:lnTo>
                    <a:lnTo>
                      <a:pt x="467" y="696"/>
                    </a:lnTo>
                    <a:lnTo>
                      <a:pt x="440" y="682"/>
                    </a:lnTo>
                    <a:lnTo>
                      <a:pt x="453" y="640"/>
                    </a:lnTo>
                    <a:lnTo>
                      <a:pt x="398" y="626"/>
                    </a:lnTo>
                    <a:lnTo>
                      <a:pt x="398" y="605"/>
                    </a:lnTo>
                    <a:lnTo>
                      <a:pt x="328" y="571"/>
                    </a:lnTo>
                    <a:lnTo>
                      <a:pt x="251" y="557"/>
                    </a:lnTo>
                    <a:close/>
                  </a:path>
                </a:pathLst>
              </a:custGeom>
              <a:solidFill>
                <a:srgbClr val="FF66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821" name="Freeform 173"/>
              <p:cNvSpPr>
                <a:spLocks/>
              </p:cNvSpPr>
              <p:nvPr/>
            </p:nvSpPr>
            <p:spPr bwMode="auto">
              <a:xfrm>
                <a:off x="3284" y="3898"/>
                <a:ext cx="561" cy="348"/>
              </a:xfrm>
              <a:custGeom>
                <a:avLst/>
                <a:gdLst/>
                <a:ahLst/>
                <a:cxnLst>
                  <a:cxn ang="0">
                    <a:pos x="251" y="557"/>
                  </a:cxn>
                  <a:cxn ang="0">
                    <a:pos x="195" y="536"/>
                  </a:cxn>
                  <a:cxn ang="0">
                    <a:pos x="146" y="509"/>
                  </a:cxn>
                  <a:cxn ang="0">
                    <a:pos x="146" y="459"/>
                  </a:cxn>
                  <a:cxn ang="0">
                    <a:pos x="0" y="431"/>
                  </a:cxn>
                  <a:cxn ang="0">
                    <a:pos x="14" y="306"/>
                  </a:cxn>
                  <a:cxn ang="0">
                    <a:pos x="84" y="320"/>
                  </a:cxn>
                  <a:cxn ang="0">
                    <a:pos x="160" y="244"/>
                  </a:cxn>
                  <a:cxn ang="0">
                    <a:pos x="237" y="167"/>
                  </a:cxn>
                  <a:cxn ang="0">
                    <a:pos x="188" y="111"/>
                  </a:cxn>
                  <a:cxn ang="0">
                    <a:pos x="299" y="21"/>
                  </a:cxn>
                  <a:cxn ang="0">
                    <a:pos x="349" y="63"/>
                  </a:cxn>
                  <a:cxn ang="0">
                    <a:pos x="383" y="0"/>
                  </a:cxn>
                  <a:cxn ang="0">
                    <a:pos x="369" y="105"/>
                  </a:cxn>
                  <a:cxn ang="0">
                    <a:pos x="474" y="202"/>
                  </a:cxn>
                  <a:cxn ang="0">
                    <a:pos x="599" y="209"/>
                  </a:cxn>
                  <a:cxn ang="0">
                    <a:pos x="648" y="146"/>
                  </a:cxn>
                  <a:cxn ang="0">
                    <a:pos x="767" y="195"/>
                  </a:cxn>
                  <a:cxn ang="0">
                    <a:pos x="773" y="230"/>
                  </a:cxn>
                  <a:cxn ang="0">
                    <a:pos x="822" y="195"/>
                  </a:cxn>
                  <a:cxn ang="0">
                    <a:pos x="864" y="230"/>
                  </a:cxn>
                  <a:cxn ang="0">
                    <a:pos x="913" y="181"/>
                  </a:cxn>
                  <a:cxn ang="0">
                    <a:pos x="983" y="174"/>
                  </a:cxn>
                  <a:cxn ang="0">
                    <a:pos x="1101" y="272"/>
                  </a:cxn>
                  <a:cxn ang="0">
                    <a:pos x="1122" y="348"/>
                  </a:cxn>
                  <a:cxn ang="0">
                    <a:pos x="1101" y="369"/>
                  </a:cxn>
                  <a:cxn ang="0">
                    <a:pos x="1059" y="334"/>
                  </a:cxn>
                  <a:cxn ang="0">
                    <a:pos x="1031" y="390"/>
                  </a:cxn>
                  <a:cxn ang="0">
                    <a:pos x="920" y="459"/>
                  </a:cxn>
                  <a:cxn ang="0">
                    <a:pos x="983" y="536"/>
                  </a:cxn>
                  <a:cxn ang="0">
                    <a:pos x="927" y="571"/>
                  </a:cxn>
                  <a:cxn ang="0">
                    <a:pos x="780" y="536"/>
                  </a:cxn>
                  <a:cxn ang="0">
                    <a:pos x="675" y="557"/>
                  </a:cxn>
                  <a:cxn ang="0">
                    <a:pos x="599" y="599"/>
                  </a:cxn>
                  <a:cxn ang="0">
                    <a:pos x="627" y="690"/>
                  </a:cxn>
                  <a:cxn ang="0">
                    <a:pos x="494" y="640"/>
                  </a:cxn>
                  <a:cxn ang="0">
                    <a:pos x="466" y="696"/>
                  </a:cxn>
                  <a:cxn ang="0">
                    <a:pos x="439" y="682"/>
                  </a:cxn>
                  <a:cxn ang="0">
                    <a:pos x="452" y="640"/>
                  </a:cxn>
                  <a:cxn ang="0">
                    <a:pos x="397" y="626"/>
                  </a:cxn>
                  <a:cxn ang="0">
                    <a:pos x="397" y="606"/>
                  </a:cxn>
                  <a:cxn ang="0">
                    <a:pos x="327" y="571"/>
                  </a:cxn>
                  <a:cxn ang="0">
                    <a:pos x="251" y="557"/>
                  </a:cxn>
                </a:cxnLst>
                <a:rect l="0" t="0" r="r" b="b"/>
                <a:pathLst>
                  <a:path w="1122" h="696">
                    <a:moveTo>
                      <a:pt x="251" y="557"/>
                    </a:moveTo>
                    <a:lnTo>
                      <a:pt x="195" y="536"/>
                    </a:lnTo>
                    <a:lnTo>
                      <a:pt x="146" y="509"/>
                    </a:lnTo>
                    <a:lnTo>
                      <a:pt x="146" y="459"/>
                    </a:lnTo>
                    <a:lnTo>
                      <a:pt x="0" y="431"/>
                    </a:lnTo>
                    <a:lnTo>
                      <a:pt x="14" y="306"/>
                    </a:lnTo>
                    <a:lnTo>
                      <a:pt x="84" y="320"/>
                    </a:lnTo>
                    <a:lnTo>
                      <a:pt x="160" y="244"/>
                    </a:lnTo>
                    <a:lnTo>
                      <a:pt x="237" y="167"/>
                    </a:lnTo>
                    <a:lnTo>
                      <a:pt x="188" y="111"/>
                    </a:lnTo>
                    <a:lnTo>
                      <a:pt x="299" y="21"/>
                    </a:lnTo>
                    <a:lnTo>
                      <a:pt x="349" y="63"/>
                    </a:lnTo>
                    <a:lnTo>
                      <a:pt x="383" y="0"/>
                    </a:lnTo>
                    <a:lnTo>
                      <a:pt x="369" y="105"/>
                    </a:lnTo>
                    <a:lnTo>
                      <a:pt x="474" y="202"/>
                    </a:lnTo>
                    <a:lnTo>
                      <a:pt x="599" y="209"/>
                    </a:lnTo>
                    <a:lnTo>
                      <a:pt x="648" y="146"/>
                    </a:lnTo>
                    <a:lnTo>
                      <a:pt x="767" y="195"/>
                    </a:lnTo>
                    <a:lnTo>
                      <a:pt x="773" y="230"/>
                    </a:lnTo>
                    <a:lnTo>
                      <a:pt x="822" y="195"/>
                    </a:lnTo>
                    <a:lnTo>
                      <a:pt x="864" y="230"/>
                    </a:lnTo>
                    <a:lnTo>
                      <a:pt x="913" y="181"/>
                    </a:lnTo>
                    <a:lnTo>
                      <a:pt x="983" y="174"/>
                    </a:lnTo>
                    <a:lnTo>
                      <a:pt x="1101" y="272"/>
                    </a:lnTo>
                    <a:lnTo>
                      <a:pt x="1122" y="348"/>
                    </a:lnTo>
                    <a:lnTo>
                      <a:pt x="1101" y="369"/>
                    </a:lnTo>
                    <a:lnTo>
                      <a:pt x="1059" y="334"/>
                    </a:lnTo>
                    <a:lnTo>
                      <a:pt x="1031" y="390"/>
                    </a:lnTo>
                    <a:lnTo>
                      <a:pt x="920" y="459"/>
                    </a:lnTo>
                    <a:lnTo>
                      <a:pt x="983" y="536"/>
                    </a:lnTo>
                    <a:lnTo>
                      <a:pt x="927" y="571"/>
                    </a:lnTo>
                    <a:lnTo>
                      <a:pt x="780" y="536"/>
                    </a:lnTo>
                    <a:lnTo>
                      <a:pt x="675" y="557"/>
                    </a:lnTo>
                    <a:lnTo>
                      <a:pt x="599" y="599"/>
                    </a:lnTo>
                    <a:lnTo>
                      <a:pt x="627" y="690"/>
                    </a:lnTo>
                    <a:lnTo>
                      <a:pt x="494" y="640"/>
                    </a:lnTo>
                    <a:lnTo>
                      <a:pt x="466" y="696"/>
                    </a:lnTo>
                    <a:lnTo>
                      <a:pt x="439" y="682"/>
                    </a:lnTo>
                    <a:lnTo>
                      <a:pt x="452" y="640"/>
                    </a:lnTo>
                    <a:lnTo>
                      <a:pt x="397" y="626"/>
                    </a:lnTo>
                    <a:lnTo>
                      <a:pt x="397" y="606"/>
                    </a:lnTo>
                    <a:lnTo>
                      <a:pt x="327" y="571"/>
                    </a:lnTo>
                    <a:lnTo>
                      <a:pt x="251" y="557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822" name="Freeform 174"/>
              <p:cNvSpPr>
                <a:spLocks/>
              </p:cNvSpPr>
              <p:nvPr/>
            </p:nvSpPr>
            <p:spPr bwMode="auto">
              <a:xfrm>
                <a:off x="4998" y="4117"/>
                <a:ext cx="767" cy="397"/>
              </a:xfrm>
              <a:custGeom>
                <a:avLst/>
                <a:gdLst/>
                <a:ahLst/>
                <a:cxnLst>
                  <a:cxn ang="0">
                    <a:pos x="237" y="425"/>
                  </a:cxn>
                  <a:cxn ang="0">
                    <a:pos x="474" y="111"/>
                  </a:cxn>
                  <a:cxn ang="0">
                    <a:pos x="516" y="174"/>
                  </a:cxn>
                  <a:cxn ang="0">
                    <a:pos x="551" y="147"/>
                  </a:cxn>
                  <a:cxn ang="0">
                    <a:pos x="529" y="77"/>
                  </a:cxn>
                  <a:cxn ang="0">
                    <a:pos x="607" y="91"/>
                  </a:cxn>
                  <a:cxn ang="0">
                    <a:pos x="585" y="111"/>
                  </a:cxn>
                  <a:cxn ang="0">
                    <a:pos x="655" y="147"/>
                  </a:cxn>
                  <a:cxn ang="0">
                    <a:pos x="697" y="97"/>
                  </a:cxn>
                  <a:cxn ang="0">
                    <a:pos x="669" y="49"/>
                  </a:cxn>
                  <a:cxn ang="0">
                    <a:pos x="697" y="7"/>
                  </a:cxn>
                  <a:cxn ang="0">
                    <a:pos x="766" y="0"/>
                  </a:cxn>
                  <a:cxn ang="0">
                    <a:pos x="836" y="56"/>
                  </a:cxn>
                  <a:cxn ang="0">
                    <a:pos x="1011" y="91"/>
                  </a:cxn>
                  <a:cxn ang="0">
                    <a:pos x="1017" y="161"/>
                  </a:cxn>
                  <a:cxn ang="0">
                    <a:pos x="1199" y="111"/>
                  </a:cxn>
                  <a:cxn ang="0">
                    <a:pos x="1255" y="49"/>
                  </a:cxn>
                  <a:cxn ang="0">
                    <a:pos x="1359" y="69"/>
                  </a:cxn>
                  <a:cxn ang="0">
                    <a:pos x="1387" y="147"/>
                  </a:cxn>
                  <a:cxn ang="0">
                    <a:pos x="1485" y="335"/>
                  </a:cxn>
                  <a:cxn ang="0">
                    <a:pos x="1450" y="411"/>
                  </a:cxn>
                  <a:cxn ang="0">
                    <a:pos x="1478" y="397"/>
                  </a:cxn>
                  <a:cxn ang="0">
                    <a:pos x="1485" y="453"/>
                  </a:cxn>
                  <a:cxn ang="0">
                    <a:pos x="1534" y="453"/>
                  </a:cxn>
                  <a:cxn ang="0">
                    <a:pos x="1317" y="697"/>
                  </a:cxn>
                  <a:cxn ang="0">
                    <a:pos x="1199" y="725"/>
                  </a:cxn>
                  <a:cxn ang="0">
                    <a:pos x="1130" y="795"/>
                  </a:cxn>
                  <a:cxn ang="0">
                    <a:pos x="997" y="745"/>
                  </a:cxn>
                  <a:cxn ang="0">
                    <a:pos x="983" y="683"/>
                  </a:cxn>
                  <a:cxn ang="0">
                    <a:pos x="857" y="655"/>
                  </a:cxn>
                  <a:cxn ang="0">
                    <a:pos x="822" y="558"/>
                  </a:cxn>
                  <a:cxn ang="0">
                    <a:pos x="690" y="488"/>
                  </a:cxn>
                  <a:cxn ang="0">
                    <a:pos x="516" y="572"/>
                  </a:cxn>
                  <a:cxn ang="0">
                    <a:pos x="446" y="676"/>
                  </a:cxn>
                  <a:cxn ang="0">
                    <a:pos x="376" y="641"/>
                  </a:cxn>
                  <a:cxn ang="0">
                    <a:pos x="307" y="704"/>
                  </a:cxn>
                  <a:cxn ang="0">
                    <a:pos x="237" y="683"/>
                  </a:cxn>
                  <a:cxn ang="0">
                    <a:pos x="118" y="717"/>
                  </a:cxn>
                  <a:cxn ang="0">
                    <a:pos x="76" y="767"/>
                  </a:cxn>
                  <a:cxn ang="0">
                    <a:pos x="56" y="781"/>
                  </a:cxn>
                  <a:cxn ang="0">
                    <a:pos x="0" y="586"/>
                  </a:cxn>
                  <a:cxn ang="0">
                    <a:pos x="286" y="460"/>
                  </a:cxn>
                  <a:cxn ang="0">
                    <a:pos x="237" y="425"/>
                  </a:cxn>
                </a:cxnLst>
                <a:rect l="0" t="0" r="r" b="b"/>
                <a:pathLst>
                  <a:path w="1534" h="795">
                    <a:moveTo>
                      <a:pt x="237" y="425"/>
                    </a:moveTo>
                    <a:lnTo>
                      <a:pt x="474" y="111"/>
                    </a:lnTo>
                    <a:lnTo>
                      <a:pt x="516" y="174"/>
                    </a:lnTo>
                    <a:lnTo>
                      <a:pt x="551" y="147"/>
                    </a:lnTo>
                    <a:lnTo>
                      <a:pt x="529" y="77"/>
                    </a:lnTo>
                    <a:lnTo>
                      <a:pt x="607" y="91"/>
                    </a:lnTo>
                    <a:lnTo>
                      <a:pt x="585" y="111"/>
                    </a:lnTo>
                    <a:lnTo>
                      <a:pt x="655" y="147"/>
                    </a:lnTo>
                    <a:lnTo>
                      <a:pt x="697" y="97"/>
                    </a:lnTo>
                    <a:lnTo>
                      <a:pt x="669" y="49"/>
                    </a:lnTo>
                    <a:lnTo>
                      <a:pt x="697" y="7"/>
                    </a:lnTo>
                    <a:lnTo>
                      <a:pt x="766" y="0"/>
                    </a:lnTo>
                    <a:lnTo>
                      <a:pt x="836" y="56"/>
                    </a:lnTo>
                    <a:lnTo>
                      <a:pt x="1011" y="91"/>
                    </a:lnTo>
                    <a:lnTo>
                      <a:pt x="1017" y="161"/>
                    </a:lnTo>
                    <a:lnTo>
                      <a:pt x="1199" y="111"/>
                    </a:lnTo>
                    <a:lnTo>
                      <a:pt x="1255" y="49"/>
                    </a:lnTo>
                    <a:lnTo>
                      <a:pt x="1359" y="69"/>
                    </a:lnTo>
                    <a:lnTo>
                      <a:pt x="1387" y="147"/>
                    </a:lnTo>
                    <a:lnTo>
                      <a:pt x="1485" y="335"/>
                    </a:lnTo>
                    <a:lnTo>
                      <a:pt x="1450" y="411"/>
                    </a:lnTo>
                    <a:lnTo>
                      <a:pt x="1478" y="397"/>
                    </a:lnTo>
                    <a:lnTo>
                      <a:pt x="1485" y="453"/>
                    </a:lnTo>
                    <a:lnTo>
                      <a:pt x="1534" y="453"/>
                    </a:lnTo>
                    <a:lnTo>
                      <a:pt x="1317" y="697"/>
                    </a:lnTo>
                    <a:lnTo>
                      <a:pt x="1199" y="725"/>
                    </a:lnTo>
                    <a:lnTo>
                      <a:pt x="1130" y="795"/>
                    </a:lnTo>
                    <a:lnTo>
                      <a:pt x="997" y="745"/>
                    </a:lnTo>
                    <a:lnTo>
                      <a:pt x="983" y="683"/>
                    </a:lnTo>
                    <a:lnTo>
                      <a:pt x="857" y="655"/>
                    </a:lnTo>
                    <a:lnTo>
                      <a:pt x="822" y="558"/>
                    </a:lnTo>
                    <a:lnTo>
                      <a:pt x="690" y="488"/>
                    </a:lnTo>
                    <a:lnTo>
                      <a:pt x="516" y="572"/>
                    </a:lnTo>
                    <a:lnTo>
                      <a:pt x="446" y="676"/>
                    </a:lnTo>
                    <a:lnTo>
                      <a:pt x="376" y="641"/>
                    </a:lnTo>
                    <a:lnTo>
                      <a:pt x="307" y="704"/>
                    </a:lnTo>
                    <a:lnTo>
                      <a:pt x="237" y="683"/>
                    </a:lnTo>
                    <a:lnTo>
                      <a:pt x="118" y="717"/>
                    </a:lnTo>
                    <a:lnTo>
                      <a:pt x="76" y="767"/>
                    </a:lnTo>
                    <a:lnTo>
                      <a:pt x="56" y="781"/>
                    </a:lnTo>
                    <a:lnTo>
                      <a:pt x="0" y="586"/>
                    </a:lnTo>
                    <a:lnTo>
                      <a:pt x="286" y="460"/>
                    </a:lnTo>
                    <a:lnTo>
                      <a:pt x="237" y="425"/>
                    </a:lnTo>
                    <a:close/>
                  </a:path>
                </a:pathLst>
              </a:custGeom>
              <a:solidFill>
                <a:srgbClr val="FF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823" name="Freeform 175"/>
              <p:cNvSpPr>
                <a:spLocks/>
              </p:cNvSpPr>
              <p:nvPr/>
            </p:nvSpPr>
            <p:spPr bwMode="auto">
              <a:xfrm>
                <a:off x="4998" y="4117"/>
                <a:ext cx="767" cy="397"/>
              </a:xfrm>
              <a:custGeom>
                <a:avLst/>
                <a:gdLst/>
                <a:ahLst/>
                <a:cxnLst>
                  <a:cxn ang="0">
                    <a:pos x="238" y="425"/>
                  </a:cxn>
                  <a:cxn ang="0">
                    <a:pos x="475" y="111"/>
                  </a:cxn>
                  <a:cxn ang="0">
                    <a:pos x="517" y="173"/>
                  </a:cxn>
                  <a:cxn ang="0">
                    <a:pos x="551" y="146"/>
                  </a:cxn>
                  <a:cxn ang="0">
                    <a:pos x="531" y="76"/>
                  </a:cxn>
                  <a:cxn ang="0">
                    <a:pos x="607" y="90"/>
                  </a:cxn>
                  <a:cxn ang="0">
                    <a:pos x="586" y="111"/>
                  </a:cxn>
                  <a:cxn ang="0">
                    <a:pos x="656" y="146"/>
                  </a:cxn>
                  <a:cxn ang="0">
                    <a:pos x="698" y="97"/>
                  </a:cxn>
                  <a:cxn ang="0">
                    <a:pos x="670" y="48"/>
                  </a:cxn>
                  <a:cxn ang="0">
                    <a:pos x="698" y="6"/>
                  </a:cxn>
                  <a:cxn ang="0">
                    <a:pos x="767" y="0"/>
                  </a:cxn>
                  <a:cxn ang="0">
                    <a:pos x="837" y="56"/>
                  </a:cxn>
                  <a:cxn ang="0">
                    <a:pos x="1011" y="90"/>
                  </a:cxn>
                  <a:cxn ang="0">
                    <a:pos x="1018" y="160"/>
                  </a:cxn>
                  <a:cxn ang="0">
                    <a:pos x="1199" y="111"/>
                  </a:cxn>
                  <a:cxn ang="0">
                    <a:pos x="1255" y="48"/>
                  </a:cxn>
                  <a:cxn ang="0">
                    <a:pos x="1360" y="70"/>
                  </a:cxn>
                  <a:cxn ang="0">
                    <a:pos x="1388" y="146"/>
                  </a:cxn>
                  <a:cxn ang="0">
                    <a:pos x="1486" y="334"/>
                  </a:cxn>
                  <a:cxn ang="0">
                    <a:pos x="1450" y="411"/>
                  </a:cxn>
                  <a:cxn ang="0">
                    <a:pos x="1478" y="397"/>
                  </a:cxn>
                  <a:cxn ang="0">
                    <a:pos x="1486" y="453"/>
                  </a:cxn>
                  <a:cxn ang="0">
                    <a:pos x="1534" y="453"/>
                  </a:cxn>
                  <a:cxn ang="0">
                    <a:pos x="1318" y="696"/>
                  </a:cxn>
                  <a:cxn ang="0">
                    <a:pos x="1199" y="724"/>
                  </a:cxn>
                  <a:cxn ang="0">
                    <a:pos x="1130" y="794"/>
                  </a:cxn>
                  <a:cxn ang="0">
                    <a:pos x="997" y="745"/>
                  </a:cxn>
                  <a:cxn ang="0">
                    <a:pos x="983" y="682"/>
                  </a:cxn>
                  <a:cxn ang="0">
                    <a:pos x="857" y="654"/>
                  </a:cxn>
                  <a:cxn ang="0">
                    <a:pos x="823" y="557"/>
                  </a:cxn>
                  <a:cxn ang="0">
                    <a:pos x="690" y="487"/>
                  </a:cxn>
                  <a:cxn ang="0">
                    <a:pos x="517" y="571"/>
                  </a:cxn>
                  <a:cxn ang="0">
                    <a:pos x="447" y="676"/>
                  </a:cxn>
                  <a:cxn ang="0">
                    <a:pos x="377" y="640"/>
                  </a:cxn>
                  <a:cxn ang="0">
                    <a:pos x="308" y="704"/>
                  </a:cxn>
                  <a:cxn ang="0">
                    <a:pos x="238" y="682"/>
                  </a:cxn>
                  <a:cxn ang="0">
                    <a:pos x="119" y="718"/>
                  </a:cxn>
                  <a:cxn ang="0">
                    <a:pos x="77" y="766"/>
                  </a:cxn>
                  <a:cxn ang="0">
                    <a:pos x="56" y="780"/>
                  </a:cxn>
                  <a:cxn ang="0">
                    <a:pos x="0" y="585"/>
                  </a:cxn>
                  <a:cxn ang="0">
                    <a:pos x="286" y="459"/>
                  </a:cxn>
                  <a:cxn ang="0">
                    <a:pos x="238" y="425"/>
                  </a:cxn>
                </a:cxnLst>
                <a:rect l="0" t="0" r="r" b="b"/>
                <a:pathLst>
                  <a:path w="1534" h="794">
                    <a:moveTo>
                      <a:pt x="238" y="425"/>
                    </a:moveTo>
                    <a:lnTo>
                      <a:pt x="475" y="111"/>
                    </a:lnTo>
                    <a:lnTo>
                      <a:pt x="517" y="173"/>
                    </a:lnTo>
                    <a:lnTo>
                      <a:pt x="551" y="146"/>
                    </a:lnTo>
                    <a:lnTo>
                      <a:pt x="531" y="76"/>
                    </a:lnTo>
                    <a:lnTo>
                      <a:pt x="607" y="90"/>
                    </a:lnTo>
                    <a:lnTo>
                      <a:pt x="586" y="111"/>
                    </a:lnTo>
                    <a:lnTo>
                      <a:pt x="656" y="146"/>
                    </a:lnTo>
                    <a:lnTo>
                      <a:pt x="698" y="97"/>
                    </a:lnTo>
                    <a:lnTo>
                      <a:pt x="670" y="48"/>
                    </a:lnTo>
                    <a:lnTo>
                      <a:pt x="698" y="6"/>
                    </a:lnTo>
                    <a:lnTo>
                      <a:pt x="767" y="0"/>
                    </a:lnTo>
                    <a:lnTo>
                      <a:pt x="837" y="56"/>
                    </a:lnTo>
                    <a:lnTo>
                      <a:pt x="1011" y="90"/>
                    </a:lnTo>
                    <a:lnTo>
                      <a:pt x="1018" y="160"/>
                    </a:lnTo>
                    <a:lnTo>
                      <a:pt x="1199" y="111"/>
                    </a:lnTo>
                    <a:lnTo>
                      <a:pt x="1255" y="48"/>
                    </a:lnTo>
                    <a:lnTo>
                      <a:pt x="1360" y="70"/>
                    </a:lnTo>
                    <a:lnTo>
                      <a:pt x="1388" y="146"/>
                    </a:lnTo>
                    <a:lnTo>
                      <a:pt x="1486" y="334"/>
                    </a:lnTo>
                    <a:lnTo>
                      <a:pt x="1450" y="411"/>
                    </a:lnTo>
                    <a:lnTo>
                      <a:pt x="1478" y="397"/>
                    </a:lnTo>
                    <a:lnTo>
                      <a:pt x="1486" y="453"/>
                    </a:lnTo>
                    <a:lnTo>
                      <a:pt x="1534" y="453"/>
                    </a:lnTo>
                    <a:lnTo>
                      <a:pt x="1318" y="696"/>
                    </a:lnTo>
                    <a:lnTo>
                      <a:pt x="1199" y="724"/>
                    </a:lnTo>
                    <a:lnTo>
                      <a:pt x="1130" y="794"/>
                    </a:lnTo>
                    <a:lnTo>
                      <a:pt x="997" y="745"/>
                    </a:lnTo>
                    <a:lnTo>
                      <a:pt x="983" y="682"/>
                    </a:lnTo>
                    <a:lnTo>
                      <a:pt x="857" y="654"/>
                    </a:lnTo>
                    <a:lnTo>
                      <a:pt x="823" y="557"/>
                    </a:lnTo>
                    <a:lnTo>
                      <a:pt x="690" y="487"/>
                    </a:lnTo>
                    <a:lnTo>
                      <a:pt x="517" y="571"/>
                    </a:lnTo>
                    <a:lnTo>
                      <a:pt x="447" y="676"/>
                    </a:lnTo>
                    <a:lnTo>
                      <a:pt x="377" y="640"/>
                    </a:lnTo>
                    <a:lnTo>
                      <a:pt x="308" y="704"/>
                    </a:lnTo>
                    <a:lnTo>
                      <a:pt x="238" y="682"/>
                    </a:lnTo>
                    <a:lnTo>
                      <a:pt x="119" y="718"/>
                    </a:lnTo>
                    <a:lnTo>
                      <a:pt x="77" y="766"/>
                    </a:lnTo>
                    <a:lnTo>
                      <a:pt x="56" y="780"/>
                    </a:lnTo>
                    <a:lnTo>
                      <a:pt x="0" y="585"/>
                    </a:lnTo>
                    <a:lnTo>
                      <a:pt x="286" y="459"/>
                    </a:lnTo>
                    <a:lnTo>
                      <a:pt x="238" y="425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824" name="Freeform 176"/>
              <p:cNvSpPr>
                <a:spLocks/>
              </p:cNvSpPr>
              <p:nvPr/>
            </p:nvSpPr>
            <p:spPr bwMode="auto">
              <a:xfrm>
                <a:off x="5008" y="4671"/>
                <a:ext cx="474" cy="386"/>
              </a:xfrm>
              <a:custGeom>
                <a:avLst/>
                <a:gdLst/>
                <a:ahLst/>
                <a:cxnLst>
                  <a:cxn ang="0">
                    <a:pos x="0" y="579"/>
                  </a:cxn>
                  <a:cxn ang="0">
                    <a:pos x="36" y="558"/>
                  </a:cxn>
                  <a:cxn ang="0">
                    <a:pos x="0" y="440"/>
                  </a:cxn>
                  <a:cxn ang="0">
                    <a:pos x="98" y="391"/>
                  </a:cxn>
                  <a:cxn ang="0">
                    <a:pos x="70" y="322"/>
                  </a:cxn>
                  <a:cxn ang="0">
                    <a:pos x="112" y="266"/>
                  </a:cxn>
                  <a:cxn ang="0">
                    <a:pos x="210" y="147"/>
                  </a:cxn>
                  <a:cxn ang="0">
                    <a:pos x="231" y="169"/>
                  </a:cxn>
                  <a:cxn ang="0">
                    <a:pos x="314" y="91"/>
                  </a:cxn>
                  <a:cxn ang="0">
                    <a:pos x="503" y="0"/>
                  </a:cxn>
                  <a:cxn ang="0">
                    <a:pos x="900" y="196"/>
                  </a:cxn>
                  <a:cxn ang="0">
                    <a:pos x="949" y="252"/>
                  </a:cxn>
                  <a:cxn ang="0">
                    <a:pos x="698" y="523"/>
                  </a:cxn>
                  <a:cxn ang="0">
                    <a:pos x="635" y="551"/>
                  </a:cxn>
                  <a:cxn ang="0">
                    <a:pos x="621" y="517"/>
                  </a:cxn>
                  <a:cxn ang="0">
                    <a:pos x="475" y="607"/>
                  </a:cxn>
                  <a:cxn ang="0">
                    <a:pos x="378" y="774"/>
                  </a:cxn>
                  <a:cxn ang="0">
                    <a:pos x="308" y="746"/>
                  </a:cxn>
                  <a:cxn ang="0">
                    <a:pos x="314" y="662"/>
                  </a:cxn>
                  <a:cxn ang="0">
                    <a:pos x="133" y="523"/>
                  </a:cxn>
                  <a:cxn ang="0">
                    <a:pos x="22" y="607"/>
                  </a:cxn>
                  <a:cxn ang="0">
                    <a:pos x="0" y="579"/>
                  </a:cxn>
                </a:cxnLst>
                <a:rect l="0" t="0" r="r" b="b"/>
                <a:pathLst>
                  <a:path w="949" h="774">
                    <a:moveTo>
                      <a:pt x="0" y="579"/>
                    </a:moveTo>
                    <a:lnTo>
                      <a:pt x="36" y="558"/>
                    </a:lnTo>
                    <a:lnTo>
                      <a:pt x="0" y="440"/>
                    </a:lnTo>
                    <a:lnTo>
                      <a:pt x="98" y="391"/>
                    </a:lnTo>
                    <a:lnTo>
                      <a:pt x="70" y="322"/>
                    </a:lnTo>
                    <a:lnTo>
                      <a:pt x="112" y="266"/>
                    </a:lnTo>
                    <a:lnTo>
                      <a:pt x="210" y="147"/>
                    </a:lnTo>
                    <a:lnTo>
                      <a:pt x="231" y="169"/>
                    </a:lnTo>
                    <a:lnTo>
                      <a:pt x="314" y="91"/>
                    </a:lnTo>
                    <a:lnTo>
                      <a:pt x="503" y="0"/>
                    </a:lnTo>
                    <a:lnTo>
                      <a:pt x="900" y="196"/>
                    </a:lnTo>
                    <a:lnTo>
                      <a:pt x="949" y="252"/>
                    </a:lnTo>
                    <a:lnTo>
                      <a:pt x="698" y="523"/>
                    </a:lnTo>
                    <a:lnTo>
                      <a:pt x="635" y="551"/>
                    </a:lnTo>
                    <a:lnTo>
                      <a:pt x="621" y="517"/>
                    </a:lnTo>
                    <a:lnTo>
                      <a:pt x="475" y="607"/>
                    </a:lnTo>
                    <a:lnTo>
                      <a:pt x="378" y="774"/>
                    </a:lnTo>
                    <a:lnTo>
                      <a:pt x="308" y="746"/>
                    </a:lnTo>
                    <a:lnTo>
                      <a:pt x="314" y="662"/>
                    </a:lnTo>
                    <a:lnTo>
                      <a:pt x="133" y="523"/>
                    </a:lnTo>
                    <a:lnTo>
                      <a:pt x="22" y="607"/>
                    </a:lnTo>
                    <a:lnTo>
                      <a:pt x="0" y="579"/>
                    </a:lnTo>
                    <a:close/>
                  </a:path>
                </a:pathLst>
              </a:custGeom>
              <a:solidFill>
                <a:srgbClr val="66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825" name="Freeform 177"/>
              <p:cNvSpPr>
                <a:spLocks/>
              </p:cNvSpPr>
              <p:nvPr/>
            </p:nvSpPr>
            <p:spPr bwMode="auto">
              <a:xfrm>
                <a:off x="5009" y="4671"/>
                <a:ext cx="473" cy="387"/>
              </a:xfrm>
              <a:custGeom>
                <a:avLst/>
                <a:gdLst/>
                <a:ahLst/>
                <a:cxnLst>
                  <a:cxn ang="0">
                    <a:pos x="0" y="579"/>
                  </a:cxn>
                  <a:cxn ang="0">
                    <a:pos x="35" y="557"/>
                  </a:cxn>
                  <a:cxn ang="0">
                    <a:pos x="0" y="440"/>
                  </a:cxn>
                  <a:cxn ang="0">
                    <a:pos x="98" y="390"/>
                  </a:cxn>
                  <a:cxn ang="0">
                    <a:pos x="70" y="321"/>
                  </a:cxn>
                  <a:cxn ang="0">
                    <a:pos x="112" y="265"/>
                  </a:cxn>
                  <a:cxn ang="0">
                    <a:pos x="209" y="147"/>
                  </a:cxn>
                  <a:cxn ang="0">
                    <a:pos x="231" y="168"/>
                  </a:cxn>
                  <a:cxn ang="0">
                    <a:pos x="314" y="90"/>
                  </a:cxn>
                  <a:cxn ang="0">
                    <a:pos x="502" y="0"/>
                  </a:cxn>
                  <a:cxn ang="0">
                    <a:pos x="900" y="195"/>
                  </a:cxn>
                  <a:cxn ang="0">
                    <a:pos x="948" y="251"/>
                  </a:cxn>
                  <a:cxn ang="0">
                    <a:pos x="697" y="523"/>
                  </a:cxn>
                  <a:cxn ang="0">
                    <a:pos x="635" y="551"/>
                  </a:cxn>
                  <a:cxn ang="0">
                    <a:pos x="621" y="516"/>
                  </a:cxn>
                  <a:cxn ang="0">
                    <a:pos x="474" y="607"/>
                  </a:cxn>
                  <a:cxn ang="0">
                    <a:pos x="377" y="774"/>
                  </a:cxn>
                  <a:cxn ang="0">
                    <a:pos x="307" y="746"/>
                  </a:cxn>
                  <a:cxn ang="0">
                    <a:pos x="314" y="662"/>
                  </a:cxn>
                  <a:cxn ang="0">
                    <a:pos x="132" y="523"/>
                  </a:cxn>
                  <a:cxn ang="0">
                    <a:pos x="21" y="607"/>
                  </a:cxn>
                  <a:cxn ang="0">
                    <a:pos x="0" y="579"/>
                  </a:cxn>
                </a:cxnLst>
                <a:rect l="0" t="0" r="r" b="b"/>
                <a:pathLst>
                  <a:path w="948" h="774">
                    <a:moveTo>
                      <a:pt x="0" y="579"/>
                    </a:moveTo>
                    <a:lnTo>
                      <a:pt x="35" y="557"/>
                    </a:lnTo>
                    <a:lnTo>
                      <a:pt x="0" y="440"/>
                    </a:lnTo>
                    <a:lnTo>
                      <a:pt x="98" y="390"/>
                    </a:lnTo>
                    <a:lnTo>
                      <a:pt x="70" y="321"/>
                    </a:lnTo>
                    <a:lnTo>
                      <a:pt x="112" y="265"/>
                    </a:lnTo>
                    <a:lnTo>
                      <a:pt x="209" y="147"/>
                    </a:lnTo>
                    <a:lnTo>
                      <a:pt x="231" y="168"/>
                    </a:lnTo>
                    <a:lnTo>
                      <a:pt x="314" y="90"/>
                    </a:lnTo>
                    <a:lnTo>
                      <a:pt x="502" y="0"/>
                    </a:lnTo>
                    <a:lnTo>
                      <a:pt x="900" y="195"/>
                    </a:lnTo>
                    <a:lnTo>
                      <a:pt x="948" y="251"/>
                    </a:lnTo>
                    <a:lnTo>
                      <a:pt x="697" y="523"/>
                    </a:lnTo>
                    <a:lnTo>
                      <a:pt x="635" y="551"/>
                    </a:lnTo>
                    <a:lnTo>
                      <a:pt x="621" y="516"/>
                    </a:lnTo>
                    <a:lnTo>
                      <a:pt x="474" y="607"/>
                    </a:lnTo>
                    <a:lnTo>
                      <a:pt x="377" y="774"/>
                    </a:lnTo>
                    <a:lnTo>
                      <a:pt x="307" y="746"/>
                    </a:lnTo>
                    <a:lnTo>
                      <a:pt x="314" y="662"/>
                    </a:lnTo>
                    <a:lnTo>
                      <a:pt x="132" y="523"/>
                    </a:lnTo>
                    <a:lnTo>
                      <a:pt x="21" y="607"/>
                    </a:lnTo>
                    <a:lnTo>
                      <a:pt x="0" y="579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826" name="Freeform 178"/>
              <p:cNvSpPr>
                <a:spLocks/>
              </p:cNvSpPr>
              <p:nvPr/>
            </p:nvSpPr>
            <p:spPr bwMode="auto">
              <a:xfrm>
                <a:off x="3597" y="5239"/>
                <a:ext cx="512" cy="299"/>
              </a:xfrm>
              <a:custGeom>
                <a:avLst/>
                <a:gdLst/>
                <a:ahLst/>
                <a:cxnLst>
                  <a:cxn ang="0">
                    <a:pos x="0" y="195"/>
                  </a:cxn>
                  <a:cxn ang="0">
                    <a:pos x="181" y="90"/>
                  </a:cxn>
                  <a:cxn ang="0">
                    <a:pos x="280" y="90"/>
                  </a:cxn>
                  <a:cxn ang="0">
                    <a:pos x="440" y="14"/>
                  </a:cxn>
                  <a:cxn ang="0">
                    <a:pos x="663" y="0"/>
                  </a:cxn>
                  <a:cxn ang="0">
                    <a:pos x="704" y="48"/>
                  </a:cxn>
                  <a:cxn ang="0">
                    <a:pos x="774" y="20"/>
                  </a:cxn>
                  <a:cxn ang="0">
                    <a:pos x="782" y="69"/>
                  </a:cxn>
                  <a:cxn ang="0">
                    <a:pos x="893" y="56"/>
                  </a:cxn>
                  <a:cxn ang="0">
                    <a:pos x="1025" y="104"/>
                  </a:cxn>
                  <a:cxn ang="0">
                    <a:pos x="963" y="159"/>
                  </a:cxn>
                  <a:cxn ang="0">
                    <a:pos x="977" y="243"/>
                  </a:cxn>
                  <a:cxn ang="0">
                    <a:pos x="1011" y="243"/>
                  </a:cxn>
                  <a:cxn ang="0">
                    <a:pos x="977" y="340"/>
                  </a:cxn>
                  <a:cxn ang="0">
                    <a:pos x="823" y="466"/>
                  </a:cxn>
                  <a:cxn ang="0">
                    <a:pos x="740" y="452"/>
                  </a:cxn>
                  <a:cxn ang="0">
                    <a:pos x="746" y="522"/>
                  </a:cxn>
                  <a:cxn ang="0">
                    <a:pos x="670" y="480"/>
                  </a:cxn>
                  <a:cxn ang="0">
                    <a:pos x="231" y="599"/>
                  </a:cxn>
                  <a:cxn ang="0">
                    <a:pos x="203" y="563"/>
                  </a:cxn>
                  <a:cxn ang="0">
                    <a:pos x="126" y="591"/>
                  </a:cxn>
                  <a:cxn ang="0">
                    <a:pos x="70" y="508"/>
                  </a:cxn>
                  <a:cxn ang="0">
                    <a:pos x="91" y="362"/>
                  </a:cxn>
                  <a:cxn ang="0">
                    <a:pos x="0" y="195"/>
                  </a:cxn>
                </a:cxnLst>
                <a:rect l="0" t="0" r="r" b="b"/>
                <a:pathLst>
                  <a:path w="1025" h="599">
                    <a:moveTo>
                      <a:pt x="0" y="195"/>
                    </a:moveTo>
                    <a:lnTo>
                      <a:pt x="181" y="90"/>
                    </a:lnTo>
                    <a:lnTo>
                      <a:pt x="280" y="90"/>
                    </a:lnTo>
                    <a:lnTo>
                      <a:pt x="440" y="14"/>
                    </a:lnTo>
                    <a:lnTo>
                      <a:pt x="663" y="0"/>
                    </a:lnTo>
                    <a:lnTo>
                      <a:pt x="704" y="48"/>
                    </a:lnTo>
                    <a:lnTo>
                      <a:pt x="774" y="20"/>
                    </a:lnTo>
                    <a:lnTo>
                      <a:pt x="782" y="69"/>
                    </a:lnTo>
                    <a:lnTo>
                      <a:pt x="893" y="56"/>
                    </a:lnTo>
                    <a:lnTo>
                      <a:pt x="1025" y="104"/>
                    </a:lnTo>
                    <a:lnTo>
                      <a:pt x="963" y="159"/>
                    </a:lnTo>
                    <a:lnTo>
                      <a:pt x="977" y="243"/>
                    </a:lnTo>
                    <a:lnTo>
                      <a:pt x="1011" y="243"/>
                    </a:lnTo>
                    <a:lnTo>
                      <a:pt x="977" y="340"/>
                    </a:lnTo>
                    <a:lnTo>
                      <a:pt x="823" y="466"/>
                    </a:lnTo>
                    <a:lnTo>
                      <a:pt x="740" y="452"/>
                    </a:lnTo>
                    <a:lnTo>
                      <a:pt x="746" y="522"/>
                    </a:lnTo>
                    <a:lnTo>
                      <a:pt x="670" y="480"/>
                    </a:lnTo>
                    <a:lnTo>
                      <a:pt x="231" y="599"/>
                    </a:lnTo>
                    <a:lnTo>
                      <a:pt x="203" y="563"/>
                    </a:lnTo>
                    <a:lnTo>
                      <a:pt x="126" y="591"/>
                    </a:lnTo>
                    <a:lnTo>
                      <a:pt x="70" y="508"/>
                    </a:lnTo>
                    <a:lnTo>
                      <a:pt x="91" y="362"/>
                    </a:lnTo>
                    <a:lnTo>
                      <a:pt x="0" y="195"/>
                    </a:lnTo>
                    <a:close/>
                  </a:path>
                </a:pathLst>
              </a:custGeom>
              <a:solidFill>
                <a:srgbClr val="66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827" name="Freeform 179"/>
              <p:cNvSpPr>
                <a:spLocks/>
              </p:cNvSpPr>
              <p:nvPr/>
            </p:nvSpPr>
            <p:spPr bwMode="auto">
              <a:xfrm>
                <a:off x="3597" y="5239"/>
                <a:ext cx="512" cy="299"/>
              </a:xfrm>
              <a:custGeom>
                <a:avLst/>
                <a:gdLst/>
                <a:ahLst/>
                <a:cxnLst>
                  <a:cxn ang="0">
                    <a:pos x="0" y="195"/>
                  </a:cxn>
                  <a:cxn ang="0">
                    <a:pos x="181" y="91"/>
                  </a:cxn>
                  <a:cxn ang="0">
                    <a:pos x="279" y="91"/>
                  </a:cxn>
                  <a:cxn ang="0">
                    <a:pos x="440" y="14"/>
                  </a:cxn>
                  <a:cxn ang="0">
                    <a:pos x="663" y="0"/>
                  </a:cxn>
                  <a:cxn ang="0">
                    <a:pos x="704" y="49"/>
                  </a:cxn>
                  <a:cxn ang="0">
                    <a:pos x="774" y="21"/>
                  </a:cxn>
                  <a:cxn ang="0">
                    <a:pos x="781" y="69"/>
                  </a:cxn>
                  <a:cxn ang="0">
                    <a:pos x="892" y="56"/>
                  </a:cxn>
                  <a:cxn ang="0">
                    <a:pos x="1025" y="105"/>
                  </a:cxn>
                  <a:cxn ang="0">
                    <a:pos x="962" y="161"/>
                  </a:cxn>
                  <a:cxn ang="0">
                    <a:pos x="976" y="244"/>
                  </a:cxn>
                  <a:cxn ang="0">
                    <a:pos x="1011" y="244"/>
                  </a:cxn>
                  <a:cxn ang="0">
                    <a:pos x="976" y="342"/>
                  </a:cxn>
                  <a:cxn ang="0">
                    <a:pos x="822" y="467"/>
                  </a:cxn>
                  <a:cxn ang="0">
                    <a:pos x="739" y="453"/>
                  </a:cxn>
                  <a:cxn ang="0">
                    <a:pos x="746" y="523"/>
                  </a:cxn>
                  <a:cxn ang="0">
                    <a:pos x="669" y="481"/>
                  </a:cxn>
                  <a:cxn ang="0">
                    <a:pos x="231" y="599"/>
                  </a:cxn>
                  <a:cxn ang="0">
                    <a:pos x="203" y="564"/>
                  </a:cxn>
                  <a:cxn ang="0">
                    <a:pos x="126" y="592"/>
                  </a:cxn>
                  <a:cxn ang="0">
                    <a:pos x="70" y="509"/>
                  </a:cxn>
                  <a:cxn ang="0">
                    <a:pos x="90" y="362"/>
                  </a:cxn>
                  <a:cxn ang="0">
                    <a:pos x="0" y="195"/>
                  </a:cxn>
                </a:cxnLst>
                <a:rect l="0" t="0" r="r" b="b"/>
                <a:pathLst>
                  <a:path w="1025" h="599">
                    <a:moveTo>
                      <a:pt x="0" y="195"/>
                    </a:moveTo>
                    <a:lnTo>
                      <a:pt x="181" y="91"/>
                    </a:lnTo>
                    <a:lnTo>
                      <a:pt x="279" y="91"/>
                    </a:lnTo>
                    <a:lnTo>
                      <a:pt x="440" y="14"/>
                    </a:lnTo>
                    <a:lnTo>
                      <a:pt x="663" y="0"/>
                    </a:lnTo>
                    <a:lnTo>
                      <a:pt x="704" y="49"/>
                    </a:lnTo>
                    <a:lnTo>
                      <a:pt x="774" y="21"/>
                    </a:lnTo>
                    <a:lnTo>
                      <a:pt x="781" y="69"/>
                    </a:lnTo>
                    <a:lnTo>
                      <a:pt x="892" y="56"/>
                    </a:lnTo>
                    <a:lnTo>
                      <a:pt x="1025" y="105"/>
                    </a:lnTo>
                    <a:lnTo>
                      <a:pt x="962" y="161"/>
                    </a:lnTo>
                    <a:lnTo>
                      <a:pt x="976" y="244"/>
                    </a:lnTo>
                    <a:lnTo>
                      <a:pt x="1011" y="244"/>
                    </a:lnTo>
                    <a:lnTo>
                      <a:pt x="976" y="342"/>
                    </a:lnTo>
                    <a:lnTo>
                      <a:pt x="822" y="467"/>
                    </a:lnTo>
                    <a:lnTo>
                      <a:pt x="739" y="453"/>
                    </a:lnTo>
                    <a:lnTo>
                      <a:pt x="746" y="523"/>
                    </a:lnTo>
                    <a:lnTo>
                      <a:pt x="669" y="481"/>
                    </a:lnTo>
                    <a:lnTo>
                      <a:pt x="231" y="599"/>
                    </a:lnTo>
                    <a:lnTo>
                      <a:pt x="203" y="564"/>
                    </a:lnTo>
                    <a:lnTo>
                      <a:pt x="126" y="592"/>
                    </a:lnTo>
                    <a:lnTo>
                      <a:pt x="70" y="509"/>
                    </a:lnTo>
                    <a:lnTo>
                      <a:pt x="90" y="362"/>
                    </a:lnTo>
                    <a:lnTo>
                      <a:pt x="0" y="195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828" name="Freeform 180"/>
              <p:cNvSpPr>
                <a:spLocks/>
              </p:cNvSpPr>
              <p:nvPr/>
            </p:nvSpPr>
            <p:spPr bwMode="auto">
              <a:xfrm>
                <a:off x="2063" y="2856"/>
                <a:ext cx="178" cy="206"/>
              </a:xfrm>
              <a:custGeom>
                <a:avLst/>
                <a:gdLst/>
                <a:ahLst/>
                <a:cxnLst>
                  <a:cxn ang="0">
                    <a:pos x="354" y="314"/>
                  </a:cxn>
                  <a:cxn ang="0">
                    <a:pos x="285" y="404"/>
                  </a:cxn>
                  <a:cxn ang="0">
                    <a:pos x="69" y="412"/>
                  </a:cxn>
                  <a:cxn ang="0">
                    <a:pos x="0" y="342"/>
                  </a:cxn>
                  <a:cxn ang="0">
                    <a:pos x="34" y="175"/>
                  </a:cxn>
                  <a:cxn ang="0">
                    <a:pos x="117" y="64"/>
                  </a:cxn>
                  <a:cxn ang="0">
                    <a:pos x="97" y="7"/>
                  </a:cxn>
                  <a:cxn ang="0">
                    <a:pos x="125" y="0"/>
                  </a:cxn>
                  <a:cxn ang="0">
                    <a:pos x="153" y="49"/>
                  </a:cxn>
                  <a:cxn ang="0">
                    <a:pos x="229" y="35"/>
                  </a:cxn>
                  <a:cxn ang="0">
                    <a:pos x="299" y="133"/>
                  </a:cxn>
                  <a:cxn ang="0">
                    <a:pos x="354" y="314"/>
                  </a:cxn>
                </a:cxnLst>
                <a:rect l="0" t="0" r="r" b="b"/>
                <a:pathLst>
                  <a:path w="354" h="412">
                    <a:moveTo>
                      <a:pt x="354" y="314"/>
                    </a:moveTo>
                    <a:lnTo>
                      <a:pt x="285" y="404"/>
                    </a:lnTo>
                    <a:lnTo>
                      <a:pt x="69" y="412"/>
                    </a:lnTo>
                    <a:lnTo>
                      <a:pt x="0" y="342"/>
                    </a:lnTo>
                    <a:lnTo>
                      <a:pt x="34" y="175"/>
                    </a:lnTo>
                    <a:lnTo>
                      <a:pt x="117" y="64"/>
                    </a:lnTo>
                    <a:lnTo>
                      <a:pt x="97" y="7"/>
                    </a:lnTo>
                    <a:lnTo>
                      <a:pt x="125" y="0"/>
                    </a:lnTo>
                    <a:lnTo>
                      <a:pt x="153" y="49"/>
                    </a:lnTo>
                    <a:lnTo>
                      <a:pt x="229" y="35"/>
                    </a:lnTo>
                    <a:lnTo>
                      <a:pt x="299" y="133"/>
                    </a:lnTo>
                    <a:lnTo>
                      <a:pt x="354" y="314"/>
                    </a:lnTo>
                    <a:close/>
                  </a:path>
                </a:pathLst>
              </a:custGeom>
              <a:solidFill>
                <a:srgbClr val="66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829" name="Freeform 181"/>
              <p:cNvSpPr>
                <a:spLocks/>
              </p:cNvSpPr>
              <p:nvPr/>
            </p:nvSpPr>
            <p:spPr bwMode="auto">
              <a:xfrm>
                <a:off x="2063" y="2856"/>
                <a:ext cx="178" cy="206"/>
              </a:xfrm>
              <a:custGeom>
                <a:avLst/>
                <a:gdLst/>
                <a:ahLst/>
                <a:cxnLst>
                  <a:cxn ang="0">
                    <a:pos x="355" y="314"/>
                  </a:cxn>
                  <a:cxn ang="0">
                    <a:pos x="286" y="405"/>
                  </a:cxn>
                  <a:cxn ang="0">
                    <a:pos x="69" y="412"/>
                  </a:cxn>
                  <a:cxn ang="0">
                    <a:pos x="0" y="342"/>
                  </a:cxn>
                  <a:cxn ang="0">
                    <a:pos x="35" y="175"/>
                  </a:cxn>
                  <a:cxn ang="0">
                    <a:pos x="119" y="64"/>
                  </a:cxn>
                  <a:cxn ang="0">
                    <a:pos x="97" y="8"/>
                  </a:cxn>
                  <a:cxn ang="0">
                    <a:pos x="125" y="0"/>
                  </a:cxn>
                  <a:cxn ang="0">
                    <a:pos x="153" y="50"/>
                  </a:cxn>
                  <a:cxn ang="0">
                    <a:pos x="230" y="36"/>
                  </a:cxn>
                  <a:cxn ang="0">
                    <a:pos x="300" y="133"/>
                  </a:cxn>
                  <a:cxn ang="0">
                    <a:pos x="355" y="314"/>
                  </a:cxn>
                </a:cxnLst>
                <a:rect l="0" t="0" r="r" b="b"/>
                <a:pathLst>
                  <a:path w="355" h="412">
                    <a:moveTo>
                      <a:pt x="355" y="314"/>
                    </a:moveTo>
                    <a:lnTo>
                      <a:pt x="286" y="405"/>
                    </a:lnTo>
                    <a:lnTo>
                      <a:pt x="69" y="412"/>
                    </a:lnTo>
                    <a:lnTo>
                      <a:pt x="0" y="342"/>
                    </a:lnTo>
                    <a:lnTo>
                      <a:pt x="35" y="175"/>
                    </a:lnTo>
                    <a:lnTo>
                      <a:pt x="119" y="64"/>
                    </a:lnTo>
                    <a:lnTo>
                      <a:pt x="97" y="8"/>
                    </a:lnTo>
                    <a:lnTo>
                      <a:pt x="125" y="0"/>
                    </a:lnTo>
                    <a:lnTo>
                      <a:pt x="153" y="50"/>
                    </a:lnTo>
                    <a:lnTo>
                      <a:pt x="230" y="36"/>
                    </a:lnTo>
                    <a:lnTo>
                      <a:pt x="300" y="133"/>
                    </a:lnTo>
                    <a:lnTo>
                      <a:pt x="355" y="314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830" name="Freeform 182"/>
              <p:cNvSpPr>
                <a:spLocks/>
              </p:cNvSpPr>
              <p:nvPr/>
            </p:nvSpPr>
            <p:spPr bwMode="auto">
              <a:xfrm>
                <a:off x="1749" y="3473"/>
                <a:ext cx="426" cy="425"/>
              </a:xfrm>
              <a:custGeom>
                <a:avLst/>
                <a:gdLst/>
                <a:ahLst/>
                <a:cxnLst>
                  <a:cxn ang="0">
                    <a:pos x="0" y="153"/>
                  </a:cxn>
                  <a:cxn ang="0">
                    <a:pos x="106" y="153"/>
                  </a:cxn>
                  <a:cxn ang="0">
                    <a:pos x="217" y="42"/>
                  </a:cxn>
                  <a:cxn ang="0">
                    <a:pos x="301" y="126"/>
                  </a:cxn>
                  <a:cxn ang="0">
                    <a:pos x="350" y="77"/>
                  </a:cxn>
                  <a:cxn ang="0">
                    <a:pos x="364" y="8"/>
                  </a:cxn>
                  <a:cxn ang="0">
                    <a:pos x="482" y="0"/>
                  </a:cxn>
                  <a:cxn ang="0">
                    <a:pos x="593" y="50"/>
                  </a:cxn>
                  <a:cxn ang="0">
                    <a:pos x="579" y="119"/>
                  </a:cxn>
                  <a:cxn ang="0">
                    <a:pos x="726" y="209"/>
                  </a:cxn>
                  <a:cxn ang="0">
                    <a:pos x="760" y="362"/>
                  </a:cxn>
                  <a:cxn ang="0">
                    <a:pos x="852" y="571"/>
                  </a:cxn>
                  <a:cxn ang="0">
                    <a:pos x="838" y="620"/>
                  </a:cxn>
                  <a:cxn ang="0">
                    <a:pos x="816" y="662"/>
                  </a:cxn>
                  <a:cxn ang="0">
                    <a:pos x="677" y="704"/>
                  </a:cxn>
                  <a:cxn ang="0">
                    <a:pos x="656" y="851"/>
                  </a:cxn>
                  <a:cxn ang="0">
                    <a:pos x="531" y="795"/>
                  </a:cxn>
                  <a:cxn ang="0">
                    <a:pos x="517" y="739"/>
                  </a:cxn>
                  <a:cxn ang="0">
                    <a:pos x="168" y="684"/>
                  </a:cxn>
                  <a:cxn ang="0">
                    <a:pos x="280" y="404"/>
                  </a:cxn>
                  <a:cxn ang="0">
                    <a:pos x="140" y="376"/>
                  </a:cxn>
                  <a:cxn ang="0">
                    <a:pos x="64" y="307"/>
                  </a:cxn>
                  <a:cxn ang="0">
                    <a:pos x="0" y="153"/>
                  </a:cxn>
                </a:cxnLst>
                <a:rect l="0" t="0" r="r" b="b"/>
                <a:pathLst>
                  <a:path w="852" h="851">
                    <a:moveTo>
                      <a:pt x="0" y="153"/>
                    </a:moveTo>
                    <a:lnTo>
                      <a:pt x="106" y="153"/>
                    </a:lnTo>
                    <a:lnTo>
                      <a:pt x="217" y="42"/>
                    </a:lnTo>
                    <a:lnTo>
                      <a:pt x="301" y="126"/>
                    </a:lnTo>
                    <a:lnTo>
                      <a:pt x="350" y="77"/>
                    </a:lnTo>
                    <a:lnTo>
                      <a:pt x="364" y="8"/>
                    </a:lnTo>
                    <a:lnTo>
                      <a:pt x="482" y="0"/>
                    </a:lnTo>
                    <a:lnTo>
                      <a:pt x="593" y="50"/>
                    </a:lnTo>
                    <a:lnTo>
                      <a:pt x="579" y="119"/>
                    </a:lnTo>
                    <a:lnTo>
                      <a:pt x="726" y="209"/>
                    </a:lnTo>
                    <a:lnTo>
                      <a:pt x="760" y="362"/>
                    </a:lnTo>
                    <a:lnTo>
                      <a:pt x="852" y="571"/>
                    </a:lnTo>
                    <a:lnTo>
                      <a:pt x="838" y="620"/>
                    </a:lnTo>
                    <a:lnTo>
                      <a:pt x="816" y="662"/>
                    </a:lnTo>
                    <a:lnTo>
                      <a:pt x="677" y="704"/>
                    </a:lnTo>
                    <a:lnTo>
                      <a:pt x="656" y="851"/>
                    </a:lnTo>
                    <a:lnTo>
                      <a:pt x="531" y="795"/>
                    </a:lnTo>
                    <a:lnTo>
                      <a:pt x="517" y="739"/>
                    </a:lnTo>
                    <a:lnTo>
                      <a:pt x="168" y="684"/>
                    </a:lnTo>
                    <a:lnTo>
                      <a:pt x="280" y="404"/>
                    </a:lnTo>
                    <a:lnTo>
                      <a:pt x="140" y="376"/>
                    </a:lnTo>
                    <a:lnTo>
                      <a:pt x="64" y="307"/>
                    </a:lnTo>
                    <a:lnTo>
                      <a:pt x="0" y="153"/>
                    </a:lnTo>
                    <a:close/>
                  </a:path>
                </a:pathLst>
              </a:custGeom>
              <a:solidFill>
                <a:srgbClr val="66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831" name="Freeform 183"/>
              <p:cNvSpPr>
                <a:spLocks/>
              </p:cNvSpPr>
              <p:nvPr/>
            </p:nvSpPr>
            <p:spPr bwMode="auto">
              <a:xfrm>
                <a:off x="1750" y="3473"/>
                <a:ext cx="425" cy="425"/>
              </a:xfrm>
              <a:custGeom>
                <a:avLst/>
                <a:gdLst/>
                <a:ahLst/>
                <a:cxnLst>
                  <a:cxn ang="0">
                    <a:pos x="0" y="154"/>
                  </a:cxn>
                  <a:cxn ang="0">
                    <a:pos x="104" y="154"/>
                  </a:cxn>
                  <a:cxn ang="0">
                    <a:pos x="216" y="42"/>
                  </a:cxn>
                  <a:cxn ang="0">
                    <a:pos x="300" y="126"/>
                  </a:cxn>
                  <a:cxn ang="0">
                    <a:pos x="348" y="76"/>
                  </a:cxn>
                  <a:cxn ang="0">
                    <a:pos x="362" y="7"/>
                  </a:cxn>
                  <a:cxn ang="0">
                    <a:pos x="481" y="0"/>
                  </a:cxn>
                  <a:cxn ang="0">
                    <a:pos x="592" y="49"/>
                  </a:cxn>
                  <a:cxn ang="0">
                    <a:pos x="578" y="118"/>
                  </a:cxn>
                  <a:cxn ang="0">
                    <a:pos x="724" y="209"/>
                  </a:cxn>
                  <a:cxn ang="0">
                    <a:pos x="760" y="362"/>
                  </a:cxn>
                  <a:cxn ang="0">
                    <a:pos x="850" y="571"/>
                  </a:cxn>
                  <a:cxn ang="0">
                    <a:pos x="836" y="619"/>
                  </a:cxn>
                  <a:cxn ang="0">
                    <a:pos x="815" y="661"/>
                  </a:cxn>
                  <a:cxn ang="0">
                    <a:pos x="676" y="704"/>
                  </a:cxn>
                  <a:cxn ang="0">
                    <a:pos x="654" y="850"/>
                  </a:cxn>
                  <a:cxn ang="0">
                    <a:pos x="529" y="794"/>
                  </a:cxn>
                  <a:cxn ang="0">
                    <a:pos x="515" y="738"/>
                  </a:cxn>
                  <a:cxn ang="0">
                    <a:pos x="167" y="683"/>
                  </a:cxn>
                  <a:cxn ang="0">
                    <a:pos x="278" y="404"/>
                  </a:cxn>
                  <a:cxn ang="0">
                    <a:pos x="139" y="376"/>
                  </a:cxn>
                  <a:cxn ang="0">
                    <a:pos x="62" y="307"/>
                  </a:cxn>
                  <a:cxn ang="0">
                    <a:pos x="0" y="154"/>
                  </a:cxn>
                </a:cxnLst>
                <a:rect l="0" t="0" r="r" b="b"/>
                <a:pathLst>
                  <a:path w="850" h="850">
                    <a:moveTo>
                      <a:pt x="0" y="154"/>
                    </a:moveTo>
                    <a:lnTo>
                      <a:pt x="104" y="154"/>
                    </a:lnTo>
                    <a:lnTo>
                      <a:pt x="216" y="42"/>
                    </a:lnTo>
                    <a:lnTo>
                      <a:pt x="300" y="126"/>
                    </a:lnTo>
                    <a:lnTo>
                      <a:pt x="348" y="76"/>
                    </a:lnTo>
                    <a:lnTo>
                      <a:pt x="362" y="7"/>
                    </a:lnTo>
                    <a:lnTo>
                      <a:pt x="481" y="0"/>
                    </a:lnTo>
                    <a:lnTo>
                      <a:pt x="592" y="49"/>
                    </a:lnTo>
                    <a:lnTo>
                      <a:pt x="578" y="118"/>
                    </a:lnTo>
                    <a:lnTo>
                      <a:pt x="724" y="209"/>
                    </a:lnTo>
                    <a:lnTo>
                      <a:pt x="760" y="362"/>
                    </a:lnTo>
                    <a:lnTo>
                      <a:pt x="850" y="571"/>
                    </a:lnTo>
                    <a:lnTo>
                      <a:pt x="836" y="619"/>
                    </a:lnTo>
                    <a:lnTo>
                      <a:pt x="815" y="661"/>
                    </a:lnTo>
                    <a:lnTo>
                      <a:pt x="676" y="704"/>
                    </a:lnTo>
                    <a:lnTo>
                      <a:pt x="654" y="850"/>
                    </a:lnTo>
                    <a:lnTo>
                      <a:pt x="529" y="794"/>
                    </a:lnTo>
                    <a:lnTo>
                      <a:pt x="515" y="738"/>
                    </a:lnTo>
                    <a:lnTo>
                      <a:pt x="167" y="683"/>
                    </a:lnTo>
                    <a:lnTo>
                      <a:pt x="278" y="404"/>
                    </a:lnTo>
                    <a:lnTo>
                      <a:pt x="139" y="376"/>
                    </a:lnTo>
                    <a:lnTo>
                      <a:pt x="62" y="307"/>
                    </a:lnTo>
                    <a:lnTo>
                      <a:pt x="0" y="154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832" name="Freeform 184"/>
              <p:cNvSpPr>
                <a:spLocks/>
              </p:cNvSpPr>
              <p:nvPr/>
            </p:nvSpPr>
            <p:spPr bwMode="auto">
              <a:xfrm>
                <a:off x="3687" y="2821"/>
                <a:ext cx="293" cy="537"/>
              </a:xfrm>
              <a:custGeom>
                <a:avLst/>
                <a:gdLst/>
                <a:ahLst/>
                <a:cxnLst>
                  <a:cxn ang="0">
                    <a:pos x="559" y="543"/>
                  </a:cxn>
                  <a:cxn ang="0">
                    <a:pos x="559" y="724"/>
                  </a:cxn>
                  <a:cxn ang="0">
                    <a:pos x="495" y="857"/>
                  </a:cxn>
                  <a:cxn ang="0">
                    <a:pos x="587" y="1010"/>
                  </a:cxn>
                  <a:cxn ang="0">
                    <a:pos x="587" y="1073"/>
                  </a:cxn>
                  <a:cxn ang="0">
                    <a:pos x="517" y="1038"/>
                  </a:cxn>
                  <a:cxn ang="0">
                    <a:pos x="412" y="891"/>
                  </a:cxn>
                  <a:cxn ang="0">
                    <a:pos x="286" y="801"/>
                  </a:cxn>
                  <a:cxn ang="0">
                    <a:pos x="0" y="445"/>
                  </a:cxn>
                  <a:cxn ang="0">
                    <a:pos x="91" y="417"/>
                  </a:cxn>
                  <a:cxn ang="0">
                    <a:pos x="105" y="439"/>
                  </a:cxn>
                  <a:cxn ang="0">
                    <a:pos x="224" y="383"/>
                  </a:cxn>
                  <a:cxn ang="0">
                    <a:pos x="266" y="286"/>
                  </a:cxn>
                  <a:cxn ang="0">
                    <a:pos x="203" y="104"/>
                  </a:cxn>
                  <a:cxn ang="0">
                    <a:pos x="245" y="0"/>
                  </a:cxn>
                  <a:cxn ang="0">
                    <a:pos x="322" y="55"/>
                  </a:cxn>
                  <a:cxn ang="0">
                    <a:pos x="405" y="306"/>
                  </a:cxn>
                  <a:cxn ang="0">
                    <a:pos x="419" y="592"/>
                  </a:cxn>
                  <a:cxn ang="0">
                    <a:pos x="559" y="543"/>
                  </a:cxn>
                </a:cxnLst>
                <a:rect l="0" t="0" r="r" b="b"/>
                <a:pathLst>
                  <a:path w="587" h="1073">
                    <a:moveTo>
                      <a:pt x="559" y="543"/>
                    </a:moveTo>
                    <a:lnTo>
                      <a:pt x="559" y="724"/>
                    </a:lnTo>
                    <a:lnTo>
                      <a:pt x="495" y="857"/>
                    </a:lnTo>
                    <a:lnTo>
                      <a:pt x="587" y="1010"/>
                    </a:lnTo>
                    <a:lnTo>
                      <a:pt x="587" y="1073"/>
                    </a:lnTo>
                    <a:lnTo>
                      <a:pt x="517" y="1038"/>
                    </a:lnTo>
                    <a:lnTo>
                      <a:pt x="412" y="891"/>
                    </a:lnTo>
                    <a:lnTo>
                      <a:pt x="286" y="801"/>
                    </a:lnTo>
                    <a:lnTo>
                      <a:pt x="0" y="445"/>
                    </a:lnTo>
                    <a:lnTo>
                      <a:pt x="91" y="417"/>
                    </a:lnTo>
                    <a:lnTo>
                      <a:pt x="105" y="439"/>
                    </a:lnTo>
                    <a:lnTo>
                      <a:pt x="224" y="383"/>
                    </a:lnTo>
                    <a:lnTo>
                      <a:pt x="266" y="286"/>
                    </a:lnTo>
                    <a:lnTo>
                      <a:pt x="203" y="104"/>
                    </a:lnTo>
                    <a:lnTo>
                      <a:pt x="245" y="0"/>
                    </a:lnTo>
                    <a:lnTo>
                      <a:pt x="322" y="55"/>
                    </a:lnTo>
                    <a:lnTo>
                      <a:pt x="405" y="306"/>
                    </a:lnTo>
                    <a:lnTo>
                      <a:pt x="419" y="592"/>
                    </a:lnTo>
                    <a:lnTo>
                      <a:pt x="559" y="543"/>
                    </a:lnTo>
                    <a:close/>
                  </a:path>
                </a:pathLst>
              </a:custGeom>
              <a:solidFill>
                <a:srgbClr val="FF66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833" name="Freeform 185"/>
              <p:cNvSpPr>
                <a:spLocks/>
              </p:cNvSpPr>
              <p:nvPr/>
            </p:nvSpPr>
            <p:spPr bwMode="auto">
              <a:xfrm>
                <a:off x="3688" y="2821"/>
                <a:ext cx="292" cy="537"/>
              </a:xfrm>
              <a:custGeom>
                <a:avLst/>
                <a:gdLst/>
                <a:ahLst/>
                <a:cxnLst>
                  <a:cxn ang="0">
                    <a:pos x="558" y="544"/>
                  </a:cxn>
                  <a:cxn ang="0">
                    <a:pos x="558" y="725"/>
                  </a:cxn>
                  <a:cxn ang="0">
                    <a:pos x="496" y="857"/>
                  </a:cxn>
                  <a:cxn ang="0">
                    <a:pos x="586" y="1010"/>
                  </a:cxn>
                  <a:cxn ang="0">
                    <a:pos x="586" y="1073"/>
                  </a:cxn>
                  <a:cxn ang="0">
                    <a:pos x="516" y="1038"/>
                  </a:cxn>
                  <a:cxn ang="0">
                    <a:pos x="412" y="892"/>
                  </a:cxn>
                  <a:cxn ang="0">
                    <a:pos x="287" y="801"/>
                  </a:cxn>
                  <a:cxn ang="0">
                    <a:pos x="0" y="446"/>
                  </a:cxn>
                  <a:cxn ang="0">
                    <a:pos x="91" y="419"/>
                  </a:cxn>
                  <a:cxn ang="0">
                    <a:pos x="105" y="439"/>
                  </a:cxn>
                  <a:cxn ang="0">
                    <a:pos x="223" y="383"/>
                  </a:cxn>
                  <a:cxn ang="0">
                    <a:pos x="265" y="286"/>
                  </a:cxn>
                  <a:cxn ang="0">
                    <a:pos x="203" y="105"/>
                  </a:cxn>
                  <a:cxn ang="0">
                    <a:pos x="245" y="0"/>
                  </a:cxn>
                  <a:cxn ang="0">
                    <a:pos x="321" y="55"/>
                  </a:cxn>
                  <a:cxn ang="0">
                    <a:pos x="404" y="307"/>
                  </a:cxn>
                  <a:cxn ang="0">
                    <a:pos x="418" y="592"/>
                  </a:cxn>
                  <a:cxn ang="0">
                    <a:pos x="558" y="544"/>
                  </a:cxn>
                </a:cxnLst>
                <a:rect l="0" t="0" r="r" b="b"/>
                <a:pathLst>
                  <a:path w="586" h="1073">
                    <a:moveTo>
                      <a:pt x="558" y="544"/>
                    </a:moveTo>
                    <a:lnTo>
                      <a:pt x="558" y="725"/>
                    </a:lnTo>
                    <a:lnTo>
                      <a:pt x="496" y="857"/>
                    </a:lnTo>
                    <a:lnTo>
                      <a:pt x="586" y="1010"/>
                    </a:lnTo>
                    <a:lnTo>
                      <a:pt x="586" y="1073"/>
                    </a:lnTo>
                    <a:lnTo>
                      <a:pt x="516" y="1038"/>
                    </a:lnTo>
                    <a:lnTo>
                      <a:pt x="412" y="892"/>
                    </a:lnTo>
                    <a:lnTo>
                      <a:pt x="287" y="801"/>
                    </a:lnTo>
                    <a:lnTo>
                      <a:pt x="0" y="446"/>
                    </a:lnTo>
                    <a:lnTo>
                      <a:pt x="91" y="419"/>
                    </a:lnTo>
                    <a:lnTo>
                      <a:pt x="105" y="439"/>
                    </a:lnTo>
                    <a:lnTo>
                      <a:pt x="223" y="383"/>
                    </a:lnTo>
                    <a:lnTo>
                      <a:pt x="265" y="286"/>
                    </a:lnTo>
                    <a:lnTo>
                      <a:pt x="203" y="105"/>
                    </a:lnTo>
                    <a:lnTo>
                      <a:pt x="245" y="0"/>
                    </a:lnTo>
                    <a:lnTo>
                      <a:pt x="321" y="55"/>
                    </a:lnTo>
                    <a:lnTo>
                      <a:pt x="404" y="307"/>
                    </a:lnTo>
                    <a:lnTo>
                      <a:pt x="418" y="592"/>
                    </a:lnTo>
                    <a:lnTo>
                      <a:pt x="558" y="544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834" name="Freeform 186"/>
              <p:cNvSpPr>
                <a:spLocks/>
              </p:cNvSpPr>
              <p:nvPr/>
            </p:nvSpPr>
            <p:spPr bwMode="auto">
              <a:xfrm>
                <a:off x="3524" y="2578"/>
                <a:ext cx="100" cy="125"/>
              </a:xfrm>
              <a:custGeom>
                <a:avLst/>
                <a:gdLst/>
                <a:ahLst/>
                <a:cxnLst>
                  <a:cxn ang="0">
                    <a:pos x="70" y="76"/>
                  </a:cxn>
                  <a:cxn ang="0">
                    <a:pos x="182" y="0"/>
                  </a:cxn>
                  <a:cxn ang="0">
                    <a:pos x="202" y="56"/>
                  </a:cxn>
                  <a:cxn ang="0">
                    <a:pos x="160" y="90"/>
                  </a:cxn>
                  <a:cxn ang="0">
                    <a:pos x="182" y="195"/>
                  </a:cxn>
                  <a:cxn ang="0">
                    <a:pos x="118" y="251"/>
                  </a:cxn>
                  <a:cxn ang="0">
                    <a:pos x="0" y="160"/>
                  </a:cxn>
                  <a:cxn ang="0">
                    <a:pos x="56" y="140"/>
                  </a:cxn>
                  <a:cxn ang="0">
                    <a:pos x="70" y="76"/>
                  </a:cxn>
                </a:cxnLst>
                <a:rect l="0" t="0" r="r" b="b"/>
                <a:pathLst>
                  <a:path w="202" h="251">
                    <a:moveTo>
                      <a:pt x="70" y="76"/>
                    </a:moveTo>
                    <a:lnTo>
                      <a:pt x="182" y="0"/>
                    </a:lnTo>
                    <a:lnTo>
                      <a:pt x="202" y="56"/>
                    </a:lnTo>
                    <a:lnTo>
                      <a:pt x="160" y="90"/>
                    </a:lnTo>
                    <a:lnTo>
                      <a:pt x="182" y="195"/>
                    </a:lnTo>
                    <a:lnTo>
                      <a:pt x="118" y="251"/>
                    </a:lnTo>
                    <a:lnTo>
                      <a:pt x="0" y="160"/>
                    </a:lnTo>
                    <a:lnTo>
                      <a:pt x="56" y="140"/>
                    </a:lnTo>
                    <a:lnTo>
                      <a:pt x="70" y="76"/>
                    </a:lnTo>
                    <a:close/>
                  </a:path>
                </a:pathLst>
              </a:custGeom>
              <a:solidFill>
                <a:srgbClr val="66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835" name="Freeform 187"/>
              <p:cNvSpPr>
                <a:spLocks/>
              </p:cNvSpPr>
              <p:nvPr/>
            </p:nvSpPr>
            <p:spPr bwMode="auto">
              <a:xfrm>
                <a:off x="3524" y="2578"/>
                <a:ext cx="101" cy="125"/>
              </a:xfrm>
              <a:custGeom>
                <a:avLst/>
                <a:gdLst/>
                <a:ahLst/>
                <a:cxnLst>
                  <a:cxn ang="0">
                    <a:pos x="70" y="78"/>
                  </a:cxn>
                  <a:cxn ang="0">
                    <a:pos x="182" y="0"/>
                  </a:cxn>
                  <a:cxn ang="0">
                    <a:pos x="203" y="56"/>
                  </a:cxn>
                  <a:cxn ang="0">
                    <a:pos x="161" y="91"/>
                  </a:cxn>
                  <a:cxn ang="0">
                    <a:pos x="182" y="195"/>
                  </a:cxn>
                  <a:cxn ang="0">
                    <a:pos x="119" y="251"/>
                  </a:cxn>
                  <a:cxn ang="0">
                    <a:pos x="0" y="161"/>
                  </a:cxn>
                  <a:cxn ang="0">
                    <a:pos x="56" y="140"/>
                  </a:cxn>
                  <a:cxn ang="0">
                    <a:pos x="70" y="78"/>
                  </a:cxn>
                </a:cxnLst>
                <a:rect l="0" t="0" r="r" b="b"/>
                <a:pathLst>
                  <a:path w="203" h="251">
                    <a:moveTo>
                      <a:pt x="70" y="78"/>
                    </a:moveTo>
                    <a:lnTo>
                      <a:pt x="182" y="0"/>
                    </a:lnTo>
                    <a:lnTo>
                      <a:pt x="203" y="56"/>
                    </a:lnTo>
                    <a:lnTo>
                      <a:pt x="161" y="91"/>
                    </a:lnTo>
                    <a:lnTo>
                      <a:pt x="182" y="195"/>
                    </a:lnTo>
                    <a:lnTo>
                      <a:pt x="119" y="251"/>
                    </a:lnTo>
                    <a:lnTo>
                      <a:pt x="0" y="161"/>
                    </a:lnTo>
                    <a:lnTo>
                      <a:pt x="56" y="140"/>
                    </a:lnTo>
                    <a:lnTo>
                      <a:pt x="70" y="78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836" name="Freeform 188"/>
              <p:cNvSpPr>
                <a:spLocks/>
              </p:cNvSpPr>
              <p:nvPr/>
            </p:nvSpPr>
            <p:spPr bwMode="auto">
              <a:xfrm>
                <a:off x="4778" y="5225"/>
                <a:ext cx="283" cy="226"/>
              </a:xfrm>
              <a:custGeom>
                <a:avLst/>
                <a:gdLst/>
                <a:ahLst/>
                <a:cxnLst>
                  <a:cxn ang="0">
                    <a:pos x="328" y="432"/>
                  </a:cxn>
                  <a:cxn ang="0">
                    <a:pos x="236" y="452"/>
                  </a:cxn>
                  <a:cxn ang="0">
                    <a:pos x="216" y="334"/>
                  </a:cxn>
                  <a:cxn ang="0">
                    <a:pos x="83" y="306"/>
                  </a:cxn>
                  <a:cxn ang="0">
                    <a:pos x="0" y="237"/>
                  </a:cxn>
                  <a:cxn ang="0">
                    <a:pos x="91" y="139"/>
                  </a:cxn>
                  <a:cxn ang="0">
                    <a:pos x="139" y="6"/>
                  </a:cxn>
                  <a:cxn ang="0">
                    <a:pos x="264" y="84"/>
                  </a:cxn>
                  <a:cxn ang="0">
                    <a:pos x="467" y="0"/>
                  </a:cxn>
                  <a:cxn ang="0">
                    <a:pos x="550" y="56"/>
                  </a:cxn>
                  <a:cxn ang="0">
                    <a:pos x="501" y="146"/>
                  </a:cxn>
                  <a:cxn ang="0">
                    <a:pos x="550" y="285"/>
                  </a:cxn>
                  <a:cxn ang="0">
                    <a:pos x="564" y="334"/>
                  </a:cxn>
                  <a:cxn ang="0">
                    <a:pos x="523" y="362"/>
                  </a:cxn>
                  <a:cxn ang="0">
                    <a:pos x="432" y="418"/>
                  </a:cxn>
                  <a:cxn ang="0">
                    <a:pos x="355" y="396"/>
                  </a:cxn>
                  <a:cxn ang="0">
                    <a:pos x="328" y="432"/>
                  </a:cxn>
                </a:cxnLst>
                <a:rect l="0" t="0" r="r" b="b"/>
                <a:pathLst>
                  <a:path w="564" h="452">
                    <a:moveTo>
                      <a:pt x="328" y="432"/>
                    </a:moveTo>
                    <a:lnTo>
                      <a:pt x="236" y="452"/>
                    </a:lnTo>
                    <a:lnTo>
                      <a:pt x="216" y="334"/>
                    </a:lnTo>
                    <a:lnTo>
                      <a:pt x="83" y="306"/>
                    </a:lnTo>
                    <a:lnTo>
                      <a:pt x="0" y="237"/>
                    </a:lnTo>
                    <a:lnTo>
                      <a:pt x="91" y="139"/>
                    </a:lnTo>
                    <a:lnTo>
                      <a:pt x="139" y="6"/>
                    </a:lnTo>
                    <a:lnTo>
                      <a:pt x="264" y="84"/>
                    </a:lnTo>
                    <a:lnTo>
                      <a:pt x="467" y="0"/>
                    </a:lnTo>
                    <a:lnTo>
                      <a:pt x="550" y="56"/>
                    </a:lnTo>
                    <a:lnTo>
                      <a:pt x="501" y="146"/>
                    </a:lnTo>
                    <a:lnTo>
                      <a:pt x="550" y="285"/>
                    </a:lnTo>
                    <a:lnTo>
                      <a:pt x="564" y="334"/>
                    </a:lnTo>
                    <a:lnTo>
                      <a:pt x="523" y="362"/>
                    </a:lnTo>
                    <a:lnTo>
                      <a:pt x="432" y="418"/>
                    </a:lnTo>
                    <a:lnTo>
                      <a:pt x="355" y="396"/>
                    </a:lnTo>
                    <a:lnTo>
                      <a:pt x="328" y="432"/>
                    </a:lnTo>
                    <a:close/>
                  </a:path>
                </a:pathLst>
              </a:custGeom>
              <a:solidFill>
                <a:srgbClr val="66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837" name="Freeform 189"/>
              <p:cNvSpPr>
                <a:spLocks/>
              </p:cNvSpPr>
              <p:nvPr/>
            </p:nvSpPr>
            <p:spPr bwMode="auto">
              <a:xfrm>
                <a:off x="4779" y="5225"/>
                <a:ext cx="282" cy="227"/>
              </a:xfrm>
              <a:custGeom>
                <a:avLst/>
                <a:gdLst/>
                <a:ahLst/>
                <a:cxnLst>
                  <a:cxn ang="0">
                    <a:pos x="327" y="432"/>
                  </a:cxn>
                  <a:cxn ang="0">
                    <a:pos x="236" y="453"/>
                  </a:cxn>
                  <a:cxn ang="0">
                    <a:pos x="215" y="334"/>
                  </a:cxn>
                  <a:cxn ang="0">
                    <a:pos x="83" y="306"/>
                  </a:cxn>
                  <a:cxn ang="0">
                    <a:pos x="0" y="237"/>
                  </a:cxn>
                  <a:cxn ang="0">
                    <a:pos x="90" y="139"/>
                  </a:cxn>
                  <a:cxn ang="0">
                    <a:pos x="139" y="8"/>
                  </a:cxn>
                  <a:cxn ang="0">
                    <a:pos x="264" y="84"/>
                  </a:cxn>
                  <a:cxn ang="0">
                    <a:pos x="466" y="0"/>
                  </a:cxn>
                  <a:cxn ang="0">
                    <a:pos x="549" y="56"/>
                  </a:cxn>
                  <a:cxn ang="0">
                    <a:pos x="501" y="147"/>
                  </a:cxn>
                  <a:cxn ang="0">
                    <a:pos x="549" y="286"/>
                  </a:cxn>
                  <a:cxn ang="0">
                    <a:pos x="563" y="334"/>
                  </a:cxn>
                  <a:cxn ang="0">
                    <a:pos x="522" y="362"/>
                  </a:cxn>
                  <a:cxn ang="0">
                    <a:pos x="432" y="418"/>
                  </a:cxn>
                  <a:cxn ang="0">
                    <a:pos x="354" y="397"/>
                  </a:cxn>
                  <a:cxn ang="0">
                    <a:pos x="327" y="432"/>
                  </a:cxn>
                </a:cxnLst>
                <a:rect l="0" t="0" r="r" b="b"/>
                <a:pathLst>
                  <a:path w="563" h="453">
                    <a:moveTo>
                      <a:pt x="327" y="432"/>
                    </a:moveTo>
                    <a:lnTo>
                      <a:pt x="236" y="453"/>
                    </a:lnTo>
                    <a:lnTo>
                      <a:pt x="215" y="334"/>
                    </a:lnTo>
                    <a:lnTo>
                      <a:pt x="83" y="306"/>
                    </a:lnTo>
                    <a:lnTo>
                      <a:pt x="0" y="237"/>
                    </a:lnTo>
                    <a:lnTo>
                      <a:pt x="90" y="139"/>
                    </a:lnTo>
                    <a:lnTo>
                      <a:pt x="139" y="8"/>
                    </a:lnTo>
                    <a:lnTo>
                      <a:pt x="264" y="84"/>
                    </a:lnTo>
                    <a:lnTo>
                      <a:pt x="466" y="0"/>
                    </a:lnTo>
                    <a:lnTo>
                      <a:pt x="549" y="56"/>
                    </a:lnTo>
                    <a:lnTo>
                      <a:pt x="501" y="147"/>
                    </a:lnTo>
                    <a:lnTo>
                      <a:pt x="549" y="286"/>
                    </a:lnTo>
                    <a:lnTo>
                      <a:pt x="563" y="334"/>
                    </a:lnTo>
                    <a:lnTo>
                      <a:pt x="522" y="362"/>
                    </a:lnTo>
                    <a:lnTo>
                      <a:pt x="432" y="418"/>
                    </a:lnTo>
                    <a:lnTo>
                      <a:pt x="354" y="397"/>
                    </a:lnTo>
                    <a:lnTo>
                      <a:pt x="327" y="432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838" name="Freeform 190"/>
              <p:cNvSpPr>
                <a:spLocks/>
              </p:cNvSpPr>
              <p:nvPr/>
            </p:nvSpPr>
            <p:spPr bwMode="auto">
              <a:xfrm>
                <a:off x="4866" y="1937"/>
                <a:ext cx="661" cy="669"/>
              </a:xfrm>
              <a:custGeom>
                <a:avLst/>
                <a:gdLst/>
                <a:ahLst/>
                <a:cxnLst>
                  <a:cxn ang="0">
                    <a:pos x="425" y="1185"/>
                  </a:cxn>
                  <a:cxn ang="0">
                    <a:pos x="411" y="1150"/>
                  </a:cxn>
                  <a:cxn ang="0">
                    <a:pos x="468" y="1136"/>
                  </a:cxn>
                  <a:cxn ang="0">
                    <a:pos x="418" y="1087"/>
                  </a:cxn>
                  <a:cxn ang="0">
                    <a:pos x="327" y="1094"/>
                  </a:cxn>
                  <a:cxn ang="0">
                    <a:pos x="202" y="1157"/>
                  </a:cxn>
                  <a:cxn ang="0">
                    <a:pos x="118" y="1080"/>
                  </a:cxn>
                  <a:cxn ang="0">
                    <a:pos x="35" y="1115"/>
                  </a:cxn>
                  <a:cxn ang="0">
                    <a:pos x="0" y="1032"/>
                  </a:cxn>
                  <a:cxn ang="0">
                    <a:pos x="35" y="933"/>
                  </a:cxn>
                  <a:cxn ang="0">
                    <a:pos x="104" y="891"/>
                  </a:cxn>
                  <a:cxn ang="0">
                    <a:pos x="167" y="704"/>
                  </a:cxn>
                  <a:cxn ang="0">
                    <a:pos x="146" y="676"/>
                  </a:cxn>
                  <a:cxn ang="0">
                    <a:pos x="223" y="683"/>
                  </a:cxn>
                  <a:cxn ang="0">
                    <a:pos x="313" y="641"/>
                  </a:cxn>
                  <a:cxn ang="0">
                    <a:pos x="279" y="537"/>
                  </a:cxn>
                  <a:cxn ang="0">
                    <a:pos x="313" y="467"/>
                  </a:cxn>
                  <a:cxn ang="0">
                    <a:pos x="411" y="425"/>
                  </a:cxn>
                  <a:cxn ang="0">
                    <a:pos x="551" y="432"/>
                  </a:cxn>
                  <a:cxn ang="0">
                    <a:pos x="523" y="237"/>
                  </a:cxn>
                  <a:cxn ang="0">
                    <a:pos x="579" y="175"/>
                  </a:cxn>
                  <a:cxn ang="0">
                    <a:pos x="516" y="153"/>
                  </a:cxn>
                  <a:cxn ang="0">
                    <a:pos x="537" y="14"/>
                  </a:cxn>
                  <a:cxn ang="0">
                    <a:pos x="613" y="35"/>
                  </a:cxn>
                  <a:cxn ang="0">
                    <a:pos x="677" y="0"/>
                  </a:cxn>
                  <a:cxn ang="0">
                    <a:pos x="878" y="334"/>
                  </a:cxn>
                  <a:cxn ang="0">
                    <a:pos x="913" y="404"/>
                  </a:cxn>
                  <a:cxn ang="0">
                    <a:pos x="997" y="418"/>
                  </a:cxn>
                  <a:cxn ang="0">
                    <a:pos x="1045" y="515"/>
                  </a:cxn>
                  <a:cxn ang="0">
                    <a:pos x="1164" y="606"/>
                  </a:cxn>
                  <a:cxn ang="0">
                    <a:pos x="1206" y="752"/>
                  </a:cxn>
                  <a:cxn ang="0">
                    <a:pos x="1136" y="780"/>
                  </a:cxn>
                  <a:cxn ang="0">
                    <a:pos x="1136" y="850"/>
                  </a:cxn>
                  <a:cxn ang="0">
                    <a:pos x="1296" y="982"/>
                  </a:cxn>
                  <a:cxn ang="0">
                    <a:pos x="1324" y="1060"/>
                  </a:cxn>
                  <a:cxn ang="0">
                    <a:pos x="1185" y="1108"/>
                  </a:cxn>
                  <a:cxn ang="0">
                    <a:pos x="920" y="1227"/>
                  </a:cxn>
                  <a:cxn ang="0">
                    <a:pos x="760" y="1199"/>
                  </a:cxn>
                  <a:cxn ang="0">
                    <a:pos x="683" y="1338"/>
                  </a:cxn>
                  <a:cxn ang="0">
                    <a:pos x="572" y="1275"/>
                  </a:cxn>
                  <a:cxn ang="0">
                    <a:pos x="516" y="1185"/>
                  </a:cxn>
                  <a:cxn ang="0">
                    <a:pos x="425" y="1185"/>
                  </a:cxn>
                </a:cxnLst>
                <a:rect l="0" t="0" r="r" b="b"/>
                <a:pathLst>
                  <a:path w="1324" h="1338">
                    <a:moveTo>
                      <a:pt x="425" y="1185"/>
                    </a:moveTo>
                    <a:lnTo>
                      <a:pt x="411" y="1150"/>
                    </a:lnTo>
                    <a:lnTo>
                      <a:pt x="468" y="1136"/>
                    </a:lnTo>
                    <a:lnTo>
                      <a:pt x="418" y="1087"/>
                    </a:lnTo>
                    <a:lnTo>
                      <a:pt x="327" y="1094"/>
                    </a:lnTo>
                    <a:lnTo>
                      <a:pt x="202" y="1157"/>
                    </a:lnTo>
                    <a:lnTo>
                      <a:pt x="118" y="1080"/>
                    </a:lnTo>
                    <a:lnTo>
                      <a:pt x="35" y="1115"/>
                    </a:lnTo>
                    <a:lnTo>
                      <a:pt x="0" y="1032"/>
                    </a:lnTo>
                    <a:lnTo>
                      <a:pt x="35" y="933"/>
                    </a:lnTo>
                    <a:lnTo>
                      <a:pt x="104" y="891"/>
                    </a:lnTo>
                    <a:lnTo>
                      <a:pt x="167" y="704"/>
                    </a:lnTo>
                    <a:lnTo>
                      <a:pt x="146" y="676"/>
                    </a:lnTo>
                    <a:lnTo>
                      <a:pt x="223" y="683"/>
                    </a:lnTo>
                    <a:lnTo>
                      <a:pt x="313" y="641"/>
                    </a:lnTo>
                    <a:lnTo>
                      <a:pt x="279" y="537"/>
                    </a:lnTo>
                    <a:lnTo>
                      <a:pt x="313" y="467"/>
                    </a:lnTo>
                    <a:lnTo>
                      <a:pt x="411" y="425"/>
                    </a:lnTo>
                    <a:lnTo>
                      <a:pt x="551" y="432"/>
                    </a:lnTo>
                    <a:lnTo>
                      <a:pt x="523" y="237"/>
                    </a:lnTo>
                    <a:lnTo>
                      <a:pt x="579" y="175"/>
                    </a:lnTo>
                    <a:lnTo>
                      <a:pt x="516" y="153"/>
                    </a:lnTo>
                    <a:lnTo>
                      <a:pt x="537" y="14"/>
                    </a:lnTo>
                    <a:lnTo>
                      <a:pt x="613" y="35"/>
                    </a:lnTo>
                    <a:lnTo>
                      <a:pt x="677" y="0"/>
                    </a:lnTo>
                    <a:lnTo>
                      <a:pt x="878" y="334"/>
                    </a:lnTo>
                    <a:lnTo>
                      <a:pt x="913" y="404"/>
                    </a:lnTo>
                    <a:lnTo>
                      <a:pt x="997" y="418"/>
                    </a:lnTo>
                    <a:lnTo>
                      <a:pt x="1045" y="515"/>
                    </a:lnTo>
                    <a:lnTo>
                      <a:pt x="1164" y="606"/>
                    </a:lnTo>
                    <a:lnTo>
                      <a:pt x="1206" y="752"/>
                    </a:lnTo>
                    <a:lnTo>
                      <a:pt x="1136" y="780"/>
                    </a:lnTo>
                    <a:lnTo>
                      <a:pt x="1136" y="850"/>
                    </a:lnTo>
                    <a:lnTo>
                      <a:pt x="1296" y="982"/>
                    </a:lnTo>
                    <a:lnTo>
                      <a:pt x="1324" y="1060"/>
                    </a:lnTo>
                    <a:lnTo>
                      <a:pt x="1185" y="1108"/>
                    </a:lnTo>
                    <a:lnTo>
                      <a:pt x="920" y="1227"/>
                    </a:lnTo>
                    <a:lnTo>
                      <a:pt x="760" y="1199"/>
                    </a:lnTo>
                    <a:lnTo>
                      <a:pt x="683" y="1338"/>
                    </a:lnTo>
                    <a:lnTo>
                      <a:pt x="572" y="1275"/>
                    </a:lnTo>
                    <a:lnTo>
                      <a:pt x="516" y="1185"/>
                    </a:lnTo>
                    <a:lnTo>
                      <a:pt x="425" y="1185"/>
                    </a:lnTo>
                    <a:close/>
                  </a:path>
                </a:pathLst>
              </a:custGeom>
              <a:solidFill>
                <a:srgbClr val="FF66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839" name="Freeform 191"/>
              <p:cNvSpPr>
                <a:spLocks/>
              </p:cNvSpPr>
              <p:nvPr/>
            </p:nvSpPr>
            <p:spPr bwMode="auto">
              <a:xfrm>
                <a:off x="4866" y="1937"/>
                <a:ext cx="662" cy="669"/>
              </a:xfrm>
              <a:custGeom>
                <a:avLst/>
                <a:gdLst/>
                <a:ahLst/>
                <a:cxnLst>
                  <a:cxn ang="0">
                    <a:pos x="426" y="1185"/>
                  </a:cxn>
                  <a:cxn ang="0">
                    <a:pos x="412" y="1151"/>
                  </a:cxn>
                  <a:cxn ang="0">
                    <a:pos x="468" y="1137"/>
                  </a:cxn>
                  <a:cxn ang="0">
                    <a:pos x="418" y="1087"/>
                  </a:cxn>
                  <a:cxn ang="0">
                    <a:pos x="328" y="1095"/>
                  </a:cxn>
                  <a:cxn ang="0">
                    <a:pos x="203" y="1157"/>
                  </a:cxn>
                  <a:cxn ang="0">
                    <a:pos x="119" y="1081"/>
                  </a:cxn>
                  <a:cxn ang="0">
                    <a:pos x="36" y="1115"/>
                  </a:cxn>
                  <a:cxn ang="0">
                    <a:pos x="0" y="1032"/>
                  </a:cxn>
                  <a:cxn ang="0">
                    <a:pos x="36" y="934"/>
                  </a:cxn>
                  <a:cxn ang="0">
                    <a:pos x="105" y="892"/>
                  </a:cxn>
                  <a:cxn ang="0">
                    <a:pos x="167" y="704"/>
                  </a:cxn>
                  <a:cxn ang="0">
                    <a:pos x="147" y="676"/>
                  </a:cxn>
                  <a:cxn ang="0">
                    <a:pos x="223" y="684"/>
                  </a:cxn>
                  <a:cxn ang="0">
                    <a:pos x="314" y="642"/>
                  </a:cxn>
                  <a:cxn ang="0">
                    <a:pos x="279" y="537"/>
                  </a:cxn>
                  <a:cxn ang="0">
                    <a:pos x="314" y="467"/>
                  </a:cxn>
                  <a:cxn ang="0">
                    <a:pos x="412" y="425"/>
                  </a:cxn>
                  <a:cxn ang="0">
                    <a:pos x="551" y="433"/>
                  </a:cxn>
                  <a:cxn ang="0">
                    <a:pos x="523" y="238"/>
                  </a:cxn>
                  <a:cxn ang="0">
                    <a:pos x="579" y="175"/>
                  </a:cxn>
                  <a:cxn ang="0">
                    <a:pos x="517" y="154"/>
                  </a:cxn>
                  <a:cxn ang="0">
                    <a:pos x="537" y="14"/>
                  </a:cxn>
                  <a:cxn ang="0">
                    <a:pos x="614" y="36"/>
                  </a:cxn>
                  <a:cxn ang="0">
                    <a:pos x="677" y="0"/>
                  </a:cxn>
                  <a:cxn ang="0">
                    <a:pos x="879" y="336"/>
                  </a:cxn>
                  <a:cxn ang="0">
                    <a:pos x="913" y="405"/>
                  </a:cxn>
                  <a:cxn ang="0">
                    <a:pos x="997" y="419"/>
                  </a:cxn>
                  <a:cxn ang="0">
                    <a:pos x="1046" y="517"/>
                  </a:cxn>
                  <a:cxn ang="0">
                    <a:pos x="1164" y="606"/>
                  </a:cxn>
                  <a:cxn ang="0">
                    <a:pos x="1206" y="753"/>
                  </a:cxn>
                  <a:cxn ang="0">
                    <a:pos x="1136" y="781"/>
                  </a:cxn>
                  <a:cxn ang="0">
                    <a:pos x="1136" y="851"/>
                  </a:cxn>
                  <a:cxn ang="0">
                    <a:pos x="1297" y="984"/>
                  </a:cxn>
                  <a:cxn ang="0">
                    <a:pos x="1325" y="1060"/>
                  </a:cxn>
                  <a:cxn ang="0">
                    <a:pos x="1186" y="1109"/>
                  </a:cxn>
                  <a:cxn ang="0">
                    <a:pos x="921" y="1227"/>
                  </a:cxn>
                  <a:cxn ang="0">
                    <a:pos x="760" y="1199"/>
                  </a:cxn>
                  <a:cxn ang="0">
                    <a:pos x="684" y="1338"/>
                  </a:cxn>
                  <a:cxn ang="0">
                    <a:pos x="573" y="1276"/>
                  </a:cxn>
                  <a:cxn ang="0">
                    <a:pos x="517" y="1185"/>
                  </a:cxn>
                  <a:cxn ang="0">
                    <a:pos x="426" y="1185"/>
                  </a:cxn>
                </a:cxnLst>
                <a:rect l="0" t="0" r="r" b="b"/>
                <a:pathLst>
                  <a:path w="1325" h="1338">
                    <a:moveTo>
                      <a:pt x="426" y="1185"/>
                    </a:moveTo>
                    <a:lnTo>
                      <a:pt x="412" y="1151"/>
                    </a:lnTo>
                    <a:lnTo>
                      <a:pt x="468" y="1137"/>
                    </a:lnTo>
                    <a:lnTo>
                      <a:pt x="418" y="1087"/>
                    </a:lnTo>
                    <a:lnTo>
                      <a:pt x="328" y="1095"/>
                    </a:lnTo>
                    <a:lnTo>
                      <a:pt x="203" y="1157"/>
                    </a:lnTo>
                    <a:lnTo>
                      <a:pt x="119" y="1081"/>
                    </a:lnTo>
                    <a:lnTo>
                      <a:pt x="36" y="1115"/>
                    </a:lnTo>
                    <a:lnTo>
                      <a:pt x="0" y="1032"/>
                    </a:lnTo>
                    <a:lnTo>
                      <a:pt x="36" y="934"/>
                    </a:lnTo>
                    <a:lnTo>
                      <a:pt x="105" y="892"/>
                    </a:lnTo>
                    <a:lnTo>
                      <a:pt x="167" y="704"/>
                    </a:lnTo>
                    <a:lnTo>
                      <a:pt x="147" y="676"/>
                    </a:lnTo>
                    <a:lnTo>
                      <a:pt x="223" y="684"/>
                    </a:lnTo>
                    <a:lnTo>
                      <a:pt x="314" y="642"/>
                    </a:lnTo>
                    <a:lnTo>
                      <a:pt x="279" y="537"/>
                    </a:lnTo>
                    <a:lnTo>
                      <a:pt x="314" y="467"/>
                    </a:lnTo>
                    <a:lnTo>
                      <a:pt x="412" y="425"/>
                    </a:lnTo>
                    <a:lnTo>
                      <a:pt x="551" y="433"/>
                    </a:lnTo>
                    <a:lnTo>
                      <a:pt x="523" y="238"/>
                    </a:lnTo>
                    <a:lnTo>
                      <a:pt x="579" y="175"/>
                    </a:lnTo>
                    <a:lnTo>
                      <a:pt x="517" y="154"/>
                    </a:lnTo>
                    <a:lnTo>
                      <a:pt x="537" y="14"/>
                    </a:lnTo>
                    <a:lnTo>
                      <a:pt x="614" y="36"/>
                    </a:lnTo>
                    <a:lnTo>
                      <a:pt x="677" y="0"/>
                    </a:lnTo>
                    <a:lnTo>
                      <a:pt x="879" y="336"/>
                    </a:lnTo>
                    <a:lnTo>
                      <a:pt x="913" y="405"/>
                    </a:lnTo>
                    <a:lnTo>
                      <a:pt x="997" y="419"/>
                    </a:lnTo>
                    <a:lnTo>
                      <a:pt x="1046" y="517"/>
                    </a:lnTo>
                    <a:lnTo>
                      <a:pt x="1164" y="606"/>
                    </a:lnTo>
                    <a:lnTo>
                      <a:pt x="1206" y="753"/>
                    </a:lnTo>
                    <a:lnTo>
                      <a:pt x="1136" y="781"/>
                    </a:lnTo>
                    <a:lnTo>
                      <a:pt x="1136" y="851"/>
                    </a:lnTo>
                    <a:lnTo>
                      <a:pt x="1297" y="984"/>
                    </a:lnTo>
                    <a:lnTo>
                      <a:pt x="1325" y="1060"/>
                    </a:lnTo>
                    <a:lnTo>
                      <a:pt x="1186" y="1109"/>
                    </a:lnTo>
                    <a:lnTo>
                      <a:pt x="921" y="1227"/>
                    </a:lnTo>
                    <a:lnTo>
                      <a:pt x="760" y="1199"/>
                    </a:lnTo>
                    <a:lnTo>
                      <a:pt x="684" y="1338"/>
                    </a:lnTo>
                    <a:lnTo>
                      <a:pt x="573" y="1276"/>
                    </a:lnTo>
                    <a:lnTo>
                      <a:pt x="517" y="1185"/>
                    </a:lnTo>
                    <a:lnTo>
                      <a:pt x="426" y="1185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840" name="Freeform 192"/>
              <p:cNvSpPr>
                <a:spLocks/>
              </p:cNvSpPr>
              <p:nvPr/>
            </p:nvSpPr>
            <p:spPr bwMode="auto">
              <a:xfrm>
                <a:off x="4025" y="2727"/>
                <a:ext cx="328" cy="310"/>
              </a:xfrm>
              <a:custGeom>
                <a:avLst/>
                <a:gdLst/>
                <a:ahLst/>
                <a:cxnLst>
                  <a:cxn ang="0">
                    <a:pos x="656" y="593"/>
                  </a:cxn>
                  <a:cxn ang="0">
                    <a:pos x="578" y="620"/>
                  </a:cxn>
                  <a:cxn ang="0">
                    <a:pos x="564" y="558"/>
                  </a:cxn>
                  <a:cxn ang="0">
                    <a:pos x="509" y="551"/>
                  </a:cxn>
                  <a:cxn ang="0">
                    <a:pos x="488" y="503"/>
                  </a:cxn>
                  <a:cxn ang="0">
                    <a:pos x="258" y="579"/>
                  </a:cxn>
                  <a:cxn ang="0">
                    <a:pos x="153" y="495"/>
                  </a:cxn>
                  <a:cxn ang="0">
                    <a:pos x="188" y="377"/>
                  </a:cxn>
                  <a:cxn ang="0">
                    <a:pos x="0" y="336"/>
                  </a:cxn>
                  <a:cxn ang="0">
                    <a:pos x="55" y="272"/>
                  </a:cxn>
                  <a:cxn ang="0">
                    <a:pos x="286" y="161"/>
                  </a:cxn>
                  <a:cxn ang="0">
                    <a:pos x="264" y="0"/>
                  </a:cxn>
                  <a:cxn ang="0">
                    <a:pos x="369" y="56"/>
                  </a:cxn>
                  <a:cxn ang="0">
                    <a:pos x="544" y="36"/>
                  </a:cxn>
                  <a:cxn ang="0">
                    <a:pos x="642" y="300"/>
                  </a:cxn>
                  <a:cxn ang="0">
                    <a:pos x="586" y="356"/>
                  </a:cxn>
                  <a:cxn ang="0">
                    <a:pos x="656" y="593"/>
                  </a:cxn>
                </a:cxnLst>
                <a:rect l="0" t="0" r="r" b="b"/>
                <a:pathLst>
                  <a:path w="656" h="620">
                    <a:moveTo>
                      <a:pt x="656" y="593"/>
                    </a:moveTo>
                    <a:lnTo>
                      <a:pt x="578" y="620"/>
                    </a:lnTo>
                    <a:lnTo>
                      <a:pt x="564" y="558"/>
                    </a:lnTo>
                    <a:lnTo>
                      <a:pt x="509" y="551"/>
                    </a:lnTo>
                    <a:lnTo>
                      <a:pt x="488" y="503"/>
                    </a:lnTo>
                    <a:lnTo>
                      <a:pt x="258" y="579"/>
                    </a:lnTo>
                    <a:lnTo>
                      <a:pt x="153" y="495"/>
                    </a:lnTo>
                    <a:lnTo>
                      <a:pt x="188" y="377"/>
                    </a:lnTo>
                    <a:lnTo>
                      <a:pt x="0" y="336"/>
                    </a:lnTo>
                    <a:lnTo>
                      <a:pt x="55" y="272"/>
                    </a:lnTo>
                    <a:lnTo>
                      <a:pt x="286" y="161"/>
                    </a:lnTo>
                    <a:lnTo>
                      <a:pt x="264" y="0"/>
                    </a:lnTo>
                    <a:lnTo>
                      <a:pt x="369" y="56"/>
                    </a:lnTo>
                    <a:lnTo>
                      <a:pt x="544" y="36"/>
                    </a:lnTo>
                    <a:lnTo>
                      <a:pt x="642" y="300"/>
                    </a:lnTo>
                    <a:lnTo>
                      <a:pt x="586" y="356"/>
                    </a:lnTo>
                    <a:lnTo>
                      <a:pt x="656" y="593"/>
                    </a:lnTo>
                    <a:close/>
                  </a:path>
                </a:pathLst>
              </a:custGeom>
              <a:solidFill>
                <a:srgbClr val="FF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841" name="Freeform 193"/>
              <p:cNvSpPr>
                <a:spLocks/>
              </p:cNvSpPr>
              <p:nvPr/>
            </p:nvSpPr>
            <p:spPr bwMode="auto">
              <a:xfrm>
                <a:off x="4026" y="2728"/>
                <a:ext cx="327" cy="310"/>
              </a:xfrm>
              <a:custGeom>
                <a:avLst/>
                <a:gdLst/>
                <a:ahLst/>
                <a:cxnLst>
                  <a:cxn ang="0">
                    <a:pos x="655" y="593"/>
                  </a:cxn>
                  <a:cxn ang="0">
                    <a:pos x="578" y="620"/>
                  </a:cxn>
                  <a:cxn ang="0">
                    <a:pos x="565" y="557"/>
                  </a:cxn>
                  <a:cxn ang="0">
                    <a:pos x="509" y="551"/>
                  </a:cxn>
                  <a:cxn ang="0">
                    <a:pos x="487" y="502"/>
                  </a:cxn>
                  <a:cxn ang="0">
                    <a:pos x="257" y="579"/>
                  </a:cxn>
                  <a:cxn ang="0">
                    <a:pos x="153" y="495"/>
                  </a:cxn>
                  <a:cxn ang="0">
                    <a:pos x="187" y="376"/>
                  </a:cxn>
                  <a:cxn ang="0">
                    <a:pos x="0" y="335"/>
                  </a:cxn>
                  <a:cxn ang="0">
                    <a:pos x="55" y="271"/>
                  </a:cxn>
                  <a:cxn ang="0">
                    <a:pos x="286" y="160"/>
                  </a:cxn>
                  <a:cxn ang="0">
                    <a:pos x="264" y="0"/>
                  </a:cxn>
                  <a:cxn ang="0">
                    <a:pos x="369" y="56"/>
                  </a:cxn>
                  <a:cxn ang="0">
                    <a:pos x="543" y="35"/>
                  </a:cxn>
                  <a:cxn ang="0">
                    <a:pos x="641" y="299"/>
                  </a:cxn>
                  <a:cxn ang="0">
                    <a:pos x="585" y="356"/>
                  </a:cxn>
                  <a:cxn ang="0">
                    <a:pos x="655" y="593"/>
                  </a:cxn>
                </a:cxnLst>
                <a:rect l="0" t="0" r="r" b="b"/>
                <a:pathLst>
                  <a:path w="655" h="620">
                    <a:moveTo>
                      <a:pt x="655" y="593"/>
                    </a:moveTo>
                    <a:lnTo>
                      <a:pt x="578" y="620"/>
                    </a:lnTo>
                    <a:lnTo>
                      <a:pt x="565" y="557"/>
                    </a:lnTo>
                    <a:lnTo>
                      <a:pt x="509" y="551"/>
                    </a:lnTo>
                    <a:lnTo>
                      <a:pt x="487" y="502"/>
                    </a:lnTo>
                    <a:lnTo>
                      <a:pt x="257" y="579"/>
                    </a:lnTo>
                    <a:lnTo>
                      <a:pt x="153" y="495"/>
                    </a:lnTo>
                    <a:lnTo>
                      <a:pt x="187" y="376"/>
                    </a:lnTo>
                    <a:lnTo>
                      <a:pt x="0" y="335"/>
                    </a:lnTo>
                    <a:lnTo>
                      <a:pt x="55" y="271"/>
                    </a:lnTo>
                    <a:lnTo>
                      <a:pt x="286" y="160"/>
                    </a:lnTo>
                    <a:lnTo>
                      <a:pt x="264" y="0"/>
                    </a:lnTo>
                    <a:lnTo>
                      <a:pt x="369" y="56"/>
                    </a:lnTo>
                    <a:lnTo>
                      <a:pt x="543" y="35"/>
                    </a:lnTo>
                    <a:lnTo>
                      <a:pt x="641" y="299"/>
                    </a:lnTo>
                    <a:lnTo>
                      <a:pt x="585" y="356"/>
                    </a:lnTo>
                    <a:lnTo>
                      <a:pt x="655" y="593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842" name="Freeform 194"/>
              <p:cNvSpPr>
                <a:spLocks noEditPoints="1"/>
              </p:cNvSpPr>
              <p:nvPr/>
            </p:nvSpPr>
            <p:spPr bwMode="auto">
              <a:xfrm>
                <a:off x="529" y="5166"/>
                <a:ext cx="77" cy="1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7" y="7"/>
                  </a:cxn>
                  <a:cxn ang="0">
                    <a:pos x="84" y="7"/>
                  </a:cxn>
                  <a:cxn ang="0">
                    <a:pos x="91" y="7"/>
                  </a:cxn>
                  <a:cxn ang="0">
                    <a:pos x="98" y="7"/>
                  </a:cxn>
                  <a:cxn ang="0">
                    <a:pos x="98" y="7"/>
                  </a:cxn>
                  <a:cxn ang="0">
                    <a:pos x="98" y="7"/>
                  </a:cxn>
                  <a:cxn ang="0">
                    <a:pos x="111" y="14"/>
                  </a:cxn>
                  <a:cxn ang="0">
                    <a:pos x="125" y="14"/>
                  </a:cxn>
                  <a:cxn ang="0">
                    <a:pos x="133" y="14"/>
                  </a:cxn>
                  <a:cxn ang="0">
                    <a:pos x="139" y="20"/>
                  </a:cxn>
                  <a:cxn ang="0">
                    <a:pos x="147" y="28"/>
                  </a:cxn>
                  <a:cxn ang="0">
                    <a:pos x="147" y="34"/>
                  </a:cxn>
                  <a:cxn ang="0">
                    <a:pos x="153" y="42"/>
                  </a:cxn>
                  <a:cxn ang="0">
                    <a:pos x="153" y="56"/>
                  </a:cxn>
                  <a:cxn ang="0">
                    <a:pos x="153" y="70"/>
                  </a:cxn>
                  <a:cxn ang="0">
                    <a:pos x="153" y="84"/>
                  </a:cxn>
                  <a:cxn ang="0">
                    <a:pos x="153" y="91"/>
                  </a:cxn>
                  <a:cxn ang="0">
                    <a:pos x="147" y="105"/>
                  </a:cxn>
                  <a:cxn ang="0">
                    <a:pos x="139" y="119"/>
                  </a:cxn>
                  <a:cxn ang="0">
                    <a:pos x="133" y="125"/>
                  </a:cxn>
                  <a:cxn ang="0">
                    <a:pos x="119" y="133"/>
                  </a:cxn>
                  <a:cxn ang="0">
                    <a:pos x="98" y="133"/>
                  </a:cxn>
                  <a:cxn ang="0">
                    <a:pos x="77" y="133"/>
                  </a:cxn>
                  <a:cxn ang="0">
                    <a:pos x="28" y="223"/>
                  </a:cxn>
                  <a:cxn ang="0">
                    <a:pos x="28" y="105"/>
                  </a:cxn>
                  <a:cxn ang="0">
                    <a:pos x="84" y="105"/>
                  </a:cxn>
                  <a:cxn ang="0">
                    <a:pos x="91" y="105"/>
                  </a:cxn>
                  <a:cxn ang="0">
                    <a:pos x="105" y="105"/>
                  </a:cxn>
                  <a:cxn ang="0">
                    <a:pos x="111" y="105"/>
                  </a:cxn>
                  <a:cxn ang="0">
                    <a:pos x="119" y="98"/>
                  </a:cxn>
                  <a:cxn ang="0">
                    <a:pos x="125" y="91"/>
                  </a:cxn>
                  <a:cxn ang="0">
                    <a:pos x="125" y="84"/>
                  </a:cxn>
                  <a:cxn ang="0">
                    <a:pos x="125" y="77"/>
                  </a:cxn>
                  <a:cxn ang="0">
                    <a:pos x="125" y="70"/>
                  </a:cxn>
                  <a:cxn ang="0">
                    <a:pos x="125" y="63"/>
                  </a:cxn>
                  <a:cxn ang="0">
                    <a:pos x="125" y="56"/>
                  </a:cxn>
                  <a:cxn ang="0">
                    <a:pos x="119" y="48"/>
                  </a:cxn>
                  <a:cxn ang="0">
                    <a:pos x="119" y="42"/>
                  </a:cxn>
                  <a:cxn ang="0">
                    <a:pos x="111" y="42"/>
                  </a:cxn>
                  <a:cxn ang="0">
                    <a:pos x="105" y="42"/>
                  </a:cxn>
                  <a:cxn ang="0">
                    <a:pos x="98" y="42"/>
                  </a:cxn>
                  <a:cxn ang="0">
                    <a:pos x="98" y="42"/>
                  </a:cxn>
                  <a:cxn ang="0">
                    <a:pos x="91" y="34"/>
                  </a:cxn>
                  <a:cxn ang="0">
                    <a:pos x="84" y="34"/>
                  </a:cxn>
                  <a:cxn ang="0">
                    <a:pos x="84" y="34"/>
                  </a:cxn>
                  <a:cxn ang="0">
                    <a:pos x="77" y="34"/>
                  </a:cxn>
                  <a:cxn ang="0">
                    <a:pos x="28" y="105"/>
                  </a:cxn>
                </a:cxnLst>
                <a:rect l="0" t="0" r="r" b="b"/>
                <a:pathLst>
                  <a:path w="153" h="223">
                    <a:moveTo>
                      <a:pt x="0" y="223"/>
                    </a:moveTo>
                    <a:lnTo>
                      <a:pt x="0" y="0"/>
                    </a:lnTo>
                    <a:lnTo>
                      <a:pt x="77" y="0"/>
                    </a:lnTo>
                    <a:lnTo>
                      <a:pt x="77" y="7"/>
                    </a:lnTo>
                    <a:lnTo>
                      <a:pt x="84" y="7"/>
                    </a:lnTo>
                    <a:lnTo>
                      <a:pt x="84" y="7"/>
                    </a:lnTo>
                    <a:lnTo>
                      <a:pt x="84" y="7"/>
                    </a:lnTo>
                    <a:lnTo>
                      <a:pt x="91" y="7"/>
                    </a:lnTo>
                    <a:lnTo>
                      <a:pt x="91" y="7"/>
                    </a:lnTo>
                    <a:lnTo>
                      <a:pt x="98" y="7"/>
                    </a:lnTo>
                    <a:lnTo>
                      <a:pt x="98" y="7"/>
                    </a:lnTo>
                    <a:lnTo>
                      <a:pt x="98" y="7"/>
                    </a:lnTo>
                    <a:lnTo>
                      <a:pt x="98" y="7"/>
                    </a:lnTo>
                    <a:lnTo>
                      <a:pt x="98" y="7"/>
                    </a:lnTo>
                    <a:lnTo>
                      <a:pt x="105" y="14"/>
                    </a:lnTo>
                    <a:lnTo>
                      <a:pt x="111" y="14"/>
                    </a:lnTo>
                    <a:lnTo>
                      <a:pt x="119" y="14"/>
                    </a:lnTo>
                    <a:lnTo>
                      <a:pt x="125" y="14"/>
                    </a:lnTo>
                    <a:lnTo>
                      <a:pt x="125" y="14"/>
                    </a:lnTo>
                    <a:lnTo>
                      <a:pt x="133" y="14"/>
                    </a:lnTo>
                    <a:lnTo>
                      <a:pt x="133" y="20"/>
                    </a:lnTo>
                    <a:lnTo>
                      <a:pt x="139" y="20"/>
                    </a:lnTo>
                    <a:lnTo>
                      <a:pt x="139" y="28"/>
                    </a:lnTo>
                    <a:lnTo>
                      <a:pt x="147" y="28"/>
                    </a:lnTo>
                    <a:lnTo>
                      <a:pt x="147" y="34"/>
                    </a:lnTo>
                    <a:lnTo>
                      <a:pt x="147" y="34"/>
                    </a:lnTo>
                    <a:lnTo>
                      <a:pt x="153" y="42"/>
                    </a:lnTo>
                    <a:lnTo>
                      <a:pt x="153" y="42"/>
                    </a:lnTo>
                    <a:lnTo>
                      <a:pt x="153" y="48"/>
                    </a:lnTo>
                    <a:lnTo>
                      <a:pt x="153" y="56"/>
                    </a:lnTo>
                    <a:lnTo>
                      <a:pt x="153" y="63"/>
                    </a:lnTo>
                    <a:lnTo>
                      <a:pt x="153" y="70"/>
                    </a:lnTo>
                    <a:lnTo>
                      <a:pt x="153" y="70"/>
                    </a:lnTo>
                    <a:lnTo>
                      <a:pt x="153" y="84"/>
                    </a:lnTo>
                    <a:lnTo>
                      <a:pt x="153" y="91"/>
                    </a:lnTo>
                    <a:lnTo>
                      <a:pt x="153" y="91"/>
                    </a:lnTo>
                    <a:lnTo>
                      <a:pt x="153" y="98"/>
                    </a:lnTo>
                    <a:lnTo>
                      <a:pt x="147" y="105"/>
                    </a:lnTo>
                    <a:lnTo>
                      <a:pt x="147" y="112"/>
                    </a:lnTo>
                    <a:lnTo>
                      <a:pt x="139" y="119"/>
                    </a:lnTo>
                    <a:lnTo>
                      <a:pt x="139" y="119"/>
                    </a:lnTo>
                    <a:lnTo>
                      <a:pt x="133" y="125"/>
                    </a:lnTo>
                    <a:lnTo>
                      <a:pt x="125" y="125"/>
                    </a:lnTo>
                    <a:lnTo>
                      <a:pt x="119" y="133"/>
                    </a:lnTo>
                    <a:lnTo>
                      <a:pt x="105" y="133"/>
                    </a:lnTo>
                    <a:lnTo>
                      <a:pt x="98" y="133"/>
                    </a:lnTo>
                    <a:lnTo>
                      <a:pt x="84" y="133"/>
                    </a:lnTo>
                    <a:lnTo>
                      <a:pt x="77" y="133"/>
                    </a:lnTo>
                    <a:lnTo>
                      <a:pt x="28" y="133"/>
                    </a:lnTo>
                    <a:lnTo>
                      <a:pt x="28" y="223"/>
                    </a:lnTo>
                    <a:lnTo>
                      <a:pt x="0" y="223"/>
                    </a:lnTo>
                    <a:close/>
                    <a:moveTo>
                      <a:pt x="28" y="105"/>
                    </a:moveTo>
                    <a:lnTo>
                      <a:pt x="77" y="105"/>
                    </a:lnTo>
                    <a:lnTo>
                      <a:pt x="84" y="105"/>
                    </a:lnTo>
                    <a:lnTo>
                      <a:pt x="84" y="105"/>
                    </a:lnTo>
                    <a:lnTo>
                      <a:pt x="91" y="105"/>
                    </a:lnTo>
                    <a:lnTo>
                      <a:pt x="98" y="105"/>
                    </a:lnTo>
                    <a:lnTo>
                      <a:pt x="105" y="105"/>
                    </a:lnTo>
                    <a:lnTo>
                      <a:pt x="111" y="105"/>
                    </a:lnTo>
                    <a:lnTo>
                      <a:pt x="111" y="105"/>
                    </a:lnTo>
                    <a:lnTo>
                      <a:pt x="119" y="98"/>
                    </a:lnTo>
                    <a:lnTo>
                      <a:pt x="119" y="98"/>
                    </a:lnTo>
                    <a:lnTo>
                      <a:pt x="125" y="98"/>
                    </a:lnTo>
                    <a:lnTo>
                      <a:pt x="125" y="91"/>
                    </a:lnTo>
                    <a:lnTo>
                      <a:pt x="125" y="91"/>
                    </a:lnTo>
                    <a:lnTo>
                      <a:pt x="125" y="84"/>
                    </a:lnTo>
                    <a:lnTo>
                      <a:pt x="125" y="77"/>
                    </a:lnTo>
                    <a:lnTo>
                      <a:pt x="125" y="77"/>
                    </a:lnTo>
                    <a:lnTo>
                      <a:pt x="125" y="77"/>
                    </a:lnTo>
                    <a:lnTo>
                      <a:pt x="125" y="70"/>
                    </a:lnTo>
                    <a:lnTo>
                      <a:pt x="125" y="63"/>
                    </a:lnTo>
                    <a:lnTo>
                      <a:pt x="125" y="63"/>
                    </a:lnTo>
                    <a:lnTo>
                      <a:pt x="125" y="56"/>
                    </a:lnTo>
                    <a:lnTo>
                      <a:pt x="125" y="56"/>
                    </a:lnTo>
                    <a:lnTo>
                      <a:pt x="125" y="48"/>
                    </a:lnTo>
                    <a:lnTo>
                      <a:pt x="119" y="48"/>
                    </a:lnTo>
                    <a:lnTo>
                      <a:pt x="119" y="42"/>
                    </a:lnTo>
                    <a:lnTo>
                      <a:pt x="119" y="42"/>
                    </a:lnTo>
                    <a:lnTo>
                      <a:pt x="111" y="42"/>
                    </a:lnTo>
                    <a:lnTo>
                      <a:pt x="111" y="42"/>
                    </a:lnTo>
                    <a:lnTo>
                      <a:pt x="105" y="42"/>
                    </a:lnTo>
                    <a:lnTo>
                      <a:pt x="105" y="42"/>
                    </a:lnTo>
                    <a:lnTo>
                      <a:pt x="105" y="42"/>
                    </a:lnTo>
                    <a:lnTo>
                      <a:pt x="98" y="42"/>
                    </a:lnTo>
                    <a:lnTo>
                      <a:pt x="98" y="42"/>
                    </a:lnTo>
                    <a:lnTo>
                      <a:pt x="98" y="42"/>
                    </a:lnTo>
                    <a:lnTo>
                      <a:pt x="98" y="34"/>
                    </a:lnTo>
                    <a:lnTo>
                      <a:pt x="91" y="34"/>
                    </a:lnTo>
                    <a:lnTo>
                      <a:pt x="91" y="34"/>
                    </a:lnTo>
                    <a:lnTo>
                      <a:pt x="84" y="34"/>
                    </a:lnTo>
                    <a:lnTo>
                      <a:pt x="84" y="34"/>
                    </a:lnTo>
                    <a:lnTo>
                      <a:pt x="84" y="34"/>
                    </a:lnTo>
                    <a:lnTo>
                      <a:pt x="77" y="34"/>
                    </a:lnTo>
                    <a:lnTo>
                      <a:pt x="77" y="34"/>
                    </a:lnTo>
                    <a:lnTo>
                      <a:pt x="28" y="28"/>
                    </a:lnTo>
                    <a:lnTo>
                      <a:pt x="28" y="10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843" name="Freeform 195"/>
              <p:cNvSpPr>
                <a:spLocks noEditPoints="1"/>
              </p:cNvSpPr>
              <p:nvPr/>
            </p:nvSpPr>
            <p:spPr bwMode="auto">
              <a:xfrm>
                <a:off x="627" y="5197"/>
                <a:ext cx="66" cy="80"/>
              </a:xfrm>
              <a:custGeom>
                <a:avLst/>
                <a:gdLst/>
                <a:ahLst/>
                <a:cxnLst>
                  <a:cxn ang="0">
                    <a:pos x="0" y="62"/>
                  </a:cxn>
                  <a:cxn ang="0">
                    <a:pos x="0" y="49"/>
                  </a:cxn>
                  <a:cxn ang="0">
                    <a:pos x="8" y="28"/>
                  </a:cxn>
                  <a:cxn ang="0">
                    <a:pos x="14" y="21"/>
                  </a:cxn>
                  <a:cxn ang="0">
                    <a:pos x="28" y="14"/>
                  </a:cxn>
                  <a:cxn ang="0">
                    <a:pos x="42" y="0"/>
                  </a:cxn>
                  <a:cxn ang="0">
                    <a:pos x="56" y="0"/>
                  </a:cxn>
                  <a:cxn ang="0">
                    <a:pos x="70" y="0"/>
                  </a:cxn>
                  <a:cxn ang="0">
                    <a:pos x="91" y="7"/>
                  </a:cxn>
                  <a:cxn ang="0">
                    <a:pos x="112" y="21"/>
                  </a:cxn>
                  <a:cxn ang="0">
                    <a:pos x="125" y="35"/>
                  </a:cxn>
                  <a:cxn ang="0">
                    <a:pos x="133" y="62"/>
                  </a:cxn>
                  <a:cxn ang="0">
                    <a:pos x="133" y="90"/>
                  </a:cxn>
                  <a:cxn ang="0">
                    <a:pos x="133" y="118"/>
                  </a:cxn>
                  <a:cxn ang="0">
                    <a:pos x="125" y="140"/>
                  </a:cxn>
                  <a:cxn ang="0">
                    <a:pos x="112" y="146"/>
                  </a:cxn>
                  <a:cxn ang="0">
                    <a:pos x="98" y="160"/>
                  </a:cxn>
                  <a:cxn ang="0">
                    <a:pos x="84" y="160"/>
                  </a:cxn>
                  <a:cxn ang="0">
                    <a:pos x="70" y="160"/>
                  </a:cxn>
                  <a:cxn ang="0">
                    <a:pos x="42" y="160"/>
                  </a:cxn>
                  <a:cxn ang="0">
                    <a:pos x="21" y="153"/>
                  </a:cxn>
                  <a:cxn ang="0">
                    <a:pos x="8" y="132"/>
                  </a:cxn>
                  <a:cxn ang="0">
                    <a:pos x="0" y="112"/>
                  </a:cxn>
                  <a:cxn ang="0">
                    <a:pos x="0" y="84"/>
                  </a:cxn>
                  <a:cxn ang="0">
                    <a:pos x="28" y="90"/>
                  </a:cxn>
                  <a:cxn ang="0">
                    <a:pos x="28" y="104"/>
                  </a:cxn>
                  <a:cxn ang="0">
                    <a:pos x="35" y="118"/>
                  </a:cxn>
                  <a:cxn ang="0">
                    <a:pos x="42" y="132"/>
                  </a:cxn>
                  <a:cxn ang="0">
                    <a:pos x="56" y="132"/>
                  </a:cxn>
                  <a:cxn ang="0">
                    <a:pos x="63" y="132"/>
                  </a:cxn>
                  <a:cxn ang="0">
                    <a:pos x="77" y="132"/>
                  </a:cxn>
                  <a:cxn ang="0">
                    <a:pos x="91" y="126"/>
                  </a:cxn>
                  <a:cxn ang="0">
                    <a:pos x="105" y="112"/>
                  </a:cxn>
                  <a:cxn ang="0">
                    <a:pos x="105" y="90"/>
                  </a:cxn>
                  <a:cxn ang="0">
                    <a:pos x="105" y="76"/>
                  </a:cxn>
                  <a:cxn ang="0">
                    <a:pos x="105" y="56"/>
                  </a:cxn>
                  <a:cxn ang="0">
                    <a:pos x="98" y="42"/>
                  </a:cxn>
                  <a:cxn ang="0">
                    <a:pos x="84" y="28"/>
                  </a:cxn>
                  <a:cxn ang="0">
                    <a:pos x="77" y="28"/>
                  </a:cxn>
                  <a:cxn ang="0">
                    <a:pos x="63" y="28"/>
                  </a:cxn>
                  <a:cxn ang="0">
                    <a:pos x="49" y="28"/>
                  </a:cxn>
                  <a:cxn ang="0">
                    <a:pos x="35" y="35"/>
                  </a:cxn>
                  <a:cxn ang="0">
                    <a:pos x="28" y="49"/>
                  </a:cxn>
                  <a:cxn ang="0">
                    <a:pos x="28" y="70"/>
                  </a:cxn>
                </a:cxnLst>
                <a:rect l="0" t="0" r="r" b="b"/>
                <a:pathLst>
                  <a:path w="133" h="160">
                    <a:moveTo>
                      <a:pt x="0" y="76"/>
                    </a:moveTo>
                    <a:lnTo>
                      <a:pt x="0" y="70"/>
                    </a:lnTo>
                    <a:lnTo>
                      <a:pt x="0" y="62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0" y="49"/>
                    </a:lnTo>
                    <a:lnTo>
                      <a:pt x="0" y="42"/>
                    </a:lnTo>
                    <a:lnTo>
                      <a:pt x="8" y="35"/>
                    </a:lnTo>
                    <a:lnTo>
                      <a:pt x="8" y="28"/>
                    </a:lnTo>
                    <a:lnTo>
                      <a:pt x="14" y="28"/>
                    </a:lnTo>
                    <a:lnTo>
                      <a:pt x="14" y="21"/>
                    </a:lnTo>
                    <a:lnTo>
                      <a:pt x="14" y="21"/>
                    </a:lnTo>
                    <a:lnTo>
                      <a:pt x="14" y="21"/>
                    </a:lnTo>
                    <a:lnTo>
                      <a:pt x="21" y="14"/>
                    </a:lnTo>
                    <a:lnTo>
                      <a:pt x="28" y="14"/>
                    </a:lnTo>
                    <a:lnTo>
                      <a:pt x="28" y="7"/>
                    </a:lnTo>
                    <a:lnTo>
                      <a:pt x="35" y="7"/>
                    </a:lnTo>
                    <a:lnTo>
                      <a:pt x="42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56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70" y="0"/>
                    </a:lnTo>
                    <a:lnTo>
                      <a:pt x="77" y="0"/>
                    </a:lnTo>
                    <a:lnTo>
                      <a:pt x="84" y="0"/>
                    </a:lnTo>
                    <a:lnTo>
                      <a:pt x="91" y="7"/>
                    </a:lnTo>
                    <a:lnTo>
                      <a:pt x="98" y="7"/>
                    </a:lnTo>
                    <a:lnTo>
                      <a:pt x="105" y="14"/>
                    </a:lnTo>
                    <a:lnTo>
                      <a:pt x="112" y="21"/>
                    </a:lnTo>
                    <a:lnTo>
                      <a:pt x="119" y="21"/>
                    </a:lnTo>
                    <a:lnTo>
                      <a:pt x="125" y="28"/>
                    </a:lnTo>
                    <a:lnTo>
                      <a:pt x="125" y="35"/>
                    </a:lnTo>
                    <a:lnTo>
                      <a:pt x="133" y="49"/>
                    </a:lnTo>
                    <a:lnTo>
                      <a:pt x="133" y="56"/>
                    </a:lnTo>
                    <a:lnTo>
                      <a:pt x="133" y="62"/>
                    </a:lnTo>
                    <a:lnTo>
                      <a:pt x="133" y="70"/>
                    </a:lnTo>
                    <a:lnTo>
                      <a:pt x="133" y="76"/>
                    </a:lnTo>
                    <a:lnTo>
                      <a:pt x="133" y="90"/>
                    </a:lnTo>
                    <a:lnTo>
                      <a:pt x="133" y="98"/>
                    </a:lnTo>
                    <a:lnTo>
                      <a:pt x="133" y="112"/>
                    </a:lnTo>
                    <a:lnTo>
                      <a:pt x="133" y="118"/>
                    </a:lnTo>
                    <a:lnTo>
                      <a:pt x="133" y="126"/>
                    </a:lnTo>
                    <a:lnTo>
                      <a:pt x="125" y="132"/>
                    </a:lnTo>
                    <a:lnTo>
                      <a:pt x="125" y="140"/>
                    </a:lnTo>
                    <a:lnTo>
                      <a:pt x="119" y="140"/>
                    </a:lnTo>
                    <a:lnTo>
                      <a:pt x="119" y="146"/>
                    </a:lnTo>
                    <a:lnTo>
                      <a:pt x="112" y="146"/>
                    </a:lnTo>
                    <a:lnTo>
                      <a:pt x="105" y="153"/>
                    </a:lnTo>
                    <a:lnTo>
                      <a:pt x="105" y="153"/>
                    </a:lnTo>
                    <a:lnTo>
                      <a:pt x="98" y="160"/>
                    </a:lnTo>
                    <a:lnTo>
                      <a:pt x="91" y="160"/>
                    </a:lnTo>
                    <a:lnTo>
                      <a:pt x="84" y="160"/>
                    </a:lnTo>
                    <a:lnTo>
                      <a:pt x="84" y="160"/>
                    </a:lnTo>
                    <a:lnTo>
                      <a:pt x="77" y="160"/>
                    </a:lnTo>
                    <a:lnTo>
                      <a:pt x="70" y="160"/>
                    </a:lnTo>
                    <a:lnTo>
                      <a:pt x="70" y="160"/>
                    </a:lnTo>
                    <a:lnTo>
                      <a:pt x="56" y="160"/>
                    </a:lnTo>
                    <a:lnTo>
                      <a:pt x="49" y="160"/>
                    </a:lnTo>
                    <a:lnTo>
                      <a:pt x="42" y="160"/>
                    </a:lnTo>
                    <a:lnTo>
                      <a:pt x="35" y="160"/>
                    </a:lnTo>
                    <a:lnTo>
                      <a:pt x="28" y="153"/>
                    </a:lnTo>
                    <a:lnTo>
                      <a:pt x="21" y="153"/>
                    </a:lnTo>
                    <a:lnTo>
                      <a:pt x="14" y="146"/>
                    </a:lnTo>
                    <a:lnTo>
                      <a:pt x="14" y="140"/>
                    </a:lnTo>
                    <a:lnTo>
                      <a:pt x="8" y="132"/>
                    </a:lnTo>
                    <a:lnTo>
                      <a:pt x="8" y="126"/>
                    </a:lnTo>
                    <a:lnTo>
                      <a:pt x="0" y="118"/>
                    </a:lnTo>
                    <a:lnTo>
                      <a:pt x="0" y="112"/>
                    </a:lnTo>
                    <a:lnTo>
                      <a:pt x="0" y="98"/>
                    </a:lnTo>
                    <a:lnTo>
                      <a:pt x="0" y="90"/>
                    </a:lnTo>
                    <a:lnTo>
                      <a:pt x="0" y="84"/>
                    </a:lnTo>
                    <a:lnTo>
                      <a:pt x="0" y="76"/>
                    </a:lnTo>
                    <a:close/>
                    <a:moveTo>
                      <a:pt x="28" y="76"/>
                    </a:moveTo>
                    <a:lnTo>
                      <a:pt x="28" y="90"/>
                    </a:lnTo>
                    <a:lnTo>
                      <a:pt x="28" y="90"/>
                    </a:lnTo>
                    <a:lnTo>
                      <a:pt x="28" y="98"/>
                    </a:lnTo>
                    <a:lnTo>
                      <a:pt x="28" y="104"/>
                    </a:lnTo>
                    <a:lnTo>
                      <a:pt x="28" y="112"/>
                    </a:lnTo>
                    <a:lnTo>
                      <a:pt x="28" y="118"/>
                    </a:lnTo>
                    <a:lnTo>
                      <a:pt x="35" y="118"/>
                    </a:lnTo>
                    <a:lnTo>
                      <a:pt x="35" y="126"/>
                    </a:lnTo>
                    <a:lnTo>
                      <a:pt x="42" y="126"/>
                    </a:lnTo>
                    <a:lnTo>
                      <a:pt x="42" y="132"/>
                    </a:lnTo>
                    <a:lnTo>
                      <a:pt x="49" y="132"/>
                    </a:lnTo>
                    <a:lnTo>
                      <a:pt x="49" y="132"/>
                    </a:lnTo>
                    <a:lnTo>
                      <a:pt x="56" y="132"/>
                    </a:lnTo>
                    <a:lnTo>
                      <a:pt x="63" y="132"/>
                    </a:lnTo>
                    <a:lnTo>
                      <a:pt x="63" y="132"/>
                    </a:lnTo>
                    <a:lnTo>
                      <a:pt x="63" y="132"/>
                    </a:lnTo>
                    <a:lnTo>
                      <a:pt x="70" y="132"/>
                    </a:lnTo>
                    <a:lnTo>
                      <a:pt x="77" y="132"/>
                    </a:lnTo>
                    <a:lnTo>
                      <a:pt x="77" y="132"/>
                    </a:lnTo>
                    <a:lnTo>
                      <a:pt x="84" y="132"/>
                    </a:lnTo>
                    <a:lnTo>
                      <a:pt x="91" y="126"/>
                    </a:lnTo>
                    <a:lnTo>
                      <a:pt x="91" y="126"/>
                    </a:lnTo>
                    <a:lnTo>
                      <a:pt x="98" y="118"/>
                    </a:lnTo>
                    <a:lnTo>
                      <a:pt x="98" y="118"/>
                    </a:lnTo>
                    <a:lnTo>
                      <a:pt x="105" y="112"/>
                    </a:lnTo>
                    <a:lnTo>
                      <a:pt x="105" y="104"/>
                    </a:lnTo>
                    <a:lnTo>
                      <a:pt x="105" y="98"/>
                    </a:lnTo>
                    <a:lnTo>
                      <a:pt x="105" y="90"/>
                    </a:lnTo>
                    <a:lnTo>
                      <a:pt x="105" y="90"/>
                    </a:lnTo>
                    <a:lnTo>
                      <a:pt x="105" y="84"/>
                    </a:lnTo>
                    <a:lnTo>
                      <a:pt x="105" y="76"/>
                    </a:lnTo>
                    <a:lnTo>
                      <a:pt x="105" y="70"/>
                    </a:lnTo>
                    <a:lnTo>
                      <a:pt x="105" y="62"/>
                    </a:lnTo>
                    <a:lnTo>
                      <a:pt x="105" y="56"/>
                    </a:lnTo>
                    <a:lnTo>
                      <a:pt x="105" y="49"/>
                    </a:lnTo>
                    <a:lnTo>
                      <a:pt x="98" y="42"/>
                    </a:lnTo>
                    <a:lnTo>
                      <a:pt x="98" y="42"/>
                    </a:lnTo>
                    <a:lnTo>
                      <a:pt x="91" y="35"/>
                    </a:lnTo>
                    <a:lnTo>
                      <a:pt x="91" y="35"/>
                    </a:lnTo>
                    <a:lnTo>
                      <a:pt x="84" y="28"/>
                    </a:lnTo>
                    <a:lnTo>
                      <a:pt x="84" y="28"/>
                    </a:lnTo>
                    <a:lnTo>
                      <a:pt x="77" y="28"/>
                    </a:lnTo>
                    <a:lnTo>
                      <a:pt x="77" y="28"/>
                    </a:lnTo>
                    <a:lnTo>
                      <a:pt x="70" y="28"/>
                    </a:lnTo>
                    <a:lnTo>
                      <a:pt x="70" y="28"/>
                    </a:lnTo>
                    <a:lnTo>
                      <a:pt x="63" y="28"/>
                    </a:lnTo>
                    <a:lnTo>
                      <a:pt x="56" y="28"/>
                    </a:lnTo>
                    <a:lnTo>
                      <a:pt x="49" y="28"/>
                    </a:lnTo>
                    <a:lnTo>
                      <a:pt x="49" y="28"/>
                    </a:lnTo>
                    <a:lnTo>
                      <a:pt x="42" y="28"/>
                    </a:lnTo>
                    <a:lnTo>
                      <a:pt x="42" y="35"/>
                    </a:lnTo>
                    <a:lnTo>
                      <a:pt x="35" y="35"/>
                    </a:lnTo>
                    <a:lnTo>
                      <a:pt x="35" y="42"/>
                    </a:lnTo>
                    <a:lnTo>
                      <a:pt x="28" y="42"/>
                    </a:lnTo>
                    <a:lnTo>
                      <a:pt x="28" y="49"/>
                    </a:lnTo>
                    <a:lnTo>
                      <a:pt x="28" y="56"/>
                    </a:lnTo>
                    <a:lnTo>
                      <a:pt x="28" y="62"/>
                    </a:lnTo>
                    <a:lnTo>
                      <a:pt x="28" y="70"/>
                    </a:lnTo>
                    <a:lnTo>
                      <a:pt x="28" y="70"/>
                    </a:lnTo>
                    <a:lnTo>
                      <a:pt x="28" y="7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844" name="Freeform 196"/>
              <p:cNvSpPr>
                <a:spLocks noEditPoints="1"/>
              </p:cNvSpPr>
              <p:nvPr/>
            </p:nvSpPr>
            <p:spPr bwMode="auto">
              <a:xfrm>
                <a:off x="711" y="5166"/>
                <a:ext cx="69" cy="111"/>
              </a:xfrm>
              <a:custGeom>
                <a:avLst/>
                <a:gdLst/>
                <a:ahLst/>
                <a:cxnLst>
                  <a:cxn ang="0">
                    <a:pos x="105" y="203"/>
                  </a:cxn>
                  <a:cxn ang="0">
                    <a:pos x="91" y="216"/>
                  </a:cxn>
                  <a:cxn ang="0">
                    <a:pos x="77" y="223"/>
                  </a:cxn>
                  <a:cxn ang="0">
                    <a:pos x="64" y="223"/>
                  </a:cxn>
                  <a:cxn ang="0">
                    <a:pos x="50" y="223"/>
                  </a:cxn>
                  <a:cxn ang="0">
                    <a:pos x="36" y="223"/>
                  </a:cxn>
                  <a:cxn ang="0">
                    <a:pos x="22" y="209"/>
                  </a:cxn>
                  <a:cxn ang="0">
                    <a:pos x="8" y="195"/>
                  </a:cxn>
                  <a:cxn ang="0">
                    <a:pos x="0" y="181"/>
                  </a:cxn>
                  <a:cxn ang="0">
                    <a:pos x="0" y="161"/>
                  </a:cxn>
                  <a:cxn ang="0">
                    <a:pos x="0" y="147"/>
                  </a:cxn>
                  <a:cxn ang="0">
                    <a:pos x="0" y="119"/>
                  </a:cxn>
                  <a:cxn ang="0">
                    <a:pos x="8" y="98"/>
                  </a:cxn>
                  <a:cxn ang="0">
                    <a:pos x="14" y="84"/>
                  </a:cxn>
                  <a:cxn ang="0">
                    <a:pos x="28" y="70"/>
                  </a:cxn>
                  <a:cxn ang="0">
                    <a:pos x="42" y="63"/>
                  </a:cxn>
                  <a:cxn ang="0">
                    <a:pos x="56" y="63"/>
                  </a:cxn>
                  <a:cxn ang="0">
                    <a:pos x="70" y="63"/>
                  </a:cxn>
                  <a:cxn ang="0">
                    <a:pos x="77" y="63"/>
                  </a:cxn>
                  <a:cxn ang="0">
                    <a:pos x="91" y="77"/>
                  </a:cxn>
                  <a:cxn ang="0">
                    <a:pos x="98" y="84"/>
                  </a:cxn>
                  <a:cxn ang="0">
                    <a:pos x="105" y="84"/>
                  </a:cxn>
                  <a:cxn ang="0">
                    <a:pos x="140" y="223"/>
                  </a:cxn>
                  <a:cxn ang="0">
                    <a:pos x="28" y="161"/>
                  </a:cxn>
                  <a:cxn ang="0">
                    <a:pos x="28" y="175"/>
                  </a:cxn>
                  <a:cxn ang="0">
                    <a:pos x="36" y="189"/>
                  </a:cxn>
                  <a:cxn ang="0">
                    <a:pos x="42" y="195"/>
                  </a:cxn>
                  <a:cxn ang="0">
                    <a:pos x="56" y="195"/>
                  </a:cxn>
                  <a:cxn ang="0">
                    <a:pos x="64" y="195"/>
                  </a:cxn>
                  <a:cxn ang="0">
                    <a:pos x="77" y="195"/>
                  </a:cxn>
                  <a:cxn ang="0">
                    <a:pos x="91" y="189"/>
                  </a:cxn>
                  <a:cxn ang="0">
                    <a:pos x="105" y="181"/>
                  </a:cxn>
                  <a:cxn ang="0">
                    <a:pos x="105" y="161"/>
                  </a:cxn>
                  <a:cxn ang="0">
                    <a:pos x="105" y="147"/>
                  </a:cxn>
                  <a:cxn ang="0">
                    <a:pos x="105" y="125"/>
                  </a:cxn>
                  <a:cxn ang="0">
                    <a:pos x="98" y="105"/>
                  </a:cxn>
                  <a:cxn ang="0">
                    <a:pos x="84" y="98"/>
                  </a:cxn>
                  <a:cxn ang="0">
                    <a:pos x="70" y="91"/>
                  </a:cxn>
                  <a:cxn ang="0">
                    <a:pos x="56" y="91"/>
                  </a:cxn>
                  <a:cxn ang="0">
                    <a:pos x="50" y="91"/>
                  </a:cxn>
                  <a:cxn ang="0">
                    <a:pos x="36" y="98"/>
                  </a:cxn>
                  <a:cxn ang="0">
                    <a:pos x="28" y="112"/>
                  </a:cxn>
                  <a:cxn ang="0">
                    <a:pos x="28" y="133"/>
                  </a:cxn>
                </a:cxnLst>
                <a:rect l="0" t="0" r="r" b="b"/>
                <a:pathLst>
                  <a:path w="140" h="223">
                    <a:moveTo>
                      <a:pt x="112" y="223"/>
                    </a:moveTo>
                    <a:lnTo>
                      <a:pt x="112" y="195"/>
                    </a:lnTo>
                    <a:lnTo>
                      <a:pt x="105" y="203"/>
                    </a:lnTo>
                    <a:lnTo>
                      <a:pt x="98" y="209"/>
                    </a:lnTo>
                    <a:lnTo>
                      <a:pt x="98" y="209"/>
                    </a:lnTo>
                    <a:lnTo>
                      <a:pt x="91" y="216"/>
                    </a:lnTo>
                    <a:lnTo>
                      <a:pt x="91" y="216"/>
                    </a:lnTo>
                    <a:lnTo>
                      <a:pt x="84" y="223"/>
                    </a:lnTo>
                    <a:lnTo>
                      <a:pt x="77" y="223"/>
                    </a:lnTo>
                    <a:lnTo>
                      <a:pt x="77" y="223"/>
                    </a:lnTo>
                    <a:lnTo>
                      <a:pt x="70" y="223"/>
                    </a:lnTo>
                    <a:lnTo>
                      <a:pt x="64" y="223"/>
                    </a:lnTo>
                    <a:lnTo>
                      <a:pt x="64" y="223"/>
                    </a:lnTo>
                    <a:lnTo>
                      <a:pt x="56" y="223"/>
                    </a:lnTo>
                    <a:lnTo>
                      <a:pt x="50" y="223"/>
                    </a:lnTo>
                    <a:lnTo>
                      <a:pt x="42" y="223"/>
                    </a:lnTo>
                    <a:lnTo>
                      <a:pt x="42" y="223"/>
                    </a:lnTo>
                    <a:lnTo>
                      <a:pt x="36" y="223"/>
                    </a:lnTo>
                    <a:lnTo>
                      <a:pt x="28" y="216"/>
                    </a:lnTo>
                    <a:lnTo>
                      <a:pt x="22" y="216"/>
                    </a:lnTo>
                    <a:lnTo>
                      <a:pt x="22" y="209"/>
                    </a:lnTo>
                    <a:lnTo>
                      <a:pt x="14" y="209"/>
                    </a:lnTo>
                    <a:lnTo>
                      <a:pt x="14" y="203"/>
                    </a:lnTo>
                    <a:lnTo>
                      <a:pt x="8" y="195"/>
                    </a:lnTo>
                    <a:lnTo>
                      <a:pt x="8" y="195"/>
                    </a:lnTo>
                    <a:lnTo>
                      <a:pt x="0" y="189"/>
                    </a:lnTo>
                    <a:lnTo>
                      <a:pt x="0" y="181"/>
                    </a:lnTo>
                    <a:lnTo>
                      <a:pt x="0" y="175"/>
                    </a:lnTo>
                    <a:lnTo>
                      <a:pt x="0" y="167"/>
                    </a:lnTo>
                    <a:lnTo>
                      <a:pt x="0" y="161"/>
                    </a:lnTo>
                    <a:lnTo>
                      <a:pt x="0" y="153"/>
                    </a:lnTo>
                    <a:lnTo>
                      <a:pt x="0" y="153"/>
                    </a:lnTo>
                    <a:lnTo>
                      <a:pt x="0" y="147"/>
                    </a:lnTo>
                    <a:lnTo>
                      <a:pt x="0" y="139"/>
                    </a:lnTo>
                    <a:lnTo>
                      <a:pt x="0" y="125"/>
                    </a:lnTo>
                    <a:lnTo>
                      <a:pt x="0" y="119"/>
                    </a:lnTo>
                    <a:lnTo>
                      <a:pt x="0" y="112"/>
                    </a:lnTo>
                    <a:lnTo>
                      <a:pt x="0" y="105"/>
                    </a:lnTo>
                    <a:lnTo>
                      <a:pt x="8" y="98"/>
                    </a:lnTo>
                    <a:lnTo>
                      <a:pt x="8" y="91"/>
                    </a:lnTo>
                    <a:lnTo>
                      <a:pt x="14" y="84"/>
                    </a:lnTo>
                    <a:lnTo>
                      <a:pt x="14" y="84"/>
                    </a:lnTo>
                    <a:lnTo>
                      <a:pt x="22" y="77"/>
                    </a:lnTo>
                    <a:lnTo>
                      <a:pt x="22" y="70"/>
                    </a:lnTo>
                    <a:lnTo>
                      <a:pt x="28" y="70"/>
                    </a:lnTo>
                    <a:lnTo>
                      <a:pt x="28" y="63"/>
                    </a:lnTo>
                    <a:lnTo>
                      <a:pt x="36" y="63"/>
                    </a:lnTo>
                    <a:lnTo>
                      <a:pt x="42" y="63"/>
                    </a:lnTo>
                    <a:lnTo>
                      <a:pt x="50" y="63"/>
                    </a:lnTo>
                    <a:lnTo>
                      <a:pt x="56" y="63"/>
                    </a:lnTo>
                    <a:lnTo>
                      <a:pt x="56" y="63"/>
                    </a:lnTo>
                    <a:lnTo>
                      <a:pt x="56" y="63"/>
                    </a:lnTo>
                    <a:lnTo>
                      <a:pt x="64" y="63"/>
                    </a:lnTo>
                    <a:lnTo>
                      <a:pt x="70" y="63"/>
                    </a:lnTo>
                    <a:lnTo>
                      <a:pt x="70" y="63"/>
                    </a:lnTo>
                    <a:lnTo>
                      <a:pt x="77" y="63"/>
                    </a:lnTo>
                    <a:lnTo>
                      <a:pt x="77" y="63"/>
                    </a:lnTo>
                    <a:lnTo>
                      <a:pt x="84" y="70"/>
                    </a:lnTo>
                    <a:lnTo>
                      <a:pt x="84" y="70"/>
                    </a:lnTo>
                    <a:lnTo>
                      <a:pt x="91" y="77"/>
                    </a:lnTo>
                    <a:lnTo>
                      <a:pt x="91" y="77"/>
                    </a:lnTo>
                    <a:lnTo>
                      <a:pt x="98" y="77"/>
                    </a:lnTo>
                    <a:lnTo>
                      <a:pt x="98" y="84"/>
                    </a:lnTo>
                    <a:lnTo>
                      <a:pt x="98" y="84"/>
                    </a:lnTo>
                    <a:lnTo>
                      <a:pt x="105" y="84"/>
                    </a:lnTo>
                    <a:lnTo>
                      <a:pt x="105" y="84"/>
                    </a:lnTo>
                    <a:lnTo>
                      <a:pt x="112" y="0"/>
                    </a:lnTo>
                    <a:lnTo>
                      <a:pt x="140" y="0"/>
                    </a:lnTo>
                    <a:lnTo>
                      <a:pt x="140" y="223"/>
                    </a:lnTo>
                    <a:lnTo>
                      <a:pt x="112" y="223"/>
                    </a:lnTo>
                    <a:close/>
                    <a:moveTo>
                      <a:pt x="28" y="147"/>
                    </a:moveTo>
                    <a:lnTo>
                      <a:pt x="28" y="161"/>
                    </a:lnTo>
                    <a:lnTo>
                      <a:pt x="28" y="161"/>
                    </a:lnTo>
                    <a:lnTo>
                      <a:pt x="28" y="167"/>
                    </a:lnTo>
                    <a:lnTo>
                      <a:pt x="28" y="175"/>
                    </a:lnTo>
                    <a:lnTo>
                      <a:pt x="28" y="181"/>
                    </a:lnTo>
                    <a:lnTo>
                      <a:pt x="28" y="181"/>
                    </a:lnTo>
                    <a:lnTo>
                      <a:pt x="36" y="189"/>
                    </a:lnTo>
                    <a:lnTo>
                      <a:pt x="36" y="189"/>
                    </a:lnTo>
                    <a:lnTo>
                      <a:pt x="42" y="195"/>
                    </a:lnTo>
                    <a:lnTo>
                      <a:pt x="42" y="195"/>
                    </a:lnTo>
                    <a:lnTo>
                      <a:pt x="50" y="195"/>
                    </a:lnTo>
                    <a:lnTo>
                      <a:pt x="50" y="195"/>
                    </a:lnTo>
                    <a:lnTo>
                      <a:pt x="56" y="195"/>
                    </a:lnTo>
                    <a:lnTo>
                      <a:pt x="64" y="195"/>
                    </a:lnTo>
                    <a:lnTo>
                      <a:pt x="64" y="195"/>
                    </a:lnTo>
                    <a:lnTo>
                      <a:pt x="64" y="195"/>
                    </a:lnTo>
                    <a:lnTo>
                      <a:pt x="70" y="195"/>
                    </a:lnTo>
                    <a:lnTo>
                      <a:pt x="77" y="195"/>
                    </a:lnTo>
                    <a:lnTo>
                      <a:pt x="77" y="195"/>
                    </a:lnTo>
                    <a:lnTo>
                      <a:pt x="84" y="195"/>
                    </a:lnTo>
                    <a:lnTo>
                      <a:pt x="91" y="195"/>
                    </a:lnTo>
                    <a:lnTo>
                      <a:pt x="91" y="189"/>
                    </a:lnTo>
                    <a:lnTo>
                      <a:pt x="98" y="189"/>
                    </a:lnTo>
                    <a:lnTo>
                      <a:pt x="98" y="181"/>
                    </a:lnTo>
                    <a:lnTo>
                      <a:pt x="105" y="181"/>
                    </a:lnTo>
                    <a:lnTo>
                      <a:pt x="105" y="175"/>
                    </a:lnTo>
                    <a:lnTo>
                      <a:pt x="105" y="167"/>
                    </a:lnTo>
                    <a:lnTo>
                      <a:pt x="105" y="161"/>
                    </a:lnTo>
                    <a:lnTo>
                      <a:pt x="105" y="161"/>
                    </a:lnTo>
                    <a:lnTo>
                      <a:pt x="105" y="153"/>
                    </a:lnTo>
                    <a:lnTo>
                      <a:pt x="105" y="147"/>
                    </a:lnTo>
                    <a:lnTo>
                      <a:pt x="105" y="139"/>
                    </a:lnTo>
                    <a:lnTo>
                      <a:pt x="105" y="133"/>
                    </a:lnTo>
                    <a:lnTo>
                      <a:pt x="105" y="125"/>
                    </a:lnTo>
                    <a:lnTo>
                      <a:pt x="105" y="119"/>
                    </a:lnTo>
                    <a:lnTo>
                      <a:pt x="98" y="112"/>
                    </a:lnTo>
                    <a:lnTo>
                      <a:pt x="98" y="105"/>
                    </a:lnTo>
                    <a:lnTo>
                      <a:pt x="91" y="105"/>
                    </a:lnTo>
                    <a:lnTo>
                      <a:pt x="91" y="98"/>
                    </a:lnTo>
                    <a:lnTo>
                      <a:pt x="84" y="98"/>
                    </a:lnTo>
                    <a:lnTo>
                      <a:pt x="77" y="91"/>
                    </a:lnTo>
                    <a:lnTo>
                      <a:pt x="77" y="91"/>
                    </a:lnTo>
                    <a:lnTo>
                      <a:pt x="70" y="91"/>
                    </a:lnTo>
                    <a:lnTo>
                      <a:pt x="64" y="91"/>
                    </a:lnTo>
                    <a:lnTo>
                      <a:pt x="64" y="91"/>
                    </a:lnTo>
                    <a:lnTo>
                      <a:pt x="56" y="91"/>
                    </a:lnTo>
                    <a:lnTo>
                      <a:pt x="50" y="91"/>
                    </a:lnTo>
                    <a:lnTo>
                      <a:pt x="50" y="91"/>
                    </a:lnTo>
                    <a:lnTo>
                      <a:pt x="50" y="91"/>
                    </a:lnTo>
                    <a:lnTo>
                      <a:pt x="42" y="91"/>
                    </a:lnTo>
                    <a:lnTo>
                      <a:pt x="42" y="98"/>
                    </a:lnTo>
                    <a:lnTo>
                      <a:pt x="36" y="98"/>
                    </a:lnTo>
                    <a:lnTo>
                      <a:pt x="36" y="105"/>
                    </a:lnTo>
                    <a:lnTo>
                      <a:pt x="28" y="105"/>
                    </a:lnTo>
                    <a:lnTo>
                      <a:pt x="28" y="112"/>
                    </a:lnTo>
                    <a:lnTo>
                      <a:pt x="28" y="119"/>
                    </a:lnTo>
                    <a:lnTo>
                      <a:pt x="28" y="125"/>
                    </a:lnTo>
                    <a:lnTo>
                      <a:pt x="28" y="133"/>
                    </a:lnTo>
                    <a:lnTo>
                      <a:pt x="28" y="139"/>
                    </a:lnTo>
                    <a:lnTo>
                      <a:pt x="28" y="14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845" name="Freeform 197"/>
              <p:cNvSpPr>
                <a:spLocks noEditPoints="1"/>
              </p:cNvSpPr>
              <p:nvPr/>
            </p:nvSpPr>
            <p:spPr bwMode="auto">
              <a:xfrm>
                <a:off x="801" y="5162"/>
                <a:ext cx="28" cy="115"/>
              </a:xfrm>
              <a:custGeom>
                <a:avLst/>
                <a:gdLst/>
                <a:ahLst/>
                <a:cxnLst>
                  <a:cxn ang="0">
                    <a:pos x="8" y="230"/>
                  </a:cxn>
                  <a:cxn ang="0">
                    <a:pos x="8" y="70"/>
                  </a:cxn>
                  <a:cxn ang="0">
                    <a:pos x="36" y="70"/>
                  </a:cxn>
                  <a:cxn ang="0">
                    <a:pos x="36" y="230"/>
                  </a:cxn>
                  <a:cxn ang="0">
                    <a:pos x="8" y="230"/>
                  </a:cxn>
                  <a:cxn ang="0">
                    <a:pos x="0" y="41"/>
                  </a:cxn>
                  <a:cxn ang="0">
                    <a:pos x="22" y="0"/>
                  </a:cxn>
                  <a:cxn ang="0">
                    <a:pos x="56" y="0"/>
                  </a:cxn>
                  <a:cxn ang="0">
                    <a:pos x="22" y="41"/>
                  </a:cxn>
                  <a:cxn ang="0">
                    <a:pos x="0" y="41"/>
                  </a:cxn>
                </a:cxnLst>
                <a:rect l="0" t="0" r="r" b="b"/>
                <a:pathLst>
                  <a:path w="56" h="230">
                    <a:moveTo>
                      <a:pt x="8" y="230"/>
                    </a:moveTo>
                    <a:lnTo>
                      <a:pt x="8" y="70"/>
                    </a:lnTo>
                    <a:lnTo>
                      <a:pt x="36" y="70"/>
                    </a:lnTo>
                    <a:lnTo>
                      <a:pt x="36" y="230"/>
                    </a:lnTo>
                    <a:lnTo>
                      <a:pt x="8" y="230"/>
                    </a:lnTo>
                    <a:close/>
                    <a:moveTo>
                      <a:pt x="0" y="41"/>
                    </a:moveTo>
                    <a:lnTo>
                      <a:pt x="22" y="0"/>
                    </a:lnTo>
                    <a:lnTo>
                      <a:pt x="56" y="0"/>
                    </a:lnTo>
                    <a:lnTo>
                      <a:pt x="22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846" name="Rectangle 198"/>
              <p:cNvSpPr>
                <a:spLocks noChangeArrowheads="1"/>
              </p:cNvSpPr>
              <p:nvPr/>
            </p:nvSpPr>
            <p:spPr bwMode="auto">
              <a:xfrm>
                <a:off x="843" y="5166"/>
                <a:ext cx="14" cy="11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847" name="Freeform 199"/>
              <p:cNvSpPr>
                <a:spLocks noEditPoints="1"/>
              </p:cNvSpPr>
              <p:nvPr/>
            </p:nvSpPr>
            <p:spPr bwMode="auto">
              <a:xfrm>
                <a:off x="920" y="5162"/>
                <a:ext cx="45" cy="115"/>
              </a:xfrm>
              <a:custGeom>
                <a:avLst/>
                <a:gdLst/>
                <a:ahLst/>
                <a:cxnLst>
                  <a:cxn ang="0">
                    <a:pos x="8" y="70"/>
                  </a:cxn>
                  <a:cxn ang="0">
                    <a:pos x="29" y="91"/>
                  </a:cxn>
                  <a:cxn ang="0">
                    <a:pos x="29" y="91"/>
                  </a:cxn>
                  <a:cxn ang="0">
                    <a:pos x="36" y="84"/>
                  </a:cxn>
                  <a:cxn ang="0">
                    <a:pos x="36" y="77"/>
                  </a:cxn>
                  <a:cxn ang="0">
                    <a:pos x="43" y="70"/>
                  </a:cxn>
                  <a:cxn ang="0">
                    <a:pos x="50" y="70"/>
                  </a:cxn>
                  <a:cxn ang="0">
                    <a:pos x="57" y="70"/>
                  </a:cxn>
                  <a:cxn ang="0">
                    <a:pos x="57" y="70"/>
                  </a:cxn>
                  <a:cxn ang="0">
                    <a:pos x="57" y="70"/>
                  </a:cxn>
                  <a:cxn ang="0">
                    <a:pos x="64" y="70"/>
                  </a:cxn>
                  <a:cxn ang="0">
                    <a:pos x="71" y="70"/>
                  </a:cxn>
                  <a:cxn ang="0">
                    <a:pos x="77" y="70"/>
                  </a:cxn>
                  <a:cxn ang="0">
                    <a:pos x="85" y="77"/>
                  </a:cxn>
                  <a:cxn ang="0">
                    <a:pos x="91" y="77"/>
                  </a:cxn>
                  <a:cxn ang="0">
                    <a:pos x="77" y="105"/>
                  </a:cxn>
                  <a:cxn ang="0">
                    <a:pos x="77" y="105"/>
                  </a:cxn>
                  <a:cxn ang="0">
                    <a:pos x="71" y="98"/>
                  </a:cxn>
                  <a:cxn ang="0">
                    <a:pos x="71" y="98"/>
                  </a:cxn>
                  <a:cxn ang="0">
                    <a:pos x="64" y="98"/>
                  </a:cxn>
                  <a:cxn ang="0">
                    <a:pos x="64" y="98"/>
                  </a:cxn>
                  <a:cxn ang="0">
                    <a:pos x="57" y="98"/>
                  </a:cxn>
                  <a:cxn ang="0">
                    <a:pos x="50" y="98"/>
                  </a:cxn>
                  <a:cxn ang="0">
                    <a:pos x="50" y="98"/>
                  </a:cxn>
                  <a:cxn ang="0">
                    <a:pos x="43" y="105"/>
                  </a:cxn>
                  <a:cxn ang="0">
                    <a:pos x="43" y="105"/>
                  </a:cxn>
                  <a:cxn ang="0">
                    <a:pos x="36" y="112"/>
                  </a:cxn>
                  <a:cxn ang="0">
                    <a:pos x="36" y="112"/>
                  </a:cxn>
                  <a:cxn ang="0">
                    <a:pos x="36" y="119"/>
                  </a:cxn>
                  <a:cxn ang="0">
                    <a:pos x="29" y="126"/>
                  </a:cxn>
                  <a:cxn ang="0">
                    <a:pos x="36" y="132"/>
                  </a:cxn>
                  <a:cxn ang="0">
                    <a:pos x="36" y="140"/>
                  </a:cxn>
                  <a:cxn ang="0">
                    <a:pos x="36" y="146"/>
                  </a:cxn>
                  <a:cxn ang="0">
                    <a:pos x="36" y="146"/>
                  </a:cxn>
                  <a:cxn ang="0">
                    <a:pos x="8" y="230"/>
                  </a:cxn>
                  <a:cxn ang="0">
                    <a:pos x="64" y="0"/>
                  </a:cxn>
                  <a:cxn ang="0">
                    <a:pos x="64" y="41"/>
                  </a:cxn>
                  <a:cxn ang="0">
                    <a:pos x="0" y="0"/>
                  </a:cxn>
                  <a:cxn ang="0">
                    <a:pos x="50" y="27"/>
                  </a:cxn>
                </a:cxnLst>
                <a:rect l="0" t="0" r="r" b="b"/>
                <a:pathLst>
                  <a:path w="91" h="230">
                    <a:moveTo>
                      <a:pt x="8" y="230"/>
                    </a:moveTo>
                    <a:lnTo>
                      <a:pt x="8" y="70"/>
                    </a:lnTo>
                    <a:lnTo>
                      <a:pt x="29" y="70"/>
                    </a:lnTo>
                    <a:lnTo>
                      <a:pt x="29" y="91"/>
                    </a:lnTo>
                    <a:lnTo>
                      <a:pt x="29" y="91"/>
                    </a:lnTo>
                    <a:lnTo>
                      <a:pt x="29" y="91"/>
                    </a:lnTo>
                    <a:lnTo>
                      <a:pt x="29" y="84"/>
                    </a:lnTo>
                    <a:lnTo>
                      <a:pt x="36" y="84"/>
                    </a:lnTo>
                    <a:lnTo>
                      <a:pt x="36" y="77"/>
                    </a:lnTo>
                    <a:lnTo>
                      <a:pt x="36" y="77"/>
                    </a:lnTo>
                    <a:lnTo>
                      <a:pt x="43" y="77"/>
                    </a:lnTo>
                    <a:lnTo>
                      <a:pt x="43" y="70"/>
                    </a:lnTo>
                    <a:lnTo>
                      <a:pt x="50" y="70"/>
                    </a:lnTo>
                    <a:lnTo>
                      <a:pt x="50" y="70"/>
                    </a:lnTo>
                    <a:lnTo>
                      <a:pt x="50" y="70"/>
                    </a:lnTo>
                    <a:lnTo>
                      <a:pt x="57" y="70"/>
                    </a:lnTo>
                    <a:lnTo>
                      <a:pt x="57" y="70"/>
                    </a:lnTo>
                    <a:lnTo>
                      <a:pt x="57" y="70"/>
                    </a:lnTo>
                    <a:lnTo>
                      <a:pt x="57" y="70"/>
                    </a:lnTo>
                    <a:lnTo>
                      <a:pt x="57" y="70"/>
                    </a:lnTo>
                    <a:lnTo>
                      <a:pt x="64" y="70"/>
                    </a:lnTo>
                    <a:lnTo>
                      <a:pt x="64" y="70"/>
                    </a:lnTo>
                    <a:lnTo>
                      <a:pt x="71" y="70"/>
                    </a:lnTo>
                    <a:lnTo>
                      <a:pt x="71" y="70"/>
                    </a:lnTo>
                    <a:lnTo>
                      <a:pt x="77" y="70"/>
                    </a:lnTo>
                    <a:lnTo>
                      <a:pt x="77" y="70"/>
                    </a:lnTo>
                    <a:lnTo>
                      <a:pt x="85" y="77"/>
                    </a:lnTo>
                    <a:lnTo>
                      <a:pt x="85" y="77"/>
                    </a:lnTo>
                    <a:lnTo>
                      <a:pt x="91" y="77"/>
                    </a:lnTo>
                    <a:lnTo>
                      <a:pt x="91" y="77"/>
                    </a:lnTo>
                    <a:lnTo>
                      <a:pt x="85" y="105"/>
                    </a:lnTo>
                    <a:lnTo>
                      <a:pt x="77" y="105"/>
                    </a:lnTo>
                    <a:lnTo>
                      <a:pt x="77" y="105"/>
                    </a:lnTo>
                    <a:lnTo>
                      <a:pt x="77" y="105"/>
                    </a:lnTo>
                    <a:lnTo>
                      <a:pt x="77" y="98"/>
                    </a:lnTo>
                    <a:lnTo>
                      <a:pt x="71" y="98"/>
                    </a:lnTo>
                    <a:lnTo>
                      <a:pt x="71" y="98"/>
                    </a:lnTo>
                    <a:lnTo>
                      <a:pt x="71" y="98"/>
                    </a:lnTo>
                    <a:lnTo>
                      <a:pt x="71" y="98"/>
                    </a:lnTo>
                    <a:lnTo>
                      <a:pt x="64" y="98"/>
                    </a:lnTo>
                    <a:lnTo>
                      <a:pt x="64" y="98"/>
                    </a:lnTo>
                    <a:lnTo>
                      <a:pt x="64" y="98"/>
                    </a:lnTo>
                    <a:lnTo>
                      <a:pt x="57" y="98"/>
                    </a:lnTo>
                    <a:lnTo>
                      <a:pt x="57" y="98"/>
                    </a:lnTo>
                    <a:lnTo>
                      <a:pt x="57" y="98"/>
                    </a:lnTo>
                    <a:lnTo>
                      <a:pt x="50" y="98"/>
                    </a:lnTo>
                    <a:lnTo>
                      <a:pt x="50" y="98"/>
                    </a:lnTo>
                    <a:lnTo>
                      <a:pt x="50" y="98"/>
                    </a:lnTo>
                    <a:lnTo>
                      <a:pt x="50" y="98"/>
                    </a:lnTo>
                    <a:lnTo>
                      <a:pt x="43" y="105"/>
                    </a:lnTo>
                    <a:lnTo>
                      <a:pt x="43" y="105"/>
                    </a:lnTo>
                    <a:lnTo>
                      <a:pt x="43" y="105"/>
                    </a:lnTo>
                    <a:lnTo>
                      <a:pt x="43" y="105"/>
                    </a:lnTo>
                    <a:lnTo>
                      <a:pt x="36" y="112"/>
                    </a:lnTo>
                    <a:lnTo>
                      <a:pt x="36" y="112"/>
                    </a:lnTo>
                    <a:lnTo>
                      <a:pt x="36" y="112"/>
                    </a:lnTo>
                    <a:lnTo>
                      <a:pt x="36" y="112"/>
                    </a:lnTo>
                    <a:lnTo>
                      <a:pt x="36" y="119"/>
                    </a:lnTo>
                    <a:lnTo>
                      <a:pt x="29" y="126"/>
                    </a:lnTo>
                    <a:lnTo>
                      <a:pt x="29" y="126"/>
                    </a:lnTo>
                    <a:lnTo>
                      <a:pt x="36" y="132"/>
                    </a:lnTo>
                    <a:lnTo>
                      <a:pt x="36" y="132"/>
                    </a:lnTo>
                    <a:lnTo>
                      <a:pt x="36" y="132"/>
                    </a:lnTo>
                    <a:lnTo>
                      <a:pt x="36" y="140"/>
                    </a:lnTo>
                    <a:lnTo>
                      <a:pt x="36" y="140"/>
                    </a:lnTo>
                    <a:lnTo>
                      <a:pt x="36" y="146"/>
                    </a:lnTo>
                    <a:lnTo>
                      <a:pt x="36" y="146"/>
                    </a:lnTo>
                    <a:lnTo>
                      <a:pt x="36" y="146"/>
                    </a:lnTo>
                    <a:lnTo>
                      <a:pt x="36" y="230"/>
                    </a:lnTo>
                    <a:lnTo>
                      <a:pt x="8" y="230"/>
                    </a:lnTo>
                    <a:close/>
                    <a:moveTo>
                      <a:pt x="50" y="27"/>
                    </a:moveTo>
                    <a:lnTo>
                      <a:pt x="64" y="0"/>
                    </a:lnTo>
                    <a:lnTo>
                      <a:pt x="91" y="0"/>
                    </a:lnTo>
                    <a:lnTo>
                      <a:pt x="64" y="41"/>
                    </a:lnTo>
                    <a:lnTo>
                      <a:pt x="36" y="41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50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848" name="Freeform 200"/>
              <p:cNvSpPr>
                <a:spLocks noEditPoints="1"/>
              </p:cNvSpPr>
              <p:nvPr/>
            </p:nvSpPr>
            <p:spPr bwMode="auto">
              <a:xfrm>
                <a:off x="976" y="5162"/>
                <a:ext cx="28" cy="115"/>
              </a:xfrm>
              <a:custGeom>
                <a:avLst/>
                <a:gdLst/>
                <a:ahLst/>
                <a:cxnLst>
                  <a:cxn ang="0">
                    <a:pos x="6" y="230"/>
                  </a:cxn>
                  <a:cxn ang="0">
                    <a:pos x="6" y="70"/>
                  </a:cxn>
                  <a:cxn ang="0">
                    <a:pos x="34" y="70"/>
                  </a:cxn>
                  <a:cxn ang="0">
                    <a:pos x="34" y="230"/>
                  </a:cxn>
                  <a:cxn ang="0">
                    <a:pos x="6" y="230"/>
                  </a:cxn>
                  <a:cxn ang="0">
                    <a:pos x="0" y="41"/>
                  </a:cxn>
                  <a:cxn ang="0">
                    <a:pos x="20" y="0"/>
                  </a:cxn>
                  <a:cxn ang="0">
                    <a:pos x="56" y="0"/>
                  </a:cxn>
                  <a:cxn ang="0">
                    <a:pos x="20" y="41"/>
                  </a:cxn>
                  <a:cxn ang="0">
                    <a:pos x="0" y="41"/>
                  </a:cxn>
                </a:cxnLst>
                <a:rect l="0" t="0" r="r" b="b"/>
                <a:pathLst>
                  <a:path w="56" h="230">
                    <a:moveTo>
                      <a:pt x="6" y="230"/>
                    </a:moveTo>
                    <a:lnTo>
                      <a:pt x="6" y="70"/>
                    </a:lnTo>
                    <a:lnTo>
                      <a:pt x="34" y="70"/>
                    </a:lnTo>
                    <a:lnTo>
                      <a:pt x="34" y="230"/>
                    </a:lnTo>
                    <a:lnTo>
                      <a:pt x="6" y="230"/>
                    </a:lnTo>
                    <a:close/>
                    <a:moveTo>
                      <a:pt x="0" y="41"/>
                    </a:moveTo>
                    <a:lnTo>
                      <a:pt x="20" y="0"/>
                    </a:lnTo>
                    <a:lnTo>
                      <a:pt x="56" y="0"/>
                    </a:lnTo>
                    <a:lnTo>
                      <a:pt x="20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849" name="Freeform 201"/>
              <p:cNvSpPr>
                <a:spLocks/>
              </p:cNvSpPr>
              <p:nvPr/>
            </p:nvSpPr>
            <p:spPr bwMode="auto">
              <a:xfrm>
                <a:off x="1018" y="5197"/>
                <a:ext cx="111" cy="80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8" y="21"/>
                  </a:cxn>
                  <a:cxn ang="0">
                    <a:pos x="35" y="14"/>
                  </a:cxn>
                  <a:cxn ang="0">
                    <a:pos x="42" y="7"/>
                  </a:cxn>
                  <a:cxn ang="0">
                    <a:pos x="56" y="0"/>
                  </a:cxn>
                  <a:cxn ang="0">
                    <a:pos x="63" y="0"/>
                  </a:cxn>
                  <a:cxn ang="0">
                    <a:pos x="70" y="0"/>
                  </a:cxn>
                  <a:cxn ang="0">
                    <a:pos x="90" y="0"/>
                  </a:cxn>
                  <a:cxn ang="0">
                    <a:pos x="98" y="7"/>
                  </a:cxn>
                  <a:cxn ang="0">
                    <a:pos x="104" y="21"/>
                  </a:cxn>
                  <a:cxn ang="0">
                    <a:pos x="112" y="28"/>
                  </a:cxn>
                  <a:cxn ang="0">
                    <a:pos x="118" y="21"/>
                  </a:cxn>
                  <a:cxn ang="0">
                    <a:pos x="132" y="7"/>
                  </a:cxn>
                  <a:cxn ang="0">
                    <a:pos x="146" y="0"/>
                  </a:cxn>
                  <a:cxn ang="0">
                    <a:pos x="160" y="0"/>
                  </a:cxn>
                  <a:cxn ang="0">
                    <a:pos x="182" y="0"/>
                  </a:cxn>
                  <a:cxn ang="0">
                    <a:pos x="202" y="7"/>
                  </a:cxn>
                  <a:cxn ang="0">
                    <a:pos x="209" y="14"/>
                  </a:cxn>
                  <a:cxn ang="0">
                    <a:pos x="216" y="35"/>
                  </a:cxn>
                  <a:cxn ang="0">
                    <a:pos x="216" y="49"/>
                  </a:cxn>
                  <a:cxn ang="0">
                    <a:pos x="196" y="62"/>
                  </a:cxn>
                  <a:cxn ang="0">
                    <a:pos x="188" y="56"/>
                  </a:cxn>
                  <a:cxn ang="0">
                    <a:pos x="188" y="49"/>
                  </a:cxn>
                  <a:cxn ang="0">
                    <a:pos x="182" y="42"/>
                  </a:cxn>
                  <a:cxn ang="0">
                    <a:pos x="182" y="35"/>
                  </a:cxn>
                  <a:cxn ang="0">
                    <a:pos x="174" y="28"/>
                  </a:cxn>
                  <a:cxn ang="0">
                    <a:pos x="160" y="28"/>
                  </a:cxn>
                  <a:cxn ang="0">
                    <a:pos x="146" y="28"/>
                  </a:cxn>
                  <a:cxn ang="0">
                    <a:pos x="140" y="28"/>
                  </a:cxn>
                  <a:cxn ang="0">
                    <a:pos x="132" y="42"/>
                  </a:cxn>
                  <a:cxn ang="0">
                    <a:pos x="126" y="56"/>
                  </a:cxn>
                  <a:cxn ang="0">
                    <a:pos x="126" y="70"/>
                  </a:cxn>
                  <a:cxn ang="0">
                    <a:pos x="98" y="160"/>
                  </a:cxn>
                  <a:cxn ang="0">
                    <a:pos x="90" y="56"/>
                  </a:cxn>
                  <a:cxn ang="0">
                    <a:pos x="90" y="42"/>
                  </a:cxn>
                  <a:cxn ang="0">
                    <a:pos x="84" y="35"/>
                  </a:cxn>
                  <a:cxn ang="0">
                    <a:pos x="77" y="28"/>
                  </a:cxn>
                  <a:cxn ang="0">
                    <a:pos x="63" y="28"/>
                  </a:cxn>
                  <a:cxn ang="0">
                    <a:pos x="56" y="28"/>
                  </a:cxn>
                  <a:cxn ang="0">
                    <a:pos x="49" y="28"/>
                  </a:cxn>
                  <a:cxn ang="0">
                    <a:pos x="35" y="35"/>
                  </a:cxn>
                  <a:cxn ang="0">
                    <a:pos x="28" y="49"/>
                  </a:cxn>
                  <a:cxn ang="0">
                    <a:pos x="28" y="56"/>
                  </a:cxn>
                  <a:cxn ang="0">
                    <a:pos x="28" y="76"/>
                  </a:cxn>
                  <a:cxn ang="0">
                    <a:pos x="28" y="160"/>
                  </a:cxn>
                </a:cxnLst>
                <a:rect l="0" t="0" r="r" b="b"/>
                <a:pathLst>
                  <a:path w="223" h="160">
                    <a:moveTo>
                      <a:pt x="0" y="160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8" y="21"/>
                    </a:lnTo>
                    <a:lnTo>
                      <a:pt x="28" y="21"/>
                    </a:lnTo>
                    <a:lnTo>
                      <a:pt x="35" y="21"/>
                    </a:lnTo>
                    <a:lnTo>
                      <a:pt x="35" y="14"/>
                    </a:lnTo>
                    <a:lnTo>
                      <a:pt x="35" y="14"/>
                    </a:lnTo>
                    <a:lnTo>
                      <a:pt x="42" y="7"/>
                    </a:lnTo>
                    <a:lnTo>
                      <a:pt x="42" y="7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7" y="0"/>
                    </a:lnTo>
                    <a:lnTo>
                      <a:pt x="84" y="0"/>
                    </a:lnTo>
                    <a:lnTo>
                      <a:pt x="90" y="0"/>
                    </a:lnTo>
                    <a:lnTo>
                      <a:pt x="90" y="0"/>
                    </a:lnTo>
                    <a:lnTo>
                      <a:pt x="98" y="7"/>
                    </a:lnTo>
                    <a:lnTo>
                      <a:pt x="98" y="7"/>
                    </a:lnTo>
                    <a:lnTo>
                      <a:pt x="104" y="14"/>
                    </a:lnTo>
                    <a:lnTo>
                      <a:pt x="104" y="14"/>
                    </a:lnTo>
                    <a:lnTo>
                      <a:pt x="104" y="21"/>
                    </a:lnTo>
                    <a:lnTo>
                      <a:pt x="112" y="21"/>
                    </a:lnTo>
                    <a:lnTo>
                      <a:pt x="112" y="21"/>
                    </a:lnTo>
                    <a:lnTo>
                      <a:pt x="112" y="28"/>
                    </a:lnTo>
                    <a:lnTo>
                      <a:pt x="112" y="28"/>
                    </a:lnTo>
                    <a:lnTo>
                      <a:pt x="112" y="28"/>
                    </a:lnTo>
                    <a:lnTo>
                      <a:pt x="118" y="21"/>
                    </a:lnTo>
                    <a:lnTo>
                      <a:pt x="126" y="14"/>
                    </a:lnTo>
                    <a:lnTo>
                      <a:pt x="126" y="14"/>
                    </a:lnTo>
                    <a:lnTo>
                      <a:pt x="132" y="7"/>
                    </a:lnTo>
                    <a:lnTo>
                      <a:pt x="140" y="7"/>
                    </a:lnTo>
                    <a:lnTo>
                      <a:pt x="146" y="0"/>
                    </a:lnTo>
                    <a:lnTo>
                      <a:pt x="146" y="0"/>
                    </a:lnTo>
                    <a:lnTo>
                      <a:pt x="154" y="0"/>
                    </a:lnTo>
                    <a:lnTo>
                      <a:pt x="160" y="0"/>
                    </a:lnTo>
                    <a:lnTo>
                      <a:pt x="160" y="0"/>
                    </a:lnTo>
                    <a:lnTo>
                      <a:pt x="168" y="0"/>
                    </a:lnTo>
                    <a:lnTo>
                      <a:pt x="174" y="0"/>
                    </a:lnTo>
                    <a:lnTo>
                      <a:pt x="182" y="0"/>
                    </a:lnTo>
                    <a:lnTo>
                      <a:pt x="188" y="0"/>
                    </a:lnTo>
                    <a:lnTo>
                      <a:pt x="196" y="0"/>
                    </a:lnTo>
                    <a:lnTo>
                      <a:pt x="202" y="7"/>
                    </a:lnTo>
                    <a:lnTo>
                      <a:pt x="202" y="7"/>
                    </a:lnTo>
                    <a:lnTo>
                      <a:pt x="209" y="14"/>
                    </a:lnTo>
                    <a:lnTo>
                      <a:pt x="209" y="14"/>
                    </a:lnTo>
                    <a:lnTo>
                      <a:pt x="216" y="21"/>
                    </a:lnTo>
                    <a:lnTo>
                      <a:pt x="216" y="28"/>
                    </a:lnTo>
                    <a:lnTo>
                      <a:pt x="216" y="35"/>
                    </a:lnTo>
                    <a:lnTo>
                      <a:pt x="216" y="42"/>
                    </a:lnTo>
                    <a:lnTo>
                      <a:pt x="216" y="42"/>
                    </a:lnTo>
                    <a:lnTo>
                      <a:pt x="216" y="49"/>
                    </a:lnTo>
                    <a:lnTo>
                      <a:pt x="223" y="160"/>
                    </a:lnTo>
                    <a:lnTo>
                      <a:pt x="196" y="160"/>
                    </a:lnTo>
                    <a:lnTo>
                      <a:pt x="196" y="62"/>
                    </a:lnTo>
                    <a:lnTo>
                      <a:pt x="188" y="62"/>
                    </a:lnTo>
                    <a:lnTo>
                      <a:pt x="188" y="56"/>
                    </a:lnTo>
                    <a:lnTo>
                      <a:pt x="188" y="56"/>
                    </a:lnTo>
                    <a:lnTo>
                      <a:pt x="188" y="49"/>
                    </a:lnTo>
                    <a:lnTo>
                      <a:pt x="188" y="49"/>
                    </a:lnTo>
                    <a:lnTo>
                      <a:pt x="188" y="49"/>
                    </a:lnTo>
                    <a:lnTo>
                      <a:pt x="188" y="42"/>
                    </a:lnTo>
                    <a:lnTo>
                      <a:pt x="188" y="42"/>
                    </a:lnTo>
                    <a:lnTo>
                      <a:pt x="182" y="42"/>
                    </a:lnTo>
                    <a:lnTo>
                      <a:pt x="182" y="35"/>
                    </a:lnTo>
                    <a:lnTo>
                      <a:pt x="182" y="35"/>
                    </a:lnTo>
                    <a:lnTo>
                      <a:pt x="182" y="35"/>
                    </a:lnTo>
                    <a:lnTo>
                      <a:pt x="174" y="28"/>
                    </a:lnTo>
                    <a:lnTo>
                      <a:pt x="174" y="28"/>
                    </a:lnTo>
                    <a:lnTo>
                      <a:pt x="174" y="28"/>
                    </a:lnTo>
                    <a:lnTo>
                      <a:pt x="168" y="28"/>
                    </a:lnTo>
                    <a:lnTo>
                      <a:pt x="168" y="28"/>
                    </a:lnTo>
                    <a:lnTo>
                      <a:pt x="160" y="28"/>
                    </a:lnTo>
                    <a:lnTo>
                      <a:pt x="160" y="28"/>
                    </a:lnTo>
                    <a:lnTo>
                      <a:pt x="154" y="28"/>
                    </a:lnTo>
                    <a:lnTo>
                      <a:pt x="146" y="28"/>
                    </a:lnTo>
                    <a:lnTo>
                      <a:pt x="146" y="28"/>
                    </a:lnTo>
                    <a:lnTo>
                      <a:pt x="146" y="28"/>
                    </a:lnTo>
                    <a:lnTo>
                      <a:pt x="140" y="28"/>
                    </a:lnTo>
                    <a:lnTo>
                      <a:pt x="140" y="35"/>
                    </a:lnTo>
                    <a:lnTo>
                      <a:pt x="132" y="35"/>
                    </a:lnTo>
                    <a:lnTo>
                      <a:pt x="132" y="42"/>
                    </a:lnTo>
                    <a:lnTo>
                      <a:pt x="126" y="42"/>
                    </a:lnTo>
                    <a:lnTo>
                      <a:pt x="126" y="49"/>
                    </a:lnTo>
                    <a:lnTo>
                      <a:pt x="126" y="56"/>
                    </a:lnTo>
                    <a:lnTo>
                      <a:pt x="126" y="56"/>
                    </a:lnTo>
                    <a:lnTo>
                      <a:pt x="126" y="62"/>
                    </a:lnTo>
                    <a:lnTo>
                      <a:pt x="126" y="70"/>
                    </a:lnTo>
                    <a:lnTo>
                      <a:pt x="126" y="70"/>
                    </a:lnTo>
                    <a:lnTo>
                      <a:pt x="126" y="160"/>
                    </a:lnTo>
                    <a:lnTo>
                      <a:pt x="98" y="160"/>
                    </a:lnTo>
                    <a:lnTo>
                      <a:pt x="98" y="62"/>
                    </a:lnTo>
                    <a:lnTo>
                      <a:pt x="90" y="62"/>
                    </a:lnTo>
                    <a:lnTo>
                      <a:pt x="90" y="56"/>
                    </a:lnTo>
                    <a:lnTo>
                      <a:pt x="90" y="49"/>
                    </a:lnTo>
                    <a:lnTo>
                      <a:pt x="90" y="49"/>
                    </a:lnTo>
                    <a:lnTo>
                      <a:pt x="90" y="42"/>
                    </a:lnTo>
                    <a:lnTo>
                      <a:pt x="90" y="42"/>
                    </a:lnTo>
                    <a:lnTo>
                      <a:pt x="90" y="35"/>
                    </a:lnTo>
                    <a:lnTo>
                      <a:pt x="84" y="35"/>
                    </a:lnTo>
                    <a:lnTo>
                      <a:pt x="84" y="28"/>
                    </a:lnTo>
                    <a:lnTo>
                      <a:pt x="84" y="28"/>
                    </a:lnTo>
                    <a:lnTo>
                      <a:pt x="77" y="28"/>
                    </a:lnTo>
                    <a:lnTo>
                      <a:pt x="77" y="28"/>
                    </a:lnTo>
                    <a:lnTo>
                      <a:pt x="70" y="28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56" y="28"/>
                    </a:lnTo>
                    <a:lnTo>
                      <a:pt x="56" y="28"/>
                    </a:lnTo>
                    <a:lnTo>
                      <a:pt x="49" y="28"/>
                    </a:lnTo>
                    <a:lnTo>
                      <a:pt x="49" y="28"/>
                    </a:lnTo>
                    <a:lnTo>
                      <a:pt x="49" y="28"/>
                    </a:lnTo>
                    <a:lnTo>
                      <a:pt x="42" y="28"/>
                    </a:lnTo>
                    <a:lnTo>
                      <a:pt x="42" y="35"/>
                    </a:lnTo>
                    <a:lnTo>
                      <a:pt x="35" y="35"/>
                    </a:lnTo>
                    <a:lnTo>
                      <a:pt x="35" y="42"/>
                    </a:lnTo>
                    <a:lnTo>
                      <a:pt x="35" y="42"/>
                    </a:lnTo>
                    <a:lnTo>
                      <a:pt x="28" y="49"/>
                    </a:lnTo>
                    <a:lnTo>
                      <a:pt x="28" y="49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28" y="62"/>
                    </a:lnTo>
                    <a:lnTo>
                      <a:pt x="28" y="70"/>
                    </a:lnTo>
                    <a:lnTo>
                      <a:pt x="28" y="76"/>
                    </a:lnTo>
                    <a:lnTo>
                      <a:pt x="28" y="84"/>
                    </a:lnTo>
                    <a:lnTo>
                      <a:pt x="28" y="84"/>
                    </a:lnTo>
                    <a:lnTo>
                      <a:pt x="28" y="160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850" name="Freeform 202"/>
              <p:cNvSpPr>
                <a:spLocks/>
              </p:cNvSpPr>
              <p:nvPr/>
            </p:nvSpPr>
            <p:spPr bwMode="auto">
              <a:xfrm>
                <a:off x="1143" y="5197"/>
                <a:ext cx="59" cy="80"/>
              </a:xfrm>
              <a:custGeom>
                <a:avLst/>
                <a:gdLst/>
                <a:ahLst/>
                <a:cxnLst>
                  <a:cxn ang="0">
                    <a:pos x="28" y="112"/>
                  </a:cxn>
                  <a:cxn ang="0">
                    <a:pos x="28" y="126"/>
                  </a:cxn>
                  <a:cxn ang="0">
                    <a:pos x="35" y="132"/>
                  </a:cxn>
                  <a:cxn ang="0">
                    <a:pos x="56" y="132"/>
                  </a:cxn>
                  <a:cxn ang="0">
                    <a:pos x="70" y="132"/>
                  </a:cxn>
                  <a:cxn ang="0">
                    <a:pos x="84" y="132"/>
                  </a:cxn>
                  <a:cxn ang="0">
                    <a:pos x="90" y="126"/>
                  </a:cxn>
                  <a:cxn ang="0">
                    <a:pos x="90" y="118"/>
                  </a:cxn>
                  <a:cxn ang="0">
                    <a:pos x="90" y="112"/>
                  </a:cxn>
                  <a:cxn ang="0">
                    <a:pos x="84" y="112"/>
                  </a:cxn>
                  <a:cxn ang="0">
                    <a:pos x="76" y="112"/>
                  </a:cxn>
                  <a:cxn ang="0">
                    <a:pos x="70" y="104"/>
                  </a:cxn>
                  <a:cxn ang="0">
                    <a:pos x="62" y="104"/>
                  </a:cxn>
                  <a:cxn ang="0">
                    <a:pos x="48" y="98"/>
                  </a:cxn>
                  <a:cxn ang="0">
                    <a:pos x="28" y="90"/>
                  </a:cxn>
                  <a:cxn ang="0">
                    <a:pos x="14" y="76"/>
                  </a:cxn>
                  <a:cxn ang="0">
                    <a:pos x="7" y="62"/>
                  </a:cxn>
                  <a:cxn ang="0">
                    <a:pos x="7" y="49"/>
                  </a:cxn>
                  <a:cxn ang="0">
                    <a:pos x="7" y="42"/>
                  </a:cxn>
                  <a:cxn ang="0">
                    <a:pos x="7" y="28"/>
                  </a:cxn>
                  <a:cxn ang="0">
                    <a:pos x="14" y="21"/>
                  </a:cxn>
                  <a:cxn ang="0">
                    <a:pos x="14" y="14"/>
                  </a:cxn>
                  <a:cxn ang="0">
                    <a:pos x="21" y="7"/>
                  </a:cxn>
                  <a:cxn ang="0">
                    <a:pos x="35" y="0"/>
                  </a:cxn>
                  <a:cxn ang="0">
                    <a:pos x="48" y="0"/>
                  </a:cxn>
                  <a:cxn ang="0">
                    <a:pos x="56" y="0"/>
                  </a:cxn>
                  <a:cxn ang="0">
                    <a:pos x="76" y="0"/>
                  </a:cxn>
                  <a:cxn ang="0">
                    <a:pos x="90" y="7"/>
                  </a:cxn>
                  <a:cxn ang="0">
                    <a:pos x="104" y="21"/>
                  </a:cxn>
                  <a:cxn ang="0">
                    <a:pos x="112" y="28"/>
                  </a:cxn>
                  <a:cxn ang="0">
                    <a:pos x="84" y="42"/>
                  </a:cxn>
                  <a:cxn ang="0">
                    <a:pos x="76" y="35"/>
                  </a:cxn>
                  <a:cxn ang="0">
                    <a:pos x="70" y="28"/>
                  </a:cxn>
                  <a:cxn ang="0">
                    <a:pos x="56" y="28"/>
                  </a:cxn>
                  <a:cxn ang="0">
                    <a:pos x="48" y="28"/>
                  </a:cxn>
                  <a:cxn ang="0">
                    <a:pos x="35" y="28"/>
                  </a:cxn>
                  <a:cxn ang="0">
                    <a:pos x="35" y="35"/>
                  </a:cxn>
                  <a:cxn ang="0">
                    <a:pos x="35" y="42"/>
                  </a:cxn>
                  <a:cxn ang="0">
                    <a:pos x="28" y="49"/>
                  </a:cxn>
                  <a:cxn ang="0">
                    <a:pos x="35" y="49"/>
                  </a:cxn>
                  <a:cxn ang="0">
                    <a:pos x="35" y="49"/>
                  </a:cxn>
                  <a:cxn ang="0">
                    <a:pos x="35" y="56"/>
                  </a:cxn>
                  <a:cxn ang="0">
                    <a:pos x="35" y="56"/>
                  </a:cxn>
                  <a:cxn ang="0">
                    <a:pos x="35" y="62"/>
                  </a:cxn>
                  <a:cxn ang="0">
                    <a:pos x="42" y="62"/>
                  </a:cxn>
                  <a:cxn ang="0">
                    <a:pos x="56" y="62"/>
                  </a:cxn>
                  <a:cxn ang="0">
                    <a:pos x="70" y="70"/>
                  </a:cxn>
                  <a:cxn ang="0">
                    <a:pos x="90" y="76"/>
                  </a:cxn>
                  <a:cxn ang="0">
                    <a:pos x="104" y="84"/>
                  </a:cxn>
                  <a:cxn ang="0">
                    <a:pos x="118" y="98"/>
                  </a:cxn>
                  <a:cxn ang="0">
                    <a:pos x="118" y="112"/>
                  </a:cxn>
                  <a:cxn ang="0">
                    <a:pos x="118" y="126"/>
                  </a:cxn>
                  <a:cxn ang="0">
                    <a:pos x="112" y="146"/>
                  </a:cxn>
                  <a:cxn ang="0">
                    <a:pos x="98" y="160"/>
                  </a:cxn>
                  <a:cxn ang="0">
                    <a:pos x="76" y="160"/>
                  </a:cxn>
                  <a:cxn ang="0">
                    <a:pos x="62" y="160"/>
                  </a:cxn>
                  <a:cxn ang="0">
                    <a:pos x="35" y="160"/>
                  </a:cxn>
                  <a:cxn ang="0">
                    <a:pos x="14" y="153"/>
                  </a:cxn>
                  <a:cxn ang="0">
                    <a:pos x="0" y="132"/>
                  </a:cxn>
                  <a:cxn ang="0">
                    <a:pos x="0" y="112"/>
                  </a:cxn>
                </a:cxnLst>
                <a:rect l="0" t="0" r="r" b="b"/>
                <a:pathLst>
                  <a:path w="118" h="160">
                    <a:moveTo>
                      <a:pt x="0" y="112"/>
                    </a:moveTo>
                    <a:lnTo>
                      <a:pt x="28" y="104"/>
                    </a:lnTo>
                    <a:lnTo>
                      <a:pt x="28" y="112"/>
                    </a:lnTo>
                    <a:lnTo>
                      <a:pt x="28" y="112"/>
                    </a:lnTo>
                    <a:lnTo>
                      <a:pt x="28" y="118"/>
                    </a:lnTo>
                    <a:lnTo>
                      <a:pt x="28" y="118"/>
                    </a:lnTo>
                    <a:lnTo>
                      <a:pt x="28" y="126"/>
                    </a:lnTo>
                    <a:lnTo>
                      <a:pt x="28" y="126"/>
                    </a:lnTo>
                    <a:lnTo>
                      <a:pt x="28" y="126"/>
                    </a:lnTo>
                    <a:lnTo>
                      <a:pt x="35" y="132"/>
                    </a:lnTo>
                    <a:lnTo>
                      <a:pt x="35" y="132"/>
                    </a:lnTo>
                    <a:lnTo>
                      <a:pt x="35" y="132"/>
                    </a:lnTo>
                    <a:lnTo>
                      <a:pt x="42" y="132"/>
                    </a:lnTo>
                    <a:lnTo>
                      <a:pt x="42" y="132"/>
                    </a:lnTo>
                    <a:lnTo>
                      <a:pt x="48" y="132"/>
                    </a:lnTo>
                    <a:lnTo>
                      <a:pt x="56" y="132"/>
                    </a:lnTo>
                    <a:lnTo>
                      <a:pt x="56" y="132"/>
                    </a:lnTo>
                    <a:lnTo>
                      <a:pt x="56" y="132"/>
                    </a:lnTo>
                    <a:lnTo>
                      <a:pt x="62" y="132"/>
                    </a:lnTo>
                    <a:lnTo>
                      <a:pt x="70" y="132"/>
                    </a:lnTo>
                    <a:lnTo>
                      <a:pt x="70" y="132"/>
                    </a:lnTo>
                    <a:lnTo>
                      <a:pt x="76" y="132"/>
                    </a:lnTo>
                    <a:lnTo>
                      <a:pt x="76" y="132"/>
                    </a:lnTo>
                    <a:lnTo>
                      <a:pt x="84" y="132"/>
                    </a:lnTo>
                    <a:lnTo>
                      <a:pt x="84" y="132"/>
                    </a:lnTo>
                    <a:lnTo>
                      <a:pt x="90" y="132"/>
                    </a:lnTo>
                    <a:lnTo>
                      <a:pt x="90" y="132"/>
                    </a:lnTo>
                    <a:lnTo>
                      <a:pt x="90" y="126"/>
                    </a:lnTo>
                    <a:lnTo>
                      <a:pt x="90" y="126"/>
                    </a:lnTo>
                    <a:lnTo>
                      <a:pt x="90" y="118"/>
                    </a:lnTo>
                    <a:lnTo>
                      <a:pt x="90" y="118"/>
                    </a:lnTo>
                    <a:lnTo>
                      <a:pt x="90" y="118"/>
                    </a:lnTo>
                    <a:lnTo>
                      <a:pt x="90" y="118"/>
                    </a:lnTo>
                    <a:lnTo>
                      <a:pt x="90" y="118"/>
                    </a:lnTo>
                    <a:lnTo>
                      <a:pt x="90" y="118"/>
                    </a:lnTo>
                    <a:lnTo>
                      <a:pt x="90" y="112"/>
                    </a:lnTo>
                    <a:lnTo>
                      <a:pt x="90" y="112"/>
                    </a:lnTo>
                    <a:lnTo>
                      <a:pt x="90" y="112"/>
                    </a:lnTo>
                    <a:lnTo>
                      <a:pt x="90" y="112"/>
                    </a:lnTo>
                    <a:lnTo>
                      <a:pt x="84" y="112"/>
                    </a:lnTo>
                    <a:lnTo>
                      <a:pt x="84" y="112"/>
                    </a:lnTo>
                    <a:lnTo>
                      <a:pt x="84" y="112"/>
                    </a:lnTo>
                    <a:lnTo>
                      <a:pt x="84" y="112"/>
                    </a:lnTo>
                    <a:lnTo>
                      <a:pt x="76" y="112"/>
                    </a:lnTo>
                    <a:lnTo>
                      <a:pt x="76" y="112"/>
                    </a:lnTo>
                    <a:lnTo>
                      <a:pt x="76" y="112"/>
                    </a:lnTo>
                    <a:lnTo>
                      <a:pt x="76" y="104"/>
                    </a:lnTo>
                    <a:lnTo>
                      <a:pt x="70" y="104"/>
                    </a:lnTo>
                    <a:lnTo>
                      <a:pt x="70" y="104"/>
                    </a:lnTo>
                    <a:lnTo>
                      <a:pt x="70" y="104"/>
                    </a:lnTo>
                    <a:lnTo>
                      <a:pt x="70" y="104"/>
                    </a:lnTo>
                    <a:lnTo>
                      <a:pt x="62" y="104"/>
                    </a:lnTo>
                    <a:lnTo>
                      <a:pt x="62" y="104"/>
                    </a:lnTo>
                    <a:lnTo>
                      <a:pt x="62" y="104"/>
                    </a:lnTo>
                    <a:lnTo>
                      <a:pt x="56" y="104"/>
                    </a:lnTo>
                    <a:lnTo>
                      <a:pt x="48" y="98"/>
                    </a:lnTo>
                    <a:lnTo>
                      <a:pt x="42" y="98"/>
                    </a:lnTo>
                    <a:lnTo>
                      <a:pt x="35" y="90"/>
                    </a:lnTo>
                    <a:lnTo>
                      <a:pt x="28" y="90"/>
                    </a:lnTo>
                    <a:lnTo>
                      <a:pt x="28" y="90"/>
                    </a:lnTo>
                    <a:lnTo>
                      <a:pt x="21" y="84"/>
                    </a:lnTo>
                    <a:lnTo>
                      <a:pt x="21" y="84"/>
                    </a:lnTo>
                    <a:lnTo>
                      <a:pt x="14" y="84"/>
                    </a:lnTo>
                    <a:lnTo>
                      <a:pt x="14" y="76"/>
                    </a:lnTo>
                    <a:lnTo>
                      <a:pt x="7" y="76"/>
                    </a:lnTo>
                    <a:lnTo>
                      <a:pt x="7" y="70"/>
                    </a:lnTo>
                    <a:lnTo>
                      <a:pt x="7" y="70"/>
                    </a:lnTo>
                    <a:lnTo>
                      <a:pt x="7" y="62"/>
                    </a:lnTo>
                    <a:lnTo>
                      <a:pt x="7" y="62"/>
                    </a:lnTo>
                    <a:lnTo>
                      <a:pt x="7" y="56"/>
                    </a:lnTo>
                    <a:lnTo>
                      <a:pt x="7" y="56"/>
                    </a:lnTo>
                    <a:lnTo>
                      <a:pt x="7" y="49"/>
                    </a:lnTo>
                    <a:lnTo>
                      <a:pt x="7" y="49"/>
                    </a:lnTo>
                    <a:lnTo>
                      <a:pt x="7" y="49"/>
                    </a:lnTo>
                    <a:lnTo>
                      <a:pt x="7" y="42"/>
                    </a:lnTo>
                    <a:lnTo>
                      <a:pt x="7" y="42"/>
                    </a:lnTo>
                    <a:lnTo>
                      <a:pt x="7" y="42"/>
                    </a:lnTo>
                    <a:lnTo>
                      <a:pt x="7" y="35"/>
                    </a:lnTo>
                    <a:lnTo>
                      <a:pt x="7" y="35"/>
                    </a:lnTo>
                    <a:lnTo>
                      <a:pt x="7" y="28"/>
                    </a:lnTo>
                    <a:lnTo>
                      <a:pt x="7" y="28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14" y="21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21" y="14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28" y="7"/>
                    </a:lnTo>
                    <a:lnTo>
                      <a:pt x="28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56" y="0"/>
                    </a:lnTo>
                    <a:lnTo>
                      <a:pt x="62" y="0"/>
                    </a:lnTo>
                    <a:lnTo>
                      <a:pt x="70" y="0"/>
                    </a:lnTo>
                    <a:lnTo>
                      <a:pt x="76" y="0"/>
                    </a:lnTo>
                    <a:lnTo>
                      <a:pt x="76" y="0"/>
                    </a:lnTo>
                    <a:lnTo>
                      <a:pt x="84" y="0"/>
                    </a:lnTo>
                    <a:lnTo>
                      <a:pt x="84" y="7"/>
                    </a:lnTo>
                    <a:lnTo>
                      <a:pt x="90" y="7"/>
                    </a:lnTo>
                    <a:lnTo>
                      <a:pt x="90" y="7"/>
                    </a:lnTo>
                    <a:lnTo>
                      <a:pt x="98" y="14"/>
                    </a:lnTo>
                    <a:lnTo>
                      <a:pt x="98" y="14"/>
                    </a:lnTo>
                    <a:lnTo>
                      <a:pt x="98" y="14"/>
                    </a:lnTo>
                    <a:lnTo>
                      <a:pt x="104" y="21"/>
                    </a:lnTo>
                    <a:lnTo>
                      <a:pt x="104" y="21"/>
                    </a:lnTo>
                    <a:lnTo>
                      <a:pt x="104" y="21"/>
                    </a:lnTo>
                    <a:lnTo>
                      <a:pt x="112" y="28"/>
                    </a:lnTo>
                    <a:lnTo>
                      <a:pt x="112" y="28"/>
                    </a:lnTo>
                    <a:lnTo>
                      <a:pt x="112" y="35"/>
                    </a:lnTo>
                    <a:lnTo>
                      <a:pt x="112" y="35"/>
                    </a:lnTo>
                    <a:lnTo>
                      <a:pt x="90" y="42"/>
                    </a:lnTo>
                    <a:lnTo>
                      <a:pt x="84" y="42"/>
                    </a:lnTo>
                    <a:lnTo>
                      <a:pt x="84" y="42"/>
                    </a:lnTo>
                    <a:lnTo>
                      <a:pt x="84" y="42"/>
                    </a:lnTo>
                    <a:lnTo>
                      <a:pt x="76" y="35"/>
                    </a:lnTo>
                    <a:lnTo>
                      <a:pt x="76" y="35"/>
                    </a:lnTo>
                    <a:lnTo>
                      <a:pt x="76" y="35"/>
                    </a:lnTo>
                    <a:lnTo>
                      <a:pt x="76" y="35"/>
                    </a:lnTo>
                    <a:lnTo>
                      <a:pt x="70" y="28"/>
                    </a:lnTo>
                    <a:lnTo>
                      <a:pt x="70" y="28"/>
                    </a:lnTo>
                    <a:lnTo>
                      <a:pt x="70" y="28"/>
                    </a:lnTo>
                    <a:lnTo>
                      <a:pt x="62" y="28"/>
                    </a:lnTo>
                    <a:lnTo>
                      <a:pt x="62" y="28"/>
                    </a:lnTo>
                    <a:lnTo>
                      <a:pt x="56" y="28"/>
                    </a:lnTo>
                    <a:lnTo>
                      <a:pt x="56" y="28"/>
                    </a:lnTo>
                    <a:lnTo>
                      <a:pt x="56" y="28"/>
                    </a:lnTo>
                    <a:lnTo>
                      <a:pt x="48" y="28"/>
                    </a:lnTo>
                    <a:lnTo>
                      <a:pt x="48" y="28"/>
                    </a:lnTo>
                    <a:lnTo>
                      <a:pt x="42" y="28"/>
                    </a:lnTo>
                    <a:lnTo>
                      <a:pt x="42" y="28"/>
                    </a:lnTo>
                    <a:lnTo>
                      <a:pt x="42" y="28"/>
                    </a:lnTo>
                    <a:lnTo>
                      <a:pt x="35" y="28"/>
                    </a:lnTo>
                    <a:lnTo>
                      <a:pt x="35" y="28"/>
                    </a:lnTo>
                    <a:lnTo>
                      <a:pt x="35" y="35"/>
                    </a:lnTo>
                    <a:lnTo>
                      <a:pt x="35" y="35"/>
                    </a:lnTo>
                    <a:lnTo>
                      <a:pt x="35" y="35"/>
                    </a:lnTo>
                    <a:lnTo>
                      <a:pt x="35" y="35"/>
                    </a:lnTo>
                    <a:lnTo>
                      <a:pt x="35" y="42"/>
                    </a:lnTo>
                    <a:lnTo>
                      <a:pt x="35" y="42"/>
                    </a:lnTo>
                    <a:lnTo>
                      <a:pt x="35" y="42"/>
                    </a:lnTo>
                    <a:lnTo>
                      <a:pt x="35" y="42"/>
                    </a:lnTo>
                    <a:lnTo>
                      <a:pt x="35" y="49"/>
                    </a:lnTo>
                    <a:lnTo>
                      <a:pt x="28" y="49"/>
                    </a:lnTo>
                    <a:lnTo>
                      <a:pt x="28" y="49"/>
                    </a:lnTo>
                    <a:lnTo>
                      <a:pt x="35" y="49"/>
                    </a:lnTo>
                    <a:lnTo>
                      <a:pt x="35" y="49"/>
                    </a:lnTo>
                    <a:lnTo>
                      <a:pt x="35" y="49"/>
                    </a:lnTo>
                    <a:lnTo>
                      <a:pt x="35" y="49"/>
                    </a:lnTo>
                    <a:lnTo>
                      <a:pt x="35" y="49"/>
                    </a:lnTo>
                    <a:lnTo>
                      <a:pt x="35" y="49"/>
                    </a:lnTo>
                    <a:lnTo>
                      <a:pt x="35" y="49"/>
                    </a:lnTo>
                    <a:lnTo>
                      <a:pt x="35" y="49"/>
                    </a:lnTo>
                    <a:lnTo>
                      <a:pt x="35" y="56"/>
                    </a:lnTo>
                    <a:lnTo>
                      <a:pt x="35" y="56"/>
                    </a:lnTo>
                    <a:lnTo>
                      <a:pt x="35" y="56"/>
                    </a:lnTo>
                    <a:lnTo>
                      <a:pt x="35" y="56"/>
                    </a:lnTo>
                    <a:lnTo>
                      <a:pt x="35" y="56"/>
                    </a:lnTo>
                    <a:lnTo>
                      <a:pt x="35" y="56"/>
                    </a:lnTo>
                    <a:lnTo>
                      <a:pt x="35" y="56"/>
                    </a:lnTo>
                    <a:lnTo>
                      <a:pt x="35" y="56"/>
                    </a:lnTo>
                    <a:lnTo>
                      <a:pt x="35" y="56"/>
                    </a:lnTo>
                    <a:lnTo>
                      <a:pt x="35" y="56"/>
                    </a:lnTo>
                    <a:lnTo>
                      <a:pt x="35" y="56"/>
                    </a:lnTo>
                    <a:lnTo>
                      <a:pt x="35" y="62"/>
                    </a:lnTo>
                    <a:lnTo>
                      <a:pt x="35" y="62"/>
                    </a:lnTo>
                    <a:lnTo>
                      <a:pt x="42" y="62"/>
                    </a:lnTo>
                    <a:lnTo>
                      <a:pt x="42" y="62"/>
                    </a:lnTo>
                    <a:lnTo>
                      <a:pt x="42" y="62"/>
                    </a:lnTo>
                    <a:lnTo>
                      <a:pt x="48" y="62"/>
                    </a:lnTo>
                    <a:lnTo>
                      <a:pt x="48" y="62"/>
                    </a:lnTo>
                    <a:lnTo>
                      <a:pt x="48" y="62"/>
                    </a:lnTo>
                    <a:lnTo>
                      <a:pt x="56" y="62"/>
                    </a:lnTo>
                    <a:lnTo>
                      <a:pt x="56" y="62"/>
                    </a:lnTo>
                    <a:lnTo>
                      <a:pt x="56" y="62"/>
                    </a:lnTo>
                    <a:lnTo>
                      <a:pt x="62" y="70"/>
                    </a:lnTo>
                    <a:lnTo>
                      <a:pt x="70" y="70"/>
                    </a:lnTo>
                    <a:lnTo>
                      <a:pt x="76" y="70"/>
                    </a:lnTo>
                    <a:lnTo>
                      <a:pt x="84" y="76"/>
                    </a:lnTo>
                    <a:lnTo>
                      <a:pt x="90" y="76"/>
                    </a:lnTo>
                    <a:lnTo>
                      <a:pt x="90" y="76"/>
                    </a:lnTo>
                    <a:lnTo>
                      <a:pt x="98" y="76"/>
                    </a:lnTo>
                    <a:lnTo>
                      <a:pt x="98" y="76"/>
                    </a:lnTo>
                    <a:lnTo>
                      <a:pt x="104" y="84"/>
                    </a:lnTo>
                    <a:lnTo>
                      <a:pt x="104" y="84"/>
                    </a:lnTo>
                    <a:lnTo>
                      <a:pt x="112" y="84"/>
                    </a:lnTo>
                    <a:lnTo>
                      <a:pt x="112" y="90"/>
                    </a:lnTo>
                    <a:lnTo>
                      <a:pt x="118" y="90"/>
                    </a:lnTo>
                    <a:lnTo>
                      <a:pt x="118" y="98"/>
                    </a:lnTo>
                    <a:lnTo>
                      <a:pt x="118" y="98"/>
                    </a:lnTo>
                    <a:lnTo>
                      <a:pt x="118" y="104"/>
                    </a:lnTo>
                    <a:lnTo>
                      <a:pt x="118" y="104"/>
                    </a:lnTo>
                    <a:lnTo>
                      <a:pt x="118" y="112"/>
                    </a:lnTo>
                    <a:lnTo>
                      <a:pt x="118" y="112"/>
                    </a:lnTo>
                    <a:lnTo>
                      <a:pt x="118" y="118"/>
                    </a:lnTo>
                    <a:lnTo>
                      <a:pt x="118" y="126"/>
                    </a:lnTo>
                    <a:lnTo>
                      <a:pt x="118" y="126"/>
                    </a:lnTo>
                    <a:lnTo>
                      <a:pt x="118" y="132"/>
                    </a:lnTo>
                    <a:lnTo>
                      <a:pt x="118" y="140"/>
                    </a:lnTo>
                    <a:lnTo>
                      <a:pt x="112" y="140"/>
                    </a:lnTo>
                    <a:lnTo>
                      <a:pt x="112" y="146"/>
                    </a:lnTo>
                    <a:lnTo>
                      <a:pt x="104" y="146"/>
                    </a:lnTo>
                    <a:lnTo>
                      <a:pt x="104" y="153"/>
                    </a:lnTo>
                    <a:lnTo>
                      <a:pt x="98" y="153"/>
                    </a:lnTo>
                    <a:lnTo>
                      <a:pt x="98" y="160"/>
                    </a:lnTo>
                    <a:lnTo>
                      <a:pt x="90" y="160"/>
                    </a:lnTo>
                    <a:lnTo>
                      <a:pt x="84" y="160"/>
                    </a:lnTo>
                    <a:lnTo>
                      <a:pt x="84" y="160"/>
                    </a:lnTo>
                    <a:lnTo>
                      <a:pt x="76" y="160"/>
                    </a:lnTo>
                    <a:lnTo>
                      <a:pt x="70" y="160"/>
                    </a:lnTo>
                    <a:lnTo>
                      <a:pt x="70" y="160"/>
                    </a:lnTo>
                    <a:lnTo>
                      <a:pt x="62" y="160"/>
                    </a:lnTo>
                    <a:lnTo>
                      <a:pt x="62" y="160"/>
                    </a:lnTo>
                    <a:lnTo>
                      <a:pt x="48" y="160"/>
                    </a:lnTo>
                    <a:lnTo>
                      <a:pt x="42" y="160"/>
                    </a:lnTo>
                    <a:lnTo>
                      <a:pt x="42" y="160"/>
                    </a:lnTo>
                    <a:lnTo>
                      <a:pt x="35" y="160"/>
                    </a:lnTo>
                    <a:lnTo>
                      <a:pt x="28" y="160"/>
                    </a:lnTo>
                    <a:lnTo>
                      <a:pt x="21" y="160"/>
                    </a:lnTo>
                    <a:lnTo>
                      <a:pt x="14" y="153"/>
                    </a:lnTo>
                    <a:lnTo>
                      <a:pt x="14" y="153"/>
                    </a:lnTo>
                    <a:lnTo>
                      <a:pt x="7" y="146"/>
                    </a:lnTo>
                    <a:lnTo>
                      <a:pt x="7" y="146"/>
                    </a:lnTo>
                    <a:lnTo>
                      <a:pt x="0" y="140"/>
                    </a:lnTo>
                    <a:lnTo>
                      <a:pt x="0" y="132"/>
                    </a:lnTo>
                    <a:lnTo>
                      <a:pt x="0" y="126"/>
                    </a:lnTo>
                    <a:lnTo>
                      <a:pt x="0" y="126"/>
                    </a:lnTo>
                    <a:lnTo>
                      <a:pt x="0" y="118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851" name="Freeform 203"/>
              <p:cNvSpPr>
                <a:spLocks/>
              </p:cNvSpPr>
              <p:nvPr/>
            </p:nvSpPr>
            <p:spPr bwMode="auto">
              <a:xfrm>
                <a:off x="1227" y="5166"/>
                <a:ext cx="66" cy="111"/>
              </a:xfrm>
              <a:custGeom>
                <a:avLst/>
                <a:gdLst/>
                <a:ahLst/>
                <a:cxnLst>
                  <a:cxn ang="0">
                    <a:pos x="0" y="223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8" y="125"/>
                  </a:cxn>
                  <a:cxn ang="0">
                    <a:pos x="84" y="63"/>
                  </a:cxn>
                  <a:cxn ang="0">
                    <a:pos x="126" y="63"/>
                  </a:cxn>
                  <a:cxn ang="0">
                    <a:pos x="63" y="125"/>
                  </a:cxn>
                  <a:cxn ang="0">
                    <a:pos x="132" y="223"/>
                  </a:cxn>
                  <a:cxn ang="0">
                    <a:pos x="98" y="223"/>
                  </a:cxn>
                  <a:cxn ang="0">
                    <a:pos x="42" y="147"/>
                  </a:cxn>
                  <a:cxn ang="0">
                    <a:pos x="28" y="161"/>
                  </a:cxn>
                  <a:cxn ang="0">
                    <a:pos x="28" y="223"/>
                  </a:cxn>
                  <a:cxn ang="0">
                    <a:pos x="0" y="223"/>
                  </a:cxn>
                </a:cxnLst>
                <a:rect l="0" t="0" r="r" b="b"/>
                <a:pathLst>
                  <a:path w="132" h="223">
                    <a:moveTo>
                      <a:pt x="0" y="223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28" y="125"/>
                    </a:lnTo>
                    <a:lnTo>
                      <a:pt x="84" y="63"/>
                    </a:lnTo>
                    <a:lnTo>
                      <a:pt x="126" y="63"/>
                    </a:lnTo>
                    <a:lnTo>
                      <a:pt x="63" y="125"/>
                    </a:lnTo>
                    <a:lnTo>
                      <a:pt x="132" y="223"/>
                    </a:lnTo>
                    <a:lnTo>
                      <a:pt x="98" y="223"/>
                    </a:lnTo>
                    <a:lnTo>
                      <a:pt x="42" y="147"/>
                    </a:lnTo>
                    <a:lnTo>
                      <a:pt x="28" y="161"/>
                    </a:lnTo>
                    <a:lnTo>
                      <a:pt x="28" y="223"/>
                    </a:lnTo>
                    <a:lnTo>
                      <a:pt x="0" y="2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852" name="Freeform 204"/>
              <p:cNvSpPr>
                <a:spLocks noEditPoints="1"/>
              </p:cNvSpPr>
              <p:nvPr/>
            </p:nvSpPr>
            <p:spPr bwMode="auto">
              <a:xfrm>
                <a:off x="1300" y="5197"/>
                <a:ext cx="66" cy="80"/>
              </a:xfrm>
              <a:custGeom>
                <a:avLst/>
                <a:gdLst/>
                <a:ahLst/>
                <a:cxnLst>
                  <a:cxn ang="0">
                    <a:pos x="0" y="62"/>
                  </a:cxn>
                  <a:cxn ang="0">
                    <a:pos x="0" y="49"/>
                  </a:cxn>
                  <a:cxn ang="0">
                    <a:pos x="8" y="28"/>
                  </a:cxn>
                  <a:cxn ang="0">
                    <a:pos x="14" y="21"/>
                  </a:cxn>
                  <a:cxn ang="0">
                    <a:pos x="28" y="14"/>
                  </a:cxn>
                  <a:cxn ang="0">
                    <a:pos x="42" y="0"/>
                  </a:cxn>
                  <a:cxn ang="0">
                    <a:pos x="56" y="0"/>
                  </a:cxn>
                  <a:cxn ang="0">
                    <a:pos x="70" y="0"/>
                  </a:cxn>
                  <a:cxn ang="0">
                    <a:pos x="91" y="7"/>
                  </a:cxn>
                  <a:cxn ang="0">
                    <a:pos x="112" y="21"/>
                  </a:cxn>
                  <a:cxn ang="0">
                    <a:pos x="126" y="35"/>
                  </a:cxn>
                  <a:cxn ang="0">
                    <a:pos x="133" y="62"/>
                  </a:cxn>
                  <a:cxn ang="0">
                    <a:pos x="133" y="90"/>
                  </a:cxn>
                  <a:cxn ang="0">
                    <a:pos x="133" y="118"/>
                  </a:cxn>
                  <a:cxn ang="0">
                    <a:pos x="126" y="140"/>
                  </a:cxn>
                  <a:cxn ang="0">
                    <a:pos x="112" y="146"/>
                  </a:cxn>
                  <a:cxn ang="0">
                    <a:pos x="98" y="160"/>
                  </a:cxn>
                  <a:cxn ang="0">
                    <a:pos x="84" y="160"/>
                  </a:cxn>
                  <a:cxn ang="0">
                    <a:pos x="70" y="160"/>
                  </a:cxn>
                  <a:cxn ang="0">
                    <a:pos x="42" y="160"/>
                  </a:cxn>
                  <a:cxn ang="0">
                    <a:pos x="22" y="153"/>
                  </a:cxn>
                  <a:cxn ang="0">
                    <a:pos x="8" y="132"/>
                  </a:cxn>
                  <a:cxn ang="0">
                    <a:pos x="0" y="112"/>
                  </a:cxn>
                  <a:cxn ang="0">
                    <a:pos x="0" y="84"/>
                  </a:cxn>
                  <a:cxn ang="0">
                    <a:pos x="28" y="90"/>
                  </a:cxn>
                  <a:cxn ang="0">
                    <a:pos x="28" y="104"/>
                  </a:cxn>
                  <a:cxn ang="0">
                    <a:pos x="36" y="118"/>
                  </a:cxn>
                  <a:cxn ang="0">
                    <a:pos x="42" y="132"/>
                  </a:cxn>
                  <a:cxn ang="0">
                    <a:pos x="56" y="132"/>
                  </a:cxn>
                  <a:cxn ang="0">
                    <a:pos x="63" y="132"/>
                  </a:cxn>
                  <a:cxn ang="0">
                    <a:pos x="77" y="132"/>
                  </a:cxn>
                  <a:cxn ang="0">
                    <a:pos x="91" y="126"/>
                  </a:cxn>
                  <a:cxn ang="0">
                    <a:pos x="105" y="112"/>
                  </a:cxn>
                  <a:cxn ang="0">
                    <a:pos x="105" y="90"/>
                  </a:cxn>
                  <a:cxn ang="0">
                    <a:pos x="105" y="76"/>
                  </a:cxn>
                  <a:cxn ang="0">
                    <a:pos x="105" y="56"/>
                  </a:cxn>
                  <a:cxn ang="0">
                    <a:pos x="98" y="42"/>
                  </a:cxn>
                  <a:cxn ang="0">
                    <a:pos x="84" y="28"/>
                  </a:cxn>
                  <a:cxn ang="0">
                    <a:pos x="77" y="28"/>
                  </a:cxn>
                  <a:cxn ang="0">
                    <a:pos x="63" y="28"/>
                  </a:cxn>
                  <a:cxn ang="0">
                    <a:pos x="50" y="28"/>
                  </a:cxn>
                  <a:cxn ang="0">
                    <a:pos x="36" y="35"/>
                  </a:cxn>
                  <a:cxn ang="0">
                    <a:pos x="28" y="49"/>
                  </a:cxn>
                  <a:cxn ang="0">
                    <a:pos x="28" y="70"/>
                  </a:cxn>
                </a:cxnLst>
                <a:rect l="0" t="0" r="r" b="b"/>
                <a:pathLst>
                  <a:path w="133" h="160">
                    <a:moveTo>
                      <a:pt x="0" y="76"/>
                    </a:moveTo>
                    <a:lnTo>
                      <a:pt x="0" y="70"/>
                    </a:lnTo>
                    <a:lnTo>
                      <a:pt x="0" y="62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0" y="49"/>
                    </a:lnTo>
                    <a:lnTo>
                      <a:pt x="0" y="42"/>
                    </a:lnTo>
                    <a:lnTo>
                      <a:pt x="8" y="35"/>
                    </a:lnTo>
                    <a:lnTo>
                      <a:pt x="8" y="28"/>
                    </a:lnTo>
                    <a:lnTo>
                      <a:pt x="14" y="28"/>
                    </a:lnTo>
                    <a:lnTo>
                      <a:pt x="14" y="21"/>
                    </a:lnTo>
                    <a:lnTo>
                      <a:pt x="14" y="21"/>
                    </a:lnTo>
                    <a:lnTo>
                      <a:pt x="14" y="21"/>
                    </a:lnTo>
                    <a:lnTo>
                      <a:pt x="22" y="14"/>
                    </a:lnTo>
                    <a:lnTo>
                      <a:pt x="28" y="14"/>
                    </a:lnTo>
                    <a:lnTo>
                      <a:pt x="28" y="7"/>
                    </a:lnTo>
                    <a:lnTo>
                      <a:pt x="36" y="7"/>
                    </a:lnTo>
                    <a:lnTo>
                      <a:pt x="42" y="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56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70" y="0"/>
                    </a:lnTo>
                    <a:lnTo>
                      <a:pt x="77" y="0"/>
                    </a:lnTo>
                    <a:lnTo>
                      <a:pt x="84" y="0"/>
                    </a:lnTo>
                    <a:lnTo>
                      <a:pt x="91" y="7"/>
                    </a:lnTo>
                    <a:lnTo>
                      <a:pt x="98" y="7"/>
                    </a:lnTo>
                    <a:lnTo>
                      <a:pt x="105" y="14"/>
                    </a:lnTo>
                    <a:lnTo>
                      <a:pt x="112" y="21"/>
                    </a:lnTo>
                    <a:lnTo>
                      <a:pt x="119" y="21"/>
                    </a:lnTo>
                    <a:lnTo>
                      <a:pt x="126" y="28"/>
                    </a:lnTo>
                    <a:lnTo>
                      <a:pt x="126" y="35"/>
                    </a:lnTo>
                    <a:lnTo>
                      <a:pt x="133" y="49"/>
                    </a:lnTo>
                    <a:lnTo>
                      <a:pt x="133" y="56"/>
                    </a:lnTo>
                    <a:lnTo>
                      <a:pt x="133" y="62"/>
                    </a:lnTo>
                    <a:lnTo>
                      <a:pt x="133" y="70"/>
                    </a:lnTo>
                    <a:lnTo>
                      <a:pt x="133" y="76"/>
                    </a:lnTo>
                    <a:lnTo>
                      <a:pt x="133" y="90"/>
                    </a:lnTo>
                    <a:lnTo>
                      <a:pt x="133" y="98"/>
                    </a:lnTo>
                    <a:lnTo>
                      <a:pt x="133" y="112"/>
                    </a:lnTo>
                    <a:lnTo>
                      <a:pt x="133" y="118"/>
                    </a:lnTo>
                    <a:lnTo>
                      <a:pt x="133" y="126"/>
                    </a:lnTo>
                    <a:lnTo>
                      <a:pt x="126" y="132"/>
                    </a:lnTo>
                    <a:lnTo>
                      <a:pt x="126" y="140"/>
                    </a:lnTo>
                    <a:lnTo>
                      <a:pt x="119" y="140"/>
                    </a:lnTo>
                    <a:lnTo>
                      <a:pt x="119" y="146"/>
                    </a:lnTo>
                    <a:lnTo>
                      <a:pt x="112" y="146"/>
                    </a:lnTo>
                    <a:lnTo>
                      <a:pt x="105" y="153"/>
                    </a:lnTo>
                    <a:lnTo>
                      <a:pt x="105" y="153"/>
                    </a:lnTo>
                    <a:lnTo>
                      <a:pt x="98" y="160"/>
                    </a:lnTo>
                    <a:lnTo>
                      <a:pt x="91" y="160"/>
                    </a:lnTo>
                    <a:lnTo>
                      <a:pt x="84" y="160"/>
                    </a:lnTo>
                    <a:lnTo>
                      <a:pt x="84" y="160"/>
                    </a:lnTo>
                    <a:lnTo>
                      <a:pt x="77" y="160"/>
                    </a:lnTo>
                    <a:lnTo>
                      <a:pt x="70" y="160"/>
                    </a:lnTo>
                    <a:lnTo>
                      <a:pt x="70" y="160"/>
                    </a:lnTo>
                    <a:lnTo>
                      <a:pt x="56" y="160"/>
                    </a:lnTo>
                    <a:lnTo>
                      <a:pt x="50" y="160"/>
                    </a:lnTo>
                    <a:lnTo>
                      <a:pt x="42" y="160"/>
                    </a:lnTo>
                    <a:lnTo>
                      <a:pt x="36" y="160"/>
                    </a:lnTo>
                    <a:lnTo>
                      <a:pt x="28" y="153"/>
                    </a:lnTo>
                    <a:lnTo>
                      <a:pt x="22" y="153"/>
                    </a:lnTo>
                    <a:lnTo>
                      <a:pt x="14" y="146"/>
                    </a:lnTo>
                    <a:lnTo>
                      <a:pt x="14" y="140"/>
                    </a:lnTo>
                    <a:lnTo>
                      <a:pt x="8" y="132"/>
                    </a:lnTo>
                    <a:lnTo>
                      <a:pt x="8" y="126"/>
                    </a:lnTo>
                    <a:lnTo>
                      <a:pt x="0" y="118"/>
                    </a:lnTo>
                    <a:lnTo>
                      <a:pt x="0" y="112"/>
                    </a:lnTo>
                    <a:lnTo>
                      <a:pt x="0" y="98"/>
                    </a:lnTo>
                    <a:lnTo>
                      <a:pt x="0" y="90"/>
                    </a:lnTo>
                    <a:lnTo>
                      <a:pt x="0" y="84"/>
                    </a:lnTo>
                    <a:lnTo>
                      <a:pt x="0" y="76"/>
                    </a:lnTo>
                    <a:close/>
                    <a:moveTo>
                      <a:pt x="28" y="76"/>
                    </a:moveTo>
                    <a:lnTo>
                      <a:pt x="28" y="90"/>
                    </a:lnTo>
                    <a:lnTo>
                      <a:pt x="28" y="90"/>
                    </a:lnTo>
                    <a:lnTo>
                      <a:pt x="28" y="98"/>
                    </a:lnTo>
                    <a:lnTo>
                      <a:pt x="28" y="104"/>
                    </a:lnTo>
                    <a:lnTo>
                      <a:pt x="28" y="112"/>
                    </a:lnTo>
                    <a:lnTo>
                      <a:pt x="28" y="118"/>
                    </a:lnTo>
                    <a:lnTo>
                      <a:pt x="36" y="118"/>
                    </a:lnTo>
                    <a:lnTo>
                      <a:pt x="36" y="126"/>
                    </a:lnTo>
                    <a:lnTo>
                      <a:pt x="42" y="126"/>
                    </a:lnTo>
                    <a:lnTo>
                      <a:pt x="42" y="132"/>
                    </a:lnTo>
                    <a:lnTo>
                      <a:pt x="50" y="132"/>
                    </a:lnTo>
                    <a:lnTo>
                      <a:pt x="50" y="132"/>
                    </a:lnTo>
                    <a:lnTo>
                      <a:pt x="56" y="132"/>
                    </a:lnTo>
                    <a:lnTo>
                      <a:pt x="63" y="132"/>
                    </a:lnTo>
                    <a:lnTo>
                      <a:pt x="63" y="132"/>
                    </a:lnTo>
                    <a:lnTo>
                      <a:pt x="63" y="132"/>
                    </a:lnTo>
                    <a:lnTo>
                      <a:pt x="70" y="132"/>
                    </a:lnTo>
                    <a:lnTo>
                      <a:pt x="77" y="132"/>
                    </a:lnTo>
                    <a:lnTo>
                      <a:pt x="77" y="132"/>
                    </a:lnTo>
                    <a:lnTo>
                      <a:pt x="84" y="132"/>
                    </a:lnTo>
                    <a:lnTo>
                      <a:pt x="91" y="126"/>
                    </a:lnTo>
                    <a:lnTo>
                      <a:pt x="91" y="126"/>
                    </a:lnTo>
                    <a:lnTo>
                      <a:pt x="98" y="118"/>
                    </a:lnTo>
                    <a:lnTo>
                      <a:pt x="98" y="118"/>
                    </a:lnTo>
                    <a:lnTo>
                      <a:pt x="105" y="112"/>
                    </a:lnTo>
                    <a:lnTo>
                      <a:pt x="105" y="104"/>
                    </a:lnTo>
                    <a:lnTo>
                      <a:pt x="105" y="98"/>
                    </a:lnTo>
                    <a:lnTo>
                      <a:pt x="105" y="90"/>
                    </a:lnTo>
                    <a:lnTo>
                      <a:pt x="105" y="90"/>
                    </a:lnTo>
                    <a:lnTo>
                      <a:pt x="105" y="84"/>
                    </a:lnTo>
                    <a:lnTo>
                      <a:pt x="105" y="76"/>
                    </a:lnTo>
                    <a:lnTo>
                      <a:pt x="105" y="70"/>
                    </a:lnTo>
                    <a:lnTo>
                      <a:pt x="105" y="62"/>
                    </a:lnTo>
                    <a:lnTo>
                      <a:pt x="105" y="56"/>
                    </a:lnTo>
                    <a:lnTo>
                      <a:pt x="105" y="49"/>
                    </a:lnTo>
                    <a:lnTo>
                      <a:pt x="98" y="42"/>
                    </a:lnTo>
                    <a:lnTo>
                      <a:pt x="98" y="42"/>
                    </a:lnTo>
                    <a:lnTo>
                      <a:pt x="91" y="35"/>
                    </a:lnTo>
                    <a:lnTo>
                      <a:pt x="91" y="35"/>
                    </a:lnTo>
                    <a:lnTo>
                      <a:pt x="84" y="28"/>
                    </a:lnTo>
                    <a:lnTo>
                      <a:pt x="84" y="28"/>
                    </a:lnTo>
                    <a:lnTo>
                      <a:pt x="77" y="28"/>
                    </a:lnTo>
                    <a:lnTo>
                      <a:pt x="77" y="28"/>
                    </a:lnTo>
                    <a:lnTo>
                      <a:pt x="70" y="28"/>
                    </a:lnTo>
                    <a:lnTo>
                      <a:pt x="70" y="28"/>
                    </a:lnTo>
                    <a:lnTo>
                      <a:pt x="63" y="28"/>
                    </a:lnTo>
                    <a:lnTo>
                      <a:pt x="56" y="28"/>
                    </a:lnTo>
                    <a:lnTo>
                      <a:pt x="50" y="28"/>
                    </a:lnTo>
                    <a:lnTo>
                      <a:pt x="50" y="28"/>
                    </a:lnTo>
                    <a:lnTo>
                      <a:pt x="42" y="28"/>
                    </a:lnTo>
                    <a:lnTo>
                      <a:pt x="42" y="35"/>
                    </a:lnTo>
                    <a:lnTo>
                      <a:pt x="36" y="35"/>
                    </a:lnTo>
                    <a:lnTo>
                      <a:pt x="36" y="42"/>
                    </a:lnTo>
                    <a:lnTo>
                      <a:pt x="28" y="42"/>
                    </a:lnTo>
                    <a:lnTo>
                      <a:pt x="28" y="49"/>
                    </a:lnTo>
                    <a:lnTo>
                      <a:pt x="28" y="56"/>
                    </a:lnTo>
                    <a:lnTo>
                      <a:pt x="28" y="62"/>
                    </a:lnTo>
                    <a:lnTo>
                      <a:pt x="28" y="70"/>
                    </a:lnTo>
                    <a:lnTo>
                      <a:pt x="28" y="70"/>
                    </a:lnTo>
                    <a:lnTo>
                      <a:pt x="28" y="7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853" name="Freeform 205"/>
              <p:cNvSpPr>
                <a:spLocks/>
              </p:cNvSpPr>
              <p:nvPr/>
            </p:nvSpPr>
            <p:spPr bwMode="auto">
              <a:xfrm>
                <a:off x="1391" y="5166"/>
                <a:ext cx="66" cy="111"/>
              </a:xfrm>
              <a:custGeom>
                <a:avLst/>
                <a:gdLst/>
                <a:ahLst/>
                <a:cxnLst>
                  <a:cxn ang="0">
                    <a:pos x="0" y="223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8" y="125"/>
                  </a:cxn>
                  <a:cxn ang="0">
                    <a:pos x="84" y="63"/>
                  </a:cxn>
                  <a:cxn ang="0">
                    <a:pos x="126" y="63"/>
                  </a:cxn>
                  <a:cxn ang="0">
                    <a:pos x="63" y="125"/>
                  </a:cxn>
                  <a:cxn ang="0">
                    <a:pos x="132" y="223"/>
                  </a:cxn>
                  <a:cxn ang="0">
                    <a:pos x="98" y="223"/>
                  </a:cxn>
                  <a:cxn ang="0">
                    <a:pos x="42" y="147"/>
                  </a:cxn>
                  <a:cxn ang="0">
                    <a:pos x="28" y="161"/>
                  </a:cxn>
                  <a:cxn ang="0">
                    <a:pos x="28" y="223"/>
                  </a:cxn>
                  <a:cxn ang="0">
                    <a:pos x="0" y="223"/>
                  </a:cxn>
                </a:cxnLst>
                <a:rect l="0" t="0" r="r" b="b"/>
                <a:pathLst>
                  <a:path w="132" h="223">
                    <a:moveTo>
                      <a:pt x="0" y="223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28" y="125"/>
                    </a:lnTo>
                    <a:lnTo>
                      <a:pt x="84" y="63"/>
                    </a:lnTo>
                    <a:lnTo>
                      <a:pt x="126" y="63"/>
                    </a:lnTo>
                    <a:lnTo>
                      <a:pt x="63" y="125"/>
                    </a:lnTo>
                    <a:lnTo>
                      <a:pt x="132" y="223"/>
                    </a:lnTo>
                    <a:lnTo>
                      <a:pt x="98" y="223"/>
                    </a:lnTo>
                    <a:lnTo>
                      <a:pt x="42" y="147"/>
                    </a:lnTo>
                    <a:lnTo>
                      <a:pt x="28" y="161"/>
                    </a:lnTo>
                    <a:lnTo>
                      <a:pt x="28" y="223"/>
                    </a:lnTo>
                    <a:lnTo>
                      <a:pt x="0" y="2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854" name="Freeform 206"/>
              <p:cNvSpPr>
                <a:spLocks noEditPoints="1"/>
              </p:cNvSpPr>
              <p:nvPr/>
            </p:nvSpPr>
            <p:spPr bwMode="auto">
              <a:xfrm>
                <a:off x="1464" y="5197"/>
                <a:ext cx="66" cy="80"/>
              </a:xfrm>
              <a:custGeom>
                <a:avLst/>
                <a:gdLst/>
                <a:ahLst/>
                <a:cxnLst>
                  <a:cxn ang="0">
                    <a:pos x="84" y="153"/>
                  </a:cxn>
                  <a:cxn ang="0">
                    <a:pos x="70" y="160"/>
                  </a:cxn>
                  <a:cxn ang="0">
                    <a:pos x="50" y="160"/>
                  </a:cxn>
                  <a:cxn ang="0">
                    <a:pos x="22" y="160"/>
                  </a:cxn>
                  <a:cxn ang="0">
                    <a:pos x="0" y="146"/>
                  </a:cxn>
                  <a:cxn ang="0">
                    <a:pos x="0" y="126"/>
                  </a:cxn>
                  <a:cxn ang="0">
                    <a:pos x="0" y="112"/>
                  </a:cxn>
                  <a:cxn ang="0">
                    <a:pos x="8" y="98"/>
                  </a:cxn>
                  <a:cxn ang="0">
                    <a:pos x="14" y="84"/>
                  </a:cxn>
                  <a:cxn ang="0">
                    <a:pos x="28" y="76"/>
                  </a:cxn>
                  <a:cxn ang="0">
                    <a:pos x="36" y="76"/>
                  </a:cxn>
                  <a:cxn ang="0">
                    <a:pos x="50" y="76"/>
                  </a:cxn>
                  <a:cxn ang="0">
                    <a:pos x="70" y="70"/>
                  </a:cxn>
                  <a:cxn ang="0">
                    <a:pos x="91" y="62"/>
                  </a:cxn>
                  <a:cxn ang="0">
                    <a:pos x="91" y="62"/>
                  </a:cxn>
                  <a:cxn ang="0">
                    <a:pos x="98" y="62"/>
                  </a:cxn>
                  <a:cxn ang="0">
                    <a:pos x="98" y="56"/>
                  </a:cxn>
                  <a:cxn ang="0">
                    <a:pos x="98" y="42"/>
                  </a:cxn>
                  <a:cxn ang="0">
                    <a:pos x="91" y="42"/>
                  </a:cxn>
                  <a:cxn ang="0">
                    <a:pos x="77" y="28"/>
                  </a:cxn>
                  <a:cxn ang="0">
                    <a:pos x="70" y="28"/>
                  </a:cxn>
                  <a:cxn ang="0">
                    <a:pos x="42" y="28"/>
                  </a:cxn>
                  <a:cxn ang="0">
                    <a:pos x="36" y="35"/>
                  </a:cxn>
                  <a:cxn ang="0">
                    <a:pos x="36" y="49"/>
                  </a:cxn>
                  <a:cxn ang="0">
                    <a:pos x="8" y="28"/>
                  </a:cxn>
                  <a:cxn ang="0">
                    <a:pos x="22" y="14"/>
                  </a:cxn>
                  <a:cxn ang="0">
                    <a:pos x="36" y="0"/>
                  </a:cxn>
                  <a:cxn ang="0">
                    <a:pos x="63" y="0"/>
                  </a:cxn>
                  <a:cxn ang="0">
                    <a:pos x="91" y="0"/>
                  </a:cxn>
                  <a:cxn ang="0">
                    <a:pos x="112" y="14"/>
                  </a:cxn>
                  <a:cxn ang="0">
                    <a:pos x="119" y="21"/>
                  </a:cxn>
                  <a:cxn ang="0">
                    <a:pos x="119" y="42"/>
                  </a:cxn>
                  <a:cxn ang="0">
                    <a:pos x="126" y="49"/>
                  </a:cxn>
                  <a:cxn ang="0">
                    <a:pos x="126" y="56"/>
                  </a:cxn>
                  <a:cxn ang="0">
                    <a:pos x="133" y="126"/>
                  </a:cxn>
                  <a:cxn ang="0">
                    <a:pos x="133" y="146"/>
                  </a:cxn>
                  <a:cxn ang="0">
                    <a:pos x="133" y="160"/>
                  </a:cxn>
                  <a:cxn ang="0">
                    <a:pos x="105" y="160"/>
                  </a:cxn>
                  <a:cxn ang="0">
                    <a:pos x="105" y="153"/>
                  </a:cxn>
                  <a:cxn ang="0">
                    <a:pos x="105" y="84"/>
                  </a:cxn>
                  <a:cxn ang="0">
                    <a:pos x="84" y="90"/>
                  </a:cxn>
                  <a:cxn ang="0">
                    <a:pos x="63" y="98"/>
                  </a:cxn>
                  <a:cxn ang="0">
                    <a:pos x="42" y="104"/>
                  </a:cxn>
                  <a:cxn ang="0">
                    <a:pos x="36" y="104"/>
                  </a:cxn>
                  <a:cxn ang="0">
                    <a:pos x="28" y="112"/>
                  </a:cxn>
                  <a:cxn ang="0">
                    <a:pos x="28" y="118"/>
                  </a:cxn>
                  <a:cxn ang="0">
                    <a:pos x="28" y="132"/>
                  </a:cxn>
                  <a:cxn ang="0">
                    <a:pos x="36" y="132"/>
                  </a:cxn>
                  <a:cxn ang="0">
                    <a:pos x="50" y="132"/>
                  </a:cxn>
                  <a:cxn ang="0">
                    <a:pos x="70" y="132"/>
                  </a:cxn>
                  <a:cxn ang="0">
                    <a:pos x="84" y="132"/>
                  </a:cxn>
                  <a:cxn ang="0">
                    <a:pos x="91" y="118"/>
                  </a:cxn>
                  <a:cxn ang="0">
                    <a:pos x="91" y="112"/>
                  </a:cxn>
                  <a:cxn ang="0">
                    <a:pos x="91" y="104"/>
                  </a:cxn>
                </a:cxnLst>
                <a:rect l="0" t="0" r="r" b="b"/>
                <a:pathLst>
                  <a:path w="133" h="160">
                    <a:moveTo>
                      <a:pt x="105" y="140"/>
                    </a:moveTo>
                    <a:lnTo>
                      <a:pt x="98" y="146"/>
                    </a:lnTo>
                    <a:lnTo>
                      <a:pt x="91" y="146"/>
                    </a:lnTo>
                    <a:lnTo>
                      <a:pt x="91" y="153"/>
                    </a:lnTo>
                    <a:lnTo>
                      <a:pt x="84" y="153"/>
                    </a:lnTo>
                    <a:lnTo>
                      <a:pt x="84" y="153"/>
                    </a:lnTo>
                    <a:lnTo>
                      <a:pt x="77" y="160"/>
                    </a:lnTo>
                    <a:lnTo>
                      <a:pt x="77" y="160"/>
                    </a:lnTo>
                    <a:lnTo>
                      <a:pt x="70" y="160"/>
                    </a:lnTo>
                    <a:lnTo>
                      <a:pt x="70" y="160"/>
                    </a:lnTo>
                    <a:lnTo>
                      <a:pt x="63" y="160"/>
                    </a:lnTo>
                    <a:lnTo>
                      <a:pt x="63" y="160"/>
                    </a:lnTo>
                    <a:lnTo>
                      <a:pt x="56" y="160"/>
                    </a:lnTo>
                    <a:lnTo>
                      <a:pt x="56" y="160"/>
                    </a:lnTo>
                    <a:lnTo>
                      <a:pt x="50" y="160"/>
                    </a:lnTo>
                    <a:lnTo>
                      <a:pt x="50" y="160"/>
                    </a:lnTo>
                    <a:lnTo>
                      <a:pt x="36" y="160"/>
                    </a:lnTo>
                    <a:lnTo>
                      <a:pt x="36" y="160"/>
                    </a:lnTo>
                    <a:lnTo>
                      <a:pt x="28" y="160"/>
                    </a:lnTo>
                    <a:lnTo>
                      <a:pt x="22" y="160"/>
                    </a:lnTo>
                    <a:lnTo>
                      <a:pt x="14" y="160"/>
                    </a:lnTo>
                    <a:lnTo>
                      <a:pt x="14" y="160"/>
                    </a:lnTo>
                    <a:lnTo>
                      <a:pt x="8" y="153"/>
                    </a:lnTo>
                    <a:lnTo>
                      <a:pt x="8" y="153"/>
                    </a:lnTo>
                    <a:lnTo>
                      <a:pt x="0" y="146"/>
                    </a:lnTo>
                    <a:lnTo>
                      <a:pt x="0" y="146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0" y="132"/>
                    </a:lnTo>
                    <a:lnTo>
                      <a:pt x="0" y="126"/>
                    </a:lnTo>
                    <a:lnTo>
                      <a:pt x="0" y="126"/>
                    </a:lnTo>
                    <a:lnTo>
                      <a:pt x="0" y="126"/>
                    </a:lnTo>
                    <a:lnTo>
                      <a:pt x="0" y="118"/>
                    </a:lnTo>
                    <a:lnTo>
                      <a:pt x="0" y="112"/>
                    </a:lnTo>
                    <a:lnTo>
                      <a:pt x="0" y="112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8" y="98"/>
                    </a:lnTo>
                    <a:lnTo>
                      <a:pt x="8" y="90"/>
                    </a:lnTo>
                    <a:lnTo>
                      <a:pt x="8" y="90"/>
                    </a:lnTo>
                    <a:lnTo>
                      <a:pt x="8" y="90"/>
                    </a:lnTo>
                    <a:lnTo>
                      <a:pt x="14" y="84"/>
                    </a:lnTo>
                    <a:lnTo>
                      <a:pt x="14" y="84"/>
                    </a:lnTo>
                    <a:lnTo>
                      <a:pt x="14" y="84"/>
                    </a:lnTo>
                    <a:lnTo>
                      <a:pt x="22" y="76"/>
                    </a:lnTo>
                    <a:lnTo>
                      <a:pt x="22" y="76"/>
                    </a:lnTo>
                    <a:lnTo>
                      <a:pt x="28" y="76"/>
                    </a:lnTo>
                    <a:lnTo>
                      <a:pt x="28" y="76"/>
                    </a:lnTo>
                    <a:lnTo>
                      <a:pt x="28" y="76"/>
                    </a:lnTo>
                    <a:lnTo>
                      <a:pt x="28" y="76"/>
                    </a:lnTo>
                    <a:lnTo>
                      <a:pt x="36" y="76"/>
                    </a:lnTo>
                    <a:lnTo>
                      <a:pt x="36" y="76"/>
                    </a:lnTo>
                    <a:lnTo>
                      <a:pt x="36" y="76"/>
                    </a:lnTo>
                    <a:lnTo>
                      <a:pt x="42" y="76"/>
                    </a:lnTo>
                    <a:lnTo>
                      <a:pt x="42" y="76"/>
                    </a:lnTo>
                    <a:lnTo>
                      <a:pt x="42" y="76"/>
                    </a:lnTo>
                    <a:lnTo>
                      <a:pt x="50" y="76"/>
                    </a:lnTo>
                    <a:lnTo>
                      <a:pt x="50" y="76"/>
                    </a:lnTo>
                    <a:lnTo>
                      <a:pt x="50" y="76"/>
                    </a:lnTo>
                    <a:lnTo>
                      <a:pt x="50" y="76"/>
                    </a:lnTo>
                    <a:lnTo>
                      <a:pt x="56" y="76"/>
                    </a:lnTo>
                    <a:lnTo>
                      <a:pt x="63" y="70"/>
                    </a:lnTo>
                    <a:lnTo>
                      <a:pt x="70" y="70"/>
                    </a:lnTo>
                    <a:lnTo>
                      <a:pt x="70" y="70"/>
                    </a:lnTo>
                    <a:lnTo>
                      <a:pt x="77" y="70"/>
                    </a:lnTo>
                    <a:lnTo>
                      <a:pt x="84" y="62"/>
                    </a:lnTo>
                    <a:lnTo>
                      <a:pt x="84" y="62"/>
                    </a:lnTo>
                    <a:lnTo>
                      <a:pt x="91" y="62"/>
                    </a:lnTo>
                    <a:lnTo>
                      <a:pt x="91" y="62"/>
                    </a:lnTo>
                    <a:lnTo>
                      <a:pt x="91" y="62"/>
                    </a:lnTo>
                    <a:lnTo>
                      <a:pt x="91" y="62"/>
                    </a:lnTo>
                    <a:lnTo>
                      <a:pt x="91" y="62"/>
                    </a:lnTo>
                    <a:lnTo>
                      <a:pt x="91" y="62"/>
                    </a:lnTo>
                    <a:lnTo>
                      <a:pt x="98" y="62"/>
                    </a:lnTo>
                    <a:lnTo>
                      <a:pt x="98" y="62"/>
                    </a:lnTo>
                    <a:lnTo>
                      <a:pt x="98" y="62"/>
                    </a:lnTo>
                    <a:lnTo>
                      <a:pt x="98" y="62"/>
                    </a:lnTo>
                    <a:lnTo>
                      <a:pt x="98" y="62"/>
                    </a:lnTo>
                    <a:lnTo>
                      <a:pt x="98" y="62"/>
                    </a:lnTo>
                    <a:lnTo>
                      <a:pt x="98" y="62"/>
                    </a:lnTo>
                    <a:lnTo>
                      <a:pt x="98" y="62"/>
                    </a:lnTo>
                    <a:lnTo>
                      <a:pt x="98" y="62"/>
                    </a:lnTo>
                    <a:lnTo>
                      <a:pt x="98" y="56"/>
                    </a:lnTo>
                    <a:lnTo>
                      <a:pt x="98" y="56"/>
                    </a:lnTo>
                    <a:lnTo>
                      <a:pt x="98" y="56"/>
                    </a:lnTo>
                    <a:lnTo>
                      <a:pt x="98" y="49"/>
                    </a:lnTo>
                    <a:lnTo>
                      <a:pt x="98" y="49"/>
                    </a:lnTo>
                    <a:lnTo>
                      <a:pt x="98" y="42"/>
                    </a:lnTo>
                    <a:lnTo>
                      <a:pt x="98" y="42"/>
                    </a:lnTo>
                    <a:lnTo>
                      <a:pt x="98" y="42"/>
                    </a:lnTo>
                    <a:lnTo>
                      <a:pt x="98" y="42"/>
                    </a:lnTo>
                    <a:lnTo>
                      <a:pt x="98" y="42"/>
                    </a:lnTo>
                    <a:lnTo>
                      <a:pt x="91" y="42"/>
                    </a:lnTo>
                    <a:lnTo>
                      <a:pt x="91" y="42"/>
                    </a:lnTo>
                    <a:lnTo>
                      <a:pt x="84" y="35"/>
                    </a:lnTo>
                    <a:lnTo>
                      <a:pt x="84" y="35"/>
                    </a:lnTo>
                    <a:lnTo>
                      <a:pt x="84" y="28"/>
                    </a:lnTo>
                    <a:lnTo>
                      <a:pt x="77" y="28"/>
                    </a:lnTo>
                    <a:lnTo>
                      <a:pt x="77" y="28"/>
                    </a:lnTo>
                    <a:lnTo>
                      <a:pt x="77" y="28"/>
                    </a:lnTo>
                    <a:lnTo>
                      <a:pt x="70" y="28"/>
                    </a:lnTo>
                    <a:lnTo>
                      <a:pt x="70" y="28"/>
                    </a:lnTo>
                    <a:lnTo>
                      <a:pt x="70" y="28"/>
                    </a:lnTo>
                    <a:lnTo>
                      <a:pt x="63" y="28"/>
                    </a:lnTo>
                    <a:lnTo>
                      <a:pt x="56" y="28"/>
                    </a:lnTo>
                    <a:lnTo>
                      <a:pt x="50" y="28"/>
                    </a:lnTo>
                    <a:lnTo>
                      <a:pt x="50" y="28"/>
                    </a:lnTo>
                    <a:lnTo>
                      <a:pt x="42" y="28"/>
                    </a:lnTo>
                    <a:lnTo>
                      <a:pt x="42" y="28"/>
                    </a:lnTo>
                    <a:lnTo>
                      <a:pt x="42" y="28"/>
                    </a:lnTo>
                    <a:lnTo>
                      <a:pt x="36" y="35"/>
                    </a:lnTo>
                    <a:lnTo>
                      <a:pt x="36" y="35"/>
                    </a:lnTo>
                    <a:lnTo>
                      <a:pt x="36" y="35"/>
                    </a:lnTo>
                    <a:lnTo>
                      <a:pt x="36" y="42"/>
                    </a:lnTo>
                    <a:lnTo>
                      <a:pt x="36" y="42"/>
                    </a:lnTo>
                    <a:lnTo>
                      <a:pt x="36" y="49"/>
                    </a:lnTo>
                    <a:lnTo>
                      <a:pt x="36" y="49"/>
                    </a:lnTo>
                    <a:lnTo>
                      <a:pt x="36" y="49"/>
                    </a:lnTo>
                    <a:lnTo>
                      <a:pt x="8" y="42"/>
                    </a:lnTo>
                    <a:lnTo>
                      <a:pt x="8" y="42"/>
                    </a:lnTo>
                    <a:lnTo>
                      <a:pt x="8" y="35"/>
                    </a:lnTo>
                    <a:lnTo>
                      <a:pt x="8" y="35"/>
                    </a:lnTo>
                    <a:lnTo>
                      <a:pt x="8" y="28"/>
                    </a:lnTo>
                    <a:lnTo>
                      <a:pt x="8" y="28"/>
                    </a:lnTo>
                    <a:lnTo>
                      <a:pt x="8" y="21"/>
                    </a:lnTo>
                    <a:lnTo>
                      <a:pt x="14" y="21"/>
                    </a:lnTo>
                    <a:lnTo>
                      <a:pt x="14" y="14"/>
                    </a:lnTo>
                    <a:lnTo>
                      <a:pt x="22" y="14"/>
                    </a:lnTo>
                    <a:lnTo>
                      <a:pt x="22" y="7"/>
                    </a:lnTo>
                    <a:lnTo>
                      <a:pt x="28" y="7"/>
                    </a:lnTo>
                    <a:lnTo>
                      <a:pt x="28" y="7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42" y="0"/>
                    </a:lnTo>
                    <a:lnTo>
                      <a:pt x="50" y="0"/>
                    </a:lnTo>
                    <a:lnTo>
                      <a:pt x="56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70" y="0"/>
                    </a:lnTo>
                    <a:lnTo>
                      <a:pt x="77" y="0"/>
                    </a:lnTo>
                    <a:lnTo>
                      <a:pt x="84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98" y="0"/>
                    </a:lnTo>
                    <a:lnTo>
                      <a:pt x="98" y="7"/>
                    </a:lnTo>
                    <a:lnTo>
                      <a:pt x="105" y="7"/>
                    </a:lnTo>
                    <a:lnTo>
                      <a:pt x="105" y="7"/>
                    </a:lnTo>
                    <a:lnTo>
                      <a:pt x="112" y="14"/>
                    </a:lnTo>
                    <a:lnTo>
                      <a:pt x="112" y="14"/>
                    </a:lnTo>
                    <a:lnTo>
                      <a:pt x="112" y="14"/>
                    </a:lnTo>
                    <a:lnTo>
                      <a:pt x="119" y="21"/>
                    </a:lnTo>
                    <a:lnTo>
                      <a:pt x="119" y="21"/>
                    </a:lnTo>
                    <a:lnTo>
                      <a:pt x="119" y="21"/>
                    </a:lnTo>
                    <a:lnTo>
                      <a:pt x="119" y="28"/>
                    </a:lnTo>
                    <a:lnTo>
                      <a:pt x="119" y="28"/>
                    </a:lnTo>
                    <a:lnTo>
                      <a:pt x="119" y="35"/>
                    </a:lnTo>
                    <a:lnTo>
                      <a:pt x="119" y="35"/>
                    </a:lnTo>
                    <a:lnTo>
                      <a:pt x="119" y="42"/>
                    </a:lnTo>
                    <a:lnTo>
                      <a:pt x="119" y="42"/>
                    </a:lnTo>
                    <a:lnTo>
                      <a:pt x="119" y="42"/>
                    </a:lnTo>
                    <a:lnTo>
                      <a:pt x="126" y="42"/>
                    </a:lnTo>
                    <a:lnTo>
                      <a:pt x="126" y="49"/>
                    </a:lnTo>
                    <a:lnTo>
                      <a:pt x="126" y="49"/>
                    </a:lnTo>
                    <a:lnTo>
                      <a:pt x="126" y="49"/>
                    </a:lnTo>
                    <a:lnTo>
                      <a:pt x="126" y="49"/>
                    </a:lnTo>
                    <a:lnTo>
                      <a:pt x="126" y="56"/>
                    </a:lnTo>
                    <a:lnTo>
                      <a:pt x="126" y="56"/>
                    </a:lnTo>
                    <a:lnTo>
                      <a:pt x="126" y="56"/>
                    </a:lnTo>
                    <a:lnTo>
                      <a:pt x="133" y="90"/>
                    </a:lnTo>
                    <a:lnTo>
                      <a:pt x="133" y="104"/>
                    </a:lnTo>
                    <a:lnTo>
                      <a:pt x="133" y="112"/>
                    </a:lnTo>
                    <a:lnTo>
                      <a:pt x="126" y="118"/>
                    </a:lnTo>
                    <a:lnTo>
                      <a:pt x="133" y="126"/>
                    </a:lnTo>
                    <a:lnTo>
                      <a:pt x="133" y="132"/>
                    </a:lnTo>
                    <a:lnTo>
                      <a:pt x="133" y="140"/>
                    </a:lnTo>
                    <a:lnTo>
                      <a:pt x="133" y="140"/>
                    </a:lnTo>
                    <a:lnTo>
                      <a:pt x="133" y="146"/>
                    </a:lnTo>
                    <a:lnTo>
                      <a:pt x="133" y="146"/>
                    </a:lnTo>
                    <a:lnTo>
                      <a:pt x="133" y="153"/>
                    </a:lnTo>
                    <a:lnTo>
                      <a:pt x="133" y="153"/>
                    </a:lnTo>
                    <a:lnTo>
                      <a:pt x="133" y="160"/>
                    </a:lnTo>
                    <a:lnTo>
                      <a:pt x="133" y="160"/>
                    </a:lnTo>
                    <a:lnTo>
                      <a:pt x="133" y="160"/>
                    </a:lnTo>
                    <a:lnTo>
                      <a:pt x="133" y="160"/>
                    </a:lnTo>
                    <a:lnTo>
                      <a:pt x="112" y="160"/>
                    </a:lnTo>
                    <a:lnTo>
                      <a:pt x="105" y="160"/>
                    </a:lnTo>
                    <a:lnTo>
                      <a:pt x="105" y="160"/>
                    </a:lnTo>
                    <a:lnTo>
                      <a:pt x="105" y="160"/>
                    </a:lnTo>
                    <a:lnTo>
                      <a:pt x="105" y="160"/>
                    </a:lnTo>
                    <a:lnTo>
                      <a:pt x="105" y="153"/>
                    </a:lnTo>
                    <a:lnTo>
                      <a:pt x="105" y="153"/>
                    </a:lnTo>
                    <a:lnTo>
                      <a:pt x="105" y="153"/>
                    </a:lnTo>
                    <a:lnTo>
                      <a:pt x="105" y="153"/>
                    </a:lnTo>
                    <a:lnTo>
                      <a:pt x="105" y="146"/>
                    </a:lnTo>
                    <a:lnTo>
                      <a:pt x="105" y="146"/>
                    </a:lnTo>
                    <a:lnTo>
                      <a:pt x="105" y="146"/>
                    </a:lnTo>
                    <a:lnTo>
                      <a:pt x="105" y="140"/>
                    </a:lnTo>
                    <a:close/>
                    <a:moveTo>
                      <a:pt x="105" y="84"/>
                    </a:moveTo>
                    <a:lnTo>
                      <a:pt x="98" y="90"/>
                    </a:lnTo>
                    <a:lnTo>
                      <a:pt x="98" y="90"/>
                    </a:lnTo>
                    <a:lnTo>
                      <a:pt x="91" y="90"/>
                    </a:lnTo>
                    <a:lnTo>
                      <a:pt x="91" y="90"/>
                    </a:lnTo>
                    <a:lnTo>
                      <a:pt x="84" y="90"/>
                    </a:lnTo>
                    <a:lnTo>
                      <a:pt x="84" y="98"/>
                    </a:lnTo>
                    <a:lnTo>
                      <a:pt x="77" y="98"/>
                    </a:lnTo>
                    <a:lnTo>
                      <a:pt x="77" y="98"/>
                    </a:lnTo>
                    <a:lnTo>
                      <a:pt x="70" y="98"/>
                    </a:lnTo>
                    <a:lnTo>
                      <a:pt x="63" y="98"/>
                    </a:lnTo>
                    <a:lnTo>
                      <a:pt x="63" y="98"/>
                    </a:lnTo>
                    <a:lnTo>
                      <a:pt x="56" y="104"/>
                    </a:lnTo>
                    <a:lnTo>
                      <a:pt x="50" y="104"/>
                    </a:lnTo>
                    <a:lnTo>
                      <a:pt x="42" y="104"/>
                    </a:lnTo>
                    <a:lnTo>
                      <a:pt x="42" y="104"/>
                    </a:lnTo>
                    <a:lnTo>
                      <a:pt x="36" y="104"/>
                    </a:lnTo>
                    <a:lnTo>
                      <a:pt x="36" y="104"/>
                    </a:lnTo>
                    <a:lnTo>
                      <a:pt x="36" y="104"/>
                    </a:lnTo>
                    <a:lnTo>
                      <a:pt x="36" y="104"/>
                    </a:lnTo>
                    <a:lnTo>
                      <a:pt x="36" y="104"/>
                    </a:lnTo>
                    <a:lnTo>
                      <a:pt x="28" y="112"/>
                    </a:lnTo>
                    <a:lnTo>
                      <a:pt x="28" y="112"/>
                    </a:lnTo>
                    <a:lnTo>
                      <a:pt x="28" y="112"/>
                    </a:lnTo>
                    <a:lnTo>
                      <a:pt x="28" y="112"/>
                    </a:lnTo>
                    <a:lnTo>
                      <a:pt x="28" y="112"/>
                    </a:lnTo>
                    <a:lnTo>
                      <a:pt x="28" y="112"/>
                    </a:lnTo>
                    <a:lnTo>
                      <a:pt x="28" y="118"/>
                    </a:lnTo>
                    <a:lnTo>
                      <a:pt x="28" y="118"/>
                    </a:lnTo>
                    <a:lnTo>
                      <a:pt x="28" y="118"/>
                    </a:lnTo>
                    <a:lnTo>
                      <a:pt x="28" y="118"/>
                    </a:lnTo>
                    <a:lnTo>
                      <a:pt x="28" y="126"/>
                    </a:lnTo>
                    <a:lnTo>
                      <a:pt x="28" y="126"/>
                    </a:lnTo>
                    <a:lnTo>
                      <a:pt x="28" y="126"/>
                    </a:lnTo>
                    <a:lnTo>
                      <a:pt x="28" y="126"/>
                    </a:lnTo>
                    <a:lnTo>
                      <a:pt x="28" y="132"/>
                    </a:lnTo>
                    <a:lnTo>
                      <a:pt x="28" y="132"/>
                    </a:lnTo>
                    <a:lnTo>
                      <a:pt x="28" y="132"/>
                    </a:lnTo>
                    <a:lnTo>
                      <a:pt x="36" y="132"/>
                    </a:lnTo>
                    <a:lnTo>
                      <a:pt x="36" y="132"/>
                    </a:lnTo>
                    <a:lnTo>
                      <a:pt x="36" y="132"/>
                    </a:lnTo>
                    <a:lnTo>
                      <a:pt x="42" y="132"/>
                    </a:lnTo>
                    <a:lnTo>
                      <a:pt x="42" y="132"/>
                    </a:lnTo>
                    <a:lnTo>
                      <a:pt x="50" y="132"/>
                    </a:lnTo>
                    <a:lnTo>
                      <a:pt x="50" y="132"/>
                    </a:lnTo>
                    <a:lnTo>
                      <a:pt x="50" y="132"/>
                    </a:lnTo>
                    <a:lnTo>
                      <a:pt x="50" y="132"/>
                    </a:lnTo>
                    <a:lnTo>
                      <a:pt x="56" y="132"/>
                    </a:lnTo>
                    <a:lnTo>
                      <a:pt x="63" y="132"/>
                    </a:lnTo>
                    <a:lnTo>
                      <a:pt x="63" y="132"/>
                    </a:lnTo>
                    <a:lnTo>
                      <a:pt x="70" y="132"/>
                    </a:lnTo>
                    <a:lnTo>
                      <a:pt x="70" y="132"/>
                    </a:lnTo>
                    <a:lnTo>
                      <a:pt x="77" y="132"/>
                    </a:lnTo>
                    <a:lnTo>
                      <a:pt x="77" y="132"/>
                    </a:lnTo>
                    <a:lnTo>
                      <a:pt x="84" y="132"/>
                    </a:lnTo>
                    <a:lnTo>
                      <a:pt x="84" y="132"/>
                    </a:lnTo>
                    <a:lnTo>
                      <a:pt x="84" y="126"/>
                    </a:lnTo>
                    <a:lnTo>
                      <a:pt x="91" y="126"/>
                    </a:lnTo>
                    <a:lnTo>
                      <a:pt x="91" y="118"/>
                    </a:lnTo>
                    <a:lnTo>
                      <a:pt x="91" y="118"/>
                    </a:lnTo>
                    <a:lnTo>
                      <a:pt x="91" y="118"/>
                    </a:lnTo>
                    <a:lnTo>
                      <a:pt x="91" y="118"/>
                    </a:lnTo>
                    <a:lnTo>
                      <a:pt x="91" y="118"/>
                    </a:lnTo>
                    <a:lnTo>
                      <a:pt x="91" y="112"/>
                    </a:lnTo>
                    <a:lnTo>
                      <a:pt x="91" y="112"/>
                    </a:lnTo>
                    <a:lnTo>
                      <a:pt x="91" y="112"/>
                    </a:lnTo>
                    <a:lnTo>
                      <a:pt x="91" y="112"/>
                    </a:lnTo>
                    <a:lnTo>
                      <a:pt x="91" y="104"/>
                    </a:lnTo>
                    <a:lnTo>
                      <a:pt x="91" y="104"/>
                    </a:lnTo>
                    <a:lnTo>
                      <a:pt x="91" y="104"/>
                    </a:lnTo>
                    <a:lnTo>
                      <a:pt x="91" y="104"/>
                    </a:lnTo>
                    <a:lnTo>
                      <a:pt x="91" y="104"/>
                    </a:lnTo>
                    <a:lnTo>
                      <a:pt x="105" y="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283855" name="Freeform 207"/>
            <p:cNvSpPr>
              <a:spLocks/>
            </p:cNvSpPr>
            <p:nvPr/>
          </p:nvSpPr>
          <p:spPr bwMode="auto">
            <a:xfrm>
              <a:off x="1547" y="5173"/>
              <a:ext cx="39" cy="104"/>
            </a:xfrm>
            <a:custGeom>
              <a:avLst/>
              <a:gdLst/>
              <a:ahLst/>
              <a:cxnLst>
                <a:cxn ang="0">
                  <a:pos x="78" y="209"/>
                </a:cxn>
                <a:cxn ang="0">
                  <a:pos x="70" y="209"/>
                </a:cxn>
                <a:cxn ang="0">
                  <a:pos x="64" y="209"/>
                </a:cxn>
                <a:cxn ang="0">
                  <a:pos x="64" y="209"/>
                </a:cxn>
                <a:cxn ang="0">
                  <a:pos x="56" y="209"/>
                </a:cxn>
                <a:cxn ang="0">
                  <a:pos x="56" y="209"/>
                </a:cxn>
                <a:cxn ang="0">
                  <a:pos x="50" y="209"/>
                </a:cxn>
                <a:cxn ang="0">
                  <a:pos x="42" y="209"/>
                </a:cxn>
                <a:cxn ang="0">
                  <a:pos x="36" y="209"/>
                </a:cxn>
                <a:cxn ang="0">
                  <a:pos x="28" y="209"/>
                </a:cxn>
                <a:cxn ang="0">
                  <a:pos x="22" y="202"/>
                </a:cxn>
                <a:cxn ang="0">
                  <a:pos x="22" y="202"/>
                </a:cxn>
                <a:cxn ang="0">
                  <a:pos x="22" y="195"/>
                </a:cxn>
                <a:cxn ang="0">
                  <a:pos x="14" y="189"/>
                </a:cxn>
                <a:cxn ang="0">
                  <a:pos x="22" y="181"/>
                </a:cxn>
                <a:cxn ang="0">
                  <a:pos x="22" y="175"/>
                </a:cxn>
                <a:cxn ang="0">
                  <a:pos x="0" y="77"/>
                </a:cxn>
                <a:cxn ang="0">
                  <a:pos x="22" y="49"/>
                </a:cxn>
                <a:cxn ang="0">
                  <a:pos x="50" y="0"/>
                </a:cxn>
                <a:cxn ang="0">
                  <a:pos x="70" y="49"/>
                </a:cxn>
                <a:cxn ang="0">
                  <a:pos x="50" y="77"/>
                </a:cxn>
                <a:cxn ang="0">
                  <a:pos x="50" y="175"/>
                </a:cxn>
                <a:cxn ang="0">
                  <a:pos x="50" y="175"/>
                </a:cxn>
                <a:cxn ang="0">
                  <a:pos x="50" y="181"/>
                </a:cxn>
                <a:cxn ang="0">
                  <a:pos x="50" y="181"/>
                </a:cxn>
                <a:cxn ang="0">
                  <a:pos x="50" y="181"/>
                </a:cxn>
                <a:cxn ang="0">
                  <a:pos x="50" y="181"/>
                </a:cxn>
                <a:cxn ang="0">
                  <a:pos x="50" y="181"/>
                </a:cxn>
                <a:cxn ang="0">
                  <a:pos x="50" y="189"/>
                </a:cxn>
                <a:cxn ang="0">
                  <a:pos x="50" y="181"/>
                </a:cxn>
                <a:cxn ang="0">
                  <a:pos x="50" y="181"/>
                </a:cxn>
                <a:cxn ang="0">
                  <a:pos x="50" y="189"/>
                </a:cxn>
                <a:cxn ang="0">
                  <a:pos x="56" y="189"/>
                </a:cxn>
                <a:cxn ang="0">
                  <a:pos x="56" y="189"/>
                </a:cxn>
                <a:cxn ang="0">
                  <a:pos x="64" y="189"/>
                </a:cxn>
                <a:cxn ang="0">
                  <a:pos x="64" y="189"/>
                </a:cxn>
                <a:cxn ang="0">
                  <a:pos x="70" y="189"/>
                </a:cxn>
              </a:cxnLst>
              <a:rect l="0" t="0" r="r" b="b"/>
              <a:pathLst>
                <a:path w="78" h="209">
                  <a:moveTo>
                    <a:pt x="70" y="189"/>
                  </a:moveTo>
                  <a:lnTo>
                    <a:pt x="78" y="209"/>
                  </a:lnTo>
                  <a:lnTo>
                    <a:pt x="70" y="209"/>
                  </a:lnTo>
                  <a:lnTo>
                    <a:pt x="70" y="209"/>
                  </a:lnTo>
                  <a:lnTo>
                    <a:pt x="64" y="209"/>
                  </a:lnTo>
                  <a:lnTo>
                    <a:pt x="64" y="209"/>
                  </a:lnTo>
                  <a:lnTo>
                    <a:pt x="64" y="209"/>
                  </a:lnTo>
                  <a:lnTo>
                    <a:pt x="64" y="209"/>
                  </a:lnTo>
                  <a:lnTo>
                    <a:pt x="56" y="209"/>
                  </a:lnTo>
                  <a:lnTo>
                    <a:pt x="56" y="209"/>
                  </a:lnTo>
                  <a:lnTo>
                    <a:pt x="56" y="209"/>
                  </a:lnTo>
                  <a:lnTo>
                    <a:pt x="56" y="209"/>
                  </a:lnTo>
                  <a:lnTo>
                    <a:pt x="56" y="209"/>
                  </a:lnTo>
                  <a:lnTo>
                    <a:pt x="50" y="209"/>
                  </a:lnTo>
                  <a:lnTo>
                    <a:pt x="42" y="209"/>
                  </a:lnTo>
                  <a:lnTo>
                    <a:pt x="42" y="209"/>
                  </a:lnTo>
                  <a:lnTo>
                    <a:pt x="36" y="209"/>
                  </a:lnTo>
                  <a:lnTo>
                    <a:pt x="36" y="209"/>
                  </a:lnTo>
                  <a:lnTo>
                    <a:pt x="28" y="209"/>
                  </a:lnTo>
                  <a:lnTo>
                    <a:pt x="28" y="209"/>
                  </a:lnTo>
                  <a:lnTo>
                    <a:pt x="22" y="209"/>
                  </a:lnTo>
                  <a:lnTo>
                    <a:pt x="22" y="202"/>
                  </a:lnTo>
                  <a:lnTo>
                    <a:pt x="22" y="202"/>
                  </a:lnTo>
                  <a:lnTo>
                    <a:pt x="22" y="202"/>
                  </a:lnTo>
                  <a:lnTo>
                    <a:pt x="22" y="202"/>
                  </a:lnTo>
                  <a:lnTo>
                    <a:pt x="22" y="195"/>
                  </a:lnTo>
                  <a:lnTo>
                    <a:pt x="22" y="195"/>
                  </a:lnTo>
                  <a:lnTo>
                    <a:pt x="14" y="189"/>
                  </a:lnTo>
                  <a:lnTo>
                    <a:pt x="22" y="189"/>
                  </a:lnTo>
                  <a:lnTo>
                    <a:pt x="22" y="181"/>
                  </a:lnTo>
                  <a:lnTo>
                    <a:pt x="22" y="175"/>
                  </a:lnTo>
                  <a:lnTo>
                    <a:pt x="22" y="175"/>
                  </a:lnTo>
                  <a:lnTo>
                    <a:pt x="22" y="77"/>
                  </a:lnTo>
                  <a:lnTo>
                    <a:pt x="0" y="77"/>
                  </a:lnTo>
                  <a:lnTo>
                    <a:pt x="0" y="49"/>
                  </a:lnTo>
                  <a:lnTo>
                    <a:pt x="22" y="49"/>
                  </a:lnTo>
                  <a:lnTo>
                    <a:pt x="22" y="14"/>
                  </a:lnTo>
                  <a:lnTo>
                    <a:pt x="50" y="0"/>
                  </a:lnTo>
                  <a:lnTo>
                    <a:pt x="50" y="49"/>
                  </a:lnTo>
                  <a:lnTo>
                    <a:pt x="70" y="49"/>
                  </a:lnTo>
                  <a:lnTo>
                    <a:pt x="70" y="77"/>
                  </a:lnTo>
                  <a:lnTo>
                    <a:pt x="50" y="77"/>
                  </a:lnTo>
                  <a:lnTo>
                    <a:pt x="50" y="167"/>
                  </a:lnTo>
                  <a:lnTo>
                    <a:pt x="50" y="175"/>
                  </a:lnTo>
                  <a:lnTo>
                    <a:pt x="50" y="175"/>
                  </a:lnTo>
                  <a:lnTo>
                    <a:pt x="50" y="175"/>
                  </a:lnTo>
                  <a:lnTo>
                    <a:pt x="50" y="181"/>
                  </a:lnTo>
                  <a:lnTo>
                    <a:pt x="50" y="181"/>
                  </a:lnTo>
                  <a:lnTo>
                    <a:pt x="50" y="181"/>
                  </a:lnTo>
                  <a:lnTo>
                    <a:pt x="50" y="181"/>
                  </a:lnTo>
                  <a:lnTo>
                    <a:pt x="50" y="181"/>
                  </a:lnTo>
                  <a:lnTo>
                    <a:pt x="50" y="181"/>
                  </a:lnTo>
                  <a:lnTo>
                    <a:pt x="50" y="181"/>
                  </a:lnTo>
                  <a:lnTo>
                    <a:pt x="50" y="181"/>
                  </a:lnTo>
                  <a:lnTo>
                    <a:pt x="50" y="181"/>
                  </a:lnTo>
                  <a:lnTo>
                    <a:pt x="50" y="181"/>
                  </a:lnTo>
                  <a:lnTo>
                    <a:pt x="50" y="181"/>
                  </a:lnTo>
                  <a:lnTo>
                    <a:pt x="50" y="189"/>
                  </a:lnTo>
                  <a:lnTo>
                    <a:pt x="50" y="181"/>
                  </a:lnTo>
                  <a:lnTo>
                    <a:pt x="50" y="181"/>
                  </a:lnTo>
                  <a:lnTo>
                    <a:pt x="50" y="181"/>
                  </a:lnTo>
                  <a:lnTo>
                    <a:pt x="50" y="181"/>
                  </a:lnTo>
                  <a:lnTo>
                    <a:pt x="50" y="189"/>
                  </a:lnTo>
                  <a:lnTo>
                    <a:pt x="50" y="189"/>
                  </a:lnTo>
                  <a:lnTo>
                    <a:pt x="56" y="189"/>
                  </a:lnTo>
                  <a:lnTo>
                    <a:pt x="56" y="189"/>
                  </a:lnTo>
                  <a:lnTo>
                    <a:pt x="56" y="189"/>
                  </a:lnTo>
                  <a:lnTo>
                    <a:pt x="56" y="189"/>
                  </a:lnTo>
                  <a:lnTo>
                    <a:pt x="64" y="189"/>
                  </a:lnTo>
                  <a:lnTo>
                    <a:pt x="64" y="189"/>
                  </a:lnTo>
                  <a:lnTo>
                    <a:pt x="64" y="189"/>
                  </a:lnTo>
                  <a:lnTo>
                    <a:pt x="64" y="189"/>
                  </a:lnTo>
                  <a:lnTo>
                    <a:pt x="64" y="189"/>
                  </a:lnTo>
                  <a:lnTo>
                    <a:pt x="70" y="18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856" name="Freeform 208"/>
            <p:cNvSpPr>
              <a:spLocks noEditPoints="1"/>
            </p:cNvSpPr>
            <p:nvPr/>
          </p:nvSpPr>
          <p:spPr bwMode="auto">
            <a:xfrm>
              <a:off x="1593" y="5197"/>
              <a:ext cx="66" cy="80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6" y="28"/>
                </a:cxn>
                <a:cxn ang="0">
                  <a:pos x="13" y="21"/>
                </a:cxn>
                <a:cxn ang="0">
                  <a:pos x="27" y="14"/>
                </a:cxn>
                <a:cxn ang="0">
                  <a:pos x="41" y="0"/>
                </a:cxn>
                <a:cxn ang="0">
                  <a:pos x="55" y="0"/>
                </a:cxn>
                <a:cxn ang="0">
                  <a:pos x="69" y="0"/>
                </a:cxn>
                <a:cxn ang="0">
                  <a:pos x="90" y="7"/>
                </a:cxn>
                <a:cxn ang="0">
                  <a:pos x="111" y="21"/>
                </a:cxn>
                <a:cxn ang="0">
                  <a:pos x="125" y="35"/>
                </a:cxn>
                <a:cxn ang="0">
                  <a:pos x="131" y="62"/>
                </a:cxn>
                <a:cxn ang="0">
                  <a:pos x="131" y="90"/>
                </a:cxn>
                <a:cxn ang="0">
                  <a:pos x="131" y="118"/>
                </a:cxn>
                <a:cxn ang="0">
                  <a:pos x="125" y="140"/>
                </a:cxn>
                <a:cxn ang="0">
                  <a:pos x="111" y="146"/>
                </a:cxn>
                <a:cxn ang="0">
                  <a:pos x="97" y="160"/>
                </a:cxn>
                <a:cxn ang="0">
                  <a:pos x="83" y="160"/>
                </a:cxn>
                <a:cxn ang="0">
                  <a:pos x="69" y="160"/>
                </a:cxn>
                <a:cxn ang="0">
                  <a:pos x="41" y="160"/>
                </a:cxn>
                <a:cxn ang="0">
                  <a:pos x="20" y="153"/>
                </a:cxn>
                <a:cxn ang="0">
                  <a:pos x="6" y="132"/>
                </a:cxn>
                <a:cxn ang="0">
                  <a:pos x="0" y="112"/>
                </a:cxn>
                <a:cxn ang="0">
                  <a:pos x="0" y="84"/>
                </a:cxn>
                <a:cxn ang="0">
                  <a:pos x="27" y="90"/>
                </a:cxn>
                <a:cxn ang="0">
                  <a:pos x="27" y="104"/>
                </a:cxn>
                <a:cxn ang="0">
                  <a:pos x="34" y="118"/>
                </a:cxn>
                <a:cxn ang="0">
                  <a:pos x="41" y="132"/>
                </a:cxn>
                <a:cxn ang="0">
                  <a:pos x="55" y="132"/>
                </a:cxn>
                <a:cxn ang="0">
                  <a:pos x="62" y="132"/>
                </a:cxn>
                <a:cxn ang="0">
                  <a:pos x="76" y="132"/>
                </a:cxn>
                <a:cxn ang="0">
                  <a:pos x="90" y="126"/>
                </a:cxn>
                <a:cxn ang="0">
                  <a:pos x="103" y="112"/>
                </a:cxn>
                <a:cxn ang="0">
                  <a:pos x="103" y="90"/>
                </a:cxn>
                <a:cxn ang="0">
                  <a:pos x="103" y="76"/>
                </a:cxn>
                <a:cxn ang="0">
                  <a:pos x="103" y="56"/>
                </a:cxn>
                <a:cxn ang="0">
                  <a:pos x="97" y="42"/>
                </a:cxn>
                <a:cxn ang="0">
                  <a:pos x="83" y="28"/>
                </a:cxn>
                <a:cxn ang="0">
                  <a:pos x="76" y="28"/>
                </a:cxn>
                <a:cxn ang="0">
                  <a:pos x="62" y="28"/>
                </a:cxn>
                <a:cxn ang="0">
                  <a:pos x="48" y="28"/>
                </a:cxn>
                <a:cxn ang="0">
                  <a:pos x="34" y="35"/>
                </a:cxn>
                <a:cxn ang="0">
                  <a:pos x="27" y="49"/>
                </a:cxn>
                <a:cxn ang="0">
                  <a:pos x="27" y="70"/>
                </a:cxn>
              </a:cxnLst>
              <a:rect l="0" t="0" r="r" b="b"/>
              <a:pathLst>
                <a:path w="131" h="160">
                  <a:moveTo>
                    <a:pt x="0" y="76"/>
                  </a:moveTo>
                  <a:lnTo>
                    <a:pt x="0" y="70"/>
                  </a:lnTo>
                  <a:lnTo>
                    <a:pt x="0" y="62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49"/>
                  </a:lnTo>
                  <a:lnTo>
                    <a:pt x="0" y="42"/>
                  </a:lnTo>
                  <a:lnTo>
                    <a:pt x="6" y="35"/>
                  </a:lnTo>
                  <a:lnTo>
                    <a:pt x="6" y="28"/>
                  </a:lnTo>
                  <a:lnTo>
                    <a:pt x="13" y="28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20" y="14"/>
                  </a:lnTo>
                  <a:lnTo>
                    <a:pt x="27" y="14"/>
                  </a:lnTo>
                  <a:lnTo>
                    <a:pt x="27" y="7"/>
                  </a:lnTo>
                  <a:lnTo>
                    <a:pt x="34" y="7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5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9" y="0"/>
                  </a:lnTo>
                  <a:lnTo>
                    <a:pt x="76" y="0"/>
                  </a:lnTo>
                  <a:lnTo>
                    <a:pt x="83" y="0"/>
                  </a:lnTo>
                  <a:lnTo>
                    <a:pt x="90" y="7"/>
                  </a:lnTo>
                  <a:lnTo>
                    <a:pt x="97" y="7"/>
                  </a:lnTo>
                  <a:lnTo>
                    <a:pt x="103" y="14"/>
                  </a:lnTo>
                  <a:lnTo>
                    <a:pt x="111" y="21"/>
                  </a:lnTo>
                  <a:lnTo>
                    <a:pt x="117" y="21"/>
                  </a:lnTo>
                  <a:lnTo>
                    <a:pt x="125" y="28"/>
                  </a:lnTo>
                  <a:lnTo>
                    <a:pt x="125" y="35"/>
                  </a:lnTo>
                  <a:lnTo>
                    <a:pt x="131" y="49"/>
                  </a:lnTo>
                  <a:lnTo>
                    <a:pt x="131" y="56"/>
                  </a:lnTo>
                  <a:lnTo>
                    <a:pt x="131" y="62"/>
                  </a:lnTo>
                  <a:lnTo>
                    <a:pt x="131" y="70"/>
                  </a:lnTo>
                  <a:lnTo>
                    <a:pt x="131" y="76"/>
                  </a:lnTo>
                  <a:lnTo>
                    <a:pt x="131" y="90"/>
                  </a:lnTo>
                  <a:lnTo>
                    <a:pt x="131" y="98"/>
                  </a:lnTo>
                  <a:lnTo>
                    <a:pt x="131" y="112"/>
                  </a:lnTo>
                  <a:lnTo>
                    <a:pt x="131" y="118"/>
                  </a:lnTo>
                  <a:lnTo>
                    <a:pt x="131" y="126"/>
                  </a:lnTo>
                  <a:lnTo>
                    <a:pt x="125" y="132"/>
                  </a:lnTo>
                  <a:lnTo>
                    <a:pt x="125" y="140"/>
                  </a:lnTo>
                  <a:lnTo>
                    <a:pt x="117" y="140"/>
                  </a:lnTo>
                  <a:lnTo>
                    <a:pt x="117" y="146"/>
                  </a:lnTo>
                  <a:lnTo>
                    <a:pt x="111" y="146"/>
                  </a:lnTo>
                  <a:lnTo>
                    <a:pt x="103" y="153"/>
                  </a:lnTo>
                  <a:lnTo>
                    <a:pt x="103" y="153"/>
                  </a:lnTo>
                  <a:lnTo>
                    <a:pt x="97" y="160"/>
                  </a:lnTo>
                  <a:lnTo>
                    <a:pt x="90" y="160"/>
                  </a:lnTo>
                  <a:lnTo>
                    <a:pt x="83" y="160"/>
                  </a:lnTo>
                  <a:lnTo>
                    <a:pt x="83" y="160"/>
                  </a:lnTo>
                  <a:lnTo>
                    <a:pt x="76" y="160"/>
                  </a:lnTo>
                  <a:lnTo>
                    <a:pt x="69" y="160"/>
                  </a:lnTo>
                  <a:lnTo>
                    <a:pt x="69" y="160"/>
                  </a:lnTo>
                  <a:lnTo>
                    <a:pt x="55" y="160"/>
                  </a:lnTo>
                  <a:lnTo>
                    <a:pt x="48" y="160"/>
                  </a:lnTo>
                  <a:lnTo>
                    <a:pt x="41" y="160"/>
                  </a:lnTo>
                  <a:lnTo>
                    <a:pt x="34" y="160"/>
                  </a:lnTo>
                  <a:lnTo>
                    <a:pt x="27" y="153"/>
                  </a:lnTo>
                  <a:lnTo>
                    <a:pt x="20" y="153"/>
                  </a:lnTo>
                  <a:lnTo>
                    <a:pt x="13" y="146"/>
                  </a:lnTo>
                  <a:lnTo>
                    <a:pt x="13" y="140"/>
                  </a:lnTo>
                  <a:lnTo>
                    <a:pt x="6" y="132"/>
                  </a:lnTo>
                  <a:lnTo>
                    <a:pt x="6" y="126"/>
                  </a:lnTo>
                  <a:lnTo>
                    <a:pt x="0" y="118"/>
                  </a:lnTo>
                  <a:lnTo>
                    <a:pt x="0" y="112"/>
                  </a:lnTo>
                  <a:lnTo>
                    <a:pt x="0" y="98"/>
                  </a:lnTo>
                  <a:lnTo>
                    <a:pt x="0" y="90"/>
                  </a:lnTo>
                  <a:lnTo>
                    <a:pt x="0" y="84"/>
                  </a:lnTo>
                  <a:lnTo>
                    <a:pt x="0" y="76"/>
                  </a:lnTo>
                  <a:close/>
                  <a:moveTo>
                    <a:pt x="27" y="76"/>
                  </a:moveTo>
                  <a:lnTo>
                    <a:pt x="27" y="90"/>
                  </a:lnTo>
                  <a:lnTo>
                    <a:pt x="27" y="90"/>
                  </a:lnTo>
                  <a:lnTo>
                    <a:pt x="27" y="98"/>
                  </a:lnTo>
                  <a:lnTo>
                    <a:pt x="27" y="104"/>
                  </a:lnTo>
                  <a:lnTo>
                    <a:pt x="27" y="112"/>
                  </a:lnTo>
                  <a:lnTo>
                    <a:pt x="27" y="118"/>
                  </a:lnTo>
                  <a:lnTo>
                    <a:pt x="34" y="118"/>
                  </a:lnTo>
                  <a:lnTo>
                    <a:pt x="34" y="126"/>
                  </a:lnTo>
                  <a:lnTo>
                    <a:pt x="41" y="126"/>
                  </a:lnTo>
                  <a:lnTo>
                    <a:pt x="41" y="132"/>
                  </a:lnTo>
                  <a:lnTo>
                    <a:pt x="48" y="132"/>
                  </a:lnTo>
                  <a:lnTo>
                    <a:pt x="48" y="132"/>
                  </a:lnTo>
                  <a:lnTo>
                    <a:pt x="55" y="132"/>
                  </a:lnTo>
                  <a:lnTo>
                    <a:pt x="62" y="132"/>
                  </a:lnTo>
                  <a:lnTo>
                    <a:pt x="62" y="132"/>
                  </a:lnTo>
                  <a:lnTo>
                    <a:pt x="62" y="132"/>
                  </a:lnTo>
                  <a:lnTo>
                    <a:pt x="69" y="132"/>
                  </a:lnTo>
                  <a:lnTo>
                    <a:pt x="76" y="132"/>
                  </a:lnTo>
                  <a:lnTo>
                    <a:pt x="76" y="132"/>
                  </a:lnTo>
                  <a:lnTo>
                    <a:pt x="83" y="132"/>
                  </a:lnTo>
                  <a:lnTo>
                    <a:pt x="90" y="126"/>
                  </a:lnTo>
                  <a:lnTo>
                    <a:pt x="90" y="126"/>
                  </a:lnTo>
                  <a:lnTo>
                    <a:pt x="97" y="118"/>
                  </a:lnTo>
                  <a:lnTo>
                    <a:pt x="97" y="118"/>
                  </a:lnTo>
                  <a:lnTo>
                    <a:pt x="103" y="112"/>
                  </a:lnTo>
                  <a:lnTo>
                    <a:pt x="103" y="104"/>
                  </a:lnTo>
                  <a:lnTo>
                    <a:pt x="103" y="98"/>
                  </a:lnTo>
                  <a:lnTo>
                    <a:pt x="103" y="90"/>
                  </a:lnTo>
                  <a:lnTo>
                    <a:pt x="103" y="90"/>
                  </a:lnTo>
                  <a:lnTo>
                    <a:pt x="103" y="84"/>
                  </a:lnTo>
                  <a:lnTo>
                    <a:pt x="103" y="76"/>
                  </a:lnTo>
                  <a:lnTo>
                    <a:pt x="103" y="70"/>
                  </a:lnTo>
                  <a:lnTo>
                    <a:pt x="103" y="62"/>
                  </a:lnTo>
                  <a:lnTo>
                    <a:pt x="103" y="56"/>
                  </a:lnTo>
                  <a:lnTo>
                    <a:pt x="103" y="49"/>
                  </a:lnTo>
                  <a:lnTo>
                    <a:pt x="97" y="42"/>
                  </a:lnTo>
                  <a:lnTo>
                    <a:pt x="97" y="42"/>
                  </a:lnTo>
                  <a:lnTo>
                    <a:pt x="90" y="35"/>
                  </a:lnTo>
                  <a:lnTo>
                    <a:pt x="90" y="35"/>
                  </a:lnTo>
                  <a:lnTo>
                    <a:pt x="83" y="28"/>
                  </a:lnTo>
                  <a:lnTo>
                    <a:pt x="83" y="28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69" y="28"/>
                  </a:lnTo>
                  <a:lnTo>
                    <a:pt x="69" y="28"/>
                  </a:lnTo>
                  <a:lnTo>
                    <a:pt x="62" y="28"/>
                  </a:lnTo>
                  <a:lnTo>
                    <a:pt x="55" y="28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41" y="28"/>
                  </a:lnTo>
                  <a:lnTo>
                    <a:pt x="41" y="35"/>
                  </a:lnTo>
                  <a:lnTo>
                    <a:pt x="34" y="35"/>
                  </a:lnTo>
                  <a:lnTo>
                    <a:pt x="34" y="42"/>
                  </a:lnTo>
                  <a:lnTo>
                    <a:pt x="27" y="42"/>
                  </a:lnTo>
                  <a:lnTo>
                    <a:pt x="27" y="49"/>
                  </a:lnTo>
                  <a:lnTo>
                    <a:pt x="27" y="56"/>
                  </a:lnTo>
                  <a:lnTo>
                    <a:pt x="27" y="62"/>
                  </a:lnTo>
                  <a:lnTo>
                    <a:pt x="27" y="70"/>
                  </a:lnTo>
                  <a:lnTo>
                    <a:pt x="27" y="70"/>
                  </a:lnTo>
                  <a:lnTo>
                    <a:pt x="27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857" name="Rectangle 209"/>
            <p:cNvSpPr>
              <a:spLocks noChangeArrowheads="1"/>
            </p:cNvSpPr>
            <p:nvPr/>
          </p:nvSpPr>
          <p:spPr bwMode="auto">
            <a:xfrm>
              <a:off x="1683" y="5166"/>
              <a:ext cx="14" cy="1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858" name="Freeform 210"/>
            <p:cNvSpPr>
              <a:spLocks noEditPoints="1"/>
            </p:cNvSpPr>
            <p:nvPr/>
          </p:nvSpPr>
          <p:spPr bwMode="auto">
            <a:xfrm>
              <a:off x="1718" y="5166"/>
              <a:ext cx="14" cy="11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0" y="0"/>
                </a:cxn>
                <a:cxn ang="0">
                  <a:pos x="28" y="0"/>
                </a:cxn>
                <a:cxn ang="0">
                  <a:pos x="28" y="28"/>
                </a:cxn>
                <a:cxn ang="0">
                  <a:pos x="0" y="28"/>
                </a:cxn>
                <a:cxn ang="0">
                  <a:pos x="0" y="223"/>
                </a:cxn>
                <a:cxn ang="0">
                  <a:pos x="0" y="63"/>
                </a:cxn>
                <a:cxn ang="0">
                  <a:pos x="28" y="63"/>
                </a:cxn>
                <a:cxn ang="0">
                  <a:pos x="28" y="223"/>
                </a:cxn>
                <a:cxn ang="0">
                  <a:pos x="0" y="223"/>
                </a:cxn>
              </a:cxnLst>
              <a:rect l="0" t="0" r="r" b="b"/>
              <a:pathLst>
                <a:path w="28" h="223">
                  <a:moveTo>
                    <a:pt x="0" y="28"/>
                  </a:moveTo>
                  <a:lnTo>
                    <a:pt x="0" y="0"/>
                  </a:lnTo>
                  <a:lnTo>
                    <a:pt x="28" y="0"/>
                  </a:lnTo>
                  <a:lnTo>
                    <a:pt x="28" y="28"/>
                  </a:lnTo>
                  <a:lnTo>
                    <a:pt x="0" y="28"/>
                  </a:lnTo>
                  <a:close/>
                  <a:moveTo>
                    <a:pt x="0" y="223"/>
                  </a:moveTo>
                  <a:lnTo>
                    <a:pt x="0" y="63"/>
                  </a:lnTo>
                  <a:lnTo>
                    <a:pt x="28" y="63"/>
                  </a:lnTo>
                  <a:lnTo>
                    <a:pt x="28" y="223"/>
                  </a:lnTo>
                  <a:lnTo>
                    <a:pt x="0" y="2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859" name="Freeform 211"/>
            <p:cNvSpPr>
              <a:spLocks/>
            </p:cNvSpPr>
            <p:nvPr/>
          </p:nvSpPr>
          <p:spPr bwMode="auto">
            <a:xfrm>
              <a:off x="1749" y="5197"/>
              <a:ext cx="70" cy="80"/>
            </a:xfrm>
            <a:custGeom>
              <a:avLst/>
              <a:gdLst/>
              <a:ahLst/>
              <a:cxnLst>
                <a:cxn ang="0">
                  <a:pos x="133" y="118"/>
                </a:cxn>
                <a:cxn ang="0">
                  <a:pos x="126" y="132"/>
                </a:cxn>
                <a:cxn ang="0">
                  <a:pos x="112" y="146"/>
                </a:cxn>
                <a:cxn ang="0">
                  <a:pos x="98" y="160"/>
                </a:cxn>
                <a:cxn ang="0">
                  <a:pos x="84" y="160"/>
                </a:cxn>
                <a:cxn ang="0">
                  <a:pos x="56" y="160"/>
                </a:cxn>
                <a:cxn ang="0">
                  <a:pos x="36" y="160"/>
                </a:cxn>
                <a:cxn ang="0">
                  <a:pos x="14" y="146"/>
                </a:cxn>
                <a:cxn ang="0">
                  <a:pos x="8" y="126"/>
                </a:cxn>
                <a:cxn ang="0">
                  <a:pos x="0" y="104"/>
                </a:cxn>
                <a:cxn ang="0">
                  <a:pos x="0" y="84"/>
                </a:cxn>
                <a:cxn ang="0">
                  <a:pos x="0" y="56"/>
                </a:cxn>
                <a:cxn ang="0">
                  <a:pos x="8" y="35"/>
                </a:cxn>
                <a:cxn ang="0">
                  <a:pos x="14" y="21"/>
                </a:cxn>
                <a:cxn ang="0">
                  <a:pos x="28" y="7"/>
                </a:cxn>
                <a:cxn ang="0">
                  <a:pos x="50" y="0"/>
                </a:cxn>
                <a:cxn ang="0">
                  <a:pos x="64" y="0"/>
                </a:cxn>
                <a:cxn ang="0">
                  <a:pos x="78" y="0"/>
                </a:cxn>
                <a:cxn ang="0">
                  <a:pos x="98" y="7"/>
                </a:cxn>
                <a:cxn ang="0">
                  <a:pos x="112" y="14"/>
                </a:cxn>
                <a:cxn ang="0">
                  <a:pos x="119" y="28"/>
                </a:cxn>
                <a:cxn ang="0">
                  <a:pos x="126" y="42"/>
                </a:cxn>
                <a:cxn ang="0">
                  <a:pos x="98" y="49"/>
                </a:cxn>
                <a:cxn ang="0">
                  <a:pos x="92" y="42"/>
                </a:cxn>
                <a:cxn ang="0">
                  <a:pos x="84" y="35"/>
                </a:cxn>
                <a:cxn ang="0">
                  <a:pos x="78" y="28"/>
                </a:cxn>
                <a:cxn ang="0">
                  <a:pos x="70" y="28"/>
                </a:cxn>
                <a:cxn ang="0">
                  <a:pos x="56" y="28"/>
                </a:cxn>
                <a:cxn ang="0">
                  <a:pos x="42" y="28"/>
                </a:cxn>
                <a:cxn ang="0">
                  <a:pos x="36" y="42"/>
                </a:cxn>
                <a:cxn ang="0">
                  <a:pos x="28" y="56"/>
                </a:cxn>
                <a:cxn ang="0">
                  <a:pos x="28" y="70"/>
                </a:cxn>
                <a:cxn ang="0">
                  <a:pos x="28" y="98"/>
                </a:cxn>
                <a:cxn ang="0">
                  <a:pos x="28" y="118"/>
                </a:cxn>
                <a:cxn ang="0">
                  <a:pos x="36" y="126"/>
                </a:cxn>
                <a:cxn ang="0">
                  <a:pos x="50" y="132"/>
                </a:cxn>
                <a:cxn ang="0">
                  <a:pos x="64" y="132"/>
                </a:cxn>
                <a:cxn ang="0">
                  <a:pos x="70" y="132"/>
                </a:cxn>
                <a:cxn ang="0">
                  <a:pos x="84" y="132"/>
                </a:cxn>
                <a:cxn ang="0">
                  <a:pos x="92" y="126"/>
                </a:cxn>
                <a:cxn ang="0">
                  <a:pos x="98" y="118"/>
                </a:cxn>
                <a:cxn ang="0">
                  <a:pos x="106" y="104"/>
                </a:cxn>
              </a:cxnLst>
              <a:rect l="0" t="0" r="r" b="b"/>
              <a:pathLst>
                <a:path w="140" h="160">
                  <a:moveTo>
                    <a:pt x="112" y="98"/>
                  </a:moveTo>
                  <a:lnTo>
                    <a:pt x="140" y="104"/>
                  </a:lnTo>
                  <a:lnTo>
                    <a:pt x="133" y="118"/>
                  </a:lnTo>
                  <a:lnTo>
                    <a:pt x="133" y="118"/>
                  </a:lnTo>
                  <a:lnTo>
                    <a:pt x="126" y="126"/>
                  </a:lnTo>
                  <a:lnTo>
                    <a:pt x="126" y="132"/>
                  </a:lnTo>
                  <a:lnTo>
                    <a:pt x="126" y="140"/>
                  </a:lnTo>
                  <a:lnTo>
                    <a:pt x="119" y="146"/>
                  </a:lnTo>
                  <a:lnTo>
                    <a:pt x="112" y="146"/>
                  </a:lnTo>
                  <a:lnTo>
                    <a:pt x="112" y="153"/>
                  </a:lnTo>
                  <a:lnTo>
                    <a:pt x="106" y="153"/>
                  </a:lnTo>
                  <a:lnTo>
                    <a:pt x="98" y="160"/>
                  </a:lnTo>
                  <a:lnTo>
                    <a:pt x="92" y="160"/>
                  </a:lnTo>
                  <a:lnTo>
                    <a:pt x="84" y="160"/>
                  </a:lnTo>
                  <a:lnTo>
                    <a:pt x="84" y="160"/>
                  </a:lnTo>
                  <a:lnTo>
                    <a:pt x="78" y="160"/>
                  </a:lnTo>
                  <a:lnTo>
                    <a:pt x="70" y="160"/>
                  </a:lnTo>
                  <a:lnTo>
                    <a:pt x="56" y="160"/>
                  </a:lnTo>
                  <a:lnTo>
                    <a:pt x="50" y="160"/>
                  </a:lnTo>
                  <a:lnTo>
                    <a:pt x="42" y="160"/>
                  </a:lnTo>
                  <a:lnTo>
                    <a:pt x="36" y="160"/>
                  </a:lnTo>
                  <a:lnTo>
                    <a:pt x="28" y="153"/>
                  </a:lnTo>
                  <a:lnTo>
                    <a:pt x="22" y="153"/>
                  </a:lnTo>
                  <a:lnTo>
                    <a:pt x="14" y="146"/>
                  </a:lnTo>
                  <a:lnTo>
                    <a:pt x="14" y="140"/>
                  </a:lnTo>
                  <a:lnTo>
                    <a:pt x="8" y="132"/>
                  </a:lnTo>
                  <a:lnTo>
                    <a:pt x="8" y="126"/>
                  </a:lnTo>
                  <a:lnTo>
                    <a:pt x="0" y="118"/>
                  </a:lnTo>
                  <a:lnTo>
                    <a:pt x="0" y="112"/>
                  </a:lnTo>
                  <a:lnTo>
                    <a:pt x="0" y="104"/>
                  </a:lnTo>
                  <a:lnTo>
                    <a:pt x="0" y="98"/>
                  </a:lnTo>
                  <a:lnTo>
                    <a:pt x="0" y="90"/>
                  </a:lnTo>
                  <a:lnTo>
                    <a:pt x="0" y="84"/>
                  </a:lnTo>
                  <a:lnTo>
                    <a:pt x="0" y="76"/>
                  </a:lnTo>
                  <a:lnTo>
                    <a:pt x="0" y="62"/>
                  </a:lnTo>
                  <a:lnTo>
                    <a:pt x="0" y="56"/>
                  </a:lnTo>
                  <a:lnTo>
                    <a:pt x="0" y="49"/>
                  </a:lnTo>
                  <a:lnTo>
                    <a:pt x="0" y="42"/>
                  </a:lnTo>
                  <a:lnTo>
                    <a:pt x="8" y="35"/>
                  </a:lnTo>
                  <a:lnTo>
                    <a:pt x="8" y="28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22" y="14"/>
                  </a:lnTo>
                  <a:lnTo>
                    <a:pt x="22" y="7"/>
                  </a:lnTo>
                  <a:lnTo>
                    <a:pt x="28" y="7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70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84" y="0"/>
                  </a:lnTo>
                  <a:lnTo>
                    <a:pt x="92" y="0"/>
                  </a:lnTo>
                  <a:lnTo>
                    <a:pt x="98" y="7"/>
                  </a:lnTo>
                  <a:lnTo>
                    <a:pt x="106" y="7"/>
                  </a:lnTo>
                  <a:lnTo>
                    <a:pt x="106" y="14"/>
                  </a:lnTo>
                  <a:lnTo>
                    <a:pt x="112" y="14"/>
                  </a:lnTo>
                  <a:lnTo>
                    <a:pt x="112" y="21"/>
                  </a:lnTo>
                  <a:lnTo>
                    <a:pt x="119" y="28"/>
                  </a:lnTo>
                  <a:lnTo>
                    <a:pt x="119" y="28"/>
                  </a:lnTo>
                  <a:lnTo>
                    <a:pt x="126" y="35"/>
                  </a:lnTo>
                  <a:lnTo>
                    <a:pt x="126" y="42"/>
                  </a:lnTo>
                  <a:lnTo>
                    <a:pt x="126" y="42"/>
                  </a:lnTo>
                  <a:lnTo>
                    <a:pt x="106" y="49"/>
                  </a:lnTo>
                  <a:lnTo>
                    <a:pt x="98" y="49"/>
                  </a:lnTo>
                  <a:lnTo>
                    <a:pt x="98" y="49"/>
                  </a:lnTo>
                  <a:lnTo>
                    <a:pt x="98" y="49"/>
                  </a:lnTo>
                  <a:lnTo>
                    <a:pt x="92" y="42"/>
                  </a:lnTo>
                  <a:lnTo>
                    <a:pt x="92" y="42"/>
                  </a:lnTo>
                  <a:lnTo>
                    <a:pt x="92" y="42"/>
                  </a:lnTo>
                  <a:lnTo>
                    <a:pt x="84" y="35"/>
                  </a:lnTo>
                  <a:lnTo>
                    <a:pt x="84" y="35"/>
                  </a:lnTo>
                  <a:lnTo>
                    <a:pt x="78" y="28"/>
                  </a:lnTo>
                  <a:lnTo>
                    <a:pt x="78" y="28"/>
                  </a:lnTo>
                  <a:lnTo>
                    <a:pt x="78" y="28"/>
                  </a:lnTo>
                  <a:lnTo>
                    <a:pt x="70" y="28"/>
                  </a:lnTo>
                  <a:lnTo>
                    <a:pt x="70" y="28"/>
                  </a:lnTo>
                  <a:lnTo>
                    <a:pt x="70" y="28"/>
                  </a:lnTo>
                  <a:lnTo>
                    <a:pt x="70" y="28"/>
                  </a:lnTo>
                  <a:lnTo>
                    <a:pt x="64" y="28"/>
                  </a:lnTo>
                  <a:lnTo>
                    <a:pt x="56" y="28"/>
                  </a:lnTo>
                  <a:lnTo>
                    <a:pt x="50" y="28"/>
                  </a:lnTo>
                  <a:lnTo>
                    <a:pt x="50" y="28"/>
                  </a:lnTo>
                  <a:lnTo>
                    <a:pt x="42" y="28"/>
                  </a:lnTo>
                  <a:lnTo>
                    <a:pt x="42" y="35"/>
                  </a:lnTo>
                  <a:lnTo>
                    <a:pt x="36" y="35"/>
                  </a:lnTo>
                  <a:lnTo>
                    <a:pt x="36" y="42"/>
                  </a:lnTo>
                  <a:lnTo>
                    <a:pt x="28" y="42"/>
                  </a:lnTo>
                  <a:lnTo>
                    <a:pt x="28" y="49"/>
                  </a:lnTo>
                  <a:lnTo>
                    <a:pt x="28" y="56"/>
                  </a:lnTo>
                  <a:lnTo>
                    <a:pt x="28" y="62"/>
                  </a:lnTo>
                  <a:lnTo>
                    <a:pt x="28" y="70"/>
                  </a:lnTo>
                  <a:lnTo>
                    <a:pt x="28" y="70"/>
                  </a:lnTo>
                  <a:lnTo>
                    <a:pt x="28" y="76"/>
                  </a:lnTo>
                  <a:lnTo>
                    <a:pt x="28" y="90"/>
                  </a:lnTo>
                  <a:lnTo>
                    <a:pt x="28" y="98"/>
                  </a:lnTo>
                  <a:lnTo>
                    <a:pt x="28" y="104"/>
                  </a:lnTo>
                  <a:lnTo>
                    <a:pt x="28" y="112"/>
                  </a:lnTo>
                  <a:lnTo>
                    <a:pt x="28" y="118"/>
                  </a:lnTo>
                  <a:lnTo>
                    <a:pt x="28" y="118"/>
                  </a:lnTo>
                  <a:lnTo>
                    <a:pt x="36" y="126"/>
                  </a:lnTo>
                  <a:lnTo>
                    <a:pt x="36" y="126"/>
                  </a:lnTo>
                  <a:lnTo>
                    <a:pt x="42" y="132"/>
                  </a:lnTo>
                  <a:lnTo>
                    <a:pt x="42" y="132"/>
                  </a:lnTo>
                  <a:lnTo>
                    <a:pt x="50" y="132"/>
                  </a:lnTo>
                  <a:lnTo>
                    <a:pt x="50" y="132"/>
                  </a:lnTo>
                  <a:lnTo>
                    <a:pt x="56" y="132"/>
                  </a:lnTo>
                  <a:lnTo>
                    <a:pt x="64" y="132"/>
                  </a:lnTo>
                  <a:lnTo>
                    <a:pt x="64" y="132"/>
                  </a:lnTo>
                  <a:lnTo>
                    <a:pt x="64" y="132"/>
                  </a:lnTo>
                  <a:lnTo>
                    <a:pt x="70" y="132"/>
                  </a:lnTo>
                  <a:lnTo>
                    <a:pt x="78" y="132"/>
                  </a:lnTo>
                  <a:lnTo>
                    <a:pt x="78" y="132"/>
                  </a:lnTo>
                  <a:lnTo>
                    <a:pt x="84" y="132"/>
                  </a:lnTo>
                  <a:lnTo>
                    <a:pt x="84" y="132"/>
                  </a:lnTo>
                  <a:lnTo>
                    <a:pt x="92" y="132"/>
                  </a:lnTo>
                  <a:lnTo>
                    <a:pt x="92" y="126"/>
                  </a:lnTo>
                  <a:lnTo>
                    <a:pt x="98" y="126"/>
                  </a:lnTo>
                  <a:lnTo>
                    <a:pt x="98" y="126"/>
                  </a:lnTo>
                  <a:lnTo>
                    <a:pt x="98" y="118"/>
                  </a:lnTo>
                  <a:lnTo>
                    <a:pt x="106" y="118"/>
                  </a:lnTo>
                  <a:lnTo>
                    <a:pt x="106" y="112"/>
                  </a:lnTo>
                  <a:lnTo>
                    <a:pt x="106" y="104"/>
                  </a:lnTo>
                  <a:lnTo>
                    <a:pt x="106" y="104"/>
                  </a:lnTo>
                  <a:lnTo>
                    <a:pt x="112" y="9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860" name="Freeform 212"/>
            <p:cNvSpPr>
              <a:spLocks/>
            </p:cNvSpPr>
            <p:nvPr/>
          </p:nvSpPr>
          <p:spPr bwMode="auto">
            <a:xfrm>
              <a:off x="1830" y="5166"/>
              <a:ext cx="66" cy="111"/>
            </a:xfrm>
            <a:custGeom>
              <a:avLst/>
              <a:gdLst/>
              <a:ahLst/>
              <a:cxnLst>
                <a:cxn ang="0">
                  <a:pos x="0" y="223"/>
                </a:cxn>
                <a:cxn ang="0">
                  <a:pos x="0" y="0"/>
                </a:cxn>
                <a:cxn ang="0">
                  <a:pos x="28" y="0"/>
                </a:cxn>
                <a:cxn ang="0">
                  <a:pos x="28" y="125"/>
                </a:cxn>
                <a:cxn ang="0">
                  <a:pos x="84" y="63"/>
                </a:cxn>
                <a:cxn ang="0">
                  <a:pos x="126" y="63"/>
                </a:cxn>
                <a:cxn ang="0">
                  <a:pos x="64" y="125"/>
                </a:cxn>
                <a:cxn ang="0">
                  <a:pos x="133" y="223"/>
                </a:cxn>
                <a:cxn ang="0">
                  <a:pos x="98" y="223"/>
                </a:cxn>
                <a:cxn ang="0">
                  <a:pos x="42" y="147"/>
                </a:cxn>
                <a:cxn ang="0">
                  <a:pos x="28" y="161"/>
                </a:cxn>
                <a:cxn ang="0">
                  <a:pos x="28" y="223"/>
                </a:cxn>
                <a:cxn ang="0">
                  <a:pos x="0" y="223"/>
                </a:cxn>
              </a:cxnLst>
              <a:rect l="0" t="0" r="r" b="b"/>
              <a:pathLst>
                <a:path w="133" h="223">
                  <a:moveTo>
                    <a:pt x="0" y="223"/>
                  </a:moveTo>
                  <a:lnTo>
                    <a:pt x="0" y="0"/>
                  </a:lnTo>
                  <a:lnTo>
                    <a:pt x="28" y="0"/>
                  </a:lnTo>
                  <a:lnTo>
                    <a:pt x="28" y="125"/>
                  </a:lnTo>
                  <a:lnTo>
                    <a:pt x="84" y="63"/>
                  </a:lnTo>
                  <a:lnTo>
                    <a:pt x="126" y="63"/>
                  </a:lnTo>
                  <a:lnTo>
                    <a:pt x="64" y="125"/>
                  </a:lnTo>
                  <a:lnTo>
                    <a:pt x="133" y="223"/>
                  </a:lnTo>
                  <a:lnTo>
                    <a:pt x="98" y="223"/>
                  </a:lnTo>
                  <a:lnTo>
                    <a:pt x="42" y="147"/>
                  </a:lnTo>
                  <a:lnTo>
                    <a:pt x="28" y="161"/>
                  </a:lnTo>
                  <a:lnTo>
                    <a:pt x="28" y="223"/>
                  </a:lnTo>
                  <a:lnTo>
                    <a:pt x="0" y="2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861" name="Freeform 213"/>
            <p:cNvSpPr>
              <a:spLocks noEditPoints="1"/>
            </p:cNvSpPr>
            <p:nvPr/>
          </p:nvSpPr>
          <p:spPr bwMode="auto">
            <a:xfrm>
              <a:off x="1899" y="5162"/>
              <a:ext cx="74" cy="147"/>
            </a:xfrm>
            <a:custGeom>
              <a:avLst/>
              <a:gdLst/>
              <a:ahLst/>
              <a:cxnLst>
                <a:cxn ang="0">
                  <a:pos x="14" y="265"/>
                </a:cxn>
                <a:cxn ang="0">
                  <a:pos x="14" y="258"/>
                </a:cxn>
                <a:cxn ang="0">
                  <a:pos x="14" y="265"/>
                </a:cxn>
                <a:cxn ang="0">
                  <a:pos x="21" y="265"/>
                </a:cxn>
                <a:cxn ang="0">
                  <a:pos x="21" y="265"/>
                </a:cxn>
                <a:cxn ang="0">
                  <a:pos x="21" y="265"/>
                </a:cxn>
                <a:cxn ang="0">
                  <a:pos x="21" y="265"/>
                </a:cxn>
                <a:cxn ang="0">
                  <a:pos x="27" y="258"/>
                </a:cxn>
                <a:cxn ang="0">
                  <a:pos x="35" y="265"/>
                </a:cxn>
                <a:cxn ang="0">
                  <a:pos x="35" y="265"/>
                </a:cxn>
                <a:cxn ang="0">
                  <a:pos x="41" y="258"/>
                </a:cxn>
                <a:cxn ang="0">
                  <a:pos x="41" y="258"/>
                </a:cxn>
                <a:cxn ang="0">
                  <a:pos x="41" y="258"/>
                </a:cxn>
                <a:cxn ang="0">
                  <a:pos x="41" y="258"/>
                </a:cxn>
                <a:cxn ang="0">
                  <a:pos x="41" y="251"/>
                </a:cxn>
                <a:cxn ang="0">
                  <a:pos x="41" y="251"/>
                </a:cxn>
                <a:cxn ang="0">
                  <a:pos x="49" y="244"/>
                </a:cxn>
                <a:cxn ang="0">
                  <a:pos x="49" y="244"/>
                </a:cxn>
                <a:cxn ang="0">
                  <a:pos x="49" y="237"/>
                </a:cxn>
                <a:cxn ang="0">
                  <a:pos x="49" y="230"/>
                </a:cxn>
                <a:cxn ang="0">
                  <a:pos x="49" y="230"/>
                </a:cxn>
                <a:cxn ang="0">
                  <a:pos x="49" y="230"/>
                </a:cxn>
                <a:cxn ang="0">
                  <a:pos x="55" y="230"/>
                </a:cxn>
                <a:cxn ang="0">
                  <a:pos x="55" y="230"/>
                </a:cxn>
                <a:cxn ang="0">
                  <a:pos x="55" y="230"/>
                </a:cxn>
                <a:cxn ang="0">
                  <a:pos x="27" y="70"/>
                </a:cxn>
                <a:cxn ang="0">
                  <a:pos x="63" y="168"/>
                </a:cxn>
                <a:cxn ang="0">
                  <a:pos x="63" y="174"/>
                </a:cxn>
                <a:cxn ang="0">
                  <a:pos x="63" y="182"/>
                </a:cxn>
                <a:cxn ang="0">
                  <a:pos x="69" y="182"/>
                </a:cxn>
                <a:cxn ang="0">
                  <a:pos x="69" y="188"/>
                </a:cxn>
                <a:cxn ang="0">
                  <a:pos x="69" y="196"/>
                </a:cxn>
                <a:cxn ang="0">
                  <a:pos x="69" y="196"/>
                </a:cxn>
                <a:cxn ang="0">
                  <a:pos x="77" y="188"/>
                </a:cxn>
                <a:cxn ang="0">
                  <a:pos x="77" y="182"/>
                </a:cxn>
                <a:cxn ang="0">
                  <a:pos x="77" y="182"/>
                </a:cxn>
                <a:cxn ang="0">
                  <a:pos x="77" y="174"/>
                </a:cxn>
                <a:cxn ang="0">
                  <a:pos x="119" y="70"/>
                </a:cxn>
                <a:cxn ang="0">
                  <a:pos x="83" y="237"/>
                </a:cxn>
                <a:cxn ang="0">
                  <a:pos x="77" y="244"/>
                </a:cxn>
                <a:cxn ang="0">
                  <a:pos x="77" y="251"/>
                </a:cxn>
                <a:cxn ang="0">
                  <a:pos x="69" y="258"/>
                </a:cxn>
                <a:cxn ang="0">
                  <a:pos x="69" y="265"/>
                </a:cxn>
                <a:cxn ang="0">
                  <a:pos x="69" y="265"/>
                </a:cxn>
                <a:cxn ang="0">
                  <a:pos x="63" y="265"/>
                </a:cxn>
                <a:cxn ang="0">
                  <a:pos x="63" y="272"/>
                </a:cxn>
                <a:cxn ang="0">
                  <a:pos x="55" y="279"/>
                </a:cxn>
                <a:cxn ang="0">
                  <a:pos x="55" y="286"/>
                </a:cxn>
                <a:cxn ang="0">
                  <a:pos x="49" y="286"/>
                </a:cxn>
                <a:cxn ang="0">
                  <a:pos x="41" y="286"/>
                </a:cxn>
                <a:cxn ang="0">
                  <a:pos x="35" y="286"/>
                </a:cxn>
                <a:cxn ang="0">
                  <a:pos x="35" y="286"/>
                </a:cxn>
                <a:cxn ang="0">
                  <a:pos x="27" y="286"/>
                </a:cxn>
                <a:cxn ang="0">
                  <a:pos x="27" y="286"/>
                </a:cxn>
                <a:cxn ang="0">
                  <a:pos x="21" y="286"/>
                </a:cxn>
                <a:cxn ang="0">
                  <a:pos x="21" y="286"/>
                </a:cxn>
                <a:cxn ang="0">
                  <a:pos x="21" y="286"/>
                </a:cxn>
                <a:cxn ang="0">
                  <a:pos x="21" y="293"/>
                </a:cxn>
                <a:cxn ang="0">
                  <a:pos x="83" y="0"/>
                </a:cxn>
                <a:cxn ang="0">
                  <a:pos x="83" y="41"/>
                </a:cxn>
              </a:cxnLst>
              <a:rect l="0" t="0" r="r" b="b"/>
              <a:pathLst>
                <a:path w="146" h="293">
                  <a:moveTo>
                    <a:pt x="21" y="293"/>
                  </a:moveTo>
                  <a:lnTo>
                    <a:pt x="14" y="265"/>
                  </a:lnTo>
                  <a:lnTo>
                    <a:pt x="14" y="265"/>
                  </a:lnTo>
                  <a:lnTo>
                    <a:pt x="14" y="258"/>
                  </a:lnTo>
                  <a:lnTo>
                    <a:pt x="14" y="265"/>
                  </a:lnTo>
                  <a:lnTo>
                    <a:pt x="14" y="265"/>
                  </a:lnTo>
                  <a:lnTo>
                    <a:pt x="14" y="258"/>
                  </a:lnTo>
                  <a:lnTo>
                    <a:pt x="21" y="265"/>
                  </a:lnTo>
                  <a:lnTo>
                    <a:pt x="21" y="265"/>
                  </a:lnTo>
                  <a:lnTo>
                    <a:pt x="21" y="265"/>
                  </a:lnTo>
                  <a:lnTo>
                    <a:pt x="21" y="265"/>
                  </a:lnTo>
                  <a:lnTo>
                    <a:pt x="21" y="265"/>
                  </a:lnTo>
                  <a:lnTo>
                    <a:pt x="21" y="265"/>
                  </a:lnTo>
                  <a:lnTo>
                    <a:pt x="21" y="265"/>
                  </a:lnTo>
                  <a:lnTo>
                    <a:pt x="21" y="265"/>
                  </a:lnTo>
                  <a:lnTo>
                    <a:pt x="27" y="258"/>
                  </a:lnTo>
                  <a:lnTo>
                    <a:pt x="27" y="265"/>
                  </a:lnTo>
                  <a:lnTo>
                    <a:pt x="35" y="265"/>
                  </a:lnTo>
                  <a:lnTo>
                    <a:pt x="35" y="265"/>
                  </a:lnTo>
                  <a:lnTo>
                    <a:pt x="35" y="265"/>
                  </a:lnTo>
                  <a:lnTo>
                    <a:pt x="41" y="258"/>
                  </a:lnTo>
                  <a:lnTo>
                    <a:pt x="41" y="258"/>
                  </a:lnTo>
                  <a:lnTo>
                    <a:pt x="41" y="258"/>
                  </a:lnTo>
                  <a:lnTo>
                    <a:pt x="41" y="258"/>
                  </a:lnTo>
                  <a:lnTo>
                    <a:pt x="41" y="258"/>
                  </a:lnTo>
                  <a:lnTo>
                    <a:pt x="41" y="258"/>
                  </a:lnTo>
                  <a:lnTo>
                    <a:pt x="41" y="258"/>
                  </a:lnTo>
                  <a:lnTo>
                    <a:pt x="41" y="258"/>
                  </a:lnTo>
                  <a:lnTo>
                    <a:pt x="41" y="251"/>
                  </a:lnTo>
                  <a:lnTo>
                    <a:pt x="41" y="251"/>
                  </a:lnTo>
                  <a:lnTo>
                    <a:pt x="41" y="251"/>
                  </a:lnTo>
                  <a:lnTo>
                    <a:pt x="41" y="251"/>
                  </a:lnTo>
                  <a:lnTo>
                    <a:pt x="41" y="244"/>
                  </a:lnTo>
                  <a:lnTo>
                    <a:pt x="49" y="244"/>
                  </a:lnTo>
                  <a:lnTo>
                    <a:pt x="49" y="244"/>
                  </a:lnTo>
                  <a:lnTo>
                    <a:pt x="49" y="244"/>
                  </a:lnTo>
                  <a:lnTo>
                    <a:pt x="49" y="237"/>
                  </a:lnTo>
                  <a:lnTo>
                    <a:pt x="49" y="237"/>
                  </a:lnTo>
                  <a:lnTo>
                    <a:pt x="49" y="237"/>
                  </a:lnTo>
                  <a:lnTo>
                    <a:pt x="49" y="230"/>
                  </a:lnTo>
                  <a:lnTo>
                    <a:pt x="49" y="230"/>
                  </a:lnTo>
                  <a:lnTo>
                    <a:pt x="49" y="230"/>
                  </a:lnTo>
                  <a:lnTo>
                    <a:pt x="49" y="230"/>
                  </a:lnTo>
                  <a:lnTo>
                    <a:pt x="49" y="230"/>
                  </a:lnTo>
                  <a:lnTo>
                    <a:pt x="55" y="230"/>
                  </a:lnTo>
                  <a:lnTo>
                    <a:pt x="55" y="230"/>
                  </a:lnTo>
                  <a:lnTo>
                    <a:pt x="55" y="230"/>
                  </a:lnTo>
                  <a:lnTo>
                    <a:pt x="55" y="230"/>
                  </a:lnTo>
                  <a:lnTo>
                    <a:pt x="55" y="230"/>
                  </a:lnTo>
                  <a:lnTo>
                    <a:pt x="55" y="230"/>
                  </a:lnTo>
                  <a:lnTo>
                    <a:pt x="0" y="70"/>
                  </a:lnTo>
                  <a:lnTo>
                    <a:pt x="27" y="70"/>
                  </a:lnTo>
                  <a:lnTo>
                    <a:pt x="63" y="160"/>
                  </a:lnTo>
                  <a:lnTo>
                    <a:pt x="63" y="168"/>
                  </a:lnTo>
                  <a:lnTo>
                    <a:pt x="63" y="168"/>
                  </a:lnTo>
                  <a:lnTo>
                    <a:pt x="63" y="174"/>
                  </a:lnTo>
                  <a:lnTo>
                    <a:pt x="63" y="174"/>
                  </a:lnTo>
                  <a:lnTo>
                    <a:pt x="63" y="182"/>
                  </a:lnTo>
                  <a:lnTo>
                    <a:pt x="69" y="182"/>
                  </a:lnTo>
                  <a:lnTo>
                    <a:pt x="69" y="182"/>
                  </a:lnTo>
                  <a:lnTo>
                    <a:pt x="69" y="188"/>
                  </a:lnTo>
                  <a:lnTo>
                    <a:pt x="69" y="188"/>
                  </a:lnTo>
                  <a:lnTo>
                    <a:pt x="69" y="196"/>
                  </a:lnTo>
                  <a:lnTo>
                    <a:pt x="69" y="196"/>
                  </a:lnTo>
                  <a:lnTo>
                    <a:pt x="69" y="196"/>
                  </a:lnTo>
                  <a:lnTo>
                    <a:pt x="69" y="196"/>
                  </a:lnTo>
                  <a:lnTo>
                    <a:pt x="69" y="188"/>
                  </a:lnTo>
                  <a:lnTo>
                    <a:pt x="77" y="188"/>
                  </a:lnTo>
                  <a:lnTo>
                    <a:pt x="77" y="188"/>
                  </a:lnTo>
                  <a:lnTo>
                    <a:pt x="77" y="182"/>
                  </a:lnTo>
                  <a:lnTo>
                    <a:pt x="77" y="182"/>
                  </a:lnTo>
                  <a:lnTo>
                    <a:pt x="77" y="182"/>
                  </a:lnTo>
                  <a:lnTo>
                    <a:pt x="77" y="174"/>
                  </a:lnTo>
                  <a:lnTo>
                    <a:pt x="77" y="174"/>
                  </a:lnTo>
                  <a:lnTo>
                    <a:pt x="77" y="174"/>
                  </a:lnTo>
                  <a:lnTo>
                    <a:pt x="119" y="70"/>
                  </a:lnTo>
                  <a:lnTo>
                    <a:pt x="146" y="70"/>
                  </a:lnTo>
                  <a:lnTo>
                    <a:pt x="83" y="237"/>
                  </a:lnTo>
                  <a:lnTo>
                    <a:pt x="77" y="237"/>
                  </a:lnTo>
                  <a:lnTo>
                    <a:pt x="77" y="244"/>
                  </a:lnTo>
                  <a:lnTo>
                    <a:pt x="77" y="244"/>
                  </a:lnTo>
                  <a:lnTo>
                    <a:pt x="77" y="251"/>
                  </a:lnTo>
                  <a:lnTo>
                    <a:pt x="77" y="258"/>
                  </a:lnTo>
                  <a:lnTo>
                    <a:pt x="69" y="258"/>
                  </a:lnTo>
                  <a:lnTo>
                    <a:pt x="69" y="258"/>
                  </a:lnTo>
                  <a:lnTo>
                    <a:pt x="69" y="265"/>
                  </a:lnTo>
                  <a:lnTo>
                    <a:pt x="69" y="265"/>
                  </a:lnTo>
                  <a:lnTo>
                    <a:pt x="69" y="265"/>
                  </a:lnTo>
                  <a:lnTo>
                    <a:pt x="69" y="265"/>
                  </a:lnTo>
                  <a:lnTo>
                    <a:pt x="63" y="265"/>
                  </a:lnTo>
                  <a:lnTo>
                    <a:pt x="63" y="272"/>
                  </a:lnTo>
                  <a:lnTo>
                    <a:pt x="63" y="272"/>
                  </a:lnTo>
                  <a:lnTo>
                    <a:pt x="55" y="279"/>
                  </a:lnTo>
                  <a:lnTo>
                    <a:pt x="55" y="279"/>
                  </a:lnTo>
                  <a:lnTo>
                    <a:pt x="55" y="286"/>
                  </a:lnTo>
                  <a:lnTo>
                    <a:pt x="55" y="286"/>
                  </a:lnTo>
                  <a:lnTo>
                    <a:pt x="49" y="286"/>
                  </a:lnTo>
                  <a:lnTo>
                    <a:pt x="49" y="286"/>
                  </a:lnTo>
                  <a:lnTo>
                    <a:pt x="49" y="286"/>
                  </a:lnTo>
                  <a:lnTo>
                    <a:pt x="41" y="286"/>
                  </a:lnTo>
                  <a:lnTo>
                    <a:pt x="41" y="286"/>
                  </a:lnTo>
                  <a:lnTo>
                    <a:pt x="35" y="286"/>
                  </a:lnTo>
                  <a:lnTo>
                    <a:pt x="35" y="286"/>
                  </a:lnTo>
                  <a:lnTo>
                    <a:pt x="35" y="286"/>
                  </a:lnTo>
                  <a:lnTo>
                    <a:pt x="27" y="286"/>
                  </a:lnTo>
                  <a:lnTo>
                    <a:pt x="27" y="286"/>
                  </a:lnTo>
                  <a:lnTo>
                    <a:pt x="27" y="286"/>
                  </a:lnTo>
                  <a:lnTo>
                    <a:pt x="27" y="286"/>
                  </a:lnTo>
                  <a:lnTo>
                    <a:pt x="27" y="286"/>
                  </a:lnTo>
                  <a:lnTo>
                    <a:pt x="21" y="286"/>
                  </a:lnTo>
                  <a:lnTo>
                    <a:pt x="21" y="286"/>
                  </a:lnTo>
                  <a:lnTo>
                    <a:pt x="21" y="286"/>
                  </a:lnTo>
                  <a:lnTo>
                    <a:pt x="21" y="286"/>
                  </a:lnTo>
                  <a:lnTo>
                    <a:pt x="21" y="286"/>
                  </a:lnTo>
                  <a:lnTo>
                    <a:pt x="21" y="286"/>
                  </a:lnTo>
                  <a:lnTo>
                    <a:pt x="21" y="293"/>
                  </a:lnTo>
                  <a:close/>
                  <a:moveTo>
                    <a:pt x="63" y="41"/>
                  </a:moveTo>
                  <a:lnTo>
                    <a:pt x="83" y="0"/>
                  </a:lnTo>
                  <a:lnTo>
                    <a:pt x="119" y="0"/>
                  </a:lnTo>
                  <a:lnTo>
                    <a:pt x="83" y="41"/>
                  </a:lnTo>
                  <a:lnTo>
                    <a:pt x="63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862" name="Freeform 214"/>
            <p:cNvSpPr>
              <a:spLocks/>
            </p:cNvSpPr>
            <p:nvPr/>
          </p:nvSpPr>
          <p:spPr bwMode="auto">
            <a:xfrm>
              <a:off x="1983" y="5197"/>
              <a:ext cx="70" cy="80"/>
            </a:xfrm>
            <a:custGeom>
              <a:avLst/>
              <a:gdLst/>
              <a:ahLst/>
              <a:cxnLst>
                <a:cxn ang="0">
                  <a:pos x="133" y="118"/>
                </a:cxn>
                <a:cxn ang="0">
                  <a:pos x="125" y="132"/>
                </a:cxn>
                <a:cxn ang="0">
                  <a:pos x="111" y="146"/>
                </a:cxn>
                <a:cxn ang="0">
                  <a:pos x="97" y="160"/>
                </a:cxn>
                <a:cxn ang="0">
                  <a:pos x="83" y="160"/>
                </a:cxn>
                <a:cxn ang="0">
                  <a:pos x="56" y="160"/>
                </a:cxn>
                <a:cxn ang="0">
                  <a:pos x="35" y="160"/>
                </a:cxn>
                <a:cxn ang="0">
                  <a:pos x="14" y="146"/>
                </a:cxn>
                <a:cxn ang="0">
                  <a:pos x="7" y="126"/>
                </a:cxn>
                <a:cxn ang="0">
                  <a:pos x="0" y="104"/>
                </a:cxn>
                <a:cxn ang="0">
                  <a:pos x="0" y="84"/>
                </a:cxn>
                <a:cxn ang="0">
                  <a:pos x="0" y="56"/>
                </a:cxn>
                <a:cxn ang="0">
                  <a:pos x="7" y="35"/>
                </a:cxn>
                <a:cxn ang="0">
                  <a:pos x="14" y="21"/>
                </a:cxn>
                <a:cxn ang="0">
                  <a:pos x="28" y="7"/>
                </a:cxn>
                <a:cxn ang="0">
                  <a:pos x="49" y="0"/>
                </a:cxn>
                <a:cxn ang="0">
                  <a:pos x="63" y="0"/>
                </a:cxn>
                <a:cxn ang="0">
                  <a:pos x="77" y="0"/>
                </a:cxn>
                <a:cxn ang="0">
                  <a:pos x="97" y="7"/>
                </a:cxn>
                <a:cxn ang="0">
                  <a:pos x="111" y="14"/>
                </a:cxn>
                <a:cxn ang="0">
                  <a:pos x="119" y="28"/>
                </a:cxn>
                <a:cxn ang="0">
                  <a:pos x="125" y="42"/>
                </a:cxn>
                <a:cxn ang="0">
                  <a:pos x="97" y="49"/>
                </a:cxn>
                <a:cxn ang="0">
                  <a:pos x="91" y="42"/>
                </a:cxn>
                <a:cxn ang="0">
                  <a:pos x="83" y="35"/>
                </a:cxn>
                <a:cxn ang="0">
                  <a:pos x="77" y="28"/>
                </a:cxn>
                <a:cxn ang="0">
                  <a:pos x="69" y="28"/>
                </a:cxn>
                <a:cxn ang="0">
                  <a:pos x="56" y="28"/>
                </a:cxn>
                <a:cxn ang="0">
                  <a:pos x="42" y="28"/>
                </a:cxn>
                <a:cxn ang="0">
                  <a:pos x="35" y="42"/>
                </a:cxn>
                <a:cxn ang="0">
                  <a:pos x="28" y="56"/>
                </a:cxn>
                <a:cxn ang="0">
                  <a:pos x="28" y="70"/>
                </a:cxn>
                <a:cxn ang="0">
                  <a:pos x="28" y="98"/>
                </a:cxn>
                <a:cxn ang="0">
                  <a:pos x="28" y="118"/>
                </a:cxn>
                <a:cxn ang="0">
                  <a:pos x="35" y="126"/>
                </a:cxn>
                <a:cxn ang="0">
                  <a:pos x="49" y="132"/>
                </a:cxn>
                <a:cxn ang="0">
                  <a:pos x="63" y="132"/>
                </a:cxn>
                <a:cxn ang="0">
                  <a:pos x="69" y="132"/>
                </a:cxn>
                <a:cxn ang="0">
                  <a:pos x="83" y="132"/>
                </a:cxn>
                <a:cxn ang="0">
                  <a:pos x="91" y="126"/>
                </a:cxn>
                <a:cxn ang="0">
                  <a:pos x="97" y="118"/>
                </a:cxn>
                <a:cxn ang="0">
                  <a:pos x="105" y="104"/>
                </a:cxn>
              </a:cxnLst>
              <a:rect l="0" t="0" r="r" b="b"/>
              <a:pathLst>
                <a:path w="139" h="160">
                  <a:moveTo>
                    <a:pt x="111" y="98"/>
                  </a:moveTo>
                  <a:lnTo>
                    <a:pt x="139" y="104"/>
                  </a:lnTo>
                  <a:lnTo>
                    <a:pt x="133" y="118"/>
                  </a:lnTo>
                  <a:lnTo>
                    <a:pt x="133" y="118"/>
                  </a:lnTo>
                  <a:lnTo>
                    <a:pt x="125" y="126"/>
                  </a:lnTo>
                  <a:lnTo>
                    <a:pt x="125" y="132"/>
                  </a:lnTo>
                  <a:lnTo>
                    <a:pt x="125" y="140"/>
                  </a:lnTo>
                  <a:lnTo>
                    <a:pt x="119" y="146"/>
                  </a:lnTo>
                  <a:lnTo>
                    <a:pt x="111" y="146"/>
                  </a:lnTo>
                  <a:lnTo>
                    <a:pt x="111" y="153"/>
                  </a:lnTo>
                  <a:lnTo>
                    <a:pt x="105" y="153"/>
                  </a:lnTo>
                  <a:lnTo>
                    <a:pt x="97" y="160"/>
                  </a:lnTo>
                  <a:lnTo>
                    <a:pt x="91" y="160"/>
                  </a:lnTo>
                  <a:lnTo>
                    <a:pt x="83" y="160"/>
                  </a:lnTo>
                  <a:lnTo>
                    <a:pt x="83" y="160"/>
                  </a:lnTo>
                  <a:lnTo>
                    <a:pt x="77" y="160"/>
                  </a:lnTo>
                  <a:lnTo>
                    <a:pt x="69" y="160"/>
                  </a:lnTo>
                  <a:lnTo>
                    <a:pt x="56" y="160"/>
                  </a:lnTo>
                  <a:lnTo>
                    <a:pt x="49" y="160"/>
                  </a:lnTo>
                  <a:lnTo>
                    <a:pt x="42" y="160"/>
                  </a:lnTo>
                  <a:lnTo>
                    <a:pt x="35" y="160"/>
                  </a:lnTo>
                  <a:lnTo>
                    <a:pt x="28" y="153"/>
                  </a:lnTo>
                  <a:lnTo>
                    <a:pt x="21" y="153"/>
                  </a:lnTo>
                  <a:lnTo>
                    <a:pt x="14" y="146"/>
                  </a:lnTo>
                  <a:lnTo>
                    <a:pt x="14" y="140"/>
                  </a:lnTo>
                  <a:lnTo>
                    <a:pt x="7" y="132"/>
                  </a:lnTo>
                  <a:lnTo>
                    <a:pt x="7" y="126"/>
                  </a:lnTo>
                  <a:lnTo>
                    <a:pt x="0" y="118"/>
                  </a:lnTo>
                  <a:lnTo>
                    <a:pt x="0" y="112"/>
                  </a:lnTo>
                  <a:lnTo>
                    <a:pt x="0" y="104"/>
                  </a:lnTo>
                  <a:lnTo>
                    <a:pt x="0" y="98"/>
                  </a:lnTo>
                  <a:lnTo>
                    <a:pt x="0" y="90"/>
                  </a:lnTo>
                  <a:lnTo>
                    <a:pt x="0" y="84"/>
                  </a:lnTo>
                  <a:lnTo>
                    <a:pt x="0" y="76"/>
                  </a:lnTo>
                  <a:lnTo>
                    <a:pt x="0" y="62"/>
                  </a:lnTo>
                  <a:lnTo>
                    <a:pt x="0" y="56"/>
                  </a:lnTo>
                  <a:lnTo>
                    <a:pt x="0" y="49"/>
                  </a:lnTo>
                  <a:lnTo>
                    <a:pt x="0" y="42"/>
                  </a:lnTo>
                  <a:lnTo>
                    <a:pt x="7" y="35"/>
                  </a:lnTo>
                  <a:lnTo>
                    <a:pt x="7" y="28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21" y="14"/>
                  </a:lnTo>
                  <a:lnTo>
                    <a:pt x="21" y="7"/>
                  </a:lnTo>
                  <a:lnTo>
                    <a:pt x="28" y="7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9" y="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83" y="0"/>
                  </a:lnTo>
                  <a:lnTo>
                    <a:pt x="91" y="0"/>
                  </a:lnTo>
                  <a:lnTo>
                    <a:pt x="97" y="7"/>
                  </a:lnTo>
                  <a:lnTo>
                    <a:pt x="105" y="7"/>
                  </a:lnTo>
                  <a:lnTo>
                    <a:pt x="105" y="14"/>
                  </a:lnTo>
                  <a:lnTo>
                    <a:pt x="111" y="14"/>
                  </a:lnTo>
                  <a:lnTo>
                    <a:pt x="111" y="21"/>
                  </a:lnTo>
                  <a:lnTo>
                    <a:pt x="119" y="28"/>
                  </a:lnTo>
                  <a:lnTo>
                    <a:pt x="119" y="28"/>
                  </a:lnTo>
                  <a:lnTo>
                    <a:pt x="125" y="35"/>
                  </a:lnTo>
                  <a:lnTo>
                    <a:pt x="125" y="42"/>
                  </a:lnTo>
                  <a:lnTo>
                    <a:pt x="125" y="42"/>
                  </a:lnTo>
                  <a:lnTo>
                    <a:pt x="105" y="49"/>
                  </a:lnTo>
                  <a:lnTo>
                    <a:pt x="97" y="49"/>
                  </a:lnTo>
                  <a:lnTo>
                    <a:pt x="97" y="49"/>
                  </a:lnTo>
                  <a:lnTo>
                    <a:pt x="97" y="49"/>
                  </a:lnTo>
                  <a:lnTo>
                    <a:pt x="91" y="42"/>
                  </a:lnTo>
                  <a:lnTo>
                    <a:pt x="91" y="42"/>
                  </a:lnTo>
                  <a:lnTo>
                    <a:pt x="91" y="42"/>
                  </a:lnTo>
                  <a:lnTo>
                    <a:pt x="83" y="35"/>
                  </a:lnTo>
                  <a:lnTo>
                    <a:pt x="83" y="35"/>
                  </a:lnTo>
                  <a:lnTo>
                    <a:pt x="77" y="28"/>
                  </a:lnTo>
                  <a:lnTo>
                    <a:pt x="77" y="28"/>
                  </a:lnTo>
                  <a:lnTo>
                    <a:pt x="77" y="28"/>
                  </a:lnTo>
                  <a:lnTo>
                    <a:pt x="69" y="28"/>
                  </a:lnTo>
                  <a:lnTo>
                    <a:pt x="69" y="28"/>
                  </a:lnTo>
                  <a:lnTo>
                    <a:pt x="69" y="28"/>
                  </a:lnTo>
                  <a:lnTo>
                    <a:pt x="69" y="28"/>
                  </a:lnTo>
                  <a:lnTo>
                    <a:pt x="63" y="28"/>
                  </a:lnTo>
                  <a:lnTo>
                    <a:pt x="56" y="28"/>
                  </a:lnTo>
                  <a:lnTo>
                    <a:pt x="49" y="28"/>
                  </a:lnTo>
                  <a:lnTo>
                    <a:pt x="49" y="28"/>
                  </a:lnTo>
                  <a:lnTo>
                    <a:pt x="42" y="28"/>
                  </a:lnTo>
                  <a:lnTo>
                    <a:pt x="42" y="35"/>
                  </a:lnTo>
                  <a:lnTo>
                    <a:pt x="35" y="35"/>
                  </a:lnTo>
                  <a:lnTo>
                    <a:pt x="35" y="42"/>
                  </a:lnTo>
                  <a:lnTo>
                    <a:pt x="28" y="42"/>
                  </a:lnTo>
                  <a:lnTo>
                    <a:pt x="28" y="49"/>
                  </a:lnTo>
                  <a:lnTo>
                    <a:pt x="28" y="56"/>
                  </a:lnTo>
                  <a:lnTo>
                    <a:pt x="28" y="62"/>
                  </a:lnTo>
                  <a:lnTo>
                    <a:pt x="28" y="70"/>
                  </a:lnTo>
                  <a:lnTo>
                    <a:pt x="28" y="70"/>
                  </a:lnTo>
                  <a:lnTo>
                    <a:pt x="28" y="76"/>
                  </a:lnTo>
                  <a:lnTo>
                    <a:pt x="28" y="90"/>
                  </a:lnTo>
                  <a:lnTo>
                    <a:pt x="28" y="98"/>
                  </a:lnTo>
                  <a:lnTo>
                    <a:pt x="28" y="104"/>
                  </a:lnTo>
                  <a:lnTo>
                    <a:pt x="28" y="112"/>
                  </a:lnTo>
                  <a:lnTo>
                    <a:pt x="28" y="118"/>
                  </a:lnTo>
                  <a:lnTo>
                    <a:pt x="28" y="118"/>
                  </a:lnTo>
                  <a:lnTo>
                    <a:pt x="35" y="126"/>
                  </a:lnTo>
                  <a:lnTo>
                    <a:pt x="35" y="126"/>
                  </a:lnTo>
                  <a:lnTo>
                    <a:pt x="42" y="132"/>
                  </a:lnTo>
                  <a:lnTo>
                    <a:pt x="42" y="132"/>
                  </a:lnTo>
                  <a:lnTo>
                    <a:pt x="49" y="132"/>
                  </a:lnTo>
                  <a:lnTo>
                    <a:pt x="49" y="132"/>
                  </a:lnTo>
                  <a:lnTo>
                    <a:pt x="56" y="132"/>
                  </a:lnTo>
                  <a:lnTo>
                    <a:pt x="63" y="132"/>
                  </a:lnTo>
                  <a:lnTo>
                    <a:pt x="63" y="132"/>
                  </a:lnTo>
                  <a:lnTo>
                    <a:pt x="63" y="132"/>
                  </a:lnTo>
                  <a:lnTo>
                    <a:pt x="69" y="132"/>
                  </a:lnTo>
                  <a:lnTo>
                    <a:pt x="77" y="132"/>
                  </a:lnTo>
                  <a:lnTo>
                    <a:pt x="77" y="132"/>
                  </a:lnTo>
                  <a:lnTo>
                    <a:pt x="83" y="132"/>
                  </a:lnTo>
                  <a:lnTo>
                    <a:pt x="83" y="132"/>
                  </a:lnTo>
                  <a:lnTo>
                    <a:pt x="91" y="132"/>
                  </a:lnTo>
                  <a:lnTo>
                    <a:pt x="91" y="126"/>
                  </a:lnTo>
                  <a:lnTo>
                    <a:pt x="97" y="126"/>
                  </a:lnTo>
                  <a:lnTo>
                    <a:pt x="97" y="126"/>
                  </a:lnTo>
                  <a:lnTo>
                    <a:pt x="97" y="118"/>
                  </a:lnTo>
                  <a:lnTo>
                    <a:pt x="105" y="118"/>
                  </a:lnTo>
                  <a:lnTo>
                    <a:pt x="105" y="112"/>
                  </a:lnTo>
                  <a:lnTo>
                    <a:pt x="105" y="104"/>
                  </a:lnTo>
                  <a:lnTo>
                    <a:pt x="105" y="104"/>
                  </a:lnTo>
                  <a:lnTo>
                    <a:pt x="111" y="9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863" name="Freeform 215"/>
            <p:cNvSpPr>
              <a:spLocks/>
            </p:cNvSpPr>
            <p:nvPr/>
          </p:nvSpPr>
          <p:spPr bwMode="auto">
            <a:xfrm>
              <a:off x="2067" y="5166"/>
              <a:ext cx="62" cy="1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" y="84"/>
                </a:cxn>
                <a:cxn ang="0">
                  <a:pos x="28" y="77"/>
                </a:cxn>
                <a:cxn ang="0">
                  <a:pos x="35" y="70"/>
                </a:cxn>
                <a:cxn ang="0">
                  <a:pos x="42" y="63"/>
                </a:cxn>
                <a:cxn ang="0">
                  <a:pos x="49" y="63"/>
                </a:cxn>
                <a:cxn ang="0">
                  <a:pos x="63" y="63"/>
                </a:cxn>
                <a:cxn ang="0">
                  <a:pos x="63" y="63"/>
                </a:cxn>
                <a:cxn ang="0">
                  <a:pos x="77" y="63"/>
                </a:cxn>
                <a:cxn ang="0">
                  <a:pos x="91" y="63"/>
                </a:cxn>
                <a:cxn ang="0">
                  <a:pos x="98" y="70"/>
                </a:cxn>
                <a:cxn ang="0">
                  <a:pos x="105" y="77"/>
                </a:cxn>
                <a:cxn ang="0">
                  <a:pos x="111" y="84"/>
                </a:cxn>
                <a:cxn ang="0">
                  <a:pos x="119" y="91"/>
                </a:cxn>
                <a:cxn ang="0">
                  <a:pos x="119" y="98"/>
                </a:cxn>
                <a:cxn ang="0">
                  <a:pos x="119" y="112"/>
                </a:cxn>
                <a:cxn ang="0">
                  <a:pos x="119" y="125"/>
                </a:cxn>
                <a:cxn ang="0">
                  <a:pos x="98" y="223"/>
                </a:cxn>
                <a:cxn ang="0">
                  <a:pos x="91" y="125"/>
                </a:cxn>
                <a:cxn ang="0">
                  <a:pos x="91" y="112"/>
                </a:cxn>
                <a:cxn ang="0">
                  <a:pos x="91" y="105"/>
                </a:cxn>
                <a:cxn ang="0">
                  <a:pos x="84" y="98"/>
                </a:cxn>
                <a:cxn ang="0">
                  <a:pos x="77" y="91"/>
                </a:cxn>
                <a:cxn ang="0">
                  <a:pos x="70" y="91"/>
                </a:cxn>
                <a:cxn ang="0">
                  <a:pos x="70" y="91"/>
                </a:cxn>
                <a:cxn ang="0">
                  <a:pos x="63" y="91"/>
                </a:cxn>
                <a:cxn ang="0">
                  <a:pos x="49" y="91"/>
                </a:cxn>
                <a:cxn ang="0">
                  <a:pos x="42" y="91"/>
                </a:cxn>
                <a:cxn ang="0">
                  <a:pos x="42" y="91"/>
                </a:cxn>
                <a:cxn ang="0">
                  <a:pos x="35" y="98"/>
                </a:cxn>
                <a:cxn ang="0">
                  <a:pos x="35" y="105"/>
                </a:cxn>
                <a:cxn ang="0">
                  <a:pos x="28" y="112"/>
                </a:cxn>
                <a:cxn ang="0">
                  <a:pos x="28" y="119"/>
                </a:cxn>
                <a:cxn ang="0">
                  <a:pos x="28" y="125"/>
                </a:cxn>
                <a:cxn ang="0">
                  <a:pos x="28" y="139"/>
                </a:cxn>
                <a:cxn ang="0">
                  <a:pos x="28" y="223"/>
                </a:cxn>
              </a:cxnLst>
              <a:rect l="0" t="0" r="r" b="b"/>
              <a:pathLst>
                <a:path w="125" h="223">
                  <a:moveTo>
                    <a:pt x="0" y="223"/>
                  </a:moveTo>
                  <a:lnTo>
                    <a:pt x="0" y="0"/>
                  </a:lnTo>
                  <a:lnTo>
                    <a:pt x="28" y="0"/>
                  </a:lnTo>
                  <a:lnTo>
                    <a:pt x="28" y="84"/>
                  </a:lnTo>
                  <a:lnTo>
                    <a:pt x="28" y="84"/>
                  </a:lnTo>
                  <a:lnTo>
                    <a:pt x="28" y="77"/>
                  </a:lnTo>
                  <a:lnTo>
                    <a:pt x="35" y="77"/>
                  </a:lnTo>
                  <a:lnTo>
                    <a:pt x="35" y="70"/>
                  </a:lnTo>
                  <a:lnTo>
                    <a:pt x="42" y="70"/>
                  </a:lnTo>
                  <a:lnTo>
                    <a:pt x="42" y="63"/>
                  </a:lnTo>
                  <a:lnTo>
                    <a:pt x="49" y="63"/>
                  </a:lnTo>
                  <a:lnTo>
                    <a:pt x="49" y="63"/>
                  </a:lnTo>
                  <a:lnTo>
                    <a:pt x="56" y="63"/>
                  </a:lnTo>
                  <a:lnTo>
                    <a:pt x="63" y="63"/>
                  </a:lnTo>
                  <a:lnTo>
                    <a:pt x="63" y="63"/>
                  </a:lnTo>
                  <a:lnTo>
                    <a:pt x="63" y="63"/>
                  </a:lnTo>
                  <a:lnTo>
                    <a:pt x="70" y="63"/>
                  </a:lnTo>
                  <a:lnTo>
                    <a:pt x="77" y="63"/>
                  </a:lnTo>
                  <a:lnTo>
                    <a:pt x="84" y="63"/>
                  </a:lnTo>
                  <a:lnTo>
                    <a:pt x="91" y="63"/>
                  </a:lnTo>
                  <a:lnTo>
                    <a:pt x="91" y="70"/>
                  </a:lnTo>
                  <a:lnTo>
                    <a:pt x="98" y="70"/>
                  </a:lnTo>
                  <a:lnTo>
                    <a:pt x="98" y="77"/>
                  </a:lnTo>
                  <a:lnTo>
                    <a:pt x="105" y="77"/>
                  </a:lnTo>
                  <a:lnTo>
                    <a:pt x="105" y="84"/>
                  </a:lnTo>
                  <a:lnTo>
                    <a:pt x="111" y="84"/>
                  </a:lnTo>
                  <a:lnTo>
                    <a:pt x="111" y="91"/>
                  </a:lnTo>
                  <a:lnTo>
                    <a:pt x="119" y="91"/>
                  </a:lnTo>
                  <a:lnTo>
                    <a:pt x="119" y="98"/>
                  </a:lnTo>
                  <a:lnTo>
                    <a:pt x="119" y="98"/>
                  </a:lnTo>
                  <a:lnTo>
                    <a:pt x="119" y="105"/>
                  </a:lnTo>
                  <a:lnTo>
                    <a:pt x="119" y="112"/>
                  </a:lnTo>
                  <a:lnTo>
                    <a:pt x="119" y="119"/>
                  </a:lnTo>
                  <a:lnTo>
                    <a:pt x="119" y="125"/>
                  </a:lnTo>
                  <a:lnTo>
                    <a:pt x="125" y="223"/>
                  </a:lnTo>
                  <a:lnTo>
                    <a:pt x="98" y="223"/>
                  </a:lnTo>
                  <a:lnTo>
                    <a:pt x="98" y="125"/>
                  </a:lnTo>
                  <a:lnTo>
                    <a:pt x="91" y="125"/>
                  </a:lnTo>
                  <a:lnTo>
                    <a:pt x="91" y="119"/>
                  </a:lnTo>
                  <a:lnTo>
                    <a:pt x="91" y="112"/>
                  </a:lnTo>
                  <a:lnTo>
                    <a:pt x="91" y="112"/>
                  </a:lnTo>
                  <a:lnTo>
                    <a:pt x="91" y="105"/>
                  </a:lnTo>
                  <a:lnTo>
                    <a:pt x="91" y="105"/>
                  </a:lnTo>
                  <a:lnTo>
                    <a:pt x="84" y="98"/>
                  </a:lnTo>
                  <a:lnTo>
                    <a:pt x="84" y="98"/>
                  </a:lnTo>
                  <a:lnTo>
                    <a:pt x="77" y="91"/>
                  </a:lnTo>
                  <a:lnTo>
                    <a:pt x="77" y="91"/>
                  </a:lnTo>
                  <a:lnTo>
                    <a:pt x="70" y="91"/>
                  </a:lnTo>
                  <a:lnTo>
                    <a:pt x="70" y="91"/>
                  </a:lnTo>
                  <a:lnTo>
                    <a:pt x="70" y="91"/>
                  </a:lnTo>
                  <a:lnTo>
                    <a:pt x="63" y="91"/>
                  </a:lnTo>
                  <a:lnTo>
                    <a:pt x="63" y="91"/>
                  </a:lnTo>
                  <a:lnTo>
                    <a:pt x="56" y="91"/>
                  </a:lnTo>
                  <a:lnTo>
                    <a:pt x="49" y="91"/>
                  </a:lnTo>
                  <a:lnTo>
                    <a:pt x="49" y="91"/>
                  </a:lnTo>
                  <a:lnTo>
                    <a:pt x="42" y="91"/>
                  </a:lnTo>
                  <a:lnTo>
                    <a:pt x="42" y="91"/>
                  </a:lnTo>
                  <a:lnTo>
                    <a:pt x="42" y="91"/>
                  </a:lnTo>
                  <a:lnTo>
                    <a:pt x="35" y="98"/>
                  </a:lnTo>
                  <a:lnTo>
                    <a:pt x="35" y="98"/>
                  </a:lnTo>
                  <a:lnTo>
                    <a:pt x="35" y="98"/>
                  </a:lnTo>
                  <a:lnTo>
                    <a:pt x="35" y="105"/>
                  </a:lnTo>
                  <a:lnTo>
                    <a:pt x="28" y="105"/>
                  </a:lnTo>
                  <a:lnTo>
                    <a:pt x="28" y="112"/>
                  </a:lnTo>
                  <a:lnTo>
                    <a:pt x="28" y="112"/>
                  </a:lnTo>
                  <a:lnTo>
                    <a:pt x="28" y="119"/>
                  </a:lnTo>
                  <a:lnTo>
                    <a:pt x="28" y="119"/>
                  </a:lnTo>
                  <a:lnTo>
                    <a:pt x="28" y="125"/>
                  </a:lnTo>
                  <a:lnTo>
                    <a:pt x="28" y="133"/>
                  </a:lnTo>
                  <a:lnTo>
                    <a:pt x="28" y="139"/>
                  </a:lnTo>
                  <a:lnTo>
                    <a:pt x="28" y="139"/>
                  </a:lnTo>
                  <a:lnTo>
                    <a:pt x="28" y="223"/>
                  </a:lnTo>
                  <a:lnTo>
                    <a:pt x="0" y="2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864" name="Freeform 216"/>
            <p:cNvSpPr>
              <a:spLocks/>
            </p:cNvSpPr>
            <p:nvPr/>
          </p:nvSpPr>
          <p:spPr bwMode="auto">
            <a:xfrm>
              <a:off x="2189" y="5197"/>
              <a:ext cx="73" cy="80"/>
            </a:xfrm>
            <a:custGeom>
              <a:avLst/>
              <a:gdLst/>
              <a:ahLst/>
              <a:cxnLst>
                <a:cxn ang="0">
                  <a:pos x="56" y="160"/>
                </a:cxn>
                <a:cxn ang="0">
                  <a:pos x="0" y="0"/>
                </a:cxn>
                <a:cxn ang="0">
                  <a:pos x="28" y="0"/>
                </a:cxn>
                <a:cxn ang="0">
                  <a:pos x="63" y="98"/>
                </a:cxn>
                <a:cxn ang="0">
                  <a:pos x="63" y="104"/>
                </a:cxn>
                <a:cxn ang="0">
                  <a:pos x="63" y="104"/>
                </a:cxn>
                <a:cxn ang="0">
                  <a:pos x="63" y="112"/>
                </a:cxn>
                <a:cxn ang="0">
                  <a:pos x="63" y="112"/>
                </a:cxn>
                <a:cxn ang="0">
                  <a:pos x="63" y="118"/>
                </a:cxn>
                <a:cxn ang="0">
                  <a:pos x="63" y="118"/>
                </a:cxn>
                <a:cxn ang="0">
                  <a:pos x="63" y="118"/>
                </a:cxn>
                <a:cxn ang="0">
                  <a:pos x="63" y="126"/>
                </a:cxn>
                <a:cxn ang="0">
                  <a:pos x="63" y="126"/>
                </a:cxn>
                <a:cxn ang="0">
                  <a:pos x="63" y="132"/>
                </a:cxn>
                <a:cxn ang="0">
                  <a:pos x="63" y="132"/>
                </a:cxn>
                <a:cxn ang="0">
                  <a:pos x="63" y="132"/>
                </a:cxn>
                <a:cxn ang="0">
                  <a:pos x="63" y="132"/>
                </a:cxn>
                <a:cxn ang="0">
                  <a:pos x="63" y="126"/>
                </a:cxn>
                <a:cxn ang="0">
                  <a:pos x="70" y="126"/>
                </a:cxn>
                <a:cxn ang="0">
                  <a:pos x="70" y="126"/>
                </a:cxn>
                <a:cxn ang="0">
                  <a:pos x="70" y="118"/>
                </a:cxn>
                <a:cxn ang="0">
                  <a:pos x="70" y="118"/>
                </a:cxn>
                <a:cxn ang="0">
                  <a:pos x="70" y="118"/>
                </a:cxn>
                <a:cxn ang="0">
                  <a:pos x="70" y="112"/>
                </a:cxn>
                <a:cxn ang="0">
                  <a:pos x="70" y="112"/>
                </a:cxn>
                <a:cxn ang="0">
                  <a:pos x="70" y="112"/>
                </a:cxn>
                <a:cxn ang="0">
                  <a:pos x="112" y="0"/>
                </a:cxn>
                <a:cxn ang="0">
                  <a:pos x="146" y="0"/>
                </a:cxn>
                <a:cxn ang="0">
                  <a:pos x="84" y="160"/>
                </a:cxn>
                <a:cxn ang="0">
                  <a:pos x="56" y="160"/>
                </a:cxn>
              </a:cxnLst>
              <a:rect l="0" t="0" r="r" b="b"/>
              <a:pathLst>
                <a:path w="146" h="160">
                  <a:moveTo>
                    <a:pt x="56" y="160"/>
                  </a:moveTo>
                  <a:lnTo>
                    <a:pt x="0" y="0"/>
                  </a:lnTo>
                  <a:lnTo>
                    <a:pt x="28" y="0"/>
                  </a:lnTo>
                  <a:lnTo>
                    <a:pt x="63" y="98"/>
                  </a:lnTo>
                  <a:lnTo>
                    <a:pt x="63" y="104"/>
                  </a:lnTo>
                  <a:lnTo>
                    <a:pt x="63" y="104"/>
                  </a:lnTo>
                  <a:lnTo>
                    <a:pt x="63" y="112"/>
                  </a:lnTo>
                  <a:lnTo>
                    <a:pt x="63" y="112"/>
                  </a:lnTo>
                  <a:lnTo>
                    <a:pt x="63" y="118"/>
                  </a:lnTo>
                  <a:lnTo>
                    <a:pt x="63" y="118"/>
                  </a:lnTo>
                  <a:lnTo>
                    <a:pt x="63" y="118"/>
                  </a:lnTo>
                  <a:lnTo>
                    <a:pt x="63" y="126"/>
                  </a:lnTo>
                  <a:lnTo>
                    <a:pt x="63" y="126"/>
                  </a:lnTo>
                  <a:lnTo>
                    <a:pt x="63" y="132"/>
                  </a:lnTo>
                  <a:lnTo>
                    <a:pt x="63" y="132"/>
                  </a:lnTo>
                  <a:lnTo>
                    <a:pt x="63" y="132"/>
                  </a:lnTo>
                  <a:lnTo>
                    <a:pt x="63" y="132"/>
                  </a:lnTo>
                  <a:lnTo>
                    <a:pt x="63" y="126"/>
                  </a:lnTo>
                  <a:lnTo>
                    <a:pt x="70" y="126"/>
                  </a:lnTo>
                  <a:lnTo>
                    <a:pt x="70" y="126"/>
                  </a:lnTo>
                  <a:lnTo>
                    <a:pt x="70" y="118"/>
                  </a:lnTo>
                  <a:lnTo>
                    <a:pt x="70" y="118"/>
                  </a:lnTo>
                  <a:lnTo>
                    <a:pt x="70" y="118"/>
                  </a:lnTo>
                  <a:lnTo>
                    <a:pt x="70" y="112"/>
                  </a:lnTo>
                  <a:lnTo>
                    <a:pt x="70" y="112"/>
                  </a:lnTo>
                  <a:lnTo>
                    <a:pt x="70" y="112"/>
                  </a:lnTo>
                  <a:lnTo>
                    <a:pt x="112" y="0"/>
                  </a:lnTo>
                  <a:lnTo>
                    <a:pt x="146" y="0"/>
                  </a:lnTo>
                  <a:lnTo>
                    <a:pt x="84" y="160"/>
                  </a:lnTo>
                  <a:lnTo>
                    <a:pt x="56" y="1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865" name="Freeform 217"/>
            <p:cNvSpPr>
              <a:spLocks noEditPoints="1"/>
            </p:cNvSpPr>
            <p:nvPr/>
          </p:nvSpPr>
          <p:spPr bwMode="auto">
            <a:xfrm>
              <a:off x="2269" y="5162"/>
              <a:ext cx="66" cy="115"/>
            </a:xfrm>
            <a:custGeom>
              <a:avLst/>
              <a:gdLst/>
              <a:ahLst/>
              <a:cxnLst>
                <a:cxn ang="0">
                  <a:pos x="127" y="196"/>
                </a:cxn>
                <a:cxn ang="0">
                  <a:pos x="119" y="210"/>
                </a:cxn>
                <a:cxn ang="0">
                  <a:pos x="113" y="223"/>
                </a:cxn>
                <a:cxn ang="0">
                  <a:pos x="99" y="230"/>
                </a:cxn>
                <a:cxn ang="0">
                  <a:pos x="77" y="230"/>
                </a:cxn>
                <a:cxn ang="0">
                  <a:pos x="56" y="230"/>
                </a:cxn>
                <a:cxn ang="0">
                  <a:pos x="35" y="230"/>
                </a:cxn>
                <a:cxn ang="0">
                  <a:pos x="14" y="216"/>
                </a:cxn>
                <a:cxn ang="0">
                  <a:pos x="8" y="196"/>
                </a:cxn>
                <a:cxn ang="0">
                  <a:pos x="0" y="174"/>
                </a:cxn>
                <a:cxn ang="0">
                  <a:pos x="0" y="154"/>
                </a:cxn>
                <a:cxn ang="0">
                  <a:pos x="0" y="119"/>
                </a:cxn>
                <a:cxn ang="0">
                  <a:pos x="14" y="91"/>
                </a:cxn>
                <a:cxn ang="0">
                  <a:pos x="28" y="77"/>
                </a:cxn>
                <a:cxn ang="0">
                  <a:pos x="49" y="70"/>
                </a:cxn>
                <a:cxn ang="0">
                  <a:pos x="70" y="70"/>
                </a:cxn>
                <a:cxn ang="0">
                  <a:pos x="91" y="77"/>
                </a:cxn>
                <a:cxn ang="0">
                  <a:pos x="113" y="91"/>
                </a:cxn>
                <a:cxn ang="0">
                  <a:pos x="127" y="105"/>
                </a:cxn>
                <a:cxn ang="0">
                  <a:pos x="133" y="132"/>
                </a:cxn>
                <a:cxn ang="0">
                  <a:pos x="133" y="154"/>
                </a:cxn>
                <a:cxn ang="0">
                  <a:pos x="133" y="154"/>
                </a:cxn>
                <a:cxn ang="0">
                  <a:pos x="133" y="154"/>
                </a:cxn>
                <a:cxn ang="0">
                  <a:pos x="133" y="154"/>
                </a:cxn>
                <a:cxn ang="0">
                  <a:pos x="28" y="168"/>
                </a:cxn>
                <a:cxn ang="0">
                  <a:pos x="28" y="182"/>
                </a:cxn>
                <a:cxn ang="0">
                  <a:pos x="35" y="196"/>
                </a:cxn>
                <a:cxn ang="0">
                  <a:pos x="42" y="202"/>
                </a:cxn>
                <a:cxn ang="0">
                  <a:pos x="56" y="202"/>
                </a:cxn>
                <a:cxn ang="0">
                  <a:pos x="63" y="202"/>
                </a:cxn>
                <a:cxn ang="0">
                  <a:pos x="77" y="202"/>
                </a:cxn>
                <a:cxn ang="0">
                  <a:pos x="91" y="202"/>
                </a:cxn>
                <a:cxn ang="0">
                  <a:pos x="99" y="196"/>
                </a:cxn>
                <a:cxn ang="0">
                  <a:pos x="99" y="188"/>
                </a:cxn>
                <a:cxn ang="0">
                  <a:pos x="105" y="174"/>
                </a:cxn>
                <a:cxn ang="0">
                  <a:pos x="105" y="126"/>
                </a:cxn>
                <a:cxn ang="0">
                  <a:pos x="105" y="119"/>
                </a:cxn>
                <a:cxn ang="0">
                  <a:pos x="99" y="112"/>
                </a:cxn>
                <a:cxn ang="0">
                  <a:pos x="99" y="112"/>
                </a:cxn>
                <a:cxn ang="0">
                  <a:pos x="91" y="112"/>
                </a:cxn>
                <a:cxn ang="0">
                  <a:pos x="85" y="98"/>
                </a:cxn>
                <a:cxn ang="0">
                  <a:pos x="77" y="98"/>
                </a:cxn>
                <a:cxn ang="0">
                  <a:pos x="70" y="98"/>
                </a:cxn>
                <a:cxn ang="0">
                  <a:pos x="49" y="98"/>
                </a:cxn>
                <a:cxn ang="0">
                  <a:pos x="42" y="98"/>
                </a:cxn>
                <a:cxn ang="0">
                  <a:pos x="28" y="112"/>
                </a:cxn>
                <a:cxn ang="0">
                  <a:pos x="28" y="119"/>
                </a:cxn>
                <a:cxn ang="0">
                  <a:pos x="28" y="126"/>
                </a:cxn>
                <a:cxn ang="0">
                  <a:pos x="113" y="0"/>
                </a:cxn>
                <a:cxn ang="0">
                  <a:pos x="22" y="0"/>
                </a:cxn>
              </a:cxnLst>
              <a:rect l="0" t="0" r="r" b="b"/>
              <a:pathLst>
                <a:path w="133" h="230">
                  <a:moveTo>
                    <a:pt x="105" y="174"/>
                  </a:moveTo>
                  <a:lnTo>
                    <a:pt x="133" y="182"/>
                  </a:lnTo>
                  <a:lnTo>
                    <a:pt x="127" y="196"/>
                  </a:lnTo>
                  <a:lnTo>
                    <a:pt x="127" y="196"/>
                  </a:lnTo>
                  <a:lnTo>
                    <a:pt x="127" y="202"/>
                  </a:lnTo>
                  <a:lnTo>
                    <a:pt x="119" y="210"/>
                  </a:lnTo>
                  <a:lnTo>
                    <a:pt x="119" y="216"/>
                  </a:lnTo>
                  <a:lnTo>
                    <a:pt x="113" y="216"/>
                  </a:lnTo>
                  <a:lnTo>
                    <a:pt x="113" y="223"/>
                  </a:lnTo>
                  <a:lnTo>
                    <a:pt x="105" y="223"/>
                  </a:lnTo>
                  <a:lnTo>
                    <a:pt x="105" y="230"/>
                  </a:lnTo>
                  <a:lnTo>
                    <a:pt x="99" y="230"/>
                  </a:lnTo>
                  <a:lnTo>
                    <a:pt x="91" y="230"/>
                  </a:lnTo>
                  <a:lnTo>
                    <a:pt x="85" y="230"/>
                  </a:lnTo>
                  <a:lnTo>
                    <a:pt x="77" y="230"/>
                  </a:lnTo>
                  <a:lnTo>
                    <a:pt x="77" y="230"/>
                  </a:lnTo>
                  <a:lnTo>
                    <a:pt x="70" y="230"/>
                  </a:lnTo>
                  <a:lnTo>
                    <a:pt x="56" y="230"/>
                  </a:lnTo>
                  <a:lnTo>
                    <a:pt x="49" y="230"/>
                  </a:lnTo>
                  <a:lnTo>
                    <a:pt x="42" y="230"/>
                  </a:lnTo>
                  <a:lnTo>
                    <a:pt x="35" y="230"/>
                  </a:lnTo>
                  <a:lnTo>
                    <a:pt x="28" y="223"/>
                  </a:lnTo>
                  <a:lnTo>
                    <a:pt x="22" y="223"/>
                  </a:lnTo>
                  <a:lnTo>
                    <a:pt x="14" y="216"/>
                  </a:lnTo>
                  <a:lnTo>
                    <a:pt x="14" y="210"/>
                  </a:lnTo>
                  <a:lnTo>
                    <a:pt x="8" y="202"/>
                  </a:lnTo>
                  <a:lnTo>
                    <a:pt x="8" y="196"/>
                  </a:lnTo>
                  <a:lnTo>
                    <a:pt x="0" y="188"/>
                  </a:lnTo>
                  <a:lnTo>
                    <a:pt x="0" y="182"/>
                  </a:lnTo>
                  <a:lnTo>
                    <a:pt x="0" y="174"/>
                  </a:lnTo>
                  <a:lnTo>
                    <a:pt x="0" y="168"/>
                  </a:lnTo>
                  <a:lnTo>
                    <a:pt x="0" y="160"/>
                  </a:lnTo>
                  <a:lnTo>
                    <a:pt x="0" y="154"/>
                  </a:lnTo>
                  <a:lnTo>
                    <a:pt x="0" y="140"/>
                  </a:lnTo>
                  <a:lnTo>
                    <a:pt x="0" y="126"/>
                  </a:lnTo>
                  <a:lnTo>
                    <a:pt x="0" y="119"/>
                  </a:lnTo>
                  <a:lnTo>
                    <a:pt x="8" y="112"/>
                  </a:lnTo>
                  <a:lnTo>
                    <a:pt x="8" y="105"/>
                  </a:lnTo>
                  <a:lnTo>
                    <a:pt x="14" y="91"/>
                  </a:lnTo>
                  <a:lnTo>
                    <a:pt x="14" y="91"/>
                  </a:lnTo>
                  <a:lnTo>
                    <a:pt x="22" y="84"/>
                  </a:lnTo>
                  <a:lnTo>
                    <a:pt x="28" y="77"/>
                  </a:lnTo>
                  <a:lnTo>
                    <a:pt x="35" y="70"/>
                  </a:lnTo>
                  <a:lnTo>
                    <a:pt x="42" y="70"/>
                  </a:lnTo>
                  <a:lnTo>
                    <a:pt x="49" y="70"/>
                  </a:lnTo>
                  <a:lnTo>
                    <a:pt x="56" y="70"/>
                  </a:lnTo>
                  <a:lnTo>
                    <a:pt x="63" y="70"/>
                  </a:lnTo>
                  <a:lnTo>
                    <a:pt x="70" y="70"/>
                  </a:lnTo>
                  <a:lnTo>
                    <a:pt x="77" y="70"/>
                  </a:lnTo>
                  <a:lnTo>
                    <a:pt x="85" y="70"/>
                  </a:lnTo>
                  <a:lnTo>
                    <a:pt x="91" y="77"/>
                  </a:lnTo>
                  <a:lnTo>
                    <a:pt x="99" y="77"/>
                  </a:lnTo>
                  <a:lnTo>
                    <a:pt x="105" y="84"/>
                  </a:lnTo>
                  <a:lnTo>
                    <a:pt x="113" y="91"/>
                  </a:lnTo>
                  <a:lnTo>
                    <a:pt x="119" y="91"/>
                  </a:lnTo>
                  <a:lnTo>
                    <a:pt x="127" y="98"/>
                  </a:lnTo>
                  <a:lnTo>
                    <a:pt x="127" y="105"/>
                  </a:lnTo>
                  <a:lnTo>
                    <a:pt x="133" y="119"/>
                  </a:lnTo>
                  <a:lnTo>
                    <a:pt x="133" y="126"/>
                  </a:lnTo>
                  <a:lnTo>
                    <a:pt x="133" y="132"/>
                  </a:lnTo>
                  <a:lnTo>
                    <a:pt x="133" y="140"/>
                  </a:lnTo>
                  <a:lnTo>
                    <a:pt x="133" y="146"/>
                  </a:lnTo>
                  <a:lnTo>
                    <a:pt x="133" y="154"/>
                  </a:lnTo>
                  <a:lnTo>
                    <a:pt x="133" y="154"/>
                  </a:lnTo>
                  <a:lnTo>
                    <a:pt x="133" y="154"/>
                  </a:lnTo>
                  <a:lnTo>
                    <a:pt x="133" y="154"/>
                  </a:lnTo>
                  <a:lnTo>
                    <a:pt x="133" y="154"/>
                  </a:lnTo>
                  <a:lnTo>
                    <a:pt x="133" y="154"/>
                  </a:lnTo>
                  <a:lnTo>
                    <a:pt x="133" y="154"/>
                  </a:lnTo>
                  <a:lnTo>
                    <a:pt x="133" y="154"/>
                  </a:lnTo>
                  <a:lnTo>
                    <a:pt x="133" y="154"/>
                  </a:lnTo>
                  <a:lnTo>
                    <a:pt x="133" y="154"/>
                  </a:lnTo>
                  <a:lnTo>
                    <a:pt x="133" y="154"/>
                  </a:lnTo>
                  <a:lnTo>
                    <a:pt x="28" y="154"/>
                  </a:lnTo>
                  <a:lnTo>
                    <a:pt x="28" y="168"/>
                  </a:lnTo>
                  <a:lnTo>
                    <a:pt x="28" y="168"/>
                  </a:lnTo>
                  <a:lnTo>
                    <a:pt x="28" y="174"/>
                  </a:lnTo>
                  <a:lnTo>
                    <a:pt x="28" y="182"/>
                  </a:lnTo>
                  <a:lnTo>
                    <a:pt x="28" y="188"/>
                  </a:lnTo>
                  <a:lnTo>
                    <a:pt x="28" y="188"/>
                  </a:lnTo>
                  <a:lnTo>
                    <a:pt x="35" y="196"/>
                  </a:lnTo>
                  <a:lnTo>
                    <a:pt x="35" y="196"/>
                  </a:lnTo>
                  <a:lnTo>
                    <a:pt x="42" y="202"/>
                  </a:lnTo>
                  <a:lnTo>
                    <a:pt x="42" y="202"/>
                  </a:lnTo>
                  <a:lnTo>
                    <a:pt x="49" y="202"/>
                  </a:lnTo>
                  <a:lnTo>
                    <a:pt x="49" y="202"/>
                  </a:lnTo>
                  <a:lnTo>
                    <a:pt x="56" y="202"/>
                  </a:lnTo>
                  <a:lnTo>
                    <a:pt x="63" y="202"/>
                  </a:lnTo>
                  <a:lnTo>
                    <a:pt x="63" y="202"/>
                  </a:lnTo>
                  <a:lnTo>
                    <a:pt x="63" y="202"/>
                  </a:lnTo>
                  <a:lnTo>
                    <a:pt x="70" y="202"/>
                  </a:lnTo>
                  <a:lnTo>
                    <a:pt x="77" y="202"/>
                  </a:lnTo>
                  <a:lnTo>
                    <a:pt x="77" y="202"/>
                  </a:lnTo>
                  <a:lnTo>
                    <a:pt x="85" y="202"/>
                  </a:lnTo>
                  <a:lnTo>
                    <a:pt x="85" y="202"/>
                  </a:lnTo>
                  <a:lnTo>
                    <a:pt x="91" y="202"/>
                  </a:lnTo>
                  <a:lnTo>
                    <a:pt x="91" y="202"/>
                  </a:lnTo>
                  <a:lnTo>
                    <a:pt x="99" y="202"/>
                  </a:lnTo>
                  <a:lnTo>
                    <a:pt x="99" y="196"/>
                  </a:lnTo>
                  <a:lnTo>
                    <a:pt x="99" y="196"/>
                  </a:lnTo>
                  <a:lnTo>
                    <a:pt x="99" y="196"/>
                  </a:lnTo>
                  <a:lnTo>
                    <a:pt x="99" y="188"/>
                  </a:lnTo>
                  <a:lnTo>
                    <a:pt x="99" y="182"/>
                  </a:lnTo>
                  <a:lnTo>
                    <a:pt x="99" y="182"/>
                  </a:lnTo>
                  <a:lnTo>
                    <a:pt x="105" y="174"/>
                  </a:lnTo>
                  <a:close/>
                  <a:moveTo>
                    <a:pt x="28" y="126"/>
                  </a:moveTo>
                  <a:lnTo>
                    <a:pt x="113" y="126"/>
                  </a:lnTo>
                  <a:lnTo>
                    <a:pt x="105" y="126"/>
                  </a:lnTo>
                  <a:lnTo>
                    <a:pt x="105" y="126"/>
                  </a:lnTo>
                  <a:lnTo>
                    <a:pt x="105" y="119"/>
                  </a:lnTo>
                  <a:lnTo>
                    <a:pt x="105" y="119"/>
                  </a:lnTo>
                  <a:lnTo>
                    <a:pt x="105" y="119"/>
                  </a:lnTo>
                  <a:lnTo>
                    <a:pt x="99" y="119"/>
                  </a:lnTo>
                  <a:lnTo>
                    <a:pt x="99" y="112"/>
                  </a:lnTo>
                  <a:lnTo>
                    <a:pt x="99" y="112"/>
                  </a:lnTo>
                  <a:lnTo>
                    <a:pt x="99" y="112"/>
                  </a:lnTo>
                  <a:lnTo>
                    <a:pt x="99" y="112"/>
                  </a:lnTo>
                  <a:lnTo>
                    <a:pt x="99" y="112"/>
                  </a:lnTo>
                  <a:lnTo>
                    <a:pt x="91" y="112"/>
                  </a:lnTo>
                  <a:lnTo>
                    <a:pt x="91" y="112"/>
                  </a:lnTo>
                  <a:lnTo>
                    <a:pt x="85" y="105"/>
                  </a:lnTo>
                  <a:lnTo>
                    <a:pt x="85" y="105"/>
                  </a:lnTo>
                  <a:lnTo>
                    <a:pt x="85" y="98"/>
                  </a:lnTo>
                  <a:lnTo>
                    <a:pt x="77" y="98"/>
                  </a:lnTo>
                  <a:lnTo>
                    <a:pt x="77" y="98"/>
                  </a:lnTo>
                  <a:lnTo>
                    <a:pt x="77" y="98"/>
                  </a:lnTo>
                  <a:lnTo>
                    <a:pt x="70" y="98"/>
                  </a:lnTo>
                  <a:lnTo>
                    <a:pt x="70" y="98"/>
                  </a:lnTo>
                  <a:lnTo>
                    <a:pt x="70" y="98"/>
                  </a:lnTo>
                  <a:lnTo>
                    <a:pt x="63" y="98"/>
                  </a:lnTo>
                  <a:lnTo>
                    <a:pt x="56" y="98"/>
                  </a:lnTo>
                  <a:lnTo>
                    <a:pt x="49" y="98"/>
                  </a:lnTo>
                  <a:lnTo>
                    <a:pt x="49" y="98"/>
                  </a:lnTo>
                  <a:lnTo>
                    <a:pt x="42" y="98"/>
                  </a:lnTo>
                  <a:lnTo>
                    <a:pt x="42" y="98"/>
                  </a:lnTo>
                  <a:lnTo>
                    <a:pt x="35" y="105"/>
                  </a:lnTo>
                  <a:lnTo>
                    <a:pt x="35" y="105"/>
                  </a:lnTo>
                  <a:lnTo>
                    <a:pt x="28" y="112"/>
                  </a:lnTo>
                  <a:lnTo>
                    <a:pt x="28" y="112"/>
                  </a:lnTo>
                  <a:lnTo>
                    <a:pt x="28" y="119"/>
                  </a:lnTo>
                  <a:lnTo>
                    <a:pt x="28" y="119"/>
                  </a:lnTo>
                  <a:lnTo>
                    <a:pt x="28" y="119"/>
                  </a:lnTo>
                  <a:lnTo>
                    <a:pt x="28" y="126"/>
                  </a:lnTo>
                  <a:lnTo>
                    <a:pt x="28" y="126"/>
                  </a:lnTo>
                  <a:close/>
                  <a:moveTo>
                    <a:pt x="70" y="27"/>
                  </a:moveTo>
                  <a:lnTo>
                    <a:pt x="85" y="0"/>
                  </a:lnTo>
                  <a:lnTo>
                    <a:pt x="113" y="0"/>
                  </a:lnTo>
                  <a:lnTo>
                    <a:pt x="85" y="41"/>
                  </a:lnTo>
                  <a:lnTo>
                    <a:pt x="56" y="41"/>
                  </a:lnTo>
                  <a:lnTo>
                    <a:pt x="22" y="0"/>
                  </a:lnTo>
                  <a:lnTo>
                    <a:pt x="49" y="0"/>
                  </a:lnTo>
                  <a:lnTo>
                    <a:pt x="7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866" name="Freeform 218"/>
            <p:cNvSpPr>
              <a:spLocks noEditPoints="1"/>
            </p:cNvSpPr>
            <p:nvPr/>
          </p:nvSpPr>
          <p:spPr bwMode="auto">
            <a:xfrm>
              <a:off x="2356" y="5162"/>
              <a:ext cx="45" cy="115"/>
            </a:xfrm>
            <a:custGeom>
              <a:avLst/>
              <a:gdLst/>
              <a:ahLst/>
              <a:cxnLst>
                <a:cxn ang="0">
                  <a:pos x="7" y="70"/>
                </a:cxn>
                <a:cxn ang="0">
                  <a:pos x="28" y="91"/>
                </a:cxn>
                <a:cxn ang="0">
                  <a:pos x="28" y="91"/>
                </a:cxn>
                <a:cxn ang="0">
                  <a:pos x="35" y="84"/>
                </a:cxn>
                <a:cxn ang="0">
                  <a:pos x="35" y="77"/>
                </a:cxn>
                <a:cxn ang="0">
                  <a:pos x="42" y="70"/>
                </a:cxn>
                <a:cxn ang="0">
                  <a:pos x="49" y="70"/>
                </a:cxn>
                <a:cxn ang="0">
                  <a:pos x="56" y="70"/>
                </a:cxn>
                <a:cxn ang="0">
                  <a:pos x="56" y="70"/>
                </a:cxn>
                <a:cxn ang="0">
                  <a:pos x="56" y="70"/>
                </a:cxn>
                <a:cxn ang="0">
                  <a:pos x="63" y="70"/>
                </a:cxn>
                <a:cxn ang="0">
                  <a:pos x="69" y="70"/>
                </a:cxn>
                <a:cxn ang="0">
                  <a:pos x="77" y="70"/>
                </a:cxn>
                <a:cxn ang="0">
                  <a:pos x="83" y="77"/>
                </a:cxn>
                <a:cxn ang="0">
                  <a:pos x="91" y="77"/>
                </a:cxn>
                <a:cxn ang="0">
                  <a:pos x="77" y="105"/>
                </a:cxn>
                <a:cxn ang="0">
                  <a:pos x="77" y="105"/>
                </a:cxn>
                <a:cxn ang="0">
                  <a:pos x="69" y="98"/>
                </a:cxn>
                <a:cxn ang="0">
                  <a:pos x="69" y="98"/>
                </a:cxn>
                <a:cxn ang="0">
                  <a:pos x="63" y="98"/>
                </a:cxn>
                <a:cxn ang="0">
                  <a:pos x="63" y="98"/>
                </a:cxn>
                <a:cxn ang="0">
                  <a:pos x="56" y="98"/>
                </a:cxn>
                <a:cxn ang="0">
                  <a:pos x="49" y="98"/>
                </a:cxn>
                <a:cxn ang="0">
                  <a:pos x="49" y="98"/>
                </a:cxn>
                <a:cxn ang="0">
                  <a:pos x="42" y="105"/>
                </a:cxn>
                <a:cxn ang="0">
                  <a:pos x="42" y="105"/>
                </a:cxn>
                <a:cxn ang="0">
                  <a:pos x="35" y="112"/>
                </a:cxn>
                <a:cxn ang="0">
                  <a:pos x="35" y="112"/>
                </a:cxn>
                <a:cxn ang="0">
                  <a:pos x="35" y="119"/>
                </a:cxn>
                <a:cxn ang="0">
                  <a:pos x="28" y="126"/>
                </a:cxn>
                <a:cxn ang="0">
                  <a:pos x="35" y="132"/>
                </a:cxn>
                <a:cxn ang="0">
                  <a:pos x="35" y="140"/>
                </a:cxn>
                <a:cxn ang="0">
                  <a:pos x="35" y="146"/>
                </a:cxn>
                <a:cxn ang="0">
                  <a:pos x="35" y="146"/>
                </a:cxn>
                <a:cxn ang="0">
                  <a:pos x="7" y="230"/>
                </a:cxn>
                <a:cxn ang="0">
                  <a:pos x="63" y="0"/>
                </a:cxn>
                <a:cxn ang="0">
                  <a:pos x="63" y="41"/>
                </a:cxn>
                <a:cxn ang="0">
                  <a:pos x="0" y="0"/>
                </a:cxn>
                <a:cxn ang="0">
                  <a:pos x="49" y="27"/>
                </a:cxn>
              </a:cxnLst>
              <a:rect l="0" t="0" r="r" b="b"/>
              <a:pathLst>
                <a:path w="91" h="230">
                  <a:moveTo>
                    <a:pt x="7" y="230"/>
                  </a:moveTo>
                  <a:lnTo>
                    <a:pt x="7" y="70"/>
                  </a:lnTo>
                  <a:lnTo>
                    <a:pt x="28" y="70"/>
                  </a:lnTo>
                  <a:lnTo>
                    <a:pt x="28" y="91"/>
                  </a:lnTo>
                  <a:lnTo>
                    <a:pt x="28" y="91"/>
                  </a:lnTo>
                  <a:lnTo>
                    <a:pt x="28" y="91"/>
                  </a:lnTo>
                  <a:lnTo>
                    <a:pt x="28" y="84"/>
                  </a:lnTo>
                  <a:lnTo>
                    <a:pt x="35" y="84"/>
                  </a:lnTo>
                  <a:lnTo>
                    <a:pt x="35" y="77"/>
                  </a:lnTo>
                  <a:lnTo>
                    <a:pt x="35" y="77"/>
                  </a:lnTo>
                  <a:lnTo>
                    <a:pt x="42" y="77"/>
                  </a:lnTo>
                  <a:lnTo>
                    <a:pt x="42" y="70"/>
                  </a:lnTo>
                  <a:lnTo>
                    <a:pt x="49" y="70"/>
                  </a:lnTo>
                  <a:lnTo>
                    <a:pt x="49" y="70"/>
                  </a:lnTo>
                  <a:lnTo>
                    <a:pt x="49" y="70"/>
                  </a:lnTo>
                  <a:lnTo>
                    <a:pt x="56" y="70"/>
                  </a:lnTo>
                  <a:lnTo>
                    <a:pt x="56" y="70"/>
                  </a:lnTo>
                  <a:lnTo>
                    <a:pt x="56" y="70"/>
                  </a:lnTo>
                  <a:lnTo>
                    <a:pt x="56" y="70"/>
                  </a:lnTo>
                  <a:lnTo>
                    <a:pt x="56" y="70"/>
                  </a:lnTo>
                  <a:lnTo>
                    <a:pt x="63" y="70"/>
                  </a:lnTo>
                  <a:lnTo>
                    <a:pt x="63" y="70"/>
                  </a:lnTo>
                  <a:lnTo>
                    <a:pt x="69" y="70"/>
                  </a:lnTo>
                  <a:lnTo>
                    <a:pt x="69" y="70"/>
                  </a:lnTo>
                  <a:lnTo>
                    <a:pt x="77" y="70"/>
                  </a:lnTo>
                  <a:lnTo>
                    <a:pt x="77" y="70"/>
                  </a:lnTo>
                  <a:lnTo>
                    <a:pt x="83" y="77"/>
                  </a:lnTo>
                  <a:lnTo>
                    <a:pt x="83" y="77"/>
                  </a:lnTo>
                  <a:lnTo>
                    <a:pt x="91" y="77"/>
                  </a:lnTo>
                  <a:lnTo>
                    <a:pt x="91" y="77"/>
                  </a:lnTo>
                  <a:lnTo>
                    <a:pt x="83" y="105"/>
                  </a:lnTo>
                  <a:lnTo>
                    <a:pt x="77" y="105"/>
                  </a:lnTo>
                  <a:lnTo>
                    <a:pt x="77" y="105"/>
                  </a:lnTo>
                  <a:lnTo>
                    <a:pt x="77" y="105"/>
                  </a:lnTo>
                  <a:lnTo>
                    <a:pt x="77" y="98"/>
                  </a:lnTo>
                  <a:lnTo>
                    <a:pt x="69" y="98"/>
                  </a:lnTo>
                  <a:lnTo>
                    <a:pt x="69" y="98"/>
                  </a:lnTo>
                  <a:lnTo>
                    <a:pt x="69" y="98"/>
                  </a:lnTo>
                  <a:lnTo>
                    <a:pt x="69" y="98"/>
                  </a:lnTo>
                  <a:lnTo>
                    <a:pt x="63" y="98"/>
                  </a:lnTo>
                  <a:lnTo>
                    <a:pt x="63" y="98"/>
                  </a:lnTo>
                  <a:lnTo>
                    <a:pt x="63" y="98"/>
                  </a:lnTo>
                  <a:lnTo>
                    <a:pt x="56" y="98"/>
                  </a:lnTo>
                  <a:lnTo>
                    <a:pt x="56" y="98"/>
                  </a:lnTo>
                  <a:lnTo>
                    <a:pt x="56" y="98"/>
                  </a:lnTo>
                  <a:lnTo>
                    <a:pt x="49" y="98"/>
                  </a:lnTo>
                  <a:lnTo>
                    <a:pt x="49" y="98"/>
                  </a:lnTo>
                  <a:lnTo>
                    <a:pt x="49" y="98"/>
                  </a:lnTo>
                  <a:lnTo>
                    <a:pt x="49" y="98"/>
                  </a:lnTo>
                  <a:lnTo>
                    <a:pt x="42" y="105"/>
                  </a:lnTo>
                  <a:lnTo>
                    <a:pt x="42" y="105"/>
                  </a:lnTo>
                  <a:lnTo>
                    <a:pt x="42" y="105"/>
                  </a:lnTo>
                  <a:lnTo>
                    <a:pt x="42" y="105"/>
                  </a:lnTo>
                  <a:lnTo>
                    <a:pt x="35" y="112"/>
                  </a:lnTo>
                  <a:lnTo>
                    <a:pt x="35" y="112"/>
                  </a:lnTo>
                  <a:lnTo>
                    <a:pt x="35" y="112"/>
                  </a:lnTo>
                  <a:lnTo>
                    <a:pt x="35" y="112"/>
                  </a:lnTo>
                  <a:lnTo>
                    <a:pt x="35" y="119"/>
                  </a:lnTo>
                  <a:lnTo>
                    <a:pt x="28" y="126"/>
                  </a:lnTo>
                  <a:lnTo>
                    <a:pt x="28" y="126"/>
                  </a:lnTo>
                  <a:lnTo>
                    <a:pt x="35" y="132"/>
                  </a:lnTo>
                  <a:lnTo>
                    <a:pt x="35" y="132"/>
                  </a:lnTo>
                  <a:lnTo>
                    <a:pt x="35" y="132"/>
                  </a:lnTo>
                  <a:lnTo>
                    <a:pt x="35" y="140"/>
                  </a:lnTo>
                  <a:lnTo>
                    <a:pt x="35" y="140"/>
                  </a:lnTo>
                  <a:lnTo>
                    <a:pt x="35" y="146"/>
                  </a:lnTo>
                  <a:lnTo>
                    <a:pt x="35" y="146"/>
                  </a:lnTo>
                  <a:lnTo>
                    <a:pt x="35" y="146"/>
                  </a:lnTo>
                  <a:lnTo>
                    <a:pt x="35" y="230"/>
                  </a:lnTo>
                  <a:lnTo>
                    <a:pt x="7" y="230"/>
                  </a:lnTo>
                  <a:close/>
                  <a:moveTo>
                    <a:pt x="49" y="27"/>
                  </a:moveTo>
                  <a:lnTo>
                    <a:pt x="63" y="0"/>
                  </a:lnTo>
                  <a:lnTo>
                    <a:pt x="91" y="0"/>
                  </a:lnTo>
                  <a:lnTo>
                    <a:pt x="63" y="41"/>
                  </a:lnTo>
                  <a:lnTo>
                    <a:pt x="35" y="41"/>
                  </a:lnTo>
                  <a:lnTo>
                    <a:pt x="0" y="0"/>
                  </a:lnTo>
                  <a:lnTo>
                    <a:pt x="28" y="0"/>
                  </a:lnTo>
                  <a:lnTo>
                    <a:pt x="49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867" name="Freeform 219"/>
            <p:cNvSpPr>
              <a:spLocks noEditPoints="1"/>
            </p:cNvSpPr>
            <p:nvPr/>
          </p:nvSpPr>
          <p:spPr bwMode="auto">
            <a:xfrm>
              <a:off x="2412" y="5162"/>
              <a:ext cx="28" cy="115"/>
            </a:xfrm>
            <a:custGeom>
              <a:avLst/>
              <a:gdLst/>
              <a:ahLst/>
              <a:cxnLst>
                <a:cxn ang="0">
                  <a:pos x="8" y="230"/>
                </a:cxn>
                <a:cxn ang="0">
                  <a:pos x="8" y="70"/>
                </a:cxn>
                <a:cxn ang="0">
                  <a:pos x="36" y="70"/>
                </a:cxn>
                <a:cxn ang="0">
                  <a:pos x="36" y="230"/>
                </a:cxn>
                <a:cxn ang="0">
                  <a:pos x="8" y="230"/>
                </a:cxn>
                <a:cxn ang="0">
                  <a:pos x="0" y="41"/>
                </a:cxn>
                <a:cxn ang="0">
                  <a:pos x="22" y="0"/>
                </a:cxn>
                <a:cxn ang="0">
                  <a:pos x="56" y="0"/>
                </a:cxn>
                <a:cxn ang="0">
                  <a:pos x="22" y="41"/>
                </a:cxn>
                <a:cxn ang="0">
                  <a:pos x="0" y="41"/>
                </a:cxn>
              </a:cxnLst>
              <a:rect l="0" t="0" r="r" b="b"/>
              <a:pathLst>
                <a:path w="56" h="230">
                  <a:moveTo>
                    <a:pt x="8" y="230"/>
                  </a:moveTo>
                  <a:lnTo>
                    <a:pt x="8" y="70"/>
                  </a:lnTo>
                  <a:lnTo>
                    <a:pt x="36" y="70"/>
                  </a:lnTo>
                  <a:lnTo>
                    <a:pt x="36" y="230"/>
                  </a:lnTo>
                  <a:lnTo>
                    <a:pt x="8" y="230"/>
                  </a:lnTo>
                  <a:close/>
                  <a:moveTo>
                    <a:pt x="0" y="41"/>
                  </a:moveTo>
                  <a:lnTo>
                    <a:pt x="22" y="0"/>
                  </a:lnTo>
                  <a:lnTo>
                    <a:pt x="56" y="0"/>
                  </a:lnTo>
                  <a:lnTo>
                    <a:pt x="22" y="4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868" name="Freeform 220"/>
            <p:cNvSpPr>
              <a:spLocks/>
            </p:cNvSpPr>
            <p:nvPr/>
          </p:nvSpPr>
          <p:spPr bwMode="auto">
            <a:xfrm>
              <a:off x="2450" y="5197"/>
              <a:ext cx="70" cy="80"/>
            </a:xfrm>
            <a:custGeom>
              <a:avLst/>
              <a:gdLst/>
              <a:ahLst/>
              <a:cxnLst>
                <a:cxn ang="0">
                  <a:pos x="132" y="118"/>
                </a:cxn>
                <a:cxn ang="0">
                  <a:pos x="126" y="132"/>
                </a:cxn>
                <a:cxn ang="0">
                  <a:pos x="112" y="146"/>
                </a:cxn>
                <a:cxn ang="0">
                  <a:pos x="98" y="160"/>
                </a:cxn>
                <a:cxn ang="0">
                  <a:pos x="84" y="160"/>
                </a:cxn>
                <a:cxn ang="0">
                  <a:pos x="56" y="160"/>
                </a:cxn>
                <a:cxn ang="0">
                  <a:pos x="35" y="160"/>
                </a:cxn>
                <a:cxn ang="0">
                  <a:pos x="14" y="146"/>
                </a:cxn>
                <a:cxn ang="0">
                  <a:pos x="7" y="126"/>
                </a:cxn>
                <a:cxn ang="0">
                  <a:pos x="0" y="104"/>
                </a:cxn>
                <a:cxn ang="0">
                  <a:pos x="0" y="84"/>
                </a:cxn>
                <a:cxn ang="0">
                  <a:pos x="0" y="56"/>
                </a:cxn>
                <a:cxn ang="0">
                  <a:pos x="7" y="35"/>
                </a:cxn>
                <a:cxn ang="0">
                  <a:pos x="14" y="21"/>
                </a:cxn>
                <a:cxn ang="0">
                  <a:pos x="28" y="7"/>
                </a:cxn>
                <a:cxn ang="0">
                  <a:pos x="49" y="0"/>
                </a:cxn>
                <a:cxn ang="0">
                  <a:pos x="63" y="0"/>
                </a:cxn>
                <a:cxn ang="0">
                  <a:pos x="77" y="0"/>
                </a:cxn>
                <a:cxn ang="0">
                  <a:pos x="98" y="7"/>
                </a:cxn>
                <a:cxn ang="0">
                  <a:pos x="112" y="14"/>
                </a:cxn>
                <a:cxn ang="0">
                  <a:pos x="118" y="28"/>
                </a:cxn>
                <a:cxn ang="0">
                  <a:pos x="126" y="42"/>
                </a:cxn>
                <a:cxn ang="0">
                  <a:pos x="98" y="49"/>
                </a:cxn>
                <a:cxn ang="0">
                  <a:pos x="90" y="42"/>
                </a:cxn>
                <a:cxn ang="0">
                  <a:pos x="84" y="35"/>
                </a:cxn>
                <a:cxn ang="0">
                  <a:pos x="77" y="28"/>
                </a:cxn>
                <a:cxn ang="0">
                  <a:pos x="70" y="28"/>
                </a:cxn>
                <a:cxn ang="0">
                  <a:pos x="56" y="28"/>
                </a:cxn>
                <a:cxn ang="0">
                  <a:pos x="42" y="28"/>
                </a:cxn>
                <a:cxn ang="0">
                  <a:pos x="35" y="42"/>
                </a:cxn>
                <a:cxn ang="0">
                  <a:pos x="28" y="56"/>
                </a:cxn>
                <a:cxn ang="0">
                  <a:pos x="28" y="70"/>
                </a:cxn>
                <a:cxn ang="0">
                  <a:pos x="28" y="98"/>
                </a:cxn>
                <a:cxn ang="0">
                  <a:pos x="28" y="118"/>
                </a:cxn>
                <a:cxn ang="0">
                  <a:pos x="35" y="126"/>
                </a:cxn>
                <a:cxn ang="0">
                  <a:pos x="49" y="132"/>
                </a:cxn>
                <a:cxn ang="0">
                  <a:pos x="63" y="132"/>
                </a:cxn>
                <a:cxn ang="0">
                  <a:pos x="70" y="132"/>
                </a:cxn>
                <a:cxn ang="0">
                  <a:pos x="84" y="132"/>
                </a:cxn>
                <a:cxn ang="0">
                  <a:pos x="90" y="126"/>
                </a:cxn>
                <a:cxn ang="0">
                  <a:pos x="98" y="118"/>
                </a:cxn>
                <a:cxn ang="0">
                  <a:pos x="104" y="104"/>
                </a:cxn>
              </a:cxnLst>
              <a:rect l="0" t="0" r="r" b="b"/>
              <a:pathLst>
                <a:path w="140" h="160">
                  <a:moveTo>
                    <a:pt x="112" y="98"/>
                  </a:moveTo>
                  <a:lnTo>
                    <a:pt x="140" y="104"/>
                  </a:lnTo>
                  <a:lnTo>
                    <a:pt x="132" y="118"/>
                  </a:lnTo>
                  <a:lnTo>
                    <a:pt x="132" y="118"/>
                  </a:lnTo>
                  <a:lnTo>
                    <a:pt x="126" y="126"/>
                  </a:lnTo>
                  <a:lnTo>
                    <a:pt x="126" y="132"/>
                  </a:lnTo>
                  <a:lnTo>
                    <a:pt x="126" y="140"/>
                  </a:lnTo>
                  <a:lnTo>
                    <a:pt x="118" y="146"/>
                  </a:lnTo>
                  <a:lnTo>
                    <a:pt x="112" y="146"/>
                  </a:lnTo>
                  <a:lnTo>
                    <a:pt x="112" y="153"/>
                  </a:lnTo>
                  <a:lnTo>
                    <a:pt x="104" y="153"/>
                  </a:lnTo>
                  <a:lnTo>
                    <a:pt x="98" y="160"/>
                  </a:lnTo>
                  <a:lnTo>
                    <a:pt x="90" y="160"/>
                  </a:lnTo>
                  <a:lnTo>
                    <a:pt x="84" y="160"/>
                  </a:lnTo>
                  <a:lnTo>
                    <a:pt x="84" y="160"/>
                  </a:lnTo>
                  <a:lnTo>
                    <a:pt x="77" y="160"/>
                  </a:lnTo>
                  <a:lnTo>
                    <a:pt x="70" y="160"/>
                  </a:lnTo>
                  <a:lnTo>
                    <a:pt x="56" y="160"/>
                  </a:lnTo>
                  <a:lnTo>
                    <a:pt x="49" y="160"/>
                  </a:lnTo>
                  <a:lnTo>
                    <a:pt x="42" y="160"/>
                  </a:lnTo>
                  <a:lnTo>
                    <a:pt x="35" y="160"/>
                  </a:lnTo>
                  <a:lnTo>
                    <a:pt x="28" y="153"/>
                  </a:lnTo>
                  <a:lnTo>
                    <a:pt x="21" y="153"/>
                  </a:lnTo>
                  <a:lnTo>
                    <a:pt x="14" y="146"/>
                  </a:lnTo>
                  <a:lnTo>
                    <a:pt x="14" y="140"/>
                  </a:lnTo>
                  <a:lnTo>
                    <a:pt x="7" y="132"/>
                  </a:lnTo>
                  <a:lnTo>
                    <a:pt x="7" y="126"/>
                  </a:lnTo>
                  <a:lnTo>
                    <a:pt x="0" y="118"/>
                  </a:lnTo>
                  <a:lnTo>
                    <a:pt x="0" y="112"/>
                  </a:lnTo>
                  <a:lnTo>
                    <a:pt x="0" y="104"/>
                  </a:lnTo>
                  <a:lnTo>
                    <a:pt x="0" y="98"/>
                  </a:lnTo>
                  <a:lnTo>
                    <a:pt x="0" y="90"/>
                  </a:lnTo>
                  <a:lnTo>
                    <a:pt x="0" y="84"/>
                  </a:lnTo>
                  <a:lnTo>
                    <a:pt x="0" y="76"/>
                  </a:lnTo>
                  <a:lnTo>
                    <a:pt x="0" y="62"/>
                  </a:lnTo>
                  <a:lnTo>
                    <a:pt x="0" y="56"/>
                  </a:lnTo>
                  <a:lnTo>
                    <a:pt x="0" y="49"/>
                  </a:lnTo>
                  <a:lnTo>
                    <a:pt x="0" y="42"/>
                  </a:lnTo>
                  <a:lnTo>
                    <a:pt x="7" y="35"/>
                  </a:lnTo>
                  <a:lnTo>
                    <a:pt x="7" y="28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21" y="14"/>
                  </a:lnTo>
                  <a:lnTo>
                    <a:pt x="21" y="7"/>
                  </a:lnTo>
                  <a:lnTo>
                    <a:pt x="28" y="7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98" y="7"/>
                  </a:lnTo>
                  <a:lnTo>
                    <a:pt x="104" y="7"/>
                  </a:lnTo>
                  <a:lnTo>
                    <a:pt x="104" y="14"/>
                  </a:lnTo>
                  <a:lnTo>
                    <a:pt x="112" y="14"/>
                  </a:lnTo>
                  <a:lnTo>
                    <a:pt x="112" y="21"/>
                  </a:lnTo>
                  <a:lnTo>
                    <a:pt x="118" y="28"/>
                  </a:lnTo>
                  <a:lnTo>
                    <a:pt x="118" y="28"/>
                  </a:lnTo>
                  <a:lnTo>
                    <a:pt x="126" y="35"/>
                  </a:lnTo>
                  <a:lnTo>
                    <a:pt x="126" y="42"/>
                  </a:lnTo>
                  <a:lnTo>
                    <a:pt x="126" y="42"/>
                  </a:lnTo>
                  <a:lnTo>
                    <a:pt x="104" y="49"/>
                  </a:lnTo>
                  <a:lnTo>
                    <a:pt x="98" y="49"/>
                  </a:lnTo>
                  <a:lnTo>
                    <a:pt x="98" y="49"/>
                  </a:lnTo>
                  <a:lnTo>
                    <a:pt x="98" y="49"/>
                  </a:lnTo>
                  <a:lnTo>
                    <a:pt x="90" y="42"/>
                  </a:lnTo>
                  <a:lnTo>
                    <a:pt x="90" y="42"/>
                  </a:lnTo>
                  <a:lnTo>
                    <a:pt x="90" y="42"/>
                  </a:lnTo>
                  <a:lnTo>
                    <a:pt x="84" y="35"/>
                  </a:lnTo>
                  <a:lnTo>
                    <a:pt x="84" y="35"/>
                  </a:lnTo>
                  <a:lnTo>
                    <a:pt x="77" y="28"/>
                  </a:lnTo>
                  <a:lnTo>
                    <a:pt x="77" y="28"/>
                  </a:lnTo>
                  <a:lnTo>
                    <a:pt x="77" y="28"/>
                  </a:lnTo>
                  <a:lnTo>
                    <a:pt x="70" y="28"/>
                  </a:lnTo>
                  <a:lnTo>
                    <a:pt x="70" y="28"/>
                  </a:lnTo>
                  <a:lnTo>
                    <a:pt x="70" y="28"/>
                  </a:lnTo>
                  <a:lnTo>
                    <a:pt x="70" y="28"/>
                  </a:lnTo>
                  <a:lnTo>
                    <a:pt x="63" y="28"/>
                  </a:lnTo>
                  <a:lnTo>
                    <a:pt x="56" y="28"/>
                  </a:lnTo>
                  <a:lnTo>
                    <a:pt x="49" y="28"/>
                  </a:lnTo>
                  <a:lnTo>
                    <a:pt x="49" y="28"/>
                  </a:lnTo>
                  <a:lnTo>
                    <a:pt x="42" y="28"/>
                  </a:lnTo>
                  <a:lnTo>
                    <a:pt x="42" y="35"/>
                  </a:lnTo>
                  <a:lnTo>
                    <a:pt x="35" y="35"/>
                  </a:lnTo>
                  <a:lnTo>
                    <a:pt x="35" y="42"/>
                  </a:lnTo>
                  <a:lnTo>
                    <a:pt x="28" y="42"/>
                  </a:lnTo>
                  <a:lnTo>
                    <a:pt x="28" y="49"/>
                  </a:lnTo>
                  <a:lnTo>
                    <a:pt x="28" y="56"/>
                  </a:lnTo>
                  <a:lnTo>
                    <a:pt x="28" y="62"/>
                  </a:lnTo>
                  <a:lnTo>
                    <a:pt x="28" y="70"/>
                  </a:lnTo>
                  <a:lnTo>
                    <a:pt x="28" y="70"/>
                  </a:lnTo>
                  <a:lnTo>
                    <a:pt x="28" y="76"/>
                  </a:lnTo>
                  <a:lnTo>
                    <a:pt x="28" y="90"/>
                  </a:lnTo>
                  <a:lnTo>
                    <a:pt x="28" y="98"/>
                  </a:lnTo>
                  <a:lnTo>
                    <a:pt x="28" y="104"/>
                  </a:lnTo>
                  <a:lnTo>
                    <a:pt x="28" y="112"/>
                  </a:lnTo>
                  <a:lnTo>
                    <a:pt x="28" y="118"/>
                  </a:lnTo>
                  <a:lnTo>
                    <a:pt x="28" y="118"/>
                  </a:lnTo>
                  <a:lnTo>
                    <a:pt x="35" y="126"/>
                  </a:lnTo>
                  <a:lnTo>
                    <a:pt x="35" y="126"/>
                  </a:lnTo>
                  <a:lnTo>
                    <a:pt x="42" y="132"/>
                  </a:lnTo>
                  <a:lnTo>
                    <a:pt x="42" y="132"/>
                  </a:lnTo>
                  <a:lnTo>
                    <a:pt x="49" y="132"/>
                  </a:lnTo>
                  <a:lnTo>
                    <a:pt x="49" y="132"/>
                  </a:lnTo>
                  <a:lnTo>
                    <a:pt x="56" y="132"/>
                  </a:lnTo>
                  <a:lnTo>
                    <a:pt x="63" y="132"/>
                  </a:lnTo>
                  <a:lnTo>
                    <a:pt x="63" y="132"/>
                  </a:lnTo>
                  <a:lnTo>
                    <a:pt x="63" y="132"/>
                  </a:lnTo>
                  <a:lnTo>
                    <a:pt x="70" y="132"/>
                  </a:lnTo>
                  <a:lnTo>
                    <a:pt x="77" y="132"/>
                  </a:lnTo>
                  <a:lnTo>
                    <a:pt x="77" y="132"/>
                  </a:lnTo>
                  <a:lnTo>
                    <a:pt x="84" y="132"/>
                  </a:lnTo>
                  <a:lnTo>
                    <a:pt x="84" y="132"/>
                  </a:lnTo>
                  <a:lnTo>
                    <a:pt x="90" y="132"/>
                  </a:lnTo>
                  <a:lnTo>
                    <a:pt x="90" y="126"/>
                  </a:lnTo>
                  <a:lnTo>
                    <a:pt x="98" y="126"/>
                  </a:lnTo>
                  <a:lnTo>
                    <a:pt x="98" y="126"/>
                  </a:lnTo>
                  <a:lnTo>
                    <a:pt x="98" y="118"/>
                  </a:lnTo>
                  <a:lnTo>
                    <a:pt x="104" y="118"/>
                  </a:lnTo>
                  <a:lnTo>
                    <a:pt x="104" y="112"/>
                  </a:lnTo>
                  <a:lnTo>
                    <a:pt x="104" y="104"/>
                  </a:lnTo>
                  <a:lnTo>
                    <a:pt x="104" y="104"/>
                  </a:lnTo>
                  <a:lnTo>
                    <a:pt x="112" y="9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869" name="Freeform 221"/>
            <p:cNvSpPr>
              <a:spLocks noEditPoints="1"/>
            </p:cNvSpPr>
            <p:nvPr/>
          </p:nvSpPr>
          <p:spPr bwMode="auto">
            <a:xfrm>
              <a:off x="2534" y="5162"/>
              <a:ext cx="28" cy="115"/>
            </a:xfrm>
            <a:custGeom>
              <a:avLst/>
              <a:gdLst/>
              <a:ahLst/>
              <a:cxnLst>
                <a:cxn ang="0">
                  <a:pos x="6" y="230"/>
                </a:cxn>
                <a:cxn ang="0">
                  <a:pos x="6" y="70"/>
                </a:cxn>
                <a:cxn ang="0">
                  <a:pos x="34" y="70"/>
                </a:cxn>
                <a:cxn ang="0">
                  <a:pos x="34" y="230"/>
                </a:cxn>
                <a:cxn ang="0">
                  <a:pos x="6" y="230"/>
                </a:cxn>
                <a:cxn ang="0">
                  <a:pos x="0" y="41"/>
                </a:cxn>
                <a:cxn ang="0">
                  <a:pos x="20" y="0"/>
                </a:cxn>
                <a:cxn ang="0">
                  <a:pos x="55" y="0"/>
                </a:cxn>
                <a:cxn ang="0">
                  <a:pos x="20" y="41"/>
                </a:cxn>
                <a:cxn ang="0">
                  <a:pos x="0" y="41"/>
                </a:cxn>
              </a:cxnLst>
              <a:rect l="0" t="0" r="r" b="b"/>
              <a:pathLst>
                <a:path w="55" h="230">
                  <a:moveTo>
                    <a:pt x="6" y="230"/>
                  </a:moveTo>
                  <a:lnTo>
                    <a:pt x="6" y="70"/>
                  </a:lnTo>
                  <a:lnTo>
                    <a:pt x="34" y="70"/>
                  </a:lnTo>
                  <a:lnTo>
                    <a:pt x="34" y="230"/>
                  </a:lnTo>
                  <a:lnTo>
                    <a:pt x="6" y="230"/>
                  </a:lnTo>
                  <a:close/>
                  <a:moveTo>
                    <a:pt x="0" y="41"/>
                  </a:moveTo>
                  <a:lnTo>
                    <a:pt x="20" y="0"/>
                  </a:lnTo>
                  <a:lnTo>
                    <a:pt x="55" y="0"/>
                  </a:lnTo>
                  <a:lnTo>
                    <a:pt x="20" y="4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870" name="Freeform 222"/>
            <p:cNvSpPr>
              <a:spLocks/>
            </p:cNvSpPr>
            <p:nvPr/>
          </p:nvSpPr>
          <p:spPr bwMode="auto">
            <a:xfrm>
              <a:off x="2572" y="5197"/>
              <a:ext cx="70" cy="80"/>
            </a:xfrm>
            <a:custGeom>
              <a:avLst/>
              <a:gdLst/>
              <a:ahLst/>
              <a:cxnLst>
                <a:cxn ang="0">
                  <a:pos x="133" y="118"/>
                </a:cxn>
                <a:cxn ang="0">
                  <a:pos x="125" y="132"/>
                </a:cxn>
                <a:cxn ang="0">
                  <a:pos x="111" y="146"/>
                </a:cxn>
                <a:cxn ang="0">
                  <a:pos x="97" y="160"/>
                </a:cxn>
                <a:cxn ang="0">
                  <a:pos x="83" y="160"/>
                </a:cxn>
                <a:cxn ang="0">
                  <a:pos x="56" y="160"/>
                </a:cxn>
                <a:cxn ang="0">
                  <a:pos x="35" y="160"/>
                </a:cxn>
                <a:cxn ang="0">
                  <a:pos x="14" y="146"/>
                </a:cxn>
                <a:cxn ang="0">
                  <a:pos x="7" y="126"/>
                </a:cxn>
                <a:cxn ang="0">
                  <a:pos x="0" y="104"/>
                </a:cxn>
                <a:cxn ang="0">
                  <a:pos x="0" y="84"/>
                </a:cxn>
                <a:cxn ang="0">
                  <a:pos x="0" y="56"/>
                </a:cxn>
                <a:cxn ang="0">
                  <a:pos x="7" y="35"/>
                </a:cxn>
                <a:cxn ang="0">
                  <a:pos x="14" y="21"/>
                </a:cxn>
                <a:cxn ang="0">
                  <a:pos x="28" y="7"/>
                </a:cxn>
                <a:cxn ang="0">
                  <a:pos x="49" y="0"/>
                </a:cxn>
                <a:cxn ang="0">
                  <a:pos x="63" y="0"/>
                </a:cxn>
                <a:cxn ang="0">
                  <a:pos x="77" y="0"/>
                </a:cxn>
                <a:cxn ang="0">
                  <a:pos x="97" y="7"/>
                </a:cxn>
                <a:cxn ang="0">
                  <a:pos x="111" y="14"/>
                </a:cxn>
                <a:cxn ang="0">
                  <a:pos x="119" y="28"/>
                </a:cxn>
                <a:cxn ang="0">
                  <a:pos x="125" y="42"/>
                </a:cxn>
                <a:cxn ang="0">
                  <a:pos x="97" y="49"/>
                </a:cxn>
                <a:cxn ang="0">
                  <a:pos x="91" y="42"/>
                </a:cxn>
                <a:cxn ang="0">
                  <a:pos x="83" y="35"/>
                </a:cxn>
                <a:cxn ang="0">
                  <a:pos x="77" y="28"/>
                </a:cxn>
                <a:cxn ang="0">
                  <a:pos x="69" y="28"/>
                </a:cxn>
                <a:cxn ang="0">
                  <a:pos x="56" y="28"/>
                </a:cxn>
                <a:cxn ang="0">
                  <a:pos x="42" y="28"/>
                </a:cxn>
                <a:cxn ang="0">
                  <a:pos x="35" y="42"/>
                </a:cxn>
                <a:cxn ang="0">
                  <a:pos x="28" y="56"/>
                </a:cxn>
                <a:cxn ang="0">
                  <a:pos x="28" y="70"/>
                </a:cxn>
                <a:cxn ang="0">
                  <a:pos x="28" y="98"/>
                </a:cxn>
                <a:cxn ang="0">
                  <a:pos x="28" y="118"/>
                </a:cxn>
                <a:cxn ang="0">
                  <a:pos x="35" y="126"/>
                </a:cxn>
                <a:cxn ang="0">
                  <a:pos x="49" y="132"/>
                </a:cxn>
                <a:cxn ang="0">
                  <a:pos x="63" y="132"/>
                </a:cxn>
                <a:cxn ang="0">
                  <a:pos x="69" y="132"/>
                </a:cxn>
                <a:cxn ang="0">
                  <a:pos x="83" y="132"/>
                </a:cxn>
                <a:cxn ang="0">
                  <a:pos x="91" y="126"/>
                </a:cxn>
                <a:cxn ang="0">
                  <a:pos x="97" y="118"/>
                </a:cxn>
                <a:cxn ang="0">
                  <a:pos x="105" y="104"/>
                </a:cxn>
              </a:cxnLst>
              <a:rect l="0" t="0" r="r" b="b"/>
              <a:pathLst>
                <a:path w="139" h="160">
                  <a:moveTo>
                    <a:pt x="111" y="98"/>
                  </a:moveTo>
                  <a:lnTo>
                    <a:pt x="139" y="104"/>
                  </a:lnTo>
                  <a:lnTo>
                    <a:pt x="133" y="118"/>
                  </a:lnTo>
                  <a:lnTo>
                    <a:pt x="133" y="118"/>
                  </a:lnTo>
                  <a:lnTo>
                    <a:pt x="125" y="126"/>
                  </a:lnTo>
                  <a:lnTo>
                    <a:pt x="125" y="132"/>
                  </a:lnTo>
                  <a:lnTo>
                    <a:pt x="125" y="140"/>
                  </a:lnTo>
                  <a:lnTo>
                    <a:pt x="119" y="146"/>
                  </a:lnTo>
                  <a:lnTo>
                    <a:pt x="111" y="146"/>
                  </a:lnTo>
                  <a:lnTo>
                    <a:pt x="111" y="153"/>
                  </a:lnTo>
                  <a:lnTo>
                    <a:pt x="105" y="153"/>
                  </a:lnTo>
                  <a:lnTo>
                    <a:pt x="97" y="160"/>
                  </a:lnTo>
                  <a:lnTo>
                    <a:pt x="91" y="160"/>
                  </a:lnTo>
                  <a:lnTo>
                    <a:pt x="83" y="160"/>
                  </a:lnTo>
                  <a:lnTo>
                    <a:pt x="83" y="160"/>
                  </a:lnTo>
                  <a:lnTo>
                    <a:pt x="77" y="160"/>
                  </a:lnTo>
                  <a:lnTo>
                    <a:pt x="69" y="160"/>
                  </a:lnTo>
                  <a:lnTo>
                    <a:pt x="56" y="160"/>
                  </a:lnTo>
                  <a:lnTo>
                    <a:pt x="49" y="160"/>
                  </a:lnTo>
                  <a:lnTo>
                    <a:pt x="42" y="160"/>
                  </a:lnTo>
                  <a:lnTo>
                    <a:pt x="35" y="160"/>
                  </a:lnTo>
                  <a:lnTo>
                    <a:pt x="28" y="153"/>
                  </a:lnTo>
                  <a:lnTo>
                    <a:pt x="21" y="153"/>
                  </a:lnTo>
                  <a:lnTo>
                    <a:pt x="14" y="146"/>
                  </a:lnTo>
                  <a:lnTo>
                    <a:pt x="14" y="140"/>
                  </a:lnTo>
                  <a:lnTo>
                    <a:pt x="7" y="132"/>
                  </a:lnTo>
                  <a:lnTo>
                    <a:pt x="7" y="126"/>
                  </a:lnTo>
                  <a:lnTo>
                    <a:pt x="0" y="118"/>
                  </a:lnTo>
                  <a:lnTo>
                    <a:pt x="0" y="112"/>
                  </a:lnTo>
                  <a:lnTo>
                    <a:pt x="0" y="104"/>
                  </a:lnTo>
                  <a:lnTo>
                    <a:pt x="0" y="98"/>
                  </a:lnTo>
                  <a:lnTo>
                    <a:pt x="0" y="90"/>
                  </a:lnTo>
                  <a:lnTo>
                    <a:pt x="0" y="84"/>
                  </a:lnTo>
                  <a:lnTo>
                    <a:pt x="0" y="76"/>
                  </a:lnTo>
                  <a:lnTo>
                    <a:pt x="0" y="62"/>
                  </a:lnTo>
                  <a:lnTo>
                    <a:pt x="0" y="56"/>
                  </a:lnTo>
                  <a:lnTo>
                    <a:pt x="0" y="49"/>
                  </a:lnTo>
                  <a:lnTo>
                    <a:pt x="0" y="42"/>
                  </a:lnTo>
                  <a:lnTo>
                    <a:pt x="7" y="35"/>
                  </a:lnTo>
                  <a:lnTo>
                    <a:pt x="7" y="28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21" y="14"/>
                  </a:lnTo>
                  <a:lnTo>
                    <a:pt x="21" y="7"/>
                  </a:lnTo>
                  <a:lnTo>
                    <a:pt x="28" y="7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9" y="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83" y="0"/>
                  </a:lnTo>
                  <a:lnTo>
                    <a:pt x="91" y="0"/>
                  </a:lnTo>
                  <a:lnTo>
                    <a:pt x="97" y="7"/>
                  </a:lnTo>
                  <a:lnTo>
                    <a:pt x="105" y="7"/>
                  </a:lnTo>
                  <a:lnTo>
                    <a:pt x="105" y="14"/>
                  </a:lnTo>
                  <a:lnTo>
                    <a:pt x="111" y="14"/>
                  </a:lnTo>
                  <a:lnTo>
                    <a:pt x="111" y="21"/>
                  </a:lnTo>
                  <a:lnTo>
                    <a:pt x="119" y="28"/>
                  </a:lnTo>
                  <a:lnTo>
                    <a:pt x="119" y="28"/>
                  </a:lnTo>
                  <a:lnTo>
                    <a:pt x="125" y="35"/>
                  </a:lnTo>
                  <a:lnTo>
                    <a:pt x="125" y="42"/>
                  </a:lnTo>
                  <a:lnTo>
                    <a:pt x="125" y="42"/>
                  </a:lnTo>
                  <a:lnTo>
                    <a:pt x="105" y="49"/>
                  </a:lnTo>
                  <a:lnTo>
                    <a:pt x="97" y="49"/>
                  </a:lnTo>
                  <a:lnTo>
                    <a:pt x="97" y="49"/>
                  </a:lnTo>
                  <a:lnTo>
                    <a:pt x="97" y="49"/>
                  </a:lnTo>
                  <a:lnTo>
                    <a:pt x="91" y="42"/>
                  </a:lnTo>
                  <a:lnTo>
                    <a:pt x="91" y="42"/>
                  </a:lnTo>
                  <a:lnTo>
                    <a:pt x="91" y="42"/>
                  </a:lnTo>
                  <a:lnTo>
                    <a:pt x="83" y="35"/>
                  </a:lnTo>
                  <a:lnTo>
                    <a:pt x="83" y="35"/>
                  </a:lnTo>
                  <a:lnTo>
                    <a:pt x="77" y="28"/>
                  </a:lnTo>
                  <a:lnTo>
                    <a:pt x="77" y="28"/>
                  </a:lnTo>
                  <a:lnTo>
                    <a:pt x="77" y="28"/>
                  </a:lnTo>
                  <a:lnTo>
                    <a:pt x="69" y="28"/>
                  </a:lnTo>
                  <a:lnTo>
                    <a:pt x="69" y="28"/>
                  </a:lnTo>
                  <a:lnTo>
                    <a:pt x="69" y="28"/>
                  </a:lnTo>
                  <a:lnTo>
                    <a:pt x="69" y="28"/>
                  </a:lnTo>
                  <a:lnTo>
                    <a:pt x="63" y="28"/>
                  </a:lnTo>
                  <a:lnTo>
                    <a:pt x="56" y="28"/>
                  </a:lnTo>
                  <a:lnTo>
                    <a:pt x="49" y="28"/>
                  </a:lnTo>
                  <a:lnTo>
                    <a:pt x="49" y="28"/>
                  </a:lnTo>
                  <a:lnTo>
                    <a:pt x="42" y="28"/>
                  </a:lnTo>
                  <a:lnTo>
                    <a:pt x="42" y="35"/>
                  </a:lnTo>
                  <a:lnTo>
                    <a:pt x="35" y="35"/>
                  </a:lnTo>
                  <a:lnTo>
                    <a:pt x="35" y="42"/>
                  </a:lnTo>
                  <a:lnTo>
                    <a:pt x="28" y="42"/>
                  </a:lnTo>
                  <a:lnTo>
                    <a:pt x="28" y="49"/>
                  </a:lnTo>
                  <a:lnTo>
                    <a:pt x="28" y="56"/>
                  </a:lnTo>
                  <a:lnTo>
                    <a:pt x="28" y="62"/>
                  </a:lnTo>
                  <a:lnTo>
                    <a:pt x="28" y="70"/>
                  </a:lnTo>
                  <a:lnTo>
                    <a:pt x="28" y="70"/>
                  </a:lnTo>
                  <a:lnTo>
                    <a:pt x="28" y="76"/>
                  </a:lnTo>
                  <a:lnTo>
                    <a:pt x="28" y="90"/>
                  </a:lnTo>
                  <a:lnTo>
                    <a:pt x="28" y="98"/>
                  </a:lnTo>
                  <a:lnTo>
                    <a:pt x="28" y="104"/>
                  </a:lnTo>
                  <a:lnTo>
                    <a:pt x="28" y="112"/>
                  </a:lnTo>
                  <a:lnTo>
                    <a:pt x="28" y="118"/>
                  </a:lnTo>
                  <a:lnTo>
                    <a:pt x="28" y="118"/>
                  </a:lnTo>
                  <a:lnTo>
                    <a:pt x="35" y="126"/>
                  </a:lnTo>
                  <a:lnTo>
                    <a:pt x="35" y="126"/>
                  </a:lnTo>
                  <a:lnTo>
                    <a:pt x="42" y="132"/>
                  </a:lnTo>
                  <a:lnTo>
                    <a:pt x="42" y="132"/>
                  </a:lnTo>
                  <a:lnTo>
                    <a:pt x="49" y="132"/>
                  </a:lnTo>
                  <a:lnTo>
                    <a:pt x="49" y="132"/>
                  </a:lnTo>
                  <a:lnTo>
                    <a:pt x="56" y="132"/>
                  </a:lnTo>
                  <a:lnTo>
                    <a:pt x="63" y="132"/>
                  </a:lnTo>
                  <a:lnTo>
                    <a:pt x="63" y="132"/>
                  </a:lnTo>
                  <a:lnTo>
                    <a:pt x="63" y="132"/>
                  </a:lnTo>
                  <a:lnTo>
                    <a:pt x="69" y="132"/>
                  </a:lnTo>
                  <a:lnTo>
                    <a:pt x="77" y="132"/>
                  </a:lnTo>
                  <a:lnTo>
                    <a:pt x="77" y="132"/>
                  </a:lnTo>
                  <a:lnTo>
                    <a:pt x="83" y="132"/>
                  </a:lnTo>
                  <a:lnTo>
                    <a:pt x="83" y="132"/>
                  </a:lnTo>
                  <a:lnTo>
                    <a:pt x="91" y="132"/>
                  </a:lnTo>
                  <a:lnTo>
                    <a:pt x="91" y="126"/>
                  </a:lnTo>
                  <a:lnTo>
                    <a:pt x="97" y="126"/>
                  </a:lnTo>
                  <a:lnTo>
                    <a:pt x="97" y="126"/>
                  </a:lnTo>
                  <a:lnTo>
                    <a:pt x="97" y="118"/>
                  </a:lnTo>
                  <a:lnTo>
                    <a:pt x="105" y="118"/>
                  </a:lnTo>
                  <a:lnTo>
                    <a:pt x="105" y="112"/>
                  </a:lnTo>
                  <a:lnTo>
                    <a:pt x="105" y="104"/>
                  </a:lnTo>
                  <a:lnTo>
                    <a:pt x="105" y="104"/>
                  </a:lnTo>
                  <a:lnTo>
                    <a:pt x="111" y="9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871" name="Freeform 223"/>
            <p:cNvSpPr>
              <a:spLocks/>
            </p:cNvSpPr>
            <p:nvPr/>
          </p:nvSpPr>
          <p:spPr bwMode="auto">
            <a:xfrm>
              <a:off x="2655" y="5166"/>
              <a:ext cx="63" cy="1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" y="84"/>
                </a:cxn>
                <a:cxn ang="0">
                  <a:pos x="28" y="77"/>
                </a:cxn>
                <a:cxn ang="0">
                  <a:pos x="35" y="70"/>
                </a:cxn>
                <a:cxn ang="0">
                  <a:pos x="42" y="63"/>
                </a:cxn>
                <a:cxn ang="0">
                  <a:pos x="49" y="63"/>
                </a:cxn>
                <a:cxn ang="0">
                  <a:pos x="63" y="63"/>
                </a:cxn>
                <a:cxn ang="0">
                  <a:pos x="63" y="63"/>
                </a:cxn>
                <a:cxn ang="0">
                  <a:pos x="77" y="63"/>
                </a:cxn>
                <a:cxn ang="0">
                  <a:pos x="91" y="63"/>
                </a:cxn>
                <a:cxn ang="0">
                  <a:pos x="98" y="70"/>
                </a:cxn>
                <a:cxn ang="0">
                  <a:pos x="105" y="77"/>
                </a:cxn>
                <a:cxn ang="0">
                  <a:pos x="111" y="84"/>
                </a:cxn>
                <a:cxn ang="0">
                  <a:pos x="119" y="91"/>
                </a:cxn>
                <a:cxn ang="0">
                  <a:pos x="119" y="98"/>
                </a:cxn>
                <a:cxn ang="0">
                  <a:pos x="119" y="112"/>
                </a:cxn>
                <a:cxn ang="0">
                  <a:pos x="119" y="125"/>
                </a:cxn>
                <a:cxn ang="0">
                  <a:pos x="98" y="223"/>
                </a:cxn>
                <a:cxn ang="0">
                  <a:pos x="91" y="125"/>
                </a:cxn>
                <a:cxn ang="0">
                  <a:pos x="91" y="112"/>
                </a:cxn>
                <a:cxn ang="0">
                  <a:pos x="91" y="105"/>
                </a:cxn>
                <a:cxn ang="0">
                  <a:pos x="84" y="98"/>
                </a:cxn>
                <a:cxn ang="0">
                  <a:pos x="77" y="91"/>
                </a:cxn>
                <a:cxn ang="0">
                  <a:pos x="70" y="91"/>
                </a:cxn>
                <a:cxn ang="0">
                  <a:pos x="70" y="91"/>
                </a:cxn>
                <a:cxn ang="0">
                  <a:pos x="63" y="91"/>
                </a:cxn>
                <a:cxn ang="0">
                  <a:pos x="49" y="91"/>
                </a:cxn>
                <a:cxn ang="0">
                  <a:pos x="42" y="91"/>
                </a:cxn>
                <a:cxn ang="0">
                  <a:pos x="42" y="91"/>
                </a:cxn>
                <a:cxn ang="0">
                  <a:pos x="35" y="98"/>
                </a:cxn>
                <a:cxn ang="0">
                  <a:pos x="35" y="105"/>
                </a:cxn>
                <a:cxn ang="0">
                  <a:pos x="28" y="112"/>
                </a:cxn>
                <a:cxn ang="0">
                  <a:pos x="28" y="119"/>
                </a:cxn>
                <a:cxn ang="0">
                  <a:pos x="28" y="125"/>
                </a:cxn>
                <a:cxn ang="0">
                  <a:pos x="28" y="139"/>
                </a:cxn>
                <a:cxn ang="0">
                  <a:pos x="28" y="223"/>
                </a:cxn>
              </a:cxnLst>
              <a:rect l="0" t="0" r="r" b="b"/>
              <a:pathLst>
                <a:path w="125" h="223">
                  <a:moveTo>
                    <a:pt x="0" y="223"/>
                  </a:moveTo>
                  <a:lnTo>
                    <a:pt x="0" y="0"/>
                  </a:lnTo>
                  <a:lnTo>
                    <a:pt x="28" y="0"/>
                  </a:lnTo>
                  <a:lnTo>
                    <a:pt x="28" y="84"/>
                  </a:lnTo>
                  <a:lnTo>
                    <a:pt x="28" y="84"/>
                  </a:lnTo>
                  <a:lnTo>
                    <a:pt x="28" y="77"/>
                  </a:lnTo>
                  <a:lnTo>
                    <a:pt x="35" y="77"/>
                  </a:lnTo>
                  <a:lnTo>
                    <a:pt x="35" y="70"/>
                  </a:lnTo>
                  <a:lnTo>
                    <a:pt x="42" y="70"/>
                  </a:lnTo>
                  <a:lnTo>
                    <a:pt x="42" y="63"/>
                  </a:lnTo>
                  <a:lnTo>
                    <a:pt x="49" y="63"/>
                  </a:lnTo>
                  <a:lnTo>
                    <a:pt x="49" y="63"/>
                  </a:lnTo>
                  <a:lnTo>
                    <a:pt x="56" y="63"/>
                  </a:lnTo>
                  <a:lnTo>
                    <a:pt x="63" y="63"/>
                  </a:lnTo>
                  <a:lnTo>
                    <a:pt x="63" y="63"/>
                  </a:lnTo>
                  <a:lnTo>
                    <a:pt x="63" y="63"/>
                  </a:lnTo>
                  <a:lnTo>
                    <a:pt x="70" y="63"/>
                  </a:lnTo>
                  <a:lnTo>
                    <a:pt x="77" y="63"/>
                  </a:lnTo>
                  <a:lnTo>
                    <a:pt x="84" y="63"/>
                  </a:lnTo>
                  <a:lnTo>
                    <a:pt x="91" y="63"/>
                  </a:lnTo>
                  <a:lnTo>
                    <a:pt x="91" y="70"/>
                  </a:lnTo>
                  <a:lnTo>
                    <a:pt x="98" y="70"/>
                  </a:lnTo>
                  <a:lnTo>
                    <a:pt x="98" y="77"/>
                  </a:lnTo>
                  <a:lnTo>
                    <a:pt x="105" y="77"/>
                  </a:lnTo>
                  <a:lnTo>
                    <a:pt x="105" y="84"/>
                  </a:lnTo>
                  <a:lnTo>
                    <a:pt x="111" y="84"/>
                  </a:lnTo>
                  <a:lnTo>
                    <a:pt x="111" y="91"/>
                  </a:lnTo>
                  <a:lnTo>
                    <a:pt x="119" y="91"/>
                  </a:lnTo>
                  <a:lnTo>
                    <a:pt x="119" y="98"/>
                  </a:lnTo>
                  <a:lnTo>
                    <a:pt x="119" y="98"/>
                  </a:lnTo>
                  <a:lnTo>
                    <a:pt x="119" y="105"/>
                  </a:lnTo>
                  <a:lnTo>
                    <a:pt x="119" y="112"/>
                  </a:lnTo>
                  <a:lnTo>
                    <a:pt x="119" y="119"/>
                  </a:lnTo>
                  <a:lnTo>
                    <a:pt x="119" y="125"/>
                  </a:lnTo>
                  <a:lnTo>
                    <a:pt x="125" y="223"/>
                  </a:lnTo>
                  <a:lnTo>
                    <a:pt x="98" y="223"/>
                  </a:lnTo>
                  <a:lnTo>
                    <a:pt x="98" y="125"/>
                  </a:lnTo>
                  <a:lnTo>
                    <a:pt x="91" y="125"/>
                  </a:lnTo>
                  <a:lnTo>
                    <a:pt x="91" y="119"/>
                  </a:lnTo>
                  <a:lnTo>
                    <a:pt x="91" y="112"/>
                  </a:lnTo>
                  <a:lnTo>
                    <a:pt x="91" y="112"/>
                  </a:lnTo>
                  <a:lnTo>
                    <a:pt x="91" y="105"/>
                  </a:lnTo>
                  <a:lnTo>
                    <a:pt x="91" y="105"/>
                  </a:lnTo>
                  <a:lnTo>
                    <a:pt x="84" y="98"/>
                  </a:lnTo>
                  <a:lnTo>
                    <a:pt x="84" y="98"/>
                  </a:lnTo>
                  <a:lnTo>
                    <a:pt x="77" y="91"/>
                  </a:lnTo>
                  <a:lnTo>
                    <a:pt x="77" y="91"/>
                  </a:lnTo>
                  <a:lnTo>
                    <a:pt x="70" y="91"/>
                  </a:lnTo>
                  <a:lnTo>
                    <a:pt x="70" y="91"/>
                  </a:lnTo>
                  <a:lnTo>
                    <a:pt x="70" y="91"/>
                  </a:lnTo>
                  <a:lnTo>
                    <a:pt x="63" y="91"/>
                  </a:lnTo>
                  <a:lnTo>
                    <a:pt x="63" y="91"/>
                  </a:lnTo>
                  <a:lnTo>
                    <a:pt x="56" y="91"/>
                  </a:lnTo>
                  <a:lnTo>
                    <a:pt x="49" y="91"/>
                  </a:lnTo>
                  <a:lnTo>
                    <a:pt x="49" y="91"/>
                  </a:lnTo>
                  <a:lnTo>
                    <a:pt x="42" y="91"/>
                  </a:lnTo>
                  <a:lnTo>
                    <a:pt x="42" y="91"/>
                  </a:lnTo>
                  <a:lnTo>
                    <a:pt x="42" y="91"/>
                  </a:lnTo>
                  <a:lnTo>
                    <a:pt x="35" y="98"/>
                  </a:lnTo>
                  <a:lnTo>
                    <a:pt x="35" y="98"/>
                  </a:lnTo>
                  <a:lnTo>
                    <a:pt x="35" y="98"/>
                  </a:lnTo>
                  <a:lnTo>
                    <a:pt x="35" y="105"/>
                  </a:lnTo>
                  <a:lnTo>
                    <a:pt x="28" y="105"/>
                  </a:lnTo>
                  <a:lnTo>
                    <a:pt x="28" y="112"/>
                  </a:lnTo>
                  <a:lnTo>
                    <a:pt x="28" y="112"/>
                  </a:lnTo>
                  <a:lnTo>
                    <a:pt x="28" y="119"/>
                  </a:lnTo>
                  <a:lnTo>
                    <a:pt x="28" y="119"/>
                  </a:lnTo>
                  <a:lnTo>
                    <a:pt x="28" y="125"/>
                  </a:lnTo>
                  <a:lnTo>
                    <a:pt x="28" y="133"/>
                  </a:lnTo>
                  <a:lnTo>
                    <a:pt x="28" y="139"/>
                  </a:lnTo>
                  <a:lnTo>
                    <a:pt x="28" y="139"/>
                  </a:lnTo>
                  <a:lnTo>
                    <a:pt x="28" y="223"/>
                  </a:lnTo>
                  <a:lnTo>
                    <a:pt x="0" y="2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872" name="Freeform 224"/>
            <p:cNvSpPr>
              <a:spLocks/>
            </p:cNvSpPr>
            <p:nvPr/>
          </p:nvSpPr>
          <p:spPr bwMode="auto">
            <a:xfrm>
              <a:off x="2785" y="5166"/>
              <a:ext cx="28" cy="143"/>
            </a:xfrm>
            <a:custGeom>
              <a:avLst/>
              <a:gdLst/>
              <a:ahLst/>
              <a:cxnLst>
                <a:cxn ang="0">
                  <a:pos x="0" y="286"/>
                </a:cxn>
                <a:cxn ang="0">
                  <a:pos x="0" y="0"/>
                </a:cxn>
                <a:cxn ang="0">
                  <a:pos x="56" y="0"/>
                </a:cxn>
                <a:cxn ang="0">
                  <a:pos x="56" y="28"/>
                </a:cxn>
                <a:cxn ang="0">
                  <a:pos x="28" y="28"/>
                </a:cxn>
                <a:cxn ang="0">
                  <a:pos x="28" y="258"/>
                </a:cxn>
                <a:cxn ang="0">
                  <a:pos x="56" y="258"/>
                </a:cxn>
                <a:cxn ang="0">
                  <a:pos x="56" y="286"/>
                </a:cxn>
                <a:cxn ang="0">
                  <a:pos x="0" y="286"/>
                </a:cxn>
              </a:cxnLst>
              <a:rect l="0" t="0" r="r" b="b"/>
              <a:pathLst>
                <a:path w="56" h="286">
                  <a:moveTo>
                    <a:pt x="0" y="286"/>
                  </a:moveTo>
                  <a:lnTo>
                    <a:pt x="0" y="0"/>
                  </a:lnTo>
                  <a:lnTo>
                    <a:pt x="56" y="0"/>
                  </a:lnTo>
                  <a:lnTo>
                    <a:pt x="56" y="28"/>
                  </a:lnTo>
                  <a:lnTo>
                    <a:pt x="28" y="28"/>
                  </a:lnTo>
                  <a:lnTo>
                    <a:pt x="28" y="258"/>
                  </a:lnTo>
                  <a:lnTo>
                    <a:pt x="56" y="258"/>
                  </a:lnTo>
                  <a:lnTo>
                    <a:pt x="56" y="286"/>
                  </a:lnTo>
                  <a:lnTo>
                    <a:pt x="0" y="2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873" name="Freeform 225"/>
            <p:cNvSpPr>
              <a:spLocks noEditPoints="1"/>
            </p:cNvSpPr>
            <p:nvPr/>
          </p:nvSpPr>
          <p:spPr bwMode="auto">
            <a:xfrm>
              <a:off x="2823" y="5166"/>
              <a:ext cx="115" cy="111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7" y="20"/>
                </a:cxn>
                <a:cxn ang="0">
                  <a:pos x="21" y="7"/>
                </a:cxn>
                <a:cxn ang="0">
                  <a:pos x="35" y="7"/>
                </a:cxn>
                <a:cxn ang="0">
                  <a:pos x="56" y="7"/>
                </a:cxn>
                <a:cxn ang="0">
                  <a:pos x="77" y="20"/>
                </a:cxn>
                <a:cxn ang="0">
                  <a:pos x="84" y="48"/>
                </a:cxn>
                <a:cxn ang="0">
                  <a:pos x="84" y="77"/>
                </a:cxn>
                <a:cxn ang="0">
                  <a:pos x="84" y="98"/>
                </a:cxn>
                <a:cxn ang="0">
                  <a:pos x="70" y="112"/>
                </a:cxn>
                <a:cxn ang="0">
                  <a:pos x="49" y="119"/>
                </a:cxn>
                <a:cxn ang="0">
                  <a:pos x="28" y="119"/>
                </a:cxn>
                <a:cxn ang="0">
                  <a:pos x="14" y="112"/>
                </a:cxn>
                <a:cxn ang="0">
                  <a:pos x="0" y="98"/>
                </a:cxn>
                <a:cxn ang="0">
                  <a:pos x="0" y="77"/>
                </a:cxn>
                <a:cxn ang="0">
                  <a:pos x="35" y="28"/>
                </a:cxn>
                <a:cxn ang="0">
                  <a:pos x="28" y="28"/>
                </a:cxn>
                <a:cxn ang="0">
                  <a:pos x="21" y="42"/>
                </a:cxn>
                <a:cxn ang="0">
                  <a:pos x="21" y="56"/>
                </a:cxn>
                <a:cxn ang="0">
                  <a:pos x="21" y="77"/>
                </a:cxn>
                <a:cxn ang="0">
                  <a:pos x="21" y="91"/>
                </a:cxn>
                <a:cxn ang="0">
                  <a:pos x="28" y="98"/>
                </a:cxn>
                <a:cxn ang="0">
                  <a:pos x="35" y="98"/>
                </a:cxn>
                <a:cxn ang="0">
                  <a:pos x="49" y="98"/>
                </a:cxn>
                <a:cxn ang="0">
                  <a:pos x="56" y="98"/>
                </a:cxn>
                <a:cxn ang="0">
                  <a:pos x="63" y="84"/>
                </a:cxn>
                <a:cxn ang="0">
                  <a:pos x="63" y="70"/>
                </a:cxn>
                <a:cxn ang="0">
                  <a:pos x="63" y="48"/>
                </a:cxn>
                <a:cxn ang="0">
                  <a:pos x="56" y="34"/>
                </a:cxn>
                <a:cxn ang="0">
                  <a:pos x="42" y="28"/>
                </a:cxn>
                <a:cxn ang="0">
                  <a:pos x="42" y="20"/>
                </a:cxn>
                <a:cxn ang="0">
                  <a:pos x="63" y="223"/>
                </a:cxn>
                <a:cxn ang="0">
                  <a:pos x="146" y="153"/>
                </a:cxn>
                <a:cxn ang="0">
                  <a:pos x="146" y="133"/>
                </a:cxn>
                <a:cxn ang="0">
                  <a:pos x="160" y="119"/>
                </a:cxn>
                <a:cxn ang="0">
                  <a:pos x="182" y="112"/>
                </a:cxn>
                <a:cxn ang="0">
                  <a:pos x="196" y="112"/>
                </a:cxn>
                <a:cxn ang="0">
                  <a:pos x="216" y="125"/>
                </a:cxn>
                <a:cxn ang="0">
                  <a:pos x="230" y="147"/>
                </a:cxn>
                <a:cxn ang="0">
                  <a:pos x="230" y="167"/>
                </a:cxn>
                <a:cxn ang="0">
                  <a:pos x="230" y="195"/>
                </a:cxn>
                <a:cxn ang="0">
                  <a:pos x="216" y="216"/>
                </a:cxn>
                <a:cxn ang="0">
                  <a:pos x="202" y="223"/>
                </a:cxn>
                <a:cxn ang="0">
                  <a:pos x="182" y="223"/>
                </a:cxn>
                <a:cxn ang="0">
                  <a:pos x="160" y="223"/>
                </a:cxn>
                <a:cxn ang="0">
                  <a:pos x="146" y="209"/>
                </a:cxn>
                <a:cxn ang="0">
                  <a:pos x="146" y="181"/>
                </a:cxn>
                <a:cxn ang="0">
                  <a:pos x="188" y="125"/>
                </a:cxn>
                <a:cxn ang="0">
                  <a:pos x="174" y="133"/>
                </a:cxn>
                <a:cxn ang="0">
                  <a:pos x="168" y="139"/>
                </a:cxn>
                <a:cxn ang="0">
                  <a:pos x="168" y="153"/>
                </a:cxn>
                <a:cxn ang="0">
                  <a:pos x="168" y="175"/>
                </a:cxn>
                <a:cxn ang="0">
                  <a:pos x="168" y="195"/>
                </a:cxn>
                <a:cxn ang="0">
                  <a:pos x="174" y="203"/>
                </a:cxn>
                <a:cxn ang="0">
                  <a:pos x="182" y="203"/>
                </a:cxn>
                <a:cxn ang="0">
                  <a:pos x="188" y="203"/>
                </a:cxn>
                <a:cxn ang="0">
                  <a:pos x="202" y="203"/>
                </a:cxn>
                <a:cxn ang="0">
                  <a:pos x="209" y="195"/>
                </a:cxn>
                <a:cxn ang="0">
                  <a:pos x="209" y="175"/>
                </a:cxn>
                <a:cxn ang="0">
                  <a:pos x="209" y="161"/>
                </a:cxn>
                <a:cxn ang="0">
                  <a:pos x="209" y="139"/>
                </a:cxn>
                <a:cxn ang="0">
                  <a:pos x="196" y="133"/>
                </a:cxn>
                <a:cxn ang="0">
                  <a:pos x="188" y="133"/>
                </a:cxn>
              </a:cxnLst>
              <a:rect l="0" t="0" r="r" b="b"/>
              <a:pathLst>
                <a:path w="230" h="223">
                  <a:moveTo>
                    <a:pt x="0" y="63"/>
                  </a:moveTo>
                  <a:lnTo>
                    <a:pt x="0" y="56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0" y="28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8" y="7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42" y="7"/>
                  </a:lnTo>
                  <a:lnTo>
                    <a:pt x="42" y="7"/>
                  </a:lnTo>
                  <a:lnTo>
                    <a:pt x="49" y="7"/>
                  </a:lnTo>
                  <a:lnTo>
                    <a:pt x="56" y="7"/>
                  </a:lnTo>
                  <a:lnTo>
                    <a:pt x="63" y="14"/>
                  </a:lnTo>
                  <a:lnTo>
                    <a:pt x="70" y="14"/>
                  </a:lnTo>
                  <a:lnTo>
                    <a:pt x="70" y="20"/>
                  </a:lnTo>
                  <a:lnTo>
                    <a:pt x="77" y="20"/>
                  </a:lnTo>
                  <a:lnTo>
                    <a:pt x="77" y="28"/>
                  </a:lnTo>
                  <a:lnTo>
                    <a:pt x="84" y="34"/>
                  </a:lnTo>
                  <a:lnTo>
                    <a:pt x="84" y="42"/>
                  </a:lnTo>
                  <a:lnTo>
                    <a:pt x="84" y="48"/>
                  </a:lnTo>
                  <a:lnTo>
                    <a:pt x="84" y="48"/>
                  </a:lnTo>
                  <a:lnTo>
                    <a:pt x="84" y="56"/>
                  </a:lnTo>
                  <a:lnTo>
                    <a:pt x="84" y="63"/>
                  </a:lnTo>
                  <a:lnTo>
                    <a:pt x="84" y="77"/>
                  </a:lnTo>
                  <a:lnTo>
                    <a:pt x="84" y="77"/>
                  </a:lnTo>
                  <a:lnTo>
                    <a:pt x="84" y="84"/>
                  </a:lnTo>
                  <a:lnTo>
                    <a:pt x="84" y="91"/>
                  </a:lnTo>
                  <a:lnTo>
                    <a:pt x="84" y="98"/>
                  </a:lnTo>
                  <a:lnTo>
                    <a:pt x="77" y="105"/>
                  </a:lnTo>
                  <a:lnTo>
                    <a:pt x="77" y="105"/>
                  </a:lnTo>
                  <a:lnTo>
                    <a:pt x="70" y="112"/>
                  </a:lnTo>
                  <a:lnTo>
                    <a:pt x="70" y="112"/>
                  </a:lnTo>
                  <a:lnTo>
                    <a:pt x="63" y="119"/>
                  </a:lnTo>
                  <a:lnTo>
                    <a:pt x="56" y="119"/>
                  </a:lnTo>
                  <a:lnTo>
                    <a:pt x="56" y="119"/>
                  </a:lnTo>
                  <a:lnTo>
                    <a:pt x="49" y="119"/>
                  </a:lnTo>
                  <a:lnTo>
                    <a:pt x="42" y="119"/>
                  </a:lnTo>
                  <a:lnTo>
                    <a:pt x="42" y="119"/>
                  </a:lnTo>
                  <a:lnTo>
                    <a:pt x="35" y="119"/>
                  </a:lnTo>
                  <a:lnTo>
                    <a:pt x="28" y="119"/>
                  </a:lnTo>
                  <a:lnTo>
                    <a:pt x="21" y="119"/>
                  </a:lnTo>
                  <a:lnTo>
                    <a:pt x="21" y="119"/>
                  </a:lnTo>
                  <a:lnTo>
                    <a:pt x="14" y="119"/>
                  </a:lnTo>
                  <a:lnTo>
                    <a:pt x="14" y="112"/>
                  </a:lnTo>
                  <a:lnTo>
                    <a:pt x="7" y="112"/>
                  </a:lnTo>
                  <a:lnTo>
                    <a:pt x="7" y="105"/>
                  </a:lnTo>
                  <a:lnTo>
                    <a:pt x="0" y="105"/>
                  </a:lnTo>
                  <a:lnTo>
                    <a:pt x="0" y="98"/>
                  </a:lnTo>
                  <a:lnTo>
                    <a:pt x="0" y="91"/>
                  </a:lnTo>
                  <a:lnTo>
                    <a:pt x="0" y="84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0" y="70"/>
                  </a:lnTo>
                  <a:lnTo>
                    <a:pt x="0" y="63"/>
                  </a:lnTo>
                  <a:close/>
                  <a:moveTo>
                    <a:pt x="42" y="20"/>
                  </a:moveTo>
                  <a:lnTo>
                    <a:pt x="35" y="28"/>
                  </a:lnTo>
                  <a:lnTo>
                    <a:pt x="35" y="28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1" y="28"/>
                  </a:lnTo>
                  <a:lnTo>
                    <a:pt x="21" y="34"/>
                  </a:lnTo>
                  <a:lnTo>
                    <a:pt x="21" y="34"/>
                  </a:lnTo>
                  <a:lnTo>
                    <a:pt x="21" y="42"/>
                  </a:lnTo>
                  <a:lnTo>
                    <a:pt x="21" y="42"/>
                  </a:lnTo>
                  <a:lnTo>
                    <a:pt x="21" y="48"/>
                  </a:lnTo>
                  <a:lnTo>
                    <a:pt x="21" y="48"/>
                  </a:lnTo>
                  <a:lnTo>
                    <a:pt x="21" y="56"/>
                  </a:lnTo>
                  <a:lnTo>
                    <a:pt x="21" y="63"/>
                  </a:lnTo>
                  <a:lnTo>
                    <a:pt x="21" y="63"/>
                  </a:lnTo>
                  <a:lnTo>
                    <a:pt x="21" y="70"/>
                  </a:lnTo>
                  <a:lnTo>
                    <a:pt x="21" y="77"/>
                  </a:lnTo>
                  <a:lnTo>
                    <a:pt x="21" y="84"/>
                  </a:lnTo>
                  <a:lnTo>
                    <a:pt x="21" y="84"/>
                  </a:lnTo>
                  <a:lnTo>
                    <a:pt x="21" y="91"/>
                  </a:lnTo>
                  <a:lnTo>
                    <a:pt x="21" y="91"/>
                  </a:lnTo>
                  <a:lnTo>
                    <a:pt x="21" y="91"/>
                  </a:lnTo>
                  <a:lnTo>
                    <a:pt x="28" y="98"/>
                  </a:lnTo>
                  <a:lnTo>
                    <a:pt x="28" y="98"/>
                  </a:lnTo>
                  <a:lnTo>
                    <a:pt x="28" y="98"/>
                  </a:lnTo>
                  <a:lnTo>
                    <a:pt x="28" y="98"/>
                  </a:lnTo>
                  <a:lnTo>
                    <a:pt x="35" y="98"/>
                  </a:lnTo>
                  <a:lnTo>
                    <a:pt x="35" y="98"/>
                  </a:lnTo>
                  <a:lnTo>
                    <a:pt x="35" y="98"/>
                  </a:lnTo>
                  <a:lnTo>
                    <a:pt x="35" y="98"/>
                  </a:lnTo>
                  <a:lnTo>
                    <a:pt x="35" y="98"/>
                  </a:lnTo>
                  <a:lnTo>
                    <a:pt x="42" y="98"/>
                  </a:lnTo>
                  <a:lnTo>
                    <a:pt x="49" y="98"/>
                  </a:lnTo>
                  <a:lnTo>
                    <a:pt x="49" y="98"/>
                  </a:lnTo>
                  <a:lnTo>
                    <a:pt x="56" y="98"/>
                  </a:lnTo>
                  <a:lnTo>
                    <a:pt x="56" y="98"/>
                  </a:lnTo>
                  <a:lnTo>
                    <a:pt x="56" y="98"/>
                  </a:lnTo>
                  <a:lnTo>
                    <a:pt x="63" y="91"/>
                  </a:lnTo>
                  <a:lnTo>
                    <a:pt x="63" y="91"/>
                  </a:lnTo>
                  <a:lnTo>
                    <a:pt x="63" y="91"/>
                  </a:lnTo>
                  <a:lnTo>
                    <a:pt x="63" y="84"/>
                  </a:lnTo>
                  <a:lnTo>
                    <a:pt x="63" y="84"/>
                  </a:lnTo>
                  <a:lnTo>
                    <a:pt x="63" y="77"/>
                  </a:lnTo>
                  <a:lnTo>
                    <a:pt x="63" y="70"/>
                  </a:lnTo>
                  <a:lnTo>
                    <a:pt x="63" y="70"/>
                  </a:lnTo>
                  <a:lnTo>
                    <a:pt x="63" y="63"/>
                  </a:lnTo>
                  <a:lnTo>
                    <a:pt x="63" y="63"/>
                  </a:lnTo>
                  <a:lnTo>
                    <a:pt x="63" y="56"/>
                  </a:lnTo>
                  <a:lnTo>
                    <a:pt x="63" y="48"/>
                  </a:lnTo>
                  <a:lnTo>
                    <a:pt x="63" y="42"/>
                  </a:lnTo>
                  <a:lnTo>
                    <a:pt x="63" y="42"/>
                  </a:lnTo>
                  <a:lnTo>
                    <a:pt x="56" y="34"/>
                  </a:lnTo>
                  <a:lnTo>
                    <a:pt x="56" y="34"/>
                  </a:lnTo>
                  <a:lnTo>
                    <a:pt x="49" y="28"/>
                  </a:lnTo>
                  <a:lnTo>
                    <a:pt x="49" y="28"/>
                  </a:lnTo>
                  <a:lnTo>
                    <a:pt x="49" y="28"/>
                  </a:lnTo>
                  <a:lnTo>
                    <a:pt x="42" y="28"/>
                  </a:lnTo>
                  <a:lnTo>
                    <a:pt x="42" y="28"/>
                  </a:lnTo>
                  <a:lnTo>
                    <a:pt x="42" y="28"/>
                  </a:lnTo>
                  <a:lnTo>
                    <a:pt x="42" y="28"/>
                  </a:lnTo>
                  <a:lnTo>
                    <a:pt x="42" y="20"/>
                  </a:lnTo>
                  <a:close/>
                  <a:moveTo>
                    <a:pt x="42" y="223"/>
                  </a:moveTo>
                  <a:lnTo>
                    <a:pt x="168" y="0"/>
                  </a:lnTo>
                  <a:lnTo>
                    <a:pt x="188" y="0"/>
                  </a:lnTo>
                  <a:lnTo>
                    <a:pt x="63" y="223"/>
                  </a:lnTo>
                  <a:lnTo>
                    <a:pt x="42" y="223"/>
                  </a:lnTo>
                  <a:close/>
                  <a:moveTo>
                    <a:pt x="146" y="167"/>
                  </a:moveTo>
                  <a:lnTo>
                    <a:pt x="146" y="161"/>
                  </a:lnTo>
                  <a:lnTo>
                    <a:pt x="146" y="153"/>
                  </a:lnTo>
                  <a:lnTo>
                    <a:pt x="146" y="153"/>
                  </a:lnTo>
                  <a:lnTo>
                    <a:pt x="146" y="147"/>
                  </a:lnTo>
                  <a:lnTo>
                    <a:pt x="146" y="139"/>
                  </a:lnTo>
                  <a:lnTo>
                    <a:pt x="146" y="133"/>
                  </a:lnTo>
                  <a:lnTo>
                    <a:pt x="154" y="125"/>
                  </a:lnTo>
                  <a:lnTo>
                    <a:pt x="154" y="125"/>
                  </a:lnTo>
                  <a:lnTo>
                    <a:pt x="160" y="119"/>
                  </a:lnTo>
                  <a:lnTo>
                    <a:pt x="160" y="119"/>
                  </a:lnTo>
                  <a:lnTo>
                    <a:pt x="168" y="112"/>
                  </a:lnTo>
                  <a:lnTo>
                    <a:pt x="168" y="112"/>
                  </a:lnTo>
                  <a:lnTo>
                    <a:pt x="174" y="112"/>
                  </a:lnTo>
                  <a:lnTo>
                    <a:pt x="182" y="112"/>
                  </a:lnTo>
                  <a:lnTo>
                    <a:pt x="182" y="112"/>
                  </a:lnTo>
                  <a:lnTo>
                    <a:pt x="188" y="112"/>
                  </a:lnTo>
                  <a:lnTo>
                    <a:pt x="188" y="112"/>
                  </a:lnTo>
                  <a:lnTo>
                    <a:pt x="196" y="112"/>
                  </a:lnTo>
                  <a:lnTo>
                    <a:pt x="202" y="112"/>
                  </a:lnTo>
                  <a:lnTo>
                    <a:pt x="209" y="119"/>
                  </a:lnTo>
                  <a:lnTo>
                    <a:pt x="216" y="119"/>
                  </a:lnTo>
                  <a:lnTo>
                    <a:pt x="216" y="125"/>
                  </a:lnTo>
                  <a:lnTo>
                    <a:pt x="223" y="125"/>
                  </a:lnTo>
                  <a:lnTo>
                    <a:pt x="223" y="133"/>
                  </a:lnTo>
                  <a:lnTo>
                    <a:pt x="230" y="139"/>
                  </a:lnTo>
                  <a:lnTo>
                    <a:pt x="230" y="147"/>
                  </a:lnTo>
                  <a:lnTo>
                    <a:pt x="230" y="153"/>
                  </a:lnTo>
                  <a:lnTo>
                    <a:pt x="230" y="153"/>
                  </a:lnTo>
                  <a:lnTo>
                    <a:pt x="230" y="161"/>
                  </a:lnTo>
                  <a:lnTo>
                    <a:pt x="230" y="167"/>
                  </a:lnTo>
                  <a:lnTo>
                    <a:pt x="230" y="181"/>
                  </a:lnTo>
                  <a:lnTo>
                    <a:pt x="230" y="181"/>
                  </a:lnTo>
                  <a:lnTo>
                    <a:pt x="230" y="189"/>
                  </a:lnTo>
                  <a:lnTo>
                    <a:pt x="230" y="195"/>
                  </a:lnTo>
                  <a:lnTo>
                    <a:pt x="230" y="203"/>
                  </a:lnTo>
                  <a:lnTo>
                    <a:pt x="223" y="209"/>
                  </a:lnTo>
                  <a:lnTo>
                    <a:pt x="223" y="209"/>
                  </a:lnTo>
                  <a:lnTo>
                    <a:pt x="216" y="216"/>
                  </a:lnTo>
                  <a:lnTo>
                    <a:pt x="216" y="216"/>
                  </a:lnTo>
                  <a:lnTo>
                    <a:pt x="209" y="223"/>
                  </a:lnTo>
                  <a:lnTo>
                    <a:pt x="202" y="223"/>
                  </a:lnTo>
                  <a:lnTo>
                    <a:pt x="202" y="223"/>
                  </a:lnTo>
                  <a:lnTo>
                    <a:pt x="196" y="223"/>
                  </a:lnTo>
                  <a:lnTo>
                    <a:pt x="188" y="223"/>
                  </a:lnTo>
                  <a:lnTo>
                    <a:pt x="188" y="223"/>
                  </a:lnTo>
                  <a:lnTo>
                    <a:pt x="182" y="223"/>
                  </a:lnTo>
                  <a:lnTo>
                    <a:pt x="174" y="223"/>
                  </a:lnTo>
                  <a:lnTo>
                    <a:pt x="168" y="223"/>
                  </a:lnTo>
                  <a:lnTo>
                    <a:pt x="168" y="223"/>
                  </a:lnTo>
                  <a:lnTo>
                    <a:pt x="160" y="223"/>
                  </a:lnTo>
                  <a:lnTo>
                    <a:pt x="160" y="216"/>
                  </a:lnTo>
                  <a:lnTo>
                    <a:pt x="154" y="216"/>
                  </a:lnTo>
                  <a:lnTo>
                    <a:pt x="154" y="209"/>
                  </a:lnTo>
                  <a:lnTo>
                    <a:pt x="146" y="209"/>
                  </a:lnTo>
                  <a:lnTo>
                    <a:pt x="146" y="203"/>
                  </a:lnTo>
                  <a:lnTo>
                    <a:pt x="146" y="195"/>
                  </a:lnTo>
                  <a:lnTo>
                    <a:pt x="146" y="189"/>
                  </a:lnTo>
                  <a:lnTo>
                    <a:pt x="146" y="181"/>
                  </a:lnTo>
                  <a:lnTo>
                    <a:pt x="146" y="181"/>
                  </a:lnTo>
                  <a:lnTo>
                    <a:pt x="146" y="175"/>
                  </a:lnTo>
                  <a:lnTo>
                    <a:pt x="146" y="167"/>
                  </a:lnTo>
                  <a:close/>
                  <a:moveTo>
                    <a:pt x="188" y="125"/>
                  </a:moveTo>
                  <a:lnTo>
                    <a:pt x="182" y="133"/>
                  </a:lnTo>
                  <a:lnTo>
                    <a:pt x="182" y="133"/>
                  </a:lnTo>
                  <a:lnTo>
                    <a:pt x="174" y="133"/>
                  </a:lnTo>
                  <a:lnTo>
                    <a:pt x="174" y="133"/>
                  </a:lnTo>
                  <a:lnTo>
                    <a:pt x="174" y="133"/>
                  </a:lnTo>
                  <a:lnTo>
                    <a:pt x="168" y="133"/>
                  </a:lnTo>
                  <a:lnTo>
                    <a:pt x="168" y="139"/>
                  </a:lnTo>
                  <a:lnTo>
                    <a:pt x="168" y="139"/>
                  </a:lnTo>
                  <a:lnTo>
                    <a:pt x="168" y="147"/>
                  </a:lnTo>
                  <a:lnTo>
                    <a:pt x="168" y="147"/>
                  </a:lnTo>
                  <a:lnTo>
                    <a:pt x="168" y="153"/>
                  </a:lnTo>
                  <a:lnTo>
                    <a:pt x="168" y="153"/>
                  </a:lnTo>
                  <a:lnTo>
                    <a:pt x="168" y="161"/>
                  </a:lnTo>
                  <a:lnTo>
                    <a:pt x="168" y="167"/>
                  </a:lnTo>
                  <a:lnTo>
                    <a:pt x="168" y="167"/>
                  </a:lnTo>
                  <a:lnTo>
                    <a:pt x="168" y="175"/>
                  </a:lnTo>
                  <a:lnTo>
                    <a:pt x="168" y="181"/>
                  </a:lnTo>
                  <a:lnTo>
                    <a:pt x="168" y="189"/>
                  </a:lnTo>
                  <a:lnTo>
                    <a:pt x="168" y="189"/>
                  </a:lnTo>
                  <a:lnTo>
                    <a:pt x="168" y="195"/>
                  </a:lnTo>
                  <a:lnTo>
                    <a:pt x="168" y="195"/>
                  </a:lnTo>
                  <a:lnTo>
                    <a:pt x="168" y="195"/>
                  </a:lnTo>
                  <a:lnTo>
                    <a:pt x="174" y="203"/>
                  </a:lnTo>
                  <a:lnTo>
                    <a:pt x="174" y="203"/>
                  </a:lnTo>
                  <a:lnTo>
                    <a:pt x="174" y="203"/>
                  </a:lnTo>
                  <a:lnTo>
                    <a:pt x="174" y="203"/>
                  </a:lnTo>
                  <a:lnTo>
                    <a:pt x="182" y="203"/>
                  </a:lnTo>
                  <a:lnTo>
                    <a:pt x="182" y="203"/>
                  </a:lnTo>
                  <a:lnTo>
                    <a:pt x="182" y="203"/>
                  </a:lnTo>
                  <a:lnTo>
                    <a:pt x="182" y="203"/>
                  </a:lnTo>
                  <a:lnTo>
                    <a:pt x="182" y="203"/>
                  </a:lnTo>
                  <a:lnTo>
                    <a:pt x="188" y="203"/>
                  </a:lnTo>
                  <a:lnTo>
                    <a:pt x="196" y="203"/>
                  </a:lnTo>
                  <a:lnTo>
                    <a:pt x="196" y="203"/>
                  </a:lnTo>
                  <a:lnTo>
                    <a:pt x="202" y="203"/>
                  </a:lnTo>
                  <a:lnTo>
                    <a:pt x="202" y="203"/>
                  </a:lnTo>
                  <a:lnTo>
                    <a:pt x="202" y="203"/>
                  </a:lnTo>
                  <a:lnTo>
                    <a:pt x="209" y="195"/>
                  </a:lnTo>
                  <a:lnTo>
                    <a:pt x="209" y="195"/>
                  </a:lnTo>
                  <a:lnTo>
                    <a:pt x="209" y="195"/>
                  </a:lnTo>
                  <a:lnTo>
                    <a:pt x="209" y="189"/>
                  </a:lnTo>
                  <a:lnTo>
                    <a:pt x="209" y="189"/>
                  </a:lnTo>
                  <a:lnTo>
                    <a:pt x="209" y="181"/>
                  </a:lnTo>
                  <a:lnTo>
                    <a:pt x="209" y="175"/>
                  </a:lnTo>
                  <a:lnTo>
                    <a:pt x="209" y="175"/>
                  </a:lnTo>
                  <a:lnTo>
                    <a:pt x="209" y="167"/>
                  </a:lnTo>
                  <a:lnTo>
                    <a:pt x="209" y="167"/>
                  </a:lnTo>
                  <a:lnTo>
                    <a:pt x="209" y="161"/>
                  </a:lnTo>
                  <a:lnTo>
                    <a:pt x="209" y="153"/>
                  </a:lnTo>
                  <a:lnTo>
                    <a:pt x="209" y="147"/>
                  </a:lnTo>
                  <a:lnTo>
                    <a:pt x="209" y="147"/>
                  </a:lnTo>
                  <a:lnTo>
                    <a:pt x="209" y="139"/>
                  </a:lnTo>
                  <a:lnTo>
                    <a:pt x="202" y="139"/>
                  </a:lnTo>
                  <a:lnTo>
                    <a:pt x="202" y="133"/>
                  </a:lnTo>
                  <a:lnTo>
                    <a:pt x="202" y="133"/>
                  </a:lnTo>
                  <a:lnTo>
                    <a:pt x="196" y="133"/>
                  </a:lnTo>
                  <a:lnTo>
                    <a:pt x="196" y="133"/>
                  </a:lnTo>
                  <a:lnTo>
                    <a:pt x="188" y="133"/>
                  </a:lnTo>
                  <a:lnTo>
                    <a:pt x="188" y="133"/>
                  </a:lnTo>
                  <a:lnTo>
                    <a:pt x="188" y="133"/>
                  </a:lnTo>
                  <a:lnTo>
                    <a:pt x="188" y="1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874" name="Freeform 226"/>
            <p:cNvSpPr>
              <a:spLocks/>
            </p:cNvSpPr>
            <p:nvPr/>
          </p:nvSpPr>
          <p:spPr bwMode="auto">
            <a:xfrm>
              <a:off x="2959" y="5166"/>
              <a:ext cx="28" cy="143"/>
            </a:xfrm>
            <a:custGeom>
              <a:avLst/>
              <a:gdLst/>
              <a:ahLst/>
              <a:cxnLst>
                <a:cxn ang="0">
                  <a:pos x="55" y="286"/>
                </a:cxn>
                <a:cxn ang="0">
                  <a:pos x="0" y="286"/>
                </a:cxn>
                <a:cxn ang="0">
                  <a:pos x="0" y="258"/>
                </a:cxn>
                <a:cxn ang="0">
                  <a:pos x="28" y="258"/>
                </a:cxn>
                <a:cxn ang="0">
                  <a:pos x="28" y="28"/>
                </a:cxn>
                <a:cxn ang="0">
                  <a:pos x="0" y="28"/>
                </a:cxn>
                <a:cxn ang="0">
                  <a:pos x="0" y="0"/>
                </a:cxn>
                <a:cxn ang="0">
                  <a:pos x="55" y="0"/>
                </a:cxn>
                <a:cxn ang="0">
                  <a:pos x="55" y="286"/>
                </a:cxn>
              </a:cxnLst>
              <a:rect l="0" t="0" r="r" b="b"/>
              <a:pathLst>
                <a:path w="55" h="286">
                  <a:moveTo>
                    <a:pt x="55" y="286"/>
                  </a:moveTo>
                  <a:lnTo>
                    <a:pt x="0" y="286"/>
                  </a:lnTo>
                  <a:lnTo>
                    <a:pt x="0" y="258"/>
                  </a:lnTo>
                  <a:lnTo>
                    <a:pt x="28" y="258"/>
                  </a:lnTo>
                  <a:lnTo>
                    <a:pt x="28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55" y="0"/>
                  </a:lnTo>
                  <a:lnTo>
                    <a:pt x="55" y="2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875" name="Rectangle 227"/>
            <p:cNvSpPr>
              <a:spLocks noChangeArrowheads="1"/>
            </p:cNvSpPr>
            <p:nvPr/>
          </p:nvSpPr>
          <p:spPr bwMode="auto">
            <a:xfrm>
              <a:off x="533" y="5336"/>
              <a:ext cx="314" cy="161"/>
            </a:xfrm>
            <a:prstGeom prst="rect">
              <a:avLst/>
            </a:prstGeom>
            <a:solidFill>
              <a:srgbClr val="FFCCCC"/>
            </a:solidFill>
            <a:ln w="25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876" name="Freeform 228"/>
            <p:cNvSpPr>
              <a:spLocks noEditPoints="1"/>
            </p:cNvSpPr>
            <p:nvPr/>
          </p:nvSpPr>
          <p:spPr bwMode="auto">
            <a:xfrm>
              <a:off x="916" y="5340"/>
              <a:ext cx="70" cy="111"/>
            </a:xfrm>
            <a:custGeom>
              <a:avLst/>
              <a:gdLst/>
              <a:ahLst/>
              <a:cxnLst>
                <a:cxn ang="0">
                  <a:pos x="105" y="203"/>
                </a:cxn>
                <a:cxn ang="0">
                  <a:pos x="91" y="217"/>
                </a:cxn>
                <a:cxn ang="0">
                  <a:pos x="77" y="223"/>
                </a:cxn>
                <a:cxn ang="0">
                  <a:pos x="63" y="223"/>
                </a:cxn>
                <a:cxn ang="0">
                  <a:pos x="49" y="223"/>
                </a:cxn>
                <a:cxn ang="0">
                  <a:pos x="35" y="223"/>
                </a:cxn>
                <a:cxn ang="0">
                  <a:pos x="21" y="209"/>
                </a:cxn>
                <a:cxn ang="0">
                  <a:pos x="6" y="195"/>
                </a:cxn>
                <a:cxn ang="0">
                  <a:pos x="0" y="181"/>
                </a:cxn>
                <a:cxn ang="0">
                  <a:pos x="0" y="161"/>
                </a:cxn>
                <a:cxn ang="0">
                  <a:pos x="0" y="147"/>
                </a:cxn>
                <a:cxn ang="0">
                  <a:pos x="0" y="119"/>
                </a:cxn>
                <a:cxn ang="0">
                  <a:pos x="6" y="98"/>
                </a:cxn>
                <a:cxn ang="0">
                  <a:pos x="14" y="84"/>
                </a:cxn>
                <a:cxn ang="0">
                  <a:pos x="28" y="70"/>
                </a:cxn>
                <a:cxn ang="0">
                  <a:pos x="42" y="63"/>
                </a:cxn>
                <a:cxn ang="0">
                  <a:pos x="56" y="63"/>
                </a:cxn>
                <a:cxn ang="0">
                  <a:pos x="70" y="63"/>
                </a:cxn>
                <a:cxn ang="0">
                  <a:pos x="77" y="63"/>
                </a:cxn>
                <a:cxn ang="0">
                  <a:pos x="91" y="77"/>
                </a:cxn>
                <a:cxn ang="0">
                  <a:pos x="97" y="84"/>
                </a:cxn>
                <a:cxn ang="0">
                  <a:pos x="105" y="84"/>
                </a:cxn>
                <a:cxn ang="0">
                  <a:pos x="139" y="223"/>
                </a:cxn>
                <a:cxn ang="0">
                  <a:pos x="28" y="161"/>
                </a:cxn>
                <a:cxn ang="0">
                  <a:pos x="28" y="175"/>
                </a:cxn>
                <a:cxn ang="0">
                  <a:pos x="35" y="189"/>
                </a:cxn>
                <a:cxn ang="0">
                  <a:pos x="42" y="195"/>
                </a:cxn>
                <a:cxn ang="0">
                  <a:pos x="56" y="195"/>
                </a:cxn>
                <a:cxn ang="0">
                  <a:pos x="63" y="195"/>
                </a:cxn>
                <a:cxn ang="0">
                  <a:pos x="77" y="195"/>
                </a:cxn>
                <a:cxn ang="0">
                  <a:pos x="91" y="189"/>
                </a:cxn>
                <a:cxn ang="0">
                  <a:pos x="105" y="181"/>
                </a:cxn>
                <a:cxn ang="0">
                  <a:pos x="105" y="161"/>
                </a:cxn>
                <a:cxn ang="0">
                  <a:pos x="105" y="147"/>
                </a:cxn>
                <a:cxn ang="0">
                  <a:pos x="105" y="126"/>
                </a:cxn>
                <a:cxn ang="0">
                  <a:pos x="97" y="105"/>
                </a:cxn>
                <a:cxn ang="0">
                  <a:pos x="83" y="98"/>
                </a:cxn>
                <a:cxn ang="0">
                  <a:pos x="70" y="91"/>
                </a:cxn>
                <a:cxn ang="0">
                  <a:pos x="56" y="91"/>
                </a:cxn>
                <a:cxn ang="0">
                  <a:pos x="49" y="91"/>
                </a:cxn>
                <a:cxn ang="0">
                  <a:pos x="35" y="98"/>
                </a:cxn>
                <a:cxn ang="0">
                  <a:pos x="28" y="112"/>
                </a:cxn>
                <a:cxn ang="0">
                  <a:pos x="28" y="133"/>
                </a:cxn>
              </a:cxnLst>
              <a:rect l="0" t="0" r="r" b="b"/>
              <a:pathLst>
                <a:path w="139" h="223">
                  <a:moveTo>
                    <a:pt x="111" y="223"/>
                  </a:moveTo>
                  <a:lnTo>
                    <a:pt x="111" y="195"/>
                  </a:lnTo>
                  <a:lnTo>
                    <a:pt x="105" y="203"/>
                  </a:lnTo>
                  <a:lnTo>
                    <a:pt x="97" y="209"/>
                  </a:lnTo>
                  <a:lnTo>
                    <a:pt x="97" y="209"/>
                  </a:lnTo>
                  <a:lnTo>
                    <a:pt x="91" y="217"/>
                  </a:lnTo>
                  <a:lnTo>
                    <a:pt x="91" y="217"/>
                  </a:lnTo>
                  <a:lnTo>
                    <a:pt x="83" y="223"/>
                  </a:lnTo>
                  <a:lnTo>
                    <a:pt x="77" y="223"/>
                  </a:lnTo>
                  <a:lnTo>
                    <a:pt x="77" y="223"/>
                  </a:lnTo>
                  <a:lnTo>
                    <a:pt x="70" y="223"/>
                  </a:lnTo>
                  <a:lnTo>
                    <a:pt x="63" y="223"/>
                  </a:lnTo>
                  <a:lnTo>
                    <a:pt x="63" y="223"/>
                  </a:lnTo>
                  <a:lnTo>
                    <a:pt x="56" y="223"/>
                  </a:lnTo>
                  <a:lnTo>
                    <a:pt x="49" y="223"/>
                  </a:lnTo>
                  <a:lnTo>
                    <a:pt x="42" y="223"/>
                  </a:lnTo>
                  <a:lnTo>
                    <a:pt x="42" y="223"/>
                  </a:lnTo>
                  <a:lnTo>
                    <a:pt x="35" y="223"/>
                  </a:lnTo>
                  <a:lnTo>
                    <a:pt x="28" y="217"/>
                  </a:lnTo>
                  <a:lnTo>
                    <a:pt x="21" y="217"/>
                  </a:lnTo>
                  <a:lnTo>
                    <a:pt x="21" y="209"/>
                  </a:lnTo>
                  <a:lnTo>
                    <a:pt x="14" y="209"/>
                  </a:lnTo>
                  <a:lnTo>
                    <a:pt x="14" y="203"/>
                  </a:lnTo>
                  <a:lnTo>
                    <a:pt x="6" y="195"/>
                  </a:lnTo>
                  <a:lnTo>
                    <a:pt x="6" y="195"/>
                  </a:lnTo>
                  <a:lnTo>
                    <a:pt x="0" y="189"/>
                  </a:lnTo>
                  <a:lnTo>
                    <a:pt x="0" y="181"/>
                  </a:lnTo>
                  <a:lnTo>
                    <a:pt x="0" y="175"/>
                  </a:lnTo>
                  <a:lnTo>
                    <a:pt x="0" y="167"/>
                  </a:lnTo>
                  <a:lnTo>
                    <a:pt x="0" y="161"/>
                  </a:lnTo>
                  <a:lnTo>
                    <a:pt x="0" y="153"/>
                  </a:lnTo>
                  <a:lnTo>
                    <a:pt x="0" y="153"/>
                  </a:lnTo>
                  <a:lnTo>
                    <a:pt x="0" y="147"/>
                  </a:lnTo>
                  <a:lnTo>
                    <a:pt x="0" y="139"/>
                  </a:lnTo>
                  <a:lnTo>
                    <a:pt x="0" y="126"/>
                  </a:lnTo>
                  <a:lnTo>
                    <a:pt x="0" y="119"/>
                  </a:lnTo>
                  <a:lnTo>
                    <a:pt x="0" y="112"/>
                  </a:lnTo>
                  <a:lnTo>
                    <a:pt x="0" y="105"/>
                  </a:lnTo>
                  <a:lnTo>
                    <a:pt x="6" y="98"/>
                  </a:lnTo>
                  <a:lnTo>
                    <a:pt x="6" y="91"/>
                  </a:lnTo>
                  <a:lnTo>
                    <a:pt x="14" y="84"/>
                  </a:lnTo>
                  <a:lnTo>
                    <a:pt x="14" y="84"/>
                  </a:lnTo>
                  <a:lnTo>
                    <a:pt x="21" y="77"/>
                  </a:lnTo>
                  <a:lnTo>
                    <a:pt x="21" y="70"/>
                  </a:lnTo>
                  <a:lnTo>
                    <a:pt x="28" y="70"/>
                  </a:lnTo>
                  <a:lnTo>
                    <a:pt x="28" y="63"/>
                  </a:lnTo>
                  <a:lnTo>
                    <a:pt x="35" y="63"/>
                  </a:lnTo>
                  <a:lnTo>
                    <a:pt x="42" y="63"/>
                  </a:lnTo>
                  <a:lnTo>
                    <a:pt x="49" y="63"/>
                  </a:lnTo>
                  <a:lnTo>
                    <a:pt x="56" y="63"/>
                  </a:lnTo>
                  <a:lnTo>
                    <a:pt x="56" y="63"/>
                  </a:lnTo>
                  <a:lnTo>
                    <a:pt x="56" y="63"/>
                  </a:lnTo>
                  <a:lnTo>
                    <a:pt x="63" y="63"/>
                  </a:lnTo>
                  <a:lnTo>
                    <a:pt x="70" y="63"/>
                  </a:lnTo>
                  <a:lnTo>
                    <a:pt x="70" y="63"/>
                  </a:lnTo>
                  <a:lnTo>
                    <a:pt x="77" y="63"/>
                  </a:lnTo>
                  <a:lnTo>
                    <a:pt x="77" y="63"/>
                  </a:lnTo>
                  <a:lnTo>
                    <a:pt x="83" y="70"/>
                  </a:lnTo>
                  <a:lnTo>
                    <a:pt x="83" y="70"/>
                  </a:lnTo>
                  <a:lnTo>
                    <a:pt x="91" y="77"/>
                  </a:lnTo>
                  <a:lnTo>
                    <a:pt x="91" y="77"/>
                  </a:lnTo>
                  <a:lnTo>
                    <a:pt x="97" y="77"/>
                  </a:lnTo>
                  <a:lnTo>
                    <a:pt x="97" y="84"/>
                  </a:lnTo>
                  <a:lnTo>
                    <a:pt x="97" y="84"/>
                  </a:lnTo>
                  <a:lnTo>
                    <a:pt x="105" y="84"/>
                  </a:lnTo>
                  <a:lnTo>
                    <a:pt x="105" y="84"/>
                  </a:lnTo>
                  <a:lnTo>
                    <a:pt x="111" y="0"/>
                  </a:lnTo>
                  <a:lnTo>
                    <a:pt x="139" y="0"/>
                  </a:lnTo>
                  <a:lnTo>
                    <a:pt x="139" y="223"/>
                  </a:lnTo>
                  <a:lnTo>
                    <a:pt x="111" y="223"/>
                  </a:lnTo>
                  <a:close/>
                  <a:moveTo>
                    <a:pt x="28" y="147"/>
                  </a:moveTo>
                  <a:lnTo>
                    <a:pt x="28" y="161"/>
                  </a:lnTo>
                  <a:lnTo>
                    <a:pt x="28" y="161"/>
                  </a:lnTo>
                  <a:lnTo>
                    <a:pt x="28" y="167"/>
                  </a:lnTo>
                  <a:lnTo>
                    <a:pt x="28" y="175"/>
                  </a:lnTo>
                  <a:lnTo>
                    <a:pt x="28" y="181"/>
                  </a:lnTo>
                  <a:lnTo>
                    <a:pt x="28" y="181"/>
                  </a:lnTo>
                  <a:lnTo>
                    <a:pt x="35" y="189"/>
                  </a:lnTo>
                  <a:lnTo>
                    <a:pt x="35" y="189"/>
                  </a:lnTo>
                  <a:lnTo>
                    <a:pt x="42" y="195"/>
                  </a:lnTo>
                  <a:lnTo>
                    <a:pt x="42" y="195"/>
                  </a:lnTo>
                  <a:lnTo>
                    <a:pt x="49" y="195"/>
                  </a:lnTo>
                  <a:lnTo>
                    <a:pt x="49" y="195"/>
                  </a:lnTo>
                  <a:lnTo>
                    <a:pt x="56" y="195"/>
                  </a:lnTo>
                  <a:lnTo>
                    <a:pt x="63" y="195"/>
                  </a:lnTo>
                  <a:lnTo>
                    <a:pt x="63" y="195"/>
                  </a:lnTo>
                  <a:lnTo>
                    <a:pt x="63" y="195"/>
                  </a:lnTo>
                  <a:lnTo>
                    <a:pt x="70" y="195"/>
                  </a:lnTo>
                  <a:lnTo>
                    <a:pt x="77" y="195"/>
                  </a:lnTo>
                  <a:lnTo>
                    <a:pt x="77" y="195"/>
                  </a:lnTo>
                  <a:lnTo>
                    <a:pt x="83" y="195"/>
                  </a:lnTo>
                  <a:lnTo>
                    <a:pt x="91" y="195"/>
                  </a:lnTo>
                  <a:lnTo>
                    <a:pt x="91" y="189"/>
                  </a:lnTo>
                  <a:lnTo>
                    <a:pt x="97" y="189"/>
                  </a:lnTo>
                  <a:lnTo>
                    <a:pt x="97" y="181"/>
                  </a:lnTo>
                  <a:lnTo>
                    <a:pt x="105" y="181"/>
                  </a:lnTo>
                  <a:lnTo>
                    <a:pt x="105" y="175"/>
                  </a:lnTo>
                  <a:lnTo>
                    <a:pt x="105" y="167"/>
                  </a:lnTo>
                  <a:lnTo>
                    <a:pt x="105" y="161"/>
                  </a:lnTo>
                  <a:lnTo>
                    <a:pt x="105" y="161"/>
                  </a:lnTo>
                  <a:lnTo>
                    <a:pt x="105" y="153"/>
                  </a:lnTo>
                  <a:lnTo>
                    <a:pt x="105" y="147"/>
                  </a:lnTo>
                  <a:lnTo>
                    <a:pt x="105" y="139"/>
                  </a:lnTo>
                  <a:lnTo>
                    <a:pt x="105" y="133"/>
                  </a:lnTo>
                  <a:lnTo>
                    <a:pt x="105" y="126"/>
                  </a:lnTo>
                  <a:lnTo>
                    <a:pt x="105" y="119"/>
                  </a:lnTo>
                  <a:lnTo>
                    <a:pt x="97" y="112"/>
                  </a:lnTo>
                  <a:lnTo>
                    <a:pt x="97" y="105"/>
                  </a:lnTo>
                  <a:lnTo>
                    <a:pt x="91" y="105"/>
                  </a:lnTo>
                  <a:lnTo>
                    <a:pt x="91" y="98"/>
                  </a:lnTo>
                  <a:lnTo>
                    <a:pt x="83" y="98"/>
                  </a:lnTo>
                  <a:lnTo>
                    <a:pt x="77" y="91"/>
                  </a:lnTo>
                  <a:lnTo>
                    <a:pt x="77" y="91"/>
                  </a:lnTo>
                  <a:lnTo>
                    <a:pt x="70" y="91"/>
                  </a:lnTo>
                  <a:lnTo>
                    <a:pt x="63" y="91"/>
                  </a:lnTo>
                  <a:lnTo>
                    <a:pt x="63" y="91"/>
                  </a:lnTo>
                  <a:lnTo>
                    <a:pt x="56" y="91"/>
                  </a:lnTo>
                  <a:lnTo>
                    <a:pt x="49" y="91"/>
                  </a:lnTo>
                  <a:lnTo>
                    <a:pt x="49" y="91"/>
                  </a:lnTo>
                  <a:lnTo>
                    <a:pt x="49" y="91"/>
                  </a:lnTo>
                  <a:lnTo>
                    <a:pt x="42" y="91"/>
                  </a:lnTo>
                  <a:lnTo>
                    <a:pt x="42" y="98"/>
                  </a:lnTo>
                  <a:lnTo>
                    <a:pt x="35" y="98"/>
                  </a:lnTo>
                  <a:lnTo>
                    <a:pt x="35" y="105"/>
                  </a:lnTo>
                  <a:lnTo>
                    <a:pt x="28" y="105"/>
                  </a:lnTo>
                  <a:lnTo>
                    <a:pt x="28" y="112"/>
                  </a:lnTo>
                  <a:lnTo>
                    <a:pt x="28" y="119"/>
                  </a:lnTo>
                  <a:lnTo>
                    <a:pt x="28" y="126"/>
                  </a:lnTo>
                  <a:lnTo>
                    <a:pt x="28" y="133"/>
                  </a:lnTo>
                  <a:lnTo>
                    <a:pt x="28" y="139"/>
                  </a:lnTo>
                  <a:lnTo>
                    <a:pt x="28" y="1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877" name="Freeform 229"/>
            <p:cNvSpPr>
              <a:spLocks noEditPoints="1"/>
            </p:cNvSpPr>
            <p:nvPr/>
          </p:nvSpPr>
          <p:spPr bwMode="auto">
            <a:xfrm>
              <a:off x="1004" y="5371"/>
              <a:ext cx="66" cy="80"/>
            </a:xfrm>
            <a:custGeom>
              <a:avLst/>
              <a:gdLst/>
              <a:ahLst/>
              <a:cxnLst>
                <a:cxn ang="0">
                  <a:pos x="0" y="63"/>
                </a:cxn>
                <a:cxn ang="0">
                  <a:pos x="0" y="49"/>
                </a:cxn>
                <a:cxn ang="0">
                  <a:pos x="6" y="28"/>
                </a:cxn>
                <a:cxn ang="0">
                  <a:pos x="13" y="21"/>
                </a:cxn>
                <a:cxn ang="0">
                  <a:pos x="27" y="14"/>
                </a:cxn>
                <a:cxn ang="0">
                  <a:pos x="41" y="0"/>
                </a:cxn>
                <a:cxn ang="0">
                  <a:pos x="55" y="0"/>
                </a:cxn>
                <a:cxn ang="0">
                  <a:pos x="69" y="0"/>
                </a:cxn>
                <a:cxn ang="0">
                  <a:pos x="90" y="7"/>
                </a:cxn>
                <a:cxn ang="0">
                  <a:pos x="111" y="21"/>
                </a:cxn>
                <a:cxn ang="0">
                  <a:pos x="125" y="35"/>
                </a:cxn>
                <a:cxn ang="0">
                  <a:pos x="131" y="63"/>
                </a:cxn>
                <a:cxn ang="0">
                  <a:pos x="131" y="90"/>
                </a:cxn>
                <a:cxn ang="0">
                  <a:pos x="131" y="118"/>
                </a:cxn>
                <a:cxn ang="0">
                  <a:pos x="125" y="140"/>
                </a:cxn>
                <a:cxn ang="0">
                  <a:pos x="111" y="146"/>
                </a:cxn>
                <a:cxn ang="0">
                  <a:pos x="97" y="160"/>
                </a:cxn>
                <a:cxn ang="0">
                  <a:pos x="83" y="160"/>
                </a:cxn>
                <a:cxn ang="0">
                  <a:pos x="69" y="160"/>
                </a:cxn>
                <a:cxn ang="0">
                  <a:pos x="41" y="160"/>
                </a:cxn>
                <a:cxn ang="0">
                  <a:pos x="20" y="154"/>
                </a:cxn>
                <a:cxn ang="0">
                  <a:pos x="6" y="132"/>
                </a:cxn>
                <a:cxn ang="0">
                  <a:pos x="0" y="112"/>
                </a:cxn>
                <a:cxn ang="0">
                  <a:pos x="0" y="84"/>
                </a:cxn>
                <a:cxn ang="0">
                  <a:pos x="27" y="90"/>
                </a:cxn>
                <a:cxn ang="0">
                  <a:pos x="27" y="104"/>
                </a:cxn>
                <a:cxn ang="0">
                  <a:pos x="34" y="118"/>
                </a:cxn>
                <a:cxn ang="0">
                  <a:pos x="41" y="132"/>
                </a:cxn>
                <a:cxn ang="0">
                  <a:pos x="55" y="132"/>
                </a:cxn>
                <a:cxn ang="0">
                  <a:pos x="62" y="132"/>
                </a:cxn>
                <a:cxn ang="0">
                  <a:pos x="76" y="132"/>
                </a:cxn>
                <a:cxn ang="0">
                  <a:pos x="90" y="126"/>
                </a:cxn>
                <a:cxn ang="0">
                  <a:pos x="104" y="112"/>
                </a:cxn>
                <a:cxn ang="0">
                  <a:pos x="104" y="90"/>
                </a:cxn>
                <a:cxn ang="0">
                  <a:pos x="104" y="76"/>
                </a:cxn>
                <a:cxn ang="0">
                  <a:pos x="104" y="56"/>
                </a:cxn>
                <a:cxn ang="0">
                  <a:pos x="97" y="42"/>
                </a:cxn>
                <a:cxn ang="0">
                  <a:pos x="83" y="28"/>
                </a:cxn>
                <a:cxn ang="0">
                  <a:pos x="76" y="28"/>
                </a:cxn>
                <a:cxn ang="0">
                  <a:pos x="62" y="28"/>
                </a:cxn>
                <a:cxn ang="0">
                  <a:pos x="48" y="28"/>
                </a:cxn>
                <a:cxn ang="0">
                  <a:pos x="34" y="35"/>
                </a:cxn>
                <a:cxn ang="0">
                  <a:pos x="27" y="49"/>
                </a:cxn>
                <a:cxn ang="0">
                  <a:pos x="27" y="70"/>
                </a:cxn>
              </a:cxnLst>
              <a:rect l="0" t="0" r="r" b="b"/>
              <a:pathLst>
                <a:path w="131" h="160">
                  <a:moveTo>
                    <a:pt x="0" y="76"/>
                  </a:moveTo>
                  <a:lnTo>
                    <a:pt x="0" y="70"/>
                  </a:lnTo>
                  <a:lnTo>
                    <a:pt x="0" y="63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49"/>
                  </a:lnTo>
                  <a:lnTo>
                    <a:pt x="0" y="42"/>
                  </a:lnTo>
                  <a:lnTo>
                    <a:pt x="6" y="35"/>
                  </a:lnTo>
                  <a:lnTo>
                    <a:pt x="6" y="28"/>
                  </a:lnTo>
                  <a:lnTo>
                    <a:pt x="13" y="28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20" y="14"/>
                  </a:lnTo>
                  <a:lnTo>
                    <a:pt x="27" y="14"/>
                  </a:lnTo>
                  <a:lnTo>
                    <a:pt x="27" y="7"/>
                  </a:lnTo>
                  <a:lnTo>
                    <a:pt x="34" y="7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5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9" y="0"/>
                  </a:lnTo>
                  <a:lnTo>
                    <a:pt x="76" y="0"/>
                  </a:lnTo>
                  <a:lnTo>
                    <a:pt x="83" y="0"/>
                  </a:lnTo>
                  <a:lnTo>
                    <a:pt x="90" y="7"/>
                  </a:lnTo>
                  <a:lnTo>
                    <a:pt x="97" y="7"/>
                  </a:lnTo>
                  <a:lnTo>
                    <a:pt x="104" y="14"/>
                  </a:lnTo>
                  <a:lnTo>
                    <a:pt x="111" y="21"/>
                  </a:lnTo>
                  <a:lnTo>
                    <a:pt x="117" y="21"/>
                  </a:lnTo>
                  <a:lnTo>
                    <a:pt x="125" y="28"/>
                  </a:lnTo>
                  <a:lnTo>
                    <a:pt x="125" y="35"/>
                  </a:lnTo>
                  <a:lnTo>
                    <a:pt x="131" y="49"/>
                  </a:lnTo>
                  <a:lnTo>
                    <a:pt x="131" y="56"/>
                  </a:lnTo>
                  <a:lnTo>
                    <a:pt x="131" y="63"/>
                  </a:lnTo>
                  <a:lnTo>
                    <a:pt x="131" y="70"/>
                  </a:lnTo>
                  <a:lnTo>
                    <a:pt x="131" y="76"/>
                  </a:lnTo>
                  <a:lnTo>
                    <a:pt x="131" y="90"/>
                  </a:lnTo>
                  <a:lnTo>
                    <a:pt x="131" y="98"/>
                  </a:lnTo>
                  <a:lnTo>
                    <a:pt x="131" y="112"/>
                  </a:lnTo>
                  <a:lnTo>
                    <a:pt x="131" y="118"/>
                  </a:lnTo>
                  <a:lnTo>
                    <a:pt x="131" y="126"/>
                  </a:lnTo>
                  <a:lnTo>
                    <a:pt x="125" y="132"/>
                  </a:lnTo>
                  <a:lnTo>
                    <a:pt x="125" y="140"/>
                  </a:lnTo>
                  <a:lnTo>
                    <a:pt x="117" y="140"/>
                  </a:lnTo>
                  <a:lnTo>
                    <a:pt x="117" y="146"/>
                  </a:lnTo>
                  <a:lnTo>
                    <a:pt x="111" y="146"/>
                  </a:lnTo>
                  <a:lnTo>
                    <a:pt x="104" y="154"/>
                  </a:lnTo>
                  <a:lnTo>
                    <a:pt x="104" y="154"/>
                  </a:lnTo>
                  <a:lnTo>
                    <a:pt x="97" y="160"/>
                  </a:lnTo>
                  <a:lnTo>
                    <a:pt x="90" y="160"/>
                  </a:lnTo>
                  <a:lnTo>
                    <a:pt x="83" y="160"/>
                  </a:lnTo>
                  <a:lnTo>
                    <a:pt x="83" y="160"/>
                  </a:lnTo>
                  <a:lnTo>
                    <a:pt x="76" y="160"/>
                  </a:lnTo>
                  <a:lnTo>
                    <a:pt x="69" y="160"/>
                  </a:lnTo>
                  <a:lnTo>
                    <a:pt x="69" y="160"/>
                  </a:lnTo>
                  <a:lnTo>
                    <a:pt x="55" y="160"/>
                  </a:lnTo>
                  <a:lnTo>
                    <a:pt x="48" y="160"/>
                  </a:lnTo>
                  <a:lnTo>
                    <a:pt x="41" y="160"/>
                  </a:lnTo>
                  <a:lnTo>
                    <a:pt x="34" y="160"/>
                  </a:lnTo>
                  <a:lnTo>
                    <a:pt x="27" y="154"/>
                  </a:lnTo>
                  <a:lnTo>
                    <a:pt x="20" y="154"/>
                  </a:lnTo>
                  <a:lnTo>
                    <a:pt x="13" y="146"/>
                  </a:lnTo>
                  <a:lnTo>
                    <a:pt x="13" y="140"/>
                  </a:lnTo>
                  <a:lnTo>
                    <a:pt x="6" y="132"/>
                  </a:lnTo>
                  <a:lnTo>
                    <a:pt x="6" y="126"/>
                  </a:lnTo>
                  <a:lnTo>
                    <a:pt x="0" y="118"/>
                  </a:lnTo>
                  <a:lnTo>
                    <a:pt x="0" y="112"/>
                  </a:lnTo>
                  <a:lnTo>
                    <a:pt x="0" y="98"/>
                  </a:lnTo>
                  <a:lnTo>
                    <a:pt x="0" y="90"/>
                  </a:lnTo>
                  <a:lnTo>
                    <a:pt x="0" y="84"/>
                  </a:lnTo>
                  <a:lnTo>
                    <a:pt x="0" y="76"/>
                  </a:lnTo>
                  <a:close/>
                  <a:moveTo>
                    <a:pt x="27" y="76"/>
                  </a:moveTo>
                  <a:lnTo>
                    <a:pt x="27" y="90"/>
                  </a:lnTo>
                  <a:lnTo>
                    <a:pt x="27" y="90"/>
                  </a:lnTo>
                  <a:lnTo>
                    <a:pt x="27" y="98"/>
                  </a:lnTo>
                  <a:lnTo>
                    <a:pt x="27" y="104"/>
                  </a:lnTo>
                  <a:lnTo>
                    <a:pt x="27" y="112"/>
                  </a:lnTo>
                  <a:lnTo>
                    <a:pt x="27" y="118"/>
                  </a:lnTo>
                  <a:lnTo>
                    <a:pt x="34" y="118"/>
                  </a:lnTo>
                  <a:lnTo>
                    <a:pt x="34" y="126"/>
                  </a:lnTo>
                  <a:lnTo>
                    <a:pt x="41" y="126"/>
                  </a:lnTo>
                  <a:lnTo>
                    <a:pt x="41" y="132"/>
                  </a:lnTo>
                  <a:lnTo>
                    <a:pt x="48" y="132"/>
                  </a:lnTo>
                  <a:lnTo>
                    <a:pt x="48" y="132"/>
                  </a:lnTo>
                  <a:lnTo>
                    <a:pt x="55" y="132"/>
                  </a:lnTo>
                  <a:lnTo>
                    <a:pt x="62" y="132"/>
                  </a:lnTo>
                  <a:lnTo>
                    <a:pt x="62" y="132"/>
                  </a:lnTo>
                  <a:lnTo>
                    <a:pt x="62" y="132"/>
                  </a:lnTo>
                  <a:lnTo>
                    <a:pt x="69" y="132"/>
                  </a:lnTo>
                  <a:lnTo>
                    <a:pt x="76" y="132"/>
                  </a:lnTo>
                  <a:lnTo>
                    <a:pt x="76" y="132"/>
                  </a:lnTo>
                  <a:lnTo>
                    <a:pt x="83" y="132"/>
                  </a:lnTo>
                  <a:lnTo>
                    <a:pt x="90" y="126"/>
                  </a:lnTo>
                  <a:lnTo>
                    <a:pt x="90" y="126"/>
                  </a:lnTo>
                  <a:lnTo>
                    <a:pt x="97" y="118"/>
                  </a:lnTo>
                  <a:lnTo>
                    <a:pt x="97" y="118"/>
                  </a:lnTo>
                  <a:lnTo>
                    <a:pt x="104" y="112"/>
                  </a:lnTo>
                  <a:lnTo>
                    <a:pt x="104" y="104"/>
                  </a:lnTo>
                  <a:lnTo>
                    <a:pt x="104" y="98"/>
                  </a:lnTo>
                  <a:lnTo>
                    <a:pt x="104" y="90"/>
                  </a:lnTo>
                  <a:lnTo>
                    <a:pt x="104" y="90"/>
                  </a:lnTo>
                  <a:lnTo>
                    <a:pt x="104" y="84"/>
                  </a:lnTo>
                  <a:lnTo>
                    <a:pt x="104" y="76"/>
                  </a:lnTo>
                  <a:lnTo>
                    <a:pt x="104" y="70"/>
                  </a:lnTo>
                  <a:lnTo>
                    <a:pt x="104" y="63"/>
                  </a:lnTo>
                  <a:lnTo>
                    <a:pt x="104" y="56"/>
                  </a:lnTo>
                  <a:lnTo>
                    <a:pt x="104" y="49"/>
                  </a:lnTo>
                  <a:lnTo>
                    <a:pt x="97" y="42"/>
                  </a:lnTo>
                  <a:lnTo>
                    <a:pt x="97" y="42"/>
                  </a:lnTo>
                  <a:lnTo>
                    <a:pt x="90" y="35"/>
                  </a:lnTo>
                  <a:lnTo>
                    <a:pt x="90" y="35"/>
                  </a:lnTo>
                  <a:lnTo>
                    <a:pt x="83" y="28"/>
                  </a:lnTo>
                  <a:lnTo>
                    <a:pt x="83" y="28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69" y="28"/>
                  </a:lnTo>
                  <a:lnTo>
                    <a:pt x="69" y="28"/>
                  </a:lnTo>
                  <a:lnTo>
                    <a:pt x="62" y="28"/>
                  </a:lnTo>
                  <a:lnTo>
                    <a:pt x="55" y="28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41" y="28"/>
                  </a:lnTo>
                  <a:lnTo>
                    <a:pt x="41" y="35"/>
                  </a:lnTo>
                  <a:lnTo>
                    <a:pt x="34" y="35"/>
                  </a:lnTo>
                  <a:lnTo>
                    <a:pt x="34" y="42"/>
                  </a:lnTo>
                  <a:lnTo>
                    <a:pt x="27" y="42"/>
                  </a:lnTo>
                  <a:lnTo>
                    <a:pt x="27" y="49"/>
                  </a:lnTo>
                  <a:lnTo>
                    <a:pt x="27" y="56"/>
                  </a:lnTo>
                  <a:lnTo>
                    <a:pt x="27" y="63"/>
                  </a:lnTo>
                  <a:lnTo>
                    <a:pt x="27" y="70"/>
                  </a:lnTo>
                  <a:lnTo>
                    <a:pt x="27" y="70"/>
                  </a:lnTo>
                  <a:lnTo>
                    <a:pt x="27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878" name="Freeform 230"/>
            <p:cNvSpPr>
              <a:spLocks/>
            </p:cNvSpPr>
            <p:nvPr/>
          </p:nvSpPr>
          <p:spPr bwMode="auto">
            <a:xfrm>
              <a:off x="1125" y="5343"/>
              <a:ext cx="74" cy="108"/>
            </a:xfrm>
            <a:custGeom>
              <a:avLst/>
              <a:gdLst/>
              <a:ahLst/>
              <a:cxnLst>
                <a:cxn ang="0">
                  <a:pos x="7" y="215"/>
                </a:cxn>
                <a:cxn ang="0">
                  <a:pos x="0" y="215"/>
                </a:cxn>
                <a:cxn ang="0">
                  <a:pos x="0" y="209"/>
                </a:cxn>
                <a:cxn ang="0">
                  <a:pos x="0" y="209"/>
                </a:cxn>
                <a:cxn ang="0">
                  <a:pos x="0" y="201"/>
                </a:cxn>
                <a:cxn ang="0">
                  <a:pos x="14" y="187"/>
                </a:cxn>
                <a:cxn ang="0">
                  <a:pos x="21" y="173"/>
                </a:cxn>
                <a:cxn ang="0">
                  <a:pos x="35" y="159"/>
                </a:cxn>
                <a:cxn ang="0">
                  <a:pos x="42" y="153"/>
                </a:cxn>
                <a:cxn ang="0">
                  <a:pos x="56" y="139"/>
                </a:cxn>
                <a:cxn ang="0">
                  <a:pos x="83" y="118"/>
                </a:cxn>
                <a:cxn ang="0">
                  <a:pos x="97" y="97"/>
                </a:cxn>
                <a:cxn ang="0">
                  <a:pos x="111" y="83"/>
                </a:cxn>
                <a:cxn ang="0">
                  <a:pos x="111" y="76"/>
                </a:cxn>
                <a:cxn ang="0">
                  <a:pos x="111" y="62"/>
                </a:cxn>
                <a:cxn ang="0">
                  <a:pos x="111" y="48"/>
                </a:cxn>
                <a:cxn ang="0">
                  <a:pos x="105" y="34"/>
                </a:cxn>
                <a:cxn ang="0">
                  <a:pos x="97" y="28"/>
                </a:cxn>
                <a:cxn ang="0">
                  <a:pos x="83" y="28"/>
                </a:cxn>
                <a:cxn ang="0">
                  <a:pos x="70" y="28"/>
                </a:cxn>
                <a:cxn ang="0">
                  <a:pos x="63" y="28"/>
                </a:cxn>
                <a:cxn ang="0">
                  <a:pos x="49" y="34"/>
                </a:cxn>
                <a:cxn ang="0">
                  <a:pos x="42" y="48"/>
                </a:cxn>
                <a:cxn ang="0">
                  <a:pos x="42" y="55"/>
                </a:cxn>
                <a:cxn ang="0">
                  <a:pos x="14" y="55"/>
                </a:cxn>
                <a:cxn ang="0">
                  <a:pos x="14" y="42"/>
                </a:cxn>
                <a:cxn ang="0">
                  <a:pos x="21" y="20"/>
                </a:cxn>
                <a:cxn ang="0">
                  <a:pos x="35" y="6"/>
                </a:cxn>
                <a:cxn ang="0">
                  <a:pos x="56" y="0"/>
                </a:cxn>
                <a:cxn ang="0">
                  <a:pos x="70" y="0"/>
                </a:cxn>
                <a:cxn ang="0">
                  <a:pos x="91" y="0"/>
                </a:cxn>
                <a:cxn ang="0">
                  <a:pos x="111" y="6"/>
                </a:cxn>
                <a:cxn ang="0">
                  <a:pos x="133" y="28"/>
                </a:cxn>
                <a:cxn ang="0">
                  <a:pos x="139" y="42"/>
                </a:cxn>
                <a:cxn ang="0">
                  <a:pos x="139" y="55"/>
                </a:cxn>
                <a:cxn ang="0">
                  <a:pos x="139" y="69"/>
                </a:cxn>
                <a:cxn ang="0">
                  <a:pos x="139" y="83"/>
                </a:cxn>
                <a:cxn ang="0">
                  <a:pos x="133" y="97"/>
                </a:cxn>
                <a:cxn ang="0">
                  <a:pos x="119" y="111"/>
                </a:cxn>
                <a:cxn ang="0">
                  <a:pos x="111" y="125"/>
                </a:cxn>
                <a:cxn ang="0">
                  <a:pos x="91" y="145"/>
                </a:cxn>
                <a:cxn ang="0">
                  <a:pos x="70" y="159"/>
                </a:cxn>
                <a:cxn ang="0">
                  <a:pos x="56" y="173"/>
                </a:cxn>
                <a:cxn ang="0">
                  <a:pos x="49" y="181"/>
                </a:cxn>
                <a:cxn ang="0">
                  <a:pos x="42" y="181"/>
                </a:cxn>
                <a:cxn ang="0">
                  <a:pos x="42" y="187"/>
                </a:cxn>
              </a:cxnLst>
              <a:rect l="0" t="0" r="r" b="b"/>
              <a:pathLst>
                <a:path w="147" h="215">
                  <a:moveTo>
                    <a:pt x="147" y="187"/>
                  </a:moveTo>
                  <a:lnTo>
                    <a:pt x="147" y="215"/>
                  </a:lnTo>
                  <a:lnTo>
                    <a:pt x="7" y="215"/>
                  </a:lnTo>
                  <a:lnTo>
                    <a:pt x="0" y="215"/>
                  </a:lnTo>
                  <a:lnTo>
                    <a:pt x="0" y="215"/>
                  </a:lnTo>
                  <a:lnTo>
                    <a:pt x="0" y="215"/>
                  </a:lnTo>
                  <a:lnTo>
                    <a:pt x="0" y="215"/>
                  </a:lnTo>
                  <a:lnTo>
                    <a:pt x="0" y="215"/>
                  </a:lnTo>
                  <a:lnTo>
                    <a:pt x="0" y="209"/>
                  </a:lnTo>
                  <a:lnTo>
                    <a:pt x="0" y="209"/>
                  </a:lnTo>
                  <a:lnTo>
                    <a:pt x="0" y="209"/>
                  </a:lnTo>
                  <a:lnTo>
                    <a:pt x="0" y="209"/>
                  </a:lnTo>
                  <a:lnTo>
                    <a:pt x="0" y="209"/>
                  </a:lnTo>
                  <a:lnTo>
                    <a:pt x="0" y="209"/>
                  </a:lnTo>
                  <a:lnTo>
                    <a:pt x="0" y="201"/>
                  </a:lnTo>
                  <a:lnTo>
                    <a:pt x="7" y="201"/>
                  </a:lnTo>
                  <a:lnTo>
                    <a:pt x="7" y="195"/>
                  </a:lnTo>
                  <a:lnTo>
                    <a:pt x="14" y="187"/>
                  </a:lnTo>
                  <a:lnTo>
                    <a:pt x="14" y="181"/>
                  </a:lnTo>
                  <a:lnTo>
                    <a:pt x="21" y="173"/>
                  </a:lnTo>
                  <a:lnTo>
                    <a:pt x="21" y="173"/>
                  </a:lnTo>
                  <a:lnTo>
                    <a:pt x="28" y="167"/>
                  </a:lnTo>
                  <a:lnTo>
                    <a:pt x="28" y="167"/>
                  </a:lnTo>
                  <a:lnTo>
                    <a:pt x="35" y="159"/>
                  </a:lnTo>
                  <a:lnTo>
                    <a:pt x="35" y="159"/>
                  </a:lnTo>
                  <a:lnTo>
                    <a:pt x="42" y="153"/>
                  </a:lnTo>
                  <a:lnTo>
                    <a:pt x="42" y="153"/>
                  </a:lnTo>
                  <a:lnTo>
                    <a:pt x="49" y="145"/>
                  </a:lnTo>
                  <a:lnTo>
                    <a:pt x="49" y="145"/>
                  </a:lnTo>
                  <a:lnTo>
                    <a:pt x="56" y="139"/>
                  </a:lnTo>
                  <a:lnTo>
                    <a:pt x="63" y="131"/>
                  </a:lnTo>
                  <a:lnTo>
                    <a:pt x="77" y="125"/>
                  </a:lnTo>
                  <a:lnTo>
                    <a:pt x="83" y="118"/>
                  </a:lnTo>
                  <a:lnTo>
                    <a:pt x="91" y="111"/>
                  </a:lnTo>
                  <a:lnTo>
                    <a:pt x="97" y="104"/>
                  </a:lnTo>
                  <a:lnTo>
                    <a:pt x="97" y="97"/>
                  </a:lnTo>
                  <a:lnTo>
                    <a:pt x="105" y="97"/>
                  </a:lnTo>
                  <a:lnTo>
                    <a:pt x="105" y="90"/>
                  </a:lnTo>
                  <a:lnTo>
                    <a:pt x="111" y="83"/>
                  </a:lnTo>
                  <a:lnTo>
                    <a:pt x="111" y="83"/>
                  </a:lnTo>
                  <a:lnTo>
                    <a:pt x="111" y="76"/>
                  </a:lnTo>
                  <a:lnTo>
                    <a:pt x="111" y="76"/>
                  </a:lnTo>
                  <a:lnTo>
                    <a:pt x="111" y="69"/>
                  </a:lnTo>
                  <a:lnTo>
                    <a:pt x="111" y="69"/>
                  </a:lnTo>
                  <a:lnTo>
                    <a:pt x="111" y="62"/>
                  </a:lnTo>
                  <a:lnTo>
                    <a:pt x="111" y="62"/>
                  </a:lnTo>
                  <a:lnTo>
                    <a:pt x="111" y="55"/>
                  </a:lnTo>
                  <a:lnTo>
                    <a:pt x="111" y="48"/>
                  </a:lnTo>
                  <a:lnTo>
                    <a:pt x="111" y="42"/>
                  </a:lnTo>
                  <a:lnTo>
                    <a:pt x="111" y="42"/>
                  </a:lnTo>
                  <a:lnTo>
                    <a:pt x="105" y="34"/>
                  </a:lnTo>
                  <a:lnTo>
                    <a:pt x="105" y="34"/>
                  </a:lnTo>
                  <a:lnTo>
                    <a:pt x="97" y="28"/>
                  </a:lnTo>
                  <a:lnTo>
                    <a:pt x="97" y="28"/>
                  </a:lnTo>
                  <a:lnTo>
                    <a:pt x="91" y="28"/>
                  </a:lnTo>
                  <a:lnTo>
                    <a:pt x="91" y="28"/>
                  </a:lnTo>
                  <a:lnTo>
                    <a:pt x="83" y="28"/>
                  </a:lnTo>
                  <a:lnTo>
                    <a:pt x="77" y="28"/>
                  </a:lnTo>
                  <a:lnTo>
                    <a:pt x="77" y="28"/>
                  </a:lnTo>
                  <a:lnTo>
                    <a:pt x="70" y="28"/>
                  </a:lnTo>
                  <a:lnTo>
                    <a:pt x="63" y="28"/>
                  </a:lnTo>
                  <a:lnTo>
                    <a:pt x="63" y="28"/>
                  </a:lnTo>
                  <a:lnTo>
                    <a:pt x="63" y="28"/>
                  </a:lnTo>
                  <a:lnTo>
                    <a:pt x="56" y="28"/>
                  </a:lnTo>
                  <a:lnTo>
                    <a:pt x="56" y="34"/>
                  </a:lnTo>
                  <a:lnTo>
                    <a:pt x="49" y="34"/>
                  </a:lnTo>
                  <a:lnTo>
                    <a:pt x="49" y="42"/>
                  </a:lnTo>
                  <a:lnTo>
                    <a:pt x="42" y="42"/>
                  </a:lnTo>
                  <a:lnTo>
                    <a:pt x="42" y="48"/>
                  </a:lnTo>
                  <a:lnTo>
                    <a:pt x="42" y="48"/>
                  </a:lnTo>
                  <a:lnTo>
                    <a:pt x="42" y="55"/>
                  </a:lnTo>
                  <a:lnTo>
                    <a:pt x="42" y="55"/>
                  </a:lnTo>
                  <a:lnTo>
                    <a:pt x="42" y="62"/>
                  </a:lnTo>
                  <a:lnTo>
                    <a:pt x="42" y="62"/>
                  </a:lnTo>
                  <a:lnTo>
                    <a:pt x="14" y="55"/>
                  </a:lnTo>
                  <a:lnTo>
                    <a:pt x="14" y="48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4" y="34"/>
                  </a:lnTo>
                  <a:lnTo>
                    <a:pt x="21" y="28"/>
                  </a:lnTo>
                  <a:lnTo>
                    <a:pt x="21" y="20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35" y="6"/>
                  </a:lnTo>
                  <a:lnTo>
                    <a:pt x="42" y="6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63" y="0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83" y="0"/>
                  </a:lnTo>
                  <a:lnTo>
                    <a:pt x="91" y="0"/>
                  </a:lnTo>
                  <a:lnTo>
                    <a:pt x="97" y="6"/>
                  </a:lnTo>
                  <a:lnTo>
                    <a:pt x="105" y="6"/>
                  </a:lnTo>
                  <a:lnTo>
                    <a:pt x="111" y="6"/>
                  </a:lnTo>
                  <a:lnTo>
                    <a:pt x="119" y="14"/>
                  </a:lnTo>
                  <a:lnTo>
                    <a:pt x="125" y="20"/>
                  </a:lnTo>
                  <a:lnTo>
                    <a:pt x="133" y="28"/>
                  </a:lnTo>
                  <a:lnTo>
                    <a:pt x="133" y="28"/>
                  </a:lnTo>
                  <a:lnTo>
                    <a:pt x="139" y="34"/>
                  </a:lnTo>
                  <a:lnTo>
                    <a:pt x="139" y="42"/>
                  </a:lnTo>
                  <a:lnTo>
                    <a:pt x="139" y="48"/>
                  </a:lnTo>
                  <a:lnTo>
                    <a:pt x="139" y="55"/>
                  </a:lnTo>
                  <a:lnTo>
                    <a:pt x="139" y="55"/>
                  </a:lnTo>
                  <a:lnTo>
                    <a:pt x="139" y="62"/>
                  </a:lnTo>
                  <a:lnTo>
                    <a:pt x="139" y="69"/>
                  </a:lnTo>
                  <a:lnTo>
                    <a:pt x="139" y="69"/>
                  </a:lnTo>
                  <a:lnTo>
                    <a:pt x="139" y="76"/>
                  </a:lnTo>
                  <a:lnTo>
                    <a:pt x="139" y="83"/>
                  </a:lnTo>
                  <a:lnTo>
                    <a:pt x="139" y="83"/>
                  </a:lnTo>
                  <a:lnTo>
                    <a:pt x="133" y="90"/>
                  </a:lnTo>
                  <a:lnTo>
                    <a:pt x="133" y="97"/>
                  </a:lnTo>
                  <a:lnTo>
                    <a:pt x="133" y="97"/>
                  </a:lnTo>
                  <a:lnTo>
                    <a:pt x="125" y="104"/>
                  </a:lnTo>
                  <a:lnTo>
                    <a:pt x="125" y="104"/>
                  </a:lnTo>
                  <a:lnTo>
                    <a:pt x="119" y="111"/>
                  </a:lnTo>
                  <a:lnTo>
                    <a:pt x="119" y="118"/>
                  </a:lnTo>
                  <a:lnTo>
                    <a:pt x="111" y="118"/>
                  </a:lnTo>
                  <a:lnTo>
                    <a:pt x="111" y="125"/>
                  </a:lnTo>
                  <a:lnTo>
                    <a:pt x="105" y="131"/>
                  </a:lnTo>
                  <a:lnTo>
                    <a:pt x="97" y="139"/>
                  </a:lnTo>
                  <a:lnTo>
                    <a:pt x="91" y="145"/>
                  </a:lnTo>
                  <a:lnTo>
                    <a:pt x="83" y="153"/>
                  </a:lnTo>
                  <a:lnTo>
                    <a:pt x="70" y="159"/>
                  </a:lnTo>
                  <a:lnTo>
                    <a:pt x="70" y="159"/>
                  </a:lnTo>
                  <a:lnTo>
                    <a:pt x="63" y="167"/>
                  </a:lnTo>
                  <a:lnTo>
                    <a:pt x="56" y="167"/>
                  </a:lnTo>
                  <a:lnTo>
                    <a:pt x="56" y="173"/>
                  </a:lnTo>
                  <a:lnTo>
                    <a:pt x="49" y="173"/>
                  </a:lnTo>
                  <a:lnTo>
                    <a:pt x="49" y="173"/>
                  </a:lnTo>
                  <a:lnTo>
                    <a:pt x="49" y="181"/>
                  </a:lnTo>
                  <a:lnTo>
                    <a:pt x="49" y="181"/>
                  </a:lnTo>
                  <a:lnTo>
                    <a:pt x="49" y="181"/>
                  </a:lnTo>
                  <a:lnTo>
                    <a:pt x="42" y="181"/>
                  </a:lnTo>
                  <a:lnTo>
                    <a:pt x="42" y="187"/>
                  </a:lnTo>
                  <a:lnTo>
                    <a:pt x="42" y="187"/>
                  </a:lnTo>
                  <a:lnTo>
                    <a:pt x="42" y="187"/>
                  </a:lnTo>
                  <a:lnTo>
                    <a:pt x="42" y="187"/>
                  </a:lnTo>
                  <a:lnTo>
                    <a:pt x="147" y="18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879" name="Freeform 231"/>
            <p:cNvSpPr>
              <a:spLocks/>
            </p:cNvSpPr>
            <p:nvPr/>
          </p:nvSpPr>
          <p:spPr bwMode="auto">
            <a:xfrm>
              <a:off x="1216" y="5340"/>
              <a:ext cx="66" cy="111"/>
            </a:xfrm>
            <a:custGeom>
              <a:avLst/>
              <a:gdLst/>
              <a:ahLst/>
              <a:cxnLst>
                <a:cxn ang="0">
                  <a:pos x="28" y="167"/>
                </a:cxn>
                <a:cxn ang="0">
                  <a:pos x="28" y="181"/>
                </a:cxn>
                <a:cxn ang="0">
                  <a:pos x="35" y="189"/>
                </a:cxn>
                <a:cxn ang="0">
                  <a:pos x="42" y="195"/>
                </a:cxn>
                <a:cxn ang="0">
                  <a:pos x="49" y="195"/>
                </a:cxn>
                <a:cxn ang="0">
                  <a:pos x="63" y="195"/>
                </a:cxn>
                <a:cxn ang="0">
                  <a:pos x="84" y="195"/>
                </a:cxn>
                <a:cxn ang="0">
                  <a:pos x="98" y="189"/>
                </a:cxn>
                <a:cxn ang="0">
                  <a:pos x="105" y="181"/>
                </a:cxn>
                <a:cxn ang="0">
                  <a:pos x="105" y="161"/>
                </a:cxn>
                <a:cxn ang="0">
                  <a:pos x="105" y="147"/>
                </a:cxn>
                <a:cxn ang="0">
                  <a:pos x="105" y="133"/>
                </a:cxn>
                <a:cxn ang="0">
                  <a:pos x="98" y="119"/>
                </a:cxn>
                <a:cxn ang="0">
                  <a:pos x="91" y="105"/>
                </a:cxn>
                <a:cxn ang="0">
                  <a:pos x="77" y="105"/>
                </a:cxn>
                <a:cxn ang="0">
                  <a:pos x="63" y="105"/>
                </a:cxn>
                <a:cxn ang="0">
                  <a:pos x="49" y="105"/>
                </a:cxn>
                <a:cxn ang="0">
                  <a:pos x="42" y="105"/>
                </a:cxn>
                <a:cxn ang="0">
                  <a:pos x="35" y="112"/>
                </a:cxn>
                <a:cxn ang="0">
                  <a:pos x="35" y="119"/>
                </a:cxn>
                <a:cxn ang="0">
                  <a:pos x="8" y="112"/>
                </a:cxn>
                <a:cxn ang="0">
                  <a:pos x="125" y="28"/>
                </a:cxn>
                <a:cxn ang="0">
                  <a:pos x="35" y="91"/>
                </a:cxn>
                <a:cxn ang="0">
                  <a:pos x="49" y="84"/>
                </a:cxn>
                <a:cxn ang="0">
                  <a:pos x="56" y="77"/>
                </a:cxn>
                <a:cxn ang="0">
                  <a:pos x="70" y="77"/>
                </a:cxn>
                <a:cxn ang="0">
                  <a:pos x="84" y="77"/>
                </a:cxn>
                <a:cxn ang="0">
                  <a:pos x="98" y="84"/>
                </a:cxn>
                <a:cxn ang="0">
                  <a:pos x="119" y="98"/>
                </a:cxn>
                <a:cxn ang="0">
                  <a:pos x="133" y="119"/>
                </a:cxn>
                <a:cxn ang="0">
                  <a:pos x="133" y="139"/>
                </a:cxn>
                <a:cxn ang="0">
                  <a:pos x="133" y="161"/>
                </a:cxn>
                <a:cxn ang="0">
                  <a:pos x="133" y="175"/>
                </a:cxn>
                <a:cxn ang="0">
                  <a:pos x="125" y="189"/>
                </a:cxn>
                <a:cxn ang="0">
                  <a:pos x="119" y="203"/>
                </a:cxn>
                <a:cxn ang="0">
                  <a:pos x="105" y="217"/>
                </a:cxn>
                <a:cxn ang="0">
                  <a:pos x="91" y="223"/>
                </a:cxn>
                <a:cxn ang="0">
                  <a:pos x="70" y="223"/>
                </a:cxn>
                <a:cxn ang="0">
                  <a:pos x="49" y="223"/>
                </a:cxn>
                <a:cxn ang="0">
                  <a:pos x="35" y="223"/>
                </a:cxn>
                <a:cxn ang="0">
                  <a:pos x="14" y="217"/>
                </a:cxn>
                <a:cxn ang="0">
                  <a:pos x="8" y="203"/>
                </a:cxn>
                <a:cxn ang="0">
                  <a:pos x="0" y="181"/>
                </a:cxn>
                <a:cxn ang="0">
                  <a:pos x="0" y="161"/>
                </a:cxn>
              </a:cxnLst>
              <a:rect l="0" t="0" r="r" b="b"/>
              <a:pathLst>
                <a:path w="133" h="223">
                  <a:moveTo>
                    <a:pt x="0" y="161"/>
                  </a:moveTo>
                  <a:lnTo>
                    <a:pt x="28" y="161"/>
                  </a:lnTo>
                  <a:lnTo>
                    <a:pt x="28" y="167"/>
                  </a:lnTo>
                  <a:lnTo>
                    <a:pt x="28" y="175"/>
                  </a:lnTo>
                  <a:lnTo>
                    <a:pt x="28" y="181"/>
                  </a:lnTo>
                  <a:lnTo>
                    <a:pt x="28" y="181"/>
                  </a:lnTo>
                  <a:lnTo>
                    <a:pt x="28" y="189"/>
                  </a:lnTo>
                  <a:lnTo>
                    <a:pt x="28" y="189"/>
                  </a:lnTo>
                  <a:lnTo>
                    <a:pt x="35" y="189"/>
                  </a:lnTo>
                  <a:lnTo>
                    <a:pt x="35" y="195"/>
                  </a:lnTo>
                  <a:lnTo>
                    <a:pt x="42" y="195"/>
                  </a:lnTo>
                  <a:lnTo>
                    <a:pt x="42" y="195"/>
                  </a:lnTo>
                  <a:lnTo>
                    <a:pt x="49" y="195"/>
                  </a:lnTo>
                  <a:lnTo>
                    <a:pt x="49" y="195"/>
                  </a:lnTo>
                  <a:lnTo>
                    <a:pt x="49" y="195"/>
                  </a:lnTo>
                  <a:lnTo>
                    <a:pt x="56" y="195"/>
                  </a:lnTo>
                  <a:lnTo>
                    <a:pt x="56" y="195"/>
                  </a:lnTo>
                  <a:lnTo>
                    <a:pt x="63" y="195"/>
                  </a:lnTo>
                  <a:lnTo>
                    <a:pt x="70" y="195"/>
                  </a:lnTo>
                  <a:lnTo>
                    <a:pt x="77" y="195"/>
                  </a:lnTo>
                  <a:lnTo>
                    <a:pt x="84" y="195"/>
                  </a:lnTo>
                  <a:lnTo>
                    <a:pt x="91" y="195"/>
                  </a:lnTo>
                  <a:lnTo>
                    <a:pt x="91" y="195"/>
                  </a:lnTo>
                  <a:lnTo>
                    <a:pt x="98" y="189"/>
                  </a:lnTo>
                  <a:lnTo>
                    <a:pt x="98" y="189"/>
                  </a:lnTo>
                  <a:lnTo>
                    <a:pt x="105" y="181"/>
                  </a:lnTo>
                  <a:lnTo>
                    <a:pt x="105" y="181"/>
                  </a:lnTo>
                  <a:lnTo>
                    <a:pt x="105" y="175"/>
                  </a:lnTo>
                  <a:lnTo>
                    <a:pt x="105" y="167"/>
                  </a:lnTo>
                  <a:lnTo>
                    <a:pt x="105" y="161"/>
                  </a:lnTo>
                  <a:lnTo>
                    <a:pt x="105" y="161"/>
                  </a:lnTo>
                  <a:lnTo>
                    <a:pt x="105" y="153"/>
                  </a:lnTo>
                  <a:lnTo>
                    <a:pt x="105" y="147"/>
                  </a:lnTo>
                  <a:lnTo>
                    <a:pt x="105" y="147"/>
                  </a:lnTo>
                  <a:lnTo>
                    <a:pt x="105" y="139"/>
                  </a:lnTo>
                  <a:lnTo>
                    <a:pt x="105" y="133"/>
                  </a:lnTo>
                  <a:lnTo>
                    <a:pt x="105" y="126"/>
                  </a:lnTo>
                  <a:lnTo>
                    <a:pt x="105" y="119"/>
                  </a:lnTo>
                  <a:lnTo>
                    <a:pt x="98" y="119"/>
                  </a:lnTo>
                  <a:lnTo>
                    <a:pt x="98" y="112"/>
                  </a:lnTo>
                  <a:lnTo>
                    <a:pt x="91" y="112"/>
                  </a:lnTo>
                  <a:lnTo>
                    <a:pt x="91" y="105"/>
                  </a:lnTo>
                  <a:lnTo>
                    <a:pt x="84" y="105"/>
                  </a:lnTo>
                  <a:lnTo>
                    <a:pt x="84" y="105"/>
                  </a:lnTo>
                  <a:lnTo>
                    <a:pt x="77" y="105"/>
                  </a:lnTo>
                  <a:lnTo>
                    <a:pt x="70" y="105"/>
                  </a:lnTo>
                  <a:lnTo>
                    <a:pt x="70" y="105"/>
                  </a:lnTo>
                  <a:lnTo>
                    <a:pt x="63" y="105"/>
                  </a:lnTo>
                  <a:lnTo>
                    <a:pt x="56" y="105"/>
                  </a:lnTo>
                  <a:lnTo>
                    <a:pt x="49" y="105"/>
                  </a:lnTo>
                  <a:lnTo>
                    <a:pt x="49" y="105"/>
                  </a:lnTo>
                  <a:lnTo>
                    <a:pt x="42" y="105"/>
                  </a:lnTo>
                  <a:lnTo>
                    <a:pt x="42" y="105"/>
                  </a:lnTo>
                  <a:lnTo>
                    <a:pt x="42" y="105"/>
                  </a:lnTo>
                  <a:lnTo>
                    <a:pt x="35" y="112"/>
                  </a:lnTo>
                  <a:lnTo>
                    <a:pt x="35" y="112"/>
                  </a:lnTo>
                  <a:lnTo>
                    <a:pt x="35" y="112"/>
                  </a:lnTo>
                  <a:lnTo>
                    <a:pt x="35" y="112"/>
                  </a:lnTo>
                  <a:lnTo>
                    <a:pt x="35" y="119"/>
                  </a:lnTo>
                  <a:lnTo>
                    <a:pt x="35" y="119"/>
                  </a:lnTo>
                  <a:lnTo>
                    <a:pt x="35" y="119"/>
                  </a:lnTo>
                  <a:lnTo>
                    <a:pt x="35" y="119"/>
                  </a:lnTo>
                  <a:lnTo>
                    <a:pt x="8" y="112"/>
                  </a:lnTo>
                  <a:lnTo>
                    <a:pt x="28" y="0"/>
                  </a:lnTo>
                  <a:lnTo>
                    <a:pt x="125" y="0"/>
                  </a:lnTo>
                  <a:lnTo>
                    <a:pt x="125" y="28"/>
                  </a:lnTo>
                  <a:lnTo>
                    <a:pt x="49" y="28"/>
                  </a:lnTo>
                  <a:lnTo>
                    <a:pt x="35" y="91"/>
                  </a:lnTo>
                  <a:lnTo>
                    <a:pt x="35" y="91"/>
                  </a:lnTo>
                  <a:lnTo>
                    <a:pt x="42" y="91"/>
                  </a:lnTo>
                  <a:lnTo>
                    <a:pt x="42" y="84"/>
                  </a:lnTo>
                  <a:lnTo>
                    <a:pt x="49" y="84"/>
                  </a:lnTo>
                  <a:lnTo>
                    <a:pt x="49" y="77"/>
                  </a:lnTo>
                  <a:lnTo>
                    <a:pt x="56" y="77"/>
                  </a:lnTo>
                  <a:lnTo>
                    <a:pt x="56" y="77"/>
                  </a:lnTo>
                  <a:lnTo>
                    <a:pt x="63" y="77"/>
                  </a:lnTo>
                  <a:lnTo>
                    <a:pt x="63" y="77"/>
                  </a:lnTo>
                  <a:lnTo>
                    <a:pt x="70" y="77"/>
                  </a:lnTo>
                  <a:lnTo>
                    <a:pt x="70" y="77"/>
                  </a:lnTo>
                  <a:lnTo>
                    <a:pt x="77" y="77"/>
                  </a:lnTo>
                  <a:lnTo>
                    <a:pt x="84" y="77"/>
                  </a:lnTo>
                  <a:lnTo>
                    <a:pt x="91" y="77"/>
                  </a:lnTo>
                  <a:lnTo>
                    <a:pt x="91" y="84"/>
                  </a:lnTo>
                  <a:lnTo>
                    <a:pt x="98" y="84"/>
                  </a:lnTo>
                  <a:lnTo>
                    <a:pt x="105" y="84"/>
                  </a:lnTo>
                  <a:lnTo>
                    <a:pt x="111" y="91"/>
                  </a:lnTo>
                  <a:lnTo>
                    <a:pt x="119" y="98"/>
                  </a:lnTo>
                  <a:lnTo>
                    <a:pt x="125" y="105"/>
                  </a:lnTo>
                  <a:lnTo>
                    <a:pt x="125" y="112"/>
                  </a:lnTo>
                  <a:lnTo>
                    <a:pt x="133" y="119"/>
                  </a:lnTo>
                  <a:lnTo>
                    <a:pt x="133" y="126"/>
                  </a:lnTo>
                  <a:lnTo>
                    <a:pt x="133" y="133"/>
                  </a:lnTo>
                  <a:lnTo>
                    <a:pt x="133" y="139"/>
                  </a:lnTo>
                  <a:lnTo>
                    <a:pt x="133" y="147"/>
                  </a:lnTo>
                  <a:lnTo>
                    <a:pt x="133" y="153"/>
                  </a:lnTo>
                  <a:lnTo>
                    <a:pt x="133" y="161"/>
                  </a:lnTo>
                  <a:lnTo>
                    <a:pt x="133" y="167"/>
                  </a:lnTo>
                  <a:lnTo>
                    <a:pt x="133" y="167"/>
                  </a:lnTo>
                  <a:lnTo>
                    <a:pt x="133" y="175"/>
                  </a:lnTo>
                  <a:lnTo>
                    <a:pt x="125" y="181"/>
                  </a:lnTo>
                  <a:lnTo>
                    <a:pt x="125" y="189"/>
                  </a:lnTo>
                  <a:lnTo>
                    <a:pt x="125" y="189"/>
                  </a:lnTo>
                  <a:lnTo>
                    <a:pt x="119" y="195"/>
                  </a:lnTo>
                  <a:lnTo>
                    <a:pt x="119" y="203"/>
                  </a:lnTo>
                  <a:lnTo>
                    <a:pt x="119" y="203"/>
                  </a:lnTo>
                  <a:lnTo>
                    <a:pt x="111" y="209"/>
                  </a:lnTo>
                  <a:lnTo>
                    <a:pt x="105" y="209"/>
                  </a:lnTo>
                  <a:lnTo>
                    <a:pt x="105" y="217"/>
                  </a:lnTo>
                  <a:lnTo>
                    <a:pt x="98" y="217"/>
                  </a:lnTo>
                  <a:lnTo>
                    <a:pt x="91" y="223"/>
                  </a:lnTo>
                  <a:lnTo>
                    <a:pt x="91" y="223"/>
                  </a:lnTo>
                  <a:lnTo>
                    <a:pt x="84" y="223"/>
                  </a:lnTo>
                  <a:lnTo>
                    <a:pt x="77" y="223"/>
                  </a:lnTo>
                  <a:lnTo>
                    <a:pt x="70" y="223"/>
                  </a:lnTo>
                  <a:lnTo>
                    <a:pt x="63" y="223"/>
                  </a:lnTo>
                  <a:lnTo>
                    <a:pt x="63" y="223"/>
                  </a:lnTo>
                  <a:lnTo>
                    <a:pt x="49" y="223"/>
                  </a:lnTo>
                  <a:lnTo>
                    <a:pt x="42" y="223"/>
                  </a:lnTo>
                  <a:lnTo>
                    <a:pt x="42" y="223"/>
                  </a:lnTo>
                  <a:lnTo>
                    <a:pt x="35" y="223"/>
                  </a:lnTo>
                  <a:lnTo>
                    <a:pt x="28" y="223"/>
                  </a:lnTo>
                  <a:lnTo>
                    <a:pt x="21" y="217"/>
                  </a:lnTo>
                  <a:lnTo>
                    <a:pt x="14" y="217"/>
                  </a:lnTo>
                  <a:lnTo>
                    <a:pt x="14" y="209"/>
                  </a:lnTo>
                  <a:lnTo>
                    <a:pt x="8" y="209"/>
                  </a:lnTo>
                  <a:lnTo>
                    <a:pt x="8" y="203"/>
                  </a:lnTo>
                  <a:lnTo>
                    <a:pt x="0" y="195"/>
                  </a:lnTo>
                  <a:lnTo>
                    <a:pt x="0" y="189"/>
                  </a:lnTo>
                  <a:lnTo>
                    <a:pt x="0" y="181"/>
                  </a:lnTo>
                  <a:lnTo>
                    <a:pt x="0" y="175"/>
                  </a:lnTo>
                  <a:lnTo>
                    <a:pt x="0" y="167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880" name="Freeform 232"/>
            <p:cNvSpPr>
              <a:spLocks/>
            </p:cNvSpPr>
            <p:nvPr/>
          </p:nvSpPr>
          <p:spPr bwMode="auto">
            <a:xfrm>
              <a:off x="1310" y="5437"/>
              <a:ext cx="14" cy="35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0" y="0"/>
                </a:cxn>
                <a:cxn ang="0">
                  <a:pos x="28" y="0"/>
                </a:cxn>
                <a:cxn ang="0">
                  <a:pos x="28" y="28"/>
                </a:cxn>
                <a:cxn ang="0">
                  <a:pos x="20" y="28"/>
                </a:cxn>
                <a:cxn ang="0">
                  <a:pos x="20" y="36"/>
                </a:cxn>
                <a:cxn ang="0">
                  <a:pos x="20" y="42"/>
                </a:cxn>
                <a:cxn ang="0">
                  <a:pos x="20" y="42"/>
                </a:cxn>
                <a:cxn ang="0">
                  <a:pos x="20" y="49"/>
                </a:cxn>
                <a:cxn ang="0">
                  <a:pos x="20" y="56"/>
                </a:cxn>
                <a:cxn ang="0">
                  <a:pos x="20" y="56"/>
                </a:cxn>
                <a:cxn ang="0">
                  <a:pos x="14" y="63"/>
                </a:cxn>
                <a:cxn ang="0">
                  <a:pos x="14" y="63"/>
                </a:cxn>
                <a:cxn ang="0">
                  <a:pos x="14" y="70"/>
                </a:cxn>
                <a:cxn ang="0">
                  <a:pos x="14" y="70"/>
                </a:cxn>
                <a:cxn ang="0">
                  <a:pos x="6" y="70"/>
                </a:cxn>
                <a:cxn ang="0">
                  <a:pos x="6" y="70"/>
                </a:cxn>
                <a:cxn ang="0">
                  <a:pos x="6" y="70"/>
                </a:cxn>
                <a:cxn ang="0">
                  <a:pos x="6" y="70"/>
                </a:cxn>
                <a:cxn ang="0">
                  <a:pos x="0" y="63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6" y="49"/>
                </a:cxn>
                <a:cxn ang="0">
                  <a:pos x="6" y="49"/>
                </a:cxn>
                <a:cxn ang="0">
                  <a:pos x="6" y="49"/>
                </a:cxn>
                <a:cxn ang="0">
                  <a:pos x="6" y="42"/>
                </a:cxn>
                <a:cxn ang="0">
                  <a:pos x="6" y="42"/>
                </a:cxn>
                <a:cxn ang="0">
                  <a:pos x="6" y="36"/>
                </a:cxn>
                <a:cxn ang="0">
                  <a:pos x="6" y="28"/>
                </a:cxn>
                <a:cxn ang="0">
                  <a:pos x="6" y="28"/>
                </a:cxn>
                <a:cxn ang="0">
                  <a:pos x="0" y="28"/>
                </a:cxn>
              </a:cxnLst>
              <a:rect l="0" t="0" r="r" b="b"/>
              <a:pathLst>
                <a:path w="28" h="70">
                  <a:moveTo>
                    <a:pt x="0" y="28"/>
                  </a:moveTo>
                  <a:lnTo>
                    <a:pt x="0" y="0"/>
                  </a:lnTo>
                  <a:lnTo>
                    <a:pt x="28" y="0"/>
                  </a:lnTo>
                  <a:lnTo>
                    <a:pt x="28" y="28"/>
                  </a:lnTo>
                  <a:lnTo>
                    <a:pt x="20" y="28"/>
                  </a:lnTo>
                  <a:lnTo>
                    <a:pt x="20" y="36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9"/>
                  </a:lnTo>
                  <a:lnTo>
                    <a:pt x="20" y="56"/>
                  </a:lnTo>
                  <a:lnTo>
                    <a:pt x="20" y="56"/>
                  </a:lnTo>
                  <a:lnTo>
                    <a:pt x="14" y="63"/>
                  </a:lnTo>
                  <a:lnTo>
                    <a:pt x="14" y="63"/>
                  </a:lnTo>
                  <a:lnTo>
                    <a:pt x="14" y="70"/>
                  </a:lnTo>
                  <a:lnTo>
                    <a:pt x="14" y="70"/>
                  </a:lnTo>
                  <a:lnTo>
                    <a:pt x="6" y="70"/>
                  </a:lnTo>
                  <a:lnTo>
                    <a:pt x="6" y="70"/>
                  </a:lnTo>
                  <a:lnTo>
                    <a:pt x="6" y="70"/>
                  </a:lnTo>
                  <a:lnTo>
                    <a:pt x="6" y="70"/>
                  </a:lnTo>
                  <a:lnTo>
                    <a:pt x="0" y="63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6" y="49"/>
                  </a:lnTo>
                  <a:lnTo>
                    <a:pt x="6" y="49"/>
                  </a:lnTo>
                  <a:lnTo>
                    <a:pt x="6" y="49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6" y="36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881" name="Freeform 233"/>
            <p:cNvSpPr>
              <a:spLocks noEditPoints="1"/>
            </p:cNvSpPr>
            <p:nvPr/>
          </p:nvSpPr>
          <p:spPr bwMode="auto">
            <a:xfrm>
              <a:off x="1345" y="5343"/>
              <a:ext cx="67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0" y="62"/>
                </a:cxn>
                <a:cxn ang="0">
                  <a:pos x="7" y="34"/>
                </a:cxn>
                <a:cxn ang="0">
                  <a:pos x="21" y="20"/>
                </a:cxn>
                <a:cxn ang="0">
                  <a:pos x="28" y="6"/>
                </a:cxn>
                <a:cxn ang="0">
                  <a:pos x="49" y="0"/>
                </a:cxn>
                <a:cxn ang="0">
                  <a:pos x="70" y="0"/>
                </a:cxn>
                <a:cxn ang="0">
                  <a:pos x="91" y="6"/>
                </a:cxn>
                <a:cxn ang="0">
                  <a:pos x="105" y="14"/>
                </a:cxn>
                <a:cxn ang="0">
                  <a:pos x="119" y="28"/>
                </a:cxn>
                <a:cxn ang="0">
                  <a:pos x="126" y="48"/>
                </a:cxn>
                <a:cxn ang="0">
                  <a:pos x="133" y="76"/>
                </a:cxn>
                <a:cxn ang="0">
                  <a:pos x="133" y="111"/>
                </a:cxn>
                <a:cxn ang="0">
                  <a:pos x="133" y="145"/>
                </a:cxn>
                <a:cxn ang="0">
                  <a:pos x="126" y="173"/>
                </a:cxn>
                <a:cxn ang="0">
                  <a:pos x="119" y="195"/>
                </a:cxn>
                <a:cxn ang="0">
                  <a:pos x="105" y="209"/>
                </a:cxn>
                <a:cxn ang="0">
                  <a:pos x="91" y="215"/>
                </a:cxn>
                <a:cxn ang="0">
                  <a:pos x="70" y="215"/>
                </a:cxn>
                <a:cxn ang="0">
                  <a:pos x="56" y="215"/>
                </a:cxn>
                <a:cxn ang="0">
                  <a:pos x="42" y="215"/>
                </a:cxn>
                <a:cxn ang="0">
                  <a:pos x="28" y="209"/>
                </a:cxn>
                <a:cxn ang="0">
                  <a:pos x="21" y="209"/>
                </a:cxn>
                <a:cxn ang="0">
                  <a:pos x="7" y="187"/>
                </a:cxn>
                <a:cxn ang="0">
                  <a:pos x="0" y="159"/>
                </a:cxn>
                <a:cxn ang="0">
                  <a:pos x="0" y="131"/>
                </a:cxn>
                <a:cxn ang="0">
                  <a:pos x="0" y="111"/>
                </a:cxn>
                <a:cxn ang="0">
                  <a:pos x="28" y="131"/>
                </a:cxn>
                <a:cxn ang="0">
                  <a:pos x="28" y="159"/>
                </a:cxn>
                <a:cxn ang="0">
                  <a:pos x="35" y="181"/>
                </a:cxn>
                <a:cxn ang="0">
                  <a:pos x="49" y="187"/>
                </a:cxn>
                <a:cxn ang="0">
                  <a:pos x="62" y="187"/>
                </a:cxn>
                <a:cxn ang="0">
                  <a:pos x="70" y="187"/>
                </a:cxn>
                <a:cxn ang="0">
                  <a:pos x="84" y="187"/>
                </a:cxn>
                <a:cxn ang="0">
                  <a:pos x="98" y="173"/>
                </a:cxn>
                <a:cxn ang="0">
                  <a:pos x="105" y="153"/>
                </a:cxn>
                <a:cxn ang="0">
                  <a:pos x="105" y="125"/>
                </a:cxn>
                <a:cxn ang="0">
                  <a:pos x="105" y="90"/>
                </a:cxn>
                <a:cxn ang="0">
                  <a:pos x="105" y="55"/>
                </a:cxn>
                <a:cxn ang="0">
                  <a:pos x="91" y="42"/>
                </a:cxn>
                <a:cxn ang="0">
                  <a:pos x="76" y="28"/>
                </a:cxn>
                <a:cxn ang="0">
                  <a:pos x="62" y="28"/>
                </a:cxn>
                <a:cxn ang="0">
                  <a:pos x="56" y="28"/>
                </a:cxn>
                <a:cxn ang="0">
                  <a:pos x="49" y="28"/>
                </a:cxn>
                <a:cxn ang="0">
                  <a:pos x="42" y="34"/>
                </a:cxn>
                <a:cxn ang="0">
                  <a:pos x="35" y="42"/>
                </a:cxn>
                <a:cxn ang="0">
                  <a:pos x="28" y="55"/>
                </a:cxn>
                <a:cxn ang="0">
                  <a:pos x="28" y="69"/>
                </a:cxn>
                <a:cxn ang="0">
                  <a:pos x="28" y="90"/>
                </a:cxn>
              </a:cxnLst>
              <a:rect l="0" t="0" r="r" b="b"/>
              <a:pathLst>
                <a:path w="133" h="215">
                  <a:moveTo>
                    <a:pt x="0" y="111"/>
                  </a:moveTo>
                  <a:lnTo>
                    <a:pt x="0" y="104"/>
                  </a:lnTo>
                  <a:lnTo>
                    <a:pt x="0" y="90"/>
                  </a:lnTo>
                  <a:lnTo>
                    <a:pt x="0" y="76"/>
                  </a:lnTo>
                  <a:lnTo>
                    <a:pt x="0" y="69"/>
                  </a:lnTo>
                  <a:lnTo>
                    <a:pt x="0" y="62"/>
                  </a:lnTo>
                  <a:lnTo>
                    <a:pt x="0" y="48"/>
                  </a:lnTo>
                  <a:lnTo>
                    <a:pt x="7" y="42"/>
                  </a:lnTo>
                  <a:lnTo>
                    <a:pt x="7" y="34"/>
                  </a:lnTo>
                  <a:lnTo>
                    <a:pt x="14" y="28"/>
                  </a:lnTo>
                  <a:lnTo>
                    <a:pt x="14" y="20"/>
                  </a:lnTo>
                  <a:lnTo>
                    <a:pt x="21" y="20"/>
                  </a:lnTo>
                  <a:lnTo>
                    <a:pt x="21" y="14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62" y="0"/>
                  </a:lnTo>
                  <a:lnTo>
                    <a:pt x="70" y="0"/>
                  </a:lnTo>
                  <a:lnTo>
                    <a:pt x="76" y="0"/>
                  </a:lnTo>
                  <a:lnTo>
                    <a:pt x="84" y="0"/>
                  </a:lnTo>
                  <a:lnTo>
                    <a:pt x="91" y="6"/>
                  </a:lnTo>
                  <a:lnTo>
                    <a:pt x="98" y="6"/>
                  </a:lnTo>
                  <a:lnTo>
                    <a:pt x="98" y="14"/>
                  </a:lnTo>
                  <a:lnTo>
                    <a:pt x="105" y="14"/>
                  </a:lnTo>
                  <a:lnTo>
                    <a:pt x="112" y="20"/>
                  </a:lnTo>
                  <a:lnTo>
                    <a:pt x="112" y="28"/>
                  </a:lnTo>
                  <a:lnTo>
                    <a:pt x="119" y="28"/>
                  </a:lnTo>
                  <a:lnTo>
                    <a:pt x="119" y="34"/>
                  </a:lnTo>
                  <a:lnTo>
                    <a:pt x="126" y="42"/>
                  </a:lnTo>
                  <a:lnTo>
                    <a:pt x="126" y="48"/>
                  </a:lnTo>
                  <a:lnTo>
                    <a:pt x="126" y="55"/>
                  </a:lnTo>
                  <a:lnTo>
                    <a:pt x="133" y="62"/>
                  </a:lnTo>
                  <a:lnTo>
                    <a:pt x="133" y="76"/>
                  </a:lnTo>
                  <a:lnTo>
                    <a:pt x="133" y="90"/>
                  </a:lnTo>
                  <a:lnTo>
                    <a:pt x="133" y="97"/>
                  </a:lnTo>
                  <a:lnTo>
                    <a:pt x="133" y="111"/>
                  </a:lnTo>
                  <a:lnTo>
                    <a:pt x="133" y="125"/>
                  </a:lnTo>
                  <a:lnTo>
                    <a:pt x="133" y="139"/>
                  </a:lnTo>
                  <a:lnTo>
                    <a:pt x="133" y="145"/>
                  </a:lnTo>
                  <a:lnTo>
                    <a:pt x="133" y="153"/>
                  </a:lnTo>
                  <a:lnTo>
                    <a:pt x="133" y="159"/>
                  </a:lnTo>
                  <a:lnTo>
                    <a:pt x="126" y="173"/>
                  </a:lnTo>
                  <a:lnTo>
                    <a:pt x="126" y="181"/>
                  </a:lnTo>
                  <a:lnTo>
                    <a:pt x="119" y="187"/>
                  </a:lnTo>
                  <a:lnTo>
                    <a:pt x="119" y="195"/>
                  </a:lnTo>
                  <a:lnTo>
                    <a:pt x="112" y="195"/>
                  </a:lnTo>
                  <a:lnTo>
                    <a:pt x="112" y="201"/>
                  </a:lnTo>
                  <a:lnTo>
                    <a:pt x="105" y="209"/>
                  </a:lnTo>
                  <a:lnTo>
                    <a:pt x="98" y="209"/>
                  </a:lnTo>
                  <a:lnTo>
                    <a:pt x="98" y="215"/>
                  </a:lnTo>
                  <a:lnTo>
                    <a:pt x="91" y="215"/>
                  </a:lnTo>
                  <a:lnTo>
                    <a:pt x="84" y="215"/>
                  </a:lnTo>
                  <a:lnTo>
                    <a:pt x="76" y="215"/>
                  </a:lnTo>
                  <a:lnTo>
                    <a:pt x="70" y="215"/>
                  </a:lnTo>
                  <a:lnTo>
                    <a:pt x="70" y="215"/>
                  </a:lnTo>
                  <a:lnTo>
                    <a:pt x="62" y="215"/>
                  </a:lnTo>
                  <a:lnTo>
                    <a:pt x="56" y="215"/>
                  </a:lnTo>
                  <a:lnTo>
                    <a:pt x="49" y="215"/>
                  </a:lnTo>
                  <a:lnTo>
                    <a:pt x="42" y="215"/>
                  </a:lnTo>
                  <a:lnTo>
                    <a:pt x="42" y="215"/>
                  </a:lnTo>
                  <a:lnTo>
                    <a:pt x="35" y="215"/>
                  </a:lnTo>
                  <a:lnTo>
                    <a:pt x="28" y="215"/>
                  </a:lnTo>
                  <a:lnTo>
                    <a:pt x="28" y="209"/>
                  </a:lnTo>
                  <a:lnTo>
                    <a:pt x="21" y="209"/>
                  </a:lnTo>
                  <a:lnTo>
                    <a:pt x="21" y="209"/>
                  </a:lnTo>
                  <a:lnTo>
                    <a:pt x="21" y="209"/>
                  </a:lnTo>
                  <a:lnTo>
                    <a:pt x="14" y="201"/>
                  </a:lnTo>
                  <a:lnTo>
                    <a:pt x="14" y="195"/>
                  </a:lnTo>
                  <a:lnTo>
                    <a:pt x="7" y="187"/>
                  </a:lnTo>
                  <a:lnTo>
                    <a:pt x="7" y="181"/>
                  </a:lnTo>
                  <a:lnTo>
                    <a:pt x="0" y="173"/>
                  </a:lnTo>
                  <a:lnTo>
                    <a:pt x="0" y="159"/>
                  </a:lnTo>
                  <a:lnTo>
                    <a:pt x="0" y="153"/>
                  </a:lnTo>
                  <a:lnTo>
                    <a:pt x="0" y="145"/>
                  </a:lnTo>
                  <a:lnTo>
                    <a:pt x="0" y="131"/>
                  </a:lnTo>
                  <a:lnTo>
                    <a:pt x="0" y="125"/>
                  </a:lnTo>
                  <a:lnTo>
                    <a:pt x="0" y="118"/>
                  </a:lnTo>
                  <a:lnTo>
                    <a:pt x="0" y="111"/>
                  </a:lnTo>
                  <a:close/>
                  <a:moveTo>
                    <a:pt x="28" y="104"/>
                  </a:moveTo>
                  <a:lnTo>
                    <a:pt x="28" y="125"/>
                  </a:lnTo>
                  <a:lnTo>
                    <a:pt x="28" y="131"/>
                  </a:lnTo>
                  <a:lnTo>
                    <a:pt x="28" y="145"/>
                  </a:lnTo>
                  <a:lnTo>
                    <a:pt x="28" y="153"/>
                  </a:lnTo>
                  <a:lnTo>
                    <a:pt x="28" y="159"/>
                  </a:lnTo>
                  <a:lnTo>
                    <a:pt x="28" y="167"/>
                  </a:lnTo>
                  <a:lnTo>
                    <a:pt x="35" y="173"/>
                  </a:lnTo>
                  <a:lnTo>
                    <a:pt x="35" y="181"/>
                  </a:lnTo>
                  <a:lnTo>
                    <a:pt x="42" y="181"/>
                  </a:lnTo>
                  <a:lnTo>
                    <a:pt x="42" y="187"/>
                  </a:lnTo>
                  <a:lnTo>
                    <a:pt x="49" y="187"/>
                  </a:lnTo>
                  <a:lnTo>
                    <a:pt x="49" y="187"/>
                  </a:lnTo>
                  <a:lnTo>
                    <a:pt x="56" y="187"/>
                  </a:lnTo>
                  <a:lnTo>
                    <a:pt x="62" y="187"/>
                  </a:lnTo>
                  <a:lnTo>
                    <a:pt x="62" y="187"/>
                  </a:lnTo>
                  <a:lnTo>
                    <a:pt x="62" y="187"/>
                  </a:lnTo>
                  <a:lnTo>
                    <a:pt x="70" y="187"/>
                  </a:lnTo>
                  <a:lnTo>
                    <a:pt x="76" y="187"/>
                  </a:lnTo>
                  <a:lnTo>
                    <a:pt x="76" y="187"/>
                  </a:lnTo>
                  <a:lnTo>
                    <a:pt x="84" y="187"/>
                  </a:lnTo>
                  <a:lnTo>
                    <a:pt x="91" y="181"/>
                  </a:lnTo>
                  <a:lnTo>
                    <a:pt x="91" y="181"/>
                  </a:lnTo>
                  <a:lnTo>
                    <a:pt x="98" y="173"/>
                  </a:lnTo>
                  <a:lnTo>
                    <a:pt x="98" y="167"/>
                  </a:lnTo>
                  <a:lnTo>
                    <a:pt x="105" y="167"/>
                  </a:lnTo>
                  <a:lnTo>
                    <a:pt x="105" y="153"/>
                  </a:lnTo>
                  <a:lnTo>
                    <a:pt x="105" y="145"/>
                  </a:lnTo>
                  <a:lnTo>
                    <a:pt x="105" y="131"/>
                  </a:lnTo>
                  <a:lnTo>
                    <a:pt x="105" y="125"/>
                  </a:lnTo>
                  <a:lnTo>
                    <a:pt x="105" y="111"/>
                  </a:lnTo>
                  <a:lnTo>
                    <a:pt x="105" y="97"/>
                  </a:lnTo>
                  <a:lnTo>
                    <a:pt x="105" y="90"/>
                  </a:lnTo>
                  <a:lnTo>
                    <a:pt x="105" y="76"/>
                  </a:lnTo>
                  <a:lnTo>
                    <a:pt x="105" y="69"/>
                  </a:lnTo>
                  <a:lnTo>
                    <a:pt x="105" y="55"/>
                  </a:lnTo>
                  <a:lnTo>
                    <a:pt x="98" y="48"/>
                  </a:lnTo>
                  <a:lnTo>
                    <a:pt x="98" y="42"/>
                  </a:lnTo>
                  <a:lnTo>
                    <a:pt x="91" y="42"/>
                  </a:lnTo>
                  <a:lnTo>
                    <a:pt x="91" y="34"/>
                  </a:lnTo>
                  <a:lnTo>
                    <a:pt x="84" y="34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0" y="28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49" y="28"/>
                  </a:lnTo>
                  <a:lnTo>
                    <a:pt x="49" y="28"/>
                  </a:lnTo>
                  <a:lnTo>
                    <a:pt x="49" y="28"/>
                  </a:lnTo>
                  <a:lnTo>
                    <a:pt x="42" y="34"/>
                  </a:lnTo>
                  <a:lnTo>
                    <a:pt x="42" y="34"/>
                  </a:lnTo>
                  <a:lnTo>
                    <a:pt x="42" y="34"/>
                  </a:lnTo>
                  <a:lnTo>
                    <a:pt x="35" y="42"/>
                  </a:lnTo>
                  <a:lnTo>
                    <a:pt x="35" y="42"/>
                  </a:lnTo>
                  <a:lnTo>
                    <a:pt x="35" y="42"/>
                  </a:lnTo>
                  <a:lnTo>
                    <a:pt x="28" y="48"/>
                  </a:lnTo>
                  <a:lnTo>
                    <a:pt x="28" y="48"/>
                  </a:lnTo>
                  <a:lnTo>
                    <a:pt x="28" y="55"/>
                  </a:lnTo>
                  <a:lnTo>
                    <a:pt x="28" y="62"/>
                  </a:lnTo>
                  <a:lnTo>
                    <a:pt x="28" y="62"/>
                  </a:lnTo>
                  <a:lnTo>
                    <a:pt x="28" y="69"/>
                  </a:lnTo>
                  <a:lnTo>
                    <a:pt x="28" y="76"/>
                  </a:lnTo>
                  <a:lnTo>
                    <a:pt x="28" y="83"/>
                  </a:lnTo>
                  <a:lnTo>
                    <a:pt x="28" y="90"/>
                  </a:lnTo>
                  <a:lnTo>
                    <a:pt x="28" y="97"/>
                  </a:lnTo>
                  <a:lnTo>
                    <a:pt x="28" y="10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882" name="Freeform 234"/>
            <p:cNvSpPr>
              <a:spLocks noEditPoints="1"/>
            </p:cNvSpPr>
            <p:nvPr/>
          </p:nvSpPr>
          <p:spPr bwMode="auto">
            <a:xfrm>
              <a:off x="1433" y="5343"/>
              <a:ext cx="65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0" y="62"/>
                </a:cxn>
                <a:cxn ang="0">
                  <a:pos x="6" y="34"/>
                </a:cxn>
                <a:cxn ang="0">
                  <a:pos x="20" y="20"/>
                </a:cxn>
                <a:cxn ang="0">
                  <a:pos x="28" y="6"/>
                </a:cxn>
                <a:cxn ang="0">
                  <a:pos x="48" y="0"/>
                </a:cxn>
                <a:cxn ang="0">
                  <a:pos x="70" y="0"/>
                </a:cxn>
                <a:cxn ang="0">
                  <a:pos x="90" y="6"/>
                </a:cxn>
                <a:cxn ang="0">
                  <a:pos x="104" y="14"/>
                </a:cxn>
                <a:cxn ang="0">
                  <a:pos x="118" y="28"/>
                </a:cxn>
                <a:cxn ang="0">
                  <a:pos x="125" y="48"/>
                </a:cxn>
                <a:cxn ang="0">
                  <a:pos x="132" y="76"/>
                </a:cxn>
                <a:cxn ang="0">
                  <a:pos x="132" y="111"/>
                </a:cxn>
                <a:cxn ang="0">
                  <a:pos x="132" y="145"/>
                </a:cxn>
                <a:cxn ang="0">
                  <a:pos x="125" y="173"/>
                </a:cxn>
                <a:cxn ang="0">
                  <a:pos x="118" y="195"/>
                </a:cxn>
                <a:cxn ang="0">
                  <a:pos x="104" y="209"/>
                </a:cxn>
                <a:cxn ang="0">
                  <a:pos x="90" y="215"/>
                </a:cxn>
                <a:cxn ang="0">
                  <a:pos x="70" y="215"/>
                </a:cxn>
                <a:cxn ang="0">
                  <a:pos x="56" y="215"/>
                </a:cxn>
                <a:cxn ang="0">
                  <a:pos x="42" y="215"/>
                </a:cxn>
                <a:cxn ang="0">
                  <a:pos x="28" y="209"/>
                </a:cxn>
                <a:cxn ang="0">
                  <a:pos x="20" y="209"/>
                </a:cxn>
                <a:cxn ang="0">
                  <a:pos x="6" y="187"/>
                </a:cxn>
                <a:cxn ang="0">
                  <a:pos x="0" y="159"/>
                </a:cxn>
                <a:cxn ang="0">
                  <a:pos x="0" y="131"/>
                </a:cxn>
                <a:cxn ang="0">
                  <a:pos x="0" y="111"/>
                </a:cxn>
                <a:cxn ang="0">
                  <a:pos x="28" y="131"/>
                </a:cxn>
                <a:cxn ang="0">
                  <a:pos x="28" y="159"/>
                </a:cxn>
                <a:cxn ang="0">
                  <a:pos x="34" y="181"/>
                </a:cxn>
                <a:cxn ang="0">
                  <a:pos x="48" y="187"/>
                </a:cxn>
                <a:cxn ang="0">
                  <a:pos x="62" y="187"/>
                </a:cxn>
                <a:cxn ang="0">
                  <a:pos x="70" y="187"/>
                </a:cxn>
                <a:cxn ang="0">
                  <a:pos x="84" y="187"/>
                </a:cxn>
                <a:cxn ang="0">
                  <a:pos x="98" y="173"/>
                </a:cxn>
                <a:cxn ang="0">
                  <a:pos x="104" y="153"/>
                </a:cxn>
                <a:cxn ang="0">
                  <a:pos x="104" y="125"/>
                </a:cxn>
                <a:cxn ang="0">
                  <a:pos x="104" y="90"/>
                </a:cxn>
                <a:cxn ang="0">
                  <a:pos x="104" y="55"/>
                </a:cxn>
                <a:cxn ang="0">
                  <a:pos x="90" y="42"/>
                </a:cxn>
                <a:cxn ang="0">
                  <a:pos x="76" y="28"/>
                </a:cxn>
                <a:cxn ang="0">
                  <a:pos x="62" y="28"/>
                </a:cxn>
                <a:cxn ang="0">
                  <a:pos x="56" y="28"/>
                </a:cxn>
                <a:cxn ang="0">
                  <a:pos x="48" y="28"/>
                </a:cxn>
                <a:cxn ang="0">
                  <a:pos x="42" y="34"/>
                </a:cxn>
                <a:cxn ang="0">
                  <a:pos x="34" y="42"/>
                </a:cxn>
                <a:cxn ang="0">
                  <a:pos x="28" y="55"/>
                </a:cxn>
                <a:cxn ang="0">
                  <a:pos x="28" y="69"/>
                </a:cxn>
                <a:cxn ang="0">
                  <a:pos x="28" y="90"/>
                </a:cxn>
              </a:cxnLst>
              <a:rect l="0" t="0" r="r" b="b"/>
              <a:pathLst>
                <a:path w="132" h="215">
                  <a:moveTo>
                    <a:pt x="0" y="111"/>
                  </a:moveTo>
                  <a:lnTo>
                    <a:pt x="0" y="104"/>
                  </a:lnTo>
                  <a:lnTo>
                    <a:pt x="0" y="90"/>
                  </a:lnTo>
                  <a:lnTo>
                    <a:pt x="0" y="76"/>
                  </a:lnTo>
                  <a:lnTo>
                    <a:pt x="0" y="69"/>
                  </a:lnTo>
                  <a:lnTo>
                    <a:pt x="0" y="62"/>
                  </a:lnTo>
                  <a:lnTo>
                    <a:pt x="0" y="48"/>
                  </a:lnTo>
                  <a:lnTo>
                    <a:pt x="6" y="42"/>
                  </a:lnTo>
                  <a:lnTo>
                    <a:pt x="6" y="34"/>
                  </a:lnTo>
                  <a:lnTo>
                    <a:pt x="14" y="28"/>
                  </a:lnTo>
                  <a:lnTo>
                    <a:pt x="14" y="20"/>
                  </a:lnTo>
                  <a:lnTo>
                    <a:pt x="20" y="20"/>
                  </a:lnTo>
                  <a:lnTo>
                    <a:pt x="20" y="14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6" y="0"/>
                  </a:lnTo>
                  <a:lnTo>
                    <a:pt x="62" y="0"/>
                  </a:lnTo>
                  <a:lnTo>
                    <a:pt x="70" y="0"/>
                  </a:lnTo>
                  <a:lnTo>
                    <a:pt x="76" y="0"/>
                  </a:lnTo>
                  <a:lnTo>
                    <a:pt x="84" y="0"/>
                  </a:lnTo>
                  <a:lnTo>
                    <a:pt x="90" y="6"/>
                  </a:lnTo>
                  <a:lnTo>
                    <a:pt x="98" y="6"/>
                  </a:lnTo>
                  <a:lnTo>
                    <a:pt x="98" y="14"/>
                  </a:lnTo>
                  <a:lnTo>
                    <a:pt x="104" y="14"/>
                  </a:lnTo>
                  <a:lnTo>
                    <a:pt x="112" y="20"/>
                  </a:lnTo>
                  <a:lnTo>
                    <a:pt x="112" y="28"/>
                  </a:lnTo>
                  <a:lnTo>
                    <a:pt x="118" y="28"/>
                  </a:lnTo>
                  <a:lnTo>
                    <a:pt x="118" y="34"/>
                  </a:lnTo>
                  <a:lnTo>
                    <a:pt x="125" y="42"/>
                  </a:lnTo>
                  <a:lnTo>
                    <a:pt x="125" y="48"/>
                  </a:lnTo>
                  <a:lnTo>
                    <a:pt x="125" y="55"/>
                  </a:lnTo>
                  <a:lnTo>
                    <a:pt x="132" y="62"/>
                  </a:lnTo>
                  <a:lnTo>
                    <a:pt x="132" y="76"/>
                  </a:lnTo>
                  <a:lnTo>
                    <a:pt x="132" y="90"/>
                  </a:lnTo>
                  <a:lnTo>
                    <a:pt x="132" y="97"/>
                  </a:lnTo>
                  <a:lnTo>
                    <a:pt x="132" y="111"/>
                  </a:lnTo>
                  <a:lnTo>
                    <a:pt x="132" y="125"/>
                  </a:lnTo>
                  <a:lnTo>
                    <a:pt x="132" y="139"/>
                  </a:lnTo>
                  <a:lnTo>
                    <a:pt x="132" y="145"/>
                  </a:lnTo>
                  <a:lnTo>
                    <a:pt x="132" y="153"/>
                  </a:lnTo>
                  <a:lnTo>
                    <a:pt x="132" y="159"/>
                  </a:lnTo>
                  <a:lnTo>
                    <a:pt x="125" y="173"/>
                  </a:lnTo>
                  <a:lnTo>
                    <a:pt x="125" y="181"/>
                  </a:lnTo>
                  <a:lnTo>
                    <a:pt x="118" y="187"/>
                  </a:lnTo>
                  <a:lnTo>
                    <a:pt x="118" y="195"/>
                  </a:lnTo>
                  <a:lnTo>
                    <a:pt x="112" y="195"/>
                  </a:lnTo>
                  <a:lnTo>
                    <a:pt x="112" y="201"/>
                  </a:lnTo>
                  <a:lnTo>
                    <a:pt x="104" y="209"/>
                  </a:lnTo>
                  <a:lnTo>
                    <a:pt x="98" y="209"/>
                  </a:lnTo>
                  <a:lnTo>
                    <a:pt x="98" y="215"/>
                  </a:lnTo>
                  <a:lnTo>
                    <a:pt x="90" y="215"/>
                  </a:lnTo>
                  <a:lnTo>
                    <a:pt x="84" y="215"/>
                  </a:lnTo>
                  <a:lnTo>
                    <a:pt x="76" y="215"/>
                  </a:lnTo>
                  <a:lnTo>
                    <a:pt x="70" y="215"/>
                  </a:lnTo>
                  <a:lnTo>
                    <a:pt x="70" y="215"/>
                  </a:lnTo>
                  <a:lnTo>
                    <a:pt x="62" y="215"/>
                  </a:lnTo>
                  <a:lnTo>
                    <a:pt x="56" y="215"/>
                  </a:lnTo>
                  <a:lnTo>
                    <a:pt x="48" y="215"/>
                  </a:lnTo>
                  <a:lnTo>
                    <a:pt x="42" y="215"/>
                  </a:lnTo>
                  <a:lnTo>
                    <a:pt x="42" y="215"/>
                  </a:lnTo>
                  <a:lnTo>
                    <a:pt x="34" y="215"/>
                  </a:lnTo>
                  <a:lnTo>
                    <a:pt x="28" y="215"/>
                  </a:lnTo>
                  <a:lnTo>
                    <a:pt x="28" y="209"/>
                  </a:lnTo>
                  <a:lnTo>
                    <a:pt x="20" y="209"/>
                  </a:lnTo>
                  <a:lnTo>
                    <a:pt x="20" y="209"/>
                  </a:lnTo>
                  <a:lnTo>
                    <a:pt x="20" y="209"/>
                  </a:lnTo>
                  <a:lnTo>
                    <a:pt x="14" y="201"/>
                  </a:lnTo>
                  <a:lnTo>
                    <a:pt x="14" y="195"/>
                  </a:lnTo>
                  <a:lnTo>
                    <a:pt x="6" y="187"/>
                  </a:lnTo>
                  <a:lnTo>
                    <a:pt x="6" y="181"/>
                  </a:lnTo>
                  <a:lnTo>
                    <a:pt x="0" y="173"/>
                  </a:lnTo>
                  <a:lnTo>
                    <a:pt x="0" y="159"/>
                  </a:lnTo>
                  <a:lnTo>
                    <a:pt x="0" y="153"/>
                  </a:lnTo>
                  <a:lnTo>
                    <a:pt x="0" y="145"/>
                  </a:lnTo>
                  <a:lnTo>
                    <a:pt x="0" y="131"/>
                  </a:lnTo>
                  <a:lnTo>
                    <a:pt x="0" y="125"/>
                  </a:lnTo>
                  <a:lnTo>
                    <a:pt x="0" y="118"/>
                  </a:lnTo>
                  <a:lnTo>
                    <a:pt x="0" y="111"/>
                  </a:lnTo>
                  <a:close/>
                  <a:moveTo>
                    <a:pt x="28" y="104"/>
                  </a:moveTo>
                  <a:lnTo>
                    <a:pt x="28" y="125"/>
                  </a:lnTo>
                  <a:lnTo>
                    <a:pt x="28" y="131"/>
                  </a:lnTo>
                  <a:lnTo>
                    <a:pt x="28" y="145"/>
                  </a:lnTo>
                  <a:lnTo>
                    <a:pt x="28" y="153"/>
                  </a:lnTo>
                  <a:lnTo>
                    <a:pt x="28" y="159"/>
                  </a:lnTo>
                  <a:lnTo>
                    <a:pt x="28" y="167"/>
                  </a:lnTo>
                  <a:lnTo>
                    <a:pt x="34" y="173"/>
                  </a:lnTo>
                  <a:lnTo>
                    <a:pt x="34" y="181"/>
                  </a:lnTo>
                  <a:lnTo>
                    <a:pt x="42" y="181"/>
                  </a:lnTo>
                  <a:lnTo>
                    <a:pt x="42" y="187"/>
                  </a:lnTo>
                  <a:lnTo>
                    <a:pt x="48" y="187"/>
                  </a:lnTo>
                  <a:lnTo>
                    <a:pt x="48" y="187"/>
                  </a:lnTo>
                  <a:lnTo>
                    <a:pt x="56" y="187"/>
                  </a:lnTo>
                  <a:lnTo>
                    <a:pt x="62" y="187"/>
                  </a:lnTo>
                  <a:lnTo>
                    <a:pt x="62" y="187"/>
                  </a:lnTo>
                  <a:lnTo>
                    <a:pt x="62" y="187"/>
                  </a:lnTo>
                  <a:lnTo>
                    <a:pt x="70" y="187"/>
                  </a:lnTo>
                  <a:lnTo>
                    <a:pt x="76" y="187"/>
                  </a:lnTo>
                  <a:lnTo>
                    <a:pt x="76" y="187"/>
                  </a:lnTo>
                  <a:lnTo>
                    <a:pt x="84" y="187"/>
                  </a:lnTo>
                  <a:lnTo>
                    <a:pt x="90" y="181"/>
                  </a:lnTo>
                  <a:lnTo>
                    <a:pt x="90" y="181"/>
                  </a:lnTo>
                  <a:lnTo>
                    <a:pt x="98" y="173"/>
                  </a:lnTo>
                  <a:lnTo>
                    <a:pt x="98" y="167"/>
                  </a:lnTo>
                  <a:lnTo>
                    <a:pt x="104" y="167"/>
                  </a:lnTo>
                  <a:lnTo>
                    <a:pt x="104" y="153"/>
                  </a:lnTo>
                  <a:lnTo>
                    <a:pt x="104" y="145"/>
                  </a:lnTo>
                  <a:lnTo>
                    <a:pt x="104" y="131"/>
                  </a:lnTo>
                  <a:lnTo>
                    <a:pt x="104" y="125"/>
                  </a:lnTo>
                  <a:lnTo>
                    <a:pt x="104" y="111"/>
                  </a:lnTo>
                  <a:lnTo>
                    <a:pt x="104" y="97"/>
                  </a:lnTo>
                  <a:lnTo>
                    <a:pt x="104" y="90"/>
                  </a:lnTo>
                  <a:lnTo>
                    <a:pt x="104" y="76"/>
                  </a:lnTo>
                  <a:lnTo>
                    <a:pt x="104" y="69"/>
                  </a:lnTo>
                  <a:lnTo>
                    <a:pt x="104" y="55"/>
                  </a:lnTo>
                  <a:lnTo>
                    <a:pt x="98" y="48"/>
                  </a:lnTo>
                  <a:lnTo>
                    <a:pt x="98" y="42"/>
                  </a:lnTo>
                  <a:lnTo>
                    <a:pt x="90" y="42"/>
                  </a:lnTo>
                  <a:lnTo>
                    <a:pt x="90" y="34"/>
                  </a:lnTo>
                  <a:lnTo>
                    <a:pt x="84" y="34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0" y="28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42" y="34"/>
                  </a:lnTo>
                  <a:lnTo>
                    <a:pt x="42" y="34"/>
                  </a:lnTo>
                  <a:lnTo>
                    <a:pt x="42" y="34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28" y="48"/>
                  </a:lnTo>
                  <a:lnTo>
                    <a:pt x="28" y="48"/>
                  </a:lnTo>
                  <a:lnTo>
                    <a:pt x="28" y="55"/>
                  </a:lnTo>
                  <a:lnTo>
                    <a:pt x="28" y="62"/>
                  </a:lnTo>
                  <a:lnTo>
                    <a:pt x="28" y="62"/>
                  </a:lnTo>
                  <a:lnTo>
                    <a:pt x="28" y="69"/>
                  </a:lnTo>
                  <a:lnTo>
                    <a:pt x="28" y="76"/>
                  </a:lnTo>
                  <a:lnTo>
                    <a:pt x="28" y="83"/>
                  </a:lnTo>
                  <a:lnTo>
                    <a:pt x="28" y="90"/>
                  </a:lnTo>
                  <a:lnTo>
                    <a:pt x="28" y="97"/>
                  </a:lnTo>
                  <a:lnTo>
                    <a:pt x="28" y="10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883" name="Rectangle 235"/>
            <p:cNvSpPr>
              <a:spLocks noChangeArrowheads="1"/>
            </p:cNvSpPr>
            <p:nvPr/>
          </p:nvSpPr>
          <p:spPr bwMode="auto">
            <a:xfrm>
              <a:off x="533" y="5514"/>
              <a:ext cx="314" cy="160"/>
            </a:xfrm>
            <a:prstGeom prst="rect">
              <a:avLst/>
            </a:prstGeom>
            <a:solidFill>
              <a:srgbClr val="FF9999"/>
            </a:solidFill>
            <a:ln w="25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884" name="Freeform 236"/>
            <p:cNvSpPr>
              <a:spLocks/>
            </p:cNvSpPr>
            <p:nvPr/>
          </p:nvSpPr>
          <p:spPr bwMode="auto">
            <a:xfrm>
              <a:off x="909" y="5521"/>
              <a:ext cx="74" cy="108"/>
            </a:xfrm>
            <a:custGeom>
              <a:avLst/>
              <a:gdLst/>
              <a:ahLst/>
              <a:cxnLst>
                <a:cxn ang="0">
                  <a:pos x="6" y="217"/>
                </a:cxn>
                <a:cxn ang="0">
                  <a:pos x="0" y="217"/>
                </a:cxn>
                <a:cxn ang="0">
                  <a:pos x="0" y="209"/>
                </a:cxn>
                <a:cxn ang="0">
                  <a:pos x="0" y="209"/>
                </a:cxn>
                <a:cxn ang="0">
                  <a:pos x="0" y="203"/>
                </a:cxn>
                <a:cxn ang="0">
                  <a:pos x="14" y="189"/>
                </a:cxn>
                <a:cxn ang="0">
                  <a:pos x="20" y="175"/>
                </a:cxn>
                <a:cxn ang="0">
                  <a:pos x="35" y="161"/>
                </a:cxn>
                <a:cxn ang="0">
                  <a:pos x="42" y="153"/>
                </a:cxn>
                <a:cxn ang="0">
                  <a:pos x="56" y="140"/>
                </a:cxn>
                <a:cxn ang="0">
                  <a:pos x="84" y="119"/>
                </a:cxn>
                <a:cxn ang="0">
                  <a:pos x="97" y="98"/>
                </a:cxn>
                <a:cxn ang="0">
                  <a:pos x="111" y="84"/>
                </a:cxn>
                <a:cxn ang="0">
                  <a:pos x="111" y="77"/>
                </a:cxn>
                <a:cxn ang="0">
                  <a:pos x="111" y="63"/>
                </a:cxn>
                <a:cxn ang="0">
                  <a:pos x="111" y="50"/>
                </a:cxn>
                <a:cxn ang="0">
                  <a:pos x="105" y="36"/>
                </a:cxn>
                <a:cxn ang="0">
                  <a:pos x="97" y="28"/>
                </a:cxn>
                <a:cxn ang="0">
                  <a:pos x="84" y="28"/>
                </a:cxn>
                <a:cxn ang="0">
                  <a:pos x="70" y="28"/>
                </a:cxn>
                <a:cxn ang="0">
                  <a:pos x="63" y="28"/>
                </a:cxn>
                <a:cxn ang="0">
                  <a:pos x="49" y="36"/>
                </a:cxn>
                <a:cxn ang="0">
                  <a:pos x="42" y="50"/>
                </a:cxn>
                <a:cxn ang="0">
                  <a:pos x="42" y="56"/>
                </a:cxn>
                <a:cxn ang="0">
                  <a:pos x="14" y="56"/>
                </a:cxn>
                <a:cxn ang="0">
                  <a:pos x="14" y="42"/>
                </a:cxn>
                <a:cxn ang="0">
                  <a:pos x="20" y="22"/>
                </a:cxn>
                <a:cxn ang="0">
                  <a:pos x="35" y="8"/>
                </a:cxn>
                <a:cxn ang="0">
                  <a:pos x="56" y="0"/>
                </a:cxn>
                <a:cxn ang="0">
                  <a:pos x="70" y="0"/>
                </a:cxn>
                <a:cxn ang="0">
                  <a:pos x="91" y="0"/>
                </a:cxn>
                <a:cxn ang="0">
                  <a:pos x="111" y="8"/>
                </a:cxn>
                <a:cxn ang="0">
                  <a:pos x="133" y="28"/>
                </a:cxn>
                <a:cxn ang="0">
                  <a:pos x="139" y="42"/>
                </a:cxn>
                <a:cxn ang="0">
                  <a:pos x="139" y="56"/>
                </a:cxn>
                <a:cxn ang="0">
                  <a:pos x="139" y="70"/>
                </a:cxn>
                <a:cxn ang="0">
                  <a:pos x="139" y="84"/>
                </a:cxn>
                <a:cxn ang="0">
                  <a:pos x="133" y="98"/>
                </a:cxn>
                <a:cxn ang="0">
                  <a:pos x="119" y="112"/>
                </a:cxn>
                <a:cxn ang="0">
                  <a:pos x="111" y="126"/>
                </a:cxn>
                <a:cxn ang="0">
                  <a:pos x="91" y="147"/>
                </a:cxn>
                <a:cxn ang="0">
                  <a:pos x="70" y="161"/>
                </a:cxn>
                <a:cxn ang="0">
                  <a:pos x="56" y="175"/>
                </a:cxn>
                <a:cxn ang="0">
                  <a:pos x="49" y="181"/>
                </a:cxn>
                <a:cxn ang="0">
                  <a:pos x="42" y="181"/>
                </a:cxn>
                <a:cxn ang="0">
                  <a:pos x="42" y="189"/>
                </a:cxn>
              </a:cxnLst>
              <a:rect l="0" t="0" r="r" b="b"/>
              <a:pathLst>
                <a:path w="147" h="217">
                  <a:moveTo>
                    <a:pt x="147" y="189"/>
                  </a:moveTo>
                  <a:lnTo>
                    <a:pt x="147" y="217"/>
                  </a:lnTo>
                  <a:lnTo>
                    <a:pt x="6" y="217"/>
                  </a:lnTo>
                  <a:lnTo>
                    <a:pt x="0" y="217"/>
                  </a:lnTo>
                  <a:lnTo>
                    <a:pt x="0" y="217"/>
                  </a:lnTo>
                  <a:lnTo>
                    <a:pt x="0" y="217"/>
                  </a:lnTo>
                  <a:lnTo>
                    <a:pt x="0" y="217"/>
                  </a:lnTo>
                  <a:lnTo>
                    <a:pt x="0" y="217"/>
                  </a:lnTo>
                  <a:lnTo>
                    <a:pt x="0" y="209"/>
                  </a:lnTo>
                  <a:lnTo>
                    <a:pt x="0" y="209"/>
                  </a:lnTo>
                  <a:lnTo>
                    <a:pt x="0" y="209"/>
                  </a:lnTo>
                  <a:lnTo>
                    <a:pt x="0" y="209"/>
                  </a:lnTo>
                  <a:lnTo>
                    <a:pt x="0" y="209"/>
                  </a:lnTo>
                  <a:lnTo>
                    <a:pt x="0" y="209"/>
                  </a:lnTo>
                  <a:lnTo>
                    <a:pt x="0" y="203"/>
                  </a:lnTo>
                  <a:lnTo>
                    <a:pt x="6" y="203"/>
                  </a:lnTo>
                  <a:lnTo>
                    <a:pt x="6" y="195"/>
                  </a:lnTo>
                  <a:lnTo>
                    <a:pt x="14" y="189"/>
                  </a:lnTo>
                  <a:lnTo>
                    <a:pt x="14" y="181"/>
                  </a:lnTo>
                  <a:lnTo>
                    <a:pt x="20" y="175"/>
                  </a:lnTo>
                  <a:lnTo>
                    <a:pt x="20" y="175"/>
                  </a:lnTo>
                  <a:lnTo>
                    <a:pt x="28" y="167"/>
                  </a:lnTo>
                  <a:lnTo>
                    <a:pt x="28" y="167"/>
                  </a:lnTo>
                  <a:lnTo>
                    <a:pt x="35" y="161"/>
                  </a:lnTo>
                  <a:lnTo>
                    <a:pt x="35" y="161"/>
                  </a:lnTo>
                  <a:lnTo>
                    <a:pt x="42" y="153"/>
                  </a:lnTo>
                  <a:lnTo>
                    <a:pt x="42" y="153"/>
                  </a:lnTo>
                  <a:lnTo>
                    <a:pt x="49" y="147"/>
                  </a:lnTo>
                  <a:lnTo>
                    <a:pt x="49" y="147"/>
                  </a:lnTo>
                  <a:lnTo>
                    <a:pt x="56" y="140"/>
                  </a:lnTo>
                  <a:lnTo>
                    <a:pt x="63" y="133"/>
                  </a:lnTo>
                  <a:lnTo>
                    <a:pt x="77" y="126"/>
                  </a:lnTo>
                  <a:lnTo>
                    <a:pt x="84" y="119"/>
                  </a:lnTo>
                  <a:lnTo>
                    <a:pt x="91" y="112"/>
                  </a:lnTo>
                  <a:lnTo>
                    <a:pt x="97" y="105"/>
                  </a:lnTo>
                  <a:lnTo>
                    <a:pt x="97" y="98"/>
                  </a:lnTo>
                  <a:lnTo>
                    <a:pt x="105" y="98"/>
                  </a:lnTo>
                  <a:lnTo>
                    <a:pt x="105" y="91"/>
                  </a:lnTo>
                  <a:lnTo>
                    <a:pt x="111" y="84"/>
                  </a:lnTo>
                  <a:lnTo>
                    <a:pt x="111" y="84"/>
                  </a:lnTo>
                  <a:lnTo>
                    <a:pt x="111" y="77"/>
                  </a:lnTo>
                  <a:lnTo>
                    <a:pt x="111" y="77"/>
                  </a:lnTo>
                  <a:lnTo>
                    <a:pt x="111" y="70"/>
                  </a:lnTo>
                  <a:lnTo>
                    <a:pt x="111" y="70"/>
                  </a:lnTo>
                  <a:lnTo>
                    <a:pt x="111" y="63"/>
                  </a:lnTo>
                  <a:lnTo>
                    <a:pt x="111" y="63"/>
                  </a:lnTo>
                  <a:lnTo>
                    <a:pt x="111" y="56"/>
                  </a:lnTo>
                  <a:lnTo>
                    <a:pt x="111" y="50"/>
                  </a:lnTo>
                  <a:lnTo>
                    <a:pt x="111" y="42"/>
                  </a:lnTo>
                  <a:lnTo>
                    <a:pt x="111" y="42"/>
                  </a:lnTo>
                  <a:lnTo>
                    <a:pt x="105" y="36"/>
                  </a:lnTo>
                  <a:lnTo>
                    <a:pt x="105" y="36"/>
                  </a:lnTo>
                  <a:lnTo>
                    <a:pt x="97" y="28"/>
                  </a:lnTo>
                  <a:lnTo>
                    <a:pt x="97" y="28"/>
                  </a:lnTo>
                  <a:lnTo>
                    <a:pt x="91" y="28"/>
                  </a:lnTo>
                  <a:lnTo>
                    <a:pt x="91" y="28"/>
                  </a:lnTo>
                  <a:lnTo>
                    <a:pt x="84" y="28"/>
                  </a:lnTo>
                  <a:lnTo>
                    <a:pt x="77" y="28"/>
                  </a:lnTo>
                  <a:lnTo>
                    <a:pt x="77" y="28"/>
                  </a:lnTo>
                  <a:lnTo>
                    <a:pt x="70" y="28"/>
                  </a:lnTo>
                  <a:lnTo>
                    <a:pt x="63" y="28"/>
                  </a:lnTo>
                  <a:lnTo>
                    <a:pt x="63" y="28"/>
                  </a:lnTo>
                  <a:lnTo>
                    <a:pt x="63" y="28"/>
                  </a:lnTo>
                  <a:lnTo>
                    <a:pt x="56" y="28"/>
                  </a:lnTo>
                  <a:lnTo>
                    <a:pt x="56" y="36"/>
                  </a:lnTo>
                  <a:lnTo>
                    <a:pt x="49" y="36"/>
                  </a:lnTo>
                  <a:lnTo>
                    <a:pt x="49" y="42"/>
                  </a:lnTo>
                  <a:lnTo>
                    <a:pt x="42" y="42"/>
                  </a:lnTo>
                  <a:lnTo>
                    <a:pt x="42" y="50"/>
                  </a:lnTo>
                  <a:lnTo>
                    <a:pt x="42" y="50"/>
                  </a:lnTo>
                  <a:lnTo>
                    <a:pt x="42" y="56"/>
                  </a:lnTo>
                  <a:lnTo>
                    <a:pt x="42" y="56"/>
                  </a:lnTo>
                  <a:lnTo>
                    <a:pt x="42" y="63"/>
                  </a:lnTo>
                  <a:lnTo>
                    <a:pt x="42" y="63"/>
                  </a:lnTo>
                  <a:lnTo>
                    <a:pt x="14" y="56"/>
                  </a:lnTo>
                  <a:lnTo>
                    <a:pt x="14" y="50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4" y="36"/>
                  </a:lnTo>
                  <a:lnTo>
                    <a:pt x="20" y="28"/>
                  </a:lnTo>
                  <a:lnTo>
                    <a:pt x="20" y="22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35" y="8"/>
                  </a:lnTo>
                  <a:lnTo>
                    <a:pt x="42" y="8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63" y="0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84" y="0"/>
                  </a:lnTo>
                  <a:lnTo>
                    <a:pt x="91" y="0"/>
                  </a:lnTo>
                  <a:lnTo>
                    <a:pt x="97" y="8"/>
                  </a:lnTo>
                  <a:lnTo>
                    <a:pt x="105" y="8"/>
                  </a:lnTo>
                  <a:lnTo>
                    <a:pt x="111" y="8"/>
                  </a:lnTo>
                  <a:lnTo>
                    <a:pt x="119" y="14"/>
                  </a:lnTo>
                  <a:lnTo>
                    <a:pt x="125" y="22"/>
                  </a:lnTo>
                  <a:lnTo>
                    <a:pt x="133" y="28"/>
                  </a:lnTo>
                  <a:lnTo>
                    <a:pt x="133" y="28"/>
                  </a:lnTo>
                  <a:lnTo>
                    <a:pt x="139" y="36"/>
                  </a:lnTo>
                  <a:lnTo>
                    <a:pt x="139" y="42"/>
                  </a:lnTo>
                  <a:lnTo>
                    <a:pt x="139" y="50"/>
                  </a:lnTo>
                  <a:lnTo>
                    <a:pt x="139" y="56"/>
                  </a:lnTo>
                  <a:lnTo>
                    <a:pt x="139" y="56"/>
                  </a:lnTo>
                  <a:lnTo>
                    <a:pt x="139" y="63"/>
                  </a:lnTo>
                  <a:lnTo>
                    <a:pt x="139" y="70"/>
                  </a:lnTo>
                  <a:lnTo>
                    <a:pt x="139" y="70"/>
                  </a:lnTo>
                  <a:lnTo>
                    <a:pt x="139" y="77"/>
                  </a:lnTo>
                  <a:lnTo>
                    <a:pt x="139" y="84"/>
                  </a:lnTo>
                  <a:lnTo>
                    <a:pt x="139" y="84"/>
                  </a:lnTo>
                  <a:lnTo>
                    <a:pt x="133" y="91"/>
                  </a:lnTo>
                  <a:lnTo>
                    <a:pt x="133" y="98"/>
                  </a:lnTo>
                  <a:lnTo>
                    <a:pt x="133" y="98"/>
                  </a:lnTo>
                  <a:lnTo>
                    <a:pt x="125" y="105"/>
                  </a:lnTo>
                  <a:lnTo>
                    <a:pt x="125" y="105"/>
                  </a:lnTo>
                  <a:lnTo>
                    <a:pt x="119" y="112"/>
                  </a:lnTo>
                  <a:lnTo>
                    <a:pt x="119" y="119"/>
                  </a:lnTo>
                  <a:lnTo>
                    <a:pt x="111" y="119"/>
                  </a:lnTo>
                  <a:lnTo>
                    <a:pt x="111" y="126"/>
                  </a:lnTo>
                  <a:lnTo>
                    <a:pt x="105" y="133"/>
                  </a:lnTo>
                  <a:lnTo>
                    <a:pt x="97" y="140"/>
                  </a:lnTo>
                  <a:lnTo>
                    <a:pt x="91" y="147"/>
                  </a:lnTo>
                  <a:lnTo>
                    <a:pt x="84" y="153"/>
                  </a:lnTo>
                  <a:lnTo>
                    <a:pt x="70" y="161"/>
                  </a:lnTo>
                  <a:lnTo>
                    <a:pt x="70" y="161"/>
                  </a:lnTo>
                  <a:lnTo>
                    <a:pt x="63" y="167"/>
                  </a:lnTo>
                  <a:lnTo>
                    <a:pt x="56" y="167"/>
                  </a:lnTo>
                  <a:lnTo>
                    <a:pt x="56" y="175"/>
                  </a:lnTo>
                  <a:lnTo>
                    <a:pt x="49" y="175"/>
                  </a:lnTo>
                  <a:lnTo>
                    <a:pt x="49" y="175"/>
                  </a:lnTo>
                  <a:lnTo>
                    <a:pt x="49" y="181"/>
                  </a:lnTo>
                  <a:lnTo>
                    <a:pt x="49" y="181"/>
                  </a:lnTo>
                  <a:lnTo>
                    <a:pt x="49" y="181"/>
                  </a:lnTo>
                  <a:lnTo>
                    <a:pt x="42" y="181"/>
                  </a:lnTo>
                  <a:lnTo>
                    <a:pt x="42" y="189"/>
                  </a:lnTo>
                  <a:lnTo>
                    <a:pt x="42" y="189"/>
                  </a:lnTo>
                  <a:lnTo>
                    <a:pt x="42" y="189"/>
                  </a:lnTo>
                  <a:lnTo>
                    <a:pt x="42" y="189"/>
                  </a:lnTo>
                  <a:lnTo>
                    <a:pt x="147" y="18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885" name="Freeform 237"/>
            <p:cNvSpPr>
              <a:spLocks/>
            </p:cNvSpPr>
            <p:nvPr/>
          </p:nvSpPr>
          <p:spPr bwMode="auto">
            <a:xfrm>
              <a:off x="1004" y="5517"/>
              <a:ext cx="66" cy="112"/>
            </a:xfrm>
            <a:custGeom>
              <a:avLst/>
              <a:gdLst/>
              <a:ahLst/>
              <a:cxnLst>
                <a:cxn ang="0">
                  <a:pos x="27" y="167"/>
                </a:cxn>
                <a:cxn ang="0">
                  <a:pos x="27" y="181"/>
                </a:cxn>
                <a:cxn ang="0">
                  <a:pos x="34" y="187"/>
                </a:cxn>
                <a:cxn ang="0">
                  <a:pos x="41" y="195"/>
                </a:cxn>
                <a:cxn ang="0">
                  <a:pos x="48" y="195"/>
                </a:cxn>
                <a:cxn ang="0">
                  <a:pos x="62" y="195"/>
                </a:cxn>
                <a:cxn ang="0">
                  <a:pos x="83" y="195"/>
                </a:cxn>
                <a:cxn ang="0">
                  <a:pos x="97" y="187"/>
                </a:cxn>
                <a:cxn ang="0">
                  <a:pos x="104" y="181"/>
                </a:cxn>
                <a:cxn ang="0">
                  <a:pos x="104" y="159"/>
                </a:cxn>
                <a:cxn ang="0">
                  <a:pos x="104" y="146"/>
                </a:cxn>
                <a:cxn ang="0">
                  <a:pos x="104" y="132"/>
                </a:cxn>
                <a:cxn ang="0">
                  <a:pos x="97" y="118"/>
                </a:cxn>
                <a:cxn ang="0">
                  <a:pos x="90" y="104"/>
                </a:cxn>
                <a:cxn ang="0">
                  <a:pos x="76" y="104"/>
                </a:cxn>
                <a:cxn ang="0">
                  <a:pos x="62" y="104"/>
                </a:cxn>
                <a:cxn ang="0">
                  <a:pos x="48" y="104"/>
                </a:cxn>
                <a:cxn ang="0">
                  <a:pos x="41" y="104"/>
                </a:cxn>
                <a:cxn ang="0">
                  <a:pos x="34" y="111"/>
                </a:cxn>
                <a:cxn ang="0">
                  <a:pos x="34" y="118"/>
                </a:cxn>
                <a:cxn ang="0">
                  <a:pos x="6" y="111"/>
                </a:cxn>
                <a:cxn ang="0">
                  <a:pos x="125" y="28"/>
                </a:cxn>
                <a:cxn ang="0">
                  <a:pos x="34" y="90"/>
                </a:cxn>
                <a:cxn ang="0">
                  <a:pos x="48" y="83"/>
                </a:cxn>
                <a:cxn ang="0">
                  <a:pos x="55" y="76"/>
                </a:cxn>
                <a:cxn ang="0">
                  <a:pos x="69" y="76"/>
                </a:cxn>
                <a:cxn ang="0">
                  <a:pos x="83" y="76"/>
                </a:cxn>
                <a:cxn ang="0">
                  <a:pos x="97" y="83"/>
                </a:cxn>
                <a:cxn ang="0">
                  <a:pos x="117" y="97"/>
                </a:cxn>
                <a:cxn ang="0">
                  <a:pos x="131" y="118"/>
                </a:cxn>
                <a:cxn ang="0">
                  <a:pos x="131" y="139"/>
                </a:cxn>
                <a:cxn ang="0">
                  <a:pos x="131" y="159"/>
                </a:cxn>
                <a:cxn ang="0">
                  <a:pos x="131" y="173"/>
                </a:cxn>
                <a:cxn ang="0">
                  <a:pos x="125" y="187"/>
                </a:cxn>
                <a:cxn ang="0">
                  <a:pos x="117" y="201"/>
                </a:cxn>
                <a:cxn ang="0">
                  <a:pos x="104" y="215"/>
                </a:cxn>
                <a:cxn ang="0">
                  <a:pos x="90" y="223"/>
                </a:cxn>
                <a:cxn ang="0">
                  <a:pos x="69" y="223"/>
                </a:cxn>
                <a:cxn ang="0">
                  <a:pos x="48" y="223"/>
                </a:cxn>
                <a:cxn ang="0">
                  <a:pos x="34" y="223"/>
                </a:cxn>
                <a:cxn ang="0">
                  <a:pos x="13" y="215"/>
                </a:cxn>
                <a:cxn ang="0">
                  <a:pos x="6" y="201"/>
                </a:cxn>
                <a:cxn ang="0">
                  <a:pos x="0" y="181"/>
                </a:cxn>
                <a:cxn ang="0">
                  <a:pos x="0" y="159"/>
                </a:cxn>
              </a:cxnLst>
              <a:rect l="0" t="0" r="r" b="b"/>
              <a:pathLst>
                <a:path w="131" h="223">
                  <a:moveTo>
                    <a:pt x="0" y="159"/>
                  </a:moveTo>
                  <a:lnTo>
                    <a:pt x="27" y="159"/>
                  </a:lnTo>
                  <a:lnTo>
                    <a:pt x="27" y="167"/>
                  </a:lnTo>
                  <a:lnTo>
                    <a:pt x="27" y="173"/>
                  </a:lnTo>
                  <a:lnTo>
                    <a:pt x="27" y="181"/>
                  </a:lnTo>
                  <a:lnTo>
                    <a:pt x="27" y="181"/>
                  </a:lnTo>
                  <a:lnTo>
                    <a:pt x="27" y="187"/>
                  </a:lnTo>
                  <a:lnTo>
                    <a:pt x="27" y="187"/>
                  </a:lnTo>
                  <a:lnTo>
                    <a:pt x="34" y="187"/>
                  </a:lnTo>
                  <a:lnTo>
                    <a:pt x="34" y="195"/>
                  </a:lnTo>
                  <a:lnTo>
                    <a:pt x="41" y="195"/>
                  </a:lnTo>
                  <a:lnTo>
                    <a:pt x="41" y="195"/>
                  </a:lnTo>
                  <a:lnTo>
                    <a:pt x="48" y="195"/>
                  </a:lnTo>
                  <a:lnTo>
                    <a:pt x="48" y="195"/>
                  </a:lnTo>
                  <a:lnTo>
                    <a:pt x="48" y="195"/>
                  </a:lnTo>
                  <a:lnTo>
                    <a:pt x="55" y="195"/>
                  </a:lnTo>
                  <a:lnTo>
                    <a:pt x="55" y="195"/>
                  </a:lnTo>
                  <a:lnTo>
                    <a:pt x="62" y="195"/>
                  </a:lnTo>
                  <a:lnTo>
                    <a:pt x="69" y="195"/>
                  </a:lnTo>
                  <a:lnTo>
                    <a:pt x="76" y="195"/>
                  </a:lnTo>
                  <a:lnTo>
                    <a:pt x="83" y="195"/>
                  </a:lnTo>
                  <a:lnTo>
                    <a:pt x="90" y="195"/>
                  </a:lnTo>
                  <a:lnTo>
                    <a:pt x="90" y="195"/>
                  </a:lnTo>
                  <a:lnTo>
                    <a:pt x="97" y="187"/>
                  </a:lnTo>
                  <a:lnTo>
                    <a:pt x="97" y="187"/>
                  </a:lnTo>
                  <a:lnTo>
                    <a:pt x="104" y="181"/>
                  </a:lnTo>
                  <a:lnTo>
                    <a:pt x="104" y="181"/>
                  </a:lnTo>
                  <a:lnTo>
                    <a:pt x="104" y="173"/>
                  </a:lnTo>
                  <a:lnTo>
                    <a:pt x="104" y="167"/>
                  </a:lnTo>
                  <a:lnTo>
                    <a:pt x="104" y="159"/>
                  </a:lnTo>
                  <a:lnTo>
                    <a:pt x="104" y="159"/>
                  </a:lnTo>
                  <a:lnTo>
                    <a:pt x="104" y="153"/>
                  </a:lnTo>
                  <a:lnTo>
                    <a:pt x="104" y="146"/>
                  </a:lnTo>
                  <a:lnTo>
                    <a:pt x="104" y="146"/>
                  </a:lnTo>
                  <a:lnTo>
                    <a:pt x="104" y="139"/>
                  </a:lnTo>
                  <a:lnTo>
                    <a:pt x="104" y="132"/>
                  </a:lnTo>
                  <a:lnTo>
                    <a:pt x="104" y="125"/>
                  </a:lnTo>
                  <a:lnTo>
                    <a:pt x="104" y="118"/>
                  </a:lnTo>
                  <a:lnTo>
                    <a:pt x="97" y="118"/>
                  </a:lnTo>
                  <a:lnTo>
                    <a:pt x="97" y="111"/>
                  </a:lnTo>
                  <a:lnTo>
                    <a:pt x="90" y="111"/>
                  </a:lnTo>
                  <a:lnTo>
                    <a:pt x="90" y="104"/>
                  </a:lnTo>
                  <a:lnTo>
                    <a:pt x="83" y="104"/>
                  </a:lnTo>
                  <a:lnTo>
                    <a:pt x="83" y="104"/>
                  </a:lnTo>
                  <a:lnTo>
                    <a:pt x="76" y="104"/>
                  </a:lnTo>
                  <a:lnTo>
                    <a:pt x="69" y="104"/>
                  </a:lnTo>
                  <a:lnTo>
                    <a:pt x="69" y="104"/>
                  </a:lnTo>
                  <a:lnTo>
                    <a:pt x="62" y="104"/>
                  </a:lnTo>
                  <a:lnTo>
                    <a:pt x="55" y="104"/>
                  </a:lnTo>
                  <a:lnTo>
                    <a:pt x="48" y="104"/>
                  </a:lnTo>
                  <a:lnTo>
                    <a:pt x="48" y="104"/>
                  </a:lnTo>
                  <a:lnTo>
                    <a:pt x="41" y="104"/>
                  </a:lnTo>
                  <a:lnTo>
                    <a:pt x="41" y="104"/>
                  </a:lnTo>
                  <a:lnTo>
                    <a:pt x="41" y="104"/>
                  </a:lnTo>
                  <a:lnTo>
                    <a:pt x="34" y="111"/>
                  </a:lnTo>
                  <a:lnTo>
                    <a:pt x="34" y="111"/>
                  </a:lnTo>
                  <a:lnTo>
                    <a:pt x="34" y="111"/>
                  </a:lnTo>
                  <a:lnTo>
                    <a:pt x="34" y="111"/>
                  </a:lnTo>
                  <a:lnTo>
                    <a:pt x="34" y="118"/>
                  </a:lnTo>
                  <a:lnTo>
                    <a:pt x="34" y="118"/>
                  </a:lnTo>
                  <a:lnTo>
                    <a:pt x="34" y="118"/>
                  </a:lnTo>
                  <a:lnTo>
                    <a:pt x="34" y="118"/>
                  </a:lnTo>
                  <a:lnTo>
                    <a:pt x="6" y="111"/>
                  </a:lnTo>
                  <a:lnTo>
                    <a:pt x="27" y="0"/>
                  </a:lnTo>
                  <a:lnTo>
                    <a:pt x="125" y="0"/>
                  </a:lnTo>
                  <a:lnTo>
                    <a:pt x="125" y="28"/>
                  </a:lnTo>
                  <a:lnTo>
                    <a:pt x="48" y="28"/>
                  </a:lnTo>
                  <a:lnTo>
                    <a:pt x="34" y="90"/>
                  </a:lnTo>
                  <a:lnTo>
                    <a:pt x="34" y="90"/>
                  </a:lnTo>
                  <a:lnTo>
                    <a:pt x="41" y="90"/>
                  </a:lnTo>
                  <a:lnTo>
                    <a:pt x="41" y="83"/>
                  </a:lnTo>
                  <a:lnTo>
                    <a:pt x="48" y="83"/>
                  </a:lnTo>
                  <a:lnTo>
                    <a:pt x="48" y="76"/>
                  </a:lnTo>
                  <a:lnTo>
                    <a:pt x="55" y="76"/>
                  </a:lnTo>
                  <a:lnTo>
                    <a:pt x="55" y="76"/>
                  </a:lnTo>
                  <a:lnTo>
                    <a:pt x="62" y="76"/>
                  </a:lnTo>
                  <a:lnTo>
                    <a:pt x="62" y="76"/>
                  </a:lnTo>
                  <a:lnTo>
                    <a:pt x="69" y="76"/>
                  </a:lnTo>
                  <a:lnTo>
                    <a:pt x="69" y="76"/>
                  </a:lnTo>
                  <a:lnTo>
                    <a:pt x="76" y="76"/>
                  </a:lnTo>
                  <a:lnTo>
                    <a:pt x="83" y="76"/>
                  </a:lnTo>
                  <a:lnTo>
                    <a:pt x="90" y="76"/>
                  </a:lnTo>
                  <a:lnTo>
                    <a:pt x="90" y="83"/>
                  </a:lnTo>
                  <a:lnTo>
                    <a:pt x="97" y="83"/>
                  </a:lnTo>
                  <a:lnTo>
                    <a:pt x="104" y="83"/>
                  </a:lnTo>
                  <a:lnTo>
                    <a:pt x="111" y="90"/>
                  </a:lnTo>
                  <a:lnTo>
                    <a:pt x="117" y="97"/>
                  </a:lnTo>
                  <a:lnTo>
                    <a:pt x="125" y="104"/>
                  </a:lnTo>
                  <a:lnTo>
                    <a:pt x="125" y="111"/>
                  </a:lnTo>
                  <a:lnTo>
                    <a:pt x="131" y="118"/>
                  </a:lnTo>
                  <a:lnTo>
                    <a:pt x="131" y="125"/>
                  </a:lnTo>
                  <a:lnTo>
                    <a:pt x="131" y="132"/>
                  </a:lnTo>
                  <a:lnTo>
                    <a:pt x="131" y="139"/>
                  </a:lnTo>
                  <a:lnTo>
                    <a:pt x="131" y="146"/>
                  </a:lnTo>
                  <a:lnTo>
                    <a:pt x="131" y="153"/>
                  </a:lnTo>
                  <a:lnTo>
                    <a:pt x="131" y="159"/>
                  </a:lnTo>
                  <a:lnTo>
                    <a:pt x="131" y="167"/>
                  </a:lnTo>
                  <a:lnTo>
                    <a:pt x="131" y="167"/>
                  </a:lnTo>
                  <a:lnTo>
                    <a:pt x="131" y="173"/>
                  </a:lnTo>
                  <a:lnTo>
                    <a:pt x="125" y="181"/>
                  </a:lnTo>
                  <a:lnTo>
                    <a:pt x="125" y="187"/>
                  </a:lnTo>
                  <a:lnTo>
                    <a:pt x="125" y="187"/>
                  </a:lnTo>
                  <a:lnTo>
                    <a:pt x="117" y="195"/>
                  </a:lnTo>
                  <a:lnTo>
                    <a:pt x="117" y="201"/>
                  </a:lnTo>
                  <a:lnTo>
                    <a:pt x="117" y="201"/>
                  </a:lnTo>
                  <a:lnTo>
                    <a:pt x="111" y="209"/>
                  </a:lnTo>
                  <a:lnTo>
                    <a:pt x="104" y="209"/>
                  </a:lnTo>
                  <a:lnTo>
                    <a:pt x="104" y="215"/>
                  </a:lnTo>
                  <a:lnTo>
                    <a:pt x="97" y="215"/>
                  </a:lnTo>
                  <a:lnTo>
                    <a:pt x="90" y="223"/>
                  </a:lnTo>
                  <a:lnTo>
                    <a:pt x="90" y="223"/>
                  </a:lnTo>
                  <a:lnTo>
                    <a:pt x="83" y="223"/>
                  </a:lnTo>
                  <a:lnTo>
                    <a:pt x="76" y="223"/>
                  </a:lnTo>
                  <a:lnTo>
                    <a:pt x="69" y="223"/>
                  </a:lnTo>
                  <a:lnTo>
                    <a:pt x="62" y="223"/>
                  </a:lnTo>
                  <a:lnTo>
                    <a:pt x="62" y="223"/>
                  </a:lnTo>
                  <a:lnTo>
                    <a:pt x="48" y="223"/>
                  </a:lnTo>
                  <a:lnTo>
                    <a:pt x="41" y="223"/>
                  </a:lnTo>
                  <a:lnTo>
                    <a:pt x="41" y="223"/>
                  </a:lnTo>
                  <a:lnTo>
                    <a:pt x="34" y="223"/>
                  </a:lnTo>
                  <a:lnTo>
                    <a:pt x="27" y="223"/>
                  </a:lnTo>
                  <a:lnTo>
                    <a:pt x="20" y="215"/>
                  </a:lnTo>
                  <a:lnTo>
                    <a:pt x="13" y="215"/>
                  </a:lnTo>
                  <a:lnTo>
                    <a:pt x="13" y="209"/>
                  </a:lnTo>
                  <a:lnTo>
                    <a:pt x="6" y="209"/>
                  </a:lnTo>
                  <a:lnTo>
                    <a:pt x="6" y="201"/>
                  </a:lnTo>
                  <a:lnTo>
                    <a:pt x="0" y="195"/>
                  </a:lnTo>
                  <a:lnTo>
                    <a:pt x="0" y="187"/>
                  </a:lnTo>
                  <a:lnTo>
                    <a:pt x="0" y="181"/>
                  </a:lnTo>
                  <a:lnTo>
                    <a:pt x="0" y="173"/>
                  </a:lnTo>
                  <a:lnTo>
                    <a:pt x="0" y="167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886" name="Freeform 238"/>
            <p:cNvSpPr>
              <a:spLocks/>
            </p:cNvSpPr>
            <p:nvPr/>
          </p:nvSpPr>
          <p:spPr bwMode="auto">
            <a:xfrm>
              <a:off x="1094" y="5615"/>
              <a:ext cx="14" cy="35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0" y="0"/>
                </a:cxn>
                <a:cxn ang="0">
                  <a:pos x="28" y="0"/>
                </a:cxn>
                <a:cxn ang="0">
                  <a:pos x="28" y="28"/>
                </a:cxn>
                <a:cxn ang="0">
                  <a:pos x="20" y="28"/>
                </a:cxn>
                <a:cxn ang="0">
                  <a:pos x="20" y="34"/>
                </a:cxn>
                <a:cxn ang="0">
                  <a:pos x="20" y="42"/>
                </a:cxn>
                <a:cxn ang="0">
                  <a:pos x="20" y="42"/>
                </a:cxn>
                <a:cxn ang="0">
                  <a:pos x="20" y="48"/>
                </a:cxn>
                <a:cxn ang="0">
                  <a:pos x="20" y="56"/>
                </a:cxn>
                <a:cxn ang="0">
                  <a:pos x="20" y="56"/>
                </a:cxn>
                <a:cxn ang="0">
                  <a:pos x="14" y="62"/>
                </a:cxn>
                <a:cxn ang="0">
                  <a:pos x="14" y="62"/>
                </a:cxn>
                <a:cxn ang="0">
                  <a:pos x="14" y="69"/>
                </a:cxn>
                <a:cxn ang="0">
                  <a:pos x="14" y="69"/>
                </a:cxn>
                <a:cxn ang="0">
                  <a:pos x="6" y="69"/>
                </a:cxn>
                <a:cxn ang="0">
                  <a:pos x="6" y="69"/>
                </a:cxn>
                <a:cxn ang="0">
                  <a:pos x="6" y="69"/>
                </a:cxn>
                <a:cxn ang="0">
                  <a:pos x="6" y="69"/>
                </a:cxn>
                <a:cxn ang="0">
                  <a:pos x="0" y="62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42"/>
                </a:cxn>
                <a:cxn ang="0">
                  <a:pos x="6" y="42"/>
                </a:cxn>
                <a:cxn ang="0">
                  <a:pos x="6" y="34"/>
                </a:cxn>
                <a:cxn ang="0">
                  <a:pos x="6" y="28"/>
                </a:cxn>
                <a:cxn ang="0">
                  <a:pos x="6" y="28"/>
                </a:cxn>
                <a:cxn ang="0">
                  <a:pos x="0" y="28"/>
                </a:cxn>
              </a:cxnLst>
              <a:rect l="0" t="0" r="r" b="b"/>
              <a:pathLst>
                <a:path w="28" h="69">
                  <a:moveTo>
                    <a:pt x="0" y="28"/>
                  </a:moveTo>
                  <a:lnTo>
                    <a:pt x="0" y="0"/>
                  </a:lnTo>
                  <a:lnTo>
                    <a:pt x="28" y="0"/>
                  </a:lnTo>
                  <a:lnTo>
                    <a:pt x="28" y="28"/>
                  </a:lnTo>
                  <a:lnTo>
                    <a:pt x="20" y="28"/>
                  </a:lnTo>
                  <a:lnTo>
                    <a:pt x="20" y="34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8"/>
                  </a:lnTo>
                  <a:lnTo>
                    <a:pt x="20" y="56"/>
                  </a:lnTo>
                  <a:lnTo>
                    <a:pt x="20" y="56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4" y="69"/>
                  </a:lnTo>
                  <a:lnTo>
                    <a:pt x="14" y="69"/>
                  </a:lnTo>
                  <a:lnTo>
                    <a:pt x="6" y="69"/>
                  </a:lnTo>
                  <a:lnTo>
                    <a:pt x="6" y="69"/>
                  </a:lnTo>
                  <a:lnTo>
                    <a:pt x="6" y="69"/>
                  </a:lnTo>
                  <a:lnTo>
                    <a:pt x="6" y="69"/>
                  </a:lnTo>
                  <a:lnTo>
                    <a:pt x="0" y="62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6" y="34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887" name="Freeform 239"/>
            <p:cNvSpPr>
              <a:spLocks noEditPoints="1"/>
            </p:cNvSpPr>
            <p:nvPr/>
          </p:nvSpPr>
          <p:spPr bwMode="auto">
            <a:xfrm>
              <a:off x="1132" y="5521"/>
              <a:ext cx="67" cy="108"/>
            </a:xfrm>
            <a:custGeom>
              <a:avLst/>
              <a:gdLst/>
              <a:ahLst/>
              <a:cxnLst>
                <a:cxn ang="0">
                  <a:pos x="0" y="91"/>
                </a:cxn>
                <a:cxn ang="0">
                  <a:pos x="0" y="63"/>
                </a:cxn>
                <a:cxn ang="0">
                  <a:pos x="7" y="36"/>
                </a:cxn>
                <a:cxn ang="0">
                  <a:pos x="21" y="22"/>
                </a:cxn>
                <a:cxn ang="0">
                  <a:pos x="28" y="8"/>
                </a:cxn>
                <a:cxn ang="0">
                  <a:pos x="49" y="0"/>
                </a:cxn>
                <a:cxn ang="0">
                  <a:pos x="69" y="0"/>
                </a:cxn>
                <a:cxn ang="0">
                  <a:pos x="91" y="8"/>
                </a:cxn>
                <a:cxn ang="0">
                  <a:pos x="105" y="14"/>
                </a:cxn>
                <a:cxn ang="0">
                  <a:pos x="119" y="28"/>
                </a:cxn>
                <a:cxn ang="0">
                  <a:pos x="125" y="50"/>
                </a:cxn>
                <a:cxn ang="0">
                  <a:pos x="133" y="77"/>
                </a:cxn>
                <a:cxn ang="0">
                  <a:pos x="133" y="112"/>
                </a:cxn>
                <a:cxn ang="0">
                  <a:pos x="133" y="147"/>
                </a:cxn>
                <a:cxn ang="0">
                  <a:pos x="125" y="175"/>
                </a:cxn>
                <a:cxn ang="0">
                  <a:pos x="119" y="195"/>
                </a:cxn>
                <a:cxn ang="0">
                  <a:pos x="105" y="209"/>
                </a:cxn>
                <a:cxn ang="0">
                  <a:pos x="91" y="217"/>
                </a:cxn>
                <a:cxn ang="0">
                  <a:pos x="69" y="217"/>
                </a:cxn>
                <a:cxn ang="0">
                  <a:pos x="56" y="217"/>
                </a:cxn>
                <a:cxn ang="0">
                  <a:pos x="42" y="217"/>
                </a:cxn>
                <a:cxn ang="0">
                  <a:pos x="28" y="209"/>
                </a:cxn>
                <a:cxn ang="0">
                  <a:pos x="21" y="209"/>
                </a:cxn>
                <a:cxn ang="0">
                  <a:pos x="7" y="189"/>
                </a:cxn>
                <a:cxn ang="0">
                  <a:pos x="0" y="161"/>
                </a:cxn>
                <a:cxn ang="0">
                  <a:pos x="0" y="133"/>
                </a:cxn>
                <a:cxn ang="0">
                  <a:pos x="0" y="112"/>
                </a:cxn>
                <a:cxn ang="0">
                  <a:pos x="28" y="133"/>
                </a:cxn>
                <a:cxn ang="0">
                  <a:pos x="28" y="161"/>
                </a:cxn>
                <a:cxn ang="0">
                  <a:pos x="35" y="181"/>
                </a:cxn>
                <a:cxn ang="0">
                  <a:pos x="49" y="189"/>
                </a:cxn>
                <a:cxn ang="0">
                  <a:pos x="63" y="189"/>
                </a:cxn>
                <a:cxn ang="0">
                  <a:pos x="69" y="189"/>
                </a:cxn>
                <a:cxn ang="0">
                  <a:pos x="83" y="189"/>
                </a:cxn>
                <a:cxn ang="0">
                  <a:pos x="97" y="175"/>
                </a:cxn>
                <a:cxn ang="0">
                  <a:pos x="105" y="153"/>
                </a:cxn>
                <a:cxn ang="0">
                  <a:pos x="105" y="126"/>
                </a:cxn>
                <a:cxn ang="0">
                  <a:pos x="105" y="91"/>
                </a:cxn>
                <a:cxn ang="0">
                  <a:pos x="105" y="56"/>
                </a:cxn>
                <a:cxn ang="0">
                  <a:pos x="91" y="42"/>
                </a:cxn>
                <a:cxn ang="0">
                  <a:pos x="77" y="28"/>
                </a:cxn>
                <a:cxn ang="0">
                  <a:pos x="63" y="28"/>
                </a:cxn>
                <a:cxn ang="0">
                  <a:pos x="56" y="28"/>
                </a:cxn>
                <a:cxn ang="0">
                  <a:pos x="49" y="28"/>
                </a:cxn>
                <a:cxn ang="0">
                  <a:pos x="42" y="36"/>
                </a:cxn>
                <a:cxn ang="0">
                  <a:pos x="35" y="42"/>
                </a:cxn>
                <a:cxn ang="0">
                  <a:pos x="28" y="56"/>
                </a:cxn>
                <a:cxn ang="0">
                  <a:pos x="28" y="70"/>
                </a:cxn>
                <a:cxn ang="0">
                  <a:pos x="28" y="91"/>
                </a:cxn>
              </a:cxnLst>
              <a:rect l="0" t="0" r="r" b="b"/>
              <a:pathLst>
                <a:path w="133" h="217">
                  <a:moveTo>
                    <a:pt x="0" y="112"/>
                  </a:moveTo>
                  <a:lnTo>
                    <a:pt x="0" y="105"/>
                  </a:lnTo>
                  <a:lnTo>
                    <a:pt x="0" y="91"/>
                  </a:lnTo>
                  <a:lnTo>
                    <a:pt x="0" y="77"/>
                  </a:lnTo>
                  <a:lnTo>
                    <a:pt x="0" y="70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7" y="42"/>
                  </a:lnTo>
                  <a:lnTo>
                    <a:pt x="7" y="36"/>
                  </a:lnTo>
                  <a:lnTo>
                    <a:pt x="14" y="28"/>
                  </a:lnTo>
                  <a:lnTo>
                    <a:pt x="14" y="22"/>
                  </a:lnTo>
                  <a:lnTo>
                    <a:pt x="21" y="22"/>
                  </a:lnTo>
                  <a:lnTo>
                    <a:pt x="21" y="14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63" y="0"/>
                  </a:lnTo>
                  <a:lnTo>
                    <a:pt x="69" y="0"/>
                  </a:lnTo>
                  <a:lnTo>
                    <a:pt x="77" y="0"/>
                  </a:lnTo>
                  <a:lnTo>
                    <a:pt x="83" y="0"/>
                  </a:lnTo>
                  <a:lnTo>
                    <a:pt x="91" y="8"/>
                  </a:lnTo>
                  <a:lnTo>
                    <a:pt x="97" y="8"/>
                  </a:lnTo>
                  <a:lnTo>
                    <a:pt x="97" y="14"/>
                  </a:lnTo>
                  <a:lnTo>
                    <a:pt x="105" y="14"/>
                  </a:lnTo>
                  <a:lnTo>
                    <a:pt x="111" y="22"/>
                  </a:lnTo>
                  <a:lnTo>
                    <a:pt x="111" y="28"/>
                  </a:lnTo>
                  <a:lnTo>
                    <a:pt x="119" y="28"/>
                  </a:lnTo>
                  <a:lnTo>
                    <a:pt x="119" y="36"/>
                  </a:lnTo>
                  <a:lnTo>
                    <a:pt x="125" y="42"/>
                  </a:lnTo>
                  <a:lnTo>
                    <a:pt x="125" y="50"/>
                  </a:lnTo>
                  <a:lnTo>
                    <a:pt x="125" y="56"/>
                  </a:lnTo>
                  <a:lnTo>
                    <a:pt x="133" y="63"/>
                  </a:lnTo>
                  <a:lnTo>
                    <a:pt x="133" y="77"/>
                  </a:lnTo>
                  <a:lnTo>
                    <a:pt x="133" y="91"/>
                  </a:lnTo>
                  <a:lnTo>
                    <a:pt x="133" y="98"/>
                  </a:lnTo>
                  <a:lnTo>
                    <a:pt x="133" y="112"/>
                  </a:lnTo>
                  <a:lnTo>
                    <a:pt x="133" y="126"/>
                  </a:lnTo>
                  <a:lnTo>
                    <a:pt x="133" y="140"/>
                  </a:lnTo>
                  <a:lnTo>
                    <a:pt x="133" y="147"/>
                  </a:lnTo>
                  <a:lnTo>
                    <a:pt x="133" y="153"/>
                  </a:lnTo>
                  <a:lnTo>
                    <a:pt x="133" y="161"/>
                  </a:lnTo>
                  <a:lnTo>
                    <a:pt x="125" y="175"/>
                  </a:lnTo>
                  <a:lnTo>
                    <a:pt x="125" y="181"/>
                  </a:lnTo>
                  <a:lnTo>
                    <a:pt x="119" y="189"/>
                  </a:lnTo>
                  <a:lnTo>
                    <a:pt x="119" y="195"/>
                  </a:lnTo>
                  <a:lnTo>
                    <a:pt x="111" y="195"/>
                  </a:lnTo>
                  <a:lnTo>
                    <a:pt x="111" y="203"/>
                  </a:lnTo>
                  <a:lnTo>
                    <a:pt x="105" y="209"/>
                  </a:lnTo>
                  <a:lnTo>
                    <a:pt x="97" y="209"/>
                  </a:lnTo>
                  <a:lnTo>
                    <a:pt x="97" y="217"/>
                  </a:lnTo>
                  <a:lnTo>
                    <a:pt x="91" y="217"/>
                  </a:lnTo>
                  <a:lnTo>
                    <a:pt x="83" y="217"/>
                  </a:lnTo>
                  <a:lnTo>
                    <a:pt x="77" y="217"/>
                  </a:lnTo>
                  <a:lnTo>
                    <a:pt x="69" y="217"/>
                  </a:lnTo>
                  <a:lnTo>
                    <a:pt x="69" y="217"/>
                  </a:lnTo>
                  <a:lnTo>
                    <a:pt x="63" y="217"/>
                  </a:lnTo>
                  <a:lnTo>
                    <a:pt x="56" y="217"/>
                  </a:lnTo>
                  <a:lnTo>
                    <a:pt x="49" y="217"/>
                  </a:lnTo>
                  <a:lnTo>
                    <a:pt x="42" y="217"/>
                  </a:lnTo>
                  <a:lnTo>
                    <a:pt x="42" y="217"/>
                  </a:lnTo>
                  <a:lnTo>
                    <a:pt x="35" y="217"/>
                  </a:lnTo>
                  <a:lnTo>
                    <a:pt x="28" y="217"/>
                  </a:lnTo>
                  <a:lnTo>
                    <a:pt x="28" y="209"/>
                  </a:lnTo>
                  <a:lnTo>
                    <a:pt x="21" y="209"/>
                  </a:lnTo>
                  <a:lnTo>
                    <a:pt x="21" y="209"/>
                  </a:lnTo>
                  <a:lnTo>
                    <a:pt x="21" y="209"/>
                  </a:lnTo>
                  <a:lnTo>
                    <a:pt x="14" y="203"/>
                  </a:lnTo>
                  <a:lnTo>
                    <a:pt x="14" y="195"/>
                  </a:lnTo>
                  <a:lnTo>
                    <a:pt x="7" y="189"/>
                  </a:lnTo>
                  <a:lnTo>
                    <a:pt x="7" y="181"/>
                  </a:lnTo>
                  <a:lnTo>
                    <a:pt x="0" y="175"/>
                  </a:lnTo>
                  <a:lnTo>
                    <a:pt x="0" y="161"/>
                  </a:lnTo>
                  <a:lnTo>
                    <a:pt x="0" y="153"/>
                  </a:lnTo>
                  <a:lnTo>
                    <a:pt x="0" y="147"/>
                  </a:lnTo>
                  <a:lnTo>
                    <a:pt x="0" y="133"/>
                  </a:lnTo>
                  <a:lnTo>
                    <a:pt x="0" y="126"/>
                  </a:lnTo>
                  <a:lnTo>
                    <a:pt x="0" y="119"/>
                  </a:lnTo>
                  <a:lnTo>
                    <a:pt x="0" y="112"/>
                  </a:lnTo>
                  <a:close/>
                  <a:moveTo>
                    <a:pt x="28" y="105"/>
                  </a:moveTo>
                  <a:lnTo>
                    <a:pt x="28" y="126"/>
                  </a:lnTo>
                  <a:lnTo>
                    <a:pt x="28" y="133"/>
                  </a:lnTo>
                  <a:lnTo>
                    <a:pt x="28" y="147"/>
                  </a:lnTo>
                  <a:lnTo>
                    <a:pt x="28" y="153"/>
                  </a:lnTo>
                  <a:lnTo>
                    <a:pt x="28" y="161"/>
                  </a:lnTo>
                  <a:lnTo>
                    <a:pt x="28" y="167"/>
                  </a:lnTo>
                  <a:lnTo>
                    <a:pt x="35" y="175"/>
                  </a:lnTo>
                  <a:lnTo>
                    <a:pt x="35" y="181"/>
                  </a:lnTo>
                  <a:lnTo>
                    <a:pt x="42" y="181"/>
                  </a:lnTo>
                  <a:lnTo>
                    <a:pt x="42" y="189"/>
                  </a:lnTo>
                  <a:lnTo>
                    <a:pt x="49" y="189"/>
                  </a:lnTo>
                  <a:lnTo>
                    <a:pt x="49" y="189"/>
                  </a:lnTo>
                  <a:lnTo>
                    <a:pt x="56" y="189"/>
                  </a:lnTo>
                  <a:lnTo>
                    <a:pt x="63" y="189"/>
                  </a:lnTo>
                  <a:lnTo>
                    <a:pt x="63" y="189"/>
                  </a:lnTo>
                  <a:lnTo>
                    <a:pt x="63" y="189"/>
                  </a:lnTo>
                  <a:lnTo>
                    <a:pt x="69" y="189"/>
                  </a:lnTo>
                  <a:lnTo>
                    <a:pt x="77" y="189"/>
                  </a:lnTo>
                  <a:lnTo>
                    <a:pt x="77" y="189"/>
                  </a:lnTo>
                  <a:lnTo>
                    <a:pt x="83" y="189"/>
                  </a:lnTo>
                  <a:lnTo>
                    <a:pt x="91" y="181"/>
                  </a:lnTo>
                  <a:lnTo>
                    <a:pt x="91" y="181"/>
                  </a:lnTo>
                  <a:lnTo>
                    <a:pt x="97" y="175"/>
                  </a:lnTo>
                  <a:lnTo>
                    <a:pt x="97" y="167"/>
                  </a:lnTo>
                  <a:lnTo>
                    <a:pt x="105" y="167"/>
                  </a:lnTo>
                  <a:lnTo>
                    <a:pt x="105" y="153"/>
                  </a:lnTo>
                  <a:lnTo>
                    <a:pt x="105" y="147"/>
                  </a:lnTo>
                  <a:lnTo>
                    <a:pt x="105" y="133"/>
                  </a:lnTo>
                  <a:lnTo>
                    <a:pt x="105" y="126"/>
                  </a:lnTo>
                  <a:lnTo>
                    <a:pt x="105" y="112"/>
                  </a:lnTo>
                  <a:lnTo>
                    <a:pt x="105" y="98"/>
                  </a:lnTo>
                  <a:lnTo>
                    <a:pt x="105" y="91"/>
                  </a:lnTo>
                  <a:lnTo>
                    <a:pt x="105" y="77"/>
                  </a:lnTo>
                  <a:lnTo>
                    <a:pt x="105" y="70"/>
                  </a:lnTo>
                  <a:lnTo>
                    <a:pt x="105" y="56"/>
                  </a:lnTo>
                  <a:lnTo>
                    <a:pt x="97" y="50"/>
                  </a:lnTo>
                  <a:lnTo>
                    <a:pt x="97" y="42"/>
                  </a:lnTo>
                  <a:lnTo>
                    <a:pt x="91" y="42"/>
                  </a:lnTo>
                  <a:lnTo>
                    <a:pt x="91" y="36"/>
                  </a:lnTo>
                  <a:lnTo>
                    <a:pt x="83" y="36"/>
                  </a:lnTo>
                  <a:lnTo>
                    <a:pt x="77" y="28"/>
                  </a:lnTo>
                  <a:lnTo>
                    <a:pt x="77" y="28"/>
                  </a:lnTo>
                  <a:lnTo>
                    <a:pt x="69" y="28"/>
                  </a:lnTo>
                  <a:lnTo>
                    <a:pt x="63" y="28"/>
                  </a:lnTo>
                  <a:lnTo>
                    <a:pt x="63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49" y="28"/>
                  </a:lnTo>
                  <a:lnTo>
                    <a:pt x="49" y="28"/>
                  </a:lnTo>
                  <a:lnTo>
                    <a:pt x="49" y="28"/>
                  </a:lnTo>
                  <a:lnTo>
                    <a:pt x="42" y="36"/>
                  </a:lnTo>
                  <a:lnTo>
                    <a:pt x="42" y="36"/>
                  </a:lnTo>
                  <a:lnTo>
                    <a:pt x="42" y="36"/>
                  </a:lnTo>
                  <a:lnTo>
                    <a:pt x="35" y="42"/>
                  </a:lnTo>
                  <a:lnTo>
                    <a:pt x="35" y="42"/>
                  </a:lnTo>
                  <a:lnTo>
                    <a:pt x="35" y="42"/>
                  </a:lnTo>
                  <a:lnTo>
                    <a:pt x="28" y="50"/>
                  </a:lnTo>
                  <a:lnTo>
                    <a:pt x="28" y="50"/>
                  </a:lnTo>
                  <a:lnTo>
                    <a:pt x="28" y="56"/>
                  </a:lnTo>
                  <a:lnTo>
                    <a:pt x="28" y="63"/>
                  </a:lnTo>
                  <a:lnTo>
                    <a:pt x="28" y="63"/>
                  </a:lnTo>
                  <a:lnTo>
                    <a:pt x="28" y="70"/>
                  </a:lnTo>
                  <a:lnTo>
                    <a:pt x="28" y="77"/>
                  </a:lnTo>
                  <a:lnTo>
                    <a:pt x="28" y="84"/>
                  </a:lnTo>
                  <a:lnTo>
                    <a:pt x="28" y="91"/>
                  </a:lnTo>
                  <a:lnTo>
                    <a:pt x="28" y="98"/>
                  </a:lnTo>
                  <a:lnTo>
                    <a:pt x="28" y="10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888" name="Freeform 240"/>
            <p:cNvSpPr>
              <a:spLocks/>
            </p:cNvSpPr>
            <p:nvPr/>
          </p:nvSpPr>
          <p:spPr bwMode="auto">
            <a:xfrm>
              <a:off x="1227" y="5517"/>
              <a:ext cx="38" cy="112"/>
            </a:xfrm>
            <a:custGeom>
              <a:avLst/>
              <a:gdLst/>
              <a:ahLst/>
              <a:cxnLst>
                <a:cxn ang="0">
                  <a:pos x="77" y="223"/>
                </a:cxn>
                <a:cxn ang="0">
                  <a:pos x="49" y="223"/>
                </a:cxn>
                <a:cxn ang="0">
                  <a:pos x="49" y="56"/>
                </a:cxn>
                <a:cxn ang="0">
                  <a:pos x="42" y="62"/>
                </a:cxn>
                <a:cxn ang="0">
                  <a:pos x="35" y="62"/>
                </a:cxn>
                <a:cxn ang="0">
                  <a:pos x="35" y="62"/>
                </a:cxn>
                <a:cxn ang="0">
                  <a:pos x="28" y="69"/>
                </a:cxn>
                <a:cxn ang="0">
                  <a:pos x="28" y="69"/>
                </a:cxn>
                <a:cxn ang="0">
                  <a:pos x="21" y="69"/>
                </a:cxn>
                <a:cxn ang="0">
                  <a:pos x="21" y="76"/>
                </a:cxn>
                <a:cxn ang="0">
                  <a:pos x="14" y="76"/>
                </a:cxn>
                <a:cxn ang="0">
                  <a:pos x="14" y="83"/>
                </a:cxn>
                <a:cxn ang="0">
                  <a:pos x="7" y="83"/>
                </a:cxn>
                <a:cxn ang="0">
                  <a:pos x="7" y="83"/>
                </a:cxn>
                <a:cxn ang="0">
                  <a:pos x="0" y="83"/>
                </a:cxn>
                <a:cxn ang="0">
                  <a:pos x="0" y="83"/>
                </a:cxn>
                <a:cxn ang="0">
                  <a:pos x="0" y="83"/>
                </a:cxn>
                <a:cxn ang="0">
                  <a:pos x="0" y="83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7" y="56"/>
                </a:cxn>
                <a:cxn ang="0">
                  <a:pos x="14" y="56"/>
                </a:cxn>
                <a:cxn ang="0">
                  <a:pos x="14" y="48"/>
                </a:cxn>
                <a:cxn ang="0">
                  <a:pos x="21" y="48"/>
                </a:cxn>
                <a:cxn ang="0">
                  <a:pos x="28" y="42"/>
                </a:cxn>
                <a:cxn ang="0">
                  <a:pos x="28" y="42"/>
                </a:cxn>
                <a:cxn ang="0">
                  <a:pos x="35" y="34"/>
                </a:cxn>
                <a:cxn ang="0">
                  <a:pos x="35" y="34"/>
                </a:cxn>
                <a:cxn ang="0">
                  <a:pos x="42" y="28"/>
                </a:cxn>
                <a:cxn ang="0">
                  <a:pos x="42" y="20"/>
                </a:cxn>
                <a:cxn ang="0">
                  <a:pos x="49" y="20"/>
                </a:cxn>
                <a:cxn ang="0">
                  <a:pos x="49" y="14"/>
                </a:cxn>
                <a:cxn ang="0">
                  <a:pos x="49" y="6"/>
                </a:cxn>
                <a:cxn ang="0">
                  <a:pos x="49" y="6"/>
                </a:cxn>
                <a:cxn ang="0">
                  <a:pos x="77" y="0"/>
                </a:cxn>
                <a:cxn ang="0">
                  <a:pos x="77" y="223"/>
                </a:cxn>
              </a:cxnLst>
              <a:rect l="0" t="0" r="r" b="b"/>
              <a:pathLst>
                <a:path w="77" h="223">
                  <a:moveTo>
                    <a:pt x="77" y="223"/>
                  </a:moveTo>
                  <a:lnTo>
                    <a:pt x="49" y="223"/>
                  </a:lnTo>
                  <a:lnTo>
                    <a:pt x="49" y="56"/>
                  </a:lnTo>
                  <a:lnTo>
                    <a:pt x="42" y="62"/>
                  </a:lnTo>
                  <a:lnTo>
                    <a:pt x="35" y="62"/>
                  </a:lnTo>
                  <a:lnTo>
                    <a:pt x="35" y="62"/>
                  </a:lnTo>
                  <a:lnTo>
                    <a:pt x="28" y="69"/>
                  </a:lnTo>
                  <a:lnTo>
                    <a:pt x="28" y="69"/>
                  </a:lnTo>
                  <a:lnTo>
                    <a:pt x="21" y="69"/>
                  </a:lnTo>
                  <a:lnTo>
                    <a:pt x="21" y="76"/>
                  </a:lnTo>
                  <a:lnTo>
                    <a:pt x="14" y="76"/>
                  </a:lnTo>
                  <a:lnTo>
                    <a:pt x="14" y="83"/>
                  </a:lnTo>
                  <a:lnTo>
                    <a:pt x="7" y="83"/>
                  </a:lnTo>
                  <a:lnTo>
                    <a:pt x="7" y="83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7" y="56"/>
                  </a:lnTo>
                  <a:lnTo>
                    <a:pt x="14" y="56"/>
                  </a:lnTo>
                  <a:lnTo>
                    <a:pt x="14" y="48"/>
                  </a:lnTo>
                  <a:lnTo>
                    <a:pt x="21" y="48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35" y="34"/>
                  </a:lnTo>
                  <a:lnTo>
                    <a:pt x="35" y="34"/>
                  </a:lnTo>
                  <a:lnTo>
                    <a:pt x="42" y="28"/>
                  </a:lnTo>
                  <a:lnTo>
                    <a:pt x="42" y="20"/>
                  </a:lnTo>
                  <a:lnTo>
                    <a:pt x="49" y="20"/>
                  </a:lnTo>
                  <a:lnTo>
                    <a:pt x="49" y="14"/>
                  </a:lnTo>
                  <a:lnTo>
                    <a:pt x="49" y="6"/>
                  </a:lnTo>
                  <a:lnTo>
                    <a:pt x="49" y="6"/>
                  </a:lnTo>
                  <a:lnTo>
                    <a:pt x="77" y="0"/>
                  </a:lnTo>
                  <a:lnTo>
                    <a:pt x="77" y="2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889" name="Rectangle 241"/>
            <p:cNvSpPr>
              <a:spLocks noChangeArrowheads="1"/>
            </p:cNvSpPr>
            <p:nvPr/>
          </p:nvSpPr>
          <p:spPr bwMode="auto">
            <a:xfrm>
              <a:off x="1341" y="5583"/>
              <a:ext cx="42" cy="1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890" name="Freeform 242"/>
            <p:cNvSpPr>
              <a:spLocks/>
            </p:cNvSpPr>
            <p:nvPr/>
          </p:nvSpPr>
          <p:spPr bwMode="auto">
            <a:xfrm>
              <a:off x="1443" y="5521"/>
              <a:ext cx="66" cy="108"/>
            </a:xfrm>
            <a:custGeom>
              <a:avLst/>
              <a:gdLst/>
              <a:ahLst/>
              <a:cxnLst>
                <a:cxn ang="0">
                  <a:pos x="28" y="161"/>
                </a:cxn>
                <a:cxn ang="0">
                  <a:pos x="28" y="181"/>
                </a:cxn>
                <a:cxn ang="0">
                  <a:pos x="42" y="189"/>
                </a:cxn>
                <a:cxn ang="0">
                  <a:pos x="56" y="189"/>
                </a:cxn>
                <a:cxn ang="0">
                  <a:pos x="70" y="189"/>
                </a:cxn>
                <a:cxn ang="0">
                  <a:pos x="92" y="181"/>
                </a:cxn>
                <a:cxn ang="0">
                  <a:pos x="105" y="167"/>
                </a:cxn>
                <a:cxn ang="0">
                  <a:pos x="105" y="161"/>
                </a:cxn>
                <a:cxn ang="0">
                  <a:pos x="105" y="140"/>
                </a:cxn>
                <a:cxn ang="0">
                  <a:pos x="92" y="126"/>
                </a:cxn>
                <a:cxn ang="0">
                  <a:pos x="78" y="119"/>
                </a:cxn>
                <a:cxn ang="0">
                  <a:pos x="64" y="119"/>
                </a:cxn>
                <a:cxn ang="0">
                  <a:pos x="56" y="119"/>
                </a:cxn>
                <a:cxn ang="0">
                  <a:pos x="50" y="119"/>
                </a:cxn>
                <a:cxn ang="0">
                  <a:pos x="50" y="91"/>
                </a:cxn>
                <a:cxn ang="0">
                  <a:pos x="50" y="91"/>
                </a:cxn>
                <a:cxn ang="0">
                  <a:pos x="50" y="91"/>
                </a:cxn>
                <a:cxn ang="0">
                  <a:pos x="56" y="91"/>
                </a:cxn>
                <a:cxn ang="0">
                  <a:pos x="78" y="91"/>
                </a:cxn>
                <a:cxn ang="0">
                  <a:pos x="92" y="77"/>
                </a:cxn>
                <a:cxn ang="0">
                  <a:pos x="92" y="63"/>
                </a:cxn>
                <a:cxn ang="0">
                  <a:pos x="92" y="50"/>
                </a:cxn>
                <a:cxn ang="0">
                  <a:pos x="84" y="36"/>
                </a:cxn>
                <a:cxn ang="0">
                  <a:pos x="70" y="28"/>
                </a:cxn>
                <a:cxn ang="0">
                  <a:pos x="64" y="28"/>
                </a:cxn>
                <a:cxn ang="0">
                  <a:pos x="50" y="28"/>
                </a:cxn>
                <a:cxn ang="0">
                  <a:pos x="36" y="36"/>
                </a:cxn>
                <a:cxn ang="0">
                  <a:pos x="28" y="50"/>
                </a:cxn>
                <a:cxn ang="0">
                  <a:pos x="0" y="50"/>
                </a:cxn>
                <a:cxn ang="0">
                  <a:pos x="0" y="28"/>
                </a:cxn>
                <a:cxn ang="0">
                  <a:pos x="14" y="14"/>
                </a:cxn>
                <a:cxn ang="0">
                  <a:pos x="42" y="0"/>
                </a:cxn>
                <a:cxn ang="0">
                  <a:pos x="56" y="0"/>
                </a:cxn>
                <a:cxn ang="0">
                  <a:pos x="84" y="0"/>
                </a:cxn>
                <a:cxn ang="0">
                  <a:pos x="98" y="14"/>
                </a:cxn>
                <a:cxn ang="0">
                  <a:pos x="112" y="28"/>
                </a:cxn>
                <a:cxn ang="0">
                  <a:pos x="119" y="50"/>
                </a:cxn>
                <a:cxn ang="0">
                  <a:pos x="119" y="70"/>
                </a:cxn>
                <a:cxn ang="0">
                  <a:pos x="119" y="77"/>
                </a:cxn>
                <a:cxn ang="0">
                  <a:pos x="105" y="91"/>
                </a:cxn>
                <a:cxn ang="0">
                  <a:pos x="92" y="98"/>
                </a:cxn>
                <a:cxn ang="0">
                  <a:pos x="105" y="105"/>
                </a:cxn>
                <a:cxn ang="0">
                  <a:pos x="119" y="119"/>
                </a:cxn>
                <a:cxn ang="0">
                  <a:pos x="133" y="140"/>
                </a:cxn>
                <a:cxn ang="0">
                  <a:pos x="133" y="153"/>
                </a:cxn>
                <a:cxn ang="0">
                  <a:pos x="126" y="181"/>
                </a:cxn>
                <a:cxn ang="0">
                  <a:pos x="112" y="203"/>
                </a:cxn>
                <a:cxn ang="0">
                  <a:pos x="84" y="217"/>
                </a:cxn>
                <a:cxn ang="0">
                  <a:pos x="50" y="217"/>
                </a:cxn>
                <a:cxn ang="0">
                  <a:pos x="28" y="209"/>
                </a:cxn>
                <a:cxn ang="0">
                  <a:pos x="8" y="195"/>
                </a:cxn>
                <a:cxn ang="0">
                  <a:pos x="0" y="175"/>
                </a:cxn>
              </a:cxnLst>
              <a:rect l="0" t="0" r="r" b="b"/>
              <a:pathLst>
                <a:path w="133" h="217">
                  <a:moveTo>
                    <a:pt x="0" y="153"/>
                  </a:moveTo>
                  <a:lnTo>
                    <a:pt x="28" y="147"/>
                  </a:lnTo>
                  <a:lnTo>
                    <a:pt x="28" y="161"/>
                  </a:lnTo>
                  <a:lnTo>
                    <a:pt x="28" y="161"/>
                  </a:lnTo>
                  <a:lnTo>
                    <a:pt x="28" y="167"/>
                  </a:lnTo>
                  <a:lnTo>
                    <a:pt x="28" y="175"/>
                  </a:lnTo>
                  <a:lnTo>
                    <a:pt x="28" y="175"/>
                  </a:lnTo>
                  <a:lnTo>
                    <a:pt x="28" y="181"/>
                  </a:lnTo>
                  <a:lnTo>
                    <a:pt x="36" y="181"/>
                  </a:lnTo>
                  <a:lnTo>
                    <a:pt x="36" y="189"/>
                  </a:lnTo>
                  <a:lnTo>
                    <a:pt x="42" y="189"/>
                  </a:lnTo>
                  <a:lnTo>
                    <a:pt x="42" y="189"/>
                  </a:lnTo>
                  <a:lnTo>
                    <a:pt x="50" y="189"/>
                  </a:lnTo>
                  <a:lnTo>
                    <a:pt x="50" y="189"/>
                  </a:lnTo>
                  <a:lnTo>
                    <a:pt x="50" y="189"/>
                  </a:lnTo>
                  <a:lnTo>
                    <a:pt x="56" y="189"/>
                  </a:lnTo>
                  <a:lnTo>
                    <a:pt x="56" y="189"/>
                  </a:lnTo>
                  <a:lnTo>
                    <a:pt x="64" y="189"/>
                  </a:lnTo>
                  <a:lnTo>
                    <a:pt x="64" y="189"/>
                  </a:lnTo>
                  <a:lnTo>
                    <a:pt x="70" y="189"/>
                  </a:lnTo>
                  <a:lnTo>
                    <a:pt x="78" y="189"/>
                  </a:lnTo>
                  <a:lnTo>
                    <a:pt x="84" y="189"/>
                  </a:lnTo>
                  <a:lnTo>
                    <a:pt x="92" y="189"/>
                  </a:lnTo>
                  <a:lnTo>
                    <a:pt x="92" y="181"/>
                  </a:lnTo>
                  <a:lnTo>
                    <a:pt x="98" y="181"/>
                  </a:lnTo>
                  <a:lnTo>
                    <a:pt x="98" y="175"/>
                  </a:lnTo>
                  <a:lnTo>
                    <a:pt x="105" y="175"/>
                  </a:lnTo>
                  <a:lnTo>
                    <a:pt x="105" y="167"/>
                  </a:lnTo>
                  <a:lnTo>
                    <a:pt x="105" y="167"/>
                  </a:lnTo>
                  <a:lnTo>
                    <a:pt x="105" y="167"/>
                  </a:lnTo>
                  <a:lnTo>
                    <a:pt x="105" y="161"/>
                  </a:lnTo>
                  <a:lnTo>
                    <a:pt x="105" y="161"/>
                  </a:lnTo>
                  <a:lnTo>
                    <a:pt x="105" y="153"/>
                  </a:lnTo>
                  <a:lnTo>
                    <a:pt x="105" y="153"/>
                  </a:lnTo>
                  <a:lnTo>
                    <a:pt x="105" y="147"/>
                  </a:lnTo>
                  <a:lnTo>
                    <a:pt x="105" y="140"/>
                  </a:lnTo>
                  <a:lnTo>
                    <a:pt x="105" y="133"/>
                  </a:lnTo>
                  <a:lnTo>
                    <a:pt x="98" y="133"/>
                  </a:lnTo>
                  <a:lnTo>
                    <a:pt x="98" y="126"/>
                  </a:lnTo>
                  <a:lnTo>
                    <a:pt x="92" y="126"/>
                  </a:lnTo>
                  <a:lnTo>
                    <a:pt x="92" y="119"/>
                  </a:lnTo>
                  <a:lnTo>
                    <a:pt x="84" y="119"/>
                  </a:lnTo>
                  <a:lnTo>
                    <a:pt x="84" y="119"/>
                  </a:lnTo>
                  <a:lnTo>
                    <a:pt x="78" y="119"/>
                  </a:lnTo>
                  <a:lnTo>
                    <a:pt x="78" y="119"/>
                  </a:lnTo>
                  <a:lnTo>
                    <a:pt x="70" y="119"/>
                  </a:lnTo>
                  <a:lnTo>
                    <a:pt x="70" y="119"/>
                  </a:lnTo>
                  <a:lnTo>
                    <a:pt x="64" y="119"/>
                  </a:lnTo>
                  <a:lnTo>
                    <a:pt x="64" y="119"/>
                  </a:lnTo>
                  <a:lnTo>
                    <a:pt x="64" y="119"/>
                  </a:lnTo>
                  <a:lnTo>
                    <a:pt x="64" y="119"/>
                  </a:lnTo>
                  <a:lnTo>
                    <a:pt x="56" y="119"/>
                  </a:lnTo>
                  <a:lnTo>
                    <a:pt x="56" y="119"/>
                  </a:lnTo>
                  <a:lnTo>
                    <a:pt x="56" y="119"/>
                  </a:lnTo>
                  <a:lnTo>
                    <a:pt x="56" y="119"/>
                  </a:lnTo>
                  <a:lnTo>
                    <a:pt x="50" y="119"/>
                  </a:lnTo>
                  <a:lnTo>
                    <a:pt x="50" y="119"/>
                  </a:lnTo>
                  <a:lnTo>
                    <a:pt x="50" y="119"/>
                  </a:lnTo>
                  <a:lnTo>
                    <a:pt x="50" y="84"/>
                  </a:lnTo>
                  <a:lnTo>
                    <a:pt x="50" y="91"/>
                  </a:lnTo>
                  <a:lnTo>
                    <a:pt x="50" y="91"/>
                  </a:lnTo>
                  <a:lnTo>
                    <a:pt x="50" y="91"/>
                  </a:lnTo>
                  <a:lnTo>
                    <a:pt x="50" y="91"/>
                  </a:lnTo>
                  <a:lnTo>
                    <a:pt x="50" y="91"/>
                  </a:lnTo>
                  <a:lnTo>
                    <a:pt x="50" y="91"/>
                  </a:lnTo>
                  <a:lnTo>
                    <a:pt x="50" y="91"/>
                  </a:lnTo>
                  <a:lnTo>
                    <a:pt x="50" y="91"/>
                  </a:lnTo>
                  <a:lnTo>
                    <a:pt x="50" y="91"/>
                  </a:lnTo>
                  <a:lnTo>
                    <a:pt x="50" y="91"/>
                  </a:lnTo>
                  <a:lnTo>
                    <a:pt x="50" y="91"/>
                  </a:lnTo>
                  <a:lnTo>
                    <a:pt x="50" y="91"/>
                  </a:lnTo>
                  <a:lnTo>
                    <a:pt x="56" y="91"/>
                  </a:lnTo>
                  <a:lnTo>
                    <a:pt x="64" y="91"/>
                  </a:lnTo>
                  <a:lnTo>
                    <a:pt x="64" y="91"/>
                  </a:lnTo>
                  <a:lnTo>
                    <a:pt x="70" y="91"/>
                  </a:lnTo>
                  <a:lnTo>
                    <a:pt x="78" y="91"/>
                  </a:lnTo>
                  <a:lnTo>
                    <a:pt x="78" y="84"/>
                  </a:lnTo>
                  <a:lnTo>
                    <a:pt x="84" y="84"/>
                  </a:lnTo>
                  <a:lnTo>
                    <a:pt x="84" y="77"/>
                  </a:lnTo>
                  <a:lnTo>
                    <a:pt x="92" y="77"/>
                  </a:lnTo>
                  <a:lnTo>
                    <a:pt x="92" y="70"/>
                  </a:lnTo>
                  <a:lnTo>
                    <a:pt x="92" y="70"/>
                  </a:lnTo>
                  <a:lnTo>
                    <a:pt x="92" y="70"/>
                  </a:lnTo>
                  <a:lnTo>
                    <a:pt x="92" y="63"/>
                  </a:lnTo>
                  <a:lnTo>
                    <a:pt x="92" y="63"/>
                  </a:lnTo>
                  <a:lnTo>
                    <a:pt x="92" y="63"/>
                  </a:lnTo>
                  <a:lnTo>
                    <a:pt x="92" y="56"/>
                  </a:lnTo>
                  <a:lnTo>
                    <a:pt x="92" y="50"/>
                  </a:lnTo>
                  <a:lnTo>
                    <a:pt x="92" y="50"/>
                  </a:lnTo>
                  <a:lnTo>
                    <a:pt x="92" y="42"/>
                  </a:lnTo>
                  <a:lnTo>
                    <a:pt x="92" y="42"/>
                  </a:lnTo>
                  <a:lnTo>
                    <a:pt x="84" y="36"/>
                  </a:lnTo>
                  <a:lnTo>
                    <a:pt x="84" y="36"/>
                  </a:lnTo>
                  <a:lnTo>
                    <a:pt x="78" y="28"/>
                  </a:lnTo>
                  <a:lnTo>
                    <a:pt x="78" y="28"/>
                  </a:lnTo>
                  <a:lnTo>
                    <a:pt x="70" y="28"/>
                  </a:lnTo>
                  <a:lnTo>
                    <a:pt x="70" y="28"/>
                  </a:lnTo>
                  <a:lnTo>
                    <a:pt x="70" y="28"/>
                  </a:lnTo>
                  <a:lnTo>
                    <a:pt x="64" y="28"/>
                  </a:lnTo>
                  <a:lnTo>
                    <a:pt x="64" y="28"/>
                  </a:lnTo>
                  <a:lnTo>
                    <a:pt x="56" y="28"/>
                  </a:lnTo>
                  <a:lnTo>
                    <a:pt x="50" y="28"/>
                  </a:lnTo>
                  <a:lnTo>
                    <a:pt x="50" y="28"/>
                  </a:lnTo>
                  <a:lnTo>
                    <a:pt x="50" y="28"/>
                  </a:lnTo>
                  <a:lnTo>
                    <a:pt x="42" y="28"/>
                  </a:lnTo>
                  <a:lnTo>
                    <a:pt x="42" y="28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28" y="50"/>
                  </a:lnTo>
                  <a:lnTo>
                    <a:pt x="28" y="50"/>
                  </a:lnTo>
                  <a:lnTo>
                    <a:pt x="28" y="50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8" y="28"/>
                  </a:lnTo>
                  <a:lnTo>
                    <a:pt x="8" y="22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22" y="8"/>
                  </a:lnTo>
                  <a:lnTo>
                    <a:pt x="28" y="8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64" y="0"/>
                  </a:lnTo>
                  <a:lnTo>
                    <a:pt x="70" y="0"/>
                  </a:lnTo>
                  <a:lnTo>
                    <a:pt x="78" y="0"/>
                  </a:lnTo>
                  <a:lnTo>
                    <a:pt x="84" y="0"/>
                  </a:lnTo>
                  <a:lnTo>
                    <a:pt x="84" y="8"/>
                  </a:lnTo>
                  <a:lnTo>
                    <a:pt x="92" y="8"/>
                  </a:lnTo>
                  <a:lnTo>
                    <a:pt x="98" y="14"/>
                  </a:lnTo>
                  <a:lnTo>
                    <a:pt x="98" y="14"/>
                  </a:lnTo>
                  <a:lnTo>
                    <a:pt x="105" y="22"/>
                  </a:lnTo>
                  <a:lnTo>
                    <a:pt x="105" y="22"/>
                  </a:lnTo>
                  <a:lnTo>
                    <a:pt x="112" y="28"/>
                  </a:lnTo>
                  <a:lnTo>
                    <a:pt x="112" y="28"/>
                  </a:lnTo>
                  <a:lnTo>
                    <a:pt x="119" y="36"/>
                  </a:lnTo>
                  <a:lnTo>
                    <a:pt x="119" y="36"/>
                  </a:lnTo>
                  <a:lnTo>
                    <a:pt x="119" y="42"/>
                  </a:lnTo>
                  <a:lnTo>
                    <a:pt x="119" y="50"/>
                  </a:lnTo>
                  <a:lnTo>
                    <a:pt x="119" y="56"/>
                  </a:lnTo>
                  <a:lnTo>
                    <a:pt x="119" y="56"/>
                  </a:lnTo>
                  <a:lnTo>
                    <a:pt x="119" y="63"/>
                  </a:lnTo>
                  <a:lnTo>
                    <a:pt x="119" y="70"/>
                  </a:lnTo>
                  <a:lnTo>
                    <a:pt x="119" y="70"/>
                  </a:lnTo>
                  <a:lnTo>
                    <a:pt x="119" y="70"/>
                  </a:lnTo>
                  <a:lnTo>
                    <a:pt x="119" y="77"/>
                  </a:lnTo>
                  <a:lnTo>
                    <a:pt x="119" y="77"/>
                  </a:lnTo>
                  <a:lnTo>
                    <a:pt x="112" y="84"/>
                  </a:lnTo>
                  <a:lnTo>
                    <a:pt x="112" y="84"/>
                  </a:lnTo>
                  <a:lnTo>
                    <a:pt x="105" y="91"/>
                  </a:lnTo>
                  <a:lnTo>
                    <a:pt x="105" y="91"/>
                  </a:lnTo>
                  <a:lnTo>
                    <a:pt x="98" y="91"/>
                  </a:lnTo>
                  <a:lnTo>
                    <a:pt x="98" y="98"/>
                  </a:lnTo>
                  <a:lnTo>
                    <a:pt x="98" y="98"/>
                  </a:lnTo>
                  <a:lnTo>
                    <a:pt x="92" y="98"/>
                  </a:lnTo>
                  <a:lnTo>
                    <a:pt x="92" y="98"/>
                  </a:lnTo>
                  <a:lnTo>
                    <a:pt x="92" y="105"/>
                  </a:lnTo>
                  <a:lnTo>
                    <a:pt x="98" y="105"/>
                  </a:lnTo>
                  <a:lnTo>
                    <a:pt x="105" y="105"/>
                  </a:lnTo>
                  <a:lnTo>
                    <a:pt x="105" y="112"/>
                  </a:lnTo>
                  <a:lnTo>
                    <a:pt x="112" y="112"/>
                  </a:lnTo>
                  <a:lnTo>
                    <a:pt x="119" y="119"/>
                  </a:lnTo>
                  <a:lnTo>
                    <a:pt x="119" y="119"/>
                  </a:lnTo>
                  <a:lnTo>
                    <a:pt x="126" y="126"/>
                  </a:lnTo>
                  <a:lnTo>
                    <a:pt x="126" y="126"/>
                  </a:lnTo>
                  <a:lnTo>
                    <a:pt x="133" y="133"/>
                  </a:lnTo>
                  <a:lnTo>
                    <a:pt x="133" y="140"/>
                  </a:lnTo>
                  <a:lnTo>
                    <a:pt x="133" y="140"/>
                  </a:lnTo>
                  <a:lnTo>
                    <a:pt x="133" y="147"/>
                  </a:lnTo>
                  <a:lnTo>
                    <a:pt x="133" y="153"/>
                  </a:lnTo>
                  <a:lnTo>
                    <a:pt x="133" y="153"/>
                  </a:lnTo>
                  <a:lnTo>
                    <a:pt x="133" y="167"/>
                  </a:lnTo>
                  <a:lnTo>
                    <a:pt x="133" y="175"/>
                  </a:lnTo>
                  <a:lnTo>
                    <a:pt x="133" y="175"/>
                  </a:lnTo>
                  <a:lnTo>
                    <a:pt x="126" y="181"/>
                  </a:lnTo>
                  <a:lnTo>
                    <a:pt x="126" y="189"/>
                  </a:lnTo>
                  <a:lnTo>
                    <a:pt x="126" y="195"/>
                  </a:lnTo>
                  <a:lnTo>
                    <a:pt x="119" y="203"/>
                  </a:lnTo>
                  <a:lnTo>
                    <a:pt x="112" y="203"/>
                  </a:lnTo>
                  <a:lnTo>
                    <a:pt x="105" y="209"/>
                  </a:lnTo>
                  <a:lnTo>
                    <a:pt x="98" y="209"/>
                  </a:lnTo>
                  <a:lnTo>
                    <a:pt x="92" y="217"/>
                  </a:lnTo>
                  <a:lnTo>
                    <a:pt x="84" y="217"/>
                  </a:lnTo>
                  <a:lnTo>
                    <a:pt x="78" y="217"/>
                  </a:lnTo>
                  <a:lnTo>
                    <a:pt x="70" y="217"/>
                  </a:lnTo>
                  <a:lnTo>
                    <a:pt x="64" y="217"/>
                  </a:lnTo>
                  <a:lnTo>
                    <a:pt x="50" y="217"/>
                  </a:lnTo>
                  <a:lnTo>
                    <a:pt x="42" y="217"/>
                  </a:lnTo>
                  <a:lnTo>
                    <a:pt x="42" y="217"/>
                  </a:lnTo>
                  <a:lnTo>
                    <a:pt x="36" y="217"/>
                  </a:lnTo>
                  <a:lnTo>
                    <a:pt x="28" y="209"/>
                  </a:lnTo>
                  <a:lnTo>
                    <a:pt x="22" y="209"/>
                  </a:lnTo>
                  <a:lnTo>
                    <a:pt x="14" y="203"/>
                  </a:lnTo>
                  <a:lnTo>
                    <a:pt x="14" y="203"/>
                  </a:lnTo>
                  <a:lnTo>
                    <a:pt x="8" y="195"/>
                  </a:lnTo>
                  <a:lnTo>
                    <a:pt x="8" y="189"/>
                  </a:lnTo>
                  <a:lnTo>
                    <a:pt x="0" y="181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0" y="167"/>
                  </a:lnTo>
                  <a:lnTo>
                    <a:pt x="0" y="161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891" name="Freeform 243"/>
            <p:cNvSpPr>
              <a:spLocks noEditPoints="1"/>
            </p:cNvSpPr>
            <p:nvPr/>
          </p:nvSpPr>
          <p:spPr bwMode="auto">
            <a:xfrm>
              <a:off x="1526" y="5521"/>
              <a:ext cx="67" cy="108"/>
            </a:xfrm>
            <a:custGeom>
              <a:avLst/>
              <a:gdLst/>
              <a:ahLst/>
              <a:cxnLst>
                <a:cxn ang="0">
                  <a:pos x="0" y="91"/>
                </a:cxn>
                <a:cxn ang="0">
                  <a:pos x="0" y="63"/>
                </a:cxn>
                <a:cxn ang="0">
                  <a:pos x="7" y="36"/>
                </a:cxn>
                <a:cxn ang="0">
                  <a:pos x="21" y="22"/>
                </a:cxn>
                <a:cxn ang="0">
                  <a:pos x="27" y="8"/>
                </a:cxn>
                <a:cxn ang="0">
                  <a:pos x="49" y="0"/>
                </a:cxn>
                <a:cxn ang="0">
                  <a:pos x="69" y="0"/>
                </a:cxn>
                <a:cxn ang="0">
                  <a:pos x="91" y="8"/>
                </a:cxn>
                <a:cxn ang="0">
                  <a:pos x="105" y="14"/>
                </a:cxn>
                <a:cxn ang="0">
                  <a:pos x="119" y="28"/>
                </a:cxn>
                <a:cxn ang="0">
                  <a:pos x="125" y="50"/>
                </a:cxn>
                <a:cxn ang="0">
                  <a:pos x="133" y="77"/>
                </a:cxn>
                <a:cxn ang="0">
                  <a:pos x="133" y="112"/>
                </a:cxn>
                <a:cxn ang="0">
                  <a:pos x="133" y="147"/>
                </a:cxn>
                <a:cxn ang="0">
                  <a:pos x="125" y="175"/>
                </a:cxn>
                <a:cxn ang="0">
                  <a:pos x="119" y="195"/>
                </a:cxn>
                <a:cxn ang="0">
                  <a:pos x="105" y="209"/>
                </a:cxn>
                <a:cxn ang="0">
                  <a:pos x="91" y="217"/>
                </a:cxn>
                <a:cxn ang="0">
                  <a:pos x="69" y="217"/>
                </a:cxn>
                <a:cxn ang="0">
                  <a:pos x="55" y="217"/>
                </a:cxn>
                <a:cxn ang="0">
                  <a:pos x="41" y="217"/>
                </a:cxn>
                <a:cxn ang="0">
                  <a:pos x="27" y="209"/>
                </a:cxn>
                <a:cxn ang="0">
                  <a:pos x="21" y="209"/>
                </a:cxn>
                <a:cxn ang="0">
                  <a:pos x="7" y="189"/>
                </a:cxn>
                <a:cxn ang="0">
                  <a:pos x="0" y="161"/>
                </a:cxn>
                <a:cxn ang="0">
                  <a:pos x="0" y="133"/>
                </a:cxn>
                <a:cxn ang="0">
                  <a:pos x="0" y="112"/>
                </a:cxn>
                <a:cxn ang="0">
                  <a:pos x="27" y="133"/>
                </a:cxn>
                <a:cxn ang="0">
                  <a:pos x="27" y="161"/>
                </a:cxn>
                <a:cxn ang="0">
                  <a:pos x="35" y="181"/>
                </a:cxn>
                <a:cxn ang="0">
                  <a:pos x="49" y="189"/>
                </a:cxn>
                <a:cxn ang="0">
                  <a:pos x="63" y="189"/>
                </a:cxn>
                <a:cxn ang="0">
                  <a:pos x="69" y="189"/>
                </a:cxn>
                <a:cxn ang="0">
                  <a:pos x="83" y="189"/>
                </a:cxn>
                <a:cxn ang="0">
                  <a:pos x="97" y="175"/>
                </a:cxn>
                <a:cxn ang="0">
                  <a:pos x="105" y="153"/>
                </a:cxn>
                <a:cxn ang="0">
                  <a:pos x="105" y="126"/>
                </a:cxn>
                <a:cxn ang="0">
                  <a:pos x="105" y="91"/>
                </a:cxn>
                <a:cxn ang="0">
                  <a:pos x="105" y="56"/>
                </a:cxn>
                <a:cxn ang="0">
                  <a:pos x="91" y="42"/>
                </a:cxn>
                <a:cxn ang="0">
                  <a:pos x="77" y="28"/>
                </a:cxn>
                <a:cxn ang="0">
                  <a:pos x="63" y="28"/>
                </a:cxn>
                <a:cxn ang="0">
                  <a:pos x="55" y="28"/>
                </a:cxn>
                <a:cxn ang="0">
                  <a:pos x="49" y="28"/>
                </a:cxn>
                <a:cxn ang="0">
                  <a:pos x="41" y="36"/>
                </a:cxn>
                <a:cxn ang="0">
                  <a:pos x="35" y="42"/>
                </a:cxn>
                <a:cxn ang="0">
                  <a:pos x="27" y="56"/>
                </a:cxn>
                <a:cxn ang="0">
                  <a:pos x="27" y="70"/>
                </a:cxn>
                <a:cxn ang="0">
                  <a:pos x="27" y="91"/>
                </a:cxn>
              </a:cxnLst>
              <a:rect l="0" t="0" r="r" b="b"/>
              <a:pathLst>
                <a:path w="133" h="217">
                  <a:moveTo>
                    <a:pt x="0" y="112"/>
                  </a:moveTo>
                  <a:lnTo>
                    <a:pt x="0" y="105"/>
                  </a:lnTo>
                  <a:lnTo>
                    <a:pt x="0" y="91"/>
                  </a:lnTo>
                  <a:lnTo>
                    <a:pt x="0" y="77"/>
                  </a:lnTo>
                  <a:lnTo>
                    <a:pt x="0" y="70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7" y="42"/>
                  </a:lnTo>
                  <a:lnTo>
                    <a:pt x="7" y="36"/>
                  </a:lnTo>
                  <a:lnTo>
                    <a:pt x="14" y="28"/>
                  </a:lnTo>
                  <a:lnTo>
                    <a:pt x="14" y="22"/>
                  </a:lnTo>
                  <a:lnTo>
                    <a:pt x="21" y="22"/>
                  </a:lnTo>
                  <a:lnTo>
                    <a:pt x="21" y="14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35" y="0"/>
                  </a:lnTo>
                  <a:lnTo>
                    <a:pt x="41" y="0"/>
                  </a:lnTo>
                  <a:lnTo>
                    <a:pt x="49" y="0"/>
                  </a:lnTo>
                  <a:lnTo>
                    <a:pt x="55" y="0"/>
                  </a:lnTo>
                  <a:lnTo>
                    <a:pt x="63" y="0"/>
                  </a:lnTo>
                  <a:lnTo>
                    <a:pt x="69" y="0"/>
                  </a:lnTo>
                  <a:lnTo>
                    <a:pt x="77" y="0"/>
                  </a:lnTo>
                  <a:lnTo>
                    <a:pt x="83" y="0"/>
                  </a:lnTo>
                  <a:lnTo>
                    <a:pt x="91" y="8"/>
                  </a:lnTo>
                  <a:lnTo>
                    <a:pt x="97" y="8"/>
                  </a:lnTo>
                  <a:lnTo>
                    <a:pt x="97" y="14"/>
                  </a:lnTo>
                  <a:lnTo>
                    <a:pt x="105" y="14"/>
                  </a:lnTo>
                  <a:lnTo>
                    <a:pt x="111" y="22"/>
                  </a:lnTo>
                  <a:lnTo>
                    <a:pt x="111" y="28"/>
                  </a:lnTo>
                  <a:lnTo>
                    <a:pt x="119" y="28"/>
                  </a:lnTo>
                  <a:lnTo>
                    <a:pt x="119" y="36"/>
                  </a:lnTo>
                  <a:lnTo>
                    <a:pt x="125" y="42"/>
                  </a:lnTo>
                  <a:lnTo>
                    <a:pt x="125" y="50"/>
                  </a:lnTo>
                  <a:lnTo>
                    <a:pt x="125" y="56"/>
                  </a:lnTo>
                  <a:lnTo>
                    <a:pt x="133" y="63"/>
                  </a:lnTo>
                  <a:lnTo>
                    <a:pt x="133" y="77"/>
                  </a:lnTo>
                  <a:lnTo>
                    <a:pt x="133" y="91"/>
                  </a:lnTo>
                  <a:lnTo>
                    <a:pt x="133" y="98"/>
                  </a:lnTo>
                  <a:lnTo>
                    <a:pt x="133" y="112"/>
                  </a:lnTo>
                  <a:lnTo>
                    <a:pt x="133" y="126"/>
                  </a:lnTo>
                  <a:lnTo>
                    <a:pt x="133" y="140"/>
                  </a:lnTo>
                  <a:lnTo>
                    <a:pt x="133" y="147"/>
                  </a:lnTo>
                  <a:lnTo>
                    <a:pt x="133" y="153"/>
                  </a:lnTo>
                  <a:lnTo>
                    <a:pt x="133" y="161"/>
                  </a:lnTo>
                  <a:lnTo>
                    <a:pt x="125" y="175"/>
                  </a:lnTo>
                  <a:lnTo>
                    <a:pt x="125" y="181"/>
                  </a:lnTo>
                  <a:lnTo>
                    <a:pt x="119" y="189"/>
                  </a:lnTo>
                  <a:lnTo>
                    <a:pt x="119" y="195"/>
                  </a:lnTo>
                  <a:lnTo>
                    <a:pt x="111" y="195"/>
                  </a:lnTo>
                  <a:lnTo>
                    <a:pt x="111" y="203"/>
                  </a:lnTo>
                  <a:lnTo>
                    <a:pt x="105" y="209"/>
                  </a:lnTo>
                  <a:lnTo>
                    <a:pt x="97" y="209"/>
                  </a:lnTo>
                  <a:lnTo>
                    <a:pt x="97" y="217"/>
                  </a:lnTo>
                  <a:lnTo>
                    <a:pt x="91" y="217"/>
                  </a:lnTo>
                  <a:lnTo>
                    <a:pt x="83" y="217"/>
                  </a:lnTo>
                  <a:lnTo>
                    <a:pt x="77" y="217"/>
                  </a:lnTo>
                  <a:lnTo>
                    <a:pt x="69" y="217"/>
                  </a:lnTo>
                  <a:lnTo>
                    <a:pt x="69" y="217"/>
                  </a:lnTo>
                  <a:lnTo>
                    <a:pt x="63" y="217"/>
                  </a:lnTo>
                  <a:lnTo>
                    <a:pt x="55" y="217"/>
                  </a:lnTo>
                  <a:lnTo>
                    <a:pt x="49" y="217"/>
                  </a:lnTo>
                  <a:lnTo>
                    <a:pt x="41" y="217"/>
                  </a:lnTo>
                  <a:lnTo>
                    <a:pt x="41" y="217"/>
                  </a:lnTo>
                  <a:lnTo>
                    <a:pt x="35" y="217"/>
                  </a:lnTo>
                  <a:lnTo>
                    <a:pt x="27" y="217"/>
                  </a:lnTo>
                  <a:lnTo>
                    <a:pt x="27" y="209"/>
                  </a:lnTo>
                  <a:lnTo>
                    <a:pt x="21" y="209"/>
                  </a:lnTo>
                  <a:lnTo>
                    <a:pt x="21" y="209"/>
                  </a:lnTo>
                  <a:lnTo>
                    <a:pt x="21" y="209"/>
                  </a:lnTo>
                  <a:lnTo>
                    <a:pt x="14" y="203"/>
                  </a:lnTo>
                  <a:lnTo>
                    <a:pt x="14" y="195"/>
                  </a:lnTo>
                  <a:lnTo>
                    <a:pt x="7" y="189"/>
                  </a:lnTo>
                  <a:lnTo>
                    <a:pt x="7" y="181"/>
                  </a:lnTo>
                  <a:lnTo>
                    <a:pt x="0" y="175"/>
                  </a:lnTo>
                  <a:lnTo>
                    <a:pt x="0" y="161"/>
                  </a:lnTo>
                  <a:lnTo>
                    <a:pt x="0" y="153"/>
                  </a:lnTo>
                  <a:lnTo>
                    <a:pt x="0" y="147"/>
                  </a:lnTo>
                  <a:lnTo>
                    <a:pt x="0" y="133"/>
                  </a:lnTo>
                  <a:lnTo>
                    <a:pt x="0" y="126"/>
                  </a:lnTo>
                  <a:lnTo>
                    <a:pt x="0" y="119"/>
                  </a:lnTo>
                  <a:lnTo>
                    <a:pt x="0" y="112"/>
                  </a:lnTo>
                  <a:close/>
                  <a:moveTo>
                    <a:pt x="27" y="105"/>
                  </a:moveTo>
                  <a:lnTo>
                    <a:pt x="27" y="126"/>
                  </a:lnTo>
                  <a:lnTo>
                    <a:pt x="27" y="133"/>
                  </a:lnTo>
                  <a:lnTo>
                    <a:pt x="27" y="147"/>
                  </a:lnTo>
                  <a:lnTo>
                    <a:pt x="27" y="153"/>
                  </a:lnTo>
                  <a:lnTo>
                    <a:pt x="27" y="161"/>
                  </a:lnTo>
                  <a:lnTo>
                    <a:pt x="27" y="167"/>
                  </a:lnTo>
                  <a:lnTo>
                    <a:pt x="35" y="175"/>
                  </a:lnTo>
                  <a:lnTo>
                    <a:pt x="35" y="181"/>
                  </a:lnTo>
                  <a:lnTo>
                    <a:pt x="41" y="181"/>
                  </a:lnTo>
                  <a:lnTo>
                    <a:pt x="41" y="189"/>
                  </a:lnTo>
                  <a:lnTo>
                    <a:pt x="49" y="189"/>
                  </a:lnTo>
                  <a:lnTo>
                    <a:pt x="49" y="189"/>
                  </a:lnTo>
                  <a:lnTo>
                    <a:pt x="55" y="189"/>
                  </a:lnTo>
                  <a:lnTo>
                    <a:pt x="63" y="189"/>
                  </a:lnTo>
                  <a:lnTo>
                    <a:pt x="63" y="189"/>
                  </a:lnTo>
                  <a:lnTo>
                    <a:pt x="63" y="189"/>
                  </a:lnTo>
                  <a:lnTo>
                    <a:pt x="69" y="189"/>
                  </a:lnTo>
                  <a:lnTo>
                    <a:pt x="77" y="189"/>
                  </a:lnTo>
                  <a:lnTo>
                    <a:pt x="77" y="189"/>
                  </a:lnTo>
                  <a:lnTo>
                    <a:pt x="83" y="189"/>
                  </a:lnTo>
                  <a:lnTo>
                    <a:pt x="91" y="181"/>
                  </a:lnTo>
                  <a:lnTo>
                    <a:pt x="91" y="181"/>
                  </a:lnTo>
                  <a:lnTo>
                    <a:pt x="97" y="175"/>
                  </a:lnTo>
                  <a:lnTo>
                    <a:pt x="97" y="167"/>
                  </a:lnTo>
                  <a:lnTo>
                    <a:pt x="105" y="167"/>
                  </a:lnTo>
                  <a:lnTo>
                    <a:pt x="105" y="153"/>
                  </a:lnTo>
                  <a:lnTo>
                    <a:pt x="105" y="147"/>
                  </a:lnTo>
                  <a:lnTo>
                    <a:pt x="105" y="133"/>
                  </a:lnTo>
                  <a:lnTo>
                    <a:pt x="105" y="126"/>
                  </a:lnTo>
                  <a:lnTo>
                    <a:pt x="105" y="112"/>
                  </a:lnTo>
                  <a:lnTo>
                    <a:pt x="105" y="98"/>
                  </a:lnTo>
                  <a:lnTo>
                    <a:pt x="105" y="91"/>
                  </a:lnTo>
                  <a:lnTo>
                    <a:pt x="105" y="77"/>
                  </a:lnTo>
                  <a:lnTo>
                    <a:pt x="105" y="70"/>
                  </a:lnTo>
                  <a:lnTo>
                    <a:pt x="105" y="56"/>
                  </a:lnTo>
                  <a:lnTo>
                    <a:pt x="97" y="50"/>
                  </a:lnTo>
                  <a:lnTo>
                    <a:pt x="97" y="42"/>
                  </a:lnTo>
                  <a:lnTo>
                    <a:pt x="91" y="42"/>
                  </a:lnTo>
                  <a:lnTo>
                    <a:pt x="91" y="36"/>
                  </a:lnTo>
                  <a:lnTo>
                    <a:pt x="83" y="36"/>
                  </a:lnTo>
                  <a:lnTo>
                    <a:pt x="77" y="28"/>
                  </a:lnTo>
                  <a:lnTo>
                    <a:pt x="77" y="28"/>
                  </a:lnTo>
                  <a:lnTo>
                    <a:pt x="69" y="28"/>
                  </a:lnTo>
                  <a:lnTo>
                    <a:pt x="63" y="28"/>
                  </a:lnTo>
                  <a:lnTo>
                    <a:pt x="63" y="28"/>
                  </a:lnTo>
                  <a:lnTo>
                    <a:pt x="55" y="28"/>
                  </a:lnTo>
                  <a:lnTo>
                    <a:pt x="55" y="28"/>
                  </a:lnTo>
                  <a:lnTo>
                    <a:pt x="49" y="28"/>
                  </a:lnTo>
                  <a:lnTo>
                    <a:pt x="49" y="28"/>
                  </a:lnTo>
                  <a:lnTo>
                    <a:pt x="49" y="28"/>
                  </a:lnTo>
                  <a:lnTo>
                    <a:pt x="41" y="36"/>
                  </a:lnTo>
                  <a:lnTo>
                    <a:pt x="41" y="36"/>
                  </a:lnTo>
                  <a:lnTo>
                    <a:pt x="41" y="36"/>
                  </a:lnTo>
                  <a:lnTo>
                    <a:pt x="35" y="42"/>
                  </a:lnTo>
                  <a:lnTo>
                    <a:pt x="35" y="42"/>
                  </a:lnTo>
                  <a:lnTo>
                    <a:pt x="35" y="42"/>
                  </a:lnTo>
                  <a:lnTo>
                    <a:pt x="27" y="50"/>
                  </a:lnTo>
                  <a:lnTo>
                    <a:pt x="27" y="50"/>
                  </a:lnTo>
                  <a:lnTo>
                    <a:pt x="27" y="56"/>
                  </a:lnTo>
                  <a:lnTo>
                    <a:pt x="27" y="63"/>
                  </a:lnTo>
                  <a:lnTo>
                    <a:pt x="27" y="63"/>
                  </a:lnTo>
                  <a:lnTo>
                    <a:pt x="27" y="70"/>
                  </a:lnTo>
                  <a:lnTo>
                    <a:pt x="27" y="77"/>
                  </a:lnTo>
                  <a:lnTo>
                    <a:pt x="27" y="84"/>
                  </a:lnTo>
                  <a:lnTo>
                    <a:pt x="27" y="91"/>
                  </a:lnTo>
                  <a:lnTo>
                    <a:pt x="27" y="98"/>
                  </a:lnTo>
                  <a:lnTo>
                    <a:pt x="27" y="10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892" name="Freeform 244"/>
            <p:cNvSpPr>
              <a:spLocks/>
            </p:cNvSpPr>
            <p:nvPr/>
          </p:nvSpPr>
          <p:spPr bwMode="auto">
            <a:xfrm>
              <a:off x="1621" y="5615"/>
              <a:ext cx="14" cy="35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0" y="0"/>
                </a:cxn>
                <a:cxn ang="0">
                  <a:pos x="28" y="0"/>
                </a:cxn>
                <a:cxn ang="0">
                  <a:pos x="28" y="28"/>
                </a:cxn>
                <a:cxn ang="0">
                  <a:pos x="21" y="28"/>
                </a:cxn>
                <a:cxn ang="0">
                  <a:pos x="21" y="34"/>
                </a:cxn>
                <a:cxn ang="0">
                  <a:pos x="21" y="42"/>
                </a:cxn>
                <a:cxn ang="0">
                  <a:pos x="21" y="42"/>
                </a:cxn>
                <a:cxn ang="0">
                  <a:pos x="21" y="48"/>
                </a:cxn>
                <a:cxn ang="0">
                  <a:pos x="21" y="56"/>
                </a:cxn>
                <a:cxn ang="0">
                  <a:pos x="21" y="56"/>
                </a:cxn>
                <a:cxn ang="0">
                  <a:pos x="14" y="62"/>
                </a:cxn>
                <a:cxn ang="0">
                  <a:pos x="14" y="62"/>
                </a:cxn>
                <a:cxn ang="0">
                  <a:pos x="14" y="69"/>
                </a:cxn>
                <a:cxn ang="0">
                  <a:pos x="14" y="69"/>
                </a:cxn>
                <a:cxn ang="0">
                  <a:pos x="7" y="69"/>
                </a:cxn>
                <a:cxn ang="0">
                  <a:pos x="7" y="69"/>
                </a:cxn>
                <a:cxn ang="0">
                  <a:pos x="7" y="69"/>
                </a:cxn>
                <a:cxn ang="0">
                  <a:pos x="7" y="69"/>
                </a:cxn>
                <a:cxn ang="0">
                  <a:pos x="0" y="62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7" y="48"/>
                </a:cxn>
                <a:cxn ang="0">
                  <a:pos x="7" y="48"/>
                </a:cxn>
                <a:cxn ang="0">
                  <a:pos x="7" y="48"/>
                </a:cxn>
                <a:cxn ang="0">
                  <a:pos x="7" y="42"/>
                </a:cxn>
                <a:cxn ang="0">
                  <a:pos x="7" y="42"/>
                </a:cxn>
                <a:cxn ang="0">
                  <a:pos x="7" y="34"/>
                </a:cxn>
                <a:cxn ang="0">
                  <a:pos x="7" y="28"/>
                </a:cxn>
                <a:cxn ang="0">
                  <a:pos x="7" y="28"/>
                </a:cxn>
                <a:cxn ang="0">
                  <a:pos x="0" y="28"/>
                </a:cxn>
              </a:cxnLst>
              <a:rect l="0" t="0" r="r" b="b"/>
              <a:pathLst>
                <a:path w="28" h="69">
                  <a:moveTo>
                    <a:pt x="0" y="28"/>
                  </a:moveTo>
                  <a:lnTo>
                    <a:pt x="0" y="0"/>
                  </a:lnTo>
                  <a:lnTo>
                    <a:pt x="28" y="0"/>
                  </a:lnTo>
                  <a:lnTo>
                    <a:pt x="28" y="28"/>
                  </a:lnTo>
                  <a:lnTo>
                    <a:pt x="21" y="28"/>
                  </a:lnTo>
                  <a:lnTo>
                    <a:pt x="21" y="34"/>
                  </a:lnTo>
                  <a:lnTo>
                    <a:pt x="21" y="42"/>
                  </a:lnTo>
                  <a:lnTo>
                    <a:pt x="21" y="42"/>
                  </a:lnTo>
                  <a:lnTo>
                    <a:pt x="21" y="48"/>
                  </a:lnTo>
                  <a:lnTo>
                    <a:pt x="21" y="56"/>
                  </a:lnTo>
                  <a:lnTo>
                    <a:pt x="21" y="56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4" y="69"/>
                  </a:lnTo>
                  <a:lnTo>
                    <a:pt x="14" y="69"/>
                  </a:lnTo>
                  <a:lnTo>
                    <a:pt x="7" y="69"/>
                  </a:lnTo>
                  <a:lnTo>
                    <a:pt x="7" y="69"/>
                  </a:lnTo>
                  <a:lnTo>
                    <a:pt x="7" y="69"/>
                  </a:lnTo>
                  <a:lnTo>
                    <a:pt x="7" y="69"/>
                  </a:lnTo>
                  <a:lnTo>
                    <a:pt x="0" y="62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7" y="48"/>
                  </a:lnTo>
                  <a:lnTo>
                    <a:pt x="7" y="48"/>
                  </a:lnTo>
                  <a:lnTo>
                    <a:pt x="7" y="48"/>
                  </a:lnTo>
                  <a:lnTo>
                    <a:pt x="7" y="42"/>
                  </a:lnTo>
                  <a:lnTo>
                    <a:pt x="7" y="42"/>
                  </a:lnTo>
                  <a:lnTo>
                    <a:pt x="7" y="34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893" name="Freeform 245"/>
            <p:cNvSpPr>
              <a:spLocks noEditPoints="1"/>
            </p:cNvSpPr>
            <p:nvPr/>
          </p:nvSpPr>
          <p:spPr bwMode="auto">
            <a:xfrm>
              <a:off x="1655" y="5521"/>
              <a:ext cx="66" cy="108"/>
            </a:xfrm>
            <a:custGeom>
              <a:avLst/>
              <a:gdLst/>
              <a:ahLst/>
              <a:cxnLst>
                <a:cxn ang="0">
                  <a:pos x="0" y="91"/>
                </a:cxn>
                <a:cxn ang="0">
                  <a:pos x="0" y="63"/>
                </a:cxn>
                <a:cxn ang="0">
                  <a:pos x="6" y="36"/>
                </a:cxn>
                <a:cxn ang="0">
                  <a:pos x="20" y="22"/>
                </a:cxn>
                <a:cxn ang="0">
                  <a:pos x="28" y="8"/>
                </a:cxn>
                <a:cxn ang="0">
                  <a:pos x="48" y="0"/>
                </a:cxn>
                <a:cxn ang="0">
                  <a:pos x="70" y="0"/>
                </a:cxn>
                <a:cxn ang="0">
                  <a:pos x="90" y="8"/>
                </a:cxn>
                <a:cxn ang="0">
                  <a:pos x="104" y="14"/>
                </a:cxn>
                <a:cxn ang="0">
                  <a:pos x="118" y="28"/>
                </a:cxn>
                <a:cxn ang="0">
                  <a:pos x="125" y="50"/>
                </a:cxn>
                <a:cxn ang="0">
                  <a:pos x="132" y="77"/>
                </a:cxn>
                <a:cxn ang="0">
                  <a:pos x="132" y="112"/>
                </a:cxn>
                <a:cxn ang="0">
                  <a:pos x="132" y="147"/>
                </a:cxn>
                <a:cxn ang="0">
                  <a:pos x="125" y="175"/>
                </a:cxn>
                <a:cxn ang="0">
                  <a:pos x="118" y="195"/>
                </a:cxn>
                <a:cxn ang="0">
                  <a:pos x="104" y="209"/>
                </a:cxn>
                <a:cxn ang="0">
                  <a:pos x="90" y="217"/>
                </a:cxn>
                <a:cxn ang="0">
                  <a:pos x="70" y="217"/>
                </a:cxn>
                <a:cxn ang="0">
                  <a:pos x="56" y="217"/>
                </a:cxn>
                <a:cxn ang="0">
                  <a:pos x="42" y="217"/>
                </a:cxn>
                <a:cxn ang="0">
                  <a:pos x="28" y="209"/>
                </a:cxn>
                <a:cxn ang="0">
                  <a:pos x="20" y="209"/>
                </a:cxn>
                <a:cxn ang="0">
                  <a:pos x="6" y="189"/>
                </a:cxn>
                <a:cxn ang="0">
                  <a:pos x="0" y="161"/>
                </a:cxn>
                <a:cxn ang="0">
                  <a:pos x="0" y="133"/>
                </a:cxn>
                <a:cxn ang="0">
                  <a:pos x="0" y="112"/>
                </a:cxn>
                <a:cxn ang="0">
                  <a:pos x="28" y="133"/>
                </a:cxn>
                <a:cxn ang="0">
                  <a:pos x="28" y="161"/>
                </a:cxn>
                <a:cxn ang="0">
                  <a:pos x="34" y="181"/>
                </a:cxn>
                <a:cxn ang="0">
                  <a:pos x="48" y="189"/>
                </a:cxn>
                <a:cxn ang="0">
                  <a:pos x="62" y="189"/>
                </a:cxn>
                <a:cxn ang="0">
                  <a:pos x="70" y="189"/>
                </a:cxn>
                <a:cxn ang="0">
                  <a:pos x="84" y="189"/>
                </a:cxn>
                <a:cxn ang="0">
                  <a:pos x="97" y="175"/>
                </a:cxn>
                <a:cxn ang="0">
                  <a:pos x="104" y="153"/>
                </a:cxn>
                <a:cxn ang="0">
                  <a:pos x="104" y="126"/>
                </a:cxn>
                <a:cxn ang="0">
                  <a:pos x="104" y="91"/>
                </a:cxn>
                <a:cxn ang="0">
                  <a:pos x="104" y="56"/>
                </a:cxn>
                <a:cxn ang="0">
                  <a:pos x="90" y="42"/>
                </a:cxn>
                <a:cxn ang="0">
                  <a:pos x="76" y="28"/>
                </a:cxn>
                <a:cxn ang="0">
                  <a:pos x="62" y="28"/>
                </a:cxn>
                <a:cxn ang="0">
                  <a:pos x="56" y="28"/>
                </a:cxn>
                <a:cxn ang="0">
                  <a:pos x="48" y="28"/>
                </a:cxn>
                <a:cxn ang="0">
                  <a:pos x="42" y="36"/>
                </a:cxn>
                <a:cxn ang="0">
                  <a:pos x="34" y="42"/>
                </a:cxn>
                <a:cxn ang="0">
                  <a:pos x="28" y="56"/>
                </a:cxn>
                <a:cxn ang="0">
                  <a:pos x="28" y="70"/>
                </a:cxn>
                <a:cxn ang="0">
                  <a:pos x="28" y="91"/>
                </a:cxn>
              </a:cxnLst>
              <a:rect l="0" t="0" r="r" b="b"/>
              <a:pathLst>
                <a:path w="132" h="217">
                  <a:moveTo>
                    <a:pt x="0" y="112"/>
                  </a:moveTo>
                  <a:lnTo>
                    <a:pt x="0" y="105"/>
                  </a:lnTo>
                  <a:lnTo>
                    <a:pt x="0" y="91"/>
                  </a:lnTo>
                  <a:lnTo>
                    <a:pt x="0" y="77"/>
                  </a:lnTo>
                  <a:lnTo>
                    <a:pt x="0" y="70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6" y="42"/>
                  </a:lnTo>
                  <a:lnTo>
                    <a:pt x="6" y="36"/>
                  </a:lnTo>
                  <a:lnTo>
                    <a:pt x="14" y="28"/>
                  </a:lnTo>
                  <a:lnTo>
                    <a:pt x="14" y="22"/>
                  </a:lnTo>
                  <a:lnTo>
                    <a:pt x="20" y="22"/>
                  </a:lnTo>
                  <a:lnTo>
                    <a:pt x="20" y="14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6" y="0"/>
                  </a:lnTo>
                  <a:lnTo>
                    <a:pt x="62" y="0"/>
                  </a:lnTo>
                  <a:lnTo>
                    <a:pt x="70" y="0"/>
                  </a:lnTo>
                  <a:lnTo>
                    <a:pt x="76" y="0"/>
                  </a:lnTo>
                  <a:lnTo>
                    <a:pt x="84" y="0"/>
                  </a:lnTo>
                  <a:lnTo>
                    <a:pt x="90" y="8"/>
                  </a:lnTo>
                  <a:lnTo>
                    <a:pt x="97" y="8"/>
                  </a:lnTo>
                  <a:lnTo>
                    <a:pt x="97" y="14"/>
                  </a:lnTo>
                  <a:lnTo>
                    <a:pt x="104" y="14"/>
                  </a:lnTo>
                  <a:lnTo>
                    <a:pt x="111" y="22"/>
                  </a:lnTo>
                  <a:lnTo>
                    <a:pt x="111" y="28"/>
                  </a:lnTo>
                  <a:lnTo>
                    <a:pt x="118" y="28"/>
                  </a:lnTo>
                  <a:lnTo>
                    <a:pt x="118" y="36"/>
                  </a:lnTo>
                  <a:lnTo>
                    <a:pt x="125" y="42"/>
                  </a:lnTo>
                  <a:lnTo>
                    <a:pt x="125" y="50"/>
                  </a:lnTo>
                  <a:lnTo>
                    <a:pt x="125" y="56"/>
                  </a:lnTo>
                  <a:lnTo>
                    <a:pt x="132" y="63"/>
                  </a:lnTo>
                  <a:lnTo>
                    <a:pt x="132" y="77"/>
                  </a:lnTo>
                  <a:lnTo>
                    <a:pt x="132" y="91"/>
                  </a:lnTo>
                  <a:lnTo>
                    <a:pt x="132" y="98"/>
                  </a:lnTo>
                  <a:lnTo>
                    <a:pt x="132" y="112"/>
                  </a:lnTo>
                  <a:lnTo>
                    <a:pt x="132" y="126"/>
                  </a:lnTo>
                  <a:lnTo>
                    <a:pt x="132" y="140"/>
                  </a:lnTo>
                  <a:lnTo>
                    <a:pt x="132" y="147"/>
                  </a:lnTo>
                  <a:lnTo>
                    <a:pt x="132" y="153"/>
                  </a:lnTo>
                  <a:lnTo>
                    <a:pt x="132" y="161"/>
                  </a:lnTo>
                  <a:lnTo>
                    <a:pt x="125" y="175"/>
                  </a:lnTo>
                  <a:lnTo>
                    <a:pt x="125" y="181"/>
                  </a:lnTo>
                  <a:lnTo>
                    <a:pt x="118" y="189"/>
                  </a:lnTo>
                  <a:lnTo>
                    <a:pt x="118" y="195"/>
                  </a:lnTo>
                  <a:lnTo>
                    <a:pt x="111" y="195"/>
                  </a:lnTo>
                  <a:lnTo>
                    <a:pt x="111" y="203"/>
                  </a:lnTo>
                  <a:lnTo>
                    <a:pt x="104" y="209"/>
                  </a:lnTo>
                  <a:lnTo>
                    <a:pt x="97" y="209"/>
                  </a:lnTo>
                  <a:lnTo>
                    <a:pt x="97" y="217"/>
                  </a:lnTo>
                  <a:lnTo>
                    <a:pt x="90" y="217"/>
                  </a:lnTo>
                  <a:lnTo>
                    <a:pt x="84" y="217"/>
                  </a:lnTo>
                  <a:lnTo>
                    <a:pt x="76" y="217"/>
                  </a:lnTo>
                  <a:lnTo>
                    <a:pt x="70" y="217"/>
                  </a:lnTo>
                  <a:lnTo>
                    <a:pt x="70" y="217"/>
                  </a:lnTo>
                  <a:lnTo>
                    <a:pt x="62" y="217"/>
                  </a:lnTo>
                  <a:lnTo>
                    <a:pt x="56" y="217"/>
                  </a:lnTo>
                  <a:lnTo>
                    <a:pt x="48" y="217"/>
                  </a:lnTo>
                  <a:lnTo>
                    <a:pt x="42" y="217"/>
                  </a:lnTo>
                  <a:lnTo>
                    <a:pt x="42" y="217"/>
                  </a:lnTo>
                  <a:lnTo>
                    <a:pt x="34" y="217"/>
                  </a:lnTo>
                  <a:lnTo>
                    <a:pt x="28" y="217"/>
                  </a:lnTo>
                  <a:lnTo>
                    <a:pt x="28" y="209"/>
                  </a:lnTo>
                  <a:lnTo>
                    <a:pt x="20" y="209"/>
                  </a:lnTo>
                  <a:lnTo>
                    <a:pt x="20" y="209"/>
                  </a:lnTo>
                  <a:lnTo>
                    <a:pt x="20" y="209"/>
                  </a:lnTo>
                  <a:lnTo>
                    <a:pt x="14" y="203"/>
                  </a:lnTo>
                  <a:lnTo>
                    <a:pt x="14" y="195"/>
                  </a:lnTo>
                  <a:lnTo>
                    <a:pt x="6" y="189"/>
                  </a:lnTo>
                  <a:lnTo>
                    <a:pt x="6" y="181"/>
                  </a:lnTo>
                  <a:lnTo>
                    <a:pt x="0" y="175"/>
                  </a:lnTo>
                  <a:lnTo>
                    <a:pt x="0" y="161"/>
                  </a:lnTo>
                  <a:lnTo>
                    <a:pt x="0" y="153"/>
                  </a:lnTo>
                  <a:lnTo>
                    <a:pt x="0" y="147"/>
                  </a:lnTo>
                  <a:lnTo>
                    <a:pt x="0" y="133"/>
                  </a:lnTo>
                  <a:lnTo>
                    <a:pt x="0" y="126"/>
                  </a:lnTo>
                  <a:lnTo>
                    <a:pt x="0" y="119"/>
                  </a:lnTo>
                  <a:lnTo>
                    <a:pt x="0" y="112"/>
                  </a:lnTo>
                  <a:close/>
                  <a:moveTo>
                    <a:pt x="28" y="105"/>
                  </a:moveTo>
                  <a:lnTo>
                    <a:pt x="28" y="126"/>
                  </a:lnTo>
                  <a:lnTo>
                    <a:pt x="28" y="133"/>
                  </a:lnTo>
                  <a:lnTo>
                    <a:pt x="28" y="147"/>
                  </a:lnTo>
                  <a:lnTo>
                    <a:pt x="28" y="153"/>
                  </a:lnTo>
                  <a:lnTo>
                    <a:pt x="28" y="161"/>
                  </a:lnTo>
                  <a:lnTo>
                    <a:pt x="28" y="167"/>
                  </a:lnTo>
                  <a:lnTo>
                    <a:pt x="34" y="175"/>
                  </a:lnTo>
                  <a:lnTo>
                    <a:pt x="34" y="181"/>
                  </a:lnTo>
                  <a:lnTo>
                    <a:pt x="42" y="181"/>
                  </a:lnTo>
                  <a:lnTo>
                    <a:pt x="42" y="189"/>
                  </a:lnTo>
                  <a:lnTo>
                    <a:pt x="48" y="189"/>
                  </a:lnTo>
                  <a:lnTo>
                    <a:pt x="48" y="189"/>
                  </a:lnTo>
                  <a:lnTo>
                    <a:pt x="56" y="189"/>
                  </a:lnTo>
                  <a:lnTo>
                    <a:pt x="62" y="189"/>
                  </a:lnTo>
                  <a:lnTo>
                    <a:pt x="62" y="189"/>
                  </a:lnTo>
                  <a:lnTo>
                    <a:pt x="62" y="189"/>
                  </a:lnTo>
                  <a:lnTo>
                    <a:pt x="70" y="189"/>
                  </a:lnTo>
                  <a:lnTo>
                    <a:pt x="76" y="189"/>
                  </a:lnTo>
                  <a:lnTo>
                    <a:pt x="76" y="189"/>
                  </a:lnTo>
                  <a:lnTo>
                    <a:pt x="84" y="189"/>
                  </a:lnTo>
                  <a:lnTo>
                    <a:pt x="90" y="181"/>
                  </a:lnTo>
                  <a:lnTo>
                    <a:pt x="90" y="181"/>
                  </a:lnTo>
                  <a:lnTo>
                    <a:pt x="97" y="175"/>
                  </a:lnTo>
                  <a:lnTo>
                    <a:pt x="97" y="167"/>
                  </a:lnTo>
                  <a:lnTo>
                    <a:pt x="104" y="167"/>
                  </a:lnTo>
                  <a:lnTo>
                    <a:pt x="104" y="153"/>
                  </a:lnTo>
                  <a:lnTo>
                    <a:pt x="104" y="147"/>
                  </a:lnTo>
                  <a:lnTo>
                    <a:pt x="104" y="133"/>
                  </a:lnTo>
                  <a:lnTo>
                    <a:pt x="104" y="126"/>
                  </a:lnTo>
                  <a:lnTo>
                    <a:pt x="104" y="112"/>
                  </a:lnTo>
                  <a:lnTo>
                    <a:pt x="104" y="98"/>
                  </a:lnTo>
                  <a:lnTo>
                    <a:pt x="104" y="91"/>
                  </a:lnTo>
                  <a:lnTo>
                    <a:pt x="104" y="77"/>
                  </a:lnTo>
                  <a:lnTo>
                    <a:pt x="104" y="70"/>
                  </a:lnTo>
                  <a:lnTo>
                    <a:pt x="104" y="56"/>
                  </a:lnTo>
                  <a:lnTo>
                    <a:pt x="97" y="50"/>
                  </a:lnTo>
                  <a:lnTo>
                    <a:pt x="97" y="42"/>
                  </a:lnTo>
                  <a:lnTo>
                    <a:pt x="90" y="42"/>
                  </a:lnTo>
                  <a:lnTo>
                    <a:pt x="90" y="36"/>
                  </a:lnTo>
                  <a:lnTo>
                    <a:pt x="84" y="36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0" y="28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42" y="36"/>
                  </a:lnTo>
                  <a:lnTo>
                    <a:pt x="42" y="36"/>
                  </a:lnTo>
                  <a:lnTo>
                    <a:pt x="42" y="36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28" y="50"/>
                  </a:lnTo>
                  <a:lnTo>
                    <a:pt x="28" y="50"/>
                  </a:lnTo>
                  <a:lnTo>
                    <a:pt x="28" y="56"/>
                  </a:lnTo>
                  <a:lnTo>
                    <a:pt x="28" y="63"/>
                  </a:lnTo>
                  <a:lnTo>
                    <a:pt x="28" y="63"/>
                  </a:lnTo>
                  <a:lnTo>
                    <a:pt x="28" y="70"/>
                  </a:lnTo>
                  <a:lnTo>
                    <a:pt x="28" y="77"/>
                  </a:lnTo>
                  <a:lnTo>
                    <a:pt x="28" y="84"/>
                  </a:lnTo>
                  <a:lnTo>
                    <a:pt x="28" y="91"/>
                  </a:lnTo>
                  <a:lnTo>
                    <a:pt x="28" y="98"/>
                  </a:lnTo>
                  <a:lnTo>
                    <a:pt x="28" y="10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894" name="Freeform 246"/>
            <p:cNvSpPr>
              <a:spLocks noEditPoints="1"/>
            </p:cNvSpPr>
            <p:nvPr/>
          </p:nvSpPr>
          <p:spPr bwMode="auto">
            <a:xfrm>
              <a:off x="1742" y="5521"/>
              <a:ext cx="67" cy="108"/>
            </a:xfrm>
            <a:custGeom>
              <a:avLst/>
              <a:gdLst/>
              <a:ahLst/>
              <a:cxnLst>
                <a:cxn ang="0">
                  <a:pos x="0" y="91"/>
                </a:cxn>
                <a:cxn ang="0">
                  <a:pos x="0" y="63"/>
                </a:cxn>
                <a:cxn ang="0">
                  <a:pos x="7" y="36"/>
                </a:cxn>
                <a:cxn ang="0">
                  <a:pos x="21" y="22"/>
                </a:cxn>
                <a:cxn ang="0">
                  <a:pos x="27" y="8"/>
                </a:cxn>
                <a:cxn ang="0">
                  <a:pos x="49" y="0"/>
                </a:cxn>
                <a:cxn ang="0">
                  <a:pos x="69" y="0"/>
                </a:cxn>
                <a:cxn ang="0">
                  <a:pos x="91" y="8"/>
                </a:cxn>
                <a:cxn ang="0">
                  <a:pos x="105" y="14"/>
                </a:cxn>
                <a:cxn ang="0">
                  <a:pos x="119" y="28"/>
                </a:cxn>
                <a:cxn ang="0">
                  <a:pos x="125" y="50"/>
                </a:cxn>
                <a:cxn ang="0">
                  <a:pos x="132" y="77"/>
                </a:cxn>
                <a:cxn ang="0">
                  <a:pos x="132" y="112"/>
                </a:cxn>
                <a:cxn ang="0">
                  <a:pos x="132" y="147"/>
                </a:cxn>
                <a:cxn ang="0">
                  <a:pos x="125" y="175"/>
                </a:cxn>
                <a:cxn ang="0">
                  <a:pos x="119" y="195"/>
                </a:cxn>
                <a:cxn ang="0">
                  <a:pos x="105" y="209"/>
                </a:cxn>
                <a:cxn ang="0">
                  <a:pos x="91" y="217"/>
                </a:cxn>
                <a:cxn ang="0">
                  <a:pos x="69" y="217"/>
                </a:cxn>
                <a:cxn ang="0">
                  <a:pos x="55" y="217"/>
                </a:cxn>
                <a:cxn ang="0">
                  <a:pos x="41" y="217"/>
                </a:cxn>
                <a:cxn ang="0">
                  <a:pos x="27" y="209"/>
                </a:cxn>
                <a:cxn ang="0">
                  <a:pos x="21" y="209"/>
                </a:cxn>
                <a:cxn ang="0">
                  <a:pos x="7" y="189"/>
                </a:cxn>
                <a:cxn ang="0">
                  <a:pos x="0" y="161"/>
                </a:cxn>
                <a:cxn ang="0">
                  <a:pos x="0" y="133"/>
                </a:cxn>
                <a:cxn ang="0">
                  <a:pos x="0" y="112"/>
                </a:cxn>
                <a:cxn ang="0">
                  <a:pos x="27" y="133"/>
                </a:cxn>
                <a:cxn ang="0">
                  <a:pos x="27" y="161"/>
                </a:cxn>
                <a:cxn ang="0">
                  <a:pos x="35" y="181"/>
                </a:cxn>
                <a:cxn ang="0">
                  <a:pos x="49" y="189"/>
                </a:cxn>
                <a:cxn ang="0">
                  <a:pos x="63" y="189"/>
                </a:cxn>
                <a:cxn ang="0">
                  <a:pos x="69" y="189"/>
                </a:cxn>
                <a:cxn ang="0">
                  <a:pos x="83" y="189"/>
                </a:cxn>
                <a:cxn ang="0">
                  <a:pos x="97" y="175"/>
                </a:cxn>
                <a:cxn ang="0">
                  <a:pos x="105" y="153"/>
                </a:cxn>
                <a:cxn ang="0">
                  <a:pos x="105" y="126"/>
                </a:cxn>
                <a:cxn ang="0">
                  <a:pos x="105" y="91"/>
                </a:cxn>
                <a:cxn ang="0">
                  <a:pos x="105" y="56"/>
                </a:cxn>
                <a:cxn ang="0">
                  <a:pos x="91" y="42"/>
                </a:cxn>
                <a:cxn ang="0">
                  <a:pos x="77" y="28"/>
                </a:cxn>
                <a:cxn ang="0">
                  <a:pos x="63" y="28"/>
                </a:cxn>
                <a:cxn ang="0">
                  <a:pos x="55" y="28"/>
                </a:cxn>
                <a:cxn ang="0">
                  <a:pos x="49" y="28"/>
                </a:cxn>
                <a:cxn ang="0">
                  <a:pos x="41" y="36"/>
                </a:cxn>
                <a:cxn ang="0">
                  <a:pos x="35" y="42"/>
                </a:cxn>
                <a:cxn ang="0">
                  <a:pos x="27" y="56"/>
                </a:cxn>
                <a:cxn ang="0">
                  <a:pos x="27" y="70"/>
                </a:cxn>
                <a:cxn ang="0">
                  <a:pos x="27" y="91"/>
                </a:cxn>
              </a:cxnLst>
              <a:rect l="0" t="0" r="r" b="b"/>
              <a:pathLst>
                <a:path w="132" h="217">
                  <a:moveTo>
                    <a:pt x="0" y="112"/>
                  </a:moveTo>
                  <a:lnTo>
                    <a:pt x="0" y="105"/>
                  </a:lnTo>
                  <a:lnTo>
                    <a:pt x="0" y="91"/>
                  </a:lnTo>
                  <a:lnTo>
                    <a:pt x="0" y="77"/>
                  </a:lnTo>
                  <a:lnTo>
                    <a:pt x="0" y="70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7" y="42"/>
                  </a:lnTo>
                  <a:lnTo>
                    <a:pt x="7" y="36"/>
                  </a:lnTo>
                  <a:lnTo>
                    <a:pt x="13" y="28"/>
                  </a:lnTo>
                  <a:lnTo>
                    <a:pt x="13" y="22"/>
                  </a:lnTo>
                  <a:lnTo>
                    <a:pt x="21" y="22"/>
                  </a:lnTo>
                  <a:lnTo>
                    <a:pt x="21" y="14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35" y="0"/>
                  </a:lnTo>
                  <a:lnTo>
                    <a:pt x="41" y="0"/>
                  </a:lnTo>
                  <a:lnTo>
                    <a:pt x="49" y="0"/>
                  </a:lnTo>
                  <a:lnTo>
                    <a:pt x="55" y="0"/>
                  </a:lnTo>
                  <a:lnTo>
                    <a:pt x="63" y="0"/>
                  </a:lnTo>
                  <a:lnTo>
                    <a:pt x="69" y="0"/>
                  </a:lnTo>
                  <a:lnTo>
                    <a:pt x="77" y="0"/>
                  </a:lnTo>
                  <a:lnTo>
                    <a:pt x="83" y="0"/>
                  </a:lnTo>
                  <a:lnTo>
                    <a:pt x="91" y="8"/>
                  </a:lnTo>
                  <a:lnTo>
                    <a:pt x="97" y="8"/>
                  </a:lnTo>
                  <a:lnTo>
                    <a:pt x="97" y="14"/>
                  </a:lnTo>
                  <a:lnTo>
                    <a:pt x="105" y="14"/>
                  </a:lnTo>
                  <a:lnTo>
                    <a:pt x="111" y="22"/>
                  </a:lnTo>
                  <a:lnTo>
                    <a:pt x="111" y="28"/>
                  </a:lnTo>
                  <a:lnTo>
                    <a:pt x="119" y="28"/>
                  </a:lnTo>
                  <a:lnTo>
                    <a:pt x="119" y="36"/>
                  </a:lnTo>
                  <a:lnTo>
                    <a:pt x="125" y="42"/>
                  </a:lnTo>
                  <a:lnTo>
                    <a:pt x="125" y="50"/>
                  </a:lnTo>
                  <a:lnTo>
                    <a:pt x="125" y="56"/>
                  </a:lnTo>
                  <a:lnTo>
                    <a:pt x="132" y="63"/>
                  </a:lnTo>
                  <a:lnTo>
                    <a:pt x="132" y="77"/>
                  </a:lnTo>
                  <a:lnTo>
                    <a:pt x="132" y="91"/>
                  </a:lnTo>
                  <a:lnTo>
                    <a:pt x="132" y="98"/>
                  </a:lnTo>
                  <a:lnTo>
                    <a:pt x="132" y="112"/>
                  </a:lnTo>
                  <a:lnTo>
                    <a:pt x="132" y="126"/>
                  </a:lnTo>
                  <a:lnTo>
                    <a:pt x="132" y="140"/>
                  </a:lnTo>
                  <a:lnTo>
                    <a:pt x="132" y="147"/>
                  </a:lnTo>
                  <a:lnTo>
                    <a:pt x="132" y="153"/>
                  </a:lnTo>
                  <a:lnTo>
                    <a:pt x="132" y="161"/>
                  </a:lnTo>
                  <a:lnTo>
                    <a:pt x="125" y="175"/>
                  </a:lnTo>
                  <a:lnTo>
                    <a:pt x="125" y="181"/>
                  </a:lnTo>
                  <a:lnTo>
                    <a:pt x="119" y="189"/>
                  </a:lnTo>
                  <a:lnTo>
                    <a:pt x="119" y="195"/>
                  </a:lnTo>
                  <a:lnTo>
                    <a:pt x="111" y="195"/>
                  </a:lnTo>
                  <a:lnTo>
                    <a:pt x="111" y="203"/>
                  </a:lnTo>
                  <a:lnTo>
                    <a:pt x="105" y="209"/>
                  </a:lnTo>
                  <a:lnTo>
                    <a:pt x="97" y="209"/>
                  </a:lnTo>
                  <a:lnTo>
                    <a:pt x="97" y="217"/>
                  </a:lnTo>
                  <a:lnTo>
                    <a:pt x="91" y="217"/>
                  </a:lnTo>
                  <a:lnTo>
                    <a:pt x="83" y="217"/>
                  </a:lnTo>
                  <a:lnTo>
                    <a:pt x="77" y="217"/>
                  </a:lnTo>
                  <a:lnTo>
                    <a:pt x="69" y="217"/>
                  </a:lnTo>
                  <a:lnTo>
                    <a:pt x="69" y="217"/>
                  </a:lnTo>
                  <a:lnTo>
                    <a:pt x="63" y="217"/>
                  </a:lnTo>
                  <a:lnTo>
                    <a:pt x="55" y="217"/>
                  </a:lnTo>
                  <a:lnTo>
                    <a:pt x="49" y="217"/>
                  </a:lnTo>
                  <a:lnTo>
                    <a:pt x="41" y="217"/>
                  </a:lnTo>
                  <a:lnTo>
                    <a:pt x="41" y="217"/>
                  </a:lnTo>
                  <a:lnTo>
                    <a:pt x="35" y="217"/>
                  </a:lnTo>
                  <a:lnTo>
                    <a:pt x="27" y="217"/>
                  </a:lnTo>
                  <a:lnTo>
                    <a:pt x="27" y="209"/>
                  </a:lnTo>
                  <a:lnTo>
                    <a:pt x="21" y="209"/>
                  </a:lnTo>
                  <a:lnTo>
                    <a:pt x="21" y="209"/>
                  </a:lnTo>
                  <a:lnTo>
                    <a:pt x="21" y="209"/>
                  </a:lnTo>
                  <a:lnTo>
                    <a:pt x="13" y="203"/>
                  </a:lnTo>
                  <a:lnTo>
                    <a:pt x="13" y="195"/>
                  </a:lnTo>
                  <a:lnTo>
                    <a:pt x="7" y="189"/>
                  </a:lnTo>
                  <a:lnTo>
                    <a:pt x="7" y="181"/>
                  </a:lnTo>
                  <a:lnTo>
                    <a:pt x="0" y="175"/>
                  </a:lnTo>
                  <a:lnTo>
                    <a:pt x="0" y="161"/>
                  </a:lnTo>
                  <a:lnTo>
                    <a:pt x="0" y="153"/>
                  </a:lnTo>
                  <a:lnTo>
                    <a:pt x="0" y="147"/>
                  </a:lnTo>
                  <a:lnTo>
                    <a:pt x="0" y="133"/>
                  </a:lnTo>
                  <a:lnTo>
                    <a:pt x="0" y="126"/>
                  </a:lnTo>
                  <a:lnTo>
                    <a:pt x="0" y="119"/>
                  </a:lnTo>
                  <a:lnTo>
                    <a:pt x="0" y="112"/>
                  </a:lnTo>
                  <a:close/>
                  <a:moveTo>
                    <a:pt x="27" y="105"/>
                  </a:moveTo>
                  <a:lnTo>
                    <a:pt x="27" y="126"/>
                  </a:lnTo>
                  <a:lnTo>
                    <a:pt x="27" y="133"/>
                  </a:lnTo>
                  <a:lnTo>
                    <a:pt x="27" y="147"/>
                  </a:lnTo>
                  <a:lnTo>
                    <a:pt x="27" y="153"/>
                  </a:lnTo>
                  <a:lnTo>
                    <a:pt x="27" y="161"/>
                  </a:lnTo>
                  <a:lnTo>
                    <a:pt x="27" y="167"/>
                  </a:lnTo>
                  <a:lnTo>
                    <a:pt x="35" y="175"/>
                  </a:lnTo>
                  <a:lnTo>
                    <a:pt x="35" y="181"/>
                  </a:lnTo>
                  <a:lnTo>
                    <a:pt x="41" y="181"/>
                  </a:lnTo>
                  <a:lnTo>
                    <a:pt x="41" y="189"/>
                  </a:lnTo>
                  <a:lnTo>
                    <a:pt x="49" y="189"/>
                  </a:lnTo>
                  <a:lnTo>
                    <a:pt x="49" y="189"/>
                  </a:lnTo>
                  <a:lnTo>
                    <a:pt x="55" y="189"/>
                  </a:lnTo>
                  <a:lnTo>
                    <a:pt x="63" y="189"/>
                  </a:lnTo>
                  <a:lnTo>
                    <a:pt x="63" y="189"/>
                  </a:lnTo>
                  <a:lnTo>
                    <a:pt x="63" y="189"/>
                  </a:lnTo>
                  <a:lnTo>
                    <a:pt x="69" y="189"/>
                  </a:lnTo>
                  <a:lnTo>
                    <a:pt x="77" y="189"/>
                  </a:lnTo>
                  <a:lnTo>
                    <a:pt x="77" y="189"/>
                  </a:lnTo>
                  <a:lnTo>
                    <a:pt x="83" y="189"/>
                  </a:lnTo>
                  <a:lnTo>
                    <a:pt x="91" y="181"/>
                  </a:lnTo>
                  <a:lnTo>
                    <a:pt x="91" y="181"/>
                  </a:lnTo>
                  <a:lnTo>
                    <a:pt x="97" y="175"/>
                  </a:lnTo>
                  <a:lnTo>
                    <a:pt x="97" y="167"/>
                  </a:lnTo>
                  <a:lnTo>
                    <a:pt x="105" y="167"/>
                  </a:lnTo>
                  <a:lnTo>
                    <a:pt x="105" y="153"/>
                  </a:lnTo>
                  <a:lnTo>
                    <a:pt x="105" y="147"/>
                  </a:lnTo>
                  <a:lnTo>
                    <a:pt x="105" y="133"/>
                  </a:lnTo>
                  <a:lnTo>
                    <a:pt x="105" y="126"/>
                  </a:lnTo>
                  <a:lnTo>
                    <a:pt x="105" y="112"/>
                  </a:lnTo>
                  <a:lnTo>
                    <a:pt x="105" y="98"/>
                  </a:lnTo>
                  <a:lnTo>
                    <a:pt x="105" y="91"/>
                  </a:lnTo>
                  <a:lnTo>
                    <a:pt x="105" y="77"/>
                  </a:lnTo>
                  <a:lnTo>
                    <a:pt x="105" y="70"/>
                  </a:lnTo>
                  <a:lnTo>
                    <a:pt x="105" y="56"/>
                  </a:lnTo>
                  <a:lnTo>
                    <a:pt x="97" y="50"/>
                  </a:lnTo>
                  <a:lnTo>
                    <a:pt x="97" y="42"/>
                  </a:lnTo>
                  <a:lnTo>
                    <a:pt x="91" y="42"/>
                  </a:lnTo>
                  <a:lnTo>
                    <a:pt x="91" y="36"/>
                  </a:lnTo>
                  <a:lnTo>
                    <a:pt x="83" y="36"/>
                  </a:lnTo>
                  <a:lnTo>
                    <a:pt x="77" y="28"/>
                  </a:lnTo>
                  <a:lnTo>
                    <a:pt x="77" y="28"/>
                  </a:lnTo>
                  <a:lnTo>
                    <a:pt x="69" y="28"/>
                  </a:lnTo>
                  <a:lnTo>
                    <a:pt x="63" y="28"/>
                  </a:lnTo>
                  <a:lnTo>
                    <a:pt x="63" y="28"/>
                  </a:lnTo>
                  <a:lnTo>
                    <a:pt x="55" y="28"/>
                  </a:lnTo>
                  <a:lnTo>
                    <a:pt x="55" y="28"/>
                  </a:lnTo>
                  <a:lnTo>
                    <a:pt x="49" y="28"/>
                  </a:lnTo>
                  <a:lnTo>
                    <a:pt x="49" y="28"/>
                  </a:lnTo>
                  <a:lnTo>
                    <a:pt x="49" y="28"/>
                  </a:lnTo>
                  <a:lnTo>
                    <a:pt x="41" y="36"/>
                  </a:lnTo>
                  <a:lnTo>
                    <a:pt x="41" y="36"/>
                  </a:lnTo>
                  <a:lnTo>
                    <a:pt x="41" y="36"/>
                  </a:lnTo>
                  <a:lnTo>
                    <a:pt x="35" y="42"/>
                  </a:lnTo>
                  <a:lnTo>
                    <a:pt x="35" y="42"/>
                  </a:lnTo>
                  <a:lnTo>
                    <a:pt x="35" y="42"/>
                  </a:lnTo>
                  <a:lnTo>
                    <a:pt x="27" y="50"/>
                  </a:lnTo>
                  <a:lnTo>
                    <a:pt x="27" y="50"/>
                  </a:lnTo>
                  <a:lnTo>
                    <a:pt x="27" y="56"/>
                  </a:lnTo>
                  <a:lnTo>
                    <a:pt x="27" y="63"/>
                  </a:lnTo>
                  <a:lnTo>
                    <a:pt x="27" y="63"/>
                  </a:lnTo>
                  <a:lnTo>
                    <a:pt x="27" y="70"/>
                  </a:lnTo>
                  <a:lnTo>
                    <a:pt x="27" y="77"/>
                  </a:lnTo>
                  <a:lnTo>
                    <a:pt x="27" y="84"/>
                  </a:lnTo>
                  <a:lnTo>
                    <a:pt x="27" y="91"/>
                  </a:lnTo>
                  <a:lnTo>
                    <a:pt x="27" y="98"/>
                  </a:lnTo>
                  <a:lnTo>
                    <a:pt x="27" y="10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895" name="Rectangle 247"/>
            <p:cNvSpPr>
              <a:spLocks noChangeArrowheads="1"/>
            </p:cNvSpPr>
            <p:nvPr/>
          </p:nvSpPr>
          <p:spPr bwMode="auto">
            <a:xfrm>
              <a:off x="533" y="5695"/>
              <a:ext cx="314" cy="157"/>
            </a:xfrm>
            <a:prstGeom prst="rect">
              <a:avLst/>
            </a:prstGeom>
            <a:solidFill>
              <a:srgbClr val="FF664C"/>
            </a:solidFill>
            <a:ln w="25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896" name="Freeform 248"/>
            <p:cNvSpPr>
              <a:spLocks/>
            </p:cNvSpPr>
            <p:nvPr/>
          </p:nvSpPr>
          <p:spPr bwMode="auto">
            <a:xfrm>
              <a:off x="916" y="5698"/>
              <a:ext cx="67" cy="109"/>
            </a:xfrm>
            <a:custGeom>
              <a:avLst/>
              <a:gdLst/>
              <a:ahLst/>
              <a:cxnLst>
                <a:cxn ang="0">
                  <a:pos x="28" y="161"/>
                </a:cxn>
                <a:cxn ang="0">
                  <a:pos x="28" y="181"/>
                </a:cxn>
                <a:cxn ang="0">
                  <a:pos x="42" y="188"/>
                </a:cxn>
                <a:cxn ang="0">
                  <a:pos x="56" y="188"/>
                </a:cxn>
                <a:cxn ang="0">
                  <a:pos x="70" y="188"/>
                </a:cxn>
                <a:cxn ang="0">
                  <a:pos x="91" y="181"/>
                </a:cxn>
                <a:cxn ang="0">
                  <a:pos x="105" y="167"/>
                </a:cxn>
                <a:cxn ang="0">
                  <a:pos x="105" y="161"/>
                </a:cxn>
                <a:cxn ang="0">
                  <a:pos x="105" y="139"/>
                </a:cxn>
                <a:cxn ang="0">
                  <a:pos x="91" y="125"/>
                </a:cxn>
                <a:cxn ang="0">
                  <a:pos x="77" y="119"/>
                </a:cxn>
                <a:cxn ang="0">
                  <a:pos x="63" y="119"/>
                </a:cxn>
                <a:cxn ang="0">
                  <a:pos x="56" y="119"/>
                </a:cxn>
                <a:cxn ang="0">
                  <a:pos x="49" y="119"/>
                </a:cxn>
                <a:cxn ang="0">
                  <a:pos x="49" y="91"/>
                </a:cxn>
                <a:cxn ang="0">
                  <a:pos x="49" y="91"/>
                </a:cxn>
                <a:cxn ang="0">
                  <a:pos x="49" y="91"/>
                </a:cxn>
                <a:cxn ang="0">
                  <a:pos x="56" y="91"/>
                </a:cxn>
                <a:cxn ang="0">
                  <a:pos x="77" y="91"/>
                </a:cxn>
                <a:cxn ang="0">
                  <a:pos x="91" y="77"/>
                </a:cxn>
                <a:cxn ang="0">
                  <a:pos x="91" y="63"/>
                </a:cxn>
                <a:cxn ang="0">
                  <a:pos x="91" y="49"/>
                </a:cxn>
                <a:cxn ang="0">
                  <a:pos x="83" y="35"/>
                </a:cxn>
                <a:cxn ang="0">
                  <a:pos x="70" y="28"/>
                </a:cxn>
                <a:cxn ang="0">
                  <a:pos x="63" y="28"/>
                </a:cxn>
                <a:cxn ang="0">
                  <a:pos x="49" y="28"/>
                </a:cxn>
                <a:cxn ang="0">
                  <a:pos x="35" y="35"/>
                </a:cxn>
                <a:cxn ang="0">
                  <a:pos x="28" y="49"/>
                </a:cxn>
                <a:cxn ang="0">
                  <a:pos x="0" y="49"/>
                </a:cxn>
                <a:cxn ang="0">
                  <a:pos x="0" y="28"/>
                </a:cxn>
                <a:cxn ang="0">
                  <a:pos x="14" y="14"/>
                </a:cxn>
                <a:cxn ang="0">
                  <a:pos x="42" y="0"/>
                </a:cxn>
                <a:cxn ang="0">
                  <a:pos x="56" y="0"/>
                </a:cxn>
                <a:cxn ang="0">
                  <a:pos x="83" y="0"/>
                </a:cxn>
                <a:cxn ang="0">
                  <a:pos x="97" y="14"/>
                </a:cxn>
                <a:cxn ang="0">
                  <a:pos x="111" y="28"/>
                </a:cxn>
                <a:cxn ang="0">
                  <a:pos x="119" y="49"/>
                </a:cxn>
                <a:cxn ang="0">
                  <a:pos x="119" y="70"/>
                </a:cxn>
                <a:cxn ang="0">
                  <a:pos x="119" y="77"/>
                </a:cxn>
                <a:cxn ang="0">
                  <a:pos x="105" y="91"/>
                </a:cxn>
                <a:cxn ang="0">
                  <a:pos x="91" y="97"/>
                </a:cxn>
                <a:cxn ang="0">
                  <a:pos x="105" y="105"/>
                </a:cxn>
                <a:cxn ang="0">
                  <a:pos x="119" y="119"/>
                </a:cxn>
                <a:cxn ang="0">
                  <a:pos x="133" y="139"/>
                </a:cxn>
                <a:cxn ang="0">
                  <a:pos x="133" y="153"/>
                </a:cxn>
                <a:cxn ang="0">
                  <a:pos x="125" y="181"/>
                </a:cxn>
                <a:cxn ang="0">
                  <a:pos x="111" y="202"/>
                </a:cxn>
                <a:cxn ang="0">
                  <a:pos x="83" y="216"/>
                </a:cxn>
                <a:cxn ang="0">
                  <a:pos x="49" y="216"/>
                </a:cxn>
                <a:cxn ang="0">
                  <a:pos x="28" y="209"/>
                </a:cxn>
                <a:cxn ang="0">
                  <a:pos x="6" y="195"/>
                </a:cxn>
                <a:cxn ang="0">
                  <a:pos x="0" y="175"/>
                </a:cxn>
              </a:cxnLst>
              <a:rect l="0" t="0" r="r" b="b"/>
              <a:pathLst>
                <a:path w="133" h="216">
                  <a:moveTo>
                    <a:pt x="0" y="153"/>
                  </a:moveTo>
                  <a:lnTo>
                    <a:pt x="28" y="147"/>
                  </a:lnTo>
                  <a:lnTo>
                    <a:pt x="28" y="161"/>
                  </a:lnTo>
                  <a:lnTo>
                    <a:pt x="28" y="161"/>
                  </a:lnTo>
                  <a:lnTo>
                    <a:pt x="28" y="167"/>
                  </a:lnTo>
                  <a:lnTo>
                    <a:pt x="28" y="175"/>
                  </a:lnTo>
                  <a:lnTo>
                    <a:pt x="28" y="175"/>
                  </a:lnTo>
                  <a:lnTo>
                    <a:pt x="28" y="181"/>
                  </a:lnTo>
                  <a:lnTo>
                    <a:pt x="35" y="181"/>
                  </a:lnTo>
                  <a:lnTo>
                    <a:pt x="35" y="188"/>
                  </a:lnTo>
                  <a:lnTo>
                    <a:pt x="42" y="188"/>
                  </a:lnTo>
                  <a:lnTo>
                    <a:pt x="42" y="188"/>
                  </a:lnTo>
                  <a:lnTo>
                    <a:pt x="49" y="188"/>
                  </a:lnTo>
                  <a:lnTo>
                    <a:pt x="49" y="188"/>
                  </a:lnTo>
                  <a:lnTo>
                    <a:pt x="49" y="188"/>
                  </a:lnTo>
                  <a:lnTo>
                    <a:pt x="56" y="188"/>
                  </a:lnTo>
                  <a:lnTo>
                    <a:pt x="56" y="188"/>
                  </a:lnTo>
                  <a:lnTo>
                    <a:pt x="63" y="188"/>
                  </a:lnTo>
                  <a:lnTo>
                    <a:pt x="63" y="188"/>
                  </a:lnTo>
                  <a:lnTo>
                    <a:pt x="70" y="188"/>
                  </a:lnTo>
                  <a:lnTo>
                    <a:pt x="77" y="188"/>
                  </a:lnTo>
                  <a:lnTo>
                    <a:pt x="83" y="188"/>
                  </a:lnTo>
                  <a:lnTo>
                    <a:pt x="91" y="188"/>
                  </a:lnTo>
                  <a:lnTo>
                    <a:pt x="91" y="181"/>
                  </a:lnTo>
                  <a:lnTo>
                    <a:pt x="97" y="181"/>
                  </a:lnTo>
                  <a:lnTo>
                    <a:pt x="97" y="175"/>
                  </a:lnTo>
                  <a:lnTo>
                    <a:pt x="105" y="175"/>
                  </a:lnTo>
                  <a:lnTo>
                    <a:pt x="105" y="167"/>
                  </a:lnTo>
                  <a:lnTo>
                    <a:pt x="105" y="167"/>
                  </a:lnTo>
                  <a:lnTo>
                    <a:pt x="105" y="167"/>
                  </a:lnTo>
                  <a:lnTo>
                    <a:pt x="105" y="161"/>
                  </a:lnTo>
                  <a:lnTo>
                    <a:pt x="105" y="161"/>
                  </a:lnTo>
                  <a:lnTo>
                    <a:pt x="105" y="153"/>
                  </a:lnTo>
                  <a:lnTo>
                    <a:pt x="105" y="153"/>
                  </a:lnTo>
                  <a:lnTo>
                    <a:pt x="105" y="147"/>
                  </a:lnTo>
                  <a:lnTo>
                    <a:pt x="105" y="139"/>
                  </a:lnTo>
                  <a:lnTo>
                    <a:pt x="105" y="133"/>
                  </a:lnTo>
                  <a:lnTo>
                    <a:pt x="97" y="133"/>
                  </a:lnTo>
                  <a:lnTo>
                    <a:pt x="97" y="125"/>
                  </a:lnTo>
                  <a:lnTo>
                    <a:pt x="91" y="125"/>
                  </a:lnTo>
                  <a:lnTo>
                    <a:pt x="91" y="119"/>
                  </a:lnTo>
                  <a:lnTo>
                    <a:pt x="83" y="119"/>
                  </a:lnTo>
                  <a:lnTo>
                    <a:pt x="83" y="119"/>
                  </a:lnTo>
                  <a:lnTo>
                    <a:pt x="77" y="119"/>
                  </a:lnTo>
                  <a:lnTo>
                    <a:pt x="77" y="119"/>
                  </a:lnTo>
                  <a:lnTo>
                    <a:pt x="70" y="119"/>
                  </a:lnTo>
                  <a:lnTo>
                    <a:pt x="70" y="119"/>
                  </a:lnTo>
                  <a:lnTo>
                    <a:pt x="63" y="119"/>
                  </a:lnTo>
                  <a:lnTo>
                    <a:pt x="63" y="119"/>
                  </a:lnTo>
                  <a:lnTo>
                    <a:pt x="63" y="119"/>
                  </a:lnTo>
                  <a:lnTo>
                    <a:pt x="63" y="119"/>
                  </a:lnTo>
                  <a:lnTo>
                    <a:pt x="56" y="119"/>
                  </a:lnTo>
                  <a:lnTo>
                    <a:pt x="56" y="119"/>
                  </a:lnTo>
                  <a:lnTo>
                    <a:pt x="56" y="119"/>
                  </a:lnTo>
                  <a:lnTo>
                    <a:pt x="56" y="119"/>
                  </a:lnTo>
                  <a:lnTo>
                    <a:pt x="49" y="119"/>
                  </a:lnTo>
                  <a:lnTo>
                    <a:pt x="49" y="119"/>
                  </a:lnTo>
                  <a:lnTo>
                    <a:pt x="49" y="119"/>
                  </a:lnTo>
                  <a:lnTo>
                    <a:pt x="49" y="83"/>
                  </a:lnTo>
                  <a:lnTo>
                    <a:pt x="49" y="91"/>
                  </a:lnTo>
                  <a:lnTo>
                    <a:pt x="49" y="91"/>
                  </a:lnTo>
                  <a:lnTo>
                    <a:pt x="49" y="91"/>
                  </a:lnTo>
                  <a:lnTo>
                    <a:pt x="49" y="91"/>
                  </a:lnTo>
                  <a:lnTo>
                    <a:pt x="49" y="91"/>
                  </a:lnTo>
                  <a:lnTo>
                    <a:pt x="49" y="91"/>
                  </a:lnTo>
                  <a:lnTo>
                    <a:pt x="49" y="91"/>
                  </a:lnTo>
                  <a:lnTo>
                    <a:pt x="49" y="91"/>
                  </a:lnTo>
                  <a:lnTo>
                    <a:pt x="49" y="91"/>
                  </a:lnTo>
                  <a:lnTo>
                    <a:pt x="49" y="91"/>
                  </a:lnTo>
                  <a:lnTo>
                    <a:pt x="49" y="91"/>
                  </a:lnTo>
                  <a:lnTo>
                    <a:pt x="49" y="91"/>
                  </a:lnTo>
                  <a:lnTo>
                    <a:pt x="56" y="91"/>
                  </a:lnTo>
                  <a:lnTo>
                    <a:pt x="63" y="91"/>
                  </a:lnTo>
                  <a:lnTo>
                    <a:pt x="63" y="91"/>
                  </a:lnTo>
                  <a:lnTo>
                    <a:pt x="70" y="91"/>
                  </a:lnTo>
                  <a:lnTo>
                    <a:pt x="77" y="91"/>
                  </a:lnTo>
                  <a:lnTo>
                    <a:pt x="77" y="83"/>
                  </a:lnTo>
                  <a:lnTo>
                    <a:pt x="83" y="83"/>
                  </a:lnTo>
                  <a:lnTo>
                    <a:pt x="83" y="77"/>
                  </a:lnTo>
                  <a:lnTo>
                    <a:pt x="91" y="77"/>
                  </a:lnTo>
                  <a:lnTo>
                    <a:pt x="91" y="70"/>
                  </a:lnTo>
                  <a:lnTo>
                    <a:pt x="91" y="70"/>
                  </a:lnTo>
                  <a:lnTo>
                    <a:pt x="91" y="70"/>
                  </a:lnTo>
                  <a:lnTo>
                    <a:pt x="91" y="63"/>
                  </a:lnTo>
                  <a:lnTo>
                    <a:pt x="91" y="63"/>
                  </a:lnTo>
                  <a:lnTo>
                    <a:pt x="91" y="63"/>
                  </a:lnTo>
                  <a:lnTo>
                    <a:pt x="91" y="56"/>
                  </a:lnTo>
                  <a:lnTo>
                    <a:pt x="91" y="49"/>
                  </a:lnTo>
                  <a:lnTo>
                    <a:pt x="91" y="49"/>
                  </a:lnTo>
                  <a:lnTo>
                    <a:pt x="91" y="42"/>
                  </a:lnTo>
                  <a:lnTo>
                    <a:pt x="91" y="42"/>
                  </a:lnTo>
                  <a:lnTo>
                    <a:pt x="83" y="35"/>
                  </a:lnTo>
                  <a:lnTo>
                    <a:pt x="83" y="35"/>
                  </a:lnTo>
                  <a:lnTo>
                    <a:pt x="77" y="28"/>
                  </a:lnTo>
                  <a:lnTo>
                    <a:pt x="77" y="28"/>
                  </a:lnTo>
                  <a:lnTo>
                    <a:pt x="70" y="28"/>
                  </a:lnTo>
                  <a:lnTo>
                    <a:pt x="70" y="28"/>
                  </a:lnTo>
                  <a:lnTo>
                    <a:pt x="70" y="28"/>
                  </a:lnTo>
                  <a:lnTo>
                    <a:pt x="63" y="28"/>
                  </a:lnTo>
                  <a:lnTo>
                    <a:pt x="63" y="28"/>
                  </a:lnTo>
                  <a:lnTo>
                    <a:pt x="56" y="28"/>
                  </a:lnTo>
                  <a:lnTo>
                    <a:pt x="49" y="28"/>
                  </a:lnTo>
                  <a:lnTo>
                    <a:pt x="49" y="28"/>
                  </a:lnTo>
                  <a:lnTo>
                    <a:pt x="49" y="28"/>
                  </a:lnTo>
                  <a:lnTo>
                    <a:pt x="42" y="28"/>
                  </a:lnTo>
                  <a:lnTo>
                    <a:pt x="42" y="28"/>
                  </a:lnTo>
                  <a:lnTo>
                    <a:pt x="35" y="35"/>
                  </a:lnTo>
                  <a:lnTo>
                    <a:pt x="35" y="35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28" y="49"/>
                  </a:lnTo>
                  <a:lnTo>
                    <a:pt x="28" y="49"/>
                  </a:lnTo>
                  <a:lnTo>
                    <a:pt x="28" y="49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28"/>
                  </a:lnTo>
                  <a:lnTo>
                    <a:pt x="6" y="28"/>
                  </a:lnTo>
                  <a:lnTo>
                    <a:pt x="6" y="21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21" y="7"/>
                  </a:lnTo>
                  <a:lnTo>
                    <a:pt x="28" y="7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63" y="0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83" y="0"/>
                  </a:lnTo>
                  <a:lnTo>
                    <a:pt x="83" y="7"/>
                  </a:lnTo>
                  <a:lnTo>
                    <a:pt x="91" y="7"/>
                  </a:lnTo>
                  <a:lnTo>
                    <a:pt x="97" y="14"/>
                  </a:lnTo>
                  <a:lnTo>
                    <a:pt x="97" y="14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1" y="28"/>
                  </a:lnTo>
                  <a:lnTo>
                    <a:pt x="111" y="28"/>
                  </a:lnTo>
                  <a:lnTo>
                    <a:pt x="119" y="35"/>
                  </a:lnTo>
                  <a:lnTo>
                    <a:pt x="119" y="35"/>
                  </a:lnTo>
                  <a:lnTo>
                    <a:pt x="119" y="42"/>
                  </a:lnTo>
                  <a:lnTo>
                    <a:pt x="119" y="49"/>
                  </a:lnTo>
                  <a:lnTo>
                    <a:pt x="119" y="56"/>
                  </a:lnTo>
                  <a:lnTo>
                    <a:pt x="119" y="56"/>
                  </a:lnTo>
                  <a:lnTo>
                    <a:pt x="119" y="63"/>
                  </a:lnTo>
                  <a:lnTo>
                    <a:pt x="119" y="70"/>
                  </a:lnTo>
                  <a:lnTo>
                    <a:pt x="119" y="70"/>
                  </a:lnTo>
                  <a:lnTo>
                    <a:pt x="119" y="70"/>
                  </a:lnTo>
                  <a:lnTo>
                    <a:pt x="119" y="77"/>
                  </a:lnTo>
                  <a:lnTo>
                    <a:pt x="119" y="77"/>
                  </a:lnTo>
                  <a:lnTo>
                    <a:pt x="111" y="83"/>
                  </a:lnTo>
                  <a:lnTo>
                    <a:pt x="111" y="83"/>
                  </a:lnTo>
                  <a:lnTo>
                    <a:pt x="105" y="91"/>
                  </a:lnTo>
                  <a:lnTo>
                    <a:pt x="105" y="91"/>
                  </a:lnTo>
                  <a:lnTo>
                    <a:pt x="97" y="91"/>
                  </a:lnTo>
                  <a:lnTo>
                    <a:pt x="97" y="97"/>
                  </a:lnTo>
                  <a:lnTo>
                    <a:pt x="97" y="97"/>
                  </a:lnTo>
                  <a:lnTo>
                    <a:pt x="91" y="97"/>
                  </a:lnTo>
                  <a:lnTo>
                    <a:pt x="91" y="97"/>
                  </a:lnTo>
                  <a:lnTo>
                    <a:pt x="91" y="105"/>
                  </a:lnTo>
                  <a:lnTo>
                    <a:pt x="97" y="105"/>
                  </a:lnTo>
                  <a:lnTo>
                    <a:pt x="105" y="105"/>
                  </a:lnTo>
                  <a:lnTo>
                    <a:pt x="105" y="111"/>
                  </a:lnTo>
                  <a:lnTo>
                    <a:pt x="111" y="111"/>
                  </a:lnTo>
                  <a:lnTo>
                    <a:pt x="119" y="119"/>
                  </a:lnTo>
                  <a:lnTo>
                    <a:pt x="119" y="119"/>
                  </a:lnTo>
                  <a:lnTo>
                    <a:pt x="125" y="125"/>
                  </a:lnTo>
                  <a:lnTo>
                    <a:pt x="125" y="125"/>
                  </a:lnTo>
                  <a:lnTo>
                    <a:pt x="133" y="133"/>
                  </a:lnTo>
                  <a:lnTo>
                    <a:pt x="133" y="139"/>
                  </a:lnTo>
                  <a:lnTo>
                    <a:pt x="133" y="139"/>
                  </a:lnTo>
                  <a:lnTo>
                    <a:pt x="133" y="147"/>
                  </a:lnTo>
                  <a:lnTo>
                    <a:pt x="133" y="153"/>
                  </a:lnTo>
                  <a:lnTo>
                    <a:pt x="133" y="153"/>
                  </a:lnTo>
                  <a:lnTo>
                    <a:pt x="133" y="167"/>
                  </a:lnTo>
                  <a:lnTo>
                    <a:pt x="133" y="175"/>
                  </a:lnTo>
                  <a:lnTo>
                    <a:pt x="133" y="175"/>
                  </a:lnTo>
                  <a:lnTo>
                    <a:pt x="125" y="181"/>
                  </a:lnTo>
                  <a:lnTo>
                    <a:pt x="125" y="188"/>
                  </a:lnTo>
                  <a:lnTo>
                    <a:pt x="125" y="195"/>
                  </a:lnTo>
                  <a:lnTo>
                    <a:pt x="119" y="202"/>
                  </a:lnTo>
                  <a:lnTo>
                    <a:pt x="111" y="202"/>
                  </a:lnTo>
                  <a:lnTo>
                    <a:pt x="105" y="209"/>
                  </a:lnTo>
                  <a:lnTo>
                    <a:pt x="97" y="209"/>
                  </a:lnTo>
                  <a:lnTo>
                    <a:pt x="91" y="216"/>
                  </a:lnTo>
                  <a:lnTo>
                    <a:pt x="83" y="216"/>
                  </a:lnTo>
                  <a:lnTo>
                    <a:pt x="77" y="216"/>
                  </a:lnTo>
                  <a:lnTo>
                    <a:pt x="70" y="216"/>
                  </a:lnTo>
                  <a:lnTo>
                    <a:pt x="63" y="216"/>
                  </a:lnTo>
                  <a:lnTo>
                    <a:pt x="49" y="216"/>
                  </a:lnTo>
                  <a:lnTo>
                    <a:pt x="42" y="216"/>
                  </a:lnTo>
                  <a:lnTo>
                    <a:pt x="42" y="216"/>
                  </a:lnTo>
                  <a:lnTo>
                    <a:pt x="35" y="216"/>
                  </a:lnTo>
                  <a:lnTo>
                    <a:pt x="28" y="209"/>
                  </a:lnTo>
                  <a:lnTo>
                    <a:pt x="21" y="209"/>
                  </a:lnTo>
                  <a:lnTo>
                    <a:pt x="14" y="202"/>
                  </a:lnTo>
                  <a:lnTo>
                    <a:pt x="14" y="202"/>
                  </a:lnTo>
                  <a:lnTo>
                    <a:pt x="6" y="195"/>
                  </a:lnTo>
                  <a:lnTo>
                    <a:pt x="6" y="188"/>
                  </a:lnTo>
                  <a:lnTo>
                    <a:pt x="0" y="181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0" y="167"/>
                  </a:lnTo>
                  <a:lnTo>
                    <a:pt x="0" y="161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897" name="Freeform 249"/>
            <p:cNvSpPr>
              <a:spLocks noEditPoints="1"/>
            </p:cNvSpPr>
            <p:nvPr/>
          </p:nvSpPr>
          <p:spPr bwMode="auto">
            <a:xfrm>
              <a:off x="1004" y="5698"/>
              <a:ext cx="66" cy="109"/>
            </a:xfrm>
            <a:custGeom>
              <a:avLst/>
              <a:gdLst/>
              <a:ahLst/>
              <a:cxnLst>
                <a:cxn ang="0">
                  <a:pos x="0" y="91"/>
                </a:cxn>
                <a:cxn ang="0">
                  <a:pos x="0" y="63"/>
                </a:cxn>
                <a:cxn ang="0">
                  <a:pos x="6" y="35"/>
                </a:cxn>
                <a:cxn ang="0">
                  <a:pos x="20" y="21"/>
                </a:cxn>
                <a:cxn ang="0">
                  <a:pos x="27" y="7"/>
                </a:cxn>
                <a:cxn ang="0">
                  <a:pos x="48" y="0"/>
                </a:cxn>
                <a:cxn ang="0">
                  <a:pos x="69" y="0"/>
                </a:cxn>
                <a:cxn ang="0">
                  <a:pos x="90" y="7"/>
                </a:cxn>
                <a:cxn ang="0">
                  <a:pos x="104" y="14"/>
                </a:cxn>
                <a:cxn ang="0">
                  <a:pos x="117" y="28"/>
                </a:cxn>
                <a:cxn ang="0">
                  <a:pos x="125" y="49"/>
                </a:cxn>
                <a:cxn ang="0">
                  <a:pos x="131" y="77"/>
                </a:cxn>
                <a:cxn ang="0">
                  <a:pos x="131" y="111"/>
                </a:cxn>
                <a:cxn ang="0">
                  <a:pos x="131" y="147"/>
                </a:cxn>
                <a:cxn ang="0">
                  <a:pos x="125" y="175"/>
                </a:cxn>
                <a:cxn ang="0">
                  <a:pos x="117" y="195"/>
                </a:cxn>
                <a:cxn ang="0">
                  <a:pos x="104" y="209"/>
                </a:cxn>
                <a:cxn ang="0">
                  <a:pos x="90" y="216"/>
                </a:cxn>
                <a:cxn ang="0">
                  <a:pos x="69" y="216"/>
                </a:cxn>
                <a:cxn ang="0">
                  <a:pos x="55" y="216"/>
                </a:cxn>
                <a:cxn ang="0">
                  <a:pos x="41" y="216"/>
                </a:cxn>
                <a:cxn ang="0">
                  <a:pos x="27" y="209"/>
                </a:cxn>
                <a:cxn ang="0">
                  <a:pos x="20" y="209"/>
                </a:cxn>
                <a:cxn ang="0">
                  <a:pos x="6" y="188"/>
                </a:cxn>
                <a:cxn ang="0">
                  <a:pos x="0" y="161"/>
                </a:cxn>
                <a:cxn ang="0">
                  <a:pos x="0" y="133"/>
                </a:cxn>
                <a:cxn ang="0">
                  <a:pos x="0" y="111"/>
                </a:cxn>
                <a:cxn ang="0">
                  <a:pos x="27" y="133"/>
                </a:cxn>
                <a:cxn ang="0">
                  <a:pos x="27" y="161"/>
                </a:cxn>
                <a:cxn ang="0">
                  <a:pos x="34" y="181"/>
                </a:cxn>
                <a:cxn ang="0">
                  <a:pos x="48" y="188"/>
                </a:cxn>
                <a:cxn ang="0">
                  <a:pos x="62" y="188"/>
                </a:cxn>
                <a:cxn ang="0">
                  <a:pos x="69" y="188"/>
                </a:cxn>
                <a:cxn ang="0">
                  <a:pos x="83" y="188"/>
                </a:cxn>
                <a:cxn ang="0">
                  <a:pos x="97" y="175"/>
                </a:cxn>
                <a:cxn ang="0">
                  <a:pos x="104" y="153"/>
                </a:cxn>
                <a:cxn ang="0">
                  <a:pos x="104" y="125"/>
                </a:cxn>
                <a:cxn ang="0">
                  <a:pos x="104" y="91"/>
                </a:cxn>
                <a:cxn ang="0">
                  <a:pos x="104" y="56"/>
                </a:cxn>
                <a:cxn ang="0">
                  <a:pos x="90" y="42"/>
                </a:cxn>
                <a:cxn ang="0">
                  <a:pos x="76" y="28"/>
                </a:cxn>
                <a:cxn ang="0">
                  <a:pos x="62" y="28"/>
                </a:cxn>
                <a:cxn ang="0">
                  <a:pos x="55" y="28"/>
                </a:cxn>
                <a:cxn ang="0">
                  <a:pos x="48" y="28"/>
                </a:cxn>
                <a:cxn ang="0">
                  <a:pos x="41" y="35"/>
                </a:cxn>
                <a:cxn ang="0">
                  <a:pos x="34" y="42"/>
                </a:cxn>
                <a:cxn ang="0">
                  <a:pos x="27" y="56"/>
                </a:cxn>
                <a:cxn ang="0">
                  <a:pos x="27" y="70"/>
                </a:cxn>
                <a:cxn ang="0">
                  <a:pos x="27" y="91"/>
                </a:cxn>
              </a:cxnLst>
              <a:rect l="0" t="0" r="r" b="b"/>
              <a:pathLst>
                <a:path w="131" h="216">
                  <a:moveTo>
                    <a:pt x="0" y="111"/>
                  </a:moveTo>
                  <a:lnTo>
                    <a:pt x="0" y="105"/>
                  </a:lnTo>
                  <a:lnTo>
                    <a:pt x="0" y="91"/>
                  </a:lnTo>
                  <a:lnTo>
                    <a:pt x="0" y="77"/>
                  </a:lnTo>
                  <a:lnTo>
                    <a:pt x="0" y="70"/>
                  </a:lnTo>
                  <a:lnTo>
                    <a:pt x="0" y="63"/>
                  </a:lnTo>
                  <a:lnTo>
                    <a:pt x="0" y="49"/>
                  </a:lnTo>
                  <a:lnTo>
                    <a:pt x="6" y="42"/>
                  </a:lnTo>
                  <a:lnTo>
                    <a:pt x="6" y="35"/>
                  </a:lnTo>
                  <a:lnTo>
                    <a:pt x="13" y="28"/>
                  </a:lnTo>
                  <a:lnTo>
                    <a:pt x="13" y="21"/>
                  </a:lnTo>
                  <a:lnTo>
                    <a:pt x="20" y="21"/>
                  </a:lnTo>
                  <a:lnTo>
                    <a:pt x="20" y="14"/>
                  </a:lnTo>
                  <a:lnTo>
                    <a:pt x="27" y="7"/>
                  </a:lnTo>
                  <a:lnTo>
                    <a:pt x="27" y="7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55" y="0"/>
                  </a:lnTo>
                  <a:lnTo>
                    <a:pt x="62" y="0"/>
                  </a:lnTo>
                  <a:lnTo>
                    <a:pt x="69" y="0"/>
                  </a:lnTo>
                  <a:lnTo>
                    <a:pt x="76" y="0"/>
                  </a:lnTo>
                  <a:lnTo>
                    <a:pt x="83" y="0"/>
                  </a:lnTo>
                  <a:lnTo>
                    <a:pt x="90" y="7"/>
                  </a:lnTo>
                  <a:lnTo>
                    <a:pt x="97" y="7"/>
                  </a:lnTo>
                  <a:lnTo>
                    <a:pt x="97" y="14"/>
                  </a:lnTo>
                  <a:lnTo>
                    <a:pt x="104" y="14"/>
                  </a:lnTo>
                  <a:lnTo>
                    <a:pt x="111" y="21"/>
                  </a:lnTo>
                  <a:lnTo>
                    <a:pt x="111" y="28"/>
                  </a:lnTo>
                  <a:lnTo>
                    <a:pt x="117" y="28"/>
                  </a:lnTo>
                  <a:lnTo>
                    <a:pt x="117" y="35"/>
                  </a:lnTo>
                  <a:lnTo>
                    <a:pt x="125" y="42"/>
                  </a:lnTo>
                  <a:lnTo>
                    <a:pt x="125" y="49"/>
                  </a:lnTo>
                  <a:lnTo>
                    <a:pt x="125" y="56"/>
                  </a:lnTo>
                  <a:lnTo>
                    <a:pt x="131" y="63"/>
                  </a:lnTo>
                  <a:lnTo>
                    <a:pt x="131" y="77"/>
                  </a:lnTo>
                  <a:lnTo>
                    <a:pt x="131" y="91"/>
                  </a:lnTo>
                  <a:lnTo>
                    <a:pt x="131" y="97"/>
                  </a:lnTo>
                  <a:lnTo>
                    <a:pt x="131" y="111"/>
                  </a:lnTo>
                  <a:lnTo>
                    <a:pt x="131" y="125"/>
                  </a:lnTo>
                  <a:lnTo>
                    <a:pt x="131" y="139"/>
                  </a:lnTo>
                  <a:lnTo>
                    <a:pt x="131" y="147"/>
                  </a:lnTo>
                  <a:lnTo>
                    <a:pt x="131" y="153"/>
                  </a:lnTo>
                  <a:lnTo>
                    <a:pt x="131" y="161"/>
                  </a:lnTo>
                  <a:lnTo>
                    <a:pt x="125" y="175"/>
                  </a:lnTo>
                  <a:lnTo>
                    <a:pt x="125" y="181"/>
                  </a:lnTo>
                  <a:lnTo>
                    <a:pt x="117" y="188"/>
                  </a:lnTo>
                  <a:lnTo>
                    <a:pt x="117" y="195"/>
                  </a:lnTo>
                  <a:lnTo>
                    <a:pt x="111" y="195"/>
                  </a:lnTo>
                  <a:lnTo>
                    <a:pt x="111" y="202"/>
                  </a:lnTo>
                  <a:lnTo>
                    <a:pt x="104" y="209"/>
                  </a:lnTo>
                  <a:lnTo>
                    <a:pt x="97" y="209"/>
                  </a:lnTo>
                  <a:lnTo>
                    <a:pt x="97" y="216"/>
                  </a:lnTo>
                  <a:lnTo>
                    <a:pt x="90" y="216"/>
                  </a:lnTo>
                  <a:lnTo>
                    <a:pt x="83" y="216"/>
                  </a:lnTo>
                  <a:lnTo>
                    <a:pt x="76" y="216"/>
                  </a:lnTo>
                  <a:lnTo>
                    <a:pt x="69" y="216"/>
                  </a:lnTo>
                  <a:lnTo>
                    <a:pt x="69" y="216"/>
                  </a:lnTo>
                  <a:lnTo>
                    <a:pt x="62" y="216"/>
                  </a:lnTo>
                  <a:lnTo>
                    <a:pt x="55" y="216"/>
                  </a:lnTo>
                  <a:lnTo>
                    <a:pt x="48" y="216"/>
                  </a:lnTo>
                  <a:lnTo>
                    <a:pt x="41" y="216"/>
                  </a:lnTo>
                  <a:lnTo>
                    <a:pt x="41" y="216"/>
                  </a:lnTo>
                  <a:lnTo>
                    <a:pt x="34" y="216"/>
                  </a:lnTo>
                  <a:lnTo>
                    <a:pt x="27" y="216"/>
                  </a:lnTo>
                  <a:lnTo>
                    <a:pt x="27" y="209"/>
                  </a:lnTo>
                  <a:lnTo>
                    <a:pt x="20" y="209"/>
                  </a:lnTo>
                  <a:lnTo>
                    <a:pt x="20" y="209"/>
                  </a:lnTo>
                  <a:lnTo>
                    <a:pt x="20" y="209"/>
                  </a:lnTo>
                  <a:lnTo>
                    <a:pt x="13" y="202"/>
                  </a:lnTo>
                  <a:lnTo>
                    <a:pt x="13" y="195"/>
                  </a:lnTo>
                  <a:lnTo>
                    <a:pt x="6" y="188"/>
                  </a:lnTo>
                  <a:lnTo>
                    <a:pt x="6" y="181"/>
                  </a:lnTo>
                  <a:lnTo>
                    <a:pt x="0" y="175"/>
                  </a:lnTo>
                  <a:lnTo>
                    <a:pt x="0" y="161"/>
                  </a:lnTo>
                  <a:lnTo>
                    <a:pt x="0" y="153"/>
                  </a:lnTo>
                  <a:lnTo>
                    <a:pt x="0" y="147"/>
                  </a:lnTo>
                  <a:lnTo>
                    <a:pt x="0" y="133"/>
                  </a:lnTo>
                  <a:lnTo>
                    <a:pt x="0" y="125"/>
                  </a:lnTo>
                  <a:lnTo>
                    <a:pt x="0" y="119"/>
                  </a:lnTo>
                  <a:lnTo>
                    <a:pt x="0" y="111"/>
                  </a:lnTo>
                  <a:close/>
                  <a:moveTo>
                    <a:pt x="27" y="105"/>
                  </a:moveTo>
                  <a:lnTo>
                    <a:pt x="27" y="125"/>
                  </a:lnTo>
                  <a:lnTo>
                    <a:pt x="27" y="133"/>
                  </a:lnTo>
                  <a:lnTo>
                    <a:pt x="27" y="147"/>
                  </a:lnTo>
                  <a:lnTo>
                    <a:pt x="27" y="153"/>
                  </a:lnTo>
                  <a:lnTo>
                    <a:pt x="27" y="161"/>
                  </a:lnTo>
                  <a:lnTo>
                    <a:pt x="27" y="167"/>
                  </a:lnTo>
                  <a:lnTo>
                    <a:pt x="34" y="175"/>
                  </a:lnTo>
                  <a:lnTo>
                    <a:pt x="34" y="181"/>
                  </a:lnTo>
                  <a:lnTo>
                    <a:pt x="41" y="181"/>
                  </a:lnTo>
                  <a:lnTo>
                    <a:pt x="41" y="188"/>
                  </a:lnTo>
                  <a:lnTo>
                    <a:pt x="48" y="188"/>
                  </a:lnTo>
                  <a:lnTo>
                    <a:pt x="48" y="188"/>
                  </a:lnTo>
                  <a:lnTo>
                    <a:pt x="55" y="188"/>
                  </a:lnTo>
                  <a:lnTo>
                    <a:pt x="62" y="188"/>
                  </a:lnTo>
                  <a:lnTo>
                    <a:pt x="62" y="188"/>
                  </a:lnTo>
                  <a:lnTo>
                    <a:pt x="62" y="188"/>
                  </a:lnTo>
                  <a:lnTo>
                    <a:pt x="69" y="188"/>
                  </a:lnTo>
                  <a:lnTo>
                    <a:pt x="76" y="188"/>
                  </a:lnTo>
                  <a:lnTo>
                    <a:pt x="76" y="188"/>
                  </a:lnTo>
                  <a:lnTo>
                    <a:pt x="83" y="188"/>
                  </a:lnTo>
                  <a:lnTo>
                    <a:pt x="90" y="181"/>
                  </a:lnTo>
                  <a:lnTo>
                    <a:pt x="90" y="181"/>
                  </a:lnTo>
                  <a:lnTo>
                    <a:pt x="97" y="175"/>
                  </a:lnTo>
                  <a:lnTo>
                    <a:pt x="97" y="167"/>
                  </a:lnTo>
                  <a:lnTo>
                    <a:pt x="104" y="167"/>
                  </a:lnTo>
                  <a:lnTo>
                    <a:pt x="104" y="153"/>
                  </a:lnTo>
                  <a:lnTo>
                    <a:pt x="104" y="147"/>
                  </a:lnTo>
                  <a:lnTo>
                    <a:pt x="104" y="133"/>
                  </a:lnTo>
                  <a:lnTo>
                    <a:pt x="104" y="125"/>
                  </a:lnTo>
                  <a:lnTo>
                    <a:pt x="104" y="111"/>
                  </a:lnTo>
                  <a:lnTo>
                    <a:pt x="104" y="97"/>
                  </a:lnTo>
                  <a:lnTo>
                    <a:pt x="104" y="91"/>
                  </a:lnTo>
                  <a:lnTo>
                    <a:pt x="104" y="77"/>
                  </a:lnTo>
                  <a:lnTo>
                    <a:pt x="104" y="70"/>
                  </a:lnTo>
                  <a:lnTo>
                    <a:pt x="104" y="56"/>
                  </a:lnTo>
                  <a:lnTo>
                    <a:pt x="97" y="49"/>
                  </a:lnTo>
                  <a:lnTo>
                    <a:pt x="97" y="42"/>
                  </a:lnTo>
                  <a:lnTo>
                    <a:pt x="90" y="42"/>
                  </a:lnTo>
                  <a:lnTo>
                    <a:pt x="90" y="35"/>
                  </a:lnTo>
                  <a:lnTo>
                    <a:pt x="83" y="35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69" y="28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55" y="28"/>
                  </a:lnTo>
                  <a:lnTo>
                    <a:pt x="55" y="28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41" y="35"/>
                  </a:lnTo>
                  <a:lnTo>
                    <a:pt x="41" y="35"/>
                  </a:lnTo>
                  <a:lnTo>
                    <a:pt x="41" y="35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27" y="49"/>
                  </a:lnTo>
                  <a:lnTo>
                    <a:pt x="27" y="49"/>
                  </a:lnTo>
                  <a:lnTo>
                    <a:pt x="27" y="56"/>
                  </a:lnTo>
                  <a:lnTo>
                    <a:pt x="27" y="63"/>
                  </a:lnTo>
                  <a:lnTo>
                    <a:pt x="27" y="63"/>
                  </a:lnTo>
                  <a:lnTo>
                    <a:pt x="27" y="70"/>
                  </a:lnTo>
                  <a:lnTo>
                    <a:pt x="27" y="77"/>
                  </a:lnTo>
                  <a:lnTo>
                    <a:pt x="27" y="83"/>
                  </a:lnTo>
                  <a:lnTo>
                    <a:pt x="27" y="91"/>
                  </a:lnTo>
                  <a:lnTo>
                    <a:pt x="27" y="97"/>
                  </a:lnTo>
                  <a:lnTo>
                    <a:pt x="27" y="10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898" name="Freeform 250"/>
            <p:cNvSpPr>
              <a:spLocks/>
            </p:cNvSpPr>
            <p:nvPr/>
          </p:nvSpPr>
          <p:spPr bwMode="auto">
            <a:xfrm>
              <a:off x="1094" y="5793"/>
              <a:ext cx="14" cy="35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0" y="0"/>
                </a:cxn>
                <a:cxn ang="0">
                  <a:pos x="28" y="0"/>
                </a:cxn>
                <a:cxn ang="0">
                  <a:pos x="28" y="28"/>
                </a:cxn>
                <a:cxn ang="0">
                  <a:pos x="20" y="28"/>
                </a:cxn>
                <a:cxn ang="0">
                  <a:pos x="20" y="35"/>
                </a:cxn>
                <a:cxn ang="0">
                  <a:pos x="20" y="42"/>
                </a:cxn>
                <a:cxn ang="0">
                  <a:pos x="20" y="42"/>
                </a:cxn>
                <a:cxn ang="0">
                  <a:pos x="20" y="49"/>
                </a:cxn>
                <a:cxn ang="0">
                  <a:pos x="20" y="56"/>
                </a:cxn>
                <a:cxn ang="0">
                  <a:pos x="20" y="56"/>
                </a:cxn>
                <a:cxn ang="0">
                  <a:pos x="14" y="63"/>
                </a:cxn>
                <a:cxn ang="0">
                  <a:pos x="14" y="63"/>
                </a:cxn>
                <a:cxn ang="0">
                  <a:pos x="14" y="70"/>
                </a:cxn>
                <a:cxn ang="0">
                  <a:pos x="14" y="70"/>
                </a:cxn>
                <a:cxn ang="0">
                  <a:pos x="6" y="70"/>
                </a:cxn>
                <a:cxn ang="0">
                  <a:pos x="6" y="70"/>
                </a:cxn>
                <a:cxn ang="0">
                  <a:pos x="6" y="70"/>
                </a:cxn>
                <a:cxn ang="0">
                  <a:pos x="6" y="70"/>
                </a:cxn>
                <a:cxn ang="0">
                  <a:pos x="0" y="63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6" y="49"/>
                </a:cxn>
                <a:cxn ang="0">
                  <a:pos x="6" y="49"/>
                </a:cxn>
                <a:cxn ang="0">
                  <a:pos x="6" y="49"/>
                </a:cxn>
                <a:cxn ang="0">
                  <a:pos x="6" y="42"/>
                </a:cxn>
                <a:cxn ang="0">
                  <a:pos x="6" y="42"/>
                </a:cxn>
                <a:cxn ang="0">
                  <a:pos x="6" y="35"/>
                </a:cxn>
                <a:cxn ang="0">
                  <a:pos x="6" y="28"/>
                </a:cxn>
                <a:cxn ang="0">
                  <a:pos x="6" y="28"/>
                </a:cxn>
                <a:cxn ang="0">
                  <a:pos x="0" y="28"/>
                </a:cxn>
              </a:cxnLst>
              <a:rect l="0" t="0" r="r" b="b"/>
              <a:pathLst>
                <a:path w="28" h="70">
                  <a:moveTo>
                    <a:pt x="0" y="28"/>
                  </a:moveTo>
                  <a:lnTo>
                    <a:pt x="0" y="0"/>
                  </a:lnTo>
                  <a:lnTo>
                    <a:pt x="28" y="0"/>
                  </a:lnTo>
                  <a:lnTo>
                    <a:pt x="28" y="28"/>
                  </a:lnTo>
                  <a:lnTo>
                    <a:pt x="20" y="28"/>
                  </a:lnTo>
                  <a:lnTo>
                    <a:pt x="20" y="35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9"/>
                  </a:lnTo>
                  <a:lnTo>
                    <a:pt x="20" y="56"/>
                  </a:lnTo>
                  <a:lnTo>
                    <a:pt x="20" y="56"/>
                  </a:lnTo>
                  <a:lnTo>
                    <a:pt x="14" y="63"/>
                  </a:lnTo>
                  <a:lnTo>
                    <a:pt x="14" y="63"/>
                  </a:lnTo>
                  <a:lnTo>
                    <a:pt x="14" y="70"/>
                  </a:lnTo>
                  <a:lnTo>
                    <a:pt x="14" y="70"/>
                  </a:lnTo>
                  <a:lnTo>
                    <a:pt x="6" y="70"/>
                  </a:lnTo>
                  <a:lnTo>
                    <a:pt x="6" y="70"/>
                  </a:lnTo>
                  <a:lnTo>
                    <a:pt x="6" y="70"/>
                  </a:lnTo>
                  <a:lnTo>
                    <a:pt x="6" y="70"/>
                  </a:lnTo>
                  <a:lnTo>
                    <a:pt x="0" y="63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6" y="49"/>
                  </a:lnTo>
                  <a:lnTo>
                    <a:pt x="6" y="49"/>
                  </a:lnTo>
                  <a:lnTo>
                    <a:pt x="6" y="49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6" y="35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899" name="Freeform 251"/>
            <p:cNvSpPr>
              <a:spLocks noEditPoints="1"/>
            </p:cNvSpPr>
            <p:nvPr/>
          </p:nvSpPr>
          <p:spPr bwMode="auto">
            <a:xfrm>
              <a:off x="1132" y="5698"/>
              <a:ext cx="67" cy="109"/>
            </a:xfrm>
            <a:custGeom>
              <a:avLst/>
              <a:gdLst/>
              <a:ahLst/>
              <a:cxnLst>
                <a:cxn ang="0">
                  <a:pos x="0" y="91"/>
                </a:cxn>
                <a:cxn ang="0">
                  <a:pos x="0" y="63"/>
                </a:cxn>
                <a:cxn ang="0">
                  <a:pos x="7" y="35"/>
                </a:cxn>
                <a:cxn ang="0">
                  <a:pos x="21" y="21"/>
                </a:cxn>
                <a:cxn ang="0">
                  <a:pos x="28" y="7"/>
                </a:cxn>
                <a:cxn ang="0">
                  <a:pos x="49" y="0"/>
                </a:cxn>
                <a:cxn ang="0">
                  <a:pos x="69" y="0"/>
                </a:cxn>
                <a:cxn ang="0">
                  <a:pos x="91" y="7"/>
                </a:cxn>
                <a:cxn ang="0">
                  <a:pos x="105" y="14"/>
                </a:cxn>
                <a:cxn ang="0">
                  <a:pos x="119" y="28"/>
                </a:cxn>
                <a:cxn ang="0">
                  <a:pos x="125" y="49"/>
                </a:cxn>
                <a:cxn ang="0">
                  <a:pos x="133" y="77"/>
                </a:cxn>
                <a:cxn ang="0">
                  <a:pos x="133" y="111"/>
                </a:cxn>
                <a:cxn ang="0">
                  <a:pos x="133" y="147"/>
                </a:cxn>
                <a:cxn ang="0">
                  <a:pos x="125" y="175"/>
                </a:cxn>
                <a:cxn ang="0">
                  <a:pos x="119" y="195"/>
                </a:cxn>
                <a:cxn ang="0">
                  <a:pos x="105" y="209"/>
                </a:cxn>
                <a:cxn ang="0">
                  <a:pos x="91" y="216"/>
                </a:cxn>
                <a:cxn ang="0">
                  <a:pos x="69" y="216"/>
                </a:cxn>
                <a:cxn ang="0">
                  <a:pos x="56" y="216"/>
                </a:cxn>
                <a:cxn ang="0">
                  <a:pos x="42" y="216"/>
                </a:cxn>
                <a:cxn ang="0">
                  <a:pos x="28" y="209"/>
                </a:cxn>
                <a:cxn ang="0">
                  <a:pos x="21" y="209"/>
                </a:cxn>
                <a:cxn ang="0">
                  <a:pos x="7" y="188"/>
                </a:cxn>
                <a:cxn ang="0">
                  <a:pos x="0" y="161"/>
                </a:cxn>
                <a:cxn ang="0">
                  <a:pos x="0" y="133"/>
                </a:cxn>
                <a:cxn ang="0">
                  <a:pos x="0" y="111"/>
                </a:cxn>
                <a:cxn ang="0">
                  <a:pos x="28" y="133"/>
                </a:cxn>
                <a:cxn ang="0">
                  <a:pos x="28" y="161"/>
                </a:cxn>
                <a:cxn ang="0">
                  <a:pos x="35" y="181"/>
                </a:cxn>
                <a:cxn ang="0">
                  <a:pos x="49" y="188"/>
                </a:cxn>
                <a:cxn ang="0">
                  <a:pos x="63" y="188"/>
                </a:cxn>
                <a:cxn ang="0">
                  <a:pos x="69" y="188"/>
                </a:cxn>
                <a:cxn ang="0">
                  <a:pos x="83" y="188"/>
                </a:cxn>
                <a:cxn ang="0">
                  <a:pos x="97" y="175"/>
                </a:cxn>
                <a:cxn ang="0">
                  <a:pos x="105" y="153"/>
                </a:cxn>
                <a:cxn ang="0">
                  <a:pos x="105" y="125"/>
                </a:cxn>
                <a:cxn ang="0">
                  <a:pos x="105" y="91"/>
                </a:cxn>
                <a:cxn ang="0">
                  <a:pos x="105" y="56"/>
                </a:cxn>
                <a:cxn ang="0">
                  <a:pos x="91" y="42"/>
                </a:cxn>
                <a:cxn ang="0">
                  <a:pos x="77" y="28"/>
                </a:cxn>
                <a:cxn ang="0">
                  <a:pos x="63" y="28"/>
                </a:cxn>
                <a:cxn ang="0">
                  <a:pos x="56" y="28"/>
                </a:cxn>
                <a:cxn ang="0">
                  <a:pos x="49" y="28"/>
                </a:cxn>
                <a:cxn ang="0">
                  <a:pos x="42" y="35"/>
                </a:cxn>
                <a:cxn ang="0">
                  <a:pos x="35" y="42"/>
                </a:cxn>
                <a:cxn ang="0">
                  <a:pos x="28" y="56"/>
                </a:cxn>
                <a:cxn ang="0">
                  <a:pos x="28" y="70"/>
                </a:cxn>
                <a:cxn ang="0">
                  <a:pos x="28" y="91"/>
                </a:cxn>
              </a:cxnLst>
              <a:rect l="0" t="0" r="r" b="b"/>
              <a:pathLst>
                <a:path w="133" h="216">
                  <a:moveTo>
                    <a:pt x="0" y="111"/>
                  </a:moveTo>
                  <a:lnTo>
                    <a:pt x="0" y="105"/>
                  </a:lnTo>
                  <a:lnTo>
                    <a:pt x="0" y="91"/>
                  </a:lnTo>
                  <a:lnTo>
                    <a:pt x="0" y="77"/>
                  </a:lnTo>
                  <a:lnTo>
                    <a:pt x="0" y="70"/>
                  </a:lnTo>
                  <a:lnTo>
                    <a:pt x="0" y="63"/>
                  </a:lnTo>
                  <a:lnTo>
                    <a:pt x="0" y="49"/>
                  </a:lnTo>
                  <a:lnTo>
                    <a:pt x="7" y="42"/>
                  </a:lnTo>
                  <a:lnTo>
                    <a:pt x="7" y="35"/>
                  </a:lnTo>
                  <a:lnTo>
                    <a:pt x="14" y="28"/>
                  </a:lnTo>
                  <a:lnTo>
                    <a:pt x="14" y="21"/>
                  </a:lnTo>
                  <a:lnTo>
                    <a:pt x="21" y="21"/>
                  </a:lnTo>
                  <a:lnTo>
                    <a:pt x="21" y="14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63" y="0"/>
                  </a:lnTo>
                  <a:lnTo>
                    <a:pt x="69" y="0"/>
                  </a:lnTo>
                  <a:lnTo>
                    <a:pt x="77" y="0"/>
                  </a:lnTo>
                  <a:lnTo>
                    <a:pt x="83" y="0"/>
                  </a:lnTo>
                  <a:lnTo>
                    <a:pt x="91" y="7"/>
                  </a:lnTo>
                  <a:lnTo>
                    <a:pt x="97" y="7"/>
                  </a:lnTo>
                  <a:lnTo>
                    <a:pt x="97" y="14"/>
                  </a:lnTo>
                  <a:lnTo>
                    <a:pt x="105" y="14"/>
                  </a:lnTo>
                  <a:lnTo>
                    <a:pt x="111" y="21"/>
                  </a:lnTo>
                  <a:lnTo>
                    <a:pt x="111" y="28"/>
                  </a:lnTo>
                  <a:lnTo>
                    <a:pt x="119" y="28"/>
                  </a:lnTo>
                  <a:lnTo>
                    <a:pt x="119" y="35"/>
                  </a:lnTo>
                  <a:lnTo>
                    <a:pt x="125" y="42"/>
                  </a:lnTo>
                  <a:lnTo>
                    <a:pt x="125" y="49"/>
                  </a:lnTo>
                  <a:lnTo>
                    <a:pt x="125" y="56"/>
                  </a:lnTo>
                  <a:lnTo>
                    <a:pt x="133" y="63"/>
                  </a:lnTo>
                  <a:lnTo>
                    <a:pt x="133" y="77"/>
                  </a:lnTo>
                  <a:lnTo>
                    <a:pt x="133" y="91"/>
                  </a:lnTo>
                  <a:lnTo>
                    <a:pt x="133" y="97"/>
                  </a:lnTo>
                  <a:lnTo>
                    <a:pt x="133" y="111"/>
                  </a:lnTo>
                  <a:lnTo>
                    <a:pt x="133" y="125"/>
                  </a:lnTo>
                  <a:lnTo>
                    <a:pt x="133" y="139"/>
                  </a:lnTo>
                  <a:lnTo>
                    <a:pt x="133" y="147"/>
                  </a:lnTo>
                  <a:lnTo>
                    <a:pt x="133" y="153"/>
                  </a:lnTo>
                  <a:lnTo>
                    <a:pt x="133" y="161"/>
                  </a:lnTo>
                  <a:lnTo>
                    <a:pt x="125" y="175"/>
                  </a:lnTo>
                  <a:lnTo>
                    <a:pt x="125" y="181"/>
                  </a:lnTo>
                  <a:lnTo>
                    <a:pt x="119" y="188"/>
                  </a:lnTo>
                  <a:lnTo>
                    <a:pt x="119" y="195"/>
                  </a:lnTo>
                  <a:lnTo>
                    <a:pt x="111" y="195"/>
                  </a:lnTo>
                  <a:lnTo>
                    <a:pt x="111" y="202"/>
                  </a:lnTo>
                  <a:lnTo>
                    <a:pt x="105" y="209"/>
                  </a:lnTo>
                  <a:lnTo>
                    <a:pt x="97" y="209"/>
                  </a:lnTo>
                  <a:lnTo>
                    <a:pt x="97" y="216"/>
                  </a:lnTo>
                  <a:lnTo>
                    <a:pt x="91" y="216"/>
                  </a:lnTo>
                  <a:lnTo>
                    <a:pt x="83" y="216"/>
                  </a:lnTo>
                  <a:lnTo>
                    <a:pt x="77" y="216"/>
                  </a:lnTo>
                  <a:lnTo>
                    <a:pt x="69" y="216"/>
                  </a:lnTo>
                  <a:lnTo>
                    <a:pt x="69" y="216"/>
                  </a:lnTo>
                  <a:lnTo>
                    <a:pt x="63" y="216"/>
                  </a:lnTo>
                  <a:lnTo>
                    <a:pt x="56" y="216"/>
                  </a:lnTo>
                  <a:lnTo>
                    <a:pt x="49" y="216"/>
                  </a:lnTo>
                  <a:lnTo>
                    <a:pt x="42" y="216"/>
                  </a:lnTo>
                  <a:lnTo>
                    <a:pt x="42" y="216"/>
                  </a:lnTo>
                  <a:lnTo>
                    <a:pt x="35" y="216"/>
                  </a:lnTo>
                  <a:lnTo>
                    <a:pt x="28" y="216"/>
                  </a:lnTo>
                  <a:lnTo>
                    <a:pt x="28" y="209"/>
                  </a:lnTo>
                  <a:lnTo>
                    <a:pt x="21" y="209"/>
                  </a:lnTo>
                  <a:lnTo>
                    <a:pt x="21" y="209"/>
                  </a:lnTo>
                  <a:lnTo>
                    <a:pt x="21" y="209"/>
                  </a:lnTo>
                  <a:lnTo>
                    <a:pt x="14" y="202"/>
                  </a:lnTo>
                  <a:lnTo>
                    <a:pt x="14" y="195"/>
                  </a:lnTo>
                  <a:lnTo>
                    <a:pt x="7" y="188"/>
                  </a:lnTo>
                  <a:lnTo>
                    <a:pt x="7" y="181"/>
                  </a:lnTo>
                  <a:lnTo>
                    <a:pt x="0" y="175"/>
                  </a:lnTo>
                  <a:lnTo>
                    <a:pt x="0" y="161"/>
                  </a:lnTo>
                  <a:lnTo>
                    <a:pt x="0" y="153"/>
                  </a:lnTo>
                  <a:lnTo>
                    <a:pt x="0" y="147"/>
                  </a:lnTo>
                  <a:lnTo>
                    <a:pt x="0" y="133"/>
                  </a:lnTo>
                  <a:lnTo>
                    <a:pt x="0" y="125"/>
                  </a:lnTo>
                  <a:lnTo>
                    <a:pt x="0" y="119"/>
                  </a:lnTo>
                  <a:lnTo>
                    <a:pt x="0" y="111"/>
                  </a:lnTo>
                  <a:close/>
                  <a:moveTo>
                    <a:pt x="28" y="105"/>
                  </a:moveTo>
                  <a:lnTo>
                    <a:pt x="28" y="125"/>
                  </a:lnTo>
                  <a:lnTo>
                    <a:pt x="28" y="133"/>
                  </a:lnTo>
                  <a:lnTo>
                    <a:pt x="28" y="147"/>
                  </a:lnTo>
                  <a:lnTo>
                    <a:pt x="28" y="153"/>
                  </a:lnTo>
                  <a:lnTo>
                    <a:pt x="28" y="161"/>
                  </a:lnTo>
                  <a:lnTo>
                    <a:pt x="28" y="167"/>
                  </a:lnTo>
                  <a:lnTo>
                    <a:pt x="35" y="175"/>
                  </a:lnTo>
                  <a:lnTo>
                    <a:pt x="35" y="181"/>
                  </a:lnTo>
                  <a:lnTo>
                    <a:pt x="42" y="181"/>
                  </a:lnTo>
                  <a:lnTo>
                    <a:pt x="42" y="188"/>
                  </a:lnTo>
                  <a:lnTo>
                    <a:pt x="49" y="188"/>
                  </a:lnTo>
                  <a:lnTo>
                    <a:pt x="49" y="188"/>
                  </a:lnTo>
                  <a:lnTo>
                    <a:pt x="56" y="188"/>
                  </a:lnTo>
                  <a:lnTo>
                    <a:pt x="63" y="188"/>
                  </a:lnTo>
                  <a:lnTo>
                    <a:pt x="63" y="188"/>
                  </a:lnTo>
                  <a:lnTo>
                    <a:pt x="63" y="188"/>
                  </a:lnTo>
                  <a:lnTo>
                    <a:pt x="69" y="188"/>
                  </a:lnTo>
                  <a:lnTo>
                    <a:pt x="77" y="188"/>
                  </a:lnTo>
                  <a:lnTo>
                    <a:pt x="77" y="188"/>
                  </a:lnTo>
                  <a:lnTo>
                    <a:pt x="83" y="188"/>
                  </a:lnTo>
                  <a:lnTo>
                    <a:pt x="91" y="181"/>
                  </a:lnTo>
                  <a:lnTo>
                    <a:pt x="91" y="181"/>
                  </a:lnTo>
                  <a:lnTo>
                    <a:pt x="97" y="175"/>
                  </a:lnTo>
                  <a:lnTo>
                    <a:pt x="97" y="167"/>
                  </a:lnTo>
                  <a:lnTo>
                    <a:pt x="105" y="167"/>
                  </a:lnTo>
                  <a:lnTo>
                    <a:pt x="105" y="153"/>
                  </a:lnTo>
                  <a:lnTo>
                    <a:pt x="105" y="147"/>
                  </a:lnTo>
                  <a:lnTo>
                    <a:pt x="105" y="133"/>
                  </a:lnTo>
                  <a:lnTo>
                    <a:pt x="105" y="125"/>
                  </a:lnTo>
                  <a:lnTo>
                    <a:pt x="105" y="111"/>
                  </a:lnTo>
                  <a:lnTo>
                    <a:pt x="105" y="97"/>
                  </a:lnTo>
                  <a:lnTo>
                    <a:pt x="105" y="91"/>
                  </a:lnTo>
                  <a:lnTo>
                    <a:pt x="105" y="77"/>
                  </a:lnTo>
                  <a:lnTo>
                    <a:pt x="105" y="70"/>
                  </a:lnTo>
                  <a:lnTo>
                    <a:pt x="105" y="56"/>
                  </a:lnTo>
                  <a:lnTo>
                    <a:pt x="97" y="49"/>
                  </a:lnTo>
                  <a:lnTo>
                    <a:pt x="97" y="42"/>
                  </a:lnTo>
                  <a:lnTo>
                    <a:pt x="91" y="42"/>
                  </a:lnTo>
                  <a:lnTo>
                    <a:pt x="91" y="35"/>
                  </a:lnTo>
                  <a:lnTo>
                    <a:pt x="83" y="35"/>
                  </a:lnTo>
                  <a:lnTo>
                    <a:pt x="77" y="28"/>
                  </a:lnTo>
                  <a:lnTo>
                    <a:pt x="77" y="28"/>
                  </a:lnTo>
                  <a:lnTo>
                    <a:pt x="69" y="28"/>
                  </a:lnTo>
                  <a:lnTo>
                    <a:pt x="63" y="28"/>
                  </a:lnTo>
                  <a:lnTo>
                    <a:pt x="63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49" y="28"/>
                  </a:lnTo>
                  <a:lnTo>
                    <a:pt x="49" y="28"/>
                  </a:lnTo>
                  <a:lnTo>
                    <a:pt x="49" y="28"/>
                  </a:lnTo>
                  <a:lnTo>
                    <a:pt x="42" y="35"/>
                  </a:lnTo>
                  <a:lnTo>
                    <a:pt x="42" y="35"/>
                  </a:lnTo>
                  <a:lnTo>
                    <a:pt x="42" y="35"/>
                  </a:lnTo>
                  <a:lnTo>
                    <a:pt x="35" y="42"/>
                  </a:lnTo>
                  <a:lnTo>
                    <a:pt x="35" y="42"/>
                  </a:lnTo>
                  <a:lnTo>
                    <a:pt x="35" y="42"/>
                  </a:lnTo>
                  <a:lnTo>
                    <a:pt x="28" y="49"/>
                  </a:lnTo>
                  <a:lnTo>
                    <a:pt x="28" y="49"/>
                  </a:lnTo>
                  <a:lnTo>
                    <a:pt x="28" y="56"/>
                  </a:lnTo>
                  <a:lnTo>
                    <a:pt x="28" y="63"/>
                  </a:lnTo>
                  <a:lnTo>
                    <a:pt x="28" y="63"/>
                  </a:lnTo>
                  <a:lnTo>
                    <a:pt x="28" y="70"/>
                  </a:lnTo>
                  <a:lnTo>
                    <a:pt x="28" y="77"/>
                  </a:lnTo>
                  <a:lnTo>
                    <a:pt x="28" y="83"/>
                  </a:lnTo>
                  <a:lnTo>
                    <a:pt x="28" y="91"/>
                  </a:lnTo>
                  <a:lnTo>
                    <a:pt x="28" y="97"/>
                  </a:lnTo>
                  <a:lnTo>
                    <a:pt x="28" y="10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900" name="Freeform 252"/>
            <p:cNvSpPr>
              <a:spLocks/>
            </p:cNvSpPr>
            <p:nvPr/>
          </p:nvSpPr>
          <p:spPr bwMode="auto">
            <a:xfrm>
              <a:off x="1227" y="5695"/>
              <a:ext cx="38" cy="112"/>
            </a:xfrm>
            <a:custGeom>
              <a:avLst/>
              <a:gdLst/>
              <a:ahLst/>
              <a:cxnLst>
                <a:cxn ang="0">
                  <a:pos x="77" y="223"/>
                </a:cxn>
                <a:cxn ang="0">
                  <a:pos x="49" y="223"/>
                </a:cxn>
                <a:cxn ang="0">
                  <a:pos x="49" y="56"/>
                </a:cxn>
                <a:cxn ang="0">
                  <a:pos x="42" y="63"/>
                </a:cxn>
                <a:cxn ang="0">
                  <a:pos x="35" y="63"/>
                </a:cxn>
                <a:cxn ang="0">
                  <a:pos x="35" y="63"/>
                </a:cxn>
                <a:cxn ang="0">
                  <a:pos x="28" y="70"/>
                </a:cxn>
                <a:cxn ang="0">
                  <a:pos x="28" y="70"/>
                </a:cxn>
                <a:cxn ang="0">
                  <a:pos x="21" y="70"/>
                </a:cxn>
                <a:cxn ang="0">
                  <a:pos x="21" y="77"/>
                </a:cxn>
                <a:cxn ang="0">
                  <a:pos x="14" y="77"/>
                </a:cxn>
                <a:cxn ang="0">
                  <a:pos x="14" y="84"/>
                </a:cxn>
                <a:cxn ang="0">
                  <a:pos x="7" y="84"/>
                </a:cxn>
                <a:cxn ang="0">
                  <a:pos x="7" y="84"/>
                </a:cxn>
                <a:cxn ang="0">
                  <a:pos x="0" y="84"/>
                </a:cxn>
                <a:cxn ang="0">
                  <a:pos x="0" y="84"/>
                </a:cxn>
                <a:cxn ang="0">
                  <a:pos x="0" y="84"/>
                </a:cxn>
                <a:cxn ang="0">
                  <a:pos x="0" y="84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7" y="56"/>
                </a:cxn>
                <a:cxn ang="0">
                  <a:pos x="14" y="56"/>
                </a:cxn>
                <a:cxn ang="0">
                  <a:pos x="14" y="49"/>
                </a:cxn>
                <a:cxn ang="0">
                  <a:pos x="21" y="49"/>
                </a:cxn>
                <a:cxn ang="0">
                  <a:pos x="28" y="42"/>
                </a:cxn>
                <a:cxn ang="0">
                  <a:pos x="28" y="42"/>
                </a:cxn>
                <a:cxn ang="0">
                  <a:pos x="35" y="35"/>
                </a:cxn>
                <a:cxn ang="0">
                  <a:pos x="35" y="35"/>
                </a:cxn>
                <a:cxn ang="0">
                  <a:pos x="42" y="28"/>
                </a:cxn>
                <a:cxn ang="0">
                  <a:pos x="42" y="21"/>
                </a:cxn>
                <a:cxn ang="0">
                  <a:pos x="49" y="21"/>
                </a:cxn>
                <a:cxn ang="0">
                  <a:pos x="49" y="14"/>
                </a:cxn>
                <a:cxn ang="0">
                  <a:pos x="49" y="7"/>
                </a:cxn>
                <a:cxn ang="0">
                  <a:pos x="49" y="7"/>
                </a:cxn>
                <a:cxn ang="0">
                  <a:pos x="77" y="0"/>
                </a:cxn>
                <a:cxn ang="0">
                  <a:pos x="77" y="223"/>
                </a:cxn>
              </a:cxnLst>
              <a:rect l="0" t="0" r="r" b="b"/>
              <a:pathLst>
                <a:path w="77" h="223">
                  <a:moveTo>
                    <a:pt x="77" y="223"/>
                  </a:moveTo>
                  <a:lnTo>
                    <a:pt x="49" y="223"/>
                  </a:lnTo>
                  <a:lnTo>
                    <a:pt x="49" y="56"/>
                  </a:lnTo>
                  <a:lnTo>
                    <a:pt x="42" y="63"/>
                  </a:lnTo>
                  <a:lnTo>
                    <a:pt x="35" y="63"/>
                  </a:lnTo>
                  <a:lnTo>
                    <a:pt x="35" y="63"/>
                  </a:lnTo>
                  <a:lnTo>
                    <a:pt x="28" y="70"/>
                  </a:lnTo>
                  <a:lnTo>
                    <a:pt x="28" y="70"/>
                  </a:lnTo>
                  <a:lnTo>
                    <a:pt x="21" y="70"/>
                  </a:lnTo>
                  <a:lnTo>
                    <a:pt x="21" y="77"/>
                  </a:lnTo>
                  <a:lnTo>
                    <a:pt x="14" y="77"/>
                  </a:lnTo>
                  <a:lnTo>
                    <a:pt x="14" y="84"/>
                  </a:lnTo>
                  <a:lnTo>
                    <a:pt x="7" y="84"/>
                  </a:lnTo>
                  <a:lnTo>
                    <a:pt x="7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7" y="56"/>
                  </a:lnTo>
                  <a:lnTo>
                    <a:pt x="14" y="56"/>
                  </a:lnTo>
                  <a:lnTo>
                    <a:pt x="14" y="49"/>
                  </a:lnTo>
                  <a:lnTo>
                    <a:pt x="21" y="49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35" y="35"/>
                  </a:lnTo>
                  <a:lnTo>
                    <a:pt x="35" y="35"/>
                  </a:lnTo>
                  <a:lnTo>
                    <a:pt x="42" y="28"/>
                  </a:lnTo>
                  <a:lnTo>
                    <a:pt x="42" y="21"/>
                  </a:lnTo>
                  <a:lnTo>
                    <a:pt x="49" y="21"/>
                  </a:lnTo>
                  <a:lnTo>
                    <a:pt x="49" y="14"/>
                  </a:lnTo>
                  <a:lnTo>
                    <a:pt x="49" y="7"/>
                  </a:lnTo>
                  <a:lnTo>
                    <a:pt x="49" y="7"/>
                  </a:lnTo>
                  <a:lnTo>
                    <a:pt x="77" y="0"/>
                  </a:lnTo>
                  <a:lnTo>
                    <a:pt x="77" y="2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901" name="Rectangle 253"/>
            <p:cNvSpPr>
              <a:spLocks noChangeArrowheads="1"/>
            </p:cNvSpPr>
            <p:nvPr/>
          </p:nvSpPr>
          <p:spPr bwMode="auto">
            <a:xfrm>
              <a:off x="1341" y="5761"/>
              <a:ext cx="42" cy="1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902" name="Freeform 254"/>
            <p:cNvSpPr>
              <a:spLocks/>
            </p:cNvSpPr>
            <p:nvPr/>
          </p:nvSpPr>
          <p:spPr bwMode="auto">
            <a:xfrm>
              <a:off x="1443" y="5698"/>
              <a:ext cx="66" cy="109"/>
            </a:xfrm>
            <a:custGeom>
              <a:avLst/>
              <a:gdLst/>
              <a:ahLst/>
              <a:cxnLst>
                <a:cxn ang="0">
                  <a:pos x="28" y="161"/>
                </a:cxn>
                <a:cxn ang="0">
                  <a:pos x="28" y="181"/>
                </a:cxn>
                <a:cxn ang="0">
                  <a:pos x="42" y="188"/>
                </a:cxn>
                <a:cxn ang="0">
                  <a:pos x="56" y="188"/>
                </a:cxn>
                <a:cxn ang="0">
                  <a:pos x="70" y="188"/>
                </a:cxn>
                <a:cxn ang="0">
                  <a:pos x="92" y="181"/>
                </a:cxn>
                <a:cxn ang="0">
                  <a:pos x="105" y="167"/>
                </a:cxn>
                <a:cxn ang="0">
                  <a:pos x="105" y="161"/>
                </a:cxn>
                <a:cxn ang="0">
                  <a:pos x="105" y="139"/>
                </a:cxn>
                <a:cxn ang="0">
                  <a:pos x="92" y="125"/>
                </a:cxn>
                <a:cxn ang="0">
                  <a:pos x="78" y="119"/>
                </a:cxn>
                <a:cxn ang="0">
                  <a:pos x="64" y="119"/>
                </a:cxn>
                <a:cxn ang="0">
                  <a:pos x="56" y="119"/>
                </a:cxn>
                <a:cxn ang="0">
                  <a:pos x="50" y="119"/>
                </a:cxn>
                <a:cxn ang="0">
                  <a:pos x="50" y="91"/>
                </a:cxn>
                <a:cxn ang="0">
                  <a:pos x="50" y="91"/>
                </a:cxn>
                <a:cxn ang="0">
                  <a:pos x="50" y="91"/>
                </a:cxn>
                <a:cxn ang="0">
                  <a:pos x="56" y="91"/>
                </a:cxn>
                <a:cxn ang="0">
                  <a:pos x="78" y="91"/>
                </a:cxn>
                <a:cxn ang="0">
                  <a:pos x="92" y="77"/>
                </a:cxn>
                <a:cxn ang="0">
                  <a:pos x="92" y="63"/>
                </a:cxn>
                <a:cxn ang="0">
                  <a:pos x="92" y="49"/>
                </a:cxn>
                <a:cxn ang="0">
                  <a:pos x="84" y="35"/>
                </a:cxn>
                <a:cxn ang="0">
                  <a:pos x="70" y="28"/>
                </a:cxn>
                <a:cxn ang="0">
                  <a:pos x="64" y="28"/>
                </a:cxn>
                <a:cxn ang="0">
                  <a:pos x="50" y="28"/>
                </a:cxn>
                <a:cxn ang="0">
                  <a:pos x="36" y="35"/>
                </a:cxn>
                <a:cxn ang="0">
                  <a:pos x="28" y="49"/>
                </a:cxn>
                <a:cxn ang="0">
                  <a:pos x="0" y="49"/>
                </a:cxn>
                <a:cxn ang="0">
                  <a:pos x="0" y="28"/>
                </a:cxn>
                <a:cxn ang="0">
                  <a:pos x="14" y="14"/>
                </a:cxn>
                <a:cxn ang="0">
                  <a:pos x="42" y="0"/>
                </a:cxn>
                <a:cxn ang="0">
                  <a:pos x="56" y="0"/>
                </a:cxn>
                <a:cxn ang="0">
                  <a:pos x="84" y="0"/>
                </a:cxn>
                <a:cxn ang="0">
                  <a:pos x="98" y="14"/>
                </a:cxn>
                <a:cxn ang="0">
                  <a:pos x="112" y="28"/>
                </a:cxn>
                <a:cxn ang="0">
                  <a:pos x="119" y="49"/>
                </a:cxn>
                <a:cxn ang="0">
                  <a:pos x="119" y="70"/>
                </a:cxn>
                <a:cxn ang="0">
                  <a:pos x="119" y="77"/>
                </a:cxn>
                <a:cxn ang="0">
                  <a:pos x="105" y="91"/>
                </a:cxn>
                <a:cxn ang="0">
                  <a:pos x="92" y="97"/>
                </a:cxn>
                <a:cxn ang="0">
                  <a:pos x="105" y="105"/>
                </a:cxn>
                <a:cxn ang="0">
                  <a:pos x="119" y="119"/>
                </a:cxn>
                <a:cxn ang="0">
                  <a:pos x="133" y="139"/>
                </a:cxn>
                <a:cxn ang="0">
                  <a:pos x="133" y="153"/>
                </a:cxn>
                <a:cxn ang="0">
                  <a:pos x="126" y="181"/>
                </a:cxn>
                <a:cxn ang="0">
                  <a:pos x="112" y="202"/>
                </a:cxn>
                <a:cxn ang="0">
                  <a:pos x="84" y="216"/>
                </a:cxn>
                <a:cxn ang="0">
                  <a:pos x="50" y="216"/>
                </a:cxn>
                <a:cxn ang="0">
                  <a:pos x="28" y="209"/>
                </a:cxn>
                <a:cxn ang="0">
                  <a:pos x="8" y="195"/>
                </a:cxn>
                <a:cxn ang="0">
                  <a:pos x="0" y="175"/>
                </a:cxn>
              </a:cxnLst>
              <a:rect l="0" t="0" r="r" b="b"/>
              <a:pathLst>
                <a:path w="133" h="216">
                  <a:moveTo>
                    <a:pt x="0" y="153"/>
                  </a:moveTo>
                  <a:lnTo>
                    <a:pt x="28" y="147"/>
                  </a:lnTo>
                  <a:lnTo>
                    <a:pt x="28" y="161"/>
                  </a:lnTo>
                  <a:lnTo>
                    <a:pt x="28" y="161"/>
                  </a:lnTo>
                  <a:lnTo>
                    <a:pt x="28" y="167"/>
                  </a:lnTo>
                  <a:lnTo>
                    <a:pt x="28" y="175"/>
                  </a:lnTo>
                  <a:lnTo>
                    <a:pt x="28" y="175"/>
                  </a:lnTo>
                  <a:lnTo>
                    <a:pt x="28" y="181"/>
                  </a:lnTo>
                  <a:lnTo>
                    <a:pt x="36" y="181"/>
                  </a:lnTo>
                  <a:lnTo>
                    <a:pt x="36" y="188"/>
                  </a:lnTo>
                  <a:lnTo>
                    <a:pt x="42" y="188"/>
                  </a:lnTo>
                  <a:lnTo>
                    <a:pt x="42" y="188"/>
                  </a:lnTo>
                  <a:lnTo>
                    <a:pt x="50" y="188"/>
                  </a:lnTo>
                  <a:lnTo>
                    <a:pt x="50" y="188"/>
                  </a:lnTo>
                  <a:lnTo>
                    <a:pt x="50" y="188"/>
                  </a:lnTo>
                  <a:lnTo>
                    <a:pt x="56" y="188"/>
                  </a:lnTo>
                  <a:lnTo>
                    <a:pt x="56" y="188"/>
                  </a:lnTo>
                  <a:lnTo>
                    <a:pt x="64" y="188"/>
                  </a:lnTo>
                  <a:lnTo>
                    <a:pt x="64" y="188"/>
                  </a:lnTo>
                  <a:lnTo>
                    <a:pt x="70" y="188"/>
                  </a:lnTo>
                  <a:lnTo>
                    <a:pt x="78" y="188"/>
                  </a:lnTo>
                  <a:lnTo>
                    <a:pt x="84" y="188"/>
                  </a:lnTo>
                  <a:lnTo>
                    <a:pt x="92" y="188"/>
                  </a:lnTo>
                  <a:lnTo>
                    <a:pt x="92" y="181"/>
                  </a:lnTo>
                  <a:lnTo>
                    <a:pt x="98" y="181"/>
                  </a:lnTo>
                  <a:lnTo>
                    <a:pt x="98" y="175"/>
                  </a:lnTo>
                  <a:lnTo>
                    <a:pt x="105" y="175"/>
                  </a:lnTo>
                  <a:lnTo>
                    <a:pt x="105" y="167"/>
                  </a:lnTo>
                  <a:lnTo>
                    <a:pt x="105" y="167"/>
                  </a:lnTo>
                  <a:lnTo>
                    <a:pt x="105" y="167"/>
                  </a:lnTo>
                  <a:lnTo>
                    <a:pt x="105" y="161"/>
                  </a:lnTo>
                  <a:lnTo>
                    <a:pt x="105" y="161"/>
                  </a:lnTo>
                  <a:lnTo>
                    <a:pt x="105" y="153"/>
                  </a:lnTo>
                  <a:lnTo>
                    <a:pt x="105" y="153"/>
                  </a:lnTo>
                  <a:lnTo>
                    <a:pt x="105" y="147"/>
                  </a:lnTo>
                  <a:lnTo>
                    <a:pt x="105" y="139"/>
                  </a:lnTo>
                  <a:lnTo>
                    <a:pt x="105" y="133"/>
                  </a:lnTo>
                  <a:lnTo>
                    <a:pt x="98" y="133"/>
                  </a:lnTo>
                  <a:lnTo>
                    <a:pt x="98" y="125"/>
                  </a:lnTo>
                  <a:lnTo>
                    <a:pt x="92" y="125"/>
                  </a:lnTo>
                  <a:lnTo>
                    <a:pt x="92" y="119"/>
                  </a:lnTo>
                  <a:lnTo>
                    <a:pt x="84" y="119"/>
                  </a:lnTo>
                  <a:lnTo>
                    <a:pt x="84" y="119"/>
                  </a:lnTo>
                  <a:lnTo>
                    <a:pt x="78" y="119"/>
                  </a:lnTo>
                  <a:lnTo>
                    <a:pt x="78" y="119"/>
                  </a:lnTo>
                  <a:lnTo>
                    <a:pt x="70" y="119"/>
                  </a:lnTo>
                  <a:lnTo>
                    <a:pt x="70" y="119"/>
                  </a:lnTo>
                  <a:lnTo>
                    <a:pt x="64" y="119"/>
                  </a:lnTo>
                  <a:lnTo>
                    <a:pt x="64" y="119"/>
                  </a:lnTo>
                  <a:lnTo>
                    <a:pt x="64" y="119"/>
                  </a:lnTo>
                  <a:lnTo>
                    <a:pt x="64" y="119"/>
                  </a:lnTo>
                  <a:lnTo>
                    <a:pt x="56" y="119"/>
                  </a:lnTo>
                  <a:lnTo>
                    <a:pt x="56" y="119"/>
                  </a:lnTo>
                  <a:lnTo>
                    <a:pt x="56" y="119"/>
                  </a:lnTo>
                  <a:lnTo>
                    <a:pt x="56" y="119"/>
                  </a:lnTo>
                  <a:lnTo>
                    <a:pt x="50" y="119"/>
                  </a:lnTo>
                  <a:lnTo>
                    <a:pt x="50" y="119"/>
                  </a:lnTo>
                  <a:lnTo>
                    <a:pt x="50" y="119"/>
                  </a:lnTo>
                  <a:lnTo>
                    <a:pt x="50" y="83"/>
                  </a:lnTo>
                  <a:lnTo>
                    <a:pt x="50" y="91"/>
                  </a:lnTo>
                  <a:lnTo>
                    <a:pt x="50" y="91"/>
                  </a:lnTo>
                  <a:lnTo>
                    <a:pt x="50" y="91"/>
                  </a:lnTo>
                  <a:lnTo>
                    <a:pt x="50" y="91"/>
                  </a:lnTo>
                  <a:lnTo>
                    <a:pt x="50" y="91"/>
                  </a:lnTo>
                  <a:lnTo>
                    <a:pt x="50" y="91"/>
                  </a:lnTo>
                  <a:lnTo>
                    <a:pt x="50" y="91"/>
                  </a:lnTo>
                  <a:lnTo>
                    <a:pt x="50" y="91"/>
                  </a:lnTo>
                  <a:lnTo>
                    <a:pt x="50" y="91"/>
                  </a:lnTo>
                  <a:lnTo>
                    <a:pt x="50" y="91"/>
                  </a:lnTo>
                  <a:lnTo>
                    <a:pt x="50" y="91"/>
                  </a:lnTo>
                  <a:lnTo>
                    <a:pt x="50" y="91"/>
                  </a:lnTo>
                  <a:lnTo>
                    <a:pt x="56" y="91"/>
                  </a:lnTo>
                  <a:lnTo>
                    <a:pt x="64" y="91"/>
                  </a:lnTo>
                  <a:lnTo>
                    <a:pt x="64" y="91"/>
                  </a:lnTo>
                  <a:lnTo>
                    <a:pt x="70" y="91"/>
                  </a:lnTo>
                  <a:lnTo>
                    <a:pt x="78" y="91"/>
                  </a:lnTo>
                  <a:lnTo>
                    <a:pt x="78" y="83"/>
                  </a:lnTo>
                  <a:lnTo>
                    <a:pt x="84" y="83"/>
                  </a:lnTo>
                  <a:lnTo>
                    <a:pt x="84" y="77"/>
                  </a:lnTo>
                  <a:lnTo>
                    <a:pt x="92" y="77"/>
                  </a:lnTo>
                  <a:lnTo>
                    <a:pt x="92" y="70"/>
                  </a:lnTo>
                  <a:lnTo>
                    <a:pt x="92" y="70"/>
                  </a:lnTo>
                  <a:lnTo>
                    <a:pt x="92" y="70"/>
                  </a:lnTo>
                  <a:lnTo>
                    <a:pt x="92" y="63"/>
                  </a:lnTo>
                  <a:lnTo>
                    <a:pt x="92" y="63"/>
                  </a:lnTo>
                  <a:lnTo>
                    <a:pt x="92" y="63"/>
                  </a:lnTo>
                  <a:lnTo>
                    <a:pt x="92" y="56"/>
                  </a:lnTo>
                  <a:lnTo>
                    <a:pt x="92" y="49"/>
                  </a:lnTo>
                  <a:lnTo>
                    <a:pt x="92" y="49"/>
                  </a:lnTo>
                  <a:lnTo>
                    <a:pt x="92" y="42"/>
                  </a:lnTo>
                  <a:lnTo>
                    <a:pt x="92" y="42"/>
                  </a:lnTo>
                  <a:lnTo>
                    <a:pt x="84" y="35"/>
                  </a:lnTo>
                  <a:lnTo>
                    <a:pt x="84" y="35"/>
                  </a:lnTo>
                  <a:lnTo>
                    <a:pt x="78" y="28"/>
                  </a:lnTo>
                  <a:lnTo>
                    <a:pt x="78" y="28"/>
                  </a:lnTo>
                  <a:lnTo>
                    <a:pt x="70" y="28"/>
                  </a:lnTo>
                  <a:lnTo>
                    <a:pt x="70" y="28"/>
                  </a:lnTo>
                  <a:lnTo>
                    <a:pt x="70" y="28"/>
                  </a:lnTo>
                  <a:lnTo>
                    <a:pt x="64" y="28"/>
                  </a:lnTo>
                  <a:lnTo>
                    <a:pt x="64" y="28"/>
                  </a:lnTo>
                  <a:lnTo>
                    <a:pt x="56" y="28"/>
                  </a:lnTo>
                  <a:lnTo>
                    <a:pt x="50" y="28"/>
                  </a:lnTo>
                  <a:lnTo>
                    <a:pt x="50" y="28"/>
                  </a:lnTo>
                  <a:lnTo>
                    <a:pt x="50" y="28"/>
                  </a:lnTo>
                  <a:lnTo>
                    <a:pt x="42" y="28"/>
                  </a:lnTo>
                  <a:lnTo>
                    <a:pt x="42" y="28"/>
                  </a:lnTo>
                  <a:lnTo>
                    <a:pt x="36" y="35"/>
                  </a:lnTo>
                  <a:lnTo>
                    <a:pt x="36" y="35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28" y="49"/>
                  </a:lnTo>
                  <a:lnTo>
                    <a:pt x="28" y="49"/>
                  </a:lnTo>
                  <a:lnTo>
                    <a:pt x="28" y="49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28"/>
                  </a:lnTo>
                  <a:lnTo>
                    <a:pt x="8" y="28"/>
                  </a:lnTo>
                  <a:lnTo>
                    <a:pt x="8" y="21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22" y="7"/>
                  </a:lnTo>
                  <a:lnTo>
                    <a:pt x="28" y="7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64" y="0"/>
                  </a:lnTo>
                  <a:lnTo>
                    <a:pt x="70" y="0"/>
                  </a:lnTo>
                  <a:lnTo>
                    <a:pt x="78" y="0"/>
                  </a:lnTo>
                  <a:lnTo>
                    <a:pt x="84" y="0"/>
                  </a:lnTo>
                  <a:lnTo>
                    <a:pt x="84" y="7"/>
                  </a:lnTo>
                  <a:lnTo>
                    <a:pt x="92" y="7"/>
                  </a:lnTo>
                  <a:lnTo>
                    <a:pt x="98" y="14"/>
                  </a:lnTo>
                  <a:lnTo>
                    <a:pt x="98" y="14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12" y="28"/>
                  </a:lnTo>
                  <a:lnTo>
                    <a:pt x="112" y="28"/>
                  </a:lnTo>
                  <a:lnTo>
                    <a:pt x="119" y="35"/>
                  </a:lnTo>
                  <a:lnTo>
                    <a:pt x="119" y="35"/>
                  </a:lnTo>
                  <a:lnTo>
                    <a:pt x="119" y="42"/>
                  </a:lnTo>
                  <a:lnTo>
                    <a:pt x="119" y="49"/>
                  </a:lnTo>
                  <a:lnTo>
                    <a:pt x="119" y="56"/>
                  </a:lnTo>
                  <a:lnTo>
                    <a:pt x="119" y="56"/>
                  </a:lnTo>
                  <a:lnTo>
                    <a:pt x="119" y="63"/>
                  </a:lnTo>
                  <a:lnTo>
                    <a:pt x="119" y="70"/>
                  </a:lnTo>
                  <a:lnTo>
                    <a:pt x="119" y="70"/>
                  </a:lnTo>
                  <a:lnTo>
                    <a:pt x="119" y="70"/>
                  </a:lnTo>
                  <a:lnTo>
                    <a:pt x="119" y="77"/>
                  </a:lnTo>
                  <a:lnTo>
                    <a:pt x="119" y="77"/>
                  </a:lnTo>
                  <a:lnTo>
                    <a:pt x="112" y="83"/>
                  </a:lnTo>
                  <a:lnTo>
                    <a:pt x="112" y="83"/>
                  </a:lnTo>
                  <a:lnTo>
                    <a:pt x="105" y="91"/>
                  </a:lnTo>
                  <a:lnTo>
                    <a:pt x="105" y="91"/>
                  </a:lnTo>
                  <a:lnTo>
                    <a:pt x="98" y="91"/>
                  </a:lnTo>
                  <a:lnTo>
                    <a:pt x="98" y="97"/>
                  </a:lnTo>
                  <a:lnTo>
                    <a:pt x="98" y="97"/>
                  </a:lnTo>
                  <a:lnTo>
                    <a:pt x="92" y="97"/>
                  </a:lnTo>
                  <a:lnTo>
                    <a:pt x="92" y="97"/>
                  </a:lnTo>
                  <a:lnTo>
                    <a:pt x="92" y="105"/>
                  </a:lnTo>
                  <a:lnTo>
                    <a:pt x="98" y="105"/>
                  </a:lnTo>
                  <a:lnTo>
                    <a:pt x="105" y="105"/>
                  </a:lnTo>
                  <a:lnTo>
                    <a:pt x="105" y="111"/>
                  </a:lnTo>
                  <a:lnTo>
                    <a:pt x="112" y="111"/>
                  </a:lnTo>
                  <a:lnTo>
                    <a:pt x="119" y="119"/>
                  </a:lnTo>
                  <a:lnTo>
                    <a:pt x="119" y="119"/>
                  </a:lnTo>
                  <a:lnTo>
                    <a:pt x="126" y="125"/>
                  </a:lnTo>
                  <a:lnTo>
                    <a:pt x="126" y="125"/>
                  </a:lnTo>
                  <a:lnTo>
                    <a:pt x="133" y="133"/>
                  </a:lnTo>
                  <a:lnTo>
                    <a:pt x="133" y="139"/>
                  </a:lnTo>
                  <a:lnTo>
                    <a:pt x="133" y="139"/>
                  </a:lnTo>
                  <a:lnTo>
                    <a:pt x="133" y="147"/>
                  </a:lnTo>
                  <a:lnTo>
                    <a:pt x="133" y="153"/>
                  </a:lnTo>
                  <a:lnTo>
                    <a:pt x="133" y="153"/>
                  </a:lnTo>
                  <a:lnTo>
                    <a:pt x="133" y="167"/>
                  </a:lnTo>
                  <a:lnTo>
                    <a:pt x="133" y="175"/>
                  </a:lnTo>
                  <a:lnTo>
                    <a:pt x="133" y="175"/>
                  </a:lnTo>
                  <a:lnTo>
                    <a:pt x="126" y="181"/>
                  </a:lnTo>
                  <a:lnTo>
                    <a:pt x="126" y="188"/>
                  </a:lnTo>
                  <a:lnTo>
                    <a:pt x="126" y="195"/>
                  </a:lnTo>
                  <a:lnTo>
                    <a:pt x="119" y="202"/>
                  </a:lnTo>
                  <a:lnTo>
                    <a:pt x="112" y="202"/>
                  </a:lnTo>
                  <a:lnTo>
                    <a:pt x="105" y="209"/>
                  </a:lnTo>
                  <a:lnTo>
                    <a:pt x="98" y="209"/>
                  </a:lnTo>
                  <a:lnTo>
                    <a:pt x="92" y="216"/>
                  </a:lnTo>
                  <a:lnTo>
                    <a:pt x="84" y="216"/>
                  </a:lnTo>
                  <a:lnTo>
                    <a:pt x="78" y="216"/>
                  </a:lnTo>
                  <a:lnTo>
                    <a:pt x="70" y="216"/>
                  </a:lnTo>
                  <a:lnTo>
                    <a:pt x="64" y="216"/>
                  </a:lnTo>
                  <a:lnTo>
                    <a:pt x="50" y="216"/>
                  </a:lnTo>
                  <a:lnTo>
                    <a:pt x="42" y="216"/>
                  </a:lnTo>
                  <a:lnTo>
                    <a:pt x="42" y="216"/>
                  </a:lnTo>
                  <a:lnTo>
                    <a:pt x="36" y="216"/>
                  </a:lnTo>
                  <a:lnTo>
                    <a:pt x="28" y="209"/>
                  </a:lnTo>
                  <a:lnTo>
                    <a:pt x="22" y="209"/>
                  </a:lnTo>
                  <a:lnTo>
                    <a:pt x="14" y="202"/>
                  </a:lnTo>
                  <a:lnTo>
                    <a:pt x="14" y="202"/>
                  </a:lnTo>
                  <a:lnTo>
                    <a:pt x="8" y="195"/>
                  </a:lnTo>
                  <a:lnTo>
                    <a:pt x="8" y="188"/>
                  </a:lnTo>
                  <a:lnTo>
                    <a:pt x="0" y="181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0" y="167"/>
                  </a:lnTo>
                  <a:lnTo>
                    <a:pt x="0" y="161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903" name="Freeform 255"/>
            <p:cNvSpPr>
              <a:spLocks/>
            </p:cNvSpPr>
            <p:nvPr/>
          </p:nvSpPr>
          <p:spPr bwMode="auto">
            <a:xfrm>
              <a:off x="1526" y="5695"/>
              <a:ext cx="67" cy="112"/>
            </a:xfrm>
            <a:custGeom>
              <a:avLst/>
              <a:gdLst/>
              <a:ahLst/>
              <a:cxnLst>
                <a:cxn ang="0">
                  <a:pos x="27" y="168"/>
                </a:cxn>
                <a:cxn ang="0">
                  <a:pos x="27" y="182"/>
                </a:cxn>
                <a:cxn ang="0">
                  <a:pos x="35" y="188"/>
                </a:cxn>
                <a:cxn ang="0">
                  <a:pos x="41" y="195"/>
                </a:cxn>
                <a:cxn ang="0">
                  <a:pos x="49" y="195"/>
                </a:cxn>
                <a:cxn ang="0">
                  <a:pos x="63" y="195"/>
                </a:cxn>
                <a:cxn ang="0">
                  <a:pos x="83" y="195"/>
                </a:cxn>
                <a:cxn ang="0">
                  <a:pos x="97" y="188"/>
                </a:cxn>
                <a:cxn ang="0">
                  <a:pos x="105" y="182"/>
                </a:cxn>
                <a:cxn ang="0">
                  <a:pos x="105" y="160"/>
                </a:cxn>
                <a:cxn ang="0">
                  <a:pos x="105" y="146"/>
                </a:cxn>
                <a:cxn ang="0">
                  <a:pos x="105" y="132"/>
                </a:cxn>
                <a:cxn ang="0">
                  <a:pos x="97" y="118"/>
                </a:cxn>
                <a:cxn ang="0">
                  <a:pos x="91" y="104"/>
                </a:cxn>
                <a:cxn ang="0">
                  <a:pos x="77" y="104"/>
                </a:cxn>
                <a:cxn ang="0">
                  <a:pos x="63" y="104"/>
                </a:cxn>
                <a:cxn ang="0">
                  <a:pos x="49" y="104"/>
                </a:cxn>
                <a:cxn ang="0">
                  <a:pos x="41" y="104"/>
                </a:cxn>
                <a:cxn ang="0">
                  <a:pos x="35" y="112"/>
                </a:cxn>
                <a:cxn ang="0">
                  <a:pos x="35" y="118"/>
                </a:cxn>
                <a:cxn ang="0">
                  <a:pos x="7" y="112"/>
                </a:cxn>
                <a:cxn ang="0">
                  <a:pos x="125" y="28"/>
                </a:cxn>
                <a:cxn ang="0">
                  <a:pos x="35" y="90"/>
                </a:cxn>
                <a:cxn ang="0">
                  <a:pos x="49" y="84"/>
                </a:cxn>
                <a:cxn ang="0">
                  <a:pos x="55" y="77"/>
                </a:cxn>
                <a:cxn ang="0">
                  <a:pos x="69" y="77"/>
                </a:cxn>
                <a:cxn ang="0">
                  <a:pos x="83" y="77"/>
                </a:cxn>
                <a:cxn ang="0">
                  <a:pos x="97" y="84"/>
                </a:cxn>
                <a:cxn ang="0">
                  <a:pos x="119" y="98"/>
                </a:cxn>
                <a:cxn ang="0">
                  <a:pos x="133" y="118"/>
                </a:cxn>
                <a:cxn ang="0">
                  <a:pos x="133" y="140"/>
                </a:cxn>
                <a:cxn ang="0">
                  <a:pos x="133" y="160"/>
                </a:cxn>
                <a:cxn ang="0">
                  <a:pos x="133" y="174"/>
                </a:cxn>
                <a:cxn ang="0">
                  <a:pos x="125" y="188"/>
                </a:cxn>
                <a:cxn ang="0">
                  <a:pos x="119" y="202"/>
                </a:cxn>
                <a:cxn ang="0">
                  <a:pos x="105" y="216"/>
                </a:cxn>
                <a:cxn ang="0">
                  <a:pos x="91" y="223"/>
                </a:cxn>
                <a:cxn ang="0">
                  <a:pos x="69" y="223"/>
                </a:cxn>
                <a:cxn ang="0">
                  <a:pos x="49" y="223"/>
                </a:cxn>
                <a:cxn ang="0">
                  <a:pos x="35" y="223"/>
                </a:cxn>
                <a:cxn ang="0">
                  <a:pos x="14" y="216"/>
                </a:cxn>
                <a:cxn ang="0">
                  <a:pos x="7" y="202"/>
                </a:cxn>
                <a:cxn ang="0">
                  <a:pos x="0" y="182"/>
                </a:cxn>
                <a:cxn ang="0">
                  <a:pos x="0" y="160"/>
                </a:cxn>
              </a:cxnLst>
              <a:rect l="0" t="0" r="r" b="b"/>
              <a:pathLst>
                <a:path w="133" h="223">
                  <a:moveTo>
                    <a:pt x="0" y="160"/>
                  </a:moveTo>
                  <a:lnTo>
                    <a:pt x="27" y="160"/>
                  </a:lnTo>
                  <a:lnTo>
                    <a:pt x="27" y="168"/>
                  </a:lnTo>
                  <a:lnTo>
                    <a:pt x="27" y="174"/>
                  </a:lnTo>
                  <a:lnTo>
                    <a:pt x="27" y="182"/>
                  </a:lnTo>
                  <a:lnTo>
                    <a:pt x="27" y="182"/>
                  </a:lnTo>
                  <a:lnTo>
                    <a:pt x="27" y="188"/>
                  </a:lnTo>
                  <a:lnTo>
                    <a:pt x="27" y="188"/>
                  </a:lnTo>
                  <a:lnTo>
                    <a:pt x="35" y="188"/>
                  </a:lnTo>
                  <a:lnTo>
                    <a:pt x="35" y="195"/>
                  </a:lnTo>
                  <a:lnTo>
                    <a:pt x="41" y="195"/>
                  </a:lnTo>
                  <a:lnTo>
                    <a:pt x="41" y="195"/>
                  </a:lnTo>
                  <a:lnTo>
                    <a:pt x="49" y="195"/>
                  </a:lnTo>
                  <a:lnTo>
                    <a:pt x="49" y="195"/>
                  </a:lnTo>
                  <a:lnTo>
                    <a:pt x="49" y="195"/>
                  </a:lnTo>
                  <a:lnTo>
                    <a:pt x="55" y="195"/>
                  </a:lnTo>
                  <a:lnTo>
                    <a:pt x="55" y="195"/>
                  </a:lnTo>
                  <a:lnTo>
                    <a:pt x="63" y="195"/>
                  </a:lnTo>
                  <a:lnTo>
                    <a:pt x="69" y="195"/>
                  </a:lnTo>
                  <a:lnTo>
                    <a:pt x="77" y="195"/>
                  </a:lnTo>
                  <a:lnTo>
                    <a:pt x="83" y="195"/>
                  </a:lnTo>
                  <a:lnTo>
                    <a:pt x="91" y="195"/>
                  </a:lnTo>
                  <a:lnTo>
                    <a:pt x="91" y="195"/>
                  </a:lnTo>
                  <a:lnTo>
                    <a:pt x="97" y="188"/>
                  </a:lnTo>
                  <a:lnTo>
                    <a:pt x="97" y="188"/>
                  </a:lnTo>
                  <a:lnTo>
                    <a:pt x="105" y="182"/>
                  </a:lnTo>
                  <a:lnTo>
                    <a:pt x="105" y="182"/>
                  </a:lnTo>
                  <a:lnTo>
                    <a:pt x="105" y="174"/>
                  </a:lnTo>
                  <a:lnTo>
                    <a:pt x="105" y="168"/>
                  </a:lnTo>
                  <a:lnTo>
                    <a:pt x="105" y="160"/>
                  </a:lnTo>
                  <a:lnTo>
                    <a:pt x="105" y="160"/>
                  </a:lnTo>
                  <a:lnTo>
                    <a:pt x="105" y="154"/>
                  </a:lnTo>
                  <a:lnTo>
                    <a:pt x="105" y="146"/>
                  </a:lnTo>
                  <a:lnTo>
                    <a:pt x="105" y="146"/>
                  </a:lnTo>
                  <a:lnTo>
                    <a:pt x="105" y="140"/>
                  </a:lnTo>
                  <a:lnTo>
                    <a:pt x="105" y="132"/>
                  </a:lnTo>
                  <a:lnTo>
                    <a:pt x="105" y="126"/>
                  </a:lnTo>
                  <a:lnTo>
                    <a:pt x="105" y="118"/>
                  </a:lnTo>
                  <a:lnTo>
                    <a:pt x="97" y="118"/>
                  </a:lnTo>
                  <a:lnTo>
                    <a:pt x="97" y="112"/>
                  </a:lnTo>
                  <a:lnTo>
                    <a:pt x="91" y="112"/>
                  </a:lnTo>
                  <a:lnTo>
                    <a:pt x="91" y="104"/>
                  </a:lnTo>
                  <a:lnTo>
                    <a:pt x="83" y="104"/>
                  </a:lnTo>
                  <a:lnTo>
                    <a:pt x="83" y="104"/>
                  </a:lnTo>
                  <a:lnTo>
                    <a:pt x="77" y="104"/>
                  </a:lnTo>
                  <a:lnTo>
                    <a:pt x="69" y="104"/>
                  </a:lnTo>
                  <a:lnTo>
                    <a:pt x="69" y="104"/>
                  </a:lnTo>
                  <a:lnTo>
                    <a:pt x="63" y="104"/>
                  </a:lnTo>
                  <a:lnTo>
                    <a:pt x="55" y="104"/>
                  </a:lnTo>
                  <a:lnTo>
                    <a:pt x="49" y="104"/>
                  </a:lnTo>
                  <a:lnTo>
                    <a:pt x="49" y="104"/>
                  </a:lnTo>
                  <a:lnTo>
                    <a:pt x="41" y="104"/>
                  </a:lnTo>
                  <a:lnTo>
                    <a:pt x="41" y="104"/>
                  </a:lnTo>
                  <a:lnTo>
                    <a:pt x="41" y="104"/>
                  </a:lnTo>
                  <a:lnTo>
                    <a:pt x="35" y="112"/>
                  </a:lnTo>
                  <a:lnTo>
                    <a:pt x="35" y="112"/>
                  </a:lnTo>
                  <a:lnTo>
                    <a:pt x="35" y="112"/>
                  </a:lnTo>
                  <a:lnTo>
                    <a:pt x="35" y="112"/>
                  </a:lnTo>
                  <a:lnTo>
                    <a:pt x="35" y="118"/>
                  </a:lnTo>
                  <a:lnTo>
                    <a:pt x="35" y="118"/>
                  </a:lnTo>
                  <a:lnTo>
                    <a:pt x="35" y="118"/>
                  </a:lnTo>
                  <a:lnTo>
                    <a:pt x="35" y="118"/>
                  </a:lnTo>
                  <a:lnTo>
                    <a:pt x="7" y="112"/>
                  </a:lnTo>
                  <a:lnTo>
                    <a:pt x="27" y="0"/>
                  </a:lnTo>
                  <a:lnTo>
                    <a:pt x="125" y="0"/>
                  </a:lnTo>
                  <a:lnTo>
                    <a:pt x="125" y="28"/>
                  </a:lnTo>
                  <a:lnTo>
                    <a:pt x="49" y="28"/>
                  </a:lnTo>
                  <a:lnTo>
                    <a:pt x="35" y="90"/>
                  </a:lnTo>
                  <a:lnTo>
                    <a:pt x="35" y="90"/>
                  </a:lnTo>
                  <a:lnTo>
                    <a:pt x="41" y="90"/>
                  </a:lnTo>
                  <a:lnTo>
                    <a:pt x="41" y="84"/>
                  </a:lnTo>
                  <a:lnTo>
                    <a:pt x="49" y="84"/>
                  </a:lnTo>
                  <a:lnTo>
                    <a:pt x="49" y="77"/>
                  </a:lnTo>
                  <a:lnTo>
                    <a:pt x="55" y="77"/>
                  </a:lnTo>
                  <a:lnTo>
                    <a:pt x="55" y="77"/>
                  </a:lnTo>
                  <a:lnTo>
                    <a:pt x="63" y="77"/>
                  </a:lnTo>
                  <a:lnTo>
                    <a:pt x="63" y="77"/>
                  </a:lnTo>
                  <a:lnTo>
                    <a:pt x="69" y="77"/>
                  </a:lnTo>
                  <a:lnTo>
                    <a:pt x="69" y="77"/>
                  </a:lnTo>
                  <a:lnTo>
                    <a:pt x="77" y="77"/>
                  </a:lnTo>
                  <a:lnTo>
                    <a:pt x="83" y="77"/>
                  </a:lnTo>
                  <a:lnTo>
                    <a:pt x="91" y="77"/>
                  </a:lnTo>
                  <a:lnTo>
                    <a:pt x="91" y="84"/>
                  </a:lnTo>
                  <a:lnTo>
                    <a:pt x="97" y="84"/>
                  </a:lnTo>
                  <a:lnTo>
                    <a:pt x="105" y="84"/>
                  </a:lnTo>
                  <a:lnTo>
                    <a:pt x="111" y="90"/>
                  </a:lnTo>
                  <a:lnTo>
                    <a:pt x="119" y="98"/>
                  </a:lnTo>
                  <a:lnTo>
                    <a:pt x="125" y="104"/>
                  </a:lnTo>
                  <a:lnTo>
                    <a:pt x="125" y="112"/>
                  </a:lnTo>
                  <a:lnTo>
                    <a:pt x="133" y="118"/>
                  </a:lnTo>
                  <a:lnTo>
                    <a:pt x="133" y="126"/>
                  </a:lnTo>
                  <a:lnTo>
                    <a:pt x="133" y="132"/>
                  </a:lnTo>
                  <a:lnTo>
                    <a:pt x="133" y="140"/>
                  </a:lnTo>
                  <a:lnTo>
                    <a:pt x="133" y="146"/>
                  </a:lnTo>
                  <a:lnTo>
                    <a:pt x="133" y="154"/>
                  </a:lnTo>
                  <a:lnTo>
                    <a:pt x="133" y="160"/>
                  </a:lnTo>
                  <a:lnTo>
                    <a:pt x="133" y="168"/>
                  </a:lnTo>
                  <a:lnTo>
                    <a:pt x="133" y="168"/>
                  </a:lnTo>
                  <a:lnTo>
                    <a:pt x="133" y="174"/>
                  </a:lnTo>
                  <a:lnTo>
                    <a:pt x="125" y="182"/>
                  </a:lnTo>
                  <a:lnTo>
                    <a:pt x="125" y="188"/>
                  </a:lnTo>
                  <a:lnTo>
                    <a:pt x="125" y="188"/>
                  </a:lnTo>
                  <a:lnTo>
                    <a:pt x="119" y="195"/>
                  </a:lnTo>
                  <a:lnTo>
                    <a:pt x="119" y="202"/>
                  </a:lnTo>
                  <a:lnTo>
                    <a:pt x="119" y="202"/>
                  </a:lnTo>
                  <a:lnTo>
                    <a:pt x="111" y="209"/>
                  </a:lnTo>
                  <a:lnTo>
                    <a:pt x="105" y="209"/>
                  </a:lnTo>
                  <a:lnTo>
                    <a:pt x="105" y="216"/>
                  </a:lnTo>
                  <a:lnTo>
                    <a:pt x="97" y="216"/>
                  </a:lnTo>
                  <a:lnTo>
                    <a:pt x="91" y="223"/>
                  </a:lnTo>
                  <a:lnTo>
                    <a:pt x="91" y="223"/>
                  </a:lnTo>
                  <a:lnTo>
                    <a:pt x="83" y="223"/>
                  </a:lnTo>
                  <a:lnTo>
                    <a:pt x="77" y="223"/>
                  </a:lnTo>
                  <a:lnTo>
                    <a:pt x="69" y="223"/>
                  </a:lnTo>
                  <a:lnTo>
                    <a:pt x="63" y="223"/>
                  </a:lnTo>
                  <a:lnTo>
                    <a:pt x="63" y="223"/>
                  </a:lnTo>
                  <a:lnTo>
                    <a:pt x="49" y="223"/>
                  </a:lnTo>
                  <a:lnTo>
                    <a:pt x="41" y="223"/>
                  </a:lnTo>
                  <a:lnTo>
                    <a:pt x="41" y="223"/>
                  </a:lnTo>
                  <a:lnTo>
                    <a:pt x="35" y="223"/>
                  </a:lnTo>
                  <a:lnTo>
                    <a:pt x="27" y="223"/>
                  </a:lnTo>
                  <a:lnTo>
                    <a:pt x="21" y="216"/>
                  </a:lnTo>
                  <a:lnTo>
                    <a:pt x="14" y="216"/>
                  </a:lnTo>
                  <a:lnTo>
                    <a:pt x="14" y="209"/>
                  </a:lnTo>
                  <a:lnTo>
                    <a:pt x="7" y="209"/>
                  </a:lnTo>
                  <a:lnTo>
                    <a:pt x="7" y="202"/>
                  </a:lnTo>
                  <a:lnTo>
                    <a:pt x="0" y="195"/>
                  </a:lnTo>
                  <a:lnTo>
                    <a:pt x="0" y="188"/>
                  </a:lnTo>
                  <a:lnTo>
                    <a:pt x="0" y="182"/>
                  </a:lnTo>
                  <a:lnTo>
                    <a:pt x="0" y="174"/>
                  </a:lnTo>
                  <a:lnTo>
                    <a:pt x="0" y="168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904" name="Freeform 256"/>
            <p:cNvSpPr>
              <a:spLocks/>
            </p:cNvSpPr>
            <p:nvPr/>
          </p:nvSpPr>
          <p:spPr bwMode="auto">
            <a:xfrm>
              <a:off x="1621" y="5793"/>
              <a:ext cx="14" cy="35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0" y="0"/>
                </a:cxn>
                <a:cxn ang="0">
                  <a:pos x="28" y="0"/>
                </a:cxn>
                <a:cxn ang="0">
                  <a:pos x="28" y="28"/>
                </a:cxn>
                <a:cxn ang="0">
                  <a:pos x="21" y="28"/>
                </a:cxn>
                <a:cxn ang="0">
                  <a:pos x="21" y="35"/>
                </a:cxn>
                <a:cxn ang="0">
                  <a:pos x="21" y="42"/>
                </a:cxn>
                <a:cxn ang="0">
                  <a:pos x="21" y="42"/>
                </a:cxn>
                <a:cxn ang="0">
                  <a:pos x="21" y="49"/>
                </a:cxn>
                <a:cxn ang="0">
                  <a:pos x="21" y="56"/>
                </a:cxn>
                <a:cxn ang="0">
                  <a:pos x="21" y="56"/>
                </a:cxn>
                <a:cxn ang="0">
                  <a:pos x="14" y="63"/>
                </a:cxn>
                <a:cxn ang="0">
                  <a:pos x="14" y="63"/>
                </a:cxn>
                <a:cxn ang="0">
                  <a:pos x="14" y="70"/>
                </a:cxn>
                <a:cxn ang="0">
                  <a:pos x="14" y="70"/>
                </a:cxn>
                <a:cxn ang="0">
                  <a:pos x="7" y="70"/>
                </a:cxn>
                <a:cxn ang="0">
                  <a:pos x="7" y="70"/>
                </a:cxn>
                <a:cxn ang="0">
                  <a:pos x="7" y="70"/>
                </a:cxn>
                <a:cxn ang="0">
                  <a:pos x="7" y="70"/>
                </a:cxn>
                <a:cxn ang="0">
                  <a:pos x="0" y="63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7" y="49"/>
                </a:cxn>
                <a:cxn ang="0">
                  <a:pos x="7" y="49"/>
                </a:cxn>
                <a:cxn ang="0">
                  <a:pos x="7" y="49"/>
                </a:cxn>
                <a:cxn ang="0">
                  <a:pos x="7" y="42"/>
                </a:cxn>
                <a:cxn ang="0">
                  <a:pos x="7" y="42"/>
                </a:cxn>
                <a:cxn ang="0">
                  <a:pos x="7" y="35"/>
                </a:cxn>
                <a:cxn ang="0">
                  <a:pos x="7" y="28"/>
                </a:cxn>
                <a:cxn ang="0">
                  <a:pos x="7" y="28"/>
                </a:cxn>
                <a:cxn ang="0">
                  <a:pos x="0" y="28"/>
                </a:cxn>
              </a:cxnLst>
              <a:rect l="0" t="0" r="r" b="b"/>
              <a:pathLst>
                <a:path w="28" h="70">
                  <a:moveTo>
                    <a:pt x="0" y="28"/>
                  </a:moveTo>
                  <a:lnTo>
                    <a:pt x="0" y="0"/>
                  </a:lnTo>
                  <a:lnTo>
                    <a:pt x="28" y="0"/>
                  </a:lnTo>
                  <a:lnTo>
                    <a:pt x="28" y="28"/>
                  </a:lnTo>
                  <a:lnTo>
                    <a:pt x="21" y="28"/>
                  </a:lnTo>
                  <a:lnTo>
                    <a:pt x="21" y="35"/>
                  </a:lnTo>
                  <a:lnTo>
                    <a:pt x="21" y="42"/>
                  </a:lnTo>
                  <a:lnTo>
                    <a:pt x="21" y="42"/>
                  </a:lnTo>
                  <a:lnTo>
                    <a:pt x="21" y="49"/>
                  </a:lnTo>
                  <a:lnTo>
                    <a:pt x="21" y="56"/>
                  </a:lnTo>
                  <a:lnTo>
                    <a:pt x="21" y="56"/>
                  </a:lnTo>
                  <a:lnTo>
                    <a:pt x="14" y="63"/>
                  </a:lnTo>
                  <a:lnTo>
                    <a:pt x="14" y="63"/>
                  </a:lnTo>
                  <a:lnTo>
                    <a:pt x="14" y="70"/>
                  </a:lnTo>
                  <a:lnTo>
                    <a:pt x="14" y="70"/>
                  </a:lnTo>
                  <a:lnTo>
                    <a:pt x="7" y="70"/>
                  </a:lnTo>
                  <a:lnTo>
                    <a:pt x="7" y="70"/>
                  </a:lnTo>
                  <a:lnTo>
                    <a:pt x="7" y="70"/>
                  </a:lnTo>
                  <a:lnTo>
                    <a:pt x="7" y="70"/>
                  </a:lnTo>
                  <a:lnTo>
                    <a:pt x="0" y="63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7" y="49"/>
                  </a:lnTo>
                  <a:lnTo>
                    <a:pt x="7" y="49"/>
                  </a:lnTo>
                  <a:lnTo>
                    <a:pt x="7" y="49"/>
                  </a:lnTo>
                  <a:lnTo>
                    <a:pt x="7" y="42"/>
                  </a:lnTo>
                  <a:lnTo>
                    <a:pt x="7" y="42"/>
                  </a:lnTo>
                  <a:lnTo>
                    <a:pt x="7" y="35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905" name="Freeform 257"/>
            <p:cNvSpPr>
              <a:spLocks noEditPoints="1"/>
            </p:cNvSpPr>
            <p:nvPr/>
          </p:nvSpPr>
          <p:spPr bwMode="auto">
            <a:xfrm>
              <a:off x="1655" y="5698"/>
              <a:ext cx="66" cy="109"/>
            </a:xfrm>
            <a:custGeom>
              <a:avLst/>
              <a:gdLst/>
              <a:ahLst/>
              <a:cxnLst>
                <a:cxn ang="0">
                  <a:pos x="0" y="91"/>
                </a:cxn>
                <a:cxn ang="0">
                  <a:pos x="0" y="63"/>
                </a:cxn>
                <a:cxn ang="0">
                  <a:pos x="6" y="35"/>
                </a:cxn>
                <a:cxn ang="0">
                  <a:pos x="20" y="21"/>
                </a:cxn>
                <a:cxn ang="0">
                  <a:pos x="28" y="7"/>
                </a:cxn>
                <a:cxn ang="0">
                  <a:pos x="48" y="0"/>
                </a:cxn>
                <a:cxn ang="0">
                  <a:pos x="70" y="0"/>
                </a:cxn>
                <a:cxn ang="0">
                  <a:pos x="90" y="7"/>
                </a:cxn>
                <a:cxn ang="0">
                  <a:pos x="104" y="14"/>
                </a:cxn>
                <a:cxn ang="0">
                  <a:pos x="118" y="28"/>
                </a:cxn>
                <a:cxn ang="0">
                  <a:pos x="125" y="49"/>
                </a:cxn>
                <a:cxn ang="0">
                  <a:pos x="132" y="77"/>
                </a:cxn>
                <a:cxn ang="0">
                  <a:pos x="132" y="111"/>
                </a:cxn>
                <a:cxn ang="0">
                  <a:pos x="132" y="147"/>
                </a:cxn>
                <a:cxn ang="0">
                  <a:pos x="125" y="175"/>
                </a:cxn>
                <a:cxn ang="0">
                  <a:pos x="118" y="195"/>
                </a:cxn>
                <a:cxn ang="0">
                  <a:pos x="104" y="209"/>
                </a:cxn>
                <a:cxn ang="0">
                  <a:pos x="90" y="216"/>
                </a:cxn>
                <a:cxn ang="0">
                  <a:pos x="70" y="216"/>
                </a:cxn>
                <a:cxn ang="0">
                  <a:pos x="56" y="216"/>
                </a:cxn>
                <a:cxn ang="0">
                  <a:pos x="42" y="216"/>
                </a:cxn>
                <a:cxn ang="0">
                  <a:pos x="28" y="209"/>
                </a:cxn>
                <a:cxn ang="0">
                  <a:pos x="20" y="209"/>
                </a:cxn>
                <a:cxn ang="0">
                  <a:pos x="6" y="188"/>
                </a:cxn>
                <a:cxn ang="0">
                  <a:pos x="0" y="161"/>
                </a:cxn>
                <a:cxn ang="0">
                  <a:pos x="0" y="133"/>
                </a:cxn>
                <a:cxn ang="0">
                  <a:pos x="0" y="111"/>
                </a:cxn>
                <a:cxn ang="0">
                  <a:pos x="28" y="133"/>
                </a:cxn>
                <a:cxn ang="0">
                  <a:pos x="28" y="161"/>
                </a:cxn>
                <a:cxn ang="0">
                  <a:pos x="34" y="181"/>
                </a:cxn>
                <a:cxn ang="0">
                  <a:pos x="48" y="188"/>
                </a:cxn>
                <a:cxn ang="0">
                  <a:pos x="62" y="188"/>
                </a:cxn>
                <a:cxn ang="0">
                  <a:pos x="70" y="188"/>
                </a:cxn>
                <a:cxn ang="0">
                  <a:pos x="84" y="188"/>
                </a:cxn>
                <a:cxn ang="0">
                  <a:pos x="97" y="175"/>
                </a:cxn>
                <a:cxn ang="0">
                  <a:pos x="104" y="153"/>
                </a:cxn>
                <a:cxn ang="0">
                  <a:pos x="104" y="125"/>
                </a:cxn>
                <a:cxn ang="0">
                  <a:pos x="104" y="91"/>
                </a:cxn>
                <a:cxn ang="0">
                  <a:pos x="104" y="56"/>
                </a:cxn>
                <a:cxn ang="0">
                  <a:pos x="90" y="42"/>
                </a:cxn>
                <a:cxn ang="0">
                  <a:pos x="76" y="28"/>
                </a:cxn>
                <a:cxn ang="0">
                  <a:pos x="62" y="28"/>
                </a:cxn>
                <a:cxn ang="0">
                  <a:pos x="56" y="28"/>
                </a:cxn>
                <a:cxn ang="0">
                  <a:pos x="48" y="28"/>
                </a:cxn>
                <a:cxn ang="0">
                  <a:pos x="42" y="35"/>
                </a:cxn>
                <a:cxn ang="0">
                  <a:pos x="34" y="42"/>
                </a:cxn>
                <a:cxn ang="0">
                  <a:pos x="28" y="56"/>
                </a:cxn>
                <a:cxn ang="0">
                  <a:pos x="28" y="70"/>
                </a:cxn>
                <a:cxn ang="0">
                  <a:pos x="28" y="91"/>
                </a:cxn>
              </a:cxnLst>
              <a:rect l="0" t="0" r="r" b="b"/>
              <a:pathLst>
                <a:path w="132" h="216">
                  <a:moveTo>
                    <a:pt x="0" y="111"/>
                  </a:moveTo>
                  <a:lnTo>
                    <a:pt x="0" y="105"/>
                  </a:lnTo>
                  <a:lnTo>
                    <a:pt x="0" y="91"/>
                  </a:lnTo>
                  <a:lnTo>
                    <a:pt x="0" y="77"/>
                  </a:lnTo>
                  <a:lnTo>
                    <a:pt x="0" y="70"/>
                  </a:lnTo>
                  <a:lnTo>
                    <a:pt x="0" y="63"/>
                  </a:lnTo>
                  <a:lnTo>
                    <a:pt x="0" y="49"/>
                  </a:lnTo>
                  <a:lnTo>
                    <a:pt x="6" y="42"/>
                  </a:lnTo>
                  <a:lnTo>
                    <a:pt x="6" y="35"/>
                  </a:lnTo>
                  <a:lnTo>
                    <a:pt x="14" y="28"/>
                  </a:lnTo>
                  <a:lnTo>
                    <a:pt x="14" y="21"/>
                  </a:lnTo>
                  <a:lnTo>
                    <a:pt x="20" y="21"/>
                  </a:lnTo>
                  <a:lnTo>
                    <a:pt x="20" y="14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6" y="0"/>
                  </a:lnTo>
                  <a:lnTo>
                    <a:pt x="62" y="0"/>
                  </a:lnTo>
                  <a:lnTo>
                    <a:pt x="70" y="0"/>
                  </a:lnTo>
                  <a:lnTo>
                    <a:pt x="76" y="0"/>
                  </a:lnTo>
                  <a:lnTo>
                    <a:pt x="84" y="0"/>
                  </a:lnTo>
                  <a:lnTo>
                    <a:pt x="90" y="7"/>
                  </a:lnTo>
                  <a:lnTo>
                    <a:pt x="97" y="7"/>
                  </a:lnTo>
                  <a:lnTo>
                    <a:pt x="97" y="14"/>
                  </a:lnTo>
                  <a:lnTo>
                    <a:pt x="104" y="14"/>
                  </a:lnTo>
                  <a:lnTo>
                    <a:pt x="111" y="21"/>
                  </a:lnTo>
                  <a:lnTo>
                    <a:pt x="111" y="28"/>
                  </a:lnTo>
                  <a:lnTo>
                    <a:pt x="118" y="28"/>
                  </a:lnTo>
                  <a:lnTo>
                    <a:pt x="118" y="35"/>
                  </a:lnTo>
                  <a:lnTo>
                    <a:pt x="125" y="42"/>
                  </a:lnTo>
                  <a:lnTo>
                    <a:pt x="125" y="49"/>
                  </a:lnTo>
                  <a:lnTo>
                    <a:pt x="125" y="56"/>
                  </a:lnTo>
                  <a:lnTo>
                    <a:pt x="132" y="63"/>
                  </a:lnTo>
                  <a:lnTo>
                    <a:pt x="132" y="77"/>
                  </a:lnTo>
                  <a:lnTo>
                    <a:pt x="132" y="91"/>
                  </a:lnTo>
                  <a:lnTo>
                    <a:pt x="132" y="97"/>
                  </a:lnTo>
                  <a:lnTo>
                    <a:pt x="132" y="111"/>
                  </a:lnTo>
                  <a:lnTo>
                    <a:pt x="132" y="125"/>
                  </a:lnTo>
                  <a:lnTo>
                    <a:pt x="132" y="139"/>
                  </a:lnTo>
                  <a:lnTo>
                    <a:pt x="132" y="147"/>
                  </a:lnTo>
                  <a:lnTo>
                    <a:pt x="132" y="153"/>
                  </a:lnTo>
                  <a:lnTo>
                    <a:pt x="132" y="161"/>
                  </a:lnTo>
                  <a:lnTo>
                    <a:pt x="125" y="175"/>
                  </a:lnTo>
                  <a:lnTo>
                    <a:pt x="125" y="181"/>
                  </a:lnTo>
                  <a:lnTo>
                    <a:pt x="118" y="188"/>
                  </a:lnTo>
                  <a:lnTo>
                    <a:pt x="118" y="195"/>
                  </a:lnTo>
                  <a:lnTo>
                    <a:pt x="111" y="195"/>
                  </a:lnTo>
                  <a:lnTo>
                    <a:pt x="111" y="202"/>
                  </a:lnTo>
                  <a:lnTo>
                    <a:pt x="104" y="209"/>
                  </a:lnTo>
                  <a:lnTo>
                    <a:pt x="97" y="209"/>
                  </a:lnTo>
                  <a:lnTo>
                    <a:pt x="97" y="216"/>
                  </a:lnTo>
                  <a:lnTo>
                    <a:pt x="90" y="216"/>
                  </a:lnTo>
                  <a:lnTo>
                    <a:pt x="84" y="216"/>
                  </a:lnTo>
                  <a:lnTo>
                    <a:pt x="76" y="216"/>
                  </a:lnTo>
                  <a:lnTo>
                    <a:pt x="70" y="216"/>
                  </a:lnTo>
                  <a:lnTo>
                    <a:pt x="70" y="216"/>
                  </a:lnTo>
                  <a:lnTo>
                    <a:pt x="62" y="216"/>
                  </a:lnTo>
                  <a:lnTo>
                    <a:pt x="56" y="216"/>
                  </a:lnTo>
                  <a:lnTo>
                    <a:pt x="48" y="216"/>
                  </a:lnTo>
                  <a:lnTo>
                    <a:pt x="42" y="216"/>
                  </a:lnTo>
                  <a:lnTo>
                    <a:pt x="42" y="216"/>
                  </a:lnTo>
                  <a:lnTo>
                    <a:pt x="34" y="216"/>
                  </a:lnTo>
                  <a:lnTo>
                    <a:pt x="28" y="216"/>
                  </a:lnTo>
                  <a:lnTo>
                    <a:pt x="28" y="209"/>
                  </a:lnTo>
                  <a:lnTo>
                    <a:pt x="20" y="209"/>
                  </a:lnTo>
                  <a:lnTo>
                    <a:pt x="20" y="209"/>
                  </a:lnTo>
                  <a:lnTo>
                    <a:pt x="20" y="209"/>
                  </a:lnTo>
                  <a:lnTo>
                    <a:pt x="14" y="202"/>
                  </a:lnTo>
                  <a:lnTo>
                    <a:pt x="14" y="195"/>
                  </a:lnTo>
                  <a:lnTo>
                    <a:pt x="6" y="188"/>
                  </a:lnTo>
                  <a:lnTo>
                    <a:pt x="6" y="181"/>
                  </a:lnTo>
                  <a:lnTo>
                    <a:pt x="0" y="175"/>
                  </a:lnTo>
                  <a:lnTo>
                    <a:pt x="0" y="161"/>
                  </a:lnTo>
                  <a:lnTo>
                    <a:pt x="0" y="153"/>
                  </a:lnTo>
                  <a:lnTo>
                    <a:pt x="0" y="147"/>
                  </a:lnTo>
                  <a:lnTo>
                    <a:pt x="0" y="133"/>
                  </a:lnTo>
                  <a:lnTo>
                    <a:pt x="0" y="125"/>
                  </a:lnTo>
                  <a:lnTo>
                    <a:pt x="0" y="119"/>
                  </a:lnTo>
                  <a:lnTo>
                    <a:pt x="0" y="111"/>
                  </a:lnTo>
                  <a:close/>
                  <a:moveTo>
                    <a:pt x="28" y="105"/>
                  </a:moveTo>
                  <a:lnTo>
                    <a:pt x="28" y="125"/>
                  </a:lnTo>
                  <a:lnTo>
                    <a:pt x="28" y="133"/>
                  </a:lnTo>
                  <a:lnTo>
                    <a:pt x="28" y="147"/>
                  </a:lnTo>
                  <a:lnTo>
                    <a:pt x="28" y="153"/>
                  </a:lnTo>
                  <a:lnTo>
                    <a:pt x="28" y="161"/>
                  </a:lnTo>
                  <a:lnTo>
                    <a:pt x="28" y="167"/>
                  </a:lnTo>
                  <a:lnTo>
                    <a:pt x="34" y="175"/>
                  </a:lnTo>
                  <a:lnTo>
                    <a:pt x="34" y="181"/>
                  </a:lnTo>
                  <a:lnTo>
                    <a:pt x="42" y="181"/>
                  </a:lnTo>
                  <a:lnTo>
                    <a:pt x="42" y="188"/>
                  </a:lnTo>
                  <a:lnTo>
                    <a:pt x="48" y="188"/>
                  </a:lnTo>
                  <a:lnTo>
                    <a:pt x="48" y="188"/>
                  </a:lnTo>
                  <a:lnTo>
                    <a:pt x="56" y="188"/>
                  </a:lnTo>
                  <a:lnTo>
                    <a:pt x="62" y="188"/>
                  </a:lnTo>
                  <a:lnTo>
                    <a:pt x="62" y="188"/>
                  </a:lnTo>
                  <a:lnTo>
                    <a:pt x="62" y="188"/>
                  </a:lnTo>
                  <a:lnTo>
                    <a:pt x="70" y="188"/>
                  </a:lnTo>
                  <a:lnTo>
                    <a:pt x="76" y="188"/>
                  </a:lnTo>
                  <a:lnTo>
                    <a:pt x="76" y="188"/>
                  </a:lnTo>
                  <a:lnTo>
                    <a:pt x="84" y="188"/>
                  </a:lnTo>
                  <a:lnTo>
                    <a:pt x="90" y="181"/>
                  </a:lnTo>
                  <a:lnTo>
                    <a:pt x="90" y="181"/>
                  </a:lnTo>
                  <a:lnTo>
                    <a:pt x="97" y="175"/>
                  </a:lnTo>
                  <a:lnTo>
                    <a:pt x="97" y="167"/>
                  </a:lnTo>
                  <a:lnTo>
                    <a:pt x="104" y="167"/>
                  </a:lnTo>
                  <a:lnTo>
                    <a:pt x="104" y="153"/>
                  </a:lnTo>
                  <a:lnTo>
                    <a:pt x="104" y="147"/>
                  </a:lnTo>
                  <a:lnTo>
                    <a:pt x="104" y="133"/>
                  </a:lnTo>
                  <a:lnTo>
                    <a:pt x="104" y="125"/>
                  </a:lnTo>
                  <a:lnTo>
                    <a:pt x="104" y="111"/>
                  </a:lnTo>
                  <a:lnTo>
                    <a:pt x="104" y="97"/>
                  </a:lnTo>
                  <a:lnTo>
                    <a:pt x="104" y="91"/>
                  </a:lnTo>
                  <a:lnTo>
                    <a:pt x="104" y="77"/>
                  </a:lnTo>
                  <a:lnTo>
                    <a:pt x="104" y="70"/>
                  </a:lnTo>
                  <a:lnTo>
                    <a:pt x="104" y="56"/>
                  </a:lnTo>
                  <a:lnTo>
                    <a:pt x="97" y="49"/>
                  </a:lnTo>
                  <a:lnTo>
                    <a:pt x="97" y="42"/>
                  </a:lnTo>
                  <a:lnTo>
                    <a:pt x="90" y="42"/>
                  </a:lnTo>
                  <a:lnTo>
                    <a:pt x="90" y="35"/>
                  </a:lnTo>
                  <a:lnTo>
                    <a:pt x="84" y="35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0" y="28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42" y="35"/>
                  </a:lnTo>
                  <a:lnTo>
                    <a:pt x="42" y="35"/>
                  </a:lnTo>
                  <a:lnTo>
                    <a:pt x="42" y="35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28" y="49"/>
                  </a:lnTo>
                  <a:lnTo>
                    <a:pt x="28" y="49"/>
                  </a:lnTo>
                  <a:lnTo>
                    <a:pt x="28" y="56"/>
                  </a:lnTo>
                  <a:lnTo>
                    <a:pt x="28" y="63"/>
                  </a:lnTo>
                  <a:lnTo>
                    <a:pt x="28" y="63"/>
                  </a:lnTo>
                  <a:lnTo>
                    <a:pt x="28" y="70"/>
                  </a:lnTo>
                  <a:lnTo>
                    <a:pt x="28" y="77"/>
                  </a:lnTo>
                  <a:lnTo>
                    <a:pt x="28" y="83"/>
                  </a:lnTo>
                  <a:lnTo>
                    <a:pt x="28" y="91"/>
                  </a:lnTo>
                  <a:lnTo>
                    <a:pt x="28" y="97"/>
                  </a:lnTo>
                  <a:lnTo>
                    <a:pt x="28" y="10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906" name="Freeform 258"/>
            <p:cNvSpPr>
              <a:spLocks noEditPoints="1"/>
            </p:cNvSpPr>
            <p:nvPr/>
          </p:nvSpPr>
          <p:spPr bwMode="auto">
            <a:xfrm>
              <a:off x="1742" y="5698"/>
              <a:ext cx="67" cy="109"/>
            </a:xfrm>
            <a:custGeom>
              <a:avLst/>
              <a:gdLst/>
              <a:ahLst/>
              <a:cxnLst>
                <a:cxn ang="0">
                  <a:pos x="0" y="91"/>
                </a:cxn>
                <a:cxn ang="0">
                  <a:pos x="0" y="63"/>
                </a:cxn>
                <a:cxn ang="0">
                  <a:pos x="7" y="35"/>
                </a:cxn>
                <a:cxn ang="0">
                  <a:pos x="21" y="21"/>
                </a:cxn>
                <a:cxn ang="0">
                  <a:pos x="27" y="7"/>
                </a:cxn>
                <a:cxn ang="0">
                  <a:pos x="49" y="0"/>
                </a:cxn>
                <a:cxn ang="0">
                  <a:pos x="69" y="0"/>
                </a:cxn>
                <a:cxn ang="0">
                  <a:pos x="91" y="7"/>
                </a:cxn>
                <a:cxn ang="0">
                  <a:pos x="105" y="14"/>
                </a:cxn>
                <a:cxn ang="0">
                  <a:pos x="119" y="28"/>
                </a:cxn>
                <a:cxn ang="0">
                  <a:pos x="125" y="49"/>
                </a:cxn>
                <a:cxn ang="0">
                  <a:pos x="132" y="77"/>
                </a:cxn>
                <a:cxn ang="0">
                  <a:pos x="132" y="111"/>
                </a:cxn>
                <a:cxn ang="0">
                  <a:pos x="132" y="147"/>
                </a:cxn>
                <a:cxn ang="0">
                  <a:pos x="125" y="175"/>
                </a:cxn>
                <a:cxn ang="0">
                  <a:pos x="119" y="195"/>
                </a:cxn>
                <a:cxn ang="0">
                  <a:pos x="105" y="209"/>
                </a:cxn>
                <a:cxn ang="0">
                  <a:pos x="91" y="216"/>
                </a:cxn>
                <a:cxn ang="0">
                  <a:pos x="69" y="216"/>
                </a:cxn>
                <a:cxn ang="0">
                  <a:pos x="55" y="216"/>
                </a:cxn>
                <a:cxn ang="0">
                  <a:pos x="41" y="216"/>
                </a:cxn>
                <a:cxn ang="0">
                  <a:pos x="27" y="209"/>
                </a:cxn>
                <a:cxn ang="0">
                  <a:pos x="21" y="209"/>
                </a:cxn>
                <a:cxn ang="0">
                  <a:pos x="7" y="188"/>
                </a:cxn>
                <a:cxn ang="0">
                  <a:pos x="0" y="161"/>
                </a:cxn>
                <a:cxn ang="0">
                  <a:pos x="0" y="133"/>
                </a:cxn>
                <a:cxn ang="0">
                  <a:pos x="0" y="111"/>
                </a:cxn>
                <a:cxn ang="0">
                  <a:pos x="27" y="133"/>
                </a:cxn>
                <a:cxn ang="0">
                  <a:pos x="27" y="161"/>
                </a:cxn>
                <a:cxn ang="0">
                  <a:pos x="35" y="181"/>
                </a:cxn>
                <a:cxn ang="0">
                  <a:pos x="49" y="188"/>
                </a:cxn>
                <a:cxn ang="0">
                  <a:pos x="63" y="188"/>
                </a:cxn>
                <a:cxn ang="0">
                  <a:pos x="69" y="188"/>
                </a:cxn>
                <a:cxn ang="0">
                  <a:pos x="83" y="188"/>
                </a:cxn>
                <a:cxn ang="0">
                  <a:pos x="97" y="175"/>
                </a:cxn>
                <a:cxn ang="0">
                  <a:pos x="105" y="153"/>
                </a:cxn>
                <a:cxn ang="0">
                  <a:pos x="105" y="125"/>
                </a:cxn>
                <a:cxn ang="0">
                  <a:pos x="105" y="91"/>
                </a:cxn>
                <a:cxn ang="0">
                  <a:pos x="105" y="56"/>
                </a:cxn>
                <a:cxn ang="0">
                  <a:pos x="91" y="42"/>
                </a:cxn>
                <a:cxn ang="0">
                  <a:pos x="77" y="28"/>
                </a:cxn>
                <a:cxn ang="0">
                  <a:pos x="63" y="28"/>
                </a:cxn>
                <a:cxn ang="0">
                  <a:pos x="55" y="28"/>
                </a:cxn>
                <a:cxn ang="0">
                  <a:pos x="49" y="28"/>
                </a:cxn>
                <a:cxn ang="0">
                  <a:pos x="41" y="35"/>
                </a:cxn>
                <a:cxn ang="0">
                  <a:pos x="35" y="42"/>
                </a:cxn>
                <a:cxn ang="0">
                  <a:pos x="27" y="56"/>
                </a:cxn>
                <a:cxn ang="0">
                  <a:pos x="27" y="70"/>
                </a:cxn>
                <a:cxn ang="0">
                  <a:pos x="27" y="91"/>
                </a:cxn>
              </a:cxnLst>
              <a:rect l="0" t="0" r="r" b="b"/>
              <a:pathLst>
                <a:path w="132" h="216">
                  <a:moveTo>
                    <a:pt x="0" y="111"/>
                  </a:moveTo>
                  <a:lnTo>
                    <a:pt x="0" y="105"/>
                  </a:lnTo>
                  <a:lnTo>
                    <a:pt x="0" y="91"/>
                  </a:lnTo>
                  <a:lnTo>
                    <a:pt x="0" y="77"/>
                  </a:lnTo>
                  <a:lnTo>
                    <a:pt x="0" y="70"/>
                  </a:lnTo>
                  <a:lnTo>
                    <a:pt x="0" y="63"/>
                  </a:lnTo>
                  <a:lnTo>
                    <a:pt x="0" y="49"/>
                  </a:lnTo>
                  <a:lnTo>
                    <a:pt x="7" y="42"/>
                  </a:lnTo>
                  <a:lnTo>
                    <a:pt x="7" y="35"/>
                  </a:lnTo>
                  <a:lnTo>
                    <a:pt x="13" y="28"/>
                  </a:lnTo>
                  <a:lnTo>
                    <a:pt x="13" y="21"/>
                  </a:lnTo>
                  <a:lnTo>
                    <a:pt x="21" y="21"/>
                  </a:lnTo>
                  <a:lnTo>
                    <a:pt x="21" y="14"/>
                  </a:lnTo>
                  <a:lnTo>
                    <a:pt x="27" y="7"/>
                  </a:lnTo>
                  <a:lnTo>
                    <a:pt x="27" y="7"/>
                  </a:lnTo>
                  <a:lnTo>
                    <a:pt x="35" y="0"/>
                  </a:lnTo>
                  <a:lnTo>
                    <a:pt x="41" y="0"/>
                  </a:lnTo>
                  <a:lnTo>
                    <a:pt x="49" y="0"/>
                  </a:lnTo>
                  <a:lnTo>
                    <a:pt x="55" y="0"/>
                  </a:lnTo>
                  <a:lnTo>
                    <a:pt x="63" y="0"/>
                  </a:lnTo>
                  <a:lnTo>
                    <a:pt x="69" y="0"/>
                  </a:lnTo>
                  <a:lnTo>
                    <a:pt x="77" y="0"/>
                  </a:lnTo>
                  <a:lnTo>
                    <a:pt x="83" y="0"/>
                  </a:lnTo>
                  <a:lnTo>
                    <a:pt x="91" y="7"/>
                  </a:lnTo>
                  <a:lnTo>
                    <a:pt x="97" y="7"/>
                  </a:lnTo>
                  <a:lnTo>
                    <a:pt x="97" y="14"/>
                  </a:lnTo>
                  <a:lnTo>
                    <a:pt x="105" y="14"/>
                  </a:lnTo>
                  <a:lnTo>
                    <a:pt x="111" y="21"/>
                  </a:lnTo>
                  <a:lnTo>
                    <a:pt x="111" y="28"/>
                  </a:lnTo>
                  <a:lnTo>
                    <a:pt x="119" y="28"/>
                  </a:lnTo>
                  <a:lnTo>
                    <a:pt x="119" y="35"/>
                  </a:lnTo>
                  <a:lnTo>
                    <a:pt x="125" y="42"/>
                  </a:lnTo>
                  <a:lnTo>
                    <a:pt x="125" y="49"/>
                  </a:lnTo>
                  <a:lnTo>
                    <a:pt x="125" y="56"/>
                  </a:lnTo>
                  <a:lnTo>
                    <a:pt x="132" y="63"/>
                  </a:lnTo>
                  <a:lnTo>
                    <a:pt x="132" y="77"/>
                  </a:lnTo>
                  <a:lnTo>
                    <a:pt x="132" y="91"/>
                  </a:lnTo>
                  <a:lnTo>
                    <a:pt x="132" y="97"/>
                  </a:lnTo>
                  <a:lnTo>
                    <a:pt x="132" y="111"/>
                  </a:lnTo>
                  <a:lnTo>
                    <a:pt x="132" y="125"/>
                  </a:lnTo>
                  <a:lnTo>
                    <a:pt x="132" y="139"/>
                  </a:lnTo>
                  <a:lnTo>
                    <a:pt x="132" y="147"/>
                  </a:lnTo>
                  <a:lnTo>
                    <a:pt x="132" y="153"/>
                  </a:lnTo>
                  <a:lnTo>
                    <a:pt x="132" y="161"/>
                  </a:lnTo>
                  <a:lnTo>
                    <a:pt x="125" y="175"/>
                  </a:lnTo>
                  <a:lnTo>
                    <a:pt x="125" y="181"/>
                  </a:lnTo>
                  <a:lnTo>
                    <a:pt x="119" y="188"/>
                  </a:lnTo>
                  <a:lnTo>
                    <a:pt x="119" y="195"/>
                  </a:lnTo>
                  <a:lnTo>
                    <a:pt x="111" y="195"/>
                  </a:lnTo>
                  <a:lnTo>
                    <a:pt x="111" y="202"/>
                  </a:lnTo>
                  <a:lnTo>
                    <a:pt x="105" y="209"/>
                  </a:lnTo>
                  <a:lnTo>
                    <a:pt x="97" y="209"/>
                  </a:lnTo>
                  <a:lnTo>
                    <a:pt x="97" y="216"/>
                  </a:lnTo>
                  <a:lnTo>
                    <a:pt x="91" y="216"/>
                  </a:lnTo>
                  <a:lnTo>
                    <a:pt x="83" y="216"/>
                  </a:lnTo>
                  <a:lnTo>
                    <a:pt x="77" y="216"/>
                  </a:lnTo>
                  <a:lnTo>
                    <a:pt x="69" y="216"/>
                  </a:lnTo>
                  <a:lnTo>
                    <a:pt x="69" y="216"/>
                  </a:lnTo>
                  <a:lnTo>
                    <a:pt x="63" y="216"/>
                  </a:lnTo>
                  <a:lnTo>
                    <a:pt x="55" y="216"/>
                  </a:lnTo>
                  <a:lnTo>
                    <a:pt x="49" y="216"/>
                  </a:lnTo>
                  <a:lnTo>
                    <a:pt x="41" y="216"/>
                  </a:lnTo>
                  <a:lnTo>
                    <a:pt x="41" y="216"/>
                  </a:lnTo>
                  <a:lnTo>
                    <a:pt x="35" y="216"/>
                  </a:lnTo>
                  <a:lnTo>
                    <a:pt x="27" y="216"/>
                  </a:lnTo>
                  <a:lnTo>
                    <a:pt x="27" y="209"/>
                  </a:lnTo>
                  <a:lnTo>
                    <a:pt x="21" y="209"/>
                  </a:lnTo>
                  <a:lnTo>
                    <a:pt x="21" y="209"/>
                  </a:lnTo>
                  <a:lnTo>
                    <a:pt x="21" y="209"/>
                  </a:lnTo>
                  <a:lnTo>
                    <a:pt x="13" y="202"/>
                  </a:lnTo>
                  <a:lnTo>
                    <a:pt x="13" y="195"/>
                  </a:lnTo>
                  <a:lnTo>
                    <a:pt x="7" y="188"/>
                  </a:lnTo>
                  <a:lnTo>
                    <a:pt x="7" y="181"/>
                  </a:lnTo>
                  <a:lnTo>
                    <a:pt x="0" y="175"/>
                  </a:lnTo>
                  <a:lnTo>
                    <a:pt x="0" y="161"/>
                  </a:lnTo>
                  <a:lnTo>
                    <a:pt x="0" y="153"/>
                  </a:lnTo>
                  <a:lnTo>
                    <a:pt x="0" y="147"/>
                  </a:lnTo>
                  <a:lnTo>
                    <a:pt x="0" y="133"/>
                  </a:lnTo>
                  <a:lnTo>
                    <a:pt x="0" y="125"/>
                  </a:lnTo>
                  <a:lnTo>
                    <a:pt x="0" y="119"/>
                  </a:lnTo>
                  <a:lnTo>
                    <a:pt x="0" y="111"/>
                  </a:lnTo>
                  <a:close/>
                  <a:moveTo>
                    <a:pt x="27" y="105"/>
                  </a:moveTo>
                  <a:lnTo>
                    <a:pt x="27" y="125"/>
                  </a:lnTo>
                  <a:lnTo>
                    <a:pt x="27" y="133"/>
                  </a:lnTo>
                  <a:lnTo>
                    <a:pt x="27" y="147"/>
                  </a:lnTo>
                  <a:lnTo>
                    <a:pt x="27" y="153"/>
                  </a:lnTo>
                  <a:lnTo>
                    <a:pt x="27" y="161"/>
                  </a:lnTo>
                  <a:lnTo>
                    <a:pt x="27" y="167"/>
                  </a:lnTo>
                  <a:lnTo>
                    <a:pt x="35" y="175"/>
                  </a:lnTo>
                  <a:lnTo>
                    <a:pt x="35" y="181"/>
                  </a:lnTo>
                  <a:lnTo>
                    <a:pt x="41" y="181"/>
                  </a:lnTo>
                  <a:lnTo>
                    <a:pt x="41" y="188"/>
                  </a:lnTo>
                  <a:lnTo>
                    <a:pt x="49" y="188"/>
                  </a:lnTo>
                  <a:lnTo>
                    <a:pt x="49" y="188"/>
                  </a:lnTo>
                  <a:lnTo>
                    <a:pt x="55" y="188"/>
                  </a:lnTo>
                  <a:lnTo>
                    <a:pt x="63" y="188"/>
                  </a:lnTo>
                  <a:lnTo>
                    <a:pt x="63" y="188"/>
                  </a:lnTo>
                  <a:lnTo>
                    <a:pt x="63" y="188"/>
                  </a:lnTo>
                  <a:lnTo>
                    <a:pt x="69" y="188"/>
                  </a:lnTo>
                  <a:lnTo>
                    <a:pt x="77" y="188"/>
                  </a:lnTo>
                  <a:lnTo>
                    <a:pt x="77" y="188"/>
                  </a:lnTo>
                  <a:lnTo>
                    <a:pt x="83" y="188"/>
                  </a:lnTo>
                  <a:lnTo>
                    <a:pt x="91" y="181"/>
                  </a:lnTo>
                  <a:lnTo>
                    <a:pt x="91" y="181"/>
                  </a:lnTo>
                  <a:lnTo>
                    <a:pt x="97" y="175"/>
                  </a:lnTo>
                  <a:lnTo>
                    <a:pt x="97" y="167"/>
                  </a:lnTo>
                  <a:lnTo>
                    <a:pt x="105" y="167"/>
                  </a:lnTo>
                  <a:lnTo>
                    <a:pt x="105" y="153"/>
                  </a:lnTo>
                  <a:lnTo>
                    <a:pt x="105" y="147"/>
                  </a:lnTo>
                  <a:lnTo>
                    <a:pt x="105" y="133"/>
                  </a:lnTo>
                  <a:lnTo>
                    <a:pt x="105" y="125"/>
                  </a:lnTo>
                  <a:lnTo>
                    <a:pt x="105" y="111"/>
                  </a:lnTo>
                  <a:lnTo>
                    <a:pt x="105" y="97"/>
                  </a:lnTo>
                  <a:lnTo>
                    <a:pt x="105" y="91"/>
                  </a:lnTo>
                  <a:lnTo>
                    <a:pt x="105" y="77"/>
                  </a:lnTo>
                  <a:lnTo>
                    <a:pt x="105" y="70"/>
                  </a:lnTo>
                  <a:lnTo>
                    <a:pt x="105" y="56"/>
                  </a:lnTo>
                  <a:lnTo>
                    <a:pt x="97" y="49"/>
                  </a:lnTo>
                  <a:lnTo>
                    <a:pt x="97" y="42"/>
                  </a:lnTo>
                  <a:lnTo>
                    <a:pt x="91" y="42"/>
                  </a:lnTo>
                  <a:lnTo>
                    <a:pt x="91" y="35"/>
                  </a:lnTo>
                  <a:lnTo>
                    <a:pt x="83" y="35"/>
                  </a:lnTo>
                  <a:lnTo>
                    <a:pt x="77" y="28"/>
                  </a:lnTo>
                  <a:lnTo>
                    <a:pt x="77" y="28"/>
                  </a:lnTo>
                  <a:lnTo>
                    <a:pt x="69" y="28"/>
                  </a:lnTo>
                  <a:lnTo>
                    <a:pt x="63" y="28"/>
                  </a:lnTo>
                  <a:lnTo>
                    <a:pt x="63" y="28"/>
                  </a:lnTo>
                  <a:lnTo>
                    <a:pt x="55" y="28"/>
                  </a:lnTo>
                  <a:lnTo>
                    <a:pt x="55" y="28"/>
                  </a:lnTo>
                  <a:lnTo>
                    <a:pt x="49" y="28"/>
                  </a:lnTo>
                  <a:lnTo>
                    <a:pt x="49" y="28"/>
                  </a:lnTo>
                  <a:lnTo>
                    <a:pt x="49" y="28"/>
                  </a:lnTo>
                  <a:lnTo>
                    <a:pt x="41" y="35"/>
                  </a:lnTo>
                  <a:lnTo>
                    <a:pt x="41" y="35"/>
                  </a:lnTo>
                  <a:lnTo>
                    <a:pt x="41" y="35"/>
                  </a:lnTo>
                  <a:lnTo>
                    <a:pt x="35" y="42"/>
                  </a:lnTo>
                  <a:lnTo>
                    <a:pt x="35" y="42"/>
                  </a:lnTo>
                  <a:lnTo>
                    <a:pt x="35" y="42"/>
                  </a:lnTo>
                  <a:lnTo>
                    <a:pt x="27" y="49"/>
                  </a:lnTo>
                  <a:lnTo>
                    <a:pt x="27" y="49"/>
                  </a:lnTo>
                  <a:lnTo>
                    <a:pt x="27" y="56"/>
                  </a:lnTo>
                  <a:lnTo>
                    <a:pt x="27" y="63"/>
                  </a:lnTo>
                  <a:lnTo>
                    <a:pt x="27" y="63"/>
                  </a:lnTo>
                  <a:lnTo>
                    <a:pt x="27" y="70"/>
                  </a:lnTo>
                  <a:lnTo>
                    <a:pt x="27" y="77"/>
                  </a:lnTo>
                  <a:lnTo>
                    <a:pt x="27" y="83"/>
                  </a:lnTo>
                  <a:lnTo>
                    <a:pt x="27" y="91"/>
                  </a:lnTo>
                  <a:lnTo>
                    <a:pt x="27" y="97"/>
                  </a:lnTo>
                  <a:lnTo>
                    <a:pt x="27" y="10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907" name="Rectangle 259"/>
            <p:cNvSpPr>
              <a:spLocks noChangeArrowheads="1"/>
            </p:cNvSpPr>
            <p:nvPr/>
          </p:nvSpPr>
          <p:spPr bwMode="auto">
            <a:xfrm>
              <a:off x="533" y="5873"/>
              <a:ext cx="314" cy="156"/>
            </a:xfrm>
            <a:prstGeom prst="rect">
              <a:avLst/>
            </a:prstGeom>
            <a:solidFill>
              <a:srgbClr val="CC3319"/>
            </a:solidFill>
            <a:ln w="25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908" name="Freeform 260"/>
            <p:cNvSpPr>
              <a:spLocks/>
            </p:cNvSpPr>
            <p:nvPr/>
          </p:nvSpPr>
          <p:spPr bwMode="auto">
            <a:xfrm>
              <a:off x="916" y="5876"/>
              <a:ext cx="67" cy="108"/>
            </a:xfrm>
            <a:custGeom>
              <a:avLst/>
              <a:gdLst/>
              <a:ahLst/>
              <a:cxnLst>
                <a:cxn ang="0">
                  <a:pos x="28" y="159"/>
                </a:cxn>
                <a:cxn ang="0">
                  <a:pos x="28" y="181"/>
                </a:cxn>
                <a:cxn ang="0">
                  <a:pos x="42" y="187"/>
                </a:cxn>
                <a:cxn ang="0">
                  <a:pos x="56" y="187"/>
                </a:cxn>
                <a:cxn ang="0">
                  <a:pos x="70" y="187"/>
                </a:cxn>
                <a:cxn ang="0">
                  <a:pos x="91" y="181"/>
                </a:cxn>
                <a:cxn ang="0">
                  <a:pos x="105" y="167"/>
                </a:cxn>
                <a:cxn ang="0">
                  <a:pos x="105" y="159"/>
                </a:cxn>
                <a:cxn ang="0">
                  <a:pos x="105" y="139"/>
                </a:cxn>
                <a:cxn ang="0">
                  <a:pos x="91" y="125"/>
                </a:cxn>
                <a:cxn ang="0">
                  <a:pos x="77" y="117"/>
                </a:cxn>
                <a:cxn ang="0">
                  <a:pos x="63" y="117"/>
                </a:cxn>
                <a:cxn ang="0">
                  <a:pos x="56" y="117"/>
                </a:cxn>
                <a:cxn ang="0">
                  <a:pos x="49" y="117"/>
                </a:cxn>
                <a:cxn ang="0">
                  <a:pos x="49" y="90"/>
                </a:cxn>
                <a:cxn ang="0">
                  <a:pos x="49" y="90"/>
                </a:cxn>
                <a:cxn ang="0">
                  <a:pos x="49" y="90"/>
                </a:cxn>
                <a:cxn ang="0">
                  <a:pos x="56" y="90"/>
                </a:cxn>
                <a:cxn ang="0">
                  <a:pos x="77" y="90"/>
                </a:cxn>
                <a:cxn ang="0">
                  <a:pos x="91" y="76"/>
                </a:cxn>
                <a:cxn ang="0">
                  <a:pos x="91" y="62"/>
                </a:cxn>
                <a:cxn ang="0">
                  <a:pos x="91" y="48"/>
                </a:cxn>
                <a:cxn ang="0">
                  <a:pos x="83" y="34"/>
                </a:cxn>
                <a:cxn ang="0">
                  <a:pos x="70" y="27"/>
                </a:cxn>
                <a:cxn ang="0">
                  <a:pos x="63" y="27"/>
                </a:cxn>
                <a:cxn ang="0">
                  <a:pos x="49" y="27"/>
                </a:cxn>
                <a:cxn ang="0">
                  <a:pos x="35" y="34"/>
                </a:cxn>
                <a:cxn ang="0">
                  <a:pos x="28" y="48"/>
                </a:cxn>
                <a:cxn ang="0">
                  <a:pos x="0" y="48"/>
                </a:cxn>
                <a:cxn ang="0">
                  <a:pos x="0" y="27"/>
                </a:cxn>
                <a:cxn ang="0">
                  <a:pos x="14" y="13"/>
                </a:cxn>
                <a:cxn ang="0">
                  <a:pos x="42" y="0"/>
                </a:cxn>
                <a:cxn ang="0">
                  <a:pos x="56" y="0"/>
                </a:cxn>
                <a:cxn ang="0">
                  <a:pos x="83" y="0"/>
                </a:cxn>
                <a:cxn ang="0">
                  <a:pos x="97" y="13"/>
                </a:cxn>
                <a:cxn ang="0">
                  <a:pos x="111" y="27"/>
                </a:cxn>
                <a:cxn ang="0">
                  <a:pos x="119" y="48"/>
                </a:cxn>
                <a:cxn ang="0">
                  <a:pos x="119" y="69"/>
                </a:cxn>
                <a:cxn ang="0">
                  <a:pos x="119" y="76"/>
                </a:cxn>
                <a:cxn ang="0">
                  <a:pos x="105" y="90"/>
                </a:cxn>
                <a:cxn ang="0">
                  <a:pos x="91" y="97"/>
                </a:cxn>
                <a:cxn ang="0">
                  <a:pos x="105" y="103"/>
                </a:cxn>
                <a:cxn ang="0">
                  <a:pos x="119" y="117"/>
                </a:cxn>
                <a:cxn ang="0">
                  <a:pos x="133" y="139"/>
                </a:cxn>
                <a:cxn ang="0">
                  <a:pos x="133" y="153"/>
                </a:cxn>
                <a:cxn ang="0">
                  <a:pos x="125" y="181"/>
                </a:cxn>
                <a:cxn ang="0">
                  <a:pos x="111" y="201"/>
                </a:cxn>
                <a:cxn ang="0">
                  <a:pos x="83" y="215"/>
                </a:cxn>
                <a:cxn ang="0">
                  <a:pos x="49" y="215"/>
                </a:cxn>
                <a:cxn ang="0">
                  <a:pos x="28" y="208"/>
                </a:cxn>
                <a:cxn ang="0">
                  <a:pos x="6" y="194"/>
                </a:cxn>
                <a:cxn ang="0">
                  <a:pos x="0" y="173"/>
                </a:cxn>
              </a:cxnLst>
              <a:rect l="0" t="0" r="r" b="b"/>
              <a:pathLst>
                <a:path w="133" h="215">
                  <a:moveTo>
                    <a:pt x="0" y="153"/>
                  </a:moveTo>
                  <a:lnTo>
                    <a:pt x="28" y="145"/>
                  </a:lnTo>
                  <a:lnTo>
                    <a:pt x="28" y="159"/>
                  </a:lnTo>
                  <a:lnTo>
                    <a:pt x="28" y="159"/>
                  </a:lnTo>
                  <a:lnTo>
                    <a:pt x="28" y="167"/>
                  </a:lnTo>
                  <a:lnTo>
                    <a:pt x="28" y="173"/>
                  </a:lnTo>
                  <a:lnTo>
                    <a:pt x="28" y="173"/>
                  </a:lnTo>
                  <a:lnTo>
                    <a:pt x="28" y="181"/>
                  </a:lnTo>
                  <a:lnTo>
                    <a:pt x="35" y="181"/>
                  </a:lnTo>
                  <a:lnTo>
                    <a:pt x="35" y="187"/>
                  </a:lnTo>
                  <a:lnTo>
                    <a:pt x="42" y="187"/>
                  </a:lnTo>
                  <a:lnTo>
                    <a:pt x="42" y="187"/>
                  </a:lnTo>
                  <a:lnTo>
                    <a:pt x="49" y="187"/>
                  </a:lnTo>
                  <a:lnTo>
                    <a:pt x="49" y="187"/>
                  </a:lnTo>
                  <a:lnTo>
                    <a:pt x="49" y="187"/>
                  </a:lnTo>
                  <a:lnTo>
                    <a:pt x="56" y="187"/>
                  </a:lnTo>
                  <a:lnTo>
                    <a:pt x="56" y="187"/>
                  </a:lnTo>
                  <a:lnTo>
                    <a:pt x="63" y="187"/>
                  </a:lnTo>
                  <a:lnTo>
                    <a:pt x="63" y="187"/>
                  </a:lnTo>
                  <a:lnTo>
                    <a:pt x="70" y="187"/>
                  </a:lnTo>
                  <a:lnTo>
                    <a:pt x="77" y="187"/>
                  </a:lnTo>
                  <a:lnTo>
                    <a:pt x="83" y="187"/>
                  </a:lnTo>
                  <a:lnTo>
                    <a:pt x="91" y="187"/>
                  </a:lnTo>
                  <a:lnTo>
                    <a:pt x="91" y="181"/>
                  </a:lnTo>
                  <a:lnTo>
                    <a:pt x="97" y="181"/>
                  </a:lnTo>
                  <a:lnTo>
                    <a:pt x="97" y="173"/>
                  </a:lnTo>
                  <a:lnTo>
                    <a:pt x="105" y="173"/>
                  </a:lnTo>
                  <a:lnTo>
                    <a:pt x="105" y="167"/>
                  </a:lnTo>
                  <a:lnTo>
                    <a:pt x="105" y="167"/>
                  </a:lnTo>
                  <a:lnTo>
                    <a:pt x="105" y="167"/>
                  </a:lnTo>
                  <a:lnTo>
                    <a:pt x="105" y="159"/>
                  </a:lnTo>
                  <a:lnTo>
                    <a:pt x="105" y="159"/>
                  </a:lnTo>
                  <a:lnTo>
                    <a:pt x="105" y="153"/>
                  </a:lnTo>
                  <a:lnTo>
                    <a:pt x="105" y="153"/>
                  </a:lnTo>
                  <a:lnTo>
                    <a:pt x="105" y="145"/>
                  </a:lnTo>
                  <a:lnTo>
                    <a:pt x="105" y="139"/>
                  </a:lnTo>
                  <a:lnTo>
                    <a:pt x="105" y="131"/>
                  </a:lnTo>
                  <a:lnTo>
                    <a:pt x="97" y="131"/>
                  </a:lnTo>
                  <a:lnTo>
                    <a:pt x="97" y="125"/>
                  </a:lnTo>
                  <a:lnTo>
                    <a:pt x="91" y="125"/>
                  </a:lnTo>
                  <a:lnTo>
                    <a:pt x="91" y="117"/>
                  </a:lnTo>
                  <a:lnTo>
                    <a:pt x="83" y="117"/>
                  </a:lnTo>
                  <a:lnTo>
                    <a:pt x="83" y="117"/>
                  </a:lnTo>
                  <a:lnTo>
                    <a:pt x="77" y="117"/>
                  </a:lnTo>
                  <a:lnTo>
                    <a:pt x="77" y="117"/>
                  </a:lnTo>
                  <a:lnTo>
                    <a:pt x="70" y="117"/>
                  </a:lnTo>
                  <a:lnTo>
                    <a:pt x="70" y="117"/>
                  </a:lnTo>
                  <a:lnTo>
                    <a:pt x="63" y="117"/>
                  </a:lnTo>
                  <a:lnTo>
                    <a:pt x="63" y="117"/>
                  </a:lnTo>
                  <a:lnTo>
                    <a:pt x="63" y="117"/>
                  </a:lnTo>
                  <a:lnTo>
                    <a:pt x="63" y="117"/>
                  </a:lnTo>
                  <a:lnTo>
                    <a:pt x="56" y="117"/>
                  </a:lnTo>
                  <a:lnTo>
                    <a:pt x="56" y="117"/>
                  </a:lnTo>
                  <a:lnTo>
                    <a:pt x="56" y="117"/>
                  </a:lnTo>
                  <a:lnTo>
                    <a:pt x="56" y="117"/>
                  </a:lnTo>
                  <a:lnTo>
                    <a:pt x="49" y="117"/>
                  </a:lnTo>
                  <a:lnTo>
                    <a:pt x="49" y="117"/>
                  </a:lnTo>
                  <a:lnTo>
                    <a:pt x="49" y="117"/>
                  </a:lnTo>
                  <a:lnTo>
                    <a:pt x="49" y="83"/>
                  </a:lnTo>
                  <a:lnTo>
                    <a:pt x="49" y="90"/>
                  </a:lnTo>
                  <a:lnTo>
                    <a:pt x="49" y="90"/>
                  </a:lnTo>
                  <a:lnTo>
                    <a:pt x="49" y="90"/>
                  </a:lnTo>
                  <a:lnTo>
                    <a:pt x="49" y="90"/>
                  </a:lnTo>
                  <a:lnTo>
                    <a:pt x="49" y="90"/>
                  </a:lnTo>
                  <a:lnTo>
                    <a:pt x="49" y="90"/>
                  </a:lnTo>
                  <a:lnTo>
                    <a:pt x="49" y="90"/>
                  </a:lnTo>
                  <a:lnTo>
                    <a:pt x="49" y="90"/>
                  </a:lnTo>
                  <a:lnTo>
                    <a:pt x="49" y="90"/>
                  </a:lnTo>
                  <a:lnTo>
                    <a:pt x="49" y="90"/>
                  </a:lnTo>
                  <a:lnTo>
                    <a:pt x="49" y="90"/>
                  </a:lnTo>
                  <a:lnTo>
                    <a:pt x="49" y="90"/>
                  </a:lnTo>
                  <a:lnTo>
                    <a:pt x="56" y="90"/>
                  </a:lnTo>
                  <a:lnTo>
                    <a:pt x="63" y="90"/>
                  </a:lnTo>
                  <a:lnTo>
                    <a:pt x="63" y="90"/>
                  </a:lnTo>
                  <a:lnTo>
                    <a:pt x="70" y="90"/>
                  </a:lnTo>
                  <a:lnTo>
                    <a:pt x="77" y="90"/>
                  </a:lnTo>
                  <a:lnTo>
                    <a:pt x="77" y="83"/>
                  </a:lnTo>
                  <a:lnTo>
                    <a:pt x="83" y="83"/>
                  </a:lnTo>
                  <a:lnTo>
                    <a:pt x="83" y="76"/>
                  </a:lnTo>
                  <a:lnTo>
                    <a:pt x="91" y="76"/>
                  </a:lnTo>
                  <a:lnTo>
                    <a:pt x="91" y="69"/>
                  </a:lnTo>
                  <a:lnTo>
                    <a:pt x="91" y="69"/>
                  </a:lnTo>
                  <a:lnTo>
                    <a:pt x="91" y="69"/>
                  </a:lnTo>
                  <a:lnTo>
                    <a:pt x="91" y="62"/>
                  </a:lnTo>
                  <a:lnTo>
                    <a:pt x="91" y="62"/>
                  </a:lnTo>
                  <a:lnTo>
                    <a:pt x="91" y="62"/>
                  </a:lnTo>
                  <a:lnTo>
                    <a:pt x="91" y="55"/>
                  </a:lnTo>
                  <a:lnTo>
                    <a:pt x="91" y="48"/>
                  </a:lnTo>
                  <a:lnTo>
                    <a:pt x="91" y="48"/>
                  </a:lnTo>
                  <a:lnTo>
                    <a:pt x="91" y="41"/>
                  </a:lnTo>
                  <a:lnTo>
                    <a:pt x="91" y="41"/>
                  </a:lnTo>
                  <a:lnTo>
                    <a:pt x="83" y="34"/>
                  </a:lnTo>
                  <a:lnTo>
                    <a:pt x="83" y="34"/>
                  </a:lnTo>
                  <a:lnTo>
                    <a:pt x="77" y="27"/>
                  </a:lnTo>
                  <a:lnTo>
                    <a:pt x="77" y="27"/>
                  </a:lnTo>
                  <a:lnTo>
                    <a:pt x="70" y="27"/>
                  </a:lnTo>
                  <a:lnTo>
                    <a:pt x="70" y="27"/>
                  </a:lnTo>
                  <a:lnTo>
                    <a:pt x="70" y="27"/>
                  </a:lnTo>
                  <a:lnTo>
                    <a:pt x="63" y="27"/>
                  </a:lnTo>
                  <a:lnTo>
                    <a:pt x="63" y="27"/>
                  </a:lnTo>
                  <a:lnTo>
                    <a:pt x="56" y="27"/>
                  </a:lnTo>
                  <a:lnTo>
                    <a:pt x="49" y="27"/>
                  </a:lnTo>
                  <a:lnTo>
                    <a:pt x="49" y="27"/>
                  </a:lnTo>
                  <a:lnTo>
                    <a:pt x="49" y="27"/>
                  </a:lnTo>
                  <a:lnTo>
                    <a:pt x="42" y="27"/>
                  </a:lnTo>
                  <a:lnTo>
                    <a:pt x="42" y="27"/>
                  </a:lnTo>
                  <a:lnTo>
                    <a:pt x="35" y="34"/>
                  </a:lnTo>
                  <a:lnTo>
                    <a:pt x="35" y="34"/>
                  </a:lnTo>
                  <a:lnTo>
                    <a:pt x="28" y="41"/>
                  </a:lnTo>
                  <a:lnTo>
                    <a:pt x="28" y="41"/>
                  </a:lnTo>
                  <a:lnTo>
                    <a:pt x="28" y="48"/>
                  </a:lnTo>
                  <a:lnTo>
                    <a:pt x="28" y="48"/>
                  </a:lnTo>
                  <a:lnTo>
                    <a:pt x="28" y="48"/>
                  </a:lnTo>
                  <a:lnTo>
                    <a:pt x="28" y="55"/>
                  </a:lnTo>
                  <a:lnTo>
                    <a:pt x="28" y="55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6" y="27"/>
                  </a:lnTo>
                  <a:lnTo>
                    <a:pt x="6" y="20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21" y="6"/>
                  </a:lnTo>
                  <a:lnTo>
                    <a:pt x="28" y="6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63" y="0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83" y="0"/>
                  </a:lnTo>
                  <a:lnTo>
                    <a:pt x="83" y="6"/>
                  </a:lnTo>
                  <a:lnTo>
                    <a:pt x="91" y="6"/>
                  </a:lnTo>
                  <a:lnTo>
                    <a:pt x="97" y="13"/>
                  </a:lnTo>
                  <a:lnTo>
                    <a:pt x="97" y="13"/>
                  </a:lnTo>
                  <a:lnTo>
                    <a:pt x="105" y="20"/>
                  </a:lnTo>
                  <a:lnTo>
                    <a:pt x="105" y="20"/>
                  </a:lnTo>
                  <a:lnTo>
                    <a:pt x="111" y="27"/>
                  </a:lnTo>
                  <a:lnTo>
                    <a:pt x="111" y="27"/>
                  </a:lnTo>
                  <a:lnTo>
                    <a:pt x="119" y="34"/>
                  </a:lnTo>
                  <a:lnTo>
                    <a:pt x="119" y="34"/>
                  </a:lnTo>
                  <a:lnTo>
                    <a:pt x="119" y="41"/>
                  </a:lnTo>
                  <a:lnTo>
                    <a:pt x="119" y="48"/>
                  </a:lnTo>
                  <a:lnTo>
                    <a:pt x="119" y="55"/>
                  </a:lnTo>
                  <a:lnTo>
                    <a:pt x="119" y="55"/>
                  </a:lnTo>
                  <a:lnTo>
                    <a:pt x="119" y="62"/>
                  </a:lnTo>
                  <a:lnTo>
                    <a:pt x="119" y="69"/>
                  </a:lnTo>
                  <a:lnTo>
                    <a:pt x="119" y="69"/>
                  </a:lnTo>
                  <a:lnTo>
                    <a:pt x="119" y="69"/>
                  </a:lnTo>
                  <a:lnTo>
                    <a:pt x="119" y="76"/>
                  </a:lnTo>
                  <a:lnTo>
                    <a:pt x="119" y="76"/>
                  </a:lnTo>
                  <a:lnTo>
                    <a:pt x="111" y="83"/>
                  </a:lnTo>
                  <a:lnTo>
                    <a:pt x="111" y="83"/>
                  </a:lnTo>
                  <a:lnTo>
                    <a:pt x="105" y="90"/>
                  </a:lnTo>
                  <a:lnTo>
                    <a:pt x="105" y="90"/>
                  </a:lnTo>
                  <a:lnTo>
                    <a:pt x="97" y="90"/>
                  </a:lnTo>
                  <a:lnTo>
                    <a:pt x="97" y="97"/>
                  </a:lnTo>
                  <a:lnTo>
                    <a:pt x="97" y="97"/>
                  </a:lnTo>
                  <a:lnTo>
                    <a:pt x="91" y="97"/>
                  </a:lnTo>
                  <a:lnTo>
                    <a:pt x="91" y="97"/>
                  </a:lnTo>
                  <a:lnTo>
                    <a:pt x="91" y="103"/>
                  </a:lnTo>
                  <a:lnTo>
                    <a:pt x="97" y="103"/>
                  </a:lnTo>
                  <a:lnTo>
                    <a:pt x="105" y="103"/>
                  </a:lnTo>
                  <a:lnTo>
                    <a:pt x="105" y="111"/>
                  </a:lnTo>
                  <a:lnTo>
                    <a:pt x="111" y="111"/>
                  </a:lnTo>
                  <a:lnTo>
                    <a:pt x="119" y="117"/>
                  </a:lnTo>
                  <a:lnTo>
                    <a:pt x="119" y="117"/>
                  </a:lnTo>
                  <a:lnTo>
                    <a:pt x="125" y="125"/>
                  </a:lnTo>
                  <a:lnTo>
                    <a:pt x="125" y="125"/>
                  </a:lnTo>
                  <a:lnTo>
                    <a:pt x="133" y="131"/>
                  </a:lnTo>
                  <a:lnTo>
                    <a:pt x="133" y="139"/>
                  </a:lnTo>
                  <a:lnTo>
                    <a:pt x="133" y="139"/>
                  </a:lnTo>
                  <a:lnTo>
                    <a:pt x="133" y="145"/>
                  </a:lnTo>
                  <a:lnTo>
                    <a:pt x="133" y="153"/>
                  </a:lnTo>
                  <a:lnTo>
                    <a:pt x="133" y="153"/>
                  </a:lnTo>
                  <a:lnTo>
                    <a:pt x="133" y="167"/>
                  </a:lnTo>
                  <a:lnTo>
                    <a:pt x="133" y="173"/>
                  </a:lnTo>
                  <a:lnTo>
                    <a:pt x="133" y="173"/>
                  </a:lnTo>
                  <a:lnTo>
                    <a:pt x="125" y="181"/>
                  </a:lnTo>
                  <a:lnTo>
                    <a:pt x="125" y="187"/>
                  </a:lnTo>
                  <a:lnTo>
                    <a:pt x="125" y="194"/>
                  </a:lnTo>
                  <a:lnTo>
                    <a:pt x="119" y="201"/>
                  </a:lnTo>
                  <a:lnTo>
                    <a:pt x="111" y="201"/>
                  </a:lnTo>
                  <a:lnTo>
                    <a:pt x="105" y="208"/>
                  </a:lnTo>
                  <a:lnTo>
                    <a:pt x="97" y="208"/>
                  </a:lnTo>
                  <a:lnTo>
                    <a:pt x="91" y="215"/>
                  </a:lnTo>
                  <a:lnTo>
                    <a:pt x="83" y="215"/>
                  </a:lnTo>
                  <a:lnTo>
                    <a:pt x="77" y="215"/>
                  </a:lnTo>
                  <a:lnTo>
                    <a:pt x="70" y="215"/>
                  </a:lnTo>
                  <a:lnTo>
                    <a:pt x="63" y="215"/>
                  </a:lnTo>
                  <a:lnTo>
                    <a:pt x="49" y="215"/>
                  </a:lnTo>
                  <a:lnTo>
                    <a:pt x="42" y="215"/>
                  </a:lnTo>
                  <a:lnTo>
                    <a:pt x="42" y="215"/>
                  </a:lnTo>
                  <a:lnTo>
                    <a:pt x="35" y="215"/>
                  </a:lnTo>
                  <a:lnTo>
                    <a:pt x="28" y="208"/>
                  </a:lnTo>
                  <a:lnTo>
                    <a:pt x="21" y="208"/>
                  </a:lnTo>
                  <a:lnTo>
                    <a:pt x="14" y="201"/>
                  </a:lnTo>
                  <a:lnTo>
                    <a:pt x="14" y="201"/>
                  </a:lnTo>
                  <a:lnTo>
                    <a:pt x="6" y="194"/>
                  </a:lnTo>
                  <a:lnTo>
                    <a:pt x="6" y="187"/>
                  </a:lnTo>
                  <a:lnTo>
                    <a:pt x="0" y="181"/>
                  </a:lnTo>
                  <a:lnTo>
                    <a:pt x="0" y="173"/>
                  </a:lnTo>
                  <a:lnTo>
                    <a:pt x="0" y="173"/>
                  </a:lnTo>
                  <a:lnTo>
                    <a:pt x="0" y="167"/>
                  </a:lnTo>
                  <a:lnTo>
                    <a:pt x="0" y="159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909" name="Freeform 261"/>
            <p:cNvSpPr>
              <a:spLocks/>
            </p:cNvSpPr>
            <p:nvPr/>
          </p:nvSpPr>
          <p:spPr bwMode="auto">
            <a:xfrm>
              <a:off x="1004" y="5873"/>
              <a:ext cx="66" cy="111"/>
            </a:xfrm>
            <a:custGeom>
              <a:avLst/>
              <a:gdLst/>
              <a:ahLst/>
              <a:cxnLst>
                <a:cxn ang="0">
                  <a:pos x="27" y="167"/>
                </a:cxn>
                <a:cxn ang="0">
                  <a:pos x="27" y="181"/>
                </a:cxn>
                <a:cxn ang="0">
                  <a:pos x="34" y="189"/>
                </a:cxn>
                <a:cxn ang="0">
                  <a:pos x="41" y="195"/>
                </a:cxn>
                <a:cxn ang="0">
                  <a:pos x="48" y="195"/>
                </a:cxn>
                <a:cxn ang="0">
                  <a:pos x="62" y="195"/>
                </a:cxn>
                <a:cxn ang="0">
                  <a:pos x="83" y="195"/>
                </a:cxn>
                <a:cxn ang="0">
                  <a:pos x="97" y="189"/>
                </a:cxn>
                <a:cxn ang="0">
                  <a:pos x="104" y="181"/>
                </a:cxn>
                <a:cxn ang="0">
                  <a:pos x="104" y="161"/>
                </a:cxn>
                <a:cxn ang="0">
                  <a:pos x="104" y="147"/>
                </a:cxn>
                <a:cxn ang="0">
                  <a:pos x="104" y="133"/>
                </a:cxn>
                <a:cxn ang="0">
                  <a:pos x="97" y="119"/>
                </a:cxn>
                <a:cxn ang="0">
                  <a:pos x="90" y="105"/>
                </a:cxn>
                <a:cxn ang="0">
                  <a:pos x="76" y="105"/>
                </a:cxn>
                <a:cxn ang="0">
                  <a:pos x="62" y="105"/>
                </a:cxn>
                <a:cxn ang="0">
                  <a:pos x="48" y="105"/>
                </a:cxn>
                <a:cxn ang="0">
                  <a:pos x="41" y="105"/>
                </a:cxn>
                <a:cxn ang="0">
                  <a:pos x="34" y="111"/>
                </a:cxn>
                <a:cxn ang="0">
                  <a:pos x="34" y="119"/>
                </a:cxn>
                <a:cxn ang="0">
                  <a:pos x="6" y="111"/>
                </a:cxn>
                <a:cxn ang="0">
                  <a:pos x="125" y="28"/>
                </a:cxn>
                <a:cxn ang="0">
                  <a:pos x="34" y="91"/>
                </a:cxn>
                <a:cxn ang="0">
                  <a:pos x="48" y="84"/>
                </a:cxn>
                <a:cxn ang="0">
                  <a:pos x="55" y="77"/>
                </a:cxn>
                <a:cxn ang="0">
                  <a:pos x="69" y="77"/>
                </a:cxn>
                <a:cxn ang="0">
                  <a:pos x="83" y="77"/>
                </a:cxn>
                <a:cxn ang="0">
                  <a:pos x="97" y="84"/>
                </a:cxn>
                <a:cxn ang="0">
                  <a:pos x="117" y="98"/>
                </a:cxn>
                <a:cxn ang="0">
                  <a:pos x="131" y="119"/>
                </a:cxn>
                <a:cxn ang="0">
                  <a:pos x="131" y="139"/>
                </a:cxn>
                <a:cxn ang="0">
                  <a:pos x="131" y="161"/>
                </a:cxn>
                <a:cxn ang="0">
                  <a:pos x="131" y="175"/>
                </a:cxn>
                <a:cxn ang="0">
                  <a:pos x="125" y="189"/>
                </a:cxn>
                <a:cxn ang="0">
                  <a:pos x="117" y="202"/>
                </a:cxn>
                <a:cxn ang="0">
                  <a:pos x="104" y="216"/>
                </a:cxn>
                <a:cxn ang="0">
                  <a:pos x="90" y="223"/>
                </a:cxn>
                <a:cxn ang="0">
                  <a:pos x="69" y="223"/>
                </a:cxn>
                <a:cxn ang="0">
                  <a:pos x="48" y="223"/>
                </a:cxn>
                <a:cxn ang="0">
                  <a:pos x="34" y="223"/>
                </a:cxn>
                <a:cxn ang="0">
                  <a:pos x="13" y="216"/>
                </a:cxn>
                <a:cxn ang="0">
                  <a:pos x="6" y="202"/>
                </a:cxn>
                <a:cxn ang="0">
                  <a:pos x="0" y="181"/>
                </a:cxn>
                <a:cxn ang="0">
                  <a:pos x="0" y="161"/>
                </a:cxn>
              </a:cxnLst>
              <a:rect l="0" t="0" r="r" b="b"/>
              <a:pathLst>
                <a:path w="131" h="223">
                  <a:moveTo>
                    <a:pt x="0" y="161"/>
                  </a:moveTo>
                  <a:lnTo>
                    <a:pt x="27" y="161"/>
                  </a:lnTo>
                  <a:lnTo>
                    <a:pt x="27" y="167"/>
                  </a:lnTo>
                  <a:lnTo>
                    <a:pt x="27" y="175"/>
                  </a:lnTo>
                  <a:lnTo>
                    <a:pt x="27" y="181"/>
                  </a:lnTo>
                  <a:lnTo>
                    <a:pt x="27" y="181"/>
                  </a:lnTo>
                  <a:lnTo>
                    <a:pt x="27" y="189"/>
                  </a:lnTo>
                  <a:lnTo>
                    <a:pt x="27" y="189"/>
                  </a:lnTo>
                  <a:lnTo>
                    <a:pt x="34" y="189"/>
                  </a:lnTo>
                  <a:lnTo>
                    <a:pt x="34" y="195"/>
                  </a:lnTo>
                  <a:lnTo>
                    <a:pt x="41" y="195"/>
                  </a:lnTo>
                  <a:lnTo>
                    <a:pt x="41" y="195"/>
                  </a:lnTo>
                  <a:lnTo>
                    <a:pt x="48" y="195"/>
                  </a:lnTo>
                  <a:lnTo>
                    <a:pt x="48" y="195"/>
                  </a:lnTo>
                  <a:lnTo>
                    <a:pt x="48" y="195"/>
                  </a:lnTo>
                  <a:lnTo>
                    <a:pt x="55" y="195"/>
                  </a:lnTo>
                  <a:lnTo>
                    <a:pt x="55" y="195"/>
                  </a:lnTo>
                  <a:lnTo>
                    <a:pt x="62" y="195"/>
                  </a:lnTo>
                  <a:lnTo>
                    <a:pt x="69" y="195"/>
                  </a:lnTo>
                  <a:lnTo>
                    <a:pt x="76" y="195"/>
                  </a:lnTo>
                  <a:lnTo>
                    <a:pt x="83" y="195"/>
                  </a:lnTo>
                  <a:lnTo>
                    <a:pt x="90" y="195"/>
                  </a:lnTo>
                  <a:lnTo>
                    <a:pt x="90" y="195"/>
                  </a:lnTo>
                  <a:lnTo>
                    <a:pt x="97" y="189"/>
                  </a:lnTo>
                  <a:lnTo>
                    <a:pt x="97" y="189"/>
                  </a:lnTo>
                  <a:lnTo>
                    <a:pt x="104" y="181"/>
                  </a:lnTo>
                  <a:lnTo>
                    <a:pt x="104" y="181"/>
                  </a:lnTo>
                  <a:lnTo>
                    <a:pt x="104" y="175"/>
                  </a:lnTo>
                  <a:lnTo>
                    <a:pt x="104" y="167"/>
                  </a:lnTo>
                  <a:lnTo>
                    <a:pt x="104" y="161"/>
                  </a:lnTo>
                  <a:lnTo>
                    <a:pt x="104" y="161"/>
                  </a:lnTo>
                  <a:lnTo>
                    <a:pt x="104" y="153"/>
                  </a:lnTo>
                  <a:lnTo>
                    <a:pt x="104" y="147"/>
                  </a:lnTo>
                  <a:lnTo>
                    <a:pt x="104" y="147"/>
                  </a:lnTo>
                  <a:lnTo>
                    <a:pt x="104" y="139"/>
                  </a:lnTo>
                  <a:lnTo>
                    <a:pt x="104" y="133"/>
                  </a:lnTo>
                  <a:lnTo>
                    <a:pt x="104" y="125"/>
                  </a:lnTo>
                  <a:lnTo>
                    <a:pt x="104" y="119"/>
                  </a:lnTo>
                  <a:lnTo>
                    <a:pt x="97" y="119"/>
                  </a:lnTo>
                  <a:lnTo>
                    <a:pt x="97" y="111"/>
                  </a:lnTo>
                  <a:lnTo>
                    <a:pt x="90" y="111"/>
                  </a:lnTo>
                  <a:lnTo>
                    <a:pt x="90" y="105"/>
                  </a:lnTo>
                  <a:lnTo>
                    <a:pt x="83" y="105"/>
                  </a:lnTo>
                  <a:lnTo>
                    <a:pt x="83" y="105"/>
                  </a:lnTo>
                  <a:lnTo>
                    <a:pt x="76" y="105"/>
                  </a:lnTo>
                  <a:lnTo>
                    <a:pt x="69" y="105"/>
                  </a:lnTo>
                  <a:lnTo>
                    <a:pt x="69" y="105"/>
                  </a:lnTo>
                  <a:lnTo>
                    <a:pt x="62" y="105"/>
                  </a:lnTo>
                  <a:lnTo>
                    <a:pt x="55" y="105"/>
                  </a:lnTo>
                  <a:lnTo>
                    <a:pt x="48" y="105"/>
                  </a:lnTo>
                  <a:lnTo>
                    <a:pt x="48" y="105"/>
                  </a:lnTo>
                  <a:lnTo>
                    <a:pt x="41" y="105"/>
                  </a:lnTo>
                  <a:lnTo>
                    <a:pt x="41" y="105"/>
                  </a:lnTo>
                  <a:lnTo>
                    <a:pt x="41" y="105"/>
                  </a:lnTo>
                  <a:lnTo>
                    <a:pt x="34" y="111"/>
                  </a:lnTo>
                  <a:lnTo>
                    <a:pt x="34" y="111"/>
                  </a:lnTo>
                  <a:lnTo>
                    <a:pt x="34" y="111"/>
                  </a:lnTo>
                  <a:lnTo>
                    <a:pt x="34" y="111"/>
                  </a:lnTo>
                  <a:lnTo>
                    <a:pt x="34" y="119"/>
                  </a:lnTo>
                  <a:lnTo>
                    <a:pt x="34" y="119"/>
                  </a:lnTo>
                  <a:lnTo>
                    <a:pt x="34" y="119"/>
                  </a:lnTo>
                  <a:lnTo>
                    <a:pt x="34" y="119"/>
                  </a:lnTo>
                  <a:lnTo>
                    <a:pt x="6" y="111"/>
                  </a:lnTo>
                  <a:lnTo>
                    <a:pt x="27" y="0"/>
                  </a:lnTo>
                  <a:lnTo>
                    <a:pt x="125" y="0"/>
                  </a:lnTo>
                  <a:lnTo>
                    <a:pt x="125" y="28"/>
                  </a:lnTo>
                  <a:lnTo>
                    <a:pt x="48" y="28"/>
                  </a:lnTo>
                  <a:lnTo>
                    <a:pt x="34" y="91"/>
                  </a:lnTo>
                  <a:lnTo>
                    <a:pt x="34" y="91"/>
                  </a:lnTo>
                  <a:lnTo>
                    <a:pt x="41" y="91"/>
                  </a:lnTo>
                  <a:lnTo>
                    <a:pt x="41" y="84"/>
                  </a:lnTo>
                  <a:lnTo>
                    <a:pt x="48" y="84"/>
                  </a:lnTo>
                  <a:lnTo>
                    <a:pt x="48" y="77"/>
                  </a:lnTo>
                  <a:lnTo>
                    <a:pt x="55" y="77"/>
                  </a:lnTo>
                  <a:lnTo>
                    <a:pt x="55" y="77"/>
                  </a:lnTo>
                  <a:lnTo>
                    <a:pt x="62" y="77"/>
                  </a:lnTo>
                  <a:lnTo>
                    <a:pt x="62" y="77"/>
                  </a:lnTo>
                  <a:lnTo>
                    <a:pt x="69" y="77"/>
                  </a:lnTo>
                  <a:lnTo>
                    <a:pt x="69" y="77"/>
                  </a:lnTo>
                  <a:lnTo>
                    <a:pt x="76" y="77"/>
                  </a:lnTo>
                  <a:lnTo>
                    <a:pt x="83" y="77"/>
                  </a:lnTo>
                  <a:lnTo>
                    <a:pt x="90" y="77"/>
                  </a:lnTo>
                  <a:lnTo>
                    <a:pt x="90" y="84"/>
                  </a:lnTo>
                  <a:lnTo>
                    <a:pt x="97" y="84"/>
                  </a:lnTo>
                  <a:lnTo>
                    <a:pt x="104" y="84"/>
                  </a:lnTo>
                  <a:lnTo>
                    <a:pt x="111" y="91"/>
                  </a:lnTo>
                  <a:lnTo>
                    <a:pt x="117" y="98"/>
                  </a:lnTo>
                  <a:lnTo>
                    <a:pt x="125" y="105"/>
                  </a:lnTo>
                  <a:lnTo>
                    <a:pt x="125" y="111"/>
                  </a:lnTo>
                  <a:lnTo>
                    <a:pt x="131" y="119"/>
                  </a:lnTo>
                  <a:lnTo>
                    <a:pt x="131" y="125"/>
                  </a:lnTo>
                  <a:lnTo>
                    <a:pt x="131" y="133"/>
                  </a:lnTo>
                  <a:lnTo>
                    <a:pt x="131" y="139"/>
                  </a:lnTo>
                  <a:lnTo>
                    <a:pt x="131" y="147"/>
                  </a:lnTo>
                  <a:lnTo>
                    <a:pt x="131" y="153"/>
                  </a:lnTo>
                  <a:lnTo>
                    <a:pt x="131" y="161"/>
                  </a:lnTo>
                  <a:lnTo>
                    <a:pt x="131" y="167"/>
                  </a:lnTo>
                  <a:lnTo>
                    <a:pt x="131" y="167"/>
                  </a:lnTo>
                  <a:lnTo>
                    <a:pt x="131" y="175"/>
                  </a:lnTo>
                  <a:lnTo>
                    <a:pt x="125" y="181"/>
                  </a:lnTo>
                  <a:lnTo>
                    <a:pt x="125" y="189"/>
                  </a:lnTo>
                  <a:lnTo>
                    <a:pt x="125" y="189"/>
                  </a:lnTo>
                  <a:lnTo>
                    <a:pt x="117" y="195"/>
                  </a:lnTo>
                  <a:lnTo>
                    <a:pt x="117" y="202"/>
                  </a:lnTo>
                  <a:lnTo>
                    <a:pt x="117" y="202"/>
                  </a:lnTo>
                  <a:lnTo>
                    <a:pt x="111" y="209"/>
                  </a:lnTo>
                  <a:lnTo>
                    <a:pt x="104" y="209"/>
                  </a:lnTo>
                  <a:lnTo>
                    <a:pt x="104" y="216"/>
                  </a:lnTo>
                  <a:lnTo>
                    <a:pt x="97" y="216"/>
                  </a:lnTo>
                  <a:lnTo>
                    <a:pt x="90" y="223"/>
                  </a:lnTo>
                  <a:lnTo>
                    <a:pt x="90" y="223"/>
                  </a:lnTo>
                  <a:lnTo>
                    <a:pt x="83" y="223"/>
                  </a:lnTo>
                  <a:lnTo>
                    <a:pt x="76" y="223"/>
                  </a:lnTo>
                  <a:lnTo>
                    <a:pt x="69" y="223"/>
                  </a:lnTo>
                  <a:lnTo>
                    <a:pt x="62" y="223"/>
                  </a:lnTo>
                  <a:lnTo>
                    <a:pt x="62" y="223"/>
                  </a:lnTo>
                  <a:lnTo>
                    <a:pt x="48" y="223"/>
                  </a:lnTo>
                  <a:lnTo>
                    <a:pt x="41" y="223"/>
                  </a:lnTo>
                  <a:lnTo>
                    <a:pt x="41" y="223"/>
                  </a:lnTo>
                  <a:lnTo>
                    <a:pt x="34" y="223"/>
                  </a:lnTo>
                  <a:lnTo>
                    <a:pt x="27" y="223"/>
                  </a:lnTo>
                  <a:lnTo>
                    <a:pt x="20" y="216"/>
                  </a:lnTo>
                  <a:lnTo>
                    <a:pt x="13" y="216"/>
                  </a:lnTo>
                  <a:lnTo>
                    <a:pt x="13" y="209"/>
                  </a:lnTo>
                  <a:lnTo>
                    <a:pt x="6" y="209"/>
                  </a:lnTo>
                  <a:lnTo>
                    <a:pt x="6" y="202"/>
                  </a:lnTo>
                  <a:lnTo>
                    <a:pt x="0" y="195"/>
                  </a:lnTo>
                  <a:lnTo>
                    <a:pt x="0" y="189"/>
                  </a:lnTo>
                  <a:lnTo>
                    <a:pt x="0" y="181"/>
                  </a:lnTo>
                  <a:lnTo>
                    <a:pt x="0" y="175"/>
                  </a:lnTo>
                  <a:lnTo>
                    <a:pt x="0" y="167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910" name="Freeform 262"/>
            <p:cNvSpPr>
              <a:spLocks/>
            </p:cNvSpPr>
            <p:nvPr/>
          </p:nvSpPr>
          <p:spPr bwMode="auto">
            <a:xfrm>
              <a:off x="1094" y="5970"/>
              <a:ext cx="14" cy="35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0" y="0"/>
                </a:cxn>
                <a:cxn ang="0">
                  <a:pos x="28" y="0"/>
                </a:cxn>
                <a:cxn ang="0">
                  <a:pos x="28" y="28"/>
                </a:cxn>
                <a:cxn ang="0">
                  <a:pos x="20" y="28"/>
                </a:cxn>
                <a:cxn ang="0">
                  <a:pos x="20" y="35"/>
                </a:cxn>
                <a:cxn ang="0">
                  <a:pos x="20" y="42"/>
                </a:cxn>
                <a:cxn ang="0">
                  <a:pos x="20" y="42"/>
                </a:cxn>
                <a:cxn ang="0">
                  <a:pos x="20" y="49"/>
                </a:cxn>
                <a:cxn ang="0">
                  <a:pos x="20" y="56"/>
                </a:cxn>
                <a:cxn ang="0">
                  <a:pos x="20" y="56"/>
                </a:cxn>
                <a:cxn ang="0">
                  <a:pos x="14" y="63"/>
                </a:cxn>
                <a:cxn ang="0">
                  <a:pos x="14" y="63"/>
                </a:cxn>
                <a:cxn ang="0">
                  <a:pos x="14" y="70"/>
                </a:cxn>
                <a:cxn ang="0">
                  <a:pos x="14" y="70"/>
                </a:cxn>
                <a:cxn ang="0">
                  <a:pos x="6" y="70"/>
                </a:cxn>
                <a:cxn ang="0">
                  <a:pos x="6" y="70"/>
                </a:cxn>
                <a:cxn ang="0">
                  <a:pos x="6" y="70"/>
                </a:cxn>
                <a:cxn ang="0">
                  <a:pos x="6" y="70"/>
                </a:cxn>
                <a:cxn ang="0">
                  <a:pos x="0" y="63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6" y="49"/>
                </a:cxn>
                <a:cxn ang="0">
                  <a:pos x="6" y="49"/>
                </a:cxn>
                <a:cxn ang="0">
                  <a:pos x="6" y="49"/>
                </a:cxn>
                <a:cxn ang="0">
                  <a:pos x="6" y="42"/>
                </a:cxn>
                <a:cxn ang="0">
                  <a:pos x="6" y="42"/>
                </a:cxn>
                <a:cxn ang="0">
                  <a:pos x="6" y="35"/>
                </a:cxn>
                <a:cxn ang="0">
                  <a:pos x="6" y="28"/>
                </a:cxn>
                <a:cxn ang="0">
                  <a:pos x="6" y="28"/>
                </a:cxn>
                <a:cxn ang="0">
                  <a:pos x="0" y="28"/>
                </a:cxn>
              </a:cxnLst>
              <a:rect l="0" t="0" r="r" b="b"/>
              <a:pathLst>
                <a:path w="28" h="70">
                  <a:moveTo>
                    <a:pt x="0" y="28"/>
                  </a:moveTo>
                  <a:lnTo>
                    <a:pt x="0" y="0"/>
                  </a:lnTo>
                  <a:lnTo>
                    <a:pt x="28" y="0"/>
                  </a:lnTo>
                  <a:lnTo>
                    <a:pt x="28" y="28"/>
                  </a:lnTo>
                  <a:lnTo>
                    <a:pt x="20" y="28"/>
                  </a:lnTo>
                  <a:lnTo>
                    <a:pt x="20" y="35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9"/>
                  </a:lnTo>
                  <a:lnTo>
                    <a:pt x="20" y="56"/>
                  </a:lnTo>
                  <a:lnTo>
                    <a:pt x="20" y="56"/>
                  </a:lnTo>
                  <a:lnTo>
                    <a:pt x="14" y="63"/>
                  </a:lnTo>
                  <a:lnTo>
                    <a:pt x="14" y="63"/>
                  </a:lnTo>
                  <a:lnTo>
                    <a:pt x="14" y="70"/>
                  </a:lnTo>
                  <a:lnTo>
                    <a:pt x="14" y="70"/>
                  </a:lnTo>
                  <a:lnTo>
                    <a:pt x="6" y="70"/>
                  </a:lnTo>
                  <a:lnTo>
                    <a:pt x="6" y="70"/>
                  </a:lnTo>
                  <a:lnTo>
                    <a:pt x="6" y="70"/>
                  </a:lnTo>
                  <a:lnTo>
                    <a:pt x="6" y="70"/>
                  </a:lnTo>
                  <a:lnTo>
                    <a:pt x="0" y="63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6" y="49"/>
                  </a:lnTo>
                  <a:lnTo>
                    <a:pt x="6" y="49"/>
                  </a:lnTo>
                  <a:lnTo>
                    <a:pt x="6" y="49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6" y="35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911" name="Freeform 263"/>
            <p:cNvSpPr>
              <a:spLocks noEditPoints="1"/>
            </p:cNvSpPr>
            <p:nvPr/>
          </p:nvSpPr>
          <p:spPr bwMode="auto">
            <a:xfrm>
              <a:off x="1132" y="5876"/>
              <a:ext cx="67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0" y="62"/>
                </a:cxn>
                <a:cxn ang="0">
                  <a:pos x="7" y="34"/>
                </a:cxn>
                <a:cxn ang="0">
                  <a:pos x="21" y="20"/>
                </a:cxn>
                <a:cxn ang="0">
                  <a:pos x="28" y="6"/>
                </a:cxn>
                <a:cxn ang="0">
                  <a:pos x="49" y="0"/>
                </a:cxn>
                <a:cxn ang="0">
                  <a:pos x="69" y="0"/>
                </a:cxn>
                <a:cxn ang="0">
                  <a:pos x="91" y="6"/>
                </a:cxn>
                <a:cxn ang="0">
                  <a:pos x="105" y="13"/>
                </a:cxn>
                <a:cxn ang="0">
                  <a:pos x="119" y="27"/>
                </a:cxn>
                <a:cxn ang="0">
                  <a:pos x="125" y="48"/>
                </a:cxn>
                <a:cxn ang="0">
                  <a:pos x="133" y="76"/>
                </a:cxn>
                <a:cxn ang="0">
                  <a:pos x="133" y="111"/>
                </a:cxn>
                <a:cxn ang="0">
                  <a:pos x="133" y="145"/>
                </a:cxn>
                <a:cxn ang="0">
                  <a:pos x="125" y="173"/>
                </a:cxn>
                <a:cxn ang="0">
                  <a:pos x="119" y="194"/>
                </a:cxn>
                <a:cxn ang="0">
                  <a:pos x="105" y="208"/>
                </a:cxn>
                <a:cxn ang="0">
                  <a:pos x="91" y="215"/>
                </a:cxn>
                <a:cxn ang="0">
                  <a:pos x="69" y="215"/>
                </a:cxn>
                <a:cxn ang="0">
                  <a:pos x="56" y="215"/>
                </a:cxn>
                <a:cxn ang="0">
                  <a:pos x="42" y="215"/>
                </a:cxn>
                <a:cxn ang="0">
                  <a:pos x="28" y="208"/>
                </a:cxn>
                <a:cxn ang="0">
                  <a:pos x="21" y="208"/>
                </a:cxn>
                <a:cxn ang="0">
                  <a:pos x="7" y="187"/>
                </a:cxn>
                <a:cxn ang="0">
                  <a:pos x="0" y="159"/>
                </a:cxn>
                <a:cxn ang="0">
                  <a:pos x="0" y="131"/>
                </a:cxn>
                <a:cxn ang="0">
                  <a:pos x="0" y="111"/>
                </a:cxn>
                <a:cxn ang="0">
                  <a:pos x="28" y="131"/>
                </a:cxn>
                <a:cxn ang="0">
                  <a:pos x="28" y="159"/>
                </a:cxn>
                <a:cxn ang="0">
                  <a:pos x="35" y="181"/>
                </a:cxn>
                <a:cxn ang="0">
                  <a:pos x="49" y="187"/>
                </a:cxn>
                <a:cxn ang="0">
                  <a:pos x="63" y="187"/>
                </a:cxn>
                <a:cxn ang="0">
                  <a:pos x="69" y="187"/>
                </a:cxn>
                <a:cxn ang="0">
                  <a:pos x="83" y="187"/>
                </a:cxn>
                <a:cxn ang="0">
                  <a:pos x="97" y="173"/>
                </a:cxn>
                <a:cxn ang="0">
                  <a:pos x="105" y="153"/>
                </a:cxn>
                <a:cxn ang="0">
                  <a:pos x="105" y="125"/>
                </a:cxn>
                <a:cxn ang="0">
                  <a:pos x="105" y="90"/>
                </a:cxn>
                <a:cxn ang="0">
                  <a:pos x="105" y="55"/>
                </a:cxn>
                <a:cxn ang="0">
                  <a:pos x="91" y="41"/>
                </a:cxn>
                <a:cxn ang="0">
                  <a:pos x="77" y="27"/>
                </a:cxn>
                <a:cxn ang="0">
                  <a:pos x="63" y="27"/>
                </a:cxn>
                <a:cxn ang="0">
                  <a:pos x="56" y="27"/>
                </a:cxn>
                <a:cxn ang="0">
                  <a:pos x="49" y="27"/>
                </a:cxn>
                <a:cxn ang="0">
                  <a:pos x="42" y="34"/>
                </a:cxn>
                <a:cxn ang="0">
                  <a:pos x="35" y="41"/>
                </a:cxn>
                <a:cxn ang="0">
                  <a:pos x="28" y="55"/>
                </a:cxn>
                <a:cxn ang="0">
                  <a:pos x="28" y="69"/>
                </a:cxn>
                <a:cxn ang="0">
                  <a:pos x="28" y="90"/>
                </a:cxn>
              </a:cxnLst>
              <a:rect l="0" t="0" r="r" b="b"/>
              <a:pathLst>
                <a:path w="133" h="215">
                  <a:moveTo>
                    <a:pt x="0" y="111"/>
                  </a:moveTo>
                  <a:lnTo>
                    <a:pt x="0" y="103"/>
                  </a:lnTo>
                  <a:lnTo>
                    <a:pt x="0" y="90"/>
                  </a:lnTo>
                  <a:lnTo>
                    <a:pt x="0" y="76"/>
                  </a:lnTo>
                  <a:lnTo>
                    <a:pt x="0" y="69"/>
                  </a:lnTo>
                  <a:lnTo>
                    <a:pt x="0" y="62"/>
                  </a:lnTo>
                  <a:lnTo>
                    <a:pt x="0" y="48"/>
                  </a:lnTo>
                  <a:lnTo>
                    <a:pt x="7" y="41"/>
                  </a:lnTo>
                  <a:lnTo>
                    <a:pt x="7" y="34"/>
                  </a:lnTo>
                  <a:lnTo>
                    <a:pt x="14" y="27"/>
                  </a:lnTo>
                  <a:lnTo>
                    <a:pt x="14" y="20"/>
                  </a:lnTo>
                  <a:lnTo>
                    <a:pt x="21" y="20"/>
                  </a:lnTo>
                  <a:lnTo>
                    <a:pt x="21" y="13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63" y="0"/>
                  </a:lnTo>
                  <a:lnTo>
                    <a:pt x="69" y="0"/>
                  </a:lnTo>
                  <a:lnTo>
                    <a:pt x="77" y="0"/>
                  </a:lnTo>
                  <a:lnTo>
                    <a:pt x="83" y="0"/>
                  </a:lnTo>
                  <a:lnTo>
                    <a:pt x="91" y="6"/>
                  </a:lnTo>
                  <a:lnTo>
                    <a:pt x="97" y="6"/>
                  </a:lnTo>
                  <a:lnTo>
                    <a:pt x="97" y="13"/>
                  </a:lnTo>
                  <a:lnTo>
                    <a:pt x="105" y="13"/>
                  </a:lnTo>
                  <a:lnTo>
                    <a:pt x="111" y="20"/>
                  </a:lnTo>
                  <a:lnTo>
                    <a:pt x="111" y="27"/>
                  </a:lnTo>
                  <a:lnTo>
                    <a:pt x="119" y="27"/>
                  </a:lnTo>
                  <a:lnTo>
                    <a:pt x="119" y="34"/>
                  </a:lnTo>
                  <a:lnTo>
                    <a:pt x="125" y="41"/>
                  </a:lnTo>
                  <a:lnTo>
                    <a:pt x="125" y="48"/>
                  </a:lnTo>
                  <a:lnTo>
                    <a:pt x="125" y="55"/>
                  </a:lnTo>
                  <a:lnTo>
                    <a:pt x="133" y="62"/>
                  </a:lnTo>
                  <a:lnTo>
                    <a:pt x="133" y="76"/>
                  </a:lnTo>
                  <a:lnTo>
                    <a:pt x="133" y="90"/>
                  </a:lnTo>
                  <a:lnTo>
                    <a:pt x="133" y="97"/>
                  </a:lnTo>
                  <a:lnTo>
                    <a:pt x="133" y="111"/>
                  </a:lnTo>
                  <a:lnTo>
                    <a:pt x="133" y="125"/>
                  </a:lnTo>
                  <a:lnTo>
                    <a:pt x="133" y="139"/>
                  </a:lnTo>
                  <a:lnTo>
                    <a:pt x="133" y="145"/>
                  </a:lnTo>
                  <a:lnTo>
                    <a:pt x="133" y="153"/>
                  </a:lnTo>
                  <a:lnTo>
                    <a:pt x="133" y="159"/>
                  </a:lnTo>
                  <a:lnTo>
                    <a:pt x="125" y="173"/>
                  </a:lnTo>
                  <a:lnTo>
                    <a:pt x="125" y="181"/>
                  </a:lnTo>
                  <a:lnTo>
                    <a:pt x="119" y="187"/>
                  </a:lnTo>
                  <a:lnTo>
                    <a:pt x="119" y="194"/>
                  </a:lnTo>
                  <a:lnTo>
                    <a:pt x="111" y="194"/>
                  </a:lnTo>
                  <a:lnTo>
                    <a:pt x="111" y="201"/>
                  </a:lnTo>
                  <a:lnTo>
                    <a:pt x="105" y="208"/>
                  </a:lnTo>
                  <a:lnTo>
                    <a:pt x="97" y="208"/>
                  </a:lnTo>
                  <a:lnTo>
                    <a:pt x="97" y="215"/>
                  </a:lnTo>
                  <a:lnTo>
                    <a:pt x="91" y="215"/>
                  </a:lnTo>
                  <a:lnTo>
                    <a:pt x="83" y="215"/>
                  </a:lnTo>
                  <a:lnTo>
                    <a:pt x="77" y="215"/>
                  </a:lnTo>
                  <a:lnTo>
                    <a:pt x="69" y="215"/>
                  </a:lnTo>
                  <a:lnTo>
                    <a:pt x="69" y="215"/>
                  </a:lnTo>
                  <a:lnTo>
                    <a:pt x="63" y="215"/>
                  </a:lnTo>
                  <a:lnTo>
                    <a:pt x="56" y="215"/>
                  </a:lnTo>
                  <a:lnTo>
                    <a:pt x="49" y="215"/>
                  </a:lnTo>
                  <a:lnTo>
                    <a:pt x="42" y="215"/>
                  </a:lnTo>
                  <a:lnTo>
                    <a:pt x="42" y="215"/>
                  </a:lnTo>
                  <a:lnTo>
                    <a:pt x="35" y="215"/>
                  </a:lnTo>
                  <a:lnTo>
                    <a:pt x="28" y="215"/>
                  </a:lnTo>
                  <a:lnTo>
                    <a:pt x="28" y="208"/>
                  </a:lnTo>
                  <a:lnTo>
                    <a:pt x="21" y="208"/>
                  </a:lnTo>
                  <a:lnTo>
                    <a:pt x="21" y="208"/>
                  </a:lnTo>
                  <a:lnTo>
                    <a:pt x="21" y="208"/>
                  </a:lnTo>
                  <a:lnTo>
                    <a:pt x="14" y="201"/>
                  </a:lnTo>
                  <a:lnTo>
                    <a:pt x="14" y="194"/>
                  </a:lnTo>
                  <a:lnTo>
                    <a:pt x="7" y="187"/>
                  </a:lnTo>
                  <a:lnTo>
                    <a:pt x="7" y="181"/>
                  </a:lnTo>
                  <a:lnTo>
                    <a:pt x="0" y="173"/>
                  </a:lnTo>
                  <a:lnTo>
                    <a:pt x="0" y="159"/>
                  </a:lnTo>
                  <a:lnTo>
                    <a:pt x="0" y="153"/>
                  </a:lnTo>
                  <a:lnTo>
                    <a:pt x="0" y="145"/>
                  </a:lnTo>
                  <a:lnTo>
                    <a:pt x="0" y="131"/>
                  </a:lnTo>
                  <a:lnTo>
                    <a:pt x="0" y="125"/>
                  </a:lnTo>
                  <a:lnTo>
                    <a:pt x="0" y="117"/>
                  </a:lnTo>
                  <a:lnTo>
                    <a:pt x="0" y="111"/>
                  </a:lnTo>
                  <a:close/>
                  <a:moveTo>
                    <a:pt x="28" y="103"/>
                  </a:moveTo>
                  <a:lnTo>
                    <a:pt x="28" y="125"/>
                  </a:lnTo>
                  <a:lnTo>
                    <a:pt x="28" y="131"/>
                  </a:lnTo>
                  <a:lnTo>
                    <a:pt x="28" y="145"/>
                  </a:lnTo>
                  <a:lnTo>
                    <a:pt x="28" y="153"/>
                  </a:lnTo>
                  <a:lnTo>
                    <a:pt x="28" y="159"/>
                  </a:lnTo>
                  <a:lnTo>
                    <a:pt x="28" y="167"/>
                  </a:lnTo>
                  <a:lnTo>
                    <a:pt x="35" y="173"/>
                  </a:lnTo>
                  <a:lnTo>
                    <a:pt x="35" y="181"/>
                  </a:lnTo>
                  <a:lnTo>
                    <a:pt x="42" y="181"/>
                  </a:lnTo>
                  <a:lnTo>
                    <a:pt x="42" y="187"/>
                  </a:lnTo>
                  <a:lnTo>
                    <a:pt x="49" y="187"/>
                  </a:lnTo>
                  <a:lnTo>
                    <a:pt x="49" y="187"/>
                  </a:lnTo>
                  <a:lnTo>
                    <a:pt x="56" y="187"/>
                  </a:lnTo>
                  <a:lnTo>
                    <a:pt x="63" y="187"/>
                  </a:lnTo>
                  <a:lnTo>
                    <a:pt x="63" y="187"/>
                  </a:lnTo>
                  <a:lnTo>
                    <a:pt x="63" y="187"/>
                  </a:lnTo>
                  <a:lnTo>
                    <a:pt x="69" y="187"/>
                  </a:lnTo>
                  <a:lnTo>
                    <a:pt x="77" y="187"/>
                  </a:lnTo>
                  <a:lnTo>
                    <a:pt x="77" y="187"/>
                  </a:lnTo>
                  <a:lnTo>
                    <a:pt x="83" y="187"/>
                  </a:lnTo>
                  <a:lnTo>
                    <a:pt x="91" y="181"/>
                  </a:lnTo>
                  <a:lnTo>
                    <a:pt x="91" y="181"/>
                  </a:lnTo>
                  <a:lnTo>
                    <a:pt x="97" y="173"/>
                  </a:lnTo>
                  <a:lnTo>
                    <a:pt x="97" y="167"/>
                  </a:lnTo>
                  <a:lnTo>
                    <a:pt x="105" y="167"/>
                  </a:lnTo>
                  <a:lnTo>
                    <a:pt x="105" y="153"/>
                  </a:lnTo>
                  <a:lnTo>
                    <a:pt x="105" y="145"/>
                  </a:lnTo>
                  <a:lnTo>
                    <a:pt x="105" y="131"/>
                  </a:lnTo>
                  <a:lnTo>
                    <a:pt x="105" y="125"/>
                  </a:lnTo>
                  <a:lnTo>
                    <a:pt x="105" y="111"/>
                  </a:lnTo>
                  <a:lnTo>
                    <a:pt x="105" y="97"/>
                  </a:lnTo>
                  <a:lnTo>
                    <a:pt x="105" y="90"/>
                  </a:lnTo>
                  <a:lnTo>
                    <a:pt x="105" y="76"/>
                  </a:lnTo>
                  <a:lnTo>
                    <a:pt x="105" y="69"/>
                  </a:lnTo>
                  <a:lnTo>
                    <a:pt x="105" y="55"/>
                  </a:lnTo>
                  <a:lnTo>
                    <a:pt x="97" y="48"/>
                  </a:lnTo>
                  <a:lnTo>
                    <a:pt x="97" y="41"/>
                  </a:lnTo>
                  <a:lnTo>
                    <a:pt x="91" y="41"/>
                  </a:lnTo>
                  <a:lnTo>
                    <a:pt x="91" y="34"/>
                  </a:lnTo>
                  <a:lnTo>
                    <a:pt x="83" y="34"/>
                  </a:lnTo>
                  <a:lnTo>
                    <a:pt x="77" y="27"/>
                  </a:lnTo>
                  <a:lnTo>
                    <a:pt x="77" y="27"/>
                  </a:lnTo>
                  <a:lnTo>
                    <a:pt x="69" y="27"/>
                  </a:lnTo>
                  <a:lnTo>
                    <a:pt x="63" y="27"/>
                  </a:lnTo>
                  <a:lnTo>
                    <a:pt x="63" y="27"/>
                  </a:lnTo>
                  <a:lnTo>
                    <a:pt x="56" y="27"/>
                  </a:lnTo>
                  <a:lnTo>
                    <a:pt x="56" y="27"/>
                  </a:lnTo>
                  <a:lnTo>
                    <a:pt x="49" y="27"/>
                  </a:lnTo>
                  <a:lnTo>
                    <a:pt x="49" y="27"/>
                  </a:lnTo>
                  <a:lnTo>
                    <a:pt x="49" y="27"/>
                  </a:lnTo>
                  <a:lnTo>
                    <a:pt x="42" y="34"/>
                  </a:lnTo>
                  <a:lnTo>
                    <a:pt x="42" y="34"/>
                  </a:lnTo>
                  <a:lnTo>
                    <a:pt x="42" y="34"/>
                  </a:lnTo>
                  <a:lnTo>
                    <a:pt x="35" y="41"/>
                  </a:lnTo>
                  <a:lnTo>
                    <a:pt x="35" y="41"/>
                  </a:lnTo>
                  <a:lnTo>
                    <a:pt x="35" y="41"/>
                  </a:lnTo>
                  <a:lnTo>
                    <a:pt x="28" y="48"/>
                  </a:lnTo>
                  <a:lnTo>
                    <a:pt x="28" y="48"/>
                  </a:lnTo>
                  <a:lnTo>
                    <a:pt x="28" y="55"/>
                  </a:lnTo>
                  <a:lnTo>
                    <a:pt x="28" y="62"/>
                  </a:lnTo>
                  <a:lnTo>
                    <a:pt x="28" y="62"/>
                  </a:lnTo>
                  <a:lnTo>
                    <a:pt x="28" y="69"/>
                  </a:lnTo>
                  <a:lnTo>
                    <a:pt x="28" y="76"/>
                  </a:lnTo>
                  <a:lnTo>
                    <a:pt x="28" y="83"/>
                  </a:lnTo>
                  <a:lnTo>
                    <a:pt x="28" y="90"/>
                  </a:lnTo>
                  <a:lnTo>
                    <a:pt x="28" y="97"/>
                  </a:lnTo>
                  <a:lnTo>
                    <a:pt x="28" y="10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912" name="Freeform 264"/>
            <p:cNvSpPr>
              <a:spLocks/>
            </p:cNvSpPr>
            <p:nvPr/>
          </p:nvSpPr>
          <p:spPr bwMode="auto">
            <a:xfrm>
              <a:off x="1227" y="5873"/>
              <a:ext cx="38" cy="111"/>
            </a:xfrm>
            <a:custGeom>
              <a:avLst/>
              <a:gdLst/>
              <a:ahLst/>
              <a:cxnLst>
                <a:cxn ang="0">
                  <a:pos x="77" y="223"/>
                </a:cxn>
                <a:cxn ang="0">
                  <a:pos x="49" y="223"/>
                </a:cxn>
                <a:cxn ang="0">
                  <a:pos x="49" y="56"/>
                </a:cxn>
                <a:cxn ang="0">
                  <a:pos x="42" y="63"/>
                </a:cxn>
                <a:cxn ang="0">
                  <a:pos x="35" y="63"/>
                </a:cxn>
                <a:cxn ang="0">
                  <a:pos x="35" y="63"/>
                </a:cxn>
                <a:cxn ang="0">
                  <a:pos x="28" y="70"/>
                </a:cxn>
                <a:cxn ang="0">
                  <a:pos x="28" y="70"/>
                </a:cxn>
                <a:cxn ang="0">
                  <a:pos x="21" y="70"/>
                </a:cxn>
                <a:cxn ang="0">
                  <a:pos x="21" y="77"/>
                </a:cxn>
                <a:cxn ang="0">
                  <a:pos x="14" y="77"/>
                </a:cxn>
                <a:cxn ang="0">
                  <a:pos x="14" y="84"/>
                </a:cxn>
                <a:cxn ang="0">
                  <a:pos x="7" y="84"/>
                </a:cxn>
                <a:cxn ang="0">
                  <a:pos x="7" y="84"/>
                </a:cxn>
                <a:cxn ang="0">
                  <a:pos x="0" y="84"/>
                </a:cxn>
                <a:cxn ang="0">
                  <a:pos x="0" y="84"/>
                </a:cxn>
                <a:cxn ang="0">
                  <a:pos x="0" y="84"/>
                </a:cxn>
                <a:cxn ang="0">
                  <a:pos x="0" y="84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7" y="56"/>
                </a:cxn>
                <a:cxn ang="0">
                  <a:pos x="14" y="56"/>
                </a:cxn>
                <a:cxn ang="0">
                  <a:pos x="14" y="49"/>
                </a:cxn>
                <a:cxn ang="0">
                  <a:pos x="21" y="49"/>
                </a:cxn>
                <a:cxn ang="0">
                  <a:pos x="28" y="42"/>
                </a:cxn>
                <a:cxn ang="0">
                  <a:pos x="28" y="42"/>
                </a:cxn>
                <a:cxn ang="0">
                  <a:pos x="35" y="35"/>
                </a:cxn>
                <a:cxn ang="0">
                  <a:pos x="35" y="35"/>
                </a:cxn>
                <a:cxn ang="0">
                  <a:pos x="42" y="28"/>
                </a:cxn>
                <a:cxn ang="0">
                  <a:pos x="42" y="21"/>
                </a:cxn>
                <a:cxn ang="0">
                  <a:pos x="49" y="21"/>
                </a:cxn>
                <a:cxn ang="0">
                  <a:pos x="49" y="14"/>
                </a:cxn>
                <a:cxn ang="0">
                  <a:pos x="49" y="8"/>
                </a:cxn>
                <a:cxn ang="0">
                  <a:pos x="49" y="8"/>
                </a:cxn>
                <a:cxn ang="0">
                  <a:pos x="77" y="0"/>
                </a:cxn>
                <a:cxn ang="0">
                  <a:pos x="77" y="223"/>
                </a:cxn>
              </a:cxnLst>
              <a:rect l="0" t="0" r="r" b="b"/>
              <a:pathLst>
                <a:path w="77" h="223">
                  <a:moveTo>
                    <a:pt x="77" y="223"/>
                  </a:moveTo>
                  <a:lnTo>
                    <a:pt x="49" y="223"/>
                  </a:lnTo>
                  <a:lnTo>
                    <a:pt x="49" y="56"/>
                  </a:lnTo>
                  <a:lnTo>
                    <a:pt x="42" y="63"/>
                  </a:lnTo>
                  <a:lnTo>
                    <a:pt x="35" y="63"/>
                  </a:lnTo>
                  <a:lnTo>
                    <a:pt x="35" y="63"/>
                  </a:lnTo>
                  <a:lnTo>
                    <a:pt x="28" y="70"/>
                  </a:lnTo>
                  <a:lnTo>
                    <a:pt x="28" y="70"/>
                  </a:lnTo>
                  <a:lnTo>
                    <a:pt x="21" y="70"/>
                  </a:lnTo>
                  <a:lnTo>
                    <a:pt x="21" y="77"/>
                  </a:lnTo>
                  <a:lnTo>
                    <a:pt x="14" y="77"/>
                  </a:lnTo>
                  <a:lnTo>
                    <a:pt x="14" y="84"/>
                  </a:lnTo>
                  <a:lnTo>
                    <a:pt x="7" y="84"/>
                  </a:lnTo>
                  <a:lnTo>
                    <a:pt x="7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7" y="56"/>
                  </a:lnTo>
                  <a:lnTo>
                    <a:pt x="14" y="56"/>
                  </a:lnTo>
                  <a:lnTo>
                    <a:pt x="14" y="49"/>
                  </a:lnTo>
                  <a:lnTo>
                    <a:pt x="21" y="49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35" y="35"/>
                  </a:lnTo>
                  <a:lnTo>
                    <a:pt x="35" y="35"/>
                  </a:lnTo>
                  <a:lnTo>
                    <a:pt x="42" y="28"/>
                  </a:lnTo>
                  <a:lnTo>
                    <a:pt x="42" y="21"/>
                  </a:lnTo>
                  <a:lnTo>
                    <a:pt x="49" y="21"/>
                  </a:lnTo>
                  <a:lnTo>
                    <a:pt x="49" y="14"/>
                  </a:lnTo>
                  <a:lnTo>
                    <a:pt x="49" y="8"/>
                  </a:lnTo>
                  <a:lnTo>
                    <a:pt x="49" y="8"/>
                  </a:lnTo>
                  <a:lnTo>
                    <a:pt x="77" y="0"/>
                  </a:lnTo>
                  <a:lnTo>
                    <a:pt x="77" y="2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913" name="Rectangle 265"/>
            <p:cNvSpPr>
              <a:spLocks noChangeArrowheads="1"/>
            </p:cNvSpPr>
            <p:nvPr/>
          </p:nvSpPr>
          <p:spPr bwMode="auto">
            <a:xfrm>
              <a:off x="1341" y="5939"/>
              <a:ext cx="42" cy="1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914" name="Freeform 266"/>
            <p:cNvSpPr>
              <a:spLocks noEditPoints="1"/>
            </p:cNvSpPr>
            <p:nvPr/>
          </p:nvSpPr>
          <p:spPr bwMode="auto">
            <a:xfrm>
              <a:off x="1439" y="5873"/>
              <a:ext cx="73" cy="111"/>
            </a:xfrm>
            <a:custGeom>
              <a:avLst/>
              <a:gdLst/>
              <a:ahLst/>
              <a:cxnLst>
                <a:cxn ang="0">
                  <a:pos x="90" y="223"/>
                </a:cxn>
                <a:cxn ang="0">
                  <a:pos x="90" y="167"/>
                </a:cxn>
                <a:cxn ang="0">
                  <a:pos x="0" y="167"/>
                </a:cxn>
                <a:cxn ang="0">
                  <a:pos x="0" y="139"/>
                </a:cxn>
                <a:cxn ang="0">
                  <a:pos x="98" y="0"/>
                </a:cxn>
                <a:cxn ang="0">
                  <a:pos x="118" y="0"/>
                </a:cxn>
                <a:cxn ang="0">
                  <a:pos x="118" y="139"/>
                </a:cxn>
                <a:cxn ang="0">
                  <a:pos x="146" y="139"/>
                </a:cxn>
                <a:cxn ang="0">
                  <a:pos x="146" y="167"/>
                </a:cxn>
                <a:cxn ang="0">
                  <a:pos x="118" y="167"/>
                </a:cxn>
                <a:cxn ang="0">
                  <a:pos x="118" y="223"/>
                </a:cxn>
                <a:cxn ang="0">
                  <a:pos x="90" y="223"/>
                </a:cxn>
                <a:cxn ang="0">
                  <a:pos x="90" y="139"/>
                </a:cxn>
                <a:cxn ang="0">
                  <a:pos x="90" y="63"/>
                </a:cxn>
                <a:cxn ang="0">
                  <a:pos x="28" y="139"/>
                </a:cxn>
                <a:cxn ang="0">
                  <a:pos x="90" y="139"/>
                </a:cxn>
              </a:cxnLst>
              <a:rect l="0" t="0" r="r" b="b"/>
              <a:pathLst>
                <a:path w="146" h="223">
                  <a:moveTo>
                    <a:pt x="90" y="223"/>
                  </a:moveTo>
                  <a:lnTo>
                    <a:pt x="90" y="167"/>
                  </a:lnTo>
                  <a:lnTo>
                    <a:pt x="0" y="167"/>
                  </a:lnTo>
                  <a:lnTo>
                    <a:pt x="0" y="139"/>
                  </a:lnTo>
                  <a:lnTo>
                    <a:pt x="98" y="0"/>
                  </a:lnTo>
                  <a:lnTo>
                    <a:pt x="118" y="0"/>
                  </a:lnTo>
                  <a:lnTo>
                    <a:pt x="118" y="139"/>
                  </a:lnTo>
                  <a:lnTo>
                    <a:pt x="146" y="139"/>
                  </a:lnTo>
                  <a:lnTo>
                    <a:pt x="146" y="167"/>
                  </a:lnTo>
                  <a:lnTo>
                    <a:pt x="118" y="167"/>
                  </a:lnTo>
                  <a:lnTo>
                    <a:pt x="118" y="223"/>
                  </a:lnTo>
                  <a:lnTo>
                    <a:pt x="90" y="223"/>
                  </a:lnTo>
                  <a:close/>
                  <a:moveTo>
                    <a:pt x="90" y="139"/>
                  </a:moveTo>
                  <a:lnTo>
                    <a:pt x="90" y="63"/>
                  </a:lnTo>
                  <a:lnTo>
                    <a:pt x="28" y="139"/>
                  </a:lnTo>
                  <a:lnTo>
                    <a:pt x="90" y="1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915" name="Freeform 267"/>
            <p:cNvSpPr>
              <a:spLocks noEditPoints="1"/>
            </p:cNvSpPr>
            <p:nvPr/>
          </p:nvSpPr>
          <p:spPr bwMode="auto">
            <a:xfrm>
              <a:off x="1526" y="5876"/>
              <a:ext cx="67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0" y="62"/>
                </a:cxn>
                <a:cxn ang="0">
                  <a:pos x="7" y="34"/>
                </a:cxn>
                <a:cxn ang="0">
                  <a:pos x="21" y="20"/>
                </a:cxn>
                <a:cxn ang="0">
                  <a:pos x="27" y="6"/>
                </a:cxn>
                <a:cxn ang="0">
                  <a:pos x="49" y="0"/>
                </a:cxn>
                <a:cxn ang="0">
                  <a:pos x="69" y="0"/>
                </a:cxn>
                <a:cxn ang="0">
                  <a:pos x="91" y="6"/>
                </a:cxn>
                <a:cxn ang="0">
                  <a:pos x="105" y="13"/>
                </a:cxn>
                <a:cxn ang="0">
                  <a:pos x="119" y="27"/>
                </a:cxn>
                <a:cxn ang="0">
                  <a:pos x="125" y="48"/>
                </a:cxn>
                <a:cxn ang="0">
                  <a:pos x="133" y="76"/>
                </a:cxn>
                <a:cxn ang="0">
                  <a:pos x="133" y="111"/>
                </a:cxn>
                <a:cxn ang="0">
                  <a:pos x="133" y="145"/>
                </a:cxn>
                <a:cxn ang="0">
                  <a:pos x="125" y="173"/>
                </a:cxn>
                <a:cxn ang="0">
                  <a:pos x="119" y="194"/>
                </a:cxn>
                <a:cxn ang="0">
                  <a:pos x="105" y="208"/>
                </a:cxn>
                <a:cxn ang="0">
                  <a:pos x="91" y="215"/>
                </a:cxn>
                <a:cxn ang="0">
                  <a:pos x="69" y="215"/>
                </a:cxn>
                <a:cxn ang="0">
                  <a:pos x="55" y="215"/>
                </a:cxn>
                <a:cxn ang="0">
                  <a:pos x="41" y="215"/>
                </a:cxn>
                <a:cxn ang="0">
                  <a:pos x="27" y="208"/>
                </a:cxn>
                <a:cxn ang="0">
                  <a:pos x="21" y="208"/>
                </a:cxn>
                <a:cxn ang="0">
                  <a:pos x="7" y="187"/>
                </a:cxn>
                <a:cxn ang="0">
                  <a:pos x="0" y="159"/>
                </a:cxn>
                <a:cxn ang="0">
                  <a:pos x="0" y="131"/>
                </a:cxn>
                <a:cxn ang="0">
                  <a:pos x="0" y="111"/>
                </a:cxn>
                <a:cxn ang="0">
                  <a:pos x="27" y="131"/>
                </a:cxn>
                <a:cxn ang="0">
                  <a:pos x="27" y="159"/>
                </a:cxn>
                <a:cxn ang="0">
                  <a:pos x="35" y="181"/>
                </a:cxn>
                <a:cxn ang="0">
                  <a:pos x="49" y="187"/>
                </a:cxn>
                <a:cxn ang="0">
                  <a:pos x="63" y="187"/>
                </a:cxn>
                <a:cxn ang="0">
                  <a:pos x="69" y="187"/>
                </a:cxn>
                <a:cxn ang="0">
                  <a:pos x="83" y="187"/>
                </a:cxn>
                <a:cxn ang="0">
                  <a:pos x="97" y="173"/>
                </a:cxn>
                <a:cxn ang="0">
                  <a:pos x="105" y="153"/>
                </a:cxn>
                <a:cxn ang="0">
                  <a:pos x="105" y="125"/>
                </a:cxn>
                <a:cxn ang="0">
                  <a:pos x="105" y="90"/>
                </a:cxn>
                <a:cxn ang="0">
                  <a:pos x="105" y="55"/>
                </a:cxn>
                <a:cxn ang="0">
                  <a:pos x="91" y="41"/>
                </a:cxn>
                <a:cxn ang="0">
                  <a:pos x="77" y="27"/>
                </a:cxn>
                <a:cxn ang="0">
                  <a:pos x="63" y="27"/>
                </a:cxn>
                <a:cxn ang="0">
                  <a:pos x="55" y="27"/>
                </a:cxn>
                <a:cxn ang="0">
                  <a:pos x="49" y="27"/>
                </a:cxn>
                <a:cxn ang="0">
                  <a:pos x="41" y="34"/>
                </a:cxn>
                <a:cxn ang="0">
                  <a:pos x="35" y="41"/>
                </a:cxn>
                <a:cxn ang="0">
                  <a:pos x="27" y="55"/>
                </a:cxn>
                <a:cxn ang="0">
                  <a:pos x="27" y="69"/>
                </a:cxn>
                <a:cxn ang="0">
                  <a:pos x="27" y="90"/>
                </a:cxn>
              </a:cxnLst>
              <a:rect l="0" t="0" r="r" b="b"/>
              <a:pathLst>
                <a:path w="133" h="215">
                  <a:moveTo>
                    <a:pt x="0" y="111"/>
                  </a:moveTo>
                  <a:lnTo>
                    <a:pt x="0" y="103"/>
                  </a:lnTo>
                  <a:lnTo>
                    <a:pt x="0" y="90"/>
                  </a:lnTo>
                  <a:lnTo>
                    <a:pt x="0" y="76"/>
                  </a:lnTo>
                  <a:lnTo>
                    <a:pt x="0" y="69"/>
                  </a:lnTo>
                  <a:lnTo>
                    <a:pt x="0" y="62"/>
                  </a:lnTo>
                  <a:lnTo>
                    <a:pt x="0" y="48"/>
                  </a:lnTo>
                  <a:lnTo>
                    <a:pt x="7" y="41"/>
                  </a:lnTo>
                  <a:lnTo>
                    <a:pt x="7" y="34"/>
                  </a:lnTo>
                  <a:lnTo>
                    <a:pt x="14" y="27"/>
                  </a:lnTo>
                  <a:lnTo>
                    <a:pt x="14" y="20"/>
                  </a:lnTo>
                  <a:lnTo>
                    <a:pt x="21" y="20"/>
                  </a:lnTo>
                  <a:lnTo>
                    <a:pt x="21" y="13"/>
                  </a:lnTo>
                  <a:lnTo>
                    <a:pt x="27" y="6"/>
                  </a:lnTo>
                  <a:lnTo>
                    <a:pt x="27" y="6"/>
                  </a:lnTo>
                  <a:lnTo>
                    <a:pt x="35" y="0"/>
                  </a:lnTo>
                  <a:lnTo>
                    <a:pt x="41" y="0"/>
                  </a:lnTo>
                  <a:lnTo>
                    <a:pt x="49" y="0"/>
                  </a:lnTo>
                  <a:lnTo>
                    <a:pt x="55" y="0"/>
                  </a:lnTo>
                  <a:lnTo>
                    <a:pt x="63" y="0"/>
                  </a:lnTo>
                  <a:lnTo>
                    <a:pt x="69" y="0"/>
                  </a:lnTo>
                  <a:lnTo>
                    <a:pt x="77" y="0"/>
                  </a:lnTo>
                  <a:lnTo>
                    <a:pt x="83" y="0"/>
                  </a:lnTo>
                  <a:lnTo>
                    <a:pt x="91" y="6"/>
                  </a:lnTo>
                  <a:lnTo>
                    <a:pt x="97" y="6"/>
                  </a:lnTo>
                  <a:lnTo>
                    <a:pt x="97" y="13"/>
                  </a:lnTo>
                  <a:lnTo>
                    <a:pt x="105" y="13"/>
                  </a:lnTo>
                  <a:lnTo>
                    <a:pt x="111" y="20"/>
                  </a:lnTo>
                  <a:lnTo>
                    <a:pt x="111" y="27"/>
                  </a:lnTo>
                  <a:lnTo>
                    <a:pt x="119" y="27"/>
                  </a:lnTo>
                  <a:lnTo>
                    <a:pt x="119" y="34"/>
                  </a:lnTo>
                  <a:lnTo>
                    <a:pt x="125" y="41"/>
                  </a:lnTo>
                  <a:lnTo>
                    <a:pt x="125" y="48"/>
                  </a:lnTo>
                  <a:lnTo>
                    <a:pt x="125" y="55"/>
                  </a:lnTo>
                  <a:lnTo>
                    <a:pt x="133" y="62"/>
                  </a:lnTo>
                  <a:lnTo>
                    <a:pt x="133" y="76"/>
                  </a:lnTo>
                  <a:lnTo>
                    <a:pt x="133" y="90"/>
                  </a:lnTo>
                  <a:lnTo>
                    <a:pt x="133" y="97"/>
                  </a:lnTo>
                  <a:lnTo>
                    <a:pt x="133" y="111"/>
                  </a:lnTo>
                  <a:lnTo>
                    <a:pt x="133" y="125"/>
                  </a:lnTo>
                  <a:lnTo>
                    <a:pt x="133" y="139"/>
                  </a:lnTo>
                  <a:lnTo>
                    <a:pt x="133" y="145"/>
                  </a:lnTo>
                  <a:lnTo>
                    <a:pt x="133" y="153"/>
                  </a:lnTo>
                  <a:lnTo>
                    <a:pt x="133" y="159"/>
                  </a:lnTo>
                  <a:lnTo>
                    <a:pt x="125" y="173"/>
                  </a:lnTo>
                  <a:lnTo>
                    <a:pt x="125" y="181"/>
                  </a:lnTo>
                  <a:lnTo>
                    <a:pt x="119" y="187"/>
                  </a:lnTo>
                  <a:lnTo>
                    <a:pt x="119" y="194"/>
                  </a:lnTo>
                  <a:lnTo>
                    <a:pt x="111" y="194"/>
                  </a:lnTo>
                  <a:lnTo>
                    <a:pt x="111" y="201"/>
                  </a:lnTo>
                  <a:lnTo>
                    <a:pt x="105" y="208"/>
                  </a:lnTo>
                  <a:lnTo>
                    <a:pt x="97" y="208"/>
                  </a:lnTo>
                  <a:lnTo>
                    <a:pt x="97" y="215"/>
                  </a:lnTo>
                  <a:lnTo>
                    <a:pt x="91" y="215"/>
                  </a:lnTo>
                  <a:lnTo>
                    <a:pt x="83" y="215"/>
                  </a:lnTo>
                  <a:lnTo>
                    <a:pt x="77" y="215"/>
                  </a:lnTo>
                  <a:lnTo>
                    <a:pt x="69" y="215"/>
                  </a:lnTo>
                  <a:lnTo>
                    <a:pt x="69" y="215"/>
                  </a:lnTo>
                  <a:lnTo>
                    <a:pt x="63" y="215"/>
                  </a:lnTo>
                  <a:lnTo>
                    <a:pt x="55" y="215"/>
                  </a:lnTo>
                  <a:lnTo>
                    <a:pt x="49" y="215"/>
                  </a:lnTo>
                  <a:lnTo>
                    <a:pt x="41" y="215"/>
                  </a:lnTo>
                  <a:lnTo>
                    <a:pt x="41" y="215"/>
                  </a:lnTo>
                  <a:lnTo>
                    <a:pt x="35" y="215"/>
                  </a:lnTo>
                  <a:lnTo>
                    <a:pt x="27" y="215"/>
                  </a:lnTo>
                  <a:lnTo>
                    <a:pt x="27" y="208"/>
                  </a:lnTo>
                  <a:lnTo>
                    <a:pt x="21" y="208"/>
                  </a:lnTo>
                  <a:lnTo>
                    <a:pt x="21" y="208"/>
                  </a:lnTo>
                  <a:lnTo>
                    <a:pt x="21" y="208"/>
                  </a:lnTo>
                  <a:lnTo>
                    <a:pt x="14" y="201"/>
                  </a:lnTo>
                  <a:lnTo>
                    <a:pt x="14" y="194"/>
                  </a:lnTo>
                  <a:lnTo>
                    <a:pt x="7" y="187"/>
                  </a:lnTo>
                  <a:lnTo>
                    <a:pt x="7" y="181"/>
                  </a:lnTo>
                  <a:lnTo>
                    <a:pt x="0" y="173"/>
                  </a:lnTo>
                  <a:lnTo>
                    <a:pt x="0" y="159"/>
                  </a:lnTo>
                  <a:lnTo>
                    <a:pt x="0" y="153"/>
                  </a:lnTo>
                  <a:lnTo>
                    <a:pt x="0" y="145"/>
                  </a:lnTo>
                  <a:lnTo>
                    <a:pt x="0" y="131"/>
                  </a:lnTo>
                  <a:lnTo>
                    <a:pt x="0" y="125"/>
                  </a:lnTo>
                  <a:lnTo>
                    <a:pt x="0" y="117"/>
                  </a:lnTo>
                  <a:lnTo>
                    <a:pt x="0" y="111"/>
                  </a:lnTo>
                  <a:close/>
                  <a:moveTo>
                    <a:pt x="27" y="103"/>
                  </a:moveTo>
                  <a:lnTo>
                    <a:pt x="27" y="125"/>
                  </a:lnTo>
                  <a:lnTo>
                    <a:pt x="27" y="131"/>
                  </a:lnTo>
                  <a:lnTo>
                    <a:pt x="27" y="145"/>
                  </a:lnTo>
                  <a:lnTo>
                    <a:pt x="27" y="153"/>
                  </a:lnTo>
                  <a:lnTo>
                    <a:pt x="27" y="159"/>
                  </a:lnTo>
                  <a:lnTo>
                    <a:pt x="27" y="167"/>
                  </a:lnTo>
                  <a:lnTo>
                    <a:pt x="35" y="173"/>
                  </a:lnTo>
                  <a:lnTo>
                    <a:pt x="35" y="181"/>
                  </a:lnTo>
                  <a:lnTo>
                    <a:pt x="41" y="181"/>
                  </a:lnTo>
                  <a:lnTo>
                    <a:pt x="41" y="187"/>
                  </a:lnTo>
                  <a:lnTo>
                    <a:pt x="49" y="187"/>
                  </a:lnTo>
                  <a:lnTo>
                    <a:pt x="49" y="187"/>
                  </a:lnTo>
                  <a:lnTo>
                    <a:pt x="55" y="187"/>
                  </a:lnTo>
                  <a:lnTo>
                    <a:pt x="63" y="187"/>
                  </a:lnTo>
                  <a:lnTo>
                    <a:pt x="63" y="187"/>
                  </a:lnTo>
                  <a:lnTo>
                    <a:pt x="63" y="187"/>
                  </a:lnTo>
                  <a:lnTo>
                    <a:pt x="69" y="187"/>
                  </a:lnTo>
                  <a:lnTo>
                    <a:pt x="77" y="187"/>
                  </a:lnTo>
                  <a:lnTo>
                    <a:pt x="77" y="187"/>
                  </a:lnTo>
                  <a:lnTo>
                    <a:pt x="83" y="187"/>
                  </a:lnTo>
                  <a:lnTo>
                    <a:pt x="91" y="181"/>
                  </a:lnTo>
                  <a:lnTo>
                    <a:pt x="91" y="181"/>
                  </a:lnTo>
                  <a:lnTo>
                    <a:pt x="97" y="173"/>
                  </a:lnTo>
                  <a:lnTo>
                    <a:pt x="97" y="167"/>
                  </a:lnTo>
                  <a:lnTo>
                    <a:pt x="105" y="167"/>
                  </a:lnTo>
                  <a:lnTo>
                    <a:pt x="105" y="153"/>
                  </a:lnTo>
                  <a:lnTo>
                    <a:pt x="105" y="145"/>
                  </a:lnTo>
                  <a:lnTo>
                    <a:pt x="105" y="131"/>
                  </a:lnTo>
                  <a:lnTo>
                    <a:pt x="105" y="125"/>
                  </a:lnTo>
                  <a:lnTo>
                    <a:pt x="105" y="111"/>
                  </a:lnTo>
                  <a:lnTo>
                    <a:pt x="105" y="97"/>
                  </a:lnTo>
                  <a:lnTo>
                    <a:pt x="105" y="90"/>
                  </a:lnTo>
                  <a:lnTo>
                    <a:pt x="105" y="76"/>
                  </a:lnTo>
                  <a:lnTo>
                    <a:pt x="105" y="69"/>
                  </a:lnTo>
                  <a:lnTo>
                    <a:pt x="105" y="55"/>
                  </a:lnTo>
                  <a:lnTo>
                    <a:pt x="97" y="48"/>
                  </a:lnTo>
                  <a:lnTo>
                    <a:pt x="97" y="41"/>
                  </a:lnTo>
                  <a:lnTo>
                    <a:pt x="91" y="41"/>
                  </a:lnTo>
                  <a:lnTo>
                    <a:pt x="91" y="34"/>
                  </a:lnTo>
                  <a:lnTo>
                    <a:pt x="83" y="34"/>
                  </a:lnTo>
                  <a:lnTo>
                    <a:pt x="77" y="27"/>
                  </a:lnTo>
                  <a:lnTo>
                    <a:pt x="77" y="27"/>
                  </a:lnTo>
                  <a:lnTo>
                    <a:pt x="69" y="27"/>
                  </a:lnTo>
                  <a:lnTo>
                    <a:pt x="63" y="27"/>
                  </a:lnTo>
                  <a:lnTo>
                    <a:pt x="63" y="27"/>
                  </a:lnTo>
                  <a:lnTo>
                    <a:pt x="55" y="27"/>
                  </a:lnTo>
                  <a:lnTo>
                    <a:pt x="55" y="27"/>
                  </a:lnTo>
                  <a:lnTo>
                    <a:pt x="49" y="27"/>
                  </a:lnTo>
                  <a:lnTo>
                    <a:pt x="49" y="27"/>
                  </a:lnTo>
                  <a:lnTo>
                    <a:pt x="49" y="27"/>
                  </a:lnTo>
                  <a:lnTo>
                    <a:pt x="41" y="34"/>
                  </a:lnTo>
                  <a:lnTo>
                    <a:pt x="41" y="34"/>
                  </a:lnTo>
                  <a:lnTo>
                    <a:pt x="41" y="34"/>
                  </a:lnTo>
                  <a:lnTo>
                    <a:pt x="35" y="41"/>
                  </a:lnTo>
                  <a:lnTo>
                    <a:pt x="35" y="41"/>
                  </a:lnTo>
                  <a:lnTo>
                    <a:pt x="35" y="41"/>
                  </a:lnTo>
                  <a:lnTo>
                    <a:pt x="27" y="48"/>
                  </a:lnTo>
                  <a:lnTo>
                    <a:pt x="27" y="48"/>
                  </a:lnTo>
                  <a:lnTo>
                    <a:pt x="27" y="55"/>
                  </a:lnTo>
                  <a:lnTo>
                    <a:pt x="27" y="62"/>
                  </a:lnTo>
                  <a:lnTo>
                    <a:pt x="27" y="62"/>
                  </a:lnTo>
                  <a:lnTo>
                    <a:pt x="27" y="69"/>
                  </a:lnTo>
                  <a:lnTo>
                    <a:pt x="27" y="76"/>
                  </a:lnTo>
                  <a:lnTo>
                    <a:pt x="27" y="83"/>
                  </a:lnTo>
                  <a:lnTo>
                    <a:pt x="27" y="90"/>
                  </a:lnTo>
                  <a:lnTo>
                    <a:pt x="27" y="97"/>
                  </a:lnTo>
                  <a:lnTo>
                    <a:pt x="27" y="10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916" name="Freeform 268"/>
            <p:cNvSpPr>
              <a:spLocks/>
            </p:cNvSpPr>
            <p:nvPr/>
          </p:nvSpPr>
          <p:spPr bwMode="auto">
            <a:xfrm>
              <a:off x="1621" y="5970"/>
              <a:ext cx="14" cy="35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0" y="0"/>
                </a:cxn>
                <a:cxn ang="0">
                  <a:pos x="28" y="0"/>
                </a:cxn>
                <a:cxn ang="0">
                  <a:pos x="28" y="28"/>
                </a:cxn>
                <a:cxn ang="0">
                  <a:pos x="21" y="28"/>
                </a:cxn>
                <a:cxn ang="0">
                  <a:pos x="21" y="35"/>
                </a:cxn>
                <a:cxn ang="0">
                  <a:pos x="21" y="42"/>
                </a:cxn>
                <a:cxn ang="0">
                  <a:pos x="21" y="42"/>
                </a:cxn>
                <a:cxn ang="0">
                  <a:pos x="21" y="49"/>
                </a:cxn>
                <a:cxn ang="0">
                  <a:pos x="21" y="56"/>
                </a:cxn>
                <a:cxn ang="0">
                  <a:pos x="21" y="56"/>
                </a:cxn>
                <a:cxn ang="0">
                  <a:pos x="14" y="63"/>
                </a:cxn>
                <a:cxn ang="0">
                  <a:pos x="14" y="63"/>
                </a:cxn>
                <a:cxn ang="0">
                  <a:pos x="14" y="70"/>
                </a:cxn>
                <a:cxn ang="0">
                  <a:pos x="14" y="70"/>
                </a:cxn>
                <a:cxn ang="0">
                  <a:pos x="7" y="70"/>
                </a:cxn>
                <a:cxn ang="0">
                  <a:pos x="7" y="70"/>
                </a:cxn>
                <a:cxn ang="0">
                  <a:pos x="7" y="70"/>
                </a:cxn>
                <a:cxn ang="0">
                  <a:pos x="7" y="70"/>
                </a:cxn>
                <a:cxn ang="0">
                  <a:pos x="0" y="63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7" y="49"/>
                </a:cxn>
                <a:cxn ang="0">
                  <a:pos x="7" y="49"/>
                </a:cxn>
                <a:cxn ang="0">
                  <a:pos x="7" y="49"/>
                </a:cxn>
                <a:cxn ang="0">
                  <a:pos x="7" y="42"/>
                </a:cxn>
                <a:cxn ang="0">
                  <a:pos x="7" y="42"/>
                </a:cxn>
                <a:cxn ang="0">
                  <a:pos x="7" y="35"/>
                </a:cxn>
                <a:cxn ang="0">
                  <a:pos x="7" y="28"/>
                </a:cxn>
                <a:cxn ang="0">
                  <a:pos x="7" y="28"/>
                </a:cxn>
                <a:cxn ang="0">
                  <a:pos x="0" y="28"/>
                </a:cxn>
              </a:cxnLst>
              <a:rect l="0" t="0" r="r" b="b"/>
              <a:pathLst>
                <a:path w="28" h="70">
                  <a:moveTo>
                    <a:pt x="0" y="28"/>
                  </a:moveTo>
                  <a:lnTo>
                    <a:pt x="0" y="0"/>
                  </a:lnTo>
                  <a:lnTo>
                    <a:pt x="28" y="0"/>
                  </a:lnTo>
                  <a:lnTo>
                    <a:pt x="28" y="28"/>
                  </a:lnTo>
                  <a:lnTo>
                    <a:pt x="21" y="28"/>
                  </a:lnTo>
                  <a:lnTo>
                    <a:pt x="21" y="35"/>
                  </a:lnTo>
                  <a:lnTo>
                    <a:pt x="21" y="42"/>
                  </a:lnTo>
                  <a:lnTo>
                    <a:pt x="21" y="42"/>
                  </a:lnTo>
                  <a:lnTo>
                    <a:pt x="21" y="49"/>
                  </a:lnTo>
                  <a:lnTo>
                    <a:pt x="21" y="56"/>
                  </a:lnTo>
                  <a:lnTo>
                    <a:pt x="21" y="56"/>
                  </a:lnTo>
                  <a:lnTo>
                    <a:pt x="14" y="63"/>
                  </a:lnTo>
                  <a:lnTo>
                    <a:pt x="14" y="63"/>
                  </a:lnTo>
                  <a:lnTo>
                    <a:pt x="14" y="70"/>
                  </a:lnTo>
                  <a:lnTo>
                    <a:pt x="14" y="70"/>
                  </a:lnTo>
                  <a:lnTo>
                    <a:pt x="7" y="70"/>
                  </a:lnTo>
                  <a:lnTo>
                    <a:pt x="7" y="70"/>
                  </a:lnTo>
                  <a:lnTo>
                    <a:pt x="7" y="70"/>
                  </a:lnTo>
                  <a:lnTo>
                    <a:pt x="7" y="70"/>
                  </a:lnTo>
                  <a:lnTo>
                    <a:pt x="0" y="63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7" y="49"/>
                  </a:lnTo>
                  <a:lnTo>
                    <a:pt x="7" y="49"/>
                  </a:lnTo>
                  <a:lnTo>
                    <a:pt x="7" y="49"/>
                  </a:lnTo>
                  <a:lnTo>
                    <a:pt x="7" y="42"/>
                  </a:lnTo>
                  <a:lnTo>
                    <a:pt x="7" y="42"/>
                  </a:lnTo>
                  <a:lnTo>
                    <a:pt x="7" y="35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917" name="Freeform 269"/>
            <p:cNvSpPr>
              <a:spLocks noEditPoints="1"/>
            </p:cNvSpPr>
            <p:nvPr/>
          </p:nvSpPr>
          <p:spPr bwMode="auto">
            <a:xfrm>
              <a:off x="1655" y="5876"/>
              <a:ext cx="66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0" y="62"/>
                </a:cxn>
                <a:cxn ang="0">
                  <a:pos x="6" y="34"/>
                </a:cxn>
                <a:cxn ang="0">
                  <a:pos x="20" y="20"/>
                </a:cxn>
                <a:cxn ang="0">
                  <a:pos x="28" y="6"/>
                </a:cxn>
                <a:cxn ang="0">
                  <a:pos x="48" y="0"/>
                </a:cxn>
                <a:cxn ang="0">
                  <a:pos x="70" y="0"/>
                </a:cxn>
                <a:cxn ang="0">
                  <a:pos x="90" y="6"/>
                </a:cxn>
                <a:cxn ang="0">
                  <a:pos x="104" y="13"/>
                </a:cxn>
                <a:cxn ang="0">
                  <a:pos x="118" y="27"/>
                </a:cxn>
                <a:cxn ang="0">
                  <a:pos x="125" y="48"/>
                </a:cxn>
                <a:cxn ang="0">
                  <a:pos x="132" y="76"/>
                </a:cxn>
                <a:cxn ang="0">
                  <a:pos x="132" y="111"/>
                </a:cxn>
                <a:cxn ang="0">
                  <a:pos x="132" y="145"/>
                </a:cxn>
                <a:cxn ang="0">
                  <a:pos x="125" y="173"/>
                </a:cxn>
                <a:cxn ang="0">
                  <a:pos x="118" y="194"/>
                </a:cxn>
                <a:cxn ang="0">
                  <a:pos x="104" y="208"/>
                </a:cxn>
                <a:cxn ang="0">
                  <a:pos x="90" y="215"/>
                </a:cxn>
                <a:cxn ang="0">
                  <a:pos x="70" y="215"/>
                </a:cxn>
                <a:cxn ang="0">
                  <a:pos x="56" y="215"/>
                </a:cxn>
                <a:cxn ang="0">
                  <a:pos x="42" y="215"/>
                </a:cxn>
                <a:cxn ang="0">
                  <a:pos x="28" y="208"/>
                </a:cxn>
                <a:cxn ang="0">
                  <a:pos x="20" y="208"/>
                </a:cxn>
                <a:cxn ang="0">
                  <a:pos x="6" y="187"/>
                </a:cxn>
                <a:cxn ang="0">
                  <a:pos x="0" y="159"/>
                </a:cxn>
                <a:cxn ang="0">
                  <a:pos x="0" y="131"/>
                </a:cxn>
                <a:cxn ang="0">
                  <a:pos x="0" y="111"/>
                </a:cxn>
                <a:cxn ang="0">
                  <a:pos x="28" y="131"/>
                </a:cxn>
                <a:cxn ang="0">
                  <a:pos x="28" y="159"/>
                </a:cxn>
                <a:cxn ang="0">
                  <a:pos x="34" y="181"/>
                </a:cxn>
                <a:cxn ang="0">
                  <a:pos x="48" y="187"/>
                </a:cxn>
                <a:cxn ang="0">
                  <a:pos x="62" y="187"/>
                </a:cxn>
                <a:cxn ang="0">
                  <a:pos x="70" y="187"/>
                </a:cxn>
                <a:cxn ang="0">
                  <a:pos x="84" y="187"/>
                </a:cxn>
                <a:cxn ang="0">
                  <a:pos x="97" y="173"/>
                </a:cxn>
                <a:cxn ang="0">
                  <a:pos x="104" y="153"/>
                </a:cxn>
                <a:cxn ang="0">
                  <a:pos x="104" y="125"/>
                </a:cxn>
                <a:cxn ang="0">
                  <a:pos x="104" y="90"/>
                </a:cxn>
                <a:cxn ang="0">
                  <a:pos x="104" y="55"/>
                </a:cxn>
                <a:cxn ang="0">
                  <a:pos x="90" y="41"/>
                </a:cxn>
                <a:cxn ang="0">
                  <a:pos x="76" y="27"/>
                </a:cxn>
                <a:cxn ang="0">
                  <a:pos x="62" y="27"/>
                </a:cxn>
                <a:cxn ang="0">
                  <a:pos x="56" y="27"/>
                </a:cxn>
                <a:cxn ang="0">
                  <a:pos x="48" y="27"/>
                </a:cxn>
                <a:cxn ang="0">
                  <a:pos x="42" y="34"/>
                </a:cxn>
                <a:cxn ang="0">
                  <a:pos x="34" y="41"/>
                </a:cxn>
                <a:cxn ang="0">
                  <a:pos x="28" y="55"/>
                </a:cxn>
                <a:cxn ang="0">
                  <a:pos x="28" y="69"/>
                </a:cxn>
                <a:cxn ang="0">
                  <a:pos x="28" y="90"/>
                </a:cxn>
              </a:cxnLst>
              <a:rect l="0" t="0" r="r" b="b"/>
              <a:pathLst>
                <a:path w="132" h="215">
                  <a:moveTo>
                    <a:pt x="0" y="111"/>
                  </a:moveTo>
                  <a:lnTo>
                    <a:pt x="0" y="103"/>
                  </a:lnTo>
                  <a:lnTo>
                    <a:pt x="0" y="90"/>
                  </a:lnTo>
                  <a:lnTo>
                    <a:pt x="0" y="76"/>
                  </a:lnTo>
                  <a:lnTo>
                    <a:pt x="0" y="69"/>
                  </a:lnTo>
                  <a:lnTo>
                    <a:pt x="0" y="62"/>
                  </a:lnTo>
                  <a:lnTo>
                    <a:pt x="0" y="48"/>
                  </a:lnTo>
                  <a:lnTo>
                    <a:pt x="6" y="41"/>
                  </a:lnTo>
                  <a:lnTo>
                    <a:pt x="6" y="34"/>
                  </a:lnTo>
                  <a:lnTo>
                    <a:pt x="14" y="27"/>
                  </a:lnTo>
                  <a:lnTo>
                    <a:pt x="14" y="20"/>
                  </a:lnTo>
                  <a:lnTo>
                    <a:pt x="20" y="20"/>
                  </a:lnTo>
                  <a:lnTo>
                    <a:pt x="20" y="13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6" y="0"/>
                  </a:lnTo>
                  <a:lnTo>
                    <a:pt x="62" y="0"/>
                  </a:lnTo>
                  <a:lnTo>
                    <a:pt x="70" y="0"/>
                  </a:lnTo>
                  <a:lnTo>
                    <a:pt x="76" y="0"/>
                  </a:lnTo>
                  <a:lnTo>
                    <a:pt x="84" y="0"/>
                  </a:lnTo>
                  <a:lnTo>
                    <a:pt x="90" y="6"/>
                  </a:lnTo>
                  <a:lnTo>
                    <a:pt x="97" y="6"/>
                  </a:lnTo>
                  <a:lnTo>
                    <a:pt x="97" y="13"/>
                  </a:lnTo>
                  <a:lnTo>
                    <a:pt x="104" y="13"/>
                  </a:lnTo>
                  <a:lnTo>
                    <a:pt x="111" y="20"/>
                  </a:lnTo>
                  <a:lnTo>
                    <a:pt x="111" y="27"/>
                  </a:lnTo>
                  <a:lnTo>
                    <a:pt x="118" y="27"/>
                  </a:lnTo>
                  <a:lnTo>
                    <a:pt x="118" y="34"/>
                  </a:lnTo>
                  <a:lnTo>
                    <a:pt x="125" y="41"/>
                  </a:lnTo>
                  <a:lnTo>
                    <a:pt x="125" y="48"/>
                  </a:lnTo>
                  <a:lnTo>
                    <a:pt x="125" y="55"/>
                  </a:lnTo>
                  <a:lnTo>
                    <a:pt x="132" y="62"/>
                  </a:lnTo>
                  <a:lnTo>
                    <a:pt x="132" y="76"/>
                  </a:lnTo>
                  <a:lnTo>
                    <a:pt x="132" y="90"/>
                  </a:lnTo>
                  <a:lnTo>
                    <a:pt x="132" y="97"/>
                  </a:lnTo>
                  <a:lnTo>
                    <a:pt x="132" y="111"/>
                  </a:lnTo>
                  <a:lnTo>
                    <a:pt x="132" y="125"/>
                  </a:lnTo>
                  <a:lnTo>
                    <a:pt x="132" y="139"/>
                  </a:lnTo>
                  <a:lnTo>
                    <a:pt x="132" y="145"/>
                  </a:lnTo>
                  <a:lnTo>
                    <a:pt x="132" y="153"/>
                  </a:lnTo>
                  <a:lnTo>
                    <a:pt x="132" y="159"/>
                  </a:lnTo>
                  <a:lnTo>
                    <a:pt x="125" y="173"/>
                  </a:lnTo>
                  <a:lnTo>
                    <a:pt x="125" y="181"/>
                  </a:lnTo>
                  <a:lnTo>
                    <a:pt x="118" y="187"/>
                  </a:lnTo>
                  <a:lnTo>
                    <a:pt x="118" y="194"/>
                  </a:lnTo>
                  <a:lnTo>
                    <a:pt x="111" y="194"/>
                  </a:lnTo>
                  <a:lnTo>
                    <a:pt x="111" y="201"/>
                  </a:lnTo>
                  <a:lnTo>
                    <a:pt x="104" y="208"/>
                  </a:lnTo>
                  <a:lnTo>
                    <a:pt x="97" y="208"/>
                  </a:lnTo>
                  <a:lnTo>
                    <a:pt x="97" y="215"/>
                  </a:lnTo>
                  <a:lnTo>
                    <a:pt x="90" y="215"/>
                  </a:lnTo>
                  <a:lnTo>
                    <a:pt x="84" y="215"/>
                  </a:lnTo>
                  <a:lnTo>
                    <a:pt x="76" y="215"/>
                  </a:lnTo>
                  <a:lnTo>
                    <a:pt x="70" y="215"/>
                  </a:lnTo>
                  <a:lnTo>
                    <a:pt x="70" y="215"/>
                  </a:lnTo>
                  <a:lnTo>
                    <a:pt x="62" y="215"/>
                  </a:lnTo>
                  <a:lnTo>
                    <a:pt x="56" y="215"/>
                  </a:lnTo>
                  <a:lnTo>
                    <a:pt x="48" y="215"/>
                  </a:lnTo>
                  <a:lnTo>
                    <a:pt x="42" y="215"/>
                  </a:lnTo>
                  <a:lnTo>
                    <a:pt x="42" y="215"/>
                  </a:lnTo>
                  <a:lnTo>
                    <a:pt x="34" y="215"/>
                  </a:lnTo>
                  <a:lnTo>
                    <a:pt x="28" y="215"/>
                  </a:lnTo>
                  <a:lnTo>
                    <a:pt x="28" y="208"/>
                  </a:lnTo>
                  <a:lnTo>
                    <a:pt x="20" y="208"/>
                  </a:lnTo>
                  <a:lnTo>
                    <a:pt x="20" y="208"/>
                  </a:lnTo>
                  <a:lnTo>
                    <a:pt x="20" y="208"/>
                  </a:lnTo>
                  <a:lnTo>
                    <a:pt x="14" y="201"/>
                  </a:lnTo>
                  <a:lnTo>
                    <a:pt x="14" y="194"/>
                  </a:lnTo>
                  <a:lnTo>
                    <a:pt x="6" y="187"/>
                  </a:lnTo>
                  <a:lnTo>
                    <a:pt x="6" y="181"/>
                  </a:lnTo>
                  <a:lnTo>
                    <a:pt x="0" y="173"/>
                  </a:lnTo>
                  <a:lnTo>
                    <a:pt x="0" y="159"/>
                  </a:lnTo>
                  <a:lnTo>
                    <a:pt x="0" y="153"/>
                  </a:lnTo>
                  <a:lnTo>
                    <a:pt x="0" y="145"/>
                  </a:lnTo>
                  <a:lnTo>
                    <a:pt x="0" y="131"/>
                  </a:lnTo>
                  <a:lnTo>
                    <a:pt x="0" y="125"/>
                  </a:lnTo>
                  <a:lnTo>
                    <a:pt x="0" y="117"/>
                  </a:lnTo>
                  <a:lnTo>
                    <a:pt x="0" y="111"/>
                  </a:lnTo>
                  <a:close/>
                  <a:moveTo>
                    <a:pt x="28" y="103"/>
                  </a:moveTo>
                  <a:lnTo>
                    <a:pt x="28" y="125"/>
                  </a:lnTo>
                  <a:lnTo>
                    <a:pt x="28" y="131"/>
                  </a:lnTo>
                  <a:lnTo>
                    <a:pt x="28" y="145"/>
                  </a:lnTo>
                  <a:lnTo>
                    <a:pt x="28" y="153"/>
                  </a:lnTo>
                  <a:lnTo>
                    <a:pt x="28" y="159"/>
                  </a:lnTo>
                  <a:lnTo>
                    <a:pt x="28" y="167"/>
                  </a:lnTo>
                  <a:lnTo>
                    <a:pt x="34" y="173"/>
                  </a:lnTo>
                  <a:lnTo>
                    <a:pt x="34" y="181"/>
                  </a:lnTo>
                  <a:lnTo>
                    <a:pt x="42" y="181"/>
                  </a:lnTo>
                  <a:lnTo>
                    <a:pt x="42" y="187"/>
                  </a:lnTo>
                  <a:lnTo>
                    <a:pt x="48" y="187"/>
                  </a:lnTo>
                  <a:lnTo>
                    <a:pt x="48" y="187"/>
                  </a:lnTo>
                  <a:lnTo>
                    <a:pt x="56" y="187"/>
                  </a:lnTo>
                  <a:lnTo>
                    <a:pt x="62" y="187"/>
                  </a:lnTo>
                  <a:lnTo>
                    <a:pt x="62" y="187"/>
                  </a:lnTo>
                  <a:lnTo>
                    <a:pt x="62" y="187"/>
                  </a:lnTo>
                  <a:lnTo>
                    <a:pt x="70" y="187"/>
                  </a:lnTo>
                  <a:lnTo>
                    <a:pt x="76" y="187"/>
                  </a:lnTo>
                  <a:lnTo>
                    <a:pt x="76" y="187"/>
                  </a:lnTo>
                  <a:lnTo>
                    <a:pt x="84" y="187"/>
                  </a:lnTo>
                  <a:lnTo>
                    <a:pt x="90" y="181"/>
                  </a:lnTo>
                  <a:lnTo>
                    <a:pt x="90" y="181"/>
                  </a:lnTo>
                  <a:lnTo>
                    <a:pt x="97" y="173"/>
                  </a:lnTo>
                  <a:lnTo>
                    <a:pt x="97" y="167"/>
                  </a:lnTo>
                  <a:lnTo>
                    <a:pt x="104" y="167"/>
                  </a:lnTo>
                  <a:lnTo>
                    <a:pt x="104" y="153"/>
                  </a:lnTo>
                  <a:lnTo>
                    <a:pt x="104" y="145"/>
                  </a:lnTo>
                  <a:lnTo>
                    <a:pt x="104" y="131"/>
                  </a:lnTo>
                  <a:lnTo>
                    <a:pt x="104" y="125"/>
                  </a:lnTo>
                  <a:lnTo>
                    <a:pt x="104" y="111"/>
                  </a:lnTo>
                  <a:lnTo>
                    <a:pt x="104" y="97"/>
                  </a:lnTo>
                  <a:lnTo>
                    <a:pt x="104" y="90"/>
                  </a:lnTo>
                  <a:lnTo>
                    <a:pt x="104" y="76"/>
                  </a:lnTo>
                  <a:lnTo>
                    <a:pt x="104" y="69"/>
                  </a:lnTo>
                  <a:lnTo>
                    <a:pt x="104" y="55"/>
                  </a:lnTo>
                  <a:lnTo>
                    <a:pt x="97" y="48"/>
                  </a:lnTo>
                  <a:lnTo>
                    <a:pt x="97" y="41"/>
                  </a:lnTo>
                  <a:lnTo>
                    <a:pt x="90" y="41"/>
                  </a:lnTo>
                  <a:lnTo>
                    <a:pt x="90" y="34"/>
                  </a:lnTo>
                  <a:lnTo>
                    <a:pt x="84" y="34"/>
                  </a:lnTo>
                  <a:lnTo>
                    <a:pt x="76" y="27"/>
                  </a:lnTo>
                  <a:lnTo>
                    <a:pt x="76" y="27"/>
                  </a:lnTo>
                  <a:lnTo>
                    <a:pt x="70" y="27"/>
                  </a:lnTo>
                  <a:lnTo>
                    <a:pt x="62" y="27"/>
                  </a:lnTo>
                  <a:lnTo>
                    <a:pt x="62" y="27"/>
                  </a:lnTo>
                  <a:lnTo>
                    <a:pt x="56" y="27"/>
                  </a:lnTo>
                  <a:lnTo>
                    <a:pt x="56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2" y="34"/>
                  </a:lnTo>
                  <a:lnTo>
                    <a:pt x="42" y="34"/>
                  </a:lnTo>
                  <a:lnTo>
                    <a:pt x="42" y="34"/>
                  </a:lnTo>
                  <a:lnTo>
                    <a:pt x="34" y="41"/>
                  </a:lnTo>
                  <a:lnTo>
                    <a:pt x="34" y="41"/>
                  </a:lnTo>
                  <a:lnTo>
                    <a:pt x="34" y="41"/>
                  </a:lnTo>
                  <a:lnTo>
                    <a:pt x="28" y="48"/>
                  </a:lnTo>
                  <a:lnTo>
                    <a:pt x="28" y="48"/>
                  </a:lnTo>
                  <a:lnTo>
                    <a:pt x="28" y="55"/>
                  </a:lnTo>
                  <a:lnTo>
                    <a:pt x="28" y="62"/>
                  </a:lnTo>
                  <a:lnTo>
                    <a:pt x="28" y="62"/>
                  </a:lnTo>
                  <a:lnTo>
                    <a:pt x="28" y="69"/>
                  </a:lnTo>
                  <a:lnTo>
                    <a:pt x="28" y="76"/>
                  </a:lnTo>
                  <a:lnTo>
                    <a:pt x="28" y="83"/>
                  </a:lnTo>
                  <a:lnTo>
                    <a:pt x="28" y="90"/>
                  </a:lnTo>
                  <a:lnTo>
                    <a:pt x="28" y="97"/>
                  </a:lnTo>
                  <a:lnTo>
                    <a:pt x="28" y="10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918" name="Freeform 270"/>
            <p:cNvSpPr>
              <a:spLocks noEditPoints="1"/>
            </p:cNvSpPr>
            <p:nvPr/>
          </p:nvSpPr>
          <p:spPr bwMode="auto">
            <a:xfrm>
              <a:off x="1742" y="5876"/>
              <a:ext cx="67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0" y="62"/>
                </a:cxn>
                <a:cxn ang="0">
                  <a:pos x="7" y="34"/>
                </a:cxn>
                <a:cxn ang="0">
                  <a:pos x="21" y="20"/>
                </a:cxn>
                <a:cxn ang="0">
                  <a:pos x="27" y="6"/>
                </a:cxn>
                <a:cxn ang="0">
                  <a:pos x="49" y="0"/>
                </a:cxn>
                <a:cxn ang="0">
                  <a:pos x="69" y="0"/>
                </a:cxn>
                <a:cxn ang="0">
                  <a:pos x="91" y="6"/>
                </a:cxn>
                <a:cxn ang="0">
                  <a:pos x="105" y="13"/>
                </a:cxn>
                <a:cxn ang="0">
                  <a:pos x="119" y="27"/>
                </a:cxn>
                <a:cxn ang="0">
                  <a:pos x="125" y="48"/>
                </a:cxn>
                <a:cxn ang="0">
                  <a:pos x="132" y="76"/>
                </a:cxn>
                <a:cxn ang="0">
                  <a:pos x="132" y="111"/>
                </a:cxn>
                <a:cxn ang="0">
                  <a:pos x="132" y="145"/>
                </a:cxn>
                <a:cxn ang="0">
                  <a:pos x="125" y="173"/>
                </a:cxn>
                <a:cxn ang="0">
                  <a:pos x="119" y="194"/>
                </a:cxn>
                <a:cxn ang="0">
                  <a:pos x="105" y="208"/>
                </a:cxn>
                <a:cxn ang="0">
                  <a:pos x="91" y="215"/>
                </a:cxn>
                <a:cxn ang="0">
                  <a:pos x="69" y="215"/>
                </a:cxn>
                <a:cxn ang="0">
                  <a:pos x="55" y="215"/>
                </a:cxn>
                <a:cxn ang="0">
                  <a:pos x="41" y="215"/>
                </a:cxn>
                <a:cxn ang="0">
                  <a:pos x="27" y="208"/>
                </a:cxn>
                <a:cxn ang="0">
                  <a:pos x="21" y="208"/>
                </a:cxn>
                <a:cxn ang="0">
                  <a:pos x="7" y="187"/>
                </a:cxn>
                <a:cxn ang="0">
                  <a:pos x="0" y="159"/>
                </a:cxn>
                <a:cxn ang="0">
                  <a:pos x="0" y="131"/>
                </a:cxn>
                <a:cxn ang="0">
                  <a:pos x="0" y="111"/>
                </a:cxn>
                <a:cxn ang="0">
                  <a:pos x="27" y="131"/>
                </a:cxn>
                <a:cxn ang="0">
                  <a:pos x="27" y="159"/>
                </a:cxn>
                <a:cxn ang="0">
                  <a:pos x="35" y="181"/>
                </a:cxn>
                <a:cxn ang="0">
                  <a:pos x="49" y="187"/>
                </a:cxn>
                <a:cxn ang="0">
                  <a:pos x="63" y="187"/>
                </a:cxn>
                <a:cxn ang="0">
                  <a:pos x="69" y="187"/>
                </a:cxn>
                <a:cxn ang="0">
                  <a:pos x="83" y="187"/>
                </a:cxn>
                <a:cxn ang="0">
                  <a:pos x="97" y="173"/>
                </a:cxn>
                <a:cxn ang="0">
                  <a:pos x="105" y="153"/>
                </a:cxn>
                <a:cxn ang="0">
                  <a:pos x="105" y="125"/>
                </a:cxn>
                <a:cxn ang="0">
                  <a:pos x="105" y="90"/>
                </a:cxn>
                <a:cxn ang="0">
                  <a:pos x="105" y="55"/>
                </a:cxn>
                <a:cxn ang="0">
                  <a:pos x="91" y="41"/>
                </a:cxn>
                <a:cxn ang="0">
                  <a:pos x="77" y="27"/>
                </a:cxn>
                <a:cxn ang="0">
                  <a:pos x="63" y="27"/>
                </a:cxn>
                <a:cxn ang="0">
                  <a:pos x="55" y="27"/>
                </a:cxn>
                <a:cxn ang="0">
                  <a:pos x="49" y="27"/>
                </a:cxn>
                <a:cxn ang="0">
                  <a:pos x="41" y="34"/>
                </a:cxn>
                <a:cxn ang="0">
                  <a:pos x="35" y="41"/>
                </a:cxn>
                <a:cxn ang="0">
                  <a:pos x="27" y="55"/>
                </a:cxn>
                <a:cxn ang="0">
                  <a:pos x="27" y="69"/>
                </a:cxn>
                <a:cxn ang="0">
                  <a:pos x="27" y="90"/>
                </a:cxn>
              </a:cxnLst>
              <a:rect l="0" t="0" r="r" b="b"/>
              <a:pathLst>
                <a:path w="132" h="215">
                  <a:moveTo>
                    <a:pt x="0" y="111"/>
                  </a:moveTo>
                  <a:lnTo>
                    <a:pt x="0" y="103"/>
                  </a:lnTo>
                  <a:lnTo>
                    <a:pt x="0" y="90"/>
                  </a:lnTo>
                  <a:lnTo>
                    <a:pt x="0" y="76"/>
                  </a:lnTo>
                  <a:lnTo>
                    <a:pt x="0" y="69"/>
                  </a:lnTo>
                  <a:lnTo>
                    <a:pt x="0" y="62"/>
                  </a:lnTo>
                  <a:lnTo>
                    <a:pt x="0" y="48"/>
                  </a:lnTo>
                  <a:lnTo>
                    <a:pt x="7" y="41"/>
                  </a:lnTo>
                  <a:lnTo>
                    <a:pt x="7" y="34"/>
                  </a:lnTo>
                  <a:lnTo>
                    <a:pt x="13" y="27"/>
                  </a:lnTo>
                  <a:lnTo>
                    <a:pt x="13" y="20"/>
                  </a:lnTo>
                  <a:lnTo>
                    <a:pt x="21" y="20"/>
                  </a:lnTo>
                  <a:lnTo>
                    <a:pt x="21" y="13"/>
                  </a:lnTo>
                  <a:lnTo>
                    <a:pt x="27" y="6"/>
                  </a:lnTo>
                  <a:lnTo>
                    <a:pt x="27" y="6"/>
                  </a:lnTo>
                  <a:lnTo>
                    <a:pt x="35" y="0"/>
                  </a:lnTo>
                  <a:lnTo>
                    <a:pt x="41" y="0"/>
                  </a:lnTo>
                  <a:lnTo>
                    <a:pt x="49" y="0"/>
                  </a:lnTo>
                  <a:lnTo>
                    <a:pt x="55" y="0"/>
                  </a:lnTo>
                  <a:lnTo>
                    <a:pt x="63" y="0"/>
                  </a:lnTo>
                  <a:lnTo>
                    <a:pt x="69" y="0"/>
                  </a:lnTo>
                  <a:lnTo>
                    <a:pt x="77" y="0"/>
                  </a:lnTo>
                  <a:lnTo>
                    <a:pt x="83" y="0"/>
                  </a:lnTo>
                  <a:lnTo>
                    <a:pt x="91" y="6"/>
                  </a:lnTo>
                  <a:lnTo>
                    <a:pt x="97" y="6"/>
                  </a:lnTo>
                  <a:lnTo>
                    <a:pt x="97" y="13"/>
                  </a:lnTo>
                  <a:lnTo>
                    <a:pt x="105" y="13"/>
                  </a:lnTo>
                  <a:lnTo>
                    <a:pt x="111" y="20"/>
                  </a:lnTo>
                  <a:lnTo>
                    <a:pt x="111" y="27"/>
                  </a:lnTo>
                  <a:lnTo>
                    <a:pt x="119" y="27"/>
                  </a:lnTo>
                  <a:lnTo>
                    <a:pt x="119" y="34"/>
                  </a:lnTo>
                  <a:lnTo>
                    <a:pt x="125" y="41"/>
                  </a:lnTo>
                  <a:lnTo>
                    <a:pt x="125" y="48"/>
                  </a:lnTo>
                  <a:lnTo>
                    <a:pt x="125" y="55"/>
                  </a:lnTo>
                  <a:lnTo>
                    <a:pt x="132" y="62"/>
                  </a:lnTo>
                  <a:lnTo>
                    <a:pt x="132" y="76"/>
                  </a:lnTo>
                  <a:lnTo>
                    <a:pt x="132" y="90"/>
                  </a:lnTo>
                  <a:lnTo>
                    <a:pt x="132" y="97"/>
                  </a:lnTo>
                  <a:lnTo>
                    <a:pt x="132" y="111"/>
                  </a:lnTo>
                  <a:lnTo>
                    <a:pt x="132" y="125"/>
                  </a:lnTo>
                  <a:lnTo>
                    <a:pt x="132" y="139"/>
                  </a:lnTo>
                  <a:lnTo>
                    <a:pt x="132" y="145"/>
                  </a:lnTo>
                  <a:lnTo>
                    <a:pt x="132" y="153"/>
                  </a:lnTo>
                  <a:lnTo>
                    <a:pt x="132" y="159"/>
                  </a:lnTo>
                  <a:lnTo>
                    <a:pt x="125" y="173"/>
                  </a:lnTo>
                  <a:lnTo>
                    <a:pt x="125" y="181"/>
                  </a:lnTo>
                  <a:lnTo>
                    <a:pt x="119" y="187"/>
                  </a:lnTo>
                  <a:lnTo>
                    <a:pt x="119" y="194"/>
                  </a:lnTo>
                  <a:lnTo>
                    <a:pt x="111" y="194"/>
                  </a:lnTo>
                  <a:lnTo>
                    <a:pt x="111" y="201"/>
                  </a:lnTo>
                  <a:lnTo>
                    <a:pt x="105" y="208"/>
                  </a:lnTo>
                  <a:lnTo>
                    <a:pt x="97" y="208"/>
                  </a:lnTo>
                  <a:lnTo>
                    <a:pt x="97" y="215"/>
                  </a:lnTo>
                  <a:lnTo>
                    <a:pt x="91" y="215"/>
                  </a:lnTo>
                  <a:lnTo>
                    <a:pt x="83" y="215"/>
                  </a:lnTo>
                  <a:lnTo>
                    <a:pt x="77" y="215"/>
                  </a:lnTo>
                  <a:lnTo>
                    <a:pt x="69" y="215"/>
                  </a:lnTo>
                  <a:lnTo>
                    <a:pt x="69" y="215"/>
                  </a:lnTo>
                  <a:lnTo>
                    <a:pt x="63" y="215"/>
                  </a:lnTo>
                  <a:lnTo>
                    <a:pt x="55" y="215"/>
                  </a:lnTo>
                  <a:lnTo>
                    <a:pt x="49" y="215"/>
                  </a:lnTo>
                  <a:lnTo>
                    <a:pt x="41" y="215"/>
                  </a:lnTo>
                  <a:lnTo>
                    <a:pt x="41" y="215"/>
                  </a:lnTo>
                  <a:lnTo>
                    <a:pt x="35" y="215"/>
                  </a:lnTo>
                  <a:lnTo>
                    <a:pt x="27" y="215"/>
                  </a:lnTo>
                  <a:lnTo>
                    <a:pt x="27" y="208"/>
                  </a:lnTo>
                  <a:lnTo>
                    <a:pt x="21" y="208"/>
                  </a:lnTo>
                  <a:lnTo>
                    <a:pt x="21" y="208"/>
                  </a:lnTo>
                  <a:lnTo>
                    <a:pt x="21" y="208"/>
                  </a:lnTo>
                  <a:lnTo>
                    <a:pt x="13" y="201"/>
                  </a:lnTo>
                  <a:lnTo>
                    <a:pt x="13" y="194"/>
                  </a:lnTo>
                  <a:lnTo>
                    <a:pt x="7" y="187"/>
                  </a:lnTo>
                  <a:lnTo>
                    <a:pt x="7" y="181"/>
                  </a:lnTo>
                  <a:lnTo>
                    <a:pt x="0" y="173"/>
                  </a:lnTo>
                  <a:lnTo>
                    <a:pt x="0" y="159"/>
                  </a:lnTo>
                  <a:lnTo>
                    <a:pt x="0" y="153"/>
                  </a:lnTo>
                  <a:lnTo>
                    <a:pt x="0" y="145"/>
                  </a:lnTo>
                  <a:lnTo>
                    <a:pt x="0" y="131"/>
                  </a:lnTo>
                  <a:lnTo>
                    <a:pt x="0" y="125"/>
                  </a:lnTo>
                  <a:lnTo>
                    <a:pt x="0" y="117"/>
                  </a:lnTo>
                  <a:lnTo>
                    <a:pt x="0" y="111"/>
                  </a:lnTo>
                  <a:close/>
                  <a:moveTo>
                    <a:pt x="27" y="103"/>
                  </a:moveTo>
                  <a:lnTo>
                    <a:pt x="27" y="125"/>
                  </a:lnTo>
                  <a:lnTo>
                    <a:pt x="27" y="131"/>
                  </a:lnTo>
                  <a:lnTo>
                    <a:pt x="27" y="145"/>
                  </a:lnTo>
                  <a:lnTo>
                    <a:pt x="27" y="153"/>
                  </a:lnTo>
                  <a:lnTo>
                    <a:pt x="27" y="159"/>
                  </a:lnTo>
                  <a:lnTo>
                    <a:pt x="27" y="167"/>
                  </a:lnTo>
                  <a:lnTo>
                    <a:pt x="35" y="173"/>
                  </a:lnTo>
                  <a:lnTo>
                    <a:pt x="35" y="181"/>
                  </a:lnTo>
                  <a:lnTo>
                    <a:pt x="41" y="181"/>
                  </a:lnTo>
                  <a:lnTo>
                    <a:pt x="41" y="187"/>
                  </a:lnTo>
                  <a:lnTo>
                    <a:pt x="49" y="187"/>
                  </a:lnTo>
                  <a:lnTo>
                    <a:pt x="49" y="187"/>
                  </a:lnTo>
                  <a:lnTo>
                    <a:pt x="55" y="187"/>
                  </a:lnTo>
                  <a:lnTo>
                    <a:pt x="63" y="187"/>
                  </a:lnTo>
                  <a:lnTo>
                    <a:pt x="63" y="187"/>
                  </a:lnTo>
                  <a:lnTo>
                    <a:pt x="63" y="187"/>
                  </a:lnTo>
                  <a:lnTo>
                    <a:pt x="69" y="187"/>
                  </a:lnTo>
                  <a:lnTo>
                    <a:pt x="77" y="187"/>
                  </a:lnTo>
                  <a:lnTo>
                    <a:pt x="77" y="187"/>
                  </a:lnTo>
                  <a:lnTo>
                    <a:pt x="83" y="187"/>
                  </a:lnTo>
                  <a:lnTo>
                    <a:pt x="91" y="181"/>
                  </a:lnTo>
                  <a:lnTo>
                    <a:pt x="91" y="181"/>
                  </a:lnTo>
                  <a:lnTo>
                    <a:pt x="97" y="173"/>
                  </a:lnTo>
                  <a:lnTo>
                    <a:pt x="97" y="167"/>
                  </a:lnTo>
                  <a:lnTo>
                    <a:pt x="105" y="167"/>
                  </a:lnTo>
                  <a:lnTo>
                    <a:pt x="105" y="153"/>
                  </a:lnTo>
                  <a:lnTo>
                    <a:pt x="105" y="145"/>
                  </a:lnTo>
                  <a:lnTo>
                    <a:pt x="105" y="131"/>
                  </a:lnTo>
                  <a:lnTo>
                    <a:pt x="105" y="125"/>
                  </a:lnTo>
                  <a:lnTo>
                    <a:pt x="105" y="111"/>
                  </a:lnTo>
                  <a:lnTo>
                    <a:pt x="105" y="97"/>
                  </a:lnTo>
                  <a:lnTo>
                    <a:pt x="105" y="90"/>
                  </a:lnTo>
                  <a:lnTo>
                    <a:pt x="105" y="76"/>
                  </a:lnTo>
                  <a:lnTo>
                    <a:pt x="105" y="69"/>
                  </a:lnTo>
                  <a:lnTo>
                    <a:pt x="105" y="55"/>
                  </a:lnTo>
                  <a:lnTo>
                    <a:pt x="97" y="48"/>
                  </a:lnTo>
                  <a:lnTo>
                    <a:pt x="97" y="41"/>
                  </a:lnTo>
                  <a:lnTo>
                    <a:pt x="91" y="41"/>
                  </a:lnTo>
                  <a:lnTo>
                    <a:pt x="91" y="34"/>
                  </a:lnTo>
                  <a:lnTo>
                    <a:pt x="83" y="34"/>
                  </a:lnTo>
                  <a:lnTo>
                    <a:pt x="77" y="27"/>
                  </a:lnTo>
                  <a:lnTo>
                    <a:pt x="77" y="27"/>
                  </a:lnTo>
                  <a:lnTo>
                    <a:pt x="69" y="27"/>
                  </a:lnTo>
                  <a:lnTo>
                    <a:pt x="63" y="27"/>
                  </a:lnTo>
                  <a:lnTo>
                    <a:pt x="63" y="27"/>
                  </a:lnTo>
                  <a:lnTo>
                    <a:pt x="55" y="27"/>
                  </a:lnTo>
                  <a:lnTo>
                    <a:pt x="55" y="27"/>
                  </a:lnTo>
                  <a:lnTo>
                    <a:pt x="49" y="27"/>
                  </a:lnTo>
                  <a:lnTo>
                    <a:pt x="49" y="27"/>
                  </a:lnTo>
                  <a:lnTo>
                    <a:pt x="49" y="27"/>
                  </a:lnTo>
                  <a:lnTo>
                    <a:pt x="41" y="34"/>
                  </a:lnTo>
                  <a:lnTo>
                    <a:pt x="41" y="34"/>
                  </a:lnTo>
                  <a:lnTo>
                    <a:pt x="41" y="34"/>
                  </a:lnTo>
                  <a:lnTo>
                    <a:pt x="35" y="41"/>
                  </a:lnTo>
                  <a:lnTo>
                    <a:pt x="35" y="41"/>
                  </a:lnTo>
                  <a:lnTo>
                    <a:pt x="35" y="41"/>
                  </a:lnTo>
                  <a:lnTo>
                    <a:pt x="27" y="48"/>
                  </a:lnTo>
                  <a:lnTo>
                    <a:pt x="27" y="48"/>
                  </a:lnTo>
                  <a:lnTo>
                    <a:pt x="27" y="55"/>
                  </a:lnTo>
                  <a:lnTo>
                    <a:pt x="27" y="62"/>
                  </a:lnTo>
                  <a:lnTo>
                    <a:pt x="27" y="62"/>
                  </a:lnTo>
                  <a:lnTo>
                    <a:pt x="27" y="69"/>
                  </a:lnTo>
                  <a:lnTo>
                    <a:pt x="27" y="76"/>
                  </a:lnTo>
                  <a:lnTo>
                    <a:pt x="27" y="83"/>
                  </a:lnTo>
                  <a:lnTo>
                    <a:pt x="27" y="90"/>
                  </a:lnTo>
                  <a:lnTo>
                    <a:pt x="27" y="97"/>
                  </a:lnTo>
                  <a:lnTo>
                    <a:pt x="27" y="10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919" name="Rectangle 271"/>
            <p:cNvSpPr>
              <a:spLocks noChangeArrowheads="1"/>
            </p:cNvSpPr>
            <p:nvPr/>
          </p:nvSpPr>
          <p:spPr bwMode="auto">
            <a:xfrm>
              <a:off x="533" y="6050"/>
              <a:ext cx="314" cy="157"/>
            </a:xfrm>
            <a:prstGeom prst="rect">
              <a:avLst/>
            </a:prstGeom>
            <a:solidFill>
              <a:srgbClr val="990000"/>
            </a:solidFill>
            <a:ln w="25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920" name="Freeform 272"/>
            <p:cNvSpPr>
              <a:spLocks noEditPoints="1"/>
            </p:cNvSpPr>
            <p:nvPr/>
          </p:nvSpPr>
          <p:spPr bwMode="auto">
            <a:xfrm>
              <a:off x="913" y="6050"/>
              <a:ext cx="73" cy="112"/>
            </a:xfrm>
            <a:custGeom>
              <a:avLst/>
              <a:gdLst/>
              <a:ahLst/>
              <a:cxnLst>
                <a:cxn ang="0">
                  <a:pos x="91" y="222"/>
                </a:cxn>
                <a:cxn ang="0">
                  <a:pos x="91" y="167"/>
                </a:cxn>
                <a:cxn ang="0">
                  <a:pos x="0" y="167"/>
                </a:cxn>
                <a:cxn ang="0">
                  <a:pos x="0" y="139"/>
                </a:cxn>
                <a:cxn ang="0">
                  <a:pos x="99" y="0"/>
                </a:cxn>
                <a:cxn ang="0">
                  <a:pos x="119" y="0"/>
                </a:cxn>
                <a:cxn ang="0">
                  <a:pos x="119" y="139"/>
                </a:cxn>
                <a:cxn ang="0">
                  <a:pos x="147" y="139"/>
                </a:cxn>
                <a:cxn ang="0">
                  <a:pos x="147" y="167"/>
                </a:cxn>
                <a:cxn ang="0">
                  <a:pos x="119" y="167"/>
                </a:cxn>
                <a:cxn ang="0">
                  <a:pos x="119" y="222"/>
                </a:cxn>
                <a:cxn ang="0">
                  <a:pos x="91" y="222"/>
                </a:cxn>
                <a:cxn ang="0">
                  <a:pos x="91" y="139"/>
                </a:cxn>
                <a:cxn ang="0">
                  <a:pos x="91" y="62"/>
                </a:cxn>
                <a:cxn ang="0">
                  <a:pos x="29" y="139"/>
                </a:cxn>
                <a:cxn ang="0">
                  <a:pos x="91" y="139"/>
                </a:cxn>
              </a:cxnLst>
              <a:rect l="0" t="0" r="r" b="b"/>
              <a:pathLst>
                <a:path w="147" h="222">
                  <a:moveTo>
                    <a:pt x="91" y="222"/>
                  </a:moveTo>
                  <a:lnTo>
                    <a:pt x="91" y="167"/>
                  </a:lnTo>
                  <a:lnTo>
                    <a:pt x="0" y="167"/>
                  </a:lnTo>
                  <a:lnTo>
                    <a:pt x="0" y="139"/>
                  </a:lnTo>
                  <a:lnTo>
                    <a:pt x="99" y="0"/>
                  </a:lnTo>
                  <a:lnTo>
                    <a:pt x="119" y="0"/>
                  </a:lnTo>
                  <a:lnTo>
                    <a:pt x="119" y="139"/>
                  </a:lnTo>
                  <a:lnTo>
                    <a:pt x="147" y="139"/>
                  </a:lnTo>
                  <a:lnTo>
                    <a:pt x="147" y="167"/>
                  </a:lnTo>
                  <a:lnTo>
                    <a:pt x="119" y="167"/>
                  </a:lnTo>
                  <a:lnTo>
                    <a:pt x="119" y="222"/>
                  </a:lnTo>
                  <a:lnTo>
                    <a:pt x="91" y="222"/>
                  </a:lnTo>
                  <a:close/>
                  <a:moveTo>
                    <a:pt x="91" y="139"/>
                  </a:moveTo>
                  <a:lnTo>
                    <a:pt x="91" y="62"/>
                  </a:lnTo>
                  <a:lnTo>
                    <a:pt x="29" y="139"/>
                  </a:lnTo>
                  <a:lnTo>
                    <a:pt x="91" y="1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921" name="Freeform 273"/>
            <p:cNvSpPr>
              <a:spLocks noEditPoints="1"/>
            </p:cNvSpPr>
            <p:nvPr/>
          </p:nvSpPr>
          <p:spPr bwMode="auto">
            <a:xfrm>
              <a:off x="1004" y="6054"/>
              <a:ext cx="66" cy="108"/>
            </a:xfrm>
            <a:custGeom>
              <a:avLst/>
              <a:gdLst/>
              <a:ahLst/>
              <a:cxnLst>
                <a:cxn ang="0">
                  <a:pos x="0" y="91"/>
                </a:cxn>
                <a:cxn ang="0">
                  <a:pos x="0" y="63"/>
                </a:cxn>
                <a:cxn ang="0">
                  <a:pos x="6" y="35"/>
                </a:cxn>
                <a:cxn ang="0">
                  <a:pos x="20" y="21"/>
                </a:cxn>
                <a:cxn ang="0">
                  <a:pos x="27" y="8"/>
                </a:cxn>
                <a:cxn ang="0">
                  <a:pos x="48" y="0"/>
                </a:cxn>
                <a:cxn ang="0">
                  <a:pos x="69" y="0"/>
                </a:cxn>
                <a:cxn ang="0">
                  <a:pos x="90" y="8"/>
                </a:cxn>
                <a:cxn ang="0">
                  <a:pos x="104" y="14"/>
                </a:cxn>
                <a:cxn ang="0">
                  <a:pos x="117" y="28"/>
                </a:cxn>
                <a:cxn ang="0">
                  <a:pos x="125" y="49"/>
                </a:cxn>
                <a:cxn ang="0">
                  <a:pos x="131" y="77"/>
                </a:cxn>
                <a:cxn ang="0">
                  <a:pos x="131" y="111"/>
                </a:cxn>
                <a:cxn ang="0">
                  <a:pos x="131" y="147"/>
                </a:cxn>
                <a:cxn ang="0">
                  <a:pos x="125" y="175"/>
                </a:cxn>
                <a:cxn ang="0">
                  <a:pos x="117" y="196"/>
                </a:cxn>
                <a:cxn ang="0">
                  <a:pos x="104" y="210"/>
                </a:cxn>
                <a:cxn ang="0">
                  <a:pos x="90" y="216"/>
                </a:cxn>
                <a:cxn ang="0">
                  <a:pos x="69" y="216"/>
                </a:cxn>
                <a:cxn ang="0">
                  <a:pos x="55" y="216"/>
                </a:cxn>
                <a:cxn ang="0">
                  <a:pos x="41" y="216"/>
                </a:cxn>
                <a:cxn ang="0">
                  <a:pos x="27" y="210"/>
                </a:cxn>
                <a:cxn ang="0">
                  <a:pos x="20" y="210"/>
                </a:cxn>
                <a:cxn ang="0">
                  <a:pos x="6" y="189"/>
                </a:cxn>
                <a:cxn ang="0">
                  <a:pos x="0" y="161"/>
                </a:cxn>
                <a:cxn ang="0">
                  <a:pos x="0" y="133"/>
                </a:cxn>
                <a:cxn ang="0">
                  <a:pos x="0" y="111"/>
                </a:cxn>
                <a:cxn ang="0">
                  <a:pos x="27" y="133"/>
                </a:cxn>
                <a:cxn ang="0">
                  <a:pos x="27" y="161"/>
                </a:cxn>
                <a:cxn ang="0">
                  <a:pos x="34" y="182"/>
                </a:cxn>
                <a:cxn ang="0">
                  <a:pos x="48" y="189"/>
                </a:cxn>
                <a:cxn ang="0">
                  <a:pos x="62" y="189"/>
                </a:cxn>
                <a:cxn ang="0">
                  <a:pos x="69" y="189"/>
                </a:cxn>
                <a:cxn ang="0">
                  <a:pos x="83" y="189"/>
                </a:cxn>
                <a:cxn ang="0">
                  <a:pos x="97" y="175"/>
                </a:cxn>
                <a:cxn ang="0">
                  <a:pos x="104" y="154"/>
                </a:cxn>
                <a:cxn ang="0">
                  <a:pos x="104" y="125"/>
                </a:cxn>
                <a:cxn ang="0">
                  <a:pos x="104" y="91"/>
                </a:cxn>
                <a:cxn ang="0">
                  <a:pos x="104" y="56"/>
                </a:cxn>
                <a:cxn ang="0">
                  <a:pos x="90" y="42"/>
                </a:cxn>
                <a:cxn ang="0">
                  <a:pos x="76" y="28"/>
                </a:cxn>
                <a:cxn ang="0">
                  <a:pos x="62" y="28"/>
                </a:cxn>
                <a:cxn ang="0">
                  <a:pos x="55" y="28"/>
                </a:cxn>
                <a:cxn ang="0">
                  <a:pos x="48" y="28"/>
                </a:cxn>
                <a:cxn ang="0">
                  <a:pos x="41" y="35"/>
                </a:cxn>
                <a:cxn ang="0">
                  <a:pos x="34" y="42"/>
                </a:cxn>
                <a:cxn ang="0">
                  <a:pos x="27" y="56"/>
                </a:cxn>
                <a:cxn ang="0">
                  <a:pos x="27" y="70"/>
                </a:cxn>
                <a:cxn ang="0">
                  <a:pos x="27" y="91"/>
                </a:cxn>
              </a:cxnLst>
              <a:rect l="0" t="0" r="r" b="b"/>
              <a:pathLst>
                <a:path w="131" h="216">
                  <a:moveTo>
                    <a:pt x="0" y="111"/>
                  </a:moveTo>
                  <a:lnTo>
                    <a:pt x="0" y="105"/>
                  </a:lnTo>
                  <a:lnTo>
                    <a:pt x="0" y="91"/>
                  </a:lnTo>
                  <a:lnTo>
                    <a:pt x="0" y="77"/>
                  </a:lnTo>
                  <a:lnTo>
                    <a:pt x="0" y="70"/>
                  </a:lnTo>
                  <a:lnTo>
                    <a:pt x="0" y="63"/>
                  </a:lnTo>
                  <a:lnTo>
                    <a:pt x="0" y="49"/>
                  </a:lnTo>
                  <a:lnTo>
                    <a:pt x="6" y="42"/>
                  </a:lnTo>
                  <a:lnTo>
                    <a:pt x="6" y="35"/>
                  </a:lnTo>
                  <a:lnTo>
                    <a:pt x="13" y="28"/>
                  </a:lnTo>
                  <a:lnTo>
                    <a:pt x="13" y="21"/>
                  </a:lnTo>
                  <a:lnTo>
                    <a:pt x="20" y="21"/>
                  </a:lnTo>
                  <a:lnTo>
                    <a:pt x="20" y="14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55" y="0"/>
                  </a:lnTo>
                  <a:lnTo>
                    <a:pt x="62" y="0"/>
                  </a:lnTo>
                  <a:lnTo>
                    <a:pt x="69" y="0"/>
                  </a:lnTo>
                  <a:lnTo>
                    <a:pt x="76" y="0"/>
                  </a:lnTo>
                  <a:lnTo>
                    <a:pt x="83" y="0"/>
                  </a:lnTo>
                  <a:lnTo>
                    <a:pt x="90" y="8"/>
                  </a:lnTo>
                  <a:lnTo>
                    <a:pt x="97" y="8"/>
                  </a:lnTo>
                  <a:lnTo>
                    <a:pt x="97" y="14"/>
                  </a:lnTo>
                  <a:lnTo>
                    <a:pt x="104" y="14"/>
                  </a:lnTo>
                  <a:lnTo>
                    <a:pt x="111" y="21"/>
                  </a:lnTo>
                  <a:lnTo>
                    <a:pt x="111" y="28"/>
                  </a:lnTo>
                  <a:lnTo>
                    <a:pt x="117" y="28"/>
                  </a:lnTo>
                  <a:lnTo>
                    <a:pt x="117" y="35"/>
                  </a:lnTo>
                  <a:lnTo>
                    <a:pt x="125" y="42"/>
                  </a:lnTo>
                  <a:lnTo>
                    <a:pt x="125" y="49"/>
                  </a:lnTo>
                  <a:lnTo>
                    <a:pt x="125" y="56"/>
                  </a:lnTo>
                  <a:lnTo>
                    <a:pt x="131" y="63"/>
                  </a:lnTo>
                  <a:lnTo>
                    <a:pt x="131" y="77"/>
                  </a:lnTo>
                  <a:lnTo>
                    <a:pt x="131" y="91"/>
                  </a:lnTo>
                  <a:lnTo>
                    <a:pt x="131" y="98"/>
                  </a:lnTo>
                  <a:lnTo>
                    <a:pt x="131" y="111"/>
                  </a:lnTo>
                  <a:lnTo>
                    <a:pt x="131" y="125"/>
                  </a:lnTo>
                  <a:lnTo>
                    <a:pt x="131" y="140"/>
                  </a:lnTo>
                  <a:lnTo>
                    <a:pt x="131" y="147"/>
                  </a:lnTo>
                  <a:lnTo>
                    <a:pt x="131" y="154"/>
                  </a:lnTo>
                  <a:lnTo>
                    <a:pt x="131" y="161"/>
                  </a:lnTo>
                  <a:lnTo>
                    <a:pt x="125" y="175"/>
                  </a:lnTo>
                  <a:lnTo>
                    <a:pt x="125" y="182"/>
                  </a:lnTo>
                  <a:lnTo>
                    <a:pt x="117" y="189"/>
                  </a:lnTo>
                  <a:lnTo>
                    <a:pt x="117" y="196"/>
                  </a:lnTo>
                  <a:lnTo>
                    <a:pt x="111" y="196"/>
                  </a:lnTo>
                  <a:lnTo>
                    <a:pt x="111" y="203"/>
                  </a:lnTo>
                  <a:lnTo>
                    <a:pt x="104" y="210"/>
                  </a:lnTo>
                  <a:lnTo>
                    <a:pt x="97" y="210"/>
                  </a:lnTo>
                  <a:lnTo>
                    <a:pt x="97" y="216"/>
                  </a:lnTo>
                  <a:lnTo>
                    <a:pt x="90" y="216"/>
                  </a:lnTo>
                  <a:lnTo>
                    <a:pt x="83" y="216"/>
                  </a:lnTo>
                  <a:lnTo>
                    <a:pt x="76" y="216"/>
                  </a:lnTo>
                  <a:lnTo>
                    <a:pt x="69" y="216"/>
                  </a:lnTo>
                  <a:lnTo>
                    <a:pt x="69" y="216"/>
                  </a:lnTo>
                  <a:lnTo>
                    <a:pt x="62" y="216"/>
                  </a:lnTo>
                  <a:lnTo>
                    <a:pt x="55" y="216"/>
                  </a:lnTo>
                  <a:lnTo>
                    <a:pt x="48" y="216"/>
                  </a:lnTo>
                  <a:lnTo>
                    <a:pt x="41" y="216"/>
                  </a:lnTo>
                  <a:lnTo>
                    <a:pt x="41" y="216"/>
                  </a:lnTo>
                  <a:lnTo>
                    <a:pt x="34" y="216"/>
                  </a:lnTo>
                  <a:lnTo>
                    <a:pt x="27" y="216"/>
                  </a:lnTo>
                  <a:lnTo>
                    <a:pt x="27" y="210"/>
                  </a:lnTo>
                  <a:lnTo>
                    <a:pt x="20" y="210"/>
                  </a:lnTo>
                  <a:lnTo>
                    <a:pt x="20" y="210"/>
                  </a:lnTo>
                  <a:lnTo>
                    <a:pt x="20" y="210"/>
                  </a:lnTo>
                  <a:lnTo>
                    <a:pt x="13" y="203"/>
                  </a:lnTo>
                  <a:lnTo>
                    <a:pt x="13" y="196"/>
                  </a:lnTo>
                  <a:lnTo>
                    <a:pt x="6" y="189"/>
                  </a:lnTo>
                  <a:lnTo>
                    <a:pt x="6" y="182"/>
                  </a:lnTo>
                  <a:lnTo>
                    <a:pt x="0" y="175"/>
                  </a:lnTo>
                  <a:lnTo>
                    <a:pt x="0" y="161"/>
                  </a:lnTo>
                  <a:lnTo>
                    <a:pt x="0" y="154"/>
                  </a:lnTo>
                  <a:lnTo>
                    <a:pt x="0" y="147"/>
                  </a:lnTo>
                  <a:lnTo>
                    <a:pt x="0" y="133"/>
                  </a:lnTo>
                  <a:lnTo>
                    <a:pt x="0" y="125"/>
                  </a:lnTo>
                  <a:lnTo>
                    <a:pt x="0" y="119"/>
                  </a:lnTo>
                  <a:lnTo>
                    <a:pt x="0" y="111"/>
                  </a:lnTo>
                  <a:close/>
                  <a:moveTo>
                    <a:pt x="27" y="105"/>
                  </a:moveTo>
                  <a:lnTo>
                    <a:pt x="27" y="125"/>
                  </a:lnTo>
                  <a:lnTo>
                    <a:pt x="27" y="133"/>
                  </a:lnTo>
                  <a:lnTo>
                    <a:pt x="27" y="147"/>
                  </a:lnTo>
                  <a:lnTo>
                    <a:pt x="27" y="154"/>
                  </a:lnTo>
                  <a:lnTo>
                    <a:pt x="27" y="161"/>
                  </a:lnTo>
                  <a:lnTo>
                    <a:pt x="27" y="168"/>
                  </a:lnTo>
                  <a:lnTo>
                    <a:pt x="34" y="175"/>
                  </a:lnTo>
                  <a:lnTo>
                    <a:pt x="34" y="182"/>
                  </a:lnTo>
                  <a:lnTo>
                    <a:pt x="41" y="182"/>
                  </a:lnTo>
                  <a:lnTo>
                    <a:pt x="41" y="189"/>
                  </a:lnTo>
                  <a:lnTo>
                    <a:pt x="48" y="189"/>
                  </a:lnTo>
                  <a:lnTo>
                    <a:pt x="48" y="189"/>
                  </a:lnTo>
                  <a:lnTo>
                    <a:pt x="55" y="189"/>
                  </a:lnTo>
                  <a:lnTo>
                    <a:pt x="62" y="189"/>
                  </a:lnTo>
                  <a:lnTo>
                    <a:pt x="62" y="189"/>
                  </a:lnTo>
                  <a:lnTo>
                    <a:pt x="62" y="189"/>
                  </a:lnTo>
                  <a:lnTo>
                    <a:pt x="69" y="189"/>
                  </a:lnTo>
                  <a:lnTo>
                    <a:pt x="76" y="189"/>
                  </a:lnTo>
                  <a:lnTo>
                    <a:pt x="76" y="189"/>
                  </a:lnTo>
                  <a:lnTo>
                    <a:pt x="83" y="189"/>
                  </a:lnTo>
                  <a:lnTo>
                    <a:pt x="90" y="182"/>
                  </a:lnTo>
                  <a:lnTo>
                    <a:pt x="90" y="182"/>
                  </a:lnTo>
                  <a:lnTo>
                    <a:pt x="97" y="175"/>
                  </a:lnTo>
                  <a:lnTo>
                    <a:pt x="97" y="168"/>
                  </a:lnTo>
                  <a:lnTo>
                    <a:pt x="104" y="168"/>
                  </a:lnTo>
                  <a:lnTo>
                    <a:pt x="104" y="154"/>
                  </a:lnTo>
                  <a:lnTo>
                    <a:pt x="104" y="147"/>
                  </a:lnTo>
                  <a:lnTo>
                    <a:pt x="104" y="133"/>
                  </a:lnTo>
                  <a:lnTo>
                    <a:pt x="104" y="125"/>
                  </a:lnTo>
                  <a:lnTo>
                    <a:pt x="104" y="111"/>
                  </a:lnTo>
                  <a:lnTo>
                    <a:pt x="104" y="98"/>
                  </a:lnTo>
                  <a:lnTo>
                    <a:pt x="104" y="91"/>
                  </a:lnTo>
                  <a:lnTo>
                    <a:pt x="104" y="77"/>
                  </a:lnTo>
                  <a:lnTo>
                    <a:pt x="104" y="70"/>
                  </a:lnTo>
                  <a:lnTo>
                    <a:pt x="104" y="56"/>
                  </a:lnTo>
                  <a:lnTo>
                    <a:pt x="97" y="49"/>
                  </a:lnTo>
                  <a:lnTo>
                    <a:pt x="97" y="42"/>
                  </a:lnTo>
                  <a:lnTo>
                    <a:pt x="90" y="42"/>
                  </a:lnTo>
                  <a:lnTo>
                    <a:pt x="90" y="35"/>
                  </a:lnTo>
                  <a:lnTo>
                    <a:pt x="83" y="35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69" y="28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55" y="28"/>
                  </a:lnTo>
                  <a:lnTo>
                    <a:pt x="55" y="28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41" y="35"/>
                  </a:lnTo>
                  <a:lnTo>
                    <a:pt x="41" y="35"/>
                  </a:lnTo>
                  <a:lnTo>
                    <a:pt x="41" y="35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27" y="49"/>
                  </a:lnTo>
                  <a:lnTo>
                    <a:pt x="27" y="49"/>
                  </a:lnTo>
                  <a:lnTo>
                    <a:pt x="27" y="56"/>
                  </a:lnTo>
                  <a:lnTo>
                    <a:pt x="27" y="63"/>
                  </a:lnTo>
                  <a:lnTo>
                    <a:pt x="27" y="63"/>
                  </a:lnTo>
                  <a:lnTo>
                    <a:pt x="27" y="70"/>
                  </a:lnTo>
                  <a:lnTo>
                    <a:pt x="27" y="77"/>
                  </a:lnTo>
                  <a:lnTo>
                    <a:pt x="27" y="84"/>
                  </a:lnTo>
                  <a:lnTo>
                    <a:pt x="27" y="91"/>
                  </a:lnTo>
                  <a:lnTo>
                    <a:pt x="27" y="98"/>
                  </a:lnTo>
                  <a:lnTo>
                    <a:pt x="27" y="10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922" name="Freeform 274"/>
            <p:cNvSpPr>
              <a:spLocks/>
            </p:cNvSpPr>
            <p:nvPr/>
          </p:nvSpPr>
          <p:spPr bwMode="auto">
            <a:xfrm>
              <a:off x="1094" y="6148"/>
              <a:ext cx="14" cy="35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0" y="0"/>
                </a:cxn>
                <a:cxn ang="0">
                  <a:pos x="28" y="0"/>
                </a:cxn>
                <a:cxn ang="0">
                  <a:pos x="28" y="27"/>
                </a:cxn>
                <a:cxn ang="0">
                  <a:pos x="20" y="27"/>
                </a:cxn>
                <a:cxn ang="0">
                  <a:pos x="20" y="35"/>
                </a:cxn>
                <a:cxn ang="0">
                  <a:pos x="20" y="41"/>
                </a:cxn>
                <a:cxn ang="0">
                  <a:pos x="20" y="41"/>
                </a:cxn>
                <a:cxn ang="0">
                  <a:pos x="20" y="49"/>
                </a:cxn>
                <a:cxn ang="0">
                  <a:pos x="20" y="55"/>
                </a:cxn>
                <a:cxn ang="0">
                  <a:pos x="20" y="55"/>
                </a:cxn>
                <a:cxn ang="0">
                  <a:pos x="14" y="63"/>
                </a:cxn>
                <a:cxn ang="0">
                  <a:pos x="14" y="63"/>
                </a:cxn>
                <a:cxn ang="0">
                  <a:pos x="14" y="69"/>
                </a:cxn>
                <a:cxn ang="0">
                  <a:pos x="14" y="69"/>
                </a:cxn>
                <a:cxn ang="0">
                  <a:pos x="6" y="69"/>
                </a:cxn>
                <a:cxn ang="0">
                  <a:pos x="6" y="69"/>
                </a:cxn>
                <a:cxn ang="0">
                  <a:pos x="6" y="69"/>
                </a:cxn>
                <a:cxn ang="0">
                  <a:pos x="6" y="69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0" y="55"/>
                </a:cxn>
                <a:cxn ang="0">
                  <a:pos x="0" y="55"/>
                </a:cxn>
                <a:cxn ang="0">
                  <a:pos x="0" y="55"/>
                </a:cxn>
                <a:cxn ang="0">
                  <a:pos x="0" y="55"/>
                </a:cxn>
                <a:cxn ang="0">
                  <a:pos x="0" y="55"/>
                </a:cxn>
                <a:cxn ang="0">
                  <a:pos x="0" y="55"/>
                </a:cxn>
                <a:cxn ang="0">
                  <a:pos x="6" y="49"/>
                </a:cxn>
                <a:cxn ang="0">
                  <a:pos x="6" y="49"/>
                </a:cxn>
                <a:cxn ang="0">
                  <a:pos x="6" y="49"/>
                </a:cxn>
                <a:cxn ang="0">
                  <a:pos x="6" y="41"/>
                </a:cxn>
                <a:cxn ang="0">
                  <a:pos x="6" y="41"/>
                </a:cxn>
                <a:cxn ang="0">
                  <a:pos x="6" y="35"/>
                </a:cxn>
                <a:cxn ang="0">
                  <a:pos x="6" y="27"/>
                </a:cxn>
                <a:cxn ang="0">
                  <a:pos x="6" y="27"/>
                </a:cxn>
                <a:cxn ang="0">
                  <a:pos x="0" y="27"/>
                </a:cxn>
              </a:cxnLst>
              <a:rect l="0" t="0" r="r" b="b"/>
              <a:pathLst>
                <a:path w="28" h="69">
                  <a:moveTo>
                    <a:pt x="0" y="27"/>
                  </a:moveTo>
                  <a:lnTo>
                    <a:pt x="0" y="0"/>
                  </a:lnTo>
                  <a:lnTo>
                    <a:pt x="28" y="0"/>
                  </a:lnTo>
                  <a:lnTo>
                    <a:pt x="28" y="27"/>
                  </a:lnTo>
                  <a:lnTo>
                    <a:pt x="20" y="27"/>
                  </a:lnTo>
                  <a:lnTo>
                    <a:pt x="20" y="35"/>
                  </a:lnTo>
                  <a:lnTo>
                    <a:pt x="20" y="41"/>
                  </a:lnTo>
                  <a:lnTo>
                    <a:pt x="20" y="41"/>
                  </a:lnTo>
                  <a:lnTo>
                    <a:pt x="20" y="49"/>
                  </a:lnTo>
                  <a:lnTo>
                    <a:pt x="20" y="55"/>
                  </a:lnTo>
                  <a:lnTo>
                    <a:pt x="20" y="55"/>
                  </a:lnTo>
                  <a:lnTo>
                    <a:pt x="14" y="63"/>
                  </a:lnTo>
                  <a:lnTo>
                    <a:pt x="14" y="63"/>
                  </a:lnTo>
                  <a:lnTo>
                    <a:pt x="14" y="69"/>
                  </a:lnTo>
                  <a:lnTo>
                    <a:pt x="14" y="69"/>
                  </a:lnTo>
                  <a:lnTo>
                    <a:pt x="6" y="69"/>
                  </a:lnTo>
                  <a:lnTo>
                    <a:pt x="6" y="69"/>
                  </a:lnTo>
                  <a:lnTo>
                    <a:pt x="6" y="69"/>
                  </a:lnTo>
                  <a:lnTo>
                    <a:pt x="6" y="69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6" y="49"/>
                  </a:lnTo>
                  <a:lnTo>
                    <a:pt x="6" y="49"/>
                  </a:lnTo>
                  <a:lnTo>
                    <a:pt x="6" y="49"/>
                  </a:lnTo>
                  <a:lnTo>
                    <a:pt x="6" y="41"/>
                  </a:lnTo>
                  <a:lnTo>
                    <a:pt x="6" y="41"/>
                  </a:lnTo>
                  <a:lnTo>
                    <a:pt x="6" y="35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923" name="Freeform 275"/>
            <p:cNvSpPr>
              <a:spLocks noEditPoints="1"/>
            </p:cNvSpPr>
            <p:nvPr/>
          </p:nvSpPr>
          <p:spPr bwMode="auto">
            <a:xfrm>
              <a:off x="1132" y="6054"/>
              <a:ext cx="67" cy="108"/>
            </a:xfrm>
            <a:custGeom>
              <a:avLst/>
              <a:gdLst/>
              <a:ahLst/>
              <a:cxnLst>
                <a:cxn ang="0">
                  <a:pos x="0" y="91"/>
                </a:cxn>
                <a:cxn ang="0">
                  <a:pos x="0" y="63"/>
                </a:cxn>
                <a:cxn ang="0">
                  <a:pos x="7" y="35"/>
                </a:cxn>
                <a:cxn ang="0">
                  <a:pos x="21" y="21"/>
                </a:cxn>
                <a:cxn ang="0">
                  <a:pos x="28" y="8"/>
                </a:cxn>
                <a:cxn ang="0">
                  <a:pos x="49" y="0"/>
                </a:cxn>
                <a:cxn ang="0">
                  <a:pos x="69" y="0"/>
                </a:cxn>
                <a:cxn ang="0">
                  <a:pos x="91" y="8"/>
                </a:cxn>
                <a:cxn ang="0">
                  <a:pos x="105" y="14"/>
                </a:cxn>
                <a:cxn ang="0">
                  <a:pos x="119" y="28"/>
                </a:cxn>
                <a:cxn ang="0">
                  <a:pos x="125" y="49"/>
                </a:cxn>
                <a:cxn ang="0">
                  <a:pos x="133" y="77"/>
                </a:cxn>
                <a:cxn ang="0">
                  <a:pos x="133" y="111"/>
                </a:cxn>
                <a:cxn ang="0">
                  <a:pos x="133" y="147"/>
                </a:cxn>
                <a:cxn ang="0">
                  <a:pos x="125" y="175"/>
                </a:cxn>
                <a:cxn ang="0">
                  <a:pos x="119" y="196"/>
                </a:cxn>
                <a:cxn ang="0">
                  <a:pos x="105" y="210"/>
                </a:cxn>
                <a:cxn ang="0">
                  <a:pos x="91" y="216"/>
                </a:cxn>
                <a:cxn ang="0">
                  <a:pos x="69" y="216"/>
                </a:cxn>
                <a:cxn ang="0">
                  <a:pos x="56" y="216"/>
                </a:cxn>
                <a:cxn ang="0">
                  <a:pos x="42" y="216"/>
                </a:cxn>
                <a:cxn ang="0">
                  <a:pos x="28" y="210"/>
                </a:cxn>
                <a:cxn ang="0">
                  <a:pos x="21" y="210"/>
                </a:cxn>
                <a:cxn ang="0">
                  <a:pos x="7" y="189"/>
                </a:cxn>
                <a:cxn ang="0">
                  <a:pos x="0" y="161"/>
                </a:cxn>
                <a:cxn ang="0">
                  <a:pos x="0" y="133"/>
                </a:cxn>
                <a:cxn ang="0">
                  <a:pos x="0" y="111"/>
                </a:cxn>
                <a:cxn ang="0">
                  <a:pos x="28" y="133"/>
                </a:cxn>
                <a:cxn ang="0">
                  <a:pos x="28" y="161"/>
                </a:cxn>
                <a:cxn ang="0">
                  <a:pos x="35" y="182"/>
                </a:cxn>
                <a:cxn ang="0">
                  <a:pos x="49" y="189"/>
                </a:cxn>
                <a:cxn ang="0">
                  <a:pos x="63" y="189"/>
                </a:cxn>
                <a:cxn ang="0">
                  <a:pos x="69" y="189"/>
                </a:cxn>
                <a:cxn ang="0">
                  <a:pos x="83" y="189"/>
                </a:cxn>
                <a:cxn ang="0">
                  <a:pos x="97" y="175"/>
                </a:cxn>
                <a:cxn ang="0">
                  <a:pos x="105" y="154"/>
                </a:cxn>
                <a:cxn ang="0">
                  <a:pos x="105" y="125"/>
                </a:cxn>
                <a:cxn ang="0">
                  <a:pos x="105" y="91"/>
                </a:cxn>
                <a:cxn ang="0">
                  <a:pos x="105" y="56"/>
                </a:cxn>
                <a:cxn ang="0">
                  <a:pos x="91" y="42"/>
                </a:cxn>
                <a:cxn ang="0">
                  <a:pos x="77" y="28"/>
                </a:cxn>
                <a:cxn ang="0">
                  <a:pos x="63" y="28"/>
                </a:cxn>
                <a:cxn ang="0">
                  <a:pos x="56" y="28"/>
                </a:cxn>
                <a:cxn ang="0">
                  <a:pos x="49" y="28"/>
                </a:cxn>
                <a:cxn ang="0">
                  <a:pos x="42" y="35"/>
                </a:cxn>
                <a:cxn ang="0">
                  <a:pos x="35" y="42"/>
                </a:cxn>
                <a:cxn ang="0">
                  <a:pos x="28" y="56"/>
                </a:cxn>
                <a:cxn ang="0">
                  <a:pos x="28" y="70"/>
                </a:cxn>
                <a:cxn ang="0">
                  <a:pos x="28" y="91"/>
                </a:cxn>
              </a:cxnLst>
              <a:rect l="0" t="0" r="r" b="b"/>
              <a:pathLst>
                <a:path w="133" h="216">
                  <a:moveTo>
                    <a:pt x="0" y="111"/>
                  </a:moveTo>
                  <a:lnTo>
                    <a:pt x="0" y="105"/>
                  </a:lnTo>
                  <a:lnTo>
                    <a:pt x="0" y="91"/>
                  </a:lnTo>
                  <a:lnTo>
                    <a:pt x="0" y="77"/>
                  </a:lnTo>
                  <a:lnTo>
                    <a:pt x="0" y="70"/>
                  </a:lnTo>
                  <a:lnTo>
                    <a:pt x="0" y="63"/>
                  </a:lnTo>
                  <a:lnTo>
                    <a:pt x="0" y="49"/>
                  </a:lnTo>
                  <a:lnTo>
                    <a:pt x="7" y="42"/>
                  </a:lnTo>
                  <a:lnTo>
                    <a:pt x="7" y="35"/>
                  </a:lnTo>
                  <a:lnTo>
                    <a:pt x="14" y="28"/>
                  </a:lnTo>
                  <a:lnTo>
                    <a:pt x="14" y="21"/>
                  </a:lnTo>
                  <a:lnTo>
                    <a:pt x="21" y="21"/>
                  </a:lnTo>
                  <a:lnTo>
                    <a:pt x="21" y="14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63" y="0"/>
                  </a:lnTo>
                  <a:lnTo>
                    <a:pt x="69" y="0"/>
                  </a:lnTo>
                  <a:lnTo>
                    <a:pt x="77" y="0"/>
                  </a:lnTo>
                  <a:lnTo>
                    <a:pt x="83" y="0"/>
                  </a:lnTo>
                  <a:lnTo>
                    <a:pt x="91" y="8"/>
                  </a:lnTo>
                  <a:lnTo>
                    <a:pt x="97" y="8"/>
                  </a:lnTo>
                  <a:lnTo>
                    <a:pt x="97" y="14"/>
                  </a:lnTo>
                  <a:lnTo>
                    <a:pt x="105" y="14"/>
                  </a:lnTo>
                  <a:lnTo>
                    <a:pt x="111" y="21"/>
                  </a:lnTo>
                  <a:lnTo>
                    <a:pt x="111" y="28"/>
                  </a:lnTo>
                  <a:lnTo>
                    <a:pt x="119" y="28"/>
                  </a:lnTo>
                  <a:lnTo>
                    <a:pt x="119" y="35"/>
                  </a:lnTo>
                  <a:lnTo>
                    <a:pt x="125" y="42"/>
                  </a:lnTo>
                  <a:lnTo>
                    <a:pt x="125" y="49"/>
                  </a:lnTo>
                  <a:lnTo>
                    <a:pt x="125" y="56"/>
                  </a:lnTo>
                  <a:lnTo>
                    <a:pt x="133" y="63"/>
                  </a:lnTo>
                  <a:lnTo>
                    <a:pt x="133" y="77"/>
                  </a:lnTo>
                  <a:lnTo>
                    <a:pt x="133" y="91"/>
                  </a:lnTo>
                  <a:lnTo>
                    <a:pt x="133" y="98"/>
                  </a:lnTo>
                  <a:lnTo>
                    <a:pt x="133" y="111"/>
                  </a:lnTo>
                  <a:lnTo>
                    <a:pt x="133" y="125"/>
                  </a:lnTo>
                  <a:lnTo>
                    <a:pt x="133" y="140"/>
                  </a:lnTo>
                  <a:lnTo>
                    <a:pt x="133" y="147"/>
                  </a:lnTo>
                  <a:lnTo>
                    <a:pt x="133" y="154"/>
                  </a:lnTo>
                  <a:lnTo>
                    <a:pt x="133" y="161"/>
                  </a:lnTo>
                  <a:lnTo>
                    <a:pt x="125" y="175"/>
                  </a:lnTo>
                  <a:lnTo>
                    <a:pt x="125" y="182"/>
                  </a:lnTo>
                  <a:lnTo>
                    <a:pt x="119" y="189"/>
                  </a:lnTo>
                  <a:lnTo>
                    <a:pt x="119" y="196"/>
                  </a:lnTo>
                  <a:lnTo>
                    <a:pt x="111" y="196"/>
                  </a:lnTo>
                  <a:lnTo>
                    <a:pt x="111" y="203"/>
                  </a:lnTo>
                  <a:lnTo>
                    <a:pt x="105" y="210"/>
                  </a:lnTo>
                  <a:lnTo>
                    <a:pt x="97" y="210"/>
                  </a:lnTo>
                  <a:lnTo>
                    <a:pt x="97" y="216"/>
                  </a:lnTo>
                  <a:lnTo>
                    <a:pt x="91" y="216"/>
                  </a:lnTo>
                  <a:lnTo>
                    <a:pt x="83" y="216"/>
                  </a:lnTo>
                  <a:lnTo>
                    <a:pt x="77" y="216"/>
                  </a:lnTo>
                  <a:lnTo>
                    <a:pt x="69" y="216"/>
                  </a:lnTo>
                  <a:lnTo>
                    <a:pt x="69" y="216"/>
                  </a:lnTo>
                  <a:lnTo>
                    <a:pt x="63" y="216"/>
                  </a:lnTo>
                  <a:lnTo>
                    <a:pt x="56" y="216"/>
                  </a:lnTo>
                  <a:lnTo>
                    <a:pt x="49" y="216"/>
                  </a:lnTo>
                  <a:lnTo>
                    <a:pt x="42" y="216"/>
                  </a:lnTo>
                  <a:lnTo>
                    <a:pt x="42" y="216"/>
                  </a:lnTo>
                  <a:lnTo>
                    <a:pt x="35" y="216"/>
                  </a:lnTo>
                  <a:lnTo>
                    <a:pt x="28" y="216"/>
                  </a:lnTo>
                  <a:lnTo>
                    <a:pt x="28" y="210"/>
                  </a:lnTo>
                  <a:lnTo>
                    <a:pt x="21" y="210"/>
                  </a:lnTo>
                  <a:lnTo>
                    <a:pt x="21" y="210"/>
                  </a:lnTo>
                  <a:lnTo>
                    <a:pt x="21" y="210"/>
                  </a:lnTo>
                  <a:lnTo>
                    <a:pt x="14" y="203"/>
                  </a:lnTo>
                  <a:lnTo>
                    <a:pt x="14" y="196"/>
                  </a:lnTo>
                  <a:lnTo>
                    <a:pt x="7" y="189"/>
                  </a:lnTo>
                  <a:lnTo>
                    <a:pt x="7" y="182"/>
                  </a:lnTo>
                  <a:lnTo>
                    <a:pt x="0" y="175"/>
                  </a:lnTo>
                  <a:lnTo>
                    <a:pt x="0" y="161"/>
                  </a:lnTo>
                  <a:lnTo>
                    <a:pt x="0" y="154"/>
                  </a:lnTo>
                  <a:lnTo>
                    <a:pt x="0" y="147"/>
                  </a:lnTo>
                  <a:lnTo>
                    <a:pt x="0" y="133"/>
                  </a:lnTo>
                  <a:lnTo>
                    <a:pt x="0" y="125"/>
                  </a:lnTo>
                  <a:lnTo>
                    <a:pt x="0" y="119"/>
                  </a:lnTo>
                  <a:lnTo>
                    <a:pt x="0" y="111"/>
                  </a:lnTo>
                  <a:close/>
                  <a:moveTo>
                    <a:pt x="28" y="105"/>
                  </a:moveTo>
                  <a:lnTo>
                    <a:pt x="28" y="125"/>
                  </a:lnTo>
                  <a:lnTo>
                    <a:pt x="28" y="133"/>
                  </a:lnTo>
                  <a:lnTo>
                    <a:pt x="28" y="147"/>
                  </a:lnTo>
                  <a:lnTo>
                    <a:pt x="28" y="154"/>
                  </a:lnTo>
                  <a:lnTo>
                    <a:pt x="28" y="161"/>
                  </a:lnTo>
                  <a:lnTo>
                    <a:pt x="28" y="168"/>
                  </a:lnTo>
                  <a:lnTo>
                    <a:pt x="35" y="175"/>
                  </a:lnTo>
                  <a:lnTo>
                    <a:pt x="35" y="182"/>
                  </a:lnTo>
                  <a:lnTo>
                    <a:pt x="42" y="182"/>
                  </a:lnTo>
                  <a:lnTo>
                    <a:pt x="42" y="189"/>
                  </a:lnTo>
                  <a:lnTo>
                    <a:pt x="49" y="189"/>
                  </a:lnTo>
                  <a:lnTo>
                    <a:pt x="49" y="189"/>
                  </a:lnTo>
                  <a:lnTo>
                    <a:pt x="56" y="189"/>
                  </a:lnTo>
                  <a:lnTo>
                    <a:pt x="63" y="189"/>
                  </a:lnTo>
                  <a:lnTo>
                    <a:pt x="63" y="189"/>
                  </a:lnTo>
                  <a:lnTo>
                    <a:pt x="63" y="189"/>
                  </a:lnTo>
                  <a:lnTo>
                    <a:pt x="69" y="189"/>
                  </a:lnTo>
                  <a:lnTo>
                    <a:pt x="77" y="189"/>
                  </a:lnTo>
                  <a:lnTo>
                    <a:pt x="77" y="189"/>
                  </a:lnTo>
                  <a:lnTo>
                    <a:pt x="83" y="189"/>
                  </a:lnTo>
                  <a:lnTo>
                    <a:pt x="91" y="182"/>
                  </a:lnTo>
                  <a:lnTo>
                    <a:pt x="91" y="182"/>
                  </a:lnTo>
                  <a:lnTo>
                    <a:pt x="97" y="175"/>
                  </a:lnTo>
                  <a:lnTo>
                    <a:pt x="97" y="168"/>
                  </a:lnTo>
                  <a:lnTo>
                    <a:pt x="105" y="168"/>
                  </a:lnTo>
                  <a:lnTo>
                    <a:pt x="105" y="154"/>
                  </a:lnTo>
                  <a:lnTo>
                    <a:pt x="105" y="147"/>
                  </a:lnTo>
                  <a:lnTo>
                    <a:pt x="105" y="133"/>
                  </a:lnTo>
                  <a:lnTo>
                    <a:pt x="105" y="125"/>
                  </a:lnTo>
                  <a:lnTo>
                    <a:pt x="105" y="111"/>
                  </a:lnTo>
                  <a:lnTo>
                    <a:pt x="105" y="98"/>
                  </a:lnTo>
                  <a:lnTo>
                    <a:pt x="105" y="91"/>
                  </a:lnTo>
                  <a:lnTo>
                    <a:pt x="105" y="77"/>
                  </a:lnTo>
                  <a:lnTo>
                    <a:pt x="105" y="70"/>
                  </a:lnTo>
                  <a:lnTo>
                    <a:pt x="105" y="56"/>
                  </a:lnTo>
                  <a:lnTo>
                    <a:pt x="97" y="49"/>
                  </a:lnTo>
                  <a:lnTo>
                    <a:pt x="97" y="42"/>
                  </a:lnTo>
                  <a:lnTo>
                    <a:pt x="91" y="42"/>
                  </a:lnTo>
                  <a:lnTo>
                    <a:pt x="91" y="35"/>
                  </a:lnTo>
                  <a:lnTo>
                    <a:pt x="83" y="35"/>
                  </a:lnTo>
                  <a:lnTo>
                    <a:pt x="77" y="28"/>
                  </a:lnTo>
                  <a:lnTo>
                    <a:pt x="77" y="28"/>
                  </a:lnTo>
                  <a:lnTo>
                    <a:pt x="69" y="28"/>
                  </a:lnTo>
                  <a:lnTo>
                    <a:pt x="63" y="28"/>
                  </a:lnTo>
                  <a:lnTo>
                    <a:pt x="63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49" y="28"/>
                  </a:lnTo>
                  <a:lnTo>
                    <a:pt x="49" y="28"/>
                  </a:lnTo>
                  <a:lnTo>
                    <a:pt x="49" y="28"/>
                  </a:lnTo>
                  <a:lnTo>
                    <a:pt x="42" y="35"/>
                  </a:lnTo>
                  <a:lnTo>
                    <a:pt x="42" y="35"/>
                  </a:lnTo>
                  <a:lnTo>
                    <a:pt x="42" y="35"/>
                  </a:lnTo>
                  <a:lnTo>
                    <a:pt x="35" y="42"/>
                  </a:lnTo>
                  <a:lnTo>
                    <a:pt x="35" y="42"/>
                  </a:lnTo>
                  <a:lnTo>
                    <a:pt x="35" y="42"/>
                  </a:lnTo>
                  <a:lnTo>
                    <a:pt x="28" y="49"/>
                  </a:lnTo>
                  <a:lnTo>
                    <a:pt x="28" y="49"/>
                  </a:lnTo>
                  <a:lnTo>
                    <a:pt x="28" y="56"/>
                  </a:lnTo>
                  <a:lnTo>
                    <a:pt x="28" y="63"/>
                  </a:lnTo>
                  <a:lnTo>
                    <a:pt x="28" y="63"/>
                  </a:lnTo>
                  <a:lnTo>
                    <a:pt x="28" y="70"/>
                  </a:lnTo>
                  <a:lnTo>
                    <a:pt x="28" y="77"/>
                  </a:lnTo>
                  <a:lnTo>
                    <a:pt x="28" y="84"/>
                  </a:lnTo>
                  <a:lnTo>
                    <a:pt x="28" y="91"/>
                  </a:lnTo>
                  <a:lnTo>
                    <a:pt x="28" y="98"/>
                  </a:lnTo>
                  <a:lnTo>
                    <a:pt x="28" y="10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924" name="Freeform 276"/>
            <p:cNvSpPr>
              <a:spLocks/>
            </p:cNvSpPr>
            <p:nvPr/>
          </p:nvSpPr>
          <p:spPr bwMode="auto">
            <a:xfrm>
              <a:off x="1227" y="6050"/>
              <a:ext cx="38" cy="112"/>
            </a:xfrm>
            <a:custGeom>
              <a:avLst/>
              <a:gdLst/>
              <a:ahLst/>
              <a:cxnLst>
                <a:cxn ang="0">
                  <a:pos x="77" y="222"/>
                </a:cxn>
                <a:cxn ang="0">
                  <a:pos x="49" y="222"/>
                </a:cxn>
                <a:cxn ang="0">
                  <a:pos x="49" y="55"/>
                </a:cxn>
                <a:cxn ang="0">
                  <a:pos x="42" y="62"/>
                </a:cxn>
                <a:cxn ang="0">
                  <a:pos x="35" y="62"/>
                </a:cxn>
                <a:cxn ang="0">
                  <a:pos x="35" y="62"/>
                </a:cxn>
                <a:cxn ang="0">
                  <a:pos x="28" y="69"/>
                </a:cxn>
                <a:cxn ang="0">
                  <a:pos x="28" y="69"/>
                </a:cxn>
                <a:cxn ang="0">
                  <a:pos x="21" y="69"/>
                </a:cxn>
                <a:cxn ang="0">
                  <a:pos x="21" y="76"/>
                </a:cxn>
                <a:cxn ang="0">
                  <a:pos x="14" y="76"/>
                </a:cxn>
                <a:cxn ang="0">
                  <a:pos x="14" y="83"/>
                </a:cxn>
                <a:cxn ang="0">
                  <a:pos x="7" y="83"/>
                </a:cxn>
                <a:cxn ang="0">
                  <a:pos x="7" y="83"/>
                </a:cxn>
                <a:cxn ang="0">
                  <a:pos x="0" y="83"/>
                </a:cxn>
                <a:cxn ang="0">
                  <a:pos x="0" y="83"/>
                </a:cxn>
                <a:cxn ang="0">
                  <a:pos x="0" y="83"/>
                </a:cxn>
                <a:cxn ang="0">
                  <a:pos x="0" y="83"/>
                </a:cxn>
                <a:cxn ang="0">
                  <a:pos x="0" y="55"/>
                </a:cxn>
                <a:cxn ang="0">
                  <a:pos x="0" y="55"/>
                </a:cxn>
                <a:cxn ang="0">
                  <a:pos x="7" y="55"/>
                </a:cxn>
                <a:cxn ang="0">
                  <a:pos x="14" y="55"/>
                </a:cxn>
                <a:cxn ang="0">
                  <a:pos x="14" y="48"/>
                </a:cxn>
                <a:cxn ang="0">
                  <a:pos x="21" y="48"/>
                </a:cxn>
                <a:cxn ang="0">
                  <a:pos x="28" y="41"/>
                </a:cxn>
                <a:cxn ang="0">
                  <a:pos x="28" y="41"/>
                </a:cxn>
                <a:cxn ang="0">
                  <a:pos x="35" y="34"/>
                </a:cxn>
                <a:cxn ang="0">
                  <a:pos x="35" y="34"/>
                </a:cxn>
                <a:cxn ang="0">
                  <a:pos x="42" y="27"/>
                </a:cxn>
                <a:cxn ang="0">
                  <a:pos x="42" y="20"/>
                </a:cxn>
                <a:cxn ang="0">
                  <a:pos x="49" y="20"/>
                </a:cxn>
                <a:cxn ang="0">
                  <a:pos x="49" y="14"/>
                </a:cxn>
                <a:cxn ang="0">
                  <a:pos x="49" y="6"/>
                </a:cxn>
                <a:cxn ang="0">
                  <a:pos x="49" y="6"/>
                </a:cxn>
                <a:cxn ang="0">
                  <a:pos x="77" y="0"/>
                </a:cxn>
                <a:cxn ang="0">
                  <a:pos x="77" y="222"/>
                </a:cxn>
              </a:cxnLst>
              <a:rect l="0" t="0" r="r" b="b"/>
              <a:pathLst>
                <a:path w="77" h="222">
                  <a:moveTo>
                    <a:pt x="77" y="222"/>
                  </a:moveTo>
                  <a:lnTo>
                    <a:pt x="49" y="222"/>
                  </a:lnTo>
                  <a:lnTo>
                    <a:pt x="49" y="55"/>
                  </a:lnTo>
                  <a:lnTo>
                    <a:pt x="42" y="62"/>
                  </a:lnTo>
                  <a:lnTo>
                    <a:pt x="35" y="62"/>
                  </a:lnTo>
                  <a:lnTo>
                    <a:pt x="35" y="62"/>
                  </a:lnTo>
                  <a:lnTo>
                    <a:pt x="28" y="69"/>
                  </a:lnTo>
                  <a:lnTo>
                    <a:pt x="28" y="69"/>
                  </a:lnTo>
                  <a:lnTo>
                    <a:pt x="21" y="69"/>
                  </a:lnTo>
                  <a:lnTo>
                    <a:pt x="21" y="76"/>
                  </a:lnTo>
                  <a:lnTo>
                    <a:pt x="14" y="76"/>
                  </a:lnTo>
                  <a:lnTo>
                    <a:pt x="14" y="83"/>
                  </a:lnTo>
                  <a:lnTo>
                    <a:pt x="7" y="83"/>
                  </a:lnTo>
                  <a:lnTo>
                    <a:pt x="7" y="83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7" y="55"/>
                  </a:lnTo>
                  <a:lnTo>
                    <a:pt x="14" y="55"/>
                  </a:lnTo>
                  <a:lnTo>
                    <a:pt x="14" y="48"/>
                  </a:lnTo>
                  <a:lnTo>
                    <a:pt x="21" y="48"/>
                  </a:lnTo>
                  <a:lnTo>
                    <a:pt x="28" y="41"/>
                  </a:lnTo>
                  <a:lnTo>
                    <a:pt x="28" y="41"/>
                  </a:lnTo>
                  <a:lnTo>
                    <a:pt x="35" y="34"/>
                  </a:lnTo>
                  <a:lnTo>
                    <a:pt x="35" y="34"/>
                  </a:lnTo>
                  <a:lnTo>
                    <a:pt x="42" y="27"/>
                  </a:lnTo>
                  <a:lnTo>
                    <a:pt x="42" y="20"/>
                  </a:lnTo>
                  <a:lnTo>
                    <a:pt x="49" y="20"/>
                  </a:lnTo>
                  <a:lnTo>
                    <a:pt x="49" y="14"/>
                  </a:lnTo>
                  <a:lnTo>
                    <a:pt x="49" y="6"/>
                  </a:lnTo>
                  <a:lnTo>
                    <a:pt x="49" y="6"/>
                  </a:lnTo>
                  <a:lnTo>
                    <a:pt x="77" y="0"/>
                  </a:lnTo>
                  <a:lnTo>
                    <a:pt x="77" y="2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925" name="Rectangle 277"/>
            <p:cNvSpPr>
              <a:spLocks noChangeArrowheads="1"/>
            </p:cNvSpPr>
            <p:nvPr/>
          </p:nvSpPr>
          <p:spPr bwMode="auto">
            <a:xfrm>
              <a:off x="1341" y="6116"/>
              <a:ext cx="42" cy="1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926" name="Freeform 278"/>
            <p:cNvSpPr>
              <a:spLocks noEditPoints="1"/>
            </p:cNvSpPr>
            <p:nvPr/>
          </p:nvSpPr>
          <p:spPr bwMode="auto">
            <a:xfrm>
              <a:off x="1439" y="6050"/>
              <a:ext cx="73" cy="112"/>
            </a:xfrm>
            <a:custGeom>
              <a:avLst/>
              <a:gdLst/>
              <a:ahLst/>
              <a:cxnLst>
                <a:cxn ang="0">
                  <a:pos x="90" y="222"/>
                </a:cxn>
                <a:cxn ang="0">
                  <a:pos x="90" y="167"/>
                </a:cxn>
                <a:cxn ang="0">
                  <a:pos x="0" y="167"/>
                </a:cxn>
                <a:cxn ang="0">
                  <a:pos x="0" y="139"/>
                </a:cxn>
                <a:cxn ang="0">
                  <a:pos x="98" y="0"/>
                </a:cxn>
                <a:cxn ang="0">
                  <a:pos x="118" y="0"/>
                </a:cxn>
                <a:cxn ang="0">
                  <a:pos x="118" y="139"/>
                </a:cxn>
                <a:cxn ang="0">
                  <a:pos x="146" y="139"/>
                </a:cxn>
                <a:cxn ang="0">
                  <a:pos x="146" y="167"/>
                </a:cxn>
                <a:cxn ang="0">
                  <a:pos x="118" y="167"/>
                </a:cxn>
                <a:cxn ang="0">
                  <a:pos x="118" y="222"/>
                </a:cxn>
                <a:cxn ang="0">
                  <a:pos x="90" y="222"/>
                </a:cxn>
                <a:cxn ang="0">
                  <a:pos x="90" y="139"/>
                </a:cxn>
                <a:cxn ang="0">
                  <a:pos x="90" y="62"/>
                </a:cxn>
                <a:cxn ang="0">
                  <a:pos x="28" y="139"/>
                </a:cxn>
                <a:cxn ang="0">
                  <a:pos x="90" y="139"/>
                </a:cxn>
              </a:cxnLst>
              <a:rect l="0" t="0" r="r" b="b"/>
              <a:pathLst>
                <a:path w="146" h="222">
                  <a:moveTo>
                    <a:pt x="90" y="222"/>
                  </a:moveTo>
                  <a:lnTo>
                    <a:pt x="90" y="167"/>
                  </a:lnTo>
                  <a:lnTo>
                    <a:pt x="0" y="167"/>
                  </a:lnTo>
                  <a:lnTo>
                    <a:pt x="0" y="139"/>
                  </a:lnTo>
                  <a:lnTo>
                    <a:pt x="98" y="0"/>
                  </a:lnTo>
                  <a:lnTo>
                    <a:pt x="118" y="0"/>
                  </a:lnTo>
                  <a:lnTo>
                    <a:pt x="118" y="139"/>
                  </a:lnTo>
                  <a:lnTo>
                    <a:pt x="146" y="139"/>
                  </a:lnTo>
                  <a:lnTo>
                    <a:pt x="146" y="167"/>
                  </a:lnTo>
                  <a:lnTo>
                    <a:pt x="118" y="167"/>
                  </a:lnTo>
                  <a:lnTo>
                    <a:pt x="118" y="222"/>
                  </a:lnTo>
                  <a:lnTo>
                    <a:pt x="90" y="222"/>
                  </a:lnTo>
                  <a:close/>
                  <a:moveTo>
                    <a:pt x="90" y="139"/>
                  </a:moveTo>
                  <a:lnTo>
                    <a:pt x="90" y="62"/>
                  </a:lnTo>
                  <a:lnTo>
                    <a:pt x="28" y="139"/>
                  </a:lnTo>
                  <a:lnTo>
                    <a:pt x="90" y="1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927" name="Freeform 279"/>
            <p:cNvSpPr>
              <a:spLocks/>
            </p:cNvSpPr>
            <p:nvPr/>
          </p:nvSpPr>
          <p:spPr bwMode="auto">
            <a:xfrm>
              <a:off x="1526" y="6050"/>
              <a:ext cx="67" cy="112"/>
            </a:xfrm>
            <a:custGeom>
              <a:avLst/>
              <a:gdLst/>
              <a:ahLst/>
              <a:cxnLst>
                <a:cxn ang="0">
                  <a:pos x="27" y="167"/>
                </a:cxn>
                <a:cxn ang="0">
                  <a:pos x="27" y="181"/>
                </a:cxn>
                <a:cxn ang="0">
                  <a:pos x="35" y="188"/>
                </a:cxn>
                <a:cxn ang="0">
                  <a:pos x="41" y="195"/>
                </a:cxn>
                <a:cxn ang="0">
                  <a:pos x="49" y="195"/>
                </a:cxn>
                <a:cxn ang="0">
                  <a:pos x="63" y="195"/>
                </a:cxn>
                <a:cxn ang="0">
                  <a:pos x="83" y="195"/>
                </a:cxn>
                <a:cxn ang="0">
                  <a:pos x="97" y="188"/>
                </a:cxn>
                <a:cxn ang="0">
                  <a:pos x="105" y="181"/>
                </a:cxn>
                <a:cxn ang="0">
                  <a:pos x="105" y="160"/>
                </a:cxn>
                <a:cxn ang="0">
                  <a:pos x="105" y="146"/>
                </a:cxn>
                <a:cxn ang="0">
                  <a:pos x="105" y="131"/>
                </a:cxn>
                <a:cxn ang="0">
                  <a:pos x="97" y="117"/>
                </a:cxn>
                <a:cxn ang="0">
                  <a:pos x="91" y="104"/>
                </a:cxn>
                <a:cxn ang="0">
                  <a:pos x="77" y="104"/>
                </a:cxn>
                <a:cxn ang="0">
                  <a:pos x="63" y="104"/>
                </a:cxn>
                <a:cxn ang="0">
                  <a:pos x="49" y="104"/>
                </a:cxn>
                <a:cxn ang="0">
                  <a:pos x="41" y="104"/>
                </a:cxn>
                <a:cxn ang="0">
                  <a:pos x="35" y="111"/>
                </a:cxn>
                <a:cxn ang="0">
                  <a:pos x="35" y="117"/>
                </a:cxn>
                <a:cxn ang="0">
                  <a:pos x="7" y="111"/>
                </a:cxn>
                <a:cxn ang="0">
                  <a:pos x="125" y="27"/>
                </a:cxn>
                <a:cxn ang="0">
                  <a:pos x="35" y="90"/>
                </a:cxn>
                <a:cxn ang="0">
                  <a:pos x="49" y="83"/>
                </a:cxn>
                <a:cxn ang="0">
                  <a:pos x="55" y="76"/>
                </a:cxn>
                <a:cxn ang="0">
                  <a:pos x="69" y="76"/>
                </a:cxn>
                <a:cxn ang="0">
                  <a:pos x="83" y="76"/>
                </a:cxn>
                <a:cxn ang="0">
                  <a:pos x="97" y="83"/>
                </a:cxn>
                <a:cxn ang="0">
                  <a:pos x="119" y="97"/>
                </a:cxn>
                <a:cxn ang="0">
                  <a:pos x="133" y="117"/>
                </a:cxn>
                <a:cxn ang="0">
                  <a:pos x="133" y="139"/>
                </a:cxn>
                <a:cxn ang="0">
                  <a:pos x="133" y="160"/>
                </a:cxn>
                <a:cxn ang="0">
                  <a:pos x="133" y="174"/>
                </a:cxn>
                <a:cxn ang="0">
                  <a:pos x="125" y="188"/>
                </a:cxn>
                <a:cxn ang="0">
                  <a:pos x="119" y="202"/>
                </a:cxn>
                <a:cxn ang="0">
                  <a:pos x="105" y="216"/>
                </a:cxn>
                <a:cxn ang="0">
                  <a:pos x="91" y="222"/>
                </a:cxn>
                <a:cxn ang="0">
                  <a:pos x="69" y="222"/>
                </a:cxn>
                <a:cxn ang="0">
                  <a:pos x="49" y="222"/>
                </a:cxn>
                <a:cxn ang="0">
                  <a:pos x="35" y="222"/>
                </a:cxn>
                <a:cxn ang="0">
                  <a:pos x="14" y="216"/>
                </a:cxn>
                <a:cxn ang="0">
                  <a:pos x="7" y="202"/>
                </a:cxn>
                <a:cxn ang="0">
                  <a:pos x="0" y="181"/>
                </a:cxn>
                <a:cxn ang="0">
                  <a:pos x="0" y="160"/>
                </a:cxn>
              </a:cxnLst>
              <a:rect l="0" t="0" r="r" b="b"/>
              <a:pathLst>
                <a:path w="133" h="222">
                  <a:moveTo>
                    <a:pt x="0" y="160"/>
                  </a:moveTo>
                  <a:lnTo>
                    <a:pt x="27" y="160"/>
                  </a:lnTo>
                  <a:lnTo>
                    <a:pt x="27" y="167"/>
                  </a:lnTo>
                  <a:lnTo>
                    <a:pt x="27" y="174"/>
                  </a:lnTo>
                  <a:lnTo>
                    <a:pt x="27" y="181"/>
                  </a:lnTo>
                  <a:lnTo>
                    <a:pt x="27" y="181"/>
                  </a:lnTo>
                  <a:lnTo>
                    <a:pt x="27" y="188"/>
                  </a:lnTo>
                  <a:lnTo>
                    <a:pt x="27" y="188"/>
                  </a:lnTo>
                  <a:lnTo>
                    <a:pt x="35" y="188"/>
                  </a:lnTo>
                  <a:lnTo>
                    <a:pt x="35" y="195"/>
                  </a:lnTo>
                  <a:lnTo>
                    <a:pt x="41" y="195"/>
                  </a:lnTo>
                  <a:lnTo>
                    <a:pt x="41" y="195"/>
                  </a:lnTo>
                  <a:lnTo>
                    <a:pt x="49" y="195"/>
                  </a:lnTo>
                  <a:lnTo>
                    <a:pt x="49" y="195"/>
                  </a:lnTo>
                  <a:lnTo>
                    <a:pt x="49" y="195"/>
                  </a:lnTo>
                  <a:lnTo>
                    <a:pt x="55" y="195"/>
                  </a:lnTo>
                  <a:lnTo>
                    <a:pt x="55" y="195"/>
                  </a:lnTo>
                  <a:lnTo>
                    <a:pt x="63" y="195"/>
                  </a:lnTo>
                  <a:lnTo>
                    <a:pt x="69" y="195"/>
                  </a:lnTo>
                  <a:lnTo>
                    <a:pt x="77" y="195"/>
                  </a:lnTo>
                  <a:lnTo>
                    <a:pt x="83" y="195"/>
                  </a:lnTo>
                  <a:lnTo>
                    <a:pt x="91" y="195"/>
                  </a:lnTo>
                  <a:lnTo>
                    <a:pt x="91" y="195"/>
                  </a:lnTo>
                  <a:lnTo>
                    <a:pt x="97" y="188"/>
                  </a:lnTo>
                  <a:lnTo>
                    <a:pt x="97" y="188"/>
                  </a:lnTo>
                  <a:lnTo>
                    <a:pt x="105" y="181"/>
                  </a:lnTo>
                  <a:lnTo>
                    <a:pt x="105" y="181"/>
                  </a:lnTo>
                  <a:lnTo>
                    <a:pt x="105" y="174"/>
                  </a:lnTo>
                  <a:lnTo>
                    <a:pt x="105" y="167"/>
                  </a:lnTo>
                  <a:lnTo>
                    <a:pt x="105" y="160"/>
                  </a:lnTo>
                  <a:lnTo>
                    <a:pt x="105" y="160"/>
                  </a:lnTo>
                  <a:lnTo>
                    <a:pt x="105" y="153"/>
                  </a:lnTo>
                  <a:lnTo>
                    <a:pt x="105" y="146"/>
                  </a:lnTo>
                  <a:lnTo>
                    <a:pt x="105" y="146"/>
                  </a:lnTo>
                  <a:lnTo>
                    <a:pt x="105" y="139"/>
                  </a:lnTo>
                  <a:lnTo>
                    <a:pt x="105" y="131"/>
                  </a:lnTo>
                  <a:lnTo>
                    <a:pt x="105" y="125"/>
                  </a:lnTo>
                  <a:lnTo>
                    <a:pt x="105" y="117"/>
                  </a:lnTo>
                  <a:lnTo>
                    <a:pt x="97" y="117"/>
                  </a:lnTo>
                  <a:lnTo>
                    <a:pt x="97" y="111"/>
                  </a:lnTo>
                  <a:lnTo>
                    <a:pt x="91" y="111"/>
                  </a:lnTo>
                  <a:lnTo>
                    <a:pt x="91" y="104"/>
                  </a:lnTo>
                  <a:lnTo>
                    <a:pt x="83" y="104"/>
                  </a:lnTo>
                  <a:lnTo>
                    <a:pt x="83" y="104"/>
                  </a:lnTo>
                  <a:lnTo>
                    <a:pt x="77" y="104"/>
                  </a:lnTo>
                  <a:lnTo>
                    <a:pt x="69" y="104"/>
                  </a:lnTo>
                  <a:lnTo>
                    <a:pt x="69" y="104"/>
                  </a:lnTo>
                  <a:lnTo>
                    <a:pt x="63" y="104"/>
                  </a:lnTo>
                  <a:lnTo>
                    <a:pt x="55" y="104"/>
                  </a:lnTo>
                  <a:lnTo>
                    <a:pt x="49" y="104"/>
                  </a:lnTo>
                  <a:lnTo>
                    <a:pt x="49" y="104"/>
                  </a:lnTo>
                  <a:lnTo>
                    <a:pt x="41" y="104"/>
                  </a:lnTo>
                  <a:lnTo>
                    <a:pt x="41" y="104"/>
                  </a:lnTo>
                  <a:lnTo>
                    <a:pt x="41" y="104"/>
                  </a:lnTo>
                  <a:lnTo>
                    <a:pt x="35" y="111"/>
                  </a:lnTo>
                  <a:lnTo>
                    <a:pt x="35" y="111"/>
                  </a:lnTo>
                  <a:lnTo>
                    <a:pt x="35" y="111"/>
                  </a:lnTo>
                  <a:lnTo>
                    <a:pt x="35" y="111"/>
                  </a:lnTo>
                  <a:lnTo>
                    <a:pt x="35" y="117"/>
                  </a:lnTo>
                  <a:lnTo>
                    <a:pt x="35" y="117"/>
                  </a:lnTo>
                  <a:lnTo>
                    <a:pt x="35" y="117"/>
                  </a:lnTo>
                  <a:lnTo>
                    <a:pt x="35" y="117"/>
                  </a:lnTo>
                  <a:lnTo>
                    <a:pt x="7" y="111"/>
                  </a:lnTo>
                  <a:lnTo>
                    <a:pt x="27" y="0"/>
                  </a:lnTo>
                  <a:lnTo>
                    <a:pt x="125" y="0"/>
                  </a:lnTo>
                  <a:lnTo>
                    <a:pt x="125" y="27"/>
                  </a:lnTo>
                  <a:lnTo>
                    <a:pt x="49" y="27"/>
                  </a:lnTo>
                  <a:lnTo>
                    <a:pt x="35" y="90"/>
                  </a:lnTo>
                  <a:lnTo>
                    <a:pt x="35" y="90"/>
                  </a:lnTo>
                  <a:lnTo>
                    <a:pt x="41" y="90"/>
                  </a:lnTo>
                  <a:lnTo>
                    <a:pt x="41" y="83"/>
                  </a:lnTo>
                  <a:lnTo>
                    <a:pt x="49" y="83"/>
                  </a:lnTo>
                  <a:lnTo>
                    <a:pt x="49" y="76"/>
                  </a:lnTo>
                  <a:lnTo>
                    <a:pt x="55" y="76"/>
                  </a:lnTo>
                  <a:lnTo>
                    <a:pt x="55" y="76"/>
                  </a:lnTo>
                  <a:lnTo>
                    <a:pt x="63" y="76"/>
                  </a:lnTo>
                  <a:lnTo>
                    <a:pt x="63" y="76"/>
                  </a:lnTo>
                  <a:lnTo>
                    <a:pt x="69" y="76"/>
                  </a:lnTo>
                  <a:lnTo>
                    <a:pt x="69" y="76"/>
                  </a:lnTo>
                  <a:lnTo>
                    <a:pt x="77" y="76"/>
                  </a:lnTo>
                  <a:lnTo>
                    <a:pt x="83" y="76"/>
                  </a:lnTo>
                  <a:lnTo>
                    <a:pt x="91" y="76"/>
                  </a:lnTo>
                  <a:lnTo>
                    <a:pt x="91" y="83"/>
                  </a:lnTo>
                  <a:lnTo>
                    <a:pt x="97" y="83"/>
                  </a:lnTo>
                  <a:lnTo>
                    <a:pt x="105" y="83"/>
                  </a:lnTo>
                  <a:lnTo>
                    <a:pt x="111" y="90"/>
                  </a:lnTo>
                  <a:lnTo>
                    <a:pt x="119" y="97"/>
                  </a:lnTo>
                  <a:lnTo>
                    <a:pt x="125" y="104"/>
                  </a:lnTo>
                  <a:lnTo>
                    <a:pt x="125" y="111"/>
                  </a:lnTo>
                  <a:lnTo>
                    <a:pt x="133" y="117"/>
                  </a:lnTo>
                  <a:lnTo>
                    <a:pt x="133" y="125"/>
                  </a:lnTo>
                  <a:lnTo>
                    <a:pt x="133" y="131"/>
                  </a:lnTo>
                  <a:lnTo>
                    <a:pt x="133" y="139"/>
                  </a:lnTo>
                  <a:lnTo>
                    <a:pt x="133" y="146"/>
                  </a:lnTo>
                  <a:lnTo>
                    <a:pt x="133" y="153"/>
                  </a:lnTo>
                  <a:lnTo>
                    <a:pt x="133" y="160"/>
                  </a:lnTo>
                  <a:lnTo>
                    <a:pt x="133" y="167"/>
                  </a:lnTo>
                  <a:lnTo>
                    <a:pt x="133" y="167"/>
                  </a:lnTo>
                  <a:lnTo>
                    <a:pt x="133" y="174"/>
                  </a:lnTo>
                  <a:lnTo>
                    <a:pt x="125" y="181"/>
                  </a:lnTo>
                  <a:lnTo>
                    <a:pt x="125" y="188"/>
                  </a:lnTo>
                  <a:lnTo>
                    <a:pt x="125" y="188"/>
                  </a:lnTo>
                  <a:lnTo>
                    <a:pt x="119" y="195"/>
                  </a:lnTo>
                  <a:lnTo>
                    <a:pt x="119" y="202"/>
                  </a:lnTo>
                  <a:lnTo>
                    <a:pt x="119" y="202"/>
                  </a:lnTo>
                  <a:lnTo>
                    <a:pt x="111" y="209"/>
                  </a:lnTo>
                  <a:lnTo>
                    <a:pt x="105" y="209"/>
                  </a:lnTo>
                  <a:lnTo>
                    <a:pt x="105" y="216"/>
                  </a:lnTo>
                  <a:lnTo>
                    <a:pt x="97" y="216"/>
                  </a:lnTo>
                  <a:lnTo>
                    <a:pt x="91" y="222"/>
                  </a:lnTo>
                  <a:lnTo>
                    <a:pt x="91" y="222"/>
                  </a:lnTo>
                  <a:lnTo>
                    <a:pt x="83" y="222"/>
                  </a:lnTo>
                  <a:lnTo>
                    <a:pt x="77" y="222"/>
                  </a:lnTo>
                  <a:lnTo>
                    <a:pt x="69" y="222"/>
                  </a:lnTo>
                  <a:lnTo>
                    <a:pt x="63" y="222"/>
                  </a:lnTo>
                  <a:lnTo>
                    <a:pt x="63" y="222"/>
                  </a:lnTo>
                  <a:lnTo>
                    <a:pt x="49" y="222"/>
                  </a:lnTo>
                  <a:lnTo>
                    <a:pt x="41" y="222"/>
                  </a:lnTo>
                  <a:lnTo>
                    <a:pt x="41" y="222"/>
                  </a:lnTo>
                  <a:lnTo>
                    <a:pt x="35" y="222"/>
                  </a:lnTo>
                  <a:lnTo>
                    <a:pt x="27" y="222"/>
                  </a:lnTo>
                  <a:lnTo>
                    <a:pt x="21" y="216"/>
                  </a:lnTo>
                  <a:lnTo>
                    <a:pt x="14" y="216"/>
                  </a:lnTo>
                  <a:lnTo>
                    <a:pt x="14" y="209"/>
                  </a:lnTo>
                  <a:lnTo>
                    <a:pt x="7" y="209"/>
                  </a:lnTo>
                  <a:lnTo>
                    <a:pt x="7" y="202"/>
                  </a:lnTo>
                  <a:lnTo>
                    <a:pt x="0" y="195"/>
                  </a:lnTo>
                  <a:lnTo>
                    <a:pt x="0" y="188"/>
                  </a:lnTo>
                  <a:lnTo>
                    <a:pt x="0" y="181"/>
                  </a:lnTo>
                  <a:lnTo>
                    <a:pt x="0" y="174"/>
                  </a:lnTo>
                  <a:lnTo>
                    <a:pt x="0" y="167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928" name="Freeform 280"/>
            <p:cNvSpPr>
              <a:spLocks/>
            </p:cNvSpPr>
            <p:nvPr/>
          </p:nvSpPr>
          <p:spPr bwMode="auto">
            <a:xfrm>
              <a:off x="1621" y="6148"/>
              <a:ext cx="14" cy="35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0" y="0"/>
                </a:cxn>
                <a:cxn ang="0">
                  <a:pos x="28" y="0"/>
                </a:cxn>
                <a:cxn ang="0">
                  <a:pos x="28" y="27"/>
                </a:cxn>
                <a:cxn ang="0">
                  <a:pos x="21" y="27"/>
                </a:cxn>
                <a:cxn ang="0">
                  <a:pos x="21" y="35"/>
                </a:cxn>
                <a:cxn ang="0">
                  <a:pos x="21" y="41"/>
                </a:cxn>
                <a:cxn ang="0">
                  <a:pos x="21" y="41"/>
                </a:cxn>
                <a:cxn ang="0">
                  <a:pos x="21" y="49"/>
                </a:cxn>
                <a:cxn ang="0">
                  <a:pos x="21" y="55"/>
                </a:cxn>
                <a:cxn ang="0">
                  <a:pos x="21" y="55"/>
                </a:cxn>
                <a:cxn ang="0">
                  <a:pos x="14" y="63"/>
                </a:cxn>
                <a:cxn ang="0">
                  <a:pos x="14" y="63"/>
                </a:cxn>
                <a:cxn ang="0">
                  <a:pos x="14" y="69"/>
                </a:cxn>
                <a:cxn ang="0">
                  <a:pos x="14" y="69"/>
                </a:cxn>
                <a:cxn ang="0">
                  <a:pos x="7" y="69"/>
                </a:cxn>
                <a:cxn ang="0">
                  <a:pos x="7" y="69"/>
                </a:cxn>
                <a:cxn ang="0">
                  <a:pos x="7" y="69"/>
                </a:cxn>
                <a:cxn ang="0">
                  <a:pos x="7" y="69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0" y="55"/>
                </a:cxn>
                <a:cxn ang="0">
                  <a:pos x="0" y="55"/>
                </a:cxn>
                <a:cxn ang="0">
                  <a:pos x="0" y="55"/>
                </a:cxn>
                <a:cxn ang="0">
                  <a:pos x="0" y="55"/>
                </a:cxn>
                <a:cxn ang="0">
                  <a:pos x="0" y="55"/>
                </a:cxn>
                <a:cxn ang="0">
                  <a:pos x="0" y="55"/>
                </a:cxn>
                <a:cxn ang="0">
                  <a:pos x="7" y="49"/>
                </a:cxn>
                <a:cxn ang="0">
                  <a:pos x="7" y="49"/>
                </a:cxn>
                <a:cxn ang="0">
                  <a:pos x="7" y="49"/>
                </a:cxn>
                <a:cxn ang="0">
                  <a:pos x="7" y="41"/>
                </a:cxn>
                <a:cxn ang="0">
                  <a:pos x="7" y="41"/>
                </a:cxn>
                <a:cxn ang="0">
                  <a:pos x="7" y="35"/>
                </a:cxn>
                <a:cxn ang="0">
                  <a:pos x="7" y="27"/>
                </a:cxn>
                <a:cxn ang="0">
                  <a:pos x="7" y="27"/>
                </a:cxn>
                <a:cxn ang="0">
                  <a:pos x="0" y="27"/>
                </a:cxn>
              </a:cxnLst>
              <a:rect l="0" t="0" r="r" b="b"/>
              <a:pathLst>
                <a:path w="28" h="69">
                  <a:moveTo>
                    <a:pt x="0" y="27"/>
                  </a:moveTo>
                  <a:lnTo>
                    <a:pt x="0" y="0"/>
                  </a:lnTo>
                  <a:lnTo>
                    <a:pt x="28" y="0"/>
                  </a:lnTo>
                  <a:lnTo>
                    <a:pt x="28" y="27"/>
                  </a:lnTo>
                  <a:lnTo>
                    <a:pt x="21" y="27"/>
                  </a:lnTo>
                  <a:lnTo>
                    <a:pt x="21" y="35"/>
                  </a:lnTo>
                  <a:lnTo>
                    <a:pt x="21" y="41"/>
                  </a:lnTo>
                  <a:lnTo>
                    <a:pt x="21" y="41"/>
                  </a:lnTo>
                  <a:lnTo>
                    <a:pt x="21" y="49"/>
                  </a:lnTo>
                  <a:lnTo>
                    <a:pt x="21" y="55"/>
                  </a:lnTo>
                  <a:lnTo>
                    <a:pt x="21" y="55"/>
                  </a:lnTo>
                  <a:lnTo>
                    <a:pt x="14" y="63"/>
                  </a:lnTo>
                  <a:lnTo>
                    <a:pt x="14" y="63"/>
                  </a:lnTo>
                  <a:lnTo>
                    <a:pt x="14" y="69"/>
                  </a:lnTo>
                  <a:lnTo>
                    <a:pt x="14" y="69"/>
                  </a:lnTo>
                  <a:lnTo>
                    <a:pt x="7" y="69"/>
                  </a:lnTo>
                  <a:lnTo>
                    <a:pt x="7" y="69"/>
                  </a:lnTo>
                  <a:lnTo>
                    <a:pt x="7" y="69"/>
                  </a:lnTo>
                  <a:lnTo>
                    <a:pt x="7" y="69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7" y="49"/>
                  </a:lnTo>
                  <a:lnTo>
                    <a:pt x="7" y="49"/>
                  </a:lnTo>
                  <a:lnTo>
                    <a:pt x="7" y="49"/>
                  </a:lnTo>
                  <a:lnTo>
                    <a:pt x="7" y="41"/>
                  </a:lnTo>
                  <a:lnTo>
                    <a:pt x="7" y="41"/>
                  </a:lnTo>
                  <a:lnTo>
                    <a:pt x="7" y="35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929" name="Freeform 281"/>
            <p:cNvSpPr>
              <a:spLocks noEditPoints="1"/>
            </p:cNvSpPr>
            <p:nvPr/>
          </p:nvSpPr>
          <p:spPr bwMode="auto">
            <a:xfrm>
              <a:off x="1655" y="6054"/>
              <a:ext cx="66" cy="108"/>
            </a:xfrm>
            <a:custGeom>
              <a:avLst/>
              <a:gdLst/>
              <a:ahLst/>
              <a:cxnLst>
                <a:cxn ang="0">
                  <a:pos x="0" y="91"/>
                </a:cxn>
                <a:cxn ang="0">
                  <a:pos x="0" y="63"/>
                </a:cxn>
                <a:cxn ang="0">
                  <a:pos x="6" y="35"/>
                </a:cxn>
                <a:cxn ang="0">
                  <a:pos x="20" y="21"/>
                </a:cxn>
                <a:cxn ang="0">
                  <a:pos x="28" y="8"/>
                </a:cxn>
                <a:cxn ang="0">
                  <a:pos x="48" y="0"/>
                </a:cxn>
                <a:cxn ang="0">
                  <a:pos x="70" y="0"/>
                </a:cxn>
                <a:cxn ang="0">
                  <a:pos x="90" y="8"/>
                </a:cxn>
                <a:cxn ang="0">
                  <a:pos x="104" y="14"/>
                </a:cxn>
                <a:cxn ang="0">
                  <a:pos x="118" y="28"/>
                </a:cxn>
                <a:cxn ang="0">
                  <a:pos x="125" y="49"/>
                </a:cxn>
                <a:cxn ang="0">
                  <a:pos x="132" y="77"/>
                </a:cxn>
                <a:cxn ang="0">
                  <a:pos x="132" y="111"/>
                </a:cxn>
                <a:cxn ang="0">
                  <a:pos x="132" y="147"/>
                </a:cxn>
                <a:cxn ang="0">
                  <a:pos x="125" y="175"/>
                </a:cxn>
                <a:cxn ang="0">
                  <a:pos x="118" y="196"/>
                </a:cxn>
                <a:cxn ang="0">
                  <a:pos x="104" y="210"/>
                </a:cxn>
                <a:cxn ang="0">
                  <a:pos x="90" y="216"/>
                </a:cxn>
                <a:cxn ang="0">
                  <a:pos x="70" y="216"/>
                </a:cxn>
                <a:cxn ang="0">
                  <a:pos x="56" y="216"/>
                </a:cxn>
                <a:cxn ang="0">
                  <a:pos x="42" y="216"/>
                </a:cxn>
                <a:cxn ang="0">
                  <a:pos x="28" y="210"/>
                </a:cxn>
                <a:cxn ang="0">
                  <a:pos x="20" y="210"/>
                </a:cxn>
                <a:cxn ang="0">
                  <a:pos x="6" y="189"/>
                </a:cxn>
                <a:cxn ang="0">
                  <a:pos x="0" y="161"/>
                </a:cxn>
                <a:cxn ang="0">
                  <a:pos x="0" y="133"/>
                </a:cxn>
                <a:cxn ang="0">
                  <a:pos x="0" y="111"/>
                </a:cxn>
                <a:cxn ang="0">
                  <a:pos x="28" y="133"/>
                </a:cxn>
                <a:cxn ang="0">
                  <a:pos x="28" y="161"/>
                </a:cxn>
                <a:cxn ang="0">
                  <a:pos x="34" y="182"/>
                </a:cxn>
                <a:cxn ang="0">
                  <a:pos x="48" y="189"/>
                </a:cxn>
                <a:cxn ang="0">
                  <a:pos x="62" y="189"/>
                </a:cxn>
                <a:cxn ang="0">
                  <a:pos x="70" y="189"/>
                </a:cxn>
                <a:cxn ang="0">
                  <a:pos x="84" y="189"/>
                </a:cxn>
                <a:cxn ang="0">
                  <a:pos x="97" y="175"/>
                </a:cxn>
                <a:cxn ang="0">
                  <a:pos x="104" y="154"/>
                </a:cxn>
                <a:cxn ang="0">
                  <a:pos x="104" y="125"/>
                </a:cxn>
                <a:cxn ang="0">
                  <a:pos x="104" y="91"/>
                </a:cxn>
                <a:cxn ang="0">
                  <a:pos x="104" y="56"/>
                </a:cxn>
                <a:cxn ang="0">
                  <a:pos x="90" y="42"/>
                </a:cxn>
                <a:cxn ang="0">
                  <a:pos x="76" y="28"/>
                </a:cxn>
                <a:cxn ang="0">
                  <a:pos x="62" y="28"/>
                </a:cxn>
                <a:cxn ang="0">
                  <a:pos x="56" y="28"/>
                </a:cxn>
                <a:cxn ang="0">
                  <a:pos x="48" y="28"/>
                </a:cxn>
                <a:cxn ang="0">
                  <a:pos x="42" y="35"/>
                </a:cxn>
                <a:cxn ang="0">
                  <a:pos x="34" y="42"/>
                </a:cxn>
                <a:cxn ang="0">
                  <a:pos x="28" y="56"/>
                </a:cxn>
                <a:cxn ang="0">
                  <a:pos x="28" y="70"/>
                </a:cxn>
                <a:cxn ang="0">
                  <a:pos x="28" y="91"/>
                </a:cxn>
              </a:cxnLst>
              <a:rect l="0" t="0" r="r" b="b"/>
              <a:pathLst>
                <a:path w="132" h="216">
                  <a:moveTo>
                    <a:pt x="0" y="111"/>
                  </a:moveTo>
                  <a:lnTo>
                    <a:pt x="0" y="105"/>
                  </a:lnTo>
                  <a:lnTo>
                    <a:pt x="0" y="91"/>
                  </a:lnTo>
                  <a:lnTo>
                    <a:pt x="0" y="77"/>
                  </a:lnTo>
                  <a:lnTo>
                    <a:pt x="0" y="70"/>
                  </a:lnTo>
                  <a:lnTo>
                    <a:pt x="0" y="63"/>
                  </a:lnTo>
                  <a:lnTo>
                    <a:pt x="0" y="49"/>
                  </a:lnTo>
                  <a:lnTo>
                    <a:pt x="6" y="42"/>
                  </a:lnTo>
                  <a:lnTo>
                    <a:pt x="6" y="35"/>
                  </a:lnTo>
                  <a:lnTo>
                    <a:pt x="14" y="28"/>
                  </a:lnTo>
                  <a:lnTo>
                    <a:pt x="14" y="21"/>
                  </a:lnTo>
                  <a:lnTo>
                    <a:pt x="20" y="21"/>
                  </a:lnTo>
                  <a:lnTo>
                    <a:pt x="20" y="14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6" y="0"/>
                  </a:lnTo>
                  <a:lnTo>
                    <a:pt x="62" y="0"/>
                  </a:lnTo>
                  <a:lnTo>
                    <a:pt x="70" y="0"/>
                  </a:lnTo>
                  <a:lnTo>
                    <a:pt x="76" y="0"/>
                  </a:lnTo>
                  <a:lnTo>
                    <a:pt x="84" y="0"/>
                  </a:lnTo>
                  <a:lnTo>
                    <a:pt x="90" y="8"/>
                  </a:lnTo>
                  <a:lnTo>
                    <a:pt x="97" y="8"/>
                  </a:lnTo>
                  <a:lnTo>
                    <a:pt x="97" y="14"/>
                  </a:lnTo>
                  <a:lnTo>
                    <a:pt x="104" y="14"/>
                  </a:lnTo>
                  <a:lnTo>
                    <a:pt x="111" y="21"/>
                  </a:lnTo>
                  <a:lnTo>
                    <a:pt x="111" y="28"/>
                  </a:lnTo>
                  <a:lnTo>
                    <a:pt x="118" y="28"/>
                  </a:lnTo>
                  <a:lnTo>
                    <a:pt x="118" y="35"/>
                  </a:lnTo>
                  <a:lnTo>
                    <a:pt x="125" y="42"/>
                  </a:lnTo>
                  <a:lnTo>
                    <a:pt x="125" y="49"/>
                  </a:lnTo>
                  <a:lnTo>
                    <a:pt x="125" y="56"/>
                  </a:lnTo>
                  <a:lnTo>
                    <a:pt x="132" y="63"/>
                  </a:lnTo>
                  <a:lnTo>
                    <a:pt x="132" y="77"/>
                  </a:lnTo>
                  <a:lnTo>
                    <a:pt x="132" y="91"/>
                  </a:lnTo>
                  <a:lnTo>
                    <a:pt x="132" y="98"/>
                  </a:lnTo>
                  <a:lnTo>
                    <a:pt x="132" y="111"/>
                  </a:lnTo>
                  <a:lnTo>
                    <a:pt x="132" y="125"/>
                  </a:lnTo>
                  <a:lnTo>
                    <a:pt x="132" y="140"/>
                  </a:lnTo>
                  <a:lnTo>
                    <a:pt x="132" y="147"/>
                  </a:lnTo>
                  <a:lnTo>
                    <a:pt x="132" y="154"/>
                  </a:lnTo>
                  <a:lnTo>
                    <a:pt x="132" y="161"/>
                  </a:lnTo>
                  <a:lnTo>
                    <a:pt x="125" y="175"/>
                  </a:lnTo>
                  <a:lnTo>
                    <a:pt x="125" y="182"/>
                  </a:lnTo>
                  <a:lnTo>
                    <a:pt x="118" y="189"/>
                  </a:lnTo>
                  <a:lnTo>
                    <a:pt x="118" y="196"/>
                  </a:lnTo>
                  <a:lnTo>
                    <a:pt x="111" y="196"/>
                  </a:lnTo>
                  <a:lnTo>
                    <a:pt x="111" y="203"/>
                  </a:lnTo>
                  <a:lnTo>
                    <a:pt x="104" y="210"/>
                  </a:lnTo>
                  <a:lnTo>
                    <a:pt x="97" y="210"/>
                  </a:lnTo>
                  <a:lnTo>
                    <a:pt x="97" y="216"/>
                  </a:lnTo>
                  <a:lnTo>
                    <a:pt x="90" y="216"/>
                  </a:lnTo>
                  <a:lnTo>
                    <a:pt x="84" y="216"/>
                  </a:lnTo>
                  <a:lnTo>
                    <a:pt x="76" y="216"/>
                  </a:lnTo>
                  <a:lnTo>
                    <a:pt x="70" y="216"/>
                  </a:lnTo>
                  <a:lnTo>
                    <a:pt x="70" y="216"/>
                  </a:lnTo>
                  <a:lnTo>
                    <a:pt x="62" y="216"/>
                  </a:lnTo>
                  <a:lnTo>
                    <a:pt x="56" y="216"/>
                  </a:lnTo>
                  <a:lnTo>
                    <a:pt x="48" y="216"/>
                  </a:lnTo>
                  <a:lnTo>
                    <a:pt x="42" y="216"/>
                  </a:lnTo>
                  <a:lnTo>
                    <a:pt x="42" y="216"/>
                  </a:lnTo>
                  <a:lnTo>
                    <a:pt x="34" y="216"/>
                  </a:lnTo>
                  <a:lnTo>
                    <a:pt x="28" y="216"/>
                  </a:lnTo>
                  <a:lnTo>
                    <a:pt x="28" y="210"/>
                  </a:lnTo>
                  <a:lnTo>
                    <a:pt x="20" y="210"/>
                  </a:lnTo>
                  <a:lnTo>
                    <a:pt x="20" y="210"/>
                  </a:lnTo>
                  <a:lnTo>
                    <a:pt x="20" y="210"/>
                  </a:lnTo>
                  <a:lnTo>
                    <a:pt x="14" y="203"/>
                  </a:lnTo>
                  <a:lnTo>
                    <a:pt x="14" y="196"/>
                  </a:lnTo>
                  <a:lnTo>
                    <a:pt x="6" y="189"/>
                  </a:lnTo>
                  <a:lnTo>
                    <a:pt x="6" y="182"/>
                  </a:lnTo>
                  <a:lnTo>
                    <a:pt x="0" y="175"/>
                  </a:lnTo>
                  <a:lnTo>
                    <a:pt x="0" y="161"/>
                  </a:lnTo>
                  <a:lnTo>
                    <a:pt x="0" y="154"/>
                  </a:lnTo>
                  <a:lnTo>
                    <a:pt x="0" y="147"/>
                  </a:lnTo>
                  <a:lnTo>
                    <a:pt x="0" y="133"/>
                  </a:lnTo>
                  <a:lnTo>
                    <a:pt x="0" y="125"/>
                  </a:lnTo>
                  <a:lnTo>
                    <a:pt x="0" y="119"/>
                  </a:lnTo>
                  <a:lnTo>
                    <a:pt x="0" y="111"/>
                  </a:lnTo>
                  <a:close/>
                  <a:moveTo>
                    <a:pt x="28" y="105"/>
                  </a:moveTo>
                  <a:lnTo>
                    <a:pt x="28" y="125"/>
                  </a:lnTo>
                  <a:lnTo>
                    <a:pt x="28" y="133"/>
                  </a:lnTo>
                  <a:lnTo>
                    <a:pt x="28" y="147"/>
                  </a:lnTo>
                  <a:lnTo>
                    <a:pt x="28" y="154"/>
                  </a:lnTo>
                  <a:lnTo>
                    <a:pt x="28" y="161"/>
                  </a:lnTo>
                  <a:lnTo>
                    <a:pt x="28" y="168"/>
                  </a:lnTo>
                  <a:lnTo>
                    <a:pt x="34" y="175"/>
                  </a:lnTo>
                  <a:lnTo>
                    <a:pt x="34" y="182"/>
                  </a:lnTo>
                  <a:lnTo>
                    <a:pt x="42" y="182"/>
                  </a:lnTo>
                  <a:lnTo>
                    <a:pt x="42" y="189"/>
                  </a:lnTo>
                  <a:lnTo>
                    <a:pt x="48" y="189"/>
                  </a:lnTo>
                  <a:lnTo>
                    <a:pt x="48" y="189"/>
                  </a:lnTo>
                  <a:lnTo>
                    <a:pt x="56" y="189"/>
                  </a:lnTo>
                  <a:lnTo>
                    <a:pt x="62" y="189"/>
                  </a:lnTo>
                  <a:lnTo>
                    <a:pt x="62" y="189"/>
                  </a:lnTo>
                  <a:lnTo>
                    <a:pt x="62" y="189"/>
                  </a:lnTo>
                  <a:lnTo>
                    <a:pt x="70" y="189"/>
                  </a:lnTo>
                  <a:lnTo>
                    <a:pt x="76" y="189"/>
                  </a:lnTo>
                  <a:lnTo>
                    <a:pt x="76" y="189"/>
                  </a:lnTo>
                  <a:lnTo>
                    <a:pt x="84" y="189"/>
                  </a:lnTo>
                  <a:lnTo>
                    <a:pt x="90" y="182"/>
                  </a:lnTo>
                  <a:lnTo>
                    <a:pt x="90" y="182"/>
                  </a:lnTo>
                  <a:lnTo>
                    <a:pt x="97" y="175"/>
                  </a:lnTo>
                  <a:lnTo>
                    <a:pt x="97" y="168"/>
                  </a:lnTo>
                  <a:lnTo>
                    <a:pt x="104" y="168"/>
                  </a:lnTo>
                  <a:lnTo>
                    <a:pt x="104" y="154"/>
                  </a:lnTo>
                  <a:lnTo>
                    <a:pt x="104" y="147"/>
                  </a:lnTo>
                  <a:lnTo>
                    <a:pt x="104" y="133"/>
                  </a:lnTo>
                  <a:lnTo>
                    <a:pt x="104" y="125"/>
                  </a:lnTo>
                  <a:lnTo>
                    <a:pt x="104" y="111"/>
                  </a:lnTo>
                  <a:lnTo>
                    <a:pt x="104" y="98"/>
                  </a:lnTo>
                  <a:lnTo>
                    <a:pt x="104" y="91"/>
                  </a:lnTo>
                  <a:lnTo>
                    <a:pt x="104" y="77"/>
                  </a:lnTo>
                  <a:lnTo>
                    <a:pt x="104" y="70"/>
                  </a:lnTo>
                  <a:lnTo>
                    <a:pt x="104" y="56"/>
                  </a:lnTo>
                  <a:lnTo>
                    <a:pt x="97" y="49"/>
                  </a:lnTo>
                  <a:lnTo>
                    <a:pt x="97" y="42"/>
                  </a:lnTo>
                  <a:lnTo>
                    <a:pt x="90" y="42"/>
                  </a:lnTo>
                  <a:lnTo>
                    <a:pt x="90" y="35"/>
                  </a:lnTo>
                  <a:lnTo>
                    <a:pt x="84" y="35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0" y="28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42" y="35"/>
                  </a:lnTo>
                  <a:lnTo>
                    <a:pt x="42" y="35"/>
                  </a:lnTo>
                  <a:lnTo>
                    <a:pt x="42" y="35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28" y="49"/>
                  </a:lnTo>
                  <a:lnTo>
                    <a:pt x="28" y="49"/>
                  </a:lnTo>
                  <a:lnTo>
                    <a:pt x="28" y="56"/>
                  </a:lnTo>
                  <a:lnTo>
                    <a:pt x="28" y="63"/>
                  </a:lnTo>
                  <a:lnTo>
                    <a:pt x="28" y="63"/>
                  </a:lnTo>
                  <a:lnTo>
                    <a:pt x="28" y="70"/>
                  </a:lnTo>
                  <a:lnTo>
                    <a:pt x="28" y="77"/>
                  </a:lnTo>
                  <a:lnTo>
                    <a:pt x="28" y="84"/>
                  </a:lnTo>
                  <a:lnTo>
                    <a:pt x="28" y="91"/>
                  </a:lnTo>
                  <a:lnTo>
                    <a:pt x="28" y="98"/>
                  </a:lnTo>
                  <a:lnTo>
                    <a:pt x="28" y="10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930" name="Freeform 282"/>
            <p:cNvSpPr>
              <a:spLocks noEditPoints="1"/>
            </p:cNvSpPr>
            <p:nvPr/>
          </p:nvSpPr>
          <p:spPr bwMode="auto">
            <a:xfrm>
              <a:off x="1742" y="6054"/>
              <a:ext cx="67" cy="108"/>
            </a:xfrm>
            <a:custGeom>
              <a:avLst/>
              <a:gdLst/>
              <a:ahLst/>
              <a:cxnLst>
                <a:cxn ang="0">
                  <a:pos x="0" y="91"/>
                </a:cxn>
                <a:cxn ang="0">
                  <a:pos x="0" y="63"/>
                </a:cxn>
                <a:cxn ang="0">
                  <a:pos x="7" y="35"/>
                </a:cxn>
                <a:cxn ang="0">
                  <a:pos x="21" y="21"/>
                </a:cxn>
                <a:cxn ang="0">
                  <a:pos x="27" y="8"/>
                </a:cxn>
                <a:cxn ang="0">
                  <a:pos x="49" y="0"/>
                </a:cxn>
                <a:cxn ang="0">
                  <a:pos x="69" y="0"/>
                </a:cxn>
                <a:cxn ang="0">
                  <a:pos x="91" y="8"/>
                </a:cxn>
                <a:cxn ang="0">
                  <a:pos x="105" y="14"/>
                </a:cxn>
                <a:cxn ang="0">
                  <a:pos x="119" y="28"/>
                </a:cxn>
                <a:cxn ang="0">
                  <a:pos x="125" y="49"/>
                </a:cxn>
                <a:cxn ang="0">
                  <a:pos x="132" y="77"/>
                </a:cxn>
                <a:cxn ang="0">
                  <a:pos x="132" y="111"/>
                </a:cxn>
                <a:cxn ang="0">
                  <a:pos x="132" y="147"/>
                </a:cxn>
                <a:cxn ang="0">
                  <a:pos x="125" y="175"/>
                </a:cxn>
                <a:cxn ang="0">
                  <a:pos x="119" y="196"/>
                </a:cxn>
                <a:cxn ang="0">
                  <a:pos x="105" y="210"/>
                </a:cxn>
                <a:cxn ang="0">
                  <a:pos x="91" y="216"/>
                </a:cxn>
                <a:cxn ang="0">
                  <a:pos x="69" y="216"/>
                </a:cxn>
                <a:cxn ang="0">
                  <a:pos x="55" y="216"/>
                </a:cxn>
                <a:cxn ang="0">
                  <a:pos x="41" y="216"/>
                </a:cxn>
                <a:cxn ang="0">
                  <a:pos x="27" y="210"/>
                </a:cxn>
                <a:cxn ang="0">
                  <a:pos x="21" y="210"/>
                </a:cxn>
                <a:cxn ang="0">
                  <a:pos x="7" y="189"/>
                </a:cxn>
                <a:cxn ang="0">
                  <a:pos x="0" y="161"/>
                </a:cxn>
                <a:cxn ang="0">
                  <a:pos x="0" y="133"/>
                </a:cxn>
                <a:cxn ang="0">
                  <a:pos x="0" y="111"/>
                </a:cxn>
                <a:cxn ang="0">
                  <a:pos x="27" y="133"/>
                </a:cxn>
                <a:cxn ang="0">
                  <a:pos x="27" y="161"/>
                </a:cxn>
                <a:cxn ang="0">
                  <a:pos x="35" y="182"/>
                </a:cxn>
                <a:cxn ang="0">
                  <a:pos x="49" y="189"/>
                </a:cxn>
                <a:cxn ang="0">
                  <a:pos x="63" y="189"/>
                </a:cxn>
                <a:cxn ang="0">
                  <a:pos x="69" y="189"/>
                </a:cxn>
                <a:cxn ang="0">
                  <a:pos x="83" y="189"/>
                </a:cxn>
                <a:cxn ang="0">
                  <a:pos x="97" y="175"/>
                </a:cxn>
                <a:cxn ang="0">
                  <a:pos x="105" y="154"/>
                </a:cxn>
                <a:cxn ang="0">
                  <a:pos x="105" y="125"/>
                </a:cxn>
                <a:cxn ang="0">
                  <a:pos x="105" y="91"/>
                </a:cxn>
                <a:cxn ang="0">
                  <a:pos x="105" y="56"/>
                </a:cxn>
                <a:cxn ang="0">
                  <a:pos x="91" y="42"/>
                </a:cxn>
                <a:cxn ang="0">
                  <a:pos x="77" y="28"/>
                </a:cxn>
                <a:cxn ang="0">
                  <a:pos x="63" y="28"/>
                </a:cxn>
                <a:cxn ang="0">
                  <a:pos x="55" y="28"/>
                </a:cxn>
                <a:cxn ang="0">
                  <a:pos x="49" y="28"/>
                </a:cxn>
                <a:cxn ang="0">
                  <a:pos x="41" y="35"/>
                </a:cxn>
                <a:cxn ang="0">
                  <a:pos x="35" y="42"/>
                </a:cxn>
                <a:cxn ang="0">
                  <a:pos x="27" y="56"/>
                </a:cxn>
                <a:cxn ang="0">
                  <a:pos x="27" y="70"/>
                </a:cxn>
                <a:cxn ang="0">
                  <a:pos x="27" y="91"/>
                </a:cxn>
              </a:cxnLst>
              <a:rect l="0" t="0" r="r" b="b"/>
              <a:pathLst>
                <a:path w="132" h="216">
                  <a:moveTo>
                    <a:pt x="0" y="111"/>
                  </a:moveTo>
                  <a:lnTo>
                    <a:pt x="0" y="105"/>
                  </a:lnTo>
                  <a:lnTo>
                    <a:pt x="0" y="91"/>
                  </a:lnTo>
                  <a:lnTo>
                    <a:pt x="0" y="77"/>
                  </a:lnTo>
                  <a:lnTo>
                    <a:pt x="0" y="70"/>
                  </a:lnTo>
                  <a:lnTo>
                    <a:pt x="0" y="63"/>
                  </a:lnTo>
                  <a:lnTo>
                    <a:pt x="0" y="49"/>
                  </a:lnTo>
                  <a:lnTo>
                    <a:pt x="7" y="42"/>
                  </a:lnTo>
                  <a:lnTo>
                    <a:pt x="7" y="35"/>
                  </a:lnTo>
                  <a:lnTo>
                    <a:pt x="13" y="28"/>
                  </a:lnTo>
                  <a:lnTo>
                    <a:pt x="13" y="21"/>
                  </a:lnTo>
                  <a:lnTo>
                    <a:pt x="21" y="21"/>
                  </a:lnTo>
                  <a:lnTo>
                    <a:pt x="21" y="14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35" y="0"/>
                  </a:lnTo>
                  <a:lnTo>
                    <a:pt x="41" y="0"/>
                  </a:lnTo>
                  <a:lnTo>
                    <a:pt x="49" y="0"/>
                  </a:lnTo>
                  <a:lnTo>
                    <a:pt x="55" y="0"/>
                  </a:lnTo>
                  <a:lnTo>
                    <a:pt x="63" y="0"/>
                  </a:lnTo>
                  <a:lnTo>
                    <a:pt x="69" y="0"/>
                  </a:lnTo>
                  <a:lnTo>
                    <a:pt x="77" y="0"/>
                  </a:lnTo>
                  <a:lnTo>
                    <a:pt x="83" y="0"/>
                  </a:lnTo>
                  <a:lnTo>
                    <a:pt x="91" y="8"/>
                  </a:lnTo>
                  <a:lnTo>
                    <a:pt x="97" y="8"/>
                  </a:lnTo>
                  <a:lnTo>
                    <a:pt x="97" y="14"/>
                  </a:lnTo>
                  <a:lnTo>
                    <a:pt x="105" y="14"/>
                  </a:lnTo>
                  <a:lnTo>
                    <a:pt x="111" y="21"/>
                  </a:lnTo>
                  <a:lnTo>
                    <a:pt x="111" y="28"/>
                  </a:lnTo>
                  <a:lnTo>
                    <a:pt x="119" y="28"/>
                  </a:lnTo>
                  <a:lnTo>
                    <a:pt x="119" y="35"/>
                  </a:lnTo>
                  <a:lnTo>
                    <a:pt x="125" y="42"/>
                  </a:lnTo>
                  <a:lnTo>
                    <a:pt x="125" y="49"/>
                  </a:lnTo>
                  <a:lnTo>
                    <a:pt x="125" y="56"/>
                  </a:lnTo>
                  <a:lnTo>
                    <a:pt x="132" y="63"/>
                  </a:lnTo>
                  <a:lnTo>
                    <a:pt x="132" y="77"/>
                  </a:lnTo>
                  <a:lnTo>
                    <a:pt x="132" y="91"/>
                  </a:lnTo>
                  <a:lnTo>
                    <a:pt x="132" y="98"/>
                  </a:lnTo>
                  <a:lnTo>
                    <a:pt x="132" y="111"/>
                  </a:lnTo>
                  <a:lnTo>
                    <a:pt x="132" y="125"/>
                  </a:lnTo>
                  <a:lnTo>
                    <a:pt x="132" y="140"/>
                  </a:lnTo>
                  <a:lnTo>
                    <a:pt x="132" y="147"/>
                  </a:lnTo>
                  <a:lnTo>
                    <a:pt x="132" y="154"/>
                  </a:lnTo>
                  <a:lnTo>
                    <a:pt x="132" y="161"/>
                  </a:lnTo>
                  <a:lnTo>
                    <a:pt x="125" y="175"/>
                  </a:lnTo>
                  <a:lnTo>
                    <a:pt x="125" y="182"/>
                  </a:lnTo>
                  <a:lnTo>
                    <a:pt x="119" y="189"/>
                  </a:lnTo>
                  <a:lnTo>
                    <a:pt x="119" y="196"/>
                  </a:lnTo>
                  <a:lnTo>
                    <a:pt x="111" y="196"/>
                  </a:lnTo>
                  <a:lnTo>
                    <a:pt x="111" y="203"/>
                  </a:lnTo>
                  <a:lnTo>
                    <a:pt x="105" y="210"/>
                  </a:lnTo>
                  <a:lnTo>
                    <a:pt x="97" y="210"/>
                  </a:lnTo>
                  <a:lnTo>
                    <a:pt x="97" y="216"/>
                  </a:lnTo>
                  <a:lnTo>
                    <a:pt x="91" y="216"/>
                  </a:lnTo>
                  <a:lnTo>
                    <a:pt x="83" y="216"/>
                  </a:lnTo>
                  <a:lnTo>
                    <a:pt x="77" y="216"/>
                  </a:lnTo>
                  <a:lnTo>
                    <a:pt x="69" y="216"/>
                  </a:lnTo>
                  <a:lnTo>
                    <a:pt x="69" y="216"/>
                  </a:lnTo>
                  <a:lnTo>
                    <a:pt x="63" y="216"/>
                  </a:lnTo>
                  <a:lnTo>
                    <a:pt x="55" y="216"/>
                  </a:lnTo>
                  <a:lnTo>
                    <a:pt x="49" y="216"/>
                  </a:lnTo>
                  <a:lnTo>
                    <a:pt x="41" y="216"/>
                  </a:lnTo>
                  <a:lnTo>
                    <a:pt x="41" y="216"/>
                  </a:lnTo>
                  <a:lnTo>
                    <a:pt x="35" y="216"/>
                  </a:lnTo>
                  <a:lnTo>
                    <a:pt x="27" y="216"/>
                  </a:lnTo>
                  <a:lnTo>
                    <a:pt x="27" y="210"/>
                  </a:lnTo>
                  <a:lnTo>
                    <a:pt x="21" y="210"/>
                  </a:lnTo>
                  <a:lnTo>
                    <a:pt x="21" y="210"/>
                  </a:lnTo>
                  <a:lnTo>
                    <a:pt x="21" y="210"/>
                  </a:lnTo>
                  <a:lnTo>
                    <a:pt x="13" y="203"/>
                  </a:lnTo>
                  <a:lnTo>
                    <a:pt x="13" y="196"/>
                  </a:lnTo>
                  <a:lnTo>
                    <a:pt x="7" y="189"/>
                  </a:lnTo>
                  <a:lnTo>
                    <a:pt x="7" y="182"/>
                  </a:lnTo>
                  <a:lnTo>
                    <a:pt x="0" y="175"/>
                  </a:lnTo>
                  <a:lnTo>
                    <a:pt x="0" y="161"/>
                  </a:lnTo>
                  <a:lnTo>
                    <a:pt x="0" y="154"/>
                  </a:lnTo>
                  <a:lnTo>
                    <a:pt x="0" y="147"/>
                  </a:lnTo>
                  <a:lnTo>
                    <a:pt x="0" y="133"/>
                  </a:lnTo>
                  <a:lnTo>
                    <a:pt x="0" y="125"/>
                  </a:lnTo>
                  <a:lnTo>
                    <a:pt x="0" y="119"/>
                  </a:lnTo>
                  <a:lnTo>
                    <a:pt x="0" y="111"/>
                  </a:lnTo>
                  <a:close/>
                  <a:moveTo>
                    <a:pt x="27" y="105"/>
                  </a:moveTo>
                  <a:lnTo>
                    <a:pt x="27" y="125"/>
                  </a:lnTo>
                  <a:lnTo>
                    <a:pt x="27" y="133"/>
                  </a:lnTo>
                  <a:lnTo>
                    <a:pt x="27" y="147"/>
                  </a:lnTo>
                  <a:lnTo>
                    <a:pt x="27" y="154"/>
                  </a:lnTo>
                  <a:lnTo>
                    <a:pt x="27" y="161"/>
                  </a:lnTo>
                  <a:lnTo>
                    <a:pt x="27" y="168"/>
                  </a:lnTo>
                  <a:lnTo>
                    <a:pt x="35" y="175"/>
                  </a:lnTo>
                  <a:lnTo>
                    <a:pt x="35" y="182"/>
                  </a:lnTo>
                  <a:lnTo>
                    <a:pt x="41" y="182"/>
                  </a:lnTo>
                  <a:lnTo>
                    <a:pt x="41" y="189"/>
                  </a:lnTo>
                  <a:lnTo>
                    <a:pt x="49" y="189"/>
                  </a:lnTo>
                  <a:lnTo>
                    <a:pt x="49" y="189"/>
                  </a:lnTo>
                  <a:lnTo>
                    <a:pt x="55" y="189"/>
                  </a:lnTo>
                  <a:lnTo>
                    <a:pt x="63" y="189"/>
                  </a:lnTo>
                  <a:lnTo>
                    <a:pt x="63" y="189"/>
                  </a:lnTo>
                  <a:lnTo>
                    <a:pt x="63" y="189"/>
                  </a:lnTo>
                  <a:lnTo>
                    <a:pt x="69" y="189"/>
                  </a:lnTo>
                  <a:lnTo>
                    <a:pt x="77" y="189"/>
                  </a:lnTo>
                  <a:lnTo>
                    <a:pt x="77" y="189"/>
                  </a:lnTo>
                  <a:lnTo>
                    <a:pt x="83" y="189"/>
                  </a:lnTo>
                  <a:lnTo>
                    <a:pt x="91" y="182"/>
                  </a:lnTo>
                  <a:lnTo>
                    <a:pt x="91" y="182"/>
                  </a:lnTo>
                  <a:lnTo>
                    <a:pt x="97" y="175"/>
                  </a:lnTo>
                  <a:lnTo>
                    <a:pt x="97" y="168"/>
                  </a:lnTo>
                  <a:lnTo>
                    <a:pt x="105" y="168"/>
                  </a:lnTo>
                  <a:lnTo>
                    <a:pt x="105" y="154"/>
                  </a:lnTo>
                  <a:lnTo>
                    <a:pt x="105" y="147"/>
                  </a:lnTo>
                  <a:lnTo>
                    <a:pt x="105" y="133"/>
                  </a:lnTo>
                  <a:lnTo>
                    <a:pt x="105" y="125"/>
                  </a:lnTo>
                  <a:lnTo>
                    <a:pt x="105" y="111"/>
                  </a:lnTo>
                  <a:lnTo>
                    <a:pt x="105" y="98"/>
                  </a:lnTo>
                  <a:lnTo>
                    <a:pt x="105" y="91"/>
                  </a:lnTo>
                  <a:lnTo>
                    <a:pt x="105" y="77"/>
                  </a:lnTo>
                  <a:lnTo>
                    <a:pt x="105" y="70"/>
                  </a:lnTo>
                  <a:lnTo>
                    <a:pt x="105" y="56"/>
                  </a:lnTo>
                  <a:lnTo>
                    <a:pt x="97" y="49"/>
                  </a:lnTo>
                  <a:lnTo>
                    <a:pt x="97" y="42"/>
                  </a:lnTo>
                  <a:lnTo>
                    <a:pt x="91" y="42"/>
                  </a:lnTo>
                  <a:lnTo>
                    <a:pt x="91" y="35"/>
                  </a:lnTo>
                  <a:lnTo>
                    <a:pt x="83" y="35"/>
                  </a:lnTo>
                  <a:lnTo>
                    <a:pt x="77" y="28"/>
                  </a:lnTo>
                  <a:lnTo>
                    <a:pt x="77" y="28"/>
                  </a:lnTo>
                  <a:lnTo>
                    <a:pt x="69" y="28"/>
                  </a:lnTo>
                  <a:lnTo>
                    <a:pt x="63" y="28"/>
                  </a:lnTo>
                  <a:lnTo>
                    <a:pt x="63" y="28"/>
                  </a:lnTo>
                  <a:lnTo>
                    <a:pt x="55" y="28"/>
                  </a:lnTo>
                  <a:lnTo>
                    <a:pt x="55" y="28"/>
                  </a:lnTo>
                  <a:lnTo>
                    <a:pt x="49" y="28"/>
                  </a:lnTo>
                  <a:lnTo>
                    <a:pt x="49" y="28"/>
                  </a:lnTo>
                  <a:lnTo>
                    <a:pt x="49" y="28"/>
                  </a:lnTo>
                  <a:lnTo>
                    <a:pt x="41" y="35"/>
                  </a:lnTo>
                  <a:lnTo>
                    <a:pt x="41" y="35"/>
                  </a:lnTo>
                  <a:lnTo>
                    <a:pt x="41" y="35"/>
                  </a:lnTo>
                  <a:lnTo>
                    <a:pt x="35" y="42"/>
                  </a:lnTo>
                  <a:lnTo>
                    <a:pt x="35" y="42"/>
                  </a:lnTo>
                  <a:lnTo>
                    <a:pt x="35" y="42"/>
                  </a:lnTo>
                  <a:lnTo>
                    <a:pt x="27" y="49"/>
                  </a:lnTo>
                  <a:lnTo>
                    <a:pt x="27" y="49"/>
                  </a:lnTo>
                  <a:lnTo>
                    <a:pt x="27" y="56"/>
                  </a:lnTo>
                  <a:lnTo>
                    <a:pt x="27" y="63"/>
                  </a:lnTo>
                  <a:lnTo>
                    <a:pt x="27" y="63"/>
                  </a:lnTo>
                  <a:lnTo>
                    <a:pt x="27" y="70"/>
                  </a:lnTo>
                  <a:lnTo>
                    <a:pt x="27" y="77"/>
                  </a:lnTo>
                  <a:lnTo>
                    <a:pt x="27" y="84"/>
                  </a:lnTo>
                  <a:lnTo>
                    <a:pt x="27" y="91"/>
                  </a:lnTo>
                  <a:lnTo>
                    <a:pt x="27" y="98"/>
                  </a:lnTo>
                  <a:lnTo>
                    <a:pt x="27" y="10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931" name="Rectangle 283"/>
            <p:cNvSpPr>
              <a:spLocks noChangeArrowheads="1"/>
            </p:cNvSpPr>
            <p:nvPr/>
          </p:nvSpPr>
          <p:spPr bwMode="auto">
            <a:xfrm>
              <a:off x="533" y="6228"/>
              <a:ext cx="314" cy="157"/>
            </a:xfrm>
            <a:prstGeom prst="rect">
              <a:avLst/>
            </a:prstGeom>
            <a:solidFill>
              <a:srgbClr val="660000"/>
            </a:solidFill>
            <a:ln w="25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932" name="Freeform 284"/>
            <p:cNvSpPr>
              <a:spLocks noEditPoints="1"/>
            </p:cNvSpPr>
            <p:nvPr/>
          </p:nvSpPr>
          <p:spPr bwMode="auto">
            <a:xfrm>
              <a:off x="913" y="6228"/>
              <a:ext cx="73" cy="112"/>
            </a:xfrm>
            <a:custGeom>
              <a:avLst/>
              <a:gdLst/>
              <a:ahLst/>
              <a:cxnLst>
                <a:cxn ang="0">
                  <a:pos x="91" y="223"/>
                </a:cxn>
                <a:cxn ang="0">
                  <a:pos x="91" y="167"/>
                </a:cxn>
                <a:cxn ang="0">
                  <a:pos x="0" y="167"/>
                </a:cxn>
                <a:cxn ang="0">
                  <a:pos x="0" y="140"/>
                </a:cxn>
                <a:cxn ang="0">
                  <a:pos x="99" y="0"/>
                </a:cxn>
                <a:cxn ang="0">
                  <a:pos x="119" y="0"/>
                </a:cxn>
                <a:cxn ang="0">
                  <a:pos x="119" y="140"/>
                </a:cxn>
                <a:cxn ang="0">
                  <a:pos x="147" y="140"/>
                </a:cxn>
                <a:cxn ang="0">
                  <a:pos x="147" y="167"/>
                </a:cxn>
                <a:cxn ang="0">
                  <a:pos x="119" y="167"/>
                </a:cxn>
                <a:cxn ang="0">
                  <a:pos x="119" y="223"/>
                </a:cxn>
                <a:cxn ang="0">
                  <a:pos x="91" y="223"/>
                </a:cxn>
                <a:cxn ang="0">
                  <a:pos x="91" y="140"/>
                </a:cxn>
                <a:cxn ang="0">
                  <a:pos x="91" y="62"/>
                </a:cxn>
                <a:cxn ang="0">
                  <a:pos x="29" y="140"/>
                </a:cxn>
                <a:cxn ang="0">
                  <a:pos x="91" y="140"/>
                </a:cxn>
              </a:cxnLst>
              <a:rect l="0" t="0" r="r" b="b"/>
              <a:pathLst>
                <a:path w="147" h="223">
                  <a:moveTo>
                    <a:pt x="91" y="223"/>
                  </a:moveTo>
                  <a:lnTo>
                    <a:pt x="91" y="167"/>
                  </a:lnTo>
                  <a:lnTo>
                    <a:pt x="0" y="167"/>
                  </a:lnTo>
                  <a:lnTo>
                    <a:pt x="0" y="140"/>
                  </a:lnTo>
                  <a:lnTo>
                    <a:pt x="99" y="0"/>
                  </a:lnTo>
                  <a:lnTo>
                    <a:pt x="119" y="0"/>
                  </a:lnTo>
                  <a:lnTo>
                    <a:pt x="119" y="140"/>
                  </a:lnTo>
                  <a:lnTo>
                    <a:pt x="147" y="140"/>
                  </a:lnTo>
                  <a:lnTo>
                    <a:pt x="147" y="167"/>
                  </a:lnTo>
                  <a:lnTo>
                    <a:pt x="119" y="167"/>
                  </a:lnTo>
                  <a:lnTo>
                    <a:pt x="119" y="223"/>
                  </a:lnTo>
                  <a:lnTo>
                    <a:pt x="91" y="223"/>
                  </a:lnTo>
                  <a:close/>
                  <a:moveTo>
                    <a:pt x="91" y="140"/>
                  </a:moveTo>
                  <a:lnTo>
                    <a:pt x="91" y="62"/>
                  </a:lnTo>
                  <a:lnTo>
                    <a:pt x="29" y="140"/>
                  </a:lnTo>
                  <a:lnTo>
                    <a:pt x="91" y="1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933" name="Freeform 285"/>
            <p:cNvSpPr>
              <a:spLocks/>
            </p:cNvSpPr>
            <p:nvPr/>
          </p:nvSpPr>
          <p:spPr bwMode="auto">
            <a:xfrm>
              <a:off x="1004" y="6228"/>
              <a:ext cx="66" cy="112"/>
            </a:xfrm>
            <a:custGeom>
              <a:avLst/>
              <a:gdLst/>
              <a:ahLst/>
              <a:cxnLst>
                <a:cxn ang="0">
                  <a:pos x="27" y="167"/>
                </a:cxn>
                <a:cxn ang="0">
                  <a:pos x="27" y="181"/>
                </a:cxn>
                <a:cxn ang="0">
                  <a:pos x="34" y="188"/>
                </a:cxn>
                <a:cxn ang="0">
                  <a:pos x="41" y="195"/>
                </a:cxn>
                <a:cxn ang="0">
                  <a:pos x="48" y="195"/>
                </a:cxn>
                <a:cxn ang="0">
                  <a:pos x="62" y="195"/>
                </a:cxn>
                <a:cxn ang="0">
                  <a:pos x="83" y="195"/>
                </a:cxn>
                <a:cxn ang="0">
                  <a:pos x="97" y="188"/>
                </a:cxn>
                <a:cxn ang="0">
                  <a:pos x="104" y="181"/>
                </a:cxn>
                <a:cxn ang="0">
                  <a:pos x="104" y="160"/>
                </a:cxn>
                <a:cxn ang="0">
                  <a:pos x="104" y="146"/>
                </a:cxn>
                <a:cxn ang="0">
                  <a:pos x="104" y="132"/>
                </a:cxn>
                <a:cxn ang="0">
                  <a:pos x="97" y="118"/>
                </a:cxn>
                <a:cxn ang="0">
                  <a:pos x="90" y="104"/>
                </a:cxn>
                <a:cxn ang="0">
                  <a:pos x="76" y="104"/>
                </a:cxn>
                <a:cxn ang="0">
                  <a:pos x="62" y="104"/>
                </a:cxn>
                <a:cxn ang="0">
                  <a:pos x="48" y="104"/>
                </a:cxn>
                <a:cxn ang="0">
                  <a:pos x="41" y="104"/>
                </a:cxn>
                <a:cxn ang="0">
                  <a:pos x="34" y="112"/>
                </a:cxn>
                <a:cxn ang="0">
                  <a:pos x="34" y="118"/>
                </a:cxn>
                <a:cxn ang="0">
                  <a:pos x="6" y="112"/>
                </a:cxn>
                <a:cxn ang="0">
                  <a:pos x="125" y="28"/>
                </a:cxn>
                <a:cxn ang="0">
                  <a:pos x="34" y="90"/>
                </a:cxn>
                <a:cxn ang="0">
                  <a:pos x="48" y="84"/>
                </a:cxn>
                <a:cxn ang="0">
                  <a:pos x="55" y="76"/>
                </a:cxn>
                <a:cxn ang="0">
                  <a:pos x="69" y="76"/>
                </a:cxn>
                <a:cxn ang="0">
                  <a:pos x="83" y="76"/>
                </a:cxn>
                <a:cxn ang="0">
                  <a:pos x="97" y="84"/>
                </a:cxn>
                <a:cxn ang="0">
                  <a:pos x="117" y="98"/>
                </a:cxn>
                <a:cxn ang="0">
                  <a:pos x="131" y="118"/>
                </a:cxn>
                <a:cxn ang="0">
                  <a:pos x="131" y="140"/>
                </a:cxn>
                <a:cxn ang="0">
                  <a:pos x="131" y="160"/>
                </a:cxn>
                <a:cxn ang="0">
                  <a:pos x="131" y="174"/>
                </a:cxn>
                <a:cxn ang="0">
                  <a:pos x="125" y="188"/>
                </a:cxn>
                <a:cxn ang="0">
                  <a:pos x="117" y="202"/>
                </a:cxn>
                <a:cxn ang="0">
                  <a:pos x="104" y="216"/>
                </a:cxn>
                <a:cxn ang="0">
                  <a:pos x="90" y="223"/>
                </a:cxn>
                <a:cxn ang="0">
                  <a:pos x="69" y="223"/>
                </a:cxn>
                <a:cxn ang="0">
                  <a:pos x="48" y="223"/>
                </a:cxn>
                <a:cxn ang="0">
                  <a:pos x="34" y="223"/>
                </a:cxn>
                <a:cxn ang="0">
                  <a:pos x="13" y="216"/>
                </a:cxn>
                <a:cxn ang="0">
                  <a:pos x="6" y="202"/>
                </a:cxn>
                <a:cxn ang="0">
                  <a:pos x="0" y="181"/>
                </a:cxn>
                <a:cxn ang="0">
                  <a:pos x="0" y="160"/>
                </a:cxn>
              </a:cxnLst>
              <a:rect l="0" t="0" r="r" b="b"/>
              <a:pathLst>
                <a:path w="131" h="223">
                  <a:moveTo>
                    <a:pt x="0" y="160"/>
                  </a:moveTo>
                  <a:lnTo>
                    <a:pt x="27" y="160"/>
                  </a:lnTo>
                  <a:lnTo>
                    <a:pt x="27" y="167"/>
                  </a:lnTo>
                  <a:lnTo>
                    <a:pt x="27" y="174"/>
                  </a:lnTo>
                  <a:lnTo>
                    <a:pt x="27" y="181"/>
                  </a:lnTo>
                  <a:lnTo>
                    <a:pt x="27" y="181"/>
                  </a:lnTo>
                  <a:lnTo>
                    <a:pt x="27" y="188"/>
                  </a:lnTo>
                  <a:lnTo>
                    <a:pt x="27" y="188"/>
                  </a:lnTo>
                  <a:lnTo>
                    <a:pt x="34" y="188"/>
                  </a:lnTo>
                  <a:lnTo>
                    <a:pt x="34" y="195"/>
                  </a:lnTo>
                  <a:lnTo>
                    <a:pt x="41" y="195"/>
                  </a:lnTo>
                  <a:lnTo>
                    <a:pt x="41" y="195"/>
                  </a:lnTo>
                  <a:lnTo>
                    <a:pt x="48" y="195"/>
                  </a:lnTo>
                  <a:lnTo>
                    <a:pt x="48" y="195"/>
                  </a:lnTo>
                  <a:lnTo>
                    <a:pt x="48" y="195"/>
                  </a:lnTo>
                  <a:lnTo>
                    <a:pt x="55" y="195"/>
                  </a:lnTo>
                  <a:lnTo>
                    <a:pt x="55" y="195"/>
                  </a:lnTo>
                  <a:lnTo>
                    <a:pt x="62" y="195"/>
                  </a:lnTo>
                  <a:lnTo>
                    <a:pt x="69" y="195"/>
                  </a:lnTo>
                  <a:lnTo>
                    <a:pt x="76" y="195"/>
                  </a:lnTo>
                  <a:lnTo>
                    <a:pt x="83" y="195"/>
                  </a:lnTo>
                  <a:lnTo>
                    <a:pt x="90" y="195"/>
                  </a:lnTo>
                  <a:lnTo>
                    <a:pt x="90" y="195"/>
                  </a:lnTo>
                  <a:lnTo>
                    <a:pt x="97" y="188"/>
                  </a:lnTo>
                  <a:lnTo>
                    <a:pt x="97" y="188"/>
                  </a:lnTo>
                  <a:lnTo>
                    <a:pt x="104" y="181"/>
                  </a:lnTo>
                  <a:lnTo>
                    <a:pt x="104" y="181"/>
                  </a:lnTo>
                  <a:lnTo>
                    <a:pt x="104" y="174"/>
                  </a:lnTo>
                  <a:lnTo>
                    <a:pt x="104" y="167"/>
                  </a:lnTo>
                  <a:lnTo>
                    <a:pt x="104" y="160"/>
                  </a:lnTo>
                  <a:lnTo>
                    <a:pt x="104" y="160"/>
                  </a:lnTo>
                  <a:lnTo>
                    <a:pt x="104" y="153"/>
                  </a:lnTo>
                  <a:lnTo>
                    <a:pt x="104" y="146"/>
                  </a:lnTo>
                  <a:lnTo>
                    <a:pt x="104" y="146"/>
                  </a:lnTo>
                  <a:lnTo>
                    <a:pt x="104" y="140"/>
                  </a:lnTo>
                  <a:lnTo>
                    <a:pt x="104" y="132"/>
                  </a:lnTo>
                  <a:lnTo>
                    <a:pt x="104" y="126"/>
                  </a:lnTo>
                  <a:lnTo>
                    <a:pt x="104" y="118"/>
                  </a:lnTo>
                  <a:lnTo>
                    <a:pt x="97" y="118"/>
                  </a:lnTo>
                  <a:lnTo>
                    <a:pt x="97" y="112"/>
                  </a:lnTo>
                  <a:lnTo>
                    <a:pt x="90" y="112"/>
                  </a:lnTo>
                  <a:lnTo>
                    <a:pt x="90" y="104"/>
                  </a:lnTo>
                  <a:lnTo>
                    <a:pt x="83" y="104"/>
                  </a:lnTo>
                  <a:lnTo>
                    <a:pt x="83" y="104"/>
                  </a:lnTo>
                  <a:lnTo>
                    <a:pt x="76" y="104"/>
                  </a:lnTo>
                  <a:lnTo>
                    <a:pt x="69" y="104"/>
                  </a:lnTo>
                  <a:lnTo>
                    <a:pt x="69" y="104"/>
                  </a:lnTo>
                  <a:lnTo>
                    <a:pt x="62" y="104"/>
                  </a:lnTo>
                  <a:lnTo>
                    <a:pt x="55" y="104"/>
                  </a:lnTo>
                  <a:lnTo>
                    <a:pt x="48" y="104"/>
                  </a:lnTo>
                  <a:lnTo>
                    <a:pt x="48" y="104"/>
                  </a:lnTo>
                  <a:lnTo>
                    <a:pt x="41" y="104"/>
                  </a:lnTo>
                  <a:lnTo>
                    <a:pt x="41" y="104"/>
                  </a:lnTo>
                  <a:lnTo>
                    <a:pt x="41" y="104"/>
                  </a:lnTo>
                  <a:lnTo>
                    <a:pt x="34" y="112"/>
                  </a:lnTo>
                  <a:lnTo>
                    <a:pt x="34" y="112"/>
                  </a:lnTo>
                  <a:lnTo>
                    <a:pt x="34" y="112"/>
                  </a:lnTo>
                  <a:lnTo>
                    <a:pt x="34" y="112"/>
                  </a:lnTo>
                  <a:lnTo>
                    <a:pt x="34" y="118"/>
                  </a:lnTo>
                  <a:lnTo>
                    <a:pt x="34" y="118"/>
                  </a:lnTo>
                  <a:lnTo>
                    <a:pt x="34" y="118"/>
                  </a:lnTo>
                  <a:lnTo>
                    <a:pt x="34" y="118"/>
                  </a:lnTo>
                  <a:lnTo>
                    <a:pt x="6" y="112"/>
                  </a:lnTo>
                  <a:lnTo>
                    <a:pt x="27" y="0"/>
                  </a:lnTo>
                  <a:lnTo>
                    <a:pt x="125" y="0"/>
                  </a:lnTo>
                  <a:lnTo>
                    <a:pt x="125" y="28"/>
                  </a:lnTo>
                  <a:lnTo>
                    <a:pt x="48" y="28"/>
                  </a:lnTo>
                  <a:lnTo>
                    <a:pt x="34" y="90"/>
                  </a:lnTo>
                  <a:lnTo>
                    <a:pt x="34" y="90"/>
                  </a:lnTo>
                  <a:lnTo>
                    <a:pt x="41" y="90"/>
                  </a:lnTo>
                  <a:lnTo>
                    <a:pt x="41" y="84"/>
                  </a:lnTo>
                  <a:lnTo>
                    <a:pt x="48" y="84"/>
                  </a:lnTo>
                  <a:lnTo>
                    <a:pt x="48" y="76"/>
                  </a:lnTo>
                  <a:lnTo>
                    <a:pt x="55" y="76"/>
                  </a:lnTo>
                  <a:lnTo>
                    <a:pt x="55" y="76"/>
                  </a:lnTo>
                  <a:lnTo>
                    <a:pt x="62" y="76"/>
                  </a:lnTo>
                  <a:lnTo>
                    <a:pt x="62" y="76"/>
                  </a:lnTo>
                  <a:lnTo>
                    <a:pt x="69" y="76"/>
                  </a:lnTo>
                  <a:lnTo>
                    <a:pt x="69" y="76"/>
                  </a:lnTo>
                  <a:lnTo>
                    <a:pt x="76" y="76"/>
                  </a:lnTo>
                  <a:lnTo>
                    <a:pt x="83" y="76"/>
                  </a:lnTo>
                  <a:lnTo>
                    <a:pt x="90" y="76"/>
                  </a:lnTo>
                  <a:lnTo>
                    <a:pt x="90" y="84"/>
                  </a:lnTo>
                  <a:lnTo>
                    <a:pt x="97" y="84"/>
                  </a:lnTo>
                  <a:lnTo>
                    <a:pt x="104" y="84"/>
                  </a:lnTo>
                  <a:lnTo>
                    <a:pt x="111" y="90"/>
                  </a:lnTo>
                  <a:lnTo>
                    <a:pt x="117" y="98"/>
                  </a:lnTo>
                  <a:lnTo>
                    <a:pt x="125" y="104"/>
                  </a:lnTo>
                  <a:lnTo>
                    <a:pt x="125" y="112"/>
                  </a:lnTo>
                  <a:lnTo>
                    <a:pt x="131" y="118"/>
                  </a:lnTo>
                  <a:lnTo>
                    <a:pt x="131" y="126"/>
                  </a:lnTo>
                  <a:lnTo>
                    <a:pt x="131" y="132"/>
                  </a:lnTo>
                  <a:lnTo>
                    <a:pt x="131" y="140"/>
                  </a:lnTo>
                  <a:lnTo>
                    <a:pt x="131" y="146"/>
                  </a:lnTo>
                  <a:lnTo>
                    <a:pt x="131" y="153"/>
                  </a:lnTo>
                  <a:lnTo>
                    <a:pt x="131" y="160"/>
                  </a:lnTo>
                  <a:lnTo>
                    <a:pt x="131" y="167"/>
                  </a:lnTo>
                  <a:lnTo>
                    <a:pt x="131" y="167"/>
                  </a:lnTo>
                  <a:lnTo>
                    <a:pt x="131" y="174"/>
                  </a:lnTo>
                  <a:lnTo>
                    <a:pt x="125" y="181"/>
                  </a:lnTo>
                  <a:lnTo>
                    <a:pt x="125" y="188"/>
                  </a:lnTo>
                  <a:lnTo>
                    <a:pt x="125" y="188"/>
                  </a:lnTo>
                  <a:lnTo>
                    <a:pt x="117" y="195"/>
                  </a:lnTo>
                  <a:lnTo>
                    <a:pt x="117" y="202"/>
                  </a:lnTo>
                  <a:lnTo>
                    <a:pt x="117" y="202"/>
                  </a:lnTo>
                  <a:lnTo>
                    <a:pt x="111" y="209"/>
                  </a:lnTo>
                  <a:lnTo>
                    <a:pt x="104" y="209"/>
                  </a:lnTo>
                  <a:lnTo>
                    <a:pt x="104" y="216"/>
                  </a:lnTo>
                  <a:lnTo>
                    <a:pt x="97" y="216"/>
                  </a:lnTo>
                  <a:lnTo>
                    <a:pt x="90" y="223"/>
                  </a:lnTo>
                  <a:lnTo>
                    <a:pt x="90" y="223"/>
                  </a:lnTo>
                  <a:lnTo>
                    <a:pt x="83" y="223"/>
                  </a:lnTo>
                  <a:lnTo>
                    <a:pt x="76" y="223"/>
                  </a:lnTo>
                  <a:lnTo>
                    <a:pt x="69" y="223"/>
                  </a:lnTo>
                  <a:lnTo>
                    <a:pt x="62" y="223"/>
                  </a:lnTo>
                  <a:lnTo>
                    <a:pt x="62" y="223"/>
                  </a:lnTo>
                  <a:lnTo>
                    <a:pt x="48" y="223"/>
                  </a:lnTo>
                  <a:lnTo>
                    <a:pt x="41" y="223"/>
                  </a:lnTo>
                  <a:lnTo>
                    <a:pt x="41" y="223"/>
                  </a:lnTo>
                  <a:lnTo>
                    <a:pt x="34" y="223"/>
                  </a:lnTo>
                  <a:lnTo>
                    <a:pt x="27" y="223"/>
                  </a:lnTo>
                  <a:lnTo>
                    <a:pt x="20" y="216"/>
                  </a:lnTo>
                  <a:lnTo>
                    <a:pt x="13" y="216"/>
                  </a:lnTo>
                  <a:lnTo>
                    <a:pt x="13" y="209"/>
                  </a:lnTo>
                  <a:lnTo>
                    <a:pt x="6" y="209"/>
                  </a:lnTo>
                  <a:lnTo>
                    <a:pt x="6" y="202"/>
                  </a:lnTo>
                  <a:lnTo>
                    <a:pt x="0" y="195"/>
                  </a:lnTo>
                  <a:lnTo>
                    <a:pt x="0" y="188"/>
                  </a:lnTo>
                  <a:lnTo>
                    <a:pt x="0" y="181"/>
                  </a:lnTo>
                  <a:lnTo>
                    <a:pt x="0" y="174"/>
                  </a:lnTo>
                  <a:lnTo>
                    <a:pt x="0" y="167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934" name="Freeform 286"/>
            <p:cNvSpPr>
              <a:spLocks/>
            </p:cNvSpPr>
            <p:nvPr/>
          </p:nvSpPr>
          <p:spPr bwMode="auto">
            <a:xfrm>
              <a:off x="1094" y="6326"/>
              <a:ext cx="14" cy="3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0" y="0"/>
                </a:cxn>
                <a:cxn ang="0">
                  <a:pos x="28" y="0"/>
                </a:cxn>
                <a:cxn ang="0">
                  <a:pos x="28" y="28"/>
                </a:cxn>
                <a:cxn ang="0">
                  <a:pos x="20" y="28"/>
                </a:cxn>
                <a:cxn ang="0">
                  <a:pos x="20" y="34"/>
                </a:cxn>
                <a:cxn ang="0">
                  <a:pos x="20" y="42"/>
                </a:cxn>
                <a:cxn ang="0">
                  <a:pos x="20" y="42"/>
                </a:cxn>
                <a:cxn ang="0">
                  <a:pos x="20" y="48"/>
                </a:cxn>
                <a:cxn ang="0">
                  <a:pos x="20" y="56"/>
                </a:cxn>
                <a:cxn ang="0">
                  <a:pos x="20" y="56"/>
                </a:cxn>
                <a:cxn ang="0">
                  <a:pos x="14" y="62"/>
                </a:cxn>
                <a:cxn ang="0">
                  <a:pos x="14" y="62"/>
                </a:cxn>
                <a:cxn ang="0">
                  <a:pos x="14" y="70"/>
                </a:cxn>
                <a:cxn ang="0">
                  <a:pos x="14" y="70"/>
                </a:cxn>
                <a:cxn ang="0">
                  <a:pos x="6" y="70"/>
                </a:cxn>
                <a:cxn ang="0">
                  <a:pos x="6" y="70"/>
                </a:cxn>
                <a:cxn ang="0">
                  <a:pos x="6" y="70"/>
                </a:cxn>
                <a:cxn ang="0">
                  <a:pos x="6" y="70"/>
                </a:cxn>
                <a:cxn ang="0">
                  <a:pos x="0" y="62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42"/>
                </a:cxn>
                <a:cxn ang="0">
                  <a:pos x="6" y="42"/>
                </a:cxn>
                <a:cxn ang="0">
                  <a:pos x="6" y="34"/>
                </a:cxn>
                <a:cxn ang="0">
                  <a:pos x="6" y="28"/>
                </a:cxn>
                <a:cxn ang="0">
                  <a:pos x="6" y="28"/>
                </a:cxn>
                <a:cxn ang="0">
                  <a:pos x="0" y="28"/>
                </a:cxn>
              </a:cxnLst>
              <a:rect l="0" t="0" r="r" b="b"/>
              <a:pathLst>
                <a:path w="28" h="70">
                  <a:moveTo>
                    <a:pt x="0" y="28"/>
                  </a:moveTo>
                  <a:lnTo>
                    <a:pt x="0" y="0"/>
                  </a:lnTo>
                  <a:lnTo>
                    <a:pt x="28" y="0"/>
                  </a:lnTo>
                  <a:lnTo>
                    <a:pt x="28" y="28"/>
                  </a:lnTo>
                  <a:lnTo>
                    <a:pt x="20" y="28"/>
                  </a:lnTo>
                  <a:lnTo>
                    <a:pt x="20" y="34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8"/>
                  </a:lnTo>
                  <a:lnTo>
                    <a:pt x="20" y="56"/>
                  </a:lnTo>
                  <a:lnTo>
                    <a:pt x="20" y="56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4" y="70"/>
                  </a:lnTo>
                  <a:lnTo>
                    <a:pt x="14" y="70"/>
                  </a:lnTo>
                  <a:lnTo>
                    <a:pt x="6" y="70"/>
                  </a:lnTo>
                  <a:lnTo>
                    <a:pt x="6" y="70"/>
                  </a:lnTo>
                  <a:lnTo>
                    <a:pt x="6" y="70"/>
                  </a:lnTo>
                  <a:lnTo>
                    <a:pt x="6" y="70"/>
                  </a:lnTo>
                  <a:lnTo>
                    <a:pt x="0" y="62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6" y="34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935" name="Freeform 287"/>
            <p:cNvSpPr>
              <a:spLocks noEditPoints="1"/>
            </p:cNvSpPr>
            <p:nvPr/>
          </p:nvSpPr>
          <p:spPr bwMode="auto">
            <a:xfrm>
              <a:off x="1132" y="6231"/>
              <a:ext cx="67" cy="109"/>
            </a:xfrm>
            <a:custGeom>
              <a:avLst/>
              <a:gdLst/>
              <a:ahLst/>
              <a:cxnLst>
                <a:cxn ang="0">
                  <a:pos x="0" y="91"/>
                </a:cxn>
                <a:cxn ang="0">
                  <a:pos x="0" y="63"/>
                </a:cxn>
                <a:cxn ang="0">
                  <a:pos x="7" y="35"/>
                </a:cxn>
                <a:cxn ang="0">
                  <a:pos x="21" y="21"/>
                </a:cxn>
                <a:cxn ang="0">
                  <a:pos x="28" y="7"/>
                </a:cxn>
                <a:cxn ang="0">
                  <a:pos x="49" y="0"/>
                </a:cxn>
                <a:cxn ang="0">
                  <a:pos x="69" y="0"/>
                </a:cxn>
                <a:cxn ang="0">
                  <a:pos x="91" y="7"/>
                </a:cxn>
                <a:cxn ang="0">
                  <a:pos x="105" y="14"/>
                </a:cxn>
                <a:cxn ang="0">
                  <a:pos x="119" y="28"/>
                </a:cxn>
                <a:cxn ang="0">
                  <a:pos x="125" y="49"/>
                </a:cxn>
                <a:cxn ang="0">
                  <a:pos x="133" y="77"/>
                </a:cxn>
                <a:cxn ang="0">
                  <a:pos x="133" y="111"/>
                </a:cxn>
                <a:cxn ang="0">
                  <a:pos x="133" y="146"/>
                </a:cxn>
                <a:cxn ang="0">
                  <a:pos x="125" y="174"/>
                </a:cxn>
                <a:cxn ang="0">
                  <a:pos x="119" y="195"/>
                </a:cxn>
                <a:cxn ang="0">
                  <a:pos x="105" y="209"/>
                </a:cxn>
                <a:cxn ang="0">
                  <a:pos x="91" y="216"/>
                </a:cxn>
                <a:cxn ang="0">
                  <a:pos x="69" y="216"/>
                </a:cxn>
                <a:cxn ang="0">
                  <a:pos x="56" y="216"/>
                </a:cxn>
                <a:cxn ang="0">
                  <a:pos x="42" y="216"/>
                </a:cxn>
                <a:cxn ang="0">
                  <a:pos x="28" y="209"/>
                </a:cxn>
                <a:cxn ang="0">
                  <a:pos x="21" y="209"/>
                </a:cxn>
                <a:cxn ang="0">
                  <a:pos x="7" y="188"/>
                </a:cxn>
                <a:cxn ang="0">
                  <a:pos x="0" y="160"/>
                </a:cxn>
                <a:cxn ang="0">
                  <a:pos x="0" y="133"/>
                </a:cxn>
                <a:cxn ang="0">
                  <a:pos x="0" y="111"/>
                </a:cxn>
                <a:cxn ang="0">
                  <a:pos x="28" y="133"/>
                </a:cxn>
                <a:cxn ang="0">
                  <a:pos x="28" y="160"/>
                </a:cxn>
                <a:cxn ang="0">
                  <a:pos x="35" y="181"/>
                </a:cxn>
                <a:cxn ang="0">
                  <a:pos x="49" y="188"/>
                </a:cxn>
                <a:cxn ang="0">
                  <a:pos x="63" y="188"/>
                </a:cxn>
                <a:cxn ang="0">
                  <a:pos x="69" y="188"/>
                </a:cxn>
                <a:cxn ang="0">
                  <a:pos x="83" y="188"/>
                </a:cxn>
                <a:cxn ang="0">
                  <a:pos x="97" y="174"/>
                </a:cxn>
                <a:cxn ang="0">
                  <a:pos x="105" y="153"/>
                </a:cxn>
                <a:cxn ang="0">
                  <a:pos x="105" y="125"/>
                </a:cxn>
                <a:cxn ang="0">
                  <a:pos x="105" y="91"/>
                </a:cxn>
                <a:cxn ang="0">
                  <a:pos x="105" y="55"/>
                </a:cxn>
                <a:cxn ang="0">
                  <a:pos x="91" y="41"/>
                </a:cxn>
                <a:cxn ang="0">
                  <a:pos x="77" y="28"/>
                </a:cxn>
                <a:cxn ang="0">
                  <a:pos x="63" y="28"/>
                </a:cxn>
                <a:cxn ang="0">
                  <a:pos x="56" y="28"/>
                </a:cxn>
                <a:cxn ang="0">
                  <a:pos x="49" y="28"/>
                </a:cxn>
                <a:cxn ang="0">
                  <a:pos x="42" y="35"/>
                </a:cxn>
                <a:cxn ang="0">
                  <a:pos x="35" y="41"/>
                </a:cxn>
                <a:cxn ang="0">
                  <a:pos x="28" y="55"/>
                </a:cxn>
                <a:cxn ang="0">
                  <a:pos x="28" y="69"/>
                </a:cxn>
                <a:cxn ang="0">
                  <a:pos x="28" y="91"/>
                </a:cxn>
              </a:cxnLst>
              <a:rect l="0" t="0" r="r" b="b"/>
              <a:pathLst>
                <a:path w="133" h="216">
                  <a:moveTo>
                    <a:pt x="0" y="111"/>
                  </a:moveTo>
                  <a:lnTo>
                    <a:pt x="0" y="105"/>
                  </a:lnTo>
                  <a:lnTo>
                    <a:pt x="0" y="91"/>
                  </a:lnTo>
                  <a:lnTo>
                    <a:pt x="0" y="77"/>
                  </a:lnTo>
                  <a:lnTo>
                    <a:pt x="0" y="69"/>
                  </a:lnTo>
                  <a:lnTo>
                    <a:pt x="0" y="63"/>
                  </a:lnTo>
                  <a:lnTo>
                    <a:pt x="0" y="49"/>
                  </a:lnTo>
                  <a:lnTo>
                    <a:pt x="7" y="41"/>
                  </a:lnTo>
                  <a:lnTo>
                    <a:pt x="7" y="35"/>
                  </a:lnTo>
                  <a:lnTo>
                    <a:pt x="14" y="28"/>
                  </a:lnTo>
                  <a:lnTo>
                    <a:pt x="14" y="21"/>
                  </a:lnTo>
                  <a:lnTo>
                    <a:pt x="21" y="21"/>
                  </a:lnTo>
                  <a:lnTo>
                    <a:pt x="21" y="14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63" y="0"/>
                  </a:lnTo>
                  <a:lnTo>
                    <a:pt x="69" y="0"/>
                  </a:lnTo>
                  <a:lnTo>
                    <a:pt x="77" y="0"/>
                  </a:lnTo>
                  <a:lnTo>
                    <a:pt x="83" y="0"/>
                  </a:lnTo>
                  <a:lnTo>
                    <a:pt x="91" y="7"/>
                  </a:lnTo>
                  <a:lnTo>
                    <a:pt x="97" y="7"/>
                  </a:lnTo>
                  <a:lnTo>
                    <a:pt x="97" y="14"/>
                  </a:lnTo>
                  <a:lnTo>
                    <a:pt x="105" y="14"/>
                  </a:lnTo>
                  <a:lnTo>
                    <a:pt x="111" y="21"/>
                  </a:lnTo>
                  <a:lnTo>
                    <a:pt x="111" y="28"/>
                  </a:lnTo>
                  <a:lnTo>
                    <a:pt x="119" y="28"/>
                  </a:lnTo>
                  <a:lnTo>
                    <a:pt x="119" y="35"/>
                  </a:lnTo>
                  <a:lnTo>
                    <a:pt x="125" y="41"/>
                  </a:lnTo>
                  <a:lnTo>
                    <a:pt x="125" y="49"/>
                  </a:lnTo>
                  <a:lnTo>
                    <a:pt x="125" y="55"/>
                  </a:lnTo>
                  <a:lnTo>
                    <a:pt x="133" y="63"/>
                  </a:lnTo>
                  <a:lnTo>
                    <a:pt x="133" y="77"/>
                  </a:lnTo>
                  <a:lnTo>
                    <a:pt x="133" y="91"/>
                  </a:lnTo>
                  <a:lnTo>
                    <a:pt x="133" y="97"/>
                  </a:lnTo>
                  <a:lnTo>
                    <a:pt x="133" y="111"/>
                  </a:lnTo>
                  <a:lnTo>
                    <a:pt x="133" y="125"/>
                  </a:lnTo>
                  <a:lnTo>
                    <a:pt x="133" y="139"/>
                  </a:lnTo>
                  <a:lnTo>
                    <a:pt x="133" y="146"/>
                  </a:lnTo>
                  <a:lnTo>
                    <a:pt x="133" y="153"/>
                  </a:lnTo>
                  <a:lnTo>
                    <a:pt x="133" y="160"/>
                  </a:lnTo>
                  <a:lnTo>
                    <a:pt x="125" y="174"/>
                  </a:lnTo>
                  <a:lnTo>
                    <a:pt x="125" y="181"/>
                  </a:lnTo>
                  <a:lnTo>
                    <a:pt x="119" y="188"/>
                  </a:lnTo>
                  <a:lnTo>
                    <a:pt x="119" y="195"/>
                  </a:lnTo>
                  <a:lnTo>
                    <a:pt x="111" y="195"/>
                  </a:lnTo>
                  <a:lnTo>
                    <a:pt x="111" y="202"/>
                  </a:lnTo>
                  <a:lnTo>
                    <a:pt x="105" y="209"/>
                  </a:lnTo>
                  <a:lnTo>
                    <a:pt x="97" y="209"/>
                  </a:lnTo>
                  <a:lnTo>
                    <a:pt x="97" y="216"/>
                  </a:lnTo>
                  <a:lnTo>
                    <a:pt x="91" y="216"/>
                  </a:lnTo>
                  <a:lnTo>
                    <a:pt x="83" y="216"/>
                  </a:lnTo>
                  <a:lnTo>
                    <a:pt x="77" y="216"/>
                  </a:lnTo>
                  <a:lnTo>
                    <a:pt x="69" y="216"/>
                  </a:lnTo>
                  <a:lnTo>
                    <a:pt x="69" y="216"/>
                  </a:lnTo>
                  <a:lnTo>
                    <a:pt x="63" y="216"/>
                  </a:lnTo>
                  <a:lnTo>
                    <a:pt x="56" y="216"/>
                  </a:lnTo>
                  <a:lnTo>
                    <a:pt x="49" y="216"/>
                  </a:lnTo>
                  <a:lnTo>
                    <a:pt x="42" y="216"/>
                  </a:lnTo>
                  <a:lnTo>
                    <a:pt x="42" y="216"/>
                  </a:lnTo>
                  <a:lnTo>
                    <a:pt x="35" y="216"/>
                  </a:lnTo>
                  <a:lnTo>
                    <a:pt x="28" y="216"/>
                  </a:lnTo>
                  <a:lnTo>
                    <a:pt x="28" y="209"/>
                  </a:lnTo>
                  <a:lnTo>
                    <a:pt x="21" y="209"/>
                  </a:lnTo>
                  <a:lnTo>
                    <a:pt x="21" y="209"/>
                  </a:lnTo>
                  <a:lnTo>
                    <a:pt x="21" y="209"/>
                  </a:lnTo>
                  <a:lnTo>
                    <a:pt x="14" y="202"/>
                  </a:lnTo>
                  <a:lnTo>
                    <a:pt x="14" y="195"/>
                  </a:lnTo>
                  <a:lnTo>
                    <a:pt x="7" y="188"/>
                  </a:lnTo>
                  <a:lnTo>
                    <a:pt x="7" y="181"/>
                  </a:lnTo>
                  <a:lnTo>
                    <a:pt x="0" y="174"/>
                  </a:lnTo>
                  <a:lnTo>
                    <a:pt x="0" y="160"/>
                  </a:lnTo>
                  <a:lnTo>
                    <a:pt x="0" y="153"/>
                  </a:lnTo>
                  <a:lnTo>
                    <a:pt x="0" y="146"/>
                  </a:lnTo>
                  <a:lnTo>
                    <a:pt x="0" y="133"/>
                  </a:lnTo>
                  <a:lnTo>
                    <a:pt x="0" y="125"/>
                  </a:lnTo>
                  <a:lnTo>
                    <a:pt x="0" y="119"/>
                  </a:lnTo>
                  <a:lnTo>
                    <a:pt x="0" y="111"/>
                  </a:lnTo>
                  <a:close/>
                  <a:moveTo>
                    <a:pt x="28" y="105"/>
                  </a:moveTo>
                  <a:lnTo>
                    <a:pt x="28" y="125"/>
                  </a:lnTo>
                  <a:lnTo>
                    <a:pt x="28" y="133"/>
                  </a:lnTo>
                  <a:lnTo>
                    <a:pt x="28" y="146"/>
                  </a:lnTo>
                  <a:lnTo>
                    <a:pt x="28" y="153"/>
                  </a:lnTo>
                  <a:lnTo>
                    <a:pt x="28" y="160"/>
                  </a:lnTo>
                  <a:lnTo>
                    <a:pt x="28" y="167"/>
                  </a:lnTo>
                  <a:lnTo>
                    <a:pt x="35" y="174"/>
                  </a:lnTo>
                  <a:lnTo>
                    <a:pt x="35" y="181"/>
                  </a:lnTo>
                  <a:lnTo>
                    <a:pt x="42" y="181"/>
                  </a:lnTo>
                  <a:lnTo>
                    <a:pt x="42" y="188"/>
                  </a:lnTo>
                  <a:lnTo>
                    <a:pt x="49" y="188"/>
                  </a:lnTo>
                  <a:lnTo>
                    <a:pt x="49" y="188"/>
                  </a:lnTo>
                  <a:lnTo>
                    <a:pt x="56" y="188"/>
                  </a:lnTo>
                  <a:lnTo>
                    <a:pt x="63" y="188"/>
                  </a:lnTo>
                  <a:lnTo>
                    <a:pt x="63" y="188"/>
                  </a:lnTo>
                  <a:lnTo>
                    <a:pt x="63" y="188"/>
                  </a:lnTo>
                  <a:lnTo>
                    <a:pt x="69" y="188"/>
                  </a:lnTo>
                  <a:lnTo>
                    <a:pt x="77" y="188"/>
                  </a:lnTo>
                  <a:lnTo>
                    <a:pt x="77" y="188"/>
                  </a:lnTo>
                  <a:lnTo>
                    <a:pt x="83" y="188"/>
                  </a:lnTo>
                  <a:lnTo>
                    <a:pt x="91" y="181"/>
                  </a:lnTo>
                  <a:lnTo>
                    <a:pt x="91" y="181"/>
                  </a:lnTo>
                  <a:lnTo>
                    <a:pt x="97" y="174"/>
                  </a:lnTo>
                  <a:lnTo>
                    <a:pt x="97" y="167"/>
                  </a:lnTo>
                  <a:lnTo>
                    <a:pt x="105" y="167"/>
                  </a:lnTo>
                  <a:lnTo>
                    <a:pt x="105" y="153"/>
                  </a:lnTo>
                  <a:lnTo>
                    <a:pt x="105" y="146"/>
                  </a:lnTo>
                  <a:lnTo>
                    <a:pt x="105" y="133"/>
                  </a:lnTo>
                  <a:lnTo>
                    <a:pt x="105" y="125"/>
                  </a:lnTo>
                  <a:lnTo>
                    <a:pt x="105" y="111"/>
                  </a:lnTo>
                  <a:lnTo>
                    <a:pt x="105" y="97"/>
                  </a:lnTo>
                  <a:lnTo>
                    <a:pt x="105" y="91"/>
                  </a:lnTo>
                  <a:lnTo>
                    <a:pt x="105" y="77"/>
                  </a:lnTo>
                  <a:lnTo>
                    <a:pt x="105" y="69"/>
                  </a:lnTo>
                  <a:lnTo>
                    <a:pt x="105" y="55"/>
                  </a:lnTo>
                  <a:lnTo>
                    <a:pt x="97" y="49"/>
                  </a:lnTo>
                  <a:lnTo>
                    <a:pt x="97" y="41"/>
                  </a:lnTo>
                  <a:lnTo>
                    <a:pt x="91" y="41"/>
                  </a:lnTo>
                  <a:lnTo>
                    <a:pt x="91" y="35"/>
                  </a:lnTo>
                  <a:lnTo>
                    <a:pt x="83" y="35"/>
                  </a:lnTo>
                  <a:lnTo>
                    <a:pt x="77" y="28"/>
                  </a:lnTo>
                  <a:lnTo>
                    <a:pt x="77" y="28"/>
                  </a:lnTo>
                  <a:lnTo>
                    <a:pt x="69" y="28"/>
                  </a:lnTo>
                  <a:lnTo>
                    <a:pt x="63" y="28"/>
                  </a:lnTo>
                  <a:lnTo>
                    <a:pt x="63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49" y="28"/>
                  </a:lnTo>
                  <a:lnTo>
                    <a:pt x="49" y="28"/>
                  </a:lnTo>
                  <a:lnTo>
                    <a:pt x="49" y="28"/>
                  </a:lnTo>
                  <a:lnTo>
                    <a:pt x="42" y="35"/>
                  </a:lnTo>
                  <a:lnTo>
                    <a:pt x="42" y="35"/>
                  </a:lnTo>
                  <a:lnTo>
                    <a:pt x="42" y="35"/>
                  </a:lnTo>
                  <a:lnTo>
                    <a:pt x="35" y="41"/>
                  </a:lnTo>
                  <a:lnTo>
                    <a:pt x="35" y="41"/>
                  </a:lnTo>
                  <a:lnTo>
                    <a:pt x="35" y="41"/>
                  </a:lnTo>
                  <a:lnTo>
                    <a:pt x="28" y="49"/>
                  </a:lnTo>
                  <a:lnTo>
                    <a:pt x="28" y="49"/>
                  </a:lnTo>
                  <a:lnTo>
                    <a:pt x="28" y="55"/>
                  </a:lnTo>
                  <a:lnTo>
                    <a:pt x="28" y="63"/>
                  </a:lnTo>
                  <a:lnTo>
                    <a:pt x="28" y="63"/>
                  </a:lnTo>
                  <a:lnTo>
                    <a:pt x="28" y="69"/>
                  </a:lnTo>
                  <a:lnTo>
                    <a:pt x="28" y="77"/>
                  </a:lnTo>
                  <a:lnTo>
                    <a:pt x="28" y="83"/>
                  </a:lnTo>
                  <a:lnTo>
                    <a:pt x="28" y="91"/>
                  </a:lnTo>
                  <a:lnTo>
                    <a:pt x="28" y="97"/>
                  </a:lnTo>
                  <a:lnTo>
                    <a:pt x="28" y="10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936" name="Freeform 288"/>
            <p:cNvSpPr>
              <a:spLocks/>
            </p:cNvSpPr>
            <p:nvPr/>
          </p:nvSpPr>
          <p:spPr bwMode="auto">
            <a:xfrm>
              <a:off x="1227" y="6228"/>
              <a:ext cx="38" cy="112"/>
            </a:xfrm>
            <a:custGeom>
              <a:avLst/>
              <a:gdLst/>
              <a:ahLst/>
              <a:cxnLst>
                <a:cxn ang="0">
                  <a:pos x="77" y="223"/>
                </a:cxn>
                <a:cxn ang="0">
                  <a:pos x="49" y="223"/>
                </a:cxn>
                <a:cxn ang="0">
                  <a:pos x="49" y="56"/>
                </a:cxn>
                <a:cxn ang="0">
                  <a:pos x="42" y="62"/>
                </a:cxn>
                <a:cxn ang="0">
                  <a:pos x="35" y="62"/>
                </a:cxn>
                <a:cxn ang="0">
                  <a:pos x="35" y="62"/>
                </a:cxn>
                <a:cxn ang="0">
                  <a:pos x="28" y="70"/>
                </a:cxn>
                <a:cxn ang="0">
                  <a:pos x="28" y="70"/>
                </a:cxn>
                <a:cxn ang="0">
                  <a:pos x="21" y="70"/>
                </a:cxn>
                <a:cxn ang="0">
                  <a:pos x="21" y="76"/>
                </a:cxn>
                <a:cxn ang="0">
                  <a:pos x="14" y="76"/>
                </a:cxn>
                <a:cxn ang="0">
                  <a:pos x="14" y="84"/>
                </a:cxn>
                <a:cxn ang="0">
                  <a:pos x="7" y="84"/>
                </a:cxn>
                <a:cxn ang="0">
                  <a:pos x="7" y="84"/>
                </a:cxn>
                <a:cxn ang="0">
                  <a:pos x="0" y="84"/>
                </a:cxn>
                <a:cxn ang="0">
                  <a:pos x="0" y="84"/>
                </a:cxn>
                <a:cxn ang="0">
                  <a:pos x="0" y="84"/>
                </a:cxn>
                <a:cxn ang="0">
                  <a:pos x="0" y="84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7" y="56"/>
                </a:cxn>
                <a:cxn ang="0">
                  <a:pos x="14" y="56"/>
                </a:cxn>
                <a:cxn ang="0">
                  <a:pos x="14" y="48"/>
                </a:cxn>
                <a:cxn ang="0">
                  <a:pos x="21" y="48"/>
                </a:cxn>
                <a:cxn ang="0">
                  <a:pos x="28" y="42"/>
                </a:cxn>
                <a:cxn ang="0">
                  <a:pos x="28" y="42"/>
                </a:cxn>
                <a:cxn ang="0">
                  <a:pos x="35" y="35"/>
                </a:cxn>
                <a:cxn ang="0">
                  <a:pos x="35" y="35"/>
                </a:cxn>
                <a:cxn ang="0">
                  <a:pos x="42" y="28"/>
                </a:cxn>
                <a:cxn ang="0">
                  <a:pos x="42" y="21"/>
                </a:cxn>
                <a:cxn ang="0">
                  <a:pos x="49" y="21"/>
                </a:cxn>
                <a:cxn ang="0">
                  <a:pos x="49" y="14"/>
                </a:cxn>
                <a:cxn ang="0">
                  <a:pos x="49" y="7"/>
                </a:cxn>
                <a:cxn ang="0">
                  <a:pos x="49" y="7"/>
                </a:cxn>
                <a:cxn ang="0">
                  <a:pos x="77" y="0"/>
                </a:cxn>
                <a:cxn ang="0">
                  <a:pos x="77" y="223"/>
                </a:cxn>
              </a:cxnLst>
              <a:rect l="0" t="0" r="r" b="b"/>
              <a:pathLst>
                <a:path w="77" h="223">
                  <a:moveTo>
                    <a:pt x="77" y="223"/>
                  </a:moveTo>
                  <a:lnTo>
                    <a:pt x="49" y="223"/>
                  </a:lnTo>
                  <a:lnTo>
                    <a:pt x="49" y="56"/>
                  </a:lnTo>
                  <a:lnTo>
                    <a:pt x="42" y="62"/>
                  </a:lnTo>
                  <a:lnTo>
                    <a:pt x="35" y="62"/>
                  </a:lnTo>
                  <a:lnTo>
                    <a:pt x="35" y="62"/>
                  </a:lnTo>
                  <a:lnTo>
                    <a:pt x="28" y="70"/>
                  </a:lnTo>
                  <a:lnTo>
                    <a:pt x="28" y="70"/>
                  </a:lnTo>
                  <a:lnTo>
                    <a:pt x="21" y="70"/>
                  </a:lnTo>
                  <a:lnTo>
                    <a:pt x="21" y="76"/>
                  </a:lnTo>
                  <a:lnTo>
                    <a:pt x="14" y="76"/>
                  </a:lnTo>
                  <a:lnTo>
                    <a:pt x="14" y="84"/>
                  </a:lnTo>
                  <a:lnTo>
                    <a:pt x="7" y="84"/>
                  </a:lnTo>
                  <a:lnTo>
                    <a:pt x="7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7" y="56"/>
                  </a:lnTo>
                  <a:lnTo>
                    <a:pt x="14" y="56"/>
                  </a:lnTo>
                  <a:lnTo>
                    <a:pt x="14" y="48"/>
                  </a:lnTo>
                  <a:lnTo>
                    <a:pt x="21" y="48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35" y="35"/>
                  </a:lnTo>
                  <a:lnTo>
                    <a:pt x="35" y="35"/>
                  </a:lnTo>
                  <a:lnTo>
                    <a:pt x="42" y="28"/>
                  </a:lnTo>
                  <a:lnTo>
                    <a:pt x="42" y="21"/>
                  </a:lnTo>
                  <a:lnTo>
                    <a:pt x="49" y="21"/>
                  </a:lnTo>
                  <a:lnTo>
                    <a:pt x="49" y="14"/>
                  </a:lnTo>
                  <a:lnTo>
                    <a:pt x="49" y="7"/>
                  </a:lnTo>
                  <a:lnTo>
                    <a:pt x="49" y="7"/>
                  </a:lnTo>
                  <a:lnTo>
                    <a:pt x="77" y="0"/>
                  </a:lnTo>
                  <a:lnTo>
                    <a:pt x="77" y="2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937" name="Freeform 289"/>
            <p:cNvSpPr>
              <a:spLocks noEditPoints="1"/>
            </p:cNvSpPr>
            <p:nvPr/>
          </p:nvSpPr>
          <p:spPr bwMode="auto">
            <a:xfrm>
              <a:off x="1345" y="6259"/>
              <a:ext cx="67" cy="81"/>
            </a:xfrm>
            <a:custGeom>
              <a:avLst/>
              <a:gdLst/>
              <a:ahLst/>
              <a:cxnLst>
                <a:cxn ang="0">
                  <a:pos x="84" y="154"/>
                </a:cxn>
                <a:cxn ang="0">
                  <a:pos x="70" y="161"/>
                </a:cxn>
                <a:cxn ang="0">
                  <a:pos x="49" y="161"/>
                </a:cxn>
                <a:cxn ang="0">
                  <a:pos x="21" y="161"/>
                </a:cxn>
                <a:cxn ang="0">
                  <a:pos x="0" y="147"/>
                </a:cxn>
                <a:cxn ang="0">
                  <a:pos x="0" y="126"/>
                </a:cxn>
                <a:cxn ang="0">
                  <a:pos x="0" y="112"/>
                </a:cxn>
                <a:cxn ang="0">
                  <a:pos x="7" y="98"/>
                </a:cxn>
                <a:cxn ang="0">
                  <a:pos x="14" y="84"/>
                </a:cxn>
                <a:cxn ang="0">
                  <a:pos x="28" y="78"/>
                </a:cxn>
                <a:cxn ang="0">
                  <a:pos x="35" y="78"/>
                </a:cxn>
                <a:cxn ang="0">
                  <a:pos x="49" y="78"/>
                </a:cxn>
                <a:cxn ang="0">
                  <a:pos x="70" y="70"/>
                </a:cxn>
                <a:cxn ang="0">
                  <a:pos x="91" y="64"/>
                </a:cxn>
                <a:cxn ang="0">
                  <a:pos x="91" y="64"/>
                </a:cxn>
                <a:cxn ang="0">
                  <a:pos x="98" y="64"/>
                </a:cxn>
                <a:cxn ang="0">
                  <a:pos x="98" y="56"/>
                </a:cxn>
                <a:cxn ang="0">
                  <a:pos x="98" y="42"/>
                </a:cxn>
                <a:cxn ang="0">
                  <a:pos x="91" y="42"/>
                </a:cxn>
                <a:cxn ang="0">
                  <a:pos x="76" y="28"/>
                </a:cxn>
                <a:cxn ang="0">
                  <a:pos x="70" y="28"/>
                </a:cxn>
                <a:cxn ang="0">
                  <a:pos x="42" y="28"/>
                </a:cxn>
                <a:cxn ang="0">
                  <a:pos x="35" y="36"/>
                </a:cxn>
                <a:cxn ang="0">
                  <a:pos x="35" y="50"/>
                </a:cxn>
                <a:cxn ang="0">
                  <a:pos x="7" y="28"/>
                </a:cxn>
                <a:cxn ang="0">
                  <a:pos x="21" y="14"/>
                </a:cxn>
                <a:cxn ang="0">
                  <a:pos x="35" y="0"/>
                </a:cxn>
                <a:cxn ang="0">
                  <a:pos x="62" y="0"/>
                </a:cxn>
                <a:cxn ang="0">
                  <a:pos x="91" y="0"/>
                </a:cxn>
                <a:cxn ang="0">
                  <a:pos x="112" y="14"/>
                </a:cxn>
                <a:cxn ang="0">
                  <a:pos x="119" y="22"/>
                </a:cxn>
                <a:cxn ang="0">
                  <a:pos x="119" y="42"/>
                </a:cxn>
                <a:cxn ang="0">
                  <a:pos x="126" y="50"/>
                </a:cxn>
                <a:cxn ang="0">
                  <a:pos x="126" y="56"/>
                </a:cxn>
                <a:cxn ang="0">
                  <a:pos x="133" y="126"/>
                </a:cxn>
                <a:cxn ang="0">
                  <a:pos x="133" y="147"/>
                </a:cxn>
                <a:cxn ang="0">
                  <a:pos x="133" y="161"/>
                </a:cxn>
                <a:cxn ang="0">
                  <a:pos x="105" y="161"/>
                </a:cxn>
                <a:cxn ang="0">
                  <a:pos x="105" y="154"/>
                </a:cxn>
                <a:cxn ang="0">
                  <a:pos x="105" y="84"/>
                </a:cxn>
                <a:cxn ang="0">
                  <a:pos x="84" y="91"/>
                </a:cxn>
                <a:cxn ang="0">
                  <a:pos x="62" y="98"/>
                </a:cxn>
                <a:cxn ang="0">
                  <a:pos x="42" y="105"/>
                </a:cxn>
                <a:cxn ang="0">
                  <a:pos x="35" y="105"/>
                </a:cxn>
                <a:cxn ang="0">
                  <a:pos x="28" y="112"/>
                </a:cxn>
                <a:cxn ang="0">
                  <a:pos x="28" y="119"/>
                </a:cxn>
                <a:cxn ang="0">
                  <a:pos x="28" y="133"/>
                </a:cxn>
                <a:cxn ang="0">
                  <a:pos x="35" y="133"/>
                </a:cxn>
                <a:cxn ang="0">
                  <a:pos x="49" y="133"/>
                </a:cxn>
                <a:cxn ang="0">
                  <a:pos x="70" y="133"/>
                </a:cxn>
                <a:cxn ang="0">
                  <a:pos x="84" y="133"/>
                </a:cxn>
                <a:cxn ang="0">
                  <a:pos x="91" y="119"/>
                </a:cxn>
                <a:cxn ang="0">
                  <a:pos x="91" y="112"/>
                </a:cxn>
                <a:cxn ang="0">
                  <a:pos x="91" y="105"/>
                </a:cxn>
              </a:cxnLst>
              <a:rect l="0" t="0" r="r" b="b"/>
              <a:pathLst>
                <a:path w="133" h="161">
                  <a:moveTo>
                    <a:pt x="105" y="140"/>
                  </a:moveTo>
                  <a:lnTo>
                    <a:pt x="98" y="147"/>
                  </a:lnTo>
                  <a:lnTo>
                    <a:pt x="91" y="147"/>
                  </a:lnTo>
                  <a:lnTo>
                    <a:pt x="91" y="154"/>
                  </a:lnTo>
                  <a:lnTo>
                    <a:pt x="84" y="154"/>
                  </a:lnTo>
                  <a:lnTo>
                    <a:pt x="84" y="154"/>
                  </a:lnTo>
                  <a:lnTo>
                    <a:pt x="76" y="161"/>
                  </a:lnTo>
                  <a:lnTo>
                    <a:pt x="76" y="161"/>
                  </a:lnTo>
                  <a:lnTo>
                    <a:pt x="70" y="161"/>
                  </a:lnTo>
                  <a:lnTo>
                    <a:pt x="70" y="161"/>
                  </a:lnTo>
                  <a:lnTo>
                    <a:pt x="62" y="161"/>
                  </a:lnTo>
                  <a:lnTo>
                    <a:pt x="62" y="161"/>
                  </a:lnTo>
                  <a:lnTo>
                    <a:pt x="56" y="161"/>
                  </a:lnTo>
                  <a:lnTo>
                    <a:pt x="56" y="161"/>
                  </a:lnTo>
                  <a:lnTo>
                    <a:pt x="49" y="161"/>
                  </a:lnTo>
                  <a:lnTo>
                    <a:pt x="49" y="161"/>
                  </a:lnTo>
                  <a:lnTo>
                    <a:pt x="35" y="161"/>
                  </a:lnTo>
                  <a:lnTo>
                    <a:pt x="35" y="161"/>
                  </a:lnTo>
                  <a:lnTo>
                    <a:pt x="28" y="161"/>
                  </a:lnTo>
                  <a:lnTo>
                    <a:pt x="21" y="161"/>
                  </a:lnTo>
                  <a:lnTo>
                    <a:pt x="14" y="161"/>
                  </a:lnTo>
                  <a:lnTo>
                    <a:pt x="14" y="161"/>
                  </a:lnTo>
                  <a:lnTo>
                    <a:pt x="7" y="154"/>
                  </a:lnTo>
                  <a:lnTo>
                    <a:pt x="7" y="154"/>
                  </a:lnTo>
                  <a:lnTo>
                    <a:pt x="0" y="147"/>
                  </a:lnTo>
                  <a:lnTo>
                    <a:pt x="0" y="147"/>
                  </a:lnTo>
                  <a:lnTo>
                    <a:pt x="0" y="140"/>
                  </a:lnTo>
                  <a:lnTo>
                    <a:pt x="0" y="140"/>
                  </a:lnTo>
                  <a:lnTo>
                    <a:pt x="0" y="133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19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7" y="98"/>
                  </a:lnTo>
                  <a:lnTo>
                    <a:pt x="7" y="91"/>
                  </a:lnTo>
                  <a:lnTo>
                    <a:pt x="7" y="91"/>
                  </a:lnTo>
                  <a:lnTo>
                    <a:pt x="7" y="91"/>
                  </a:lnTo>
                  <a:lnTo>
                    <a:pt x="14" y="84"/>
                  </a:lnTo>
                  <a:lnTo>
                    <a:pt x="14" y="84"/>
                  </a:lnTo>
                  <a:lnTo>
                    <a:pt x="14" y="84"/>
                  </a:lnTo>
                  <a:lnTo>
                    <a:pt x="21" y="78"/>
                  </a:lnTo>
                  <a:lnTo>
                    <a:pt x="21" y="78"/>
                  </a:lnTo>
                  <a:lnTo>
                    <a:pt x="28" y="78"/>
                  </a:lnTo>
                  <a:lnTo>
                    <a:pt x="28" y="78"/>
                  </a:lnTo>
                  <a:lnTo>
                    <a:pt x="28" y="78"/>
                  </a:lnTo>
                  <a:lnTo>
                    <a:pt x="28" y="78"/>
                  </a:lnTo>
                  <a:lnTo>
                    <a:pt x="35" y="78"/>
                  </a:lnTo>
                  <a:lnTo>
                    <a:pt x="35" y="78"/>
                  </a:lnTo>
                  <a:lnTo>
                    <a:pt x="35" y="78"/>
                  </a:lnTo>
                  <a:lnTo>
                    <a:pt x="42" y="78"/>
                  </a:lnTo>
                  <a:lnTo>
                    <a:pt x="42" y="78"/>
                  </a:lnTo>
                  <a:lnTo>
                    <a:pt x="42" y="78"/>
                  </a:lnTo>
                  <a:lnTo>
                    <a:pt x="49" y="78"/>
                  </a:lnTo>
                  <a:lnTo>
                    <a:pt x="49" y="78"/>
                  </a:lnTo>
                  <a:lnTo>
                    <a:pt x="49" y="78"/>
                  </a:lnTo>
                  <a:lnTo>
                    <a:pt x="49" y="78"/>
                  </a:lnTo>
                  <a:lnTo>
                    <a:pt x="56" y="78"/>
                  </a:lnTo>
                  <a:lnTo>
                    <a:pt x="62" y="70"/>
                  </a:lnTo>
                  <a:lnTo>
                    <a:pt x="70" y="70"/>
                  </a:lnTo>
                  <a:lnTo>
                    <a:pt x="70" y="70"/>
                  </a:lnTo>
                  <a:lnTo>
                    <a:pt x="76" y="70"/>
                  </a:lnTo>
                  <a:lnTo>
                    <a:pt x="84" y="64"/>
                  </a:lnTo>
                  <a:lnTo>
                    <a:pt x="84" y="64"/>
                  </a:lnTo>
                  <a:lnTo>
                    <a:pt x="91" y="64"/>
                  </a:lnTo>
                  <a:lnTo>
                    <a:pt x="91" y="64"/>
                  </a:lnTo>
                  <a:lnTo>
                    <a:pt x="91" y="64"/>
                  </a:lnTo>
                  <a:lnTo>
                    <a:pt x="91" y="64"/>
                  </a:lnTo>
                  <a:lnTo>
                    <a:pt x="91" y="64"/>
                  </a:lnTo>
                  <a:lnTo>
                    <a:pt x="91" y="64"/>
                  </a:lnTo>
                  <a:lnTo>
                    <a:pt x="98" y="64"/>
                  </a:lnTo>
                  <a:lnTo>
                    <a:pt x="98" y="64"/>
                  </a:lnTo>
                  <a:lnTo>
                    <a:pt x="98" y="64"/>
                  </a:lnTo>
                  <a:lnTo>
                    <a:pt x="98" y="64"/>
                  </a:lnTo>
                  <a:lnTo>
                    <a:pt x="98" y="64"/>
                  </a:lnTo>
                  <a:lnTo>
                    <a:pt x="98" y="64"/>
                  </a:lnTo>
                  <a:lnTo>
                    <a:pt x="98" y="64"/>
                  </a:lnTo>
                  <a:lnTo>
                    <a:pt x="98" y="64"/>
                  </a:lnTo>
                  <a:lnTo>
                    <a:pt x="98" y="64"/>
                  </a:lnTo>
                  <a:lnTo>
                    <a:pt x="98" y="56"/>
                  </a:lnTo>
                  <a:lnTo>
                    <a:pt x="98" y="56"/>
                  </a:lnTo>
                  <a:lnTo>
                    <a:pt x="98" y="56"/>
                  </a:lnTo>
                  <a:lnTo>
                    <a:pt x="98" y="50"/>
                  </a:lnTo>
                  <a:lnTo>
                    <a:pt x="98" y="50"/>
                  </a:lnTo>
                  <a:lnTo>
                    <a:pt x="98" y="42"/>
                  </a:lnTo>
                  <a:lnTo>
                    <a:pt x="98" y="42"/>
                  </a:lnTo>
                  <a:lnTo>
                    <a:pt x="98" y="42"/>
                  </a:lnTo>
                  <a:lnTo>
                    <a:pt x="98" y="42"/>
                  </a:lnTo>
                  <a:lnTo>
                    <a:pt x="98" y="42"/>
                  </a:lnTo>
                  <a:lnTo>
                    <a:pt x="91" y="42"/>
                  </a:lnTo>
                  <a:lnTo>
                    <a:pt x="91" y="42"/>
                  </a:lnTo>
                  <a:lnTo>
                    <a:pt x="84" y="36"/>
                  </a:lnTo>
                  <a:lnTo>
                    <a:pt x="84" y="36"/>
                  </a:lnTo>
                  <a:lnTo>
                    <a:pt x="84" y="28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0" y="28"/>
                  </a:lnTo>
                  <a:lnTo>
                    <a:pt x="70" y="28"/>
                  </a:lnTo>
                  <a:lnTo>
                    <a:pt x="70" y="28"/>
                  </a:lnTo>
                  <a:lnTo>
                    <a:pt x="62" y="28"/>
                  </a:lnTo>
                  <a:lnTo>
                    <a:pt x="56" y="28"/>
                  </a:lnTo>
                  <a:lnTo>
                    <a:pt x="49" y="28"/>
                  </a:lnTo>
                  <a:lnTo>
                    <a:pt x="49" y="28"/>
                  </a:lnTo>
                  <a:lnTo>
                    <a:pt x="42" y="28"/>
                  </a:lnTo>
                  <a:lnTo>
                    <a:pt x="42" y="28"/>
                  </a:lnTo>
                  <a:lnTo>
                    <a:pt x="42" y="28"/>
                  </a:lnTo>
                  <a:lnTo>
                    <a:pt x="35" y="36"/>
                  </a:lnTo>
                  <a:lnTo>
                    <a:pt x="35" y="36"/>
                  </a:lnTo>
                  <a:lnTo>
                    <a:pt x="35" y="36"/>
                  </a:lnTo>
                  <a:lnTo>
                    <a:pt x="35" y="42"/>
                  </a:lnTo>
                  <a:lnTo>
                    <a:pt x="35" y="42"/>
                  </a:lnTo>
                  <a:lnTo>
                    <a:pt x="35" y="50"/>
                  </a:lnTo>
                  <a:lnTo>
                    <a:pt x="35" y="50"/>
                  </a:lnTo>
                  <a:lnTo>
                    <a:pt x="35" y="50"/>
                  </a:lnTo>
                  <a:lnTo>
                    <a:pt x="7" y="42"/>
                  </a:lnTo>
                  <a:lnTo>
                    <a:pt x="7" y="42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7" y="22"/>
                  </a:lnTo>
                  <a:lnTo>
                    <a:pt x="14" y="22"/>
                  </a:lnTo>
                  <a:lnTo>
                    <a:pt x="14" y="14"/>
                  </a:lnTo>
                  <a:lnTo>
                    <a:pt x="21" y="14"/>
                  </a:lnTo>
                  <a:lnTo>
                    <a:pt x="21" y="8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70" y="0"/>
                  </a:lnTo>
                  <a:lnTo>
                    <a:pt x="76" y="0"/>
                  </a:lnTo>
                  <a:lnTo>
                    <a:pt x="84" y="0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98" y="0"/>
                  </a:lnTo>
                  <a:lnTo>
                    <a:pt x="98" y="8"/>
                  </a:lnTo>
                  <a:lnTo>
                    <a:pt x="105" y="8"/>
                  </a:lnTo>
                  <a:lnTo>
                    <a:pt x="105" y="8"/>
                  </a:lnTo>
                  <a:lnTo>
                    <a:pt x="112" y="14"/>
                  </a:lnTo>
                  <a:lnTo>
                    <a:pt x="112" y="14"/>
                  </a:lnTo>
                  <a:lnTo>
                    <a:pt x="112" y="14"/>
                  </a:lnTo>
                  <a:lnTo>
                    <a:pt x="119" y="22"/>
                  </a:lnTo>
                  <a:lnTo>
                    <a:pt x="119" y="22"/>
                  </a:lnTo>
                  <a:lnTo>
                    <a:pt x="119" y="22"/>
                  </a:lnTo>
                  <a:lnTo>
                    <a:pt x="119" y="28"/>
                  </a:lnTo>
                  <a:lnTo>
                    <a:pt x="119" y="28"/>
                  </a:lnTo>
                  <a:lnTo>
                    <a:pt x="119" y="36"/>
                  </a:lnTo>
                  <a:lnTo>
                    <a:pt x="119" y="36"/>
                  </a:lnTo>
                  <a:lnTo>
                    <a:pt x="119" y="42"/>
                  </a:lnTo>
                  <a:lnTo>
                    <a:pt x="119" y="42"/>
                  </a:lnTo>
                  <a:lnTo>
                    <a:pt x="119" y="42"/>
                  </a:lnTo>
                  <a:lnTo>
                    <a:pt x="126" y="42"/>
                  </a:lnTo>
                  <a:lnTo>
                    <a:pt x="126" y="50"/>
                  </a:lnTo>
                  <a:lnTo>
                    <a:pt x="126" y="50"/>
                  </a:lnTo>
                  <a:lnTo>
                    <a:pt x="126" y="50"/>
                  </a:lnTo>
                  <a:lnTo>
                    <a:pt x="126" y="50"/>
                  </a:lnTo>
                  <a:lnTo>
                    <a:pt x="126" y="56"/>
                  </a:lnTo>
                  <a:lnTo>
                    <a:pt x="126" y="56"/>
                  </a:lnTo>
                  <a:lnTo>
                    <a:pt x="126" y="56"/>
                  </a:lnTo>
                  <a:lnTo>
                    <a:pt x="133" y="91"/>
                  </a:lnTo>
                  <a:lnTo>
                    <a:pt x="133" y="105"/>
                  </a:lnTo>
                  <a:lnTo>
                    <a:pt x="133" y="112"/>
                  </a:lnTo>
                  <a:lnTo>
                    <a:pt x="126" y="119"/>
                  </a:lnTo>
                  <a:lnTo>
                    <a:pt x="133" y="126"/>
                  </a:lnTo>
                  <a:lnTo>
                    <a:pt x="133" y="133"/>
                  </a:lnTo>
                  <a:lnTo>
                    <a:pt x="133" y="140"/>
                  </a:lnTo>
                  <a:lnTo>
                    <a:pt x="133" y="140"/>
                  </a:lnTo>
                  <a:lnTo>
                    <a:pt x="133" y="147"/>
                  </a:lnTo>
                  <a:lnTo>
                    <a:pt x="133" y="147"/>
                  </a:lnTo>
                  <a:lnTo>
                    <a:pt x="133" y="154"/>
                  </a:lnTo>
                  <a:lnTo>
                    <a:pt x="133" y="154"/>
                  </a:lnTo>
                  <a:lnTo>
                    <a:pt x="133" y="161"/>
                  </a:lnTo>
                  <a:lnTo>
                    <a:pt x="133" y="161"/>
                  </a:lnTo>
                  <a:lnTo>
                    <a:pt x="133" y="161"/>
                  </a:lnTo>
                  <a:lnTo>
                    <a:pt x="133" y="161"/>
                  </a:lnTo>
                  <a:lnTo>
                    <a:pt x="112" y="161"/>
                  </a:lnTo>
                  <a:lnTo>
                    <a:pt x="105" y="161"/>
                  </a:lnTo>
                  <a:lnTo>
                    <a:pt x="105" y="161"/>
                  </a:lnTo>
                  <a:lnTo>
                    <a:pt x="105" y="161"/>
                  </a:lnTo>
                  <a:lnTo>
                    <a:pt x="105" y="161"/>
                  </a:lnTo>
                  <a:lnTo>
                    <a:pt x="105" y="154"/>
                  </a:lnTo>
                  <a:lnTo>
                    <a:pt x="105" y="154"/>
                  </a:lnTo>
                  <a:lnTo>
                    <a:pt x="105" y="154"/>
                  </a:lnTo>
                  <a:lnTo>
                    <a:pt x="105" y="154"/>
                  </a:lnTo>
                  <a:lnTo>
                    <a:pt x="105" y="147"/>
                  </a:lnTo>
                  <a:lnTo>
                    <a:pt x="105" y="147"/>
                  </a:lnTo>
                  <a:lnTo>
                    <a:pt x="105" y="147"/>
                  </a:lnTo>
                  <a:lnTo>
                    <a:pt x="105" y="140"/>
                  </a:lnTo>
                  <a:close/>
                  <a:moveTo>
                    <a:pt x="105" y="84"/>
                  </a:moveTo>
                  <a:lnTo>
                    <a:pt x="98" y="91"/>
                  </a:lnTo>
                  <a:lnTo>
                    <a:pt x="98" y="91"/>
                  </a:lnTo>
                  <a:lnTo>
                    <a:pt x="91" y="91"/>
                  </a:lnTo>
                  <a:lnTo>
                    <a:pt x="91" y="91"/>
                  </a:lnTo>
                  <a:lnTo>
                    <a:pt x="84" y="91"/>
                  </a:lnTo>
                  <a:lnTo>
                    <a:pt x="84" y="98"/>
                  </a:lnTo>
                  <a:lnTo>
                    <a:pt x="76" y="98"/>
                  </a:lnTo>
                  <a:lnTo>
                    <a:pt x="76" y="98"/>
                  </a:lnTo>
                  <a:lnTo>
                    <a:pt x="70" y="98"/>
                  </a:lnTo>
                  <a:lnTo>
                    <a:pt x="62" y="98"/>
                  </a:lnTo>
                  <a:lnTo>
                    <a:pt x="62" y="98"/>
                  </a:lnTo>
                  <a:lnTo>
                    <a:pt x="56" y="105"/>
                  </a:lnTo>
                  <a:lnTo>
                    <a:pt x="49" y="105"/>
                  </a:lnTo>
                  <a:lnTo>
                    <a:pt x="42" y="105"/>
                  </a:lnTo>
                  <a:lnTo>
                    <a:pt x="42" y="105"/>
                  </a:lnTo>
                  <a:lnTo>
                    <a:pt x="35" y="105"/>
                  </a:lnTo>
                  <a:lnTo>
                    <a:pt x="35" y="105"/>
                  </a:lnTo>
                  <a:lnTo>
                    <a:pt x="35" y="105"/>
                  </a:lnTo>
                  <a:lnTo>
                    <a:pt x="35" y="105"/>
                  </a:lnTo>
                  <a:lnTo>
                    <a:pt x="35" y="105"/>
                  </a:lnTo>
                  <a:lnTo>
                    <a:pt x="28" y="112"/>
                  </a:lnTo>
                  <a:lnTo>
                    <a:pt x="28" y="112"/>
                  </a:lnTo>
                  <a:lnTo>
                    <a:pt x="28" y="112"/>
                  </a:lnTo>
                  <a:lnTo>
                    <a:pt x="28" y="112"/>
                  </a:lnTo>
                  <a:lnTo>
                    <a:pt x="28" y="112"/>
                  </a:lnTo>
                  <a:lnTo>
                    <a:pt x="28" y="112"/>
                  </a:lnTo>
                  <a:lnTo>
                    <a:pt x="28" y="119"/>
                  </a:lnTo>
                  <a:lnTo>
                    <a:pt x="28" y="119"/>
                  </a:lnTo>
                  <a:lnTo>
                    <a:pt x="28" y="119"/>
                  </a:lnTo>
                  <a:lnTo>
                    <a:pt x="28" y="119"/>
                  </a:lnTo>
                  <a:lnTo>
                    <a:pt x="28" y="126"/>
                  </a:lnTo>
                  <a:lnTo>
                    <a:pt x="28" y="126"/>
                  </a:lnTo>
                  <a:lnTo>
                    <a:pt x="28" y="126"/>
                  </a:lnTo>
                  <a:lnTo>
                    <a:pt x="28" y="126"/>
                  </a:lnTo>
                  <a:lnTo>
                    <a:pt x="28" y="133"/>
                  </a:lnTo>
                  <a:lnTo>
                    <a:pt x="28" y="133"/>
                  </a:lnTo>
                  <a:lnTo>
                    <a:pt x="28" y="133"/>
                  </a:lnTo>
                  <a:lnTo>
                    <a:pt x="35" y="133"/>
                  </a:lnTo>
                  <a:lnTo>
                    <a:pt x="35" y="133"/>
                  </a:lnTo>
                  <a:lnTo>
                    <a:pt x="35" y="133"/>
                  </a:lnTo>
                  <a:lnTo>
                    <a:pt x="42" y="133"/>
                  </a:lnTo>
                  <a:lnTo>
                    <a:pt x="42" y="133"/>
                  </a:lnTo>
                  <a:lnTo>
                    <a:pt x="49" y="133"/>
                  </a:lnTo>
                  <a:lnTo>
                    <a:pt x="49" y="133"/>
                  </a:lnTo>
                  <a:lnTo>
                    <a:pt x="49" y="133"/>
                  </a:lnTo>
                  <a:lnTo>
                    <a:pt x="49" y="133"/>
                  </a:lnTo>
                  <a:lnTo>
                    <a:pt x="56" y="133"/>
                  </a:lnTo>
                  <a:lnTo>
                    <a:pt x="62" y="133"/>
                  </a:lnTo>
                  <a:lnTo>
                    <a:pt x="62" y="133"/>
                  </a:lnTo>
                  <a:lnTo>
                    <a:pt x="70" y="133"/>
                  </a:lnTo>
                  <a:lnTo>
                    <a:pt x="70" y="133"/>
                  </a:lnTo>
                  <a:lnTo>
                    <a:pt x="76" y="133"/>
                  </a:lnTo>
                  <a:lnTo>
                    <a:pt x="76" y="133"/>
                  </a:lnTo>
                  <a:lnTo>
                    <a:pt x="84" y="133"/>
                  </a:lnTo>
                  <a:lnTo>
                    <a:pt x="84" y="133"/>
                  </a:lnTo>
                  <a:lnTo>
                    <a:pt x="84" y="126"/>
                  </a:lnTo>
                  <a:lnTo>
                    <a:pt x="91" y="126"/>
                  </a:lnTo>
                  <a:lnTo>
                    <a:pt x="91" y="119"/>
                  </a:lnTo>
                  <a:lnTo>
                    <a:pt x="91" y="119"/>
                  </a:lnTo>
                  <a:lnTo>
                    <a:pt x="91" y="119"/>
                  </a:lnTo>
                  <a:lnTo>
                    <a:pt x="91" y="119"/>
                  </a:lnTo>
                  <a:lnTo>
                    <a:pt x="91" y="119"/>
                  </a:lnTo>
                  <a:lnTo>
                    <a:pt x="91" y="112"/>
                  </a:lnTo>
                  <a:lnTo>
                    <a:pt x="91" y="112"/>
                  </a:lnTo>
                  <a:lnTo>
                    <a:pt x="91" y="112"/>
                  </a:lnTo>
                  <a:lnTo>
                    <a:pt x="91" y="112"/>
                  </a:lnTo>
                  <a:lnTo>
                    <a:pt x="91" y="105"/>
                  </a:lnTo>
                  <a:lnTo>
                    <a:pt x="91" y="105"/>
                  </a:lnTo>
                  <a:lnTo>
                    <a:pt x="91" y="105"/>
                  </a:lnTo>
                  <a:lnTo>
                    <a:pt x="91" y="105"/>
                  </a:lnTo>
                  <a:lnTo>
                    <a:pt x="91" y="105"/>
                  </a:lnTo>
                  <a:lnTo>
                    <a:pt x="105" y="8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938" name="Freeform 290"/>
            <p:cNvSpPr>
              <a:spLocks/>
            </p:cNvSpPr>
            <p:nvPr/>
          </p:nvSpPr>
          <p:spPr bwMode="auto">
            <a:xfrm>
              <a:off x="1471" y="6259"/>
              <a:ext cx="73" cy="81"/>
            </a:xfrm>
            <a:custGeom>
              <a:avLst/>
              <a:gdLst/>
              <a:ahLst/>
              <a:cxnLst>
                <a:cxn ang="0">
                  <a:pos x="56" y="161"/>
                </a:cxn>
                <a:cxn ang="0">
                  <a:pos x="0" y="0"/>
                </a:cxn>
                <a:cxn ang="0">
                  <a:pos x="28" y="0"/>
                </a:cxn>
                <a:cxn ang="0">
                  <a:pos x="63" y="98"/>
                </a:cxn>
                <a:cxn ang="0">
                  <a:pos x="63" y="105"/>
                </a:cxn>
                <a:cxn ang="0">
                  <a:pos x="63" y="105"/>
                </a:cxn>
                <a:cxn ang="0">
                  <a:pos x="63" y="112"/>
                </a:cxn>
                <a:cxn ang="0">
                  <a:pos x="63" y="112"/>
                </a:cxn>
                <a:cxn ang="0">
                  <a:pos x="63" y="119"/>
                </a:cxn>
                <a:cxn ang="0">
                  <a:pos x="63" y="119"/>
                </a:cxn>
                <a:cxn ang="0">
                  <a:pos x="63" y="119"/>
                </a:cxn>
                <a:cxn ang="0">
                  <a:pos x="63" y="126"/>
                </a:cxn>
                <a:cxn ang="0">
                  <a:pos x="63" y="126"/>
                </a:cxn>
                <a:cxn ang="0">
                  <a:pos x="63" y="133"/>
                </a:cxn>
                <a:cxn ang="0">
                  <a:pos x="63" y="133"/>
                </a:cxn>
                <a:cxn ang="0">
                  <a:pos x="63" y="133"/>
                </a:cxn>
                <a:cxn ang="0">
                  <a:pos x="63" y="133"/>
                </a:cxn>
                <a:cxn ang="0">
                  <a:pos x="63" y="126"/>
                </a:cxn>
                <a:cxn ang="0">
                  <a:pos x="70" y="126"/>
                </a:cxn>
                <a:cxn ang="0">
                  <a:pos x="70" y="126"/>
                </a:cxn>
                <a:cxn ang="0">
                  <a:pos x="70" y="119"/>
                </a:cxn>
                <a:cxn ang="0">
                  <a:pos x="70" y="119"/>
                </a:cxn>
                <a:cxn ang="0">
                  <a:pos x="70" y="119"/>
                </a:cxn>
                <a:cxn ang="0">
                  <a:pos x="70" y="112"/>
                </a:cxn>
                <a:cxn ang="0">
                  <a:pos x="70" y="112"/>
                </a:cxn>
                <a:cxn ang="0">
                  <a:pos x="70" y="112"/>
                </a:cxn>
                <a:cxn ang="0">
                  <a:pos x="112" y="0"/>
                </a:cxn>
                <a:cxn ang="0">
                  <a:pos x="147" y="0"/>
                </a:cxn>
                <a:cxn ang="0">
                  <a:pos x="84" y="161"/>
                </a:cxn>
                <a:cxn ang="0">
                  <a:pos x="56" y="161"/>
                </a:cxn>
              </a:cxnLst>
              <a:rect l="0" t="0" r="r" b="b"/>
              <a:pathLst>
                <a:path w="147" h="161">
                  <a:moveTo>
                    <a:pt x="56" y="161"/>
                  </a:moveTo>
                  <a:lnTo>
                    <a:pt x="0" y="0"/>
                  </a:lnTo>
                  <a:lnTo>
                    <a:pt x="28" y="0"/>
                  </a:lnTo>
                  <a:lnTo>
                    <a:pt x="63" y="98"/>
                  </a:lnTo>
                  <a:lnTo>
                    <a:pt x="63" y="105"/>
                  </a:lnTo>
                  <a:lnTo>
                    <a:pt x="63" y="105"/>
                  </a:lnTo>
                  <a:lnTo>
                    <a:pt x="63" y="112"/>
                  </a:lnTo>
                  <a:lnTo>
                    <a:pt x="63" y="112"/>
                  </a:lnTo>
                  <a:lnTo>
                    <a:pt x="63" y="119"/>
                  </a:lnTo>
                  <a:lnTo>
                    <a:pt x="63" y="119"/>
                  </a:lnTo>
                  <a:lnTo>
                    <a:pt x="63" y="119"/>
                  </a:lnTo>
                  <a:lnTo>
                    <a:pt x="63" y="126"/>
                  </a:lnTo>
                  <a:lnTo>
                    <a:pt x="63" y="126"/>
                  </a:lnTo>
                  <a:lnTo>
                    <a:pt x="63" y="133"/>
                  </a:lnTo>
                  <a:lnTo>
                    <a:pt x="63" y="133"/>
                  </a:lnTo>
                  <a:lnTo>
                    <a:pt x="63" y="133"/>
                  </a:lnTo>
                  <a:lnTo>
                    <a:pt x="63" y="133"/>
                  </a:lnTo>
                  <a:lnTo>
                    <a:pt x="63" y="126"/>
                  </a:lnTo>
                  <a:lnTo>
                    <a:pt x="70" y="126"/>
                  </a:lnTo>
                  <a:lnTo>
                    <a:pt x="70" y="126"/>
                  </a:lnTo>
                  <a:lnTo>
                    <a:pt x="70" y="119"/>
                  </a:lnTo>
                  <a:lnTo>
                    <a:pt x="70" y="119"/>
                  </a:lnTo>
                  <a:lnTo>
                    <a:pt x="70" y="119"/>
                  </a:lnTo>
                  <a:lnTo>
                    <a:pt x="70" y="112"/>
                  </a:lnTo>
                  <a:lnTo>
                    <a:pt x="70" y="112"/>
                  </a:lnTo>
                  <a:lnTo>
                    <a:pt x="70" y="112"/>
                  </a:lnTo>
                  <a:lnTo>
                    <a:pt x="112" y="0"/>
                  </a:lnTo>
                  <a:lnTo>
                    <a:pt x="147" y="0"/>
                  </a:lnTo>
                  <a:lnTo>
                    <a:pt x="84" y="161"/>
                  </a:lnTo>
                  <a:lnTo>
                    <a:pt x="56" y="1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939" name="Freeform 291"/>
            <p:cNvSpPr>
              <a:spLocks noEditPoints="1"/>
            </p:cNvSpPr>
            <p:nvPr/>
          </p:nvSpPr>
          <p:spPr bwMode="auto">
            <a:xfrm>
              <a:off x="1558" y="6224"/>
              <a:ext cx="28" cy="116"/>
            </a:xfrm>
            <a:custGeom>
              <a:avLst/>
              <a:gdLst/>
              <a:ahLst/>
              <a:cxnLst>
                <a:cxn ang="0">
                  <a:pos x="6" y="230"/>
                </a:cxn>
                <a:cxn ang="0">
                  <a:pos x="6" y="69"/>
                </a:cxn>
                <a:cxn ang="0">
                  <a:pos x="34" y="69"/>
                </a:cxn>
                <a:cxn ang="0">
                  <a:pos x="34" y="230"/>
                </a:cxn>
                <a:cxn ang="0">
                  <a:pos x="6" y="230"/>
                </a:cxn>
                <a:cxn ang="0">
                  <a:pos x="0" y="42"/>
                </a:cxn>
                <a:cxn ang="0">
                  <a:pos x="20" y="0"/>
                </a:cxn>
                <a:cxn ang="0">
                  <a:pos x="56" y="0"/>
                </a:cxn>
                <a:cxn ang="0">
                  <a:pos x="20" y="42"/>
                </a:cxn>
                <a:cxn ang="0">
                  <a:pos x="0" y="42"/>
                </a:cxn>
              </a:cxnLst>
              <a:rect l="0" t="0" r="r" b="b"/>
              <a:pathLst>
                <a:path w="56" h="230">
                  <a:moveTo>
                    <a:pt x="6" y="230"/>
                  </a:moveTo>
                  <a:lnTo>
                    <a:pt x="6" y="69"/>
                  </a:lnTo>
                  <a:lnTo>
                    <a:pt x="34" y="69"/>
                  </a:lnTo>
                  <a:lnTo>
                    <a:pt x="34" y="230"/>
                  </a:lnTo>
                  <a:lnTo>
                    <a:pt x="6" y="230"/>
                  </a:lnTo>
                  <a:close/>
                  <a:moveTo>
                    <a:pt x="0" y="42"/>
                  </a:moveTo>
                  <a:lnTo>
                    <a:pt x="20" y="0"/>
                  </a:lnTo>
                  <a:lnTo>
                    <a:pt x="56" y="0"/>
                  </a:lnTo>
                  <a:lnTo>
                    <a:pt x="20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940" name="Freeform 292"/>
            <p:cNvSpPr>
              <a:spLocks/>
            </p:cNvSpPr>
            <p:nvPr/>
          </p:nvSpPr>
          <p:spPr bwMode="auto">
            <a:xfrm>
              <a:off x="1596" y="6259"/>
              <a:ext cx="70" cy="81"/>
            </a:xfrm>
            <a:custGeom>
              <a:avLst/>
              <a:gdLst/>
              <a:ahLst/>
              <a:cxnLst>
                <a:cxn ang="0">
                  <a:pos x="133" y="119"/>
                </a:cxn>
                <a:cxn ang="0">
                  <a:pos x="125" y="133"/>
                </a:cxn>
                <a:cxn ang="0">
                  <a:pos x="111" y="147"/>
                </a:cxn>
                <a:cxn ang="0">
                  <a:pos x="97" y="161"/>
                </a:cxn>
                <a:cxn ang="0">
                  <a:pos x="84" y="161"/>
                </a:cxn>
                <a:cxn ang="0">
                  <a:pos x="56" y="161"/>
                </a:cxn>
                <a:cxn ang="0">
                  <a:pos x="35" y="161"/>
                </a:cxn>
                <a:cxn ang="0">
                  <a:pos x="14" y="147"/>
                </a:cxn>
                <a:cxn ang="0">
                  <a:pos x="7" y="126"/>
                </a:cxn>
                <a:cxn ang="0">
                  <a:pos x="0" y="105"/>
                </a:cxn>
                <a:cxn ang="0">
                  <a:pos x="0" y="84"/>
                </a:cxn>
                <a:cxn ang="0">
                  <a:pos x="0" y="56"/>
                </a:cxn>
                <a:cxn ang="0">
                  <a:pos x="7" y="36"/>
                </a:cxn>
                <a:cxn ang="0">
                  <a:pos x="14" y="22"/>
                </a:cxn>
                <a:cxn ang="0">
                  <a:pos x="28" y="8"/>
                </a:cxn>
                <a:cxn ang="0">
                  <a:pos x="49" y="0"/>
                </a:cxn>
                <a:cxn ang="0">
                  <a:pos x="63" y="0"/>
                </a:cxn>
                <a:cxn ang="0">
                  <a:pos x="77" y="0"/>
                </a:cxn>
                <a:cxn ang="0">
                  <a:pos x="97" y="8"/>
                </a:cxn>
                <a:cxn ang="0">
                  <a:pos x="111" y="14"/>
                </a:cxn>
                <a:cxn ang="0">
                  <a:pos x="119" y="28"/>
                </a:cxn>
                <a:cxn ang="0">
                  <a:pos x="125" y="42"/>
                </a:cxn>
                <a:cxn ang="0">
                  <a:pos x="97" y="50"/>
                </a:cxn>
                <a:cxn ang="0">
                  <a:pos x="91" y="42"/>
                </a:cxn>
                <a:cxn ang="0">
                  <a:pos x="84" y="36"/>
                </a:cxn>
                <a:cxn ang="0">
                  <a:pos x="77" y="28"/>
                </a:cxn>
                <a:cxn ang="0">
                  <a:pos x="70" y="28"/>
                </a:cxn>
                <a:cxn ang="0">
                  <a:pos x="56" y="28"/>
                </a:cxn>
                <a:cxn ang="0">
                  <a:pos x="42" y="28"/>
                </a:cxn>
                <a:cxn ang="0">
                  <a:pos x="35" y="42"/>
                </a:cxn>
                <a:cxn ang="0">
                  <a:pos x="28" y="56"/>
                </a:cxn>
                <a:cxn ang="0">
                  <a:pos x="28" y="70"/>
                </a:cxn>
                <a:cxn ang="0">
                  <a:pos x="28" y="98"/>
                </a:cxn>
                <a:cxn ang="0">
                  <a:pos x="28" y="119"/>
                </a:cxn>
                <a:cxn ang="0">
                  <a:pos x="35" y="126"/>
                </a:cxn>
                <a:cxn ang="0">
                  <a:pos x="49" y="133"/>
                </a:cxn>
                <a:cxn ang="0">
                  <a:pos x="63" y="133"/>
                </a:cxn>
                <a:cxn ang="0">
                  <a:pos x="70" y="133"/>
                </a:cxn>
                <a:cxn ang="0">
                  <a:pos x="84" y="133"/>
                </a:cxn>
                <a:cxn ang="0">
                  <a:pos x="91" y="126"/>
                </a:cxn>
                <a:cxn ang="0">
                  <a:pos x="97" y="119"/>
                </a:cxn>
                <a:cxn ang="0">
                  <a:pos x="105" y="105"/>
                </a:cxn>
              </a:cxnLst>
              <a:rect l="0" t="0" r="r" b="b"/>
              <a:pathLst>
                <a:path w="139" h="161">
                  <a:moveTo>
                    <a:pt x="111" y="98"/>
                  </a:moveTo>
                  <a:lnTo>
                    <a:pt x="139" y="105"/>
                  </a:lnTo>
                  <a:lnTo>
                    <a:pt x="133" y="119"/>
                  </a:lnTo>
                  <a:lnTo>
                    <a:pt x="133" y="119"/>
                  </a:lnTo>
                  <a:lnTo>
                    <a:pt x="125" y="126"/>
                  </a:lnTo>
                  <a:lnTo>
                    <a:pt x="125" y="133"/>
                  </a:lnTo>
                  <a:lnTo>
                    <a:pt x="125" y="140"/>
                  </a:lnTo>
                  <a:lnTo>
                    <a:pt x="119" y="147"/>
                  </a:lnTo>
                  <a:lnTo>
                    <a:pt x="111" y="147"/>
                  </a:lnTo>
                  <a:lnTo>
                    <a:pt x="111" y="154"/>
                  </a:lnTo>
                  <a:lnTo>
                    <a:pt x="105" y="154"/>
                  </a:lnTo>
                  <a:lnTo>
                    <a:pt x="97" y="161"/>
                  </a:lnTo>
                  <a:lnTo>
                    <a:pt x="91" y="161"/>
                  </a:lnTo>
                  <a:lnTo>
                    <a:pt x="84" y="161"/>
                  </a:lnTo>
                  <a:lnTo>
                    <a:pt x="84" y="161"/>
                  </a:lnTo>
                  <a:lnTo>
                    <a:pt x="77" y="161"/>
                  </a:lnTo>
                  <a:lnTo>
                    <a:pt x="70" y="161"/>
                  </a:lnTo>
                  <a:lnTo>
                    <a:pt x="56" y="161"/>
                  </a:lnTo>
                  <a:lnTo>
                    <a:pt x="49" y="161"/>
                  </a:lnTo>
                  <a:lnTo>
                    <a:pt x="42" y="161"/>
                  </a:lnTo>
                  <a:lnTo>
                    <a:pt x="35" y="161"/>
                  </a:lnTo>
                  <a:lnTo>
                    <a:pt x="28" y="154"/>
                  </a:lnTo>
                  <a:lnTo>
                    <a:pt x="21" y="154"/>
                  </a:lnTo>
                  <a:lnTo>
                    <a:pt x="14" y="147"/>
                  </a:lnTo>
                  <a:lnTo>
                    <a:pt x="14" y="140"/>
                  </a:lnTo>
                  <a:lnTo>
                    <a:pt x="7" y="133"/>
                  </a:lnTo>
                  <a:lnTo>
                    <a:pt x="7" y="126"/>
                  </a:lnTo>
                  <a:lnTo>
                    <a:pt x="0" y="119"/>
                  </a:lnTo>
                  <a:lnTo>
                    <a:pt x="0" y="112"/>
                  </a:lnTo>
                  <a:lnTo>
                    <a:pt x="0" y="105"/>
                  </a:lnTo>
                  <a:lnTo>
                    <a:pt x="0" y="98"/>
                  </a:lnTo>
                  <a:lnTo>
                    <a:pt x="0" y="91"/>
                  </a:lnTo>
                  <a:lnTo>
                    <a:pt x="0" y="84"/>
                  </a:lnTo>
                  <a:lnTo>
                    <a:pt x="0" y="78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0" y="42"/>
                  </a:lnTo>
                  <a:lnTo>
                    <a:pt x="7" y="36"/>
                  </a:lnTo>
                  <a:lnTo>
                    <a:pt x="7" y="28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21" y="14"/>
                  </a:lnTo>
                  <a:lnTo>
                    <a:pt x="21" y="8"/>
                  </a:lnTo>
                  <a:lnTo>
                    <a:pt x="28" y="8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84" y="0"/>
                  </a:lnTo>
                  <a:lnTo>
                    <a:pt x="91" y="0"/>
                  </a:lnTo>
                  <a:lnTo>
                    <a:pt x="97" y="8"/>
                  </a:lnTo>
                  <a:lnTo>
                    <a:pt x="105" y="8"/>
                  </a:lnTo>
                  <a:lnTo>
                    <a:pt x="105" y="14"/>
                  </a:lnTo>
                  <a:lnTo>
                    <a:pt x="111" y="14"/>
                  </a:lnTo>
                  <a:lnTo>
                    <a:pt x="111" y="22"/>
                  </a:lnTo>
                  <a:lnTo>
                    <a:pt x="119" y="28"/>
                  </a:lnTo>
                  <a:lnTo>
                    <a:pt x="119" y="28"/>
                  </a:lnTo>
                  <a:lnTo>
                    <a:pt x="125" y="36"/>
                  </a:lnTo>
                  <a:lnTo>
                    <a:pt x="125" y="42"/>
                  </a:lnTo>
                  <a:lnTo>
                    <a:pt x="125" y="42"/>
                  </a:lnTo>
                  <a:lnTo>
                    <a:pt x="105" y="50"/>
                  </a:lnTo>
                  <a:lnTo>
                    <a:pt x="97" y="50"/>
                  </a:lnTo>
                  <a:lnTo>
                    <a:pt x="97" y="50"/>
                  </a:lnTo>
                  <a:lnTo>
                    <a:pt x="97" y="50"/>
                  </a:lnTo>
                  <a:lnTo>
                    <a:pt x="91" y="42"/>
                  </a:lnTo>
                  <a:lnTo>
                    <a:pt x="91" y="42"/>
                  </a:lnTo>
                  <a:lnTo>
                    <a:pt x="91" y="42"/>
                  </a:lnTo>
                  <a:lnTo>
                    <a:pt x="84" y="36"/>
                  </a:lnTo>
                  <a:lnTo>
                    <a:pt x="84" y="36"/>
                  </a:lnTo>
                  <a:lnTo>
                    <a:pt x="77" y="28"/>
                  </a:lnTo>
                  <a:lnTo>
                    <a:pt x="77" y="28"/>
                  </a:lnTo>
                  <a:lnTo>
                    <a:pt x="77" y="28"/>
                  </a:lnTo>
                  <a:lnTo>
                    <a:pt x="70" y="28"/>
                  </a:lnTo>
                  <a:lnTo>
                    <a:pt x="70" y="28"/>
                  </a:lnTo>
                  <a:lnTo>
                    <a:pt x="70" y="28"/>
                  </a:lnTo>
                  <a:lnTo>
                    <a:pt x="70" y="28"/>
                  </a:lnTo>
                  <a:lnTo>
                    <a:pt x="63" y="28"/>
                  </a:lnTo>
                  <a:lnTo>
                    <a:pt x="56" y="28"/>
                  </a:lnTo>
                  <a:lnTo>
                    <a:pt x="49" y="28"/>
                  </a:lnTo>
                  <a:lnTo>
                    <a:pt x="49" y="28"/>
                  </a:lnTo>
                  <a:lnTo>
                    <a:pt x="42" y="28"/>
                  </a:lnTo>
                  <a:lnTo>
                    <a:pt x="42" y="36"/>
                  </a:lnTo>
                  <a:lnTo>
                    <a:pt x="35" y="36"/>
                  </a:lnTo>
                  <a:lnTo>
                    <a:pt x="35" y="42"/>
                  </a:lnTo>
                  <a:lnTo>
                    <a:pt x="28" y="42"/>
                  </a:lnTo>
                  <a:lnTo>
                    <a:pt x="28" y="50"/>
                  </a:lnTo>
                  <a:lnTo>
                    <a:pt x="28" y="56"/>
                  </a:lnTo>
                  <a:lnTo>
                    <a:pt x="28" y="64"/>
                  </a:lnTo>
                  <a:lnTo>
                    <a:pt x="28" y="70"/>
                  </a:lnTo>
                  <a:lnTo>
                    <a:pt x="28" y="70"/>
                  </a:lnTo>
                  <a:lnTo>
                    <a:pt x="28" y="78"/>
                  </a:lnTo>
                  <a:lnTo>
                    <a:pt x="28" y="91"/>
                  </a:lnTo>
                  <a:lnTo>
                    <a:pt x="28" y="98"/>
                  </a:lnTo>
                  <a:lnTo>
                    <a:pt x="28" y="105"/>
                  </a:lnTo>
                  <a:lnTo>
                    <a:pt x="28" y="112"/>
                  </a:lnTo>
                  <a:lnTo>
                    <a:pt x="28" y="119"/>
                  </a:lnTo>
                  <a:lnTo>
                    <a:pt x="28" y="119"/>
                  </a:lnTo>
                  <a:lnTo>
                    <a:pt x="35" y="126"/>
                  </a:lnTo>
                  <a:lnTo>
                    <a:pt x="35" y="126"/>
                  </a:lnTo>
                  <a:lnTo>
                    <a:pt x="42" y="133"/>
                  </a:lnTo>
                  <a:lnTo>
                    <a:pt x="42" y="133"/>
                  </a:lnTo>
                  <a:lnTo>
                    <a:pt x="49" y="133"/>
                  </a:lnTo>
                  <a:lnTo>
                    <a:pt x="49" y="133"/>
                  </a:lnTo>
                  <a:lnTo>
                    <a:pt x="56" y="133"/>
                  </a:lnTo>
                  <a:lnTo>
                    <a:pt x="63" y="133"/>
                  </a:lnTo>
                  <a:lnTo>
                    <a:pt x="63" y="133"/>
                  </a:lnTo>
                  <a:lnTo>
                    <a:pt x="63" y="133"/>
                  </a:lnTo>
                  <a:lnTo>
                    <a:pt x="70" y="133"/>
                  </a:lnTo>
                  <a:lnTo>
                    <a:pt x="77" y="133"/>
                  </a:lnTo>
                  <a:lnTo>
                    <a:pt x="77" y="133"/>
                  </a:lnTo>
                  <a:lnTo>
                    <a:pt x="84" y="133"/>
                  </a:lnTo>
                  <a:lnTo>
                    <a:pt x="84" y="133"/>
                  </a:lnTo>
                  <a:lnTo>
                    <a:pt x="91" y="133"/>
                  </a:lnTo>
                  <a:lnTo>
                    <a:pt x="91" y="126"/>
                  </a:lnTo>
                  <a:lnTo>
                    <a:pt x="97" y="126"/>
                  </a:lnTo>
                  <a:lnTo>
                    <a:pt x="97" y="126"/>
                  </a:lnTo>
                  <a:lnTo>
                    <a:pt x="97" y="119"/>
                  </a:lnTo>
                  <a:lnTo>
                    <a:pt x="105" y="119"/>
                  </a:lnTo>
                  <a:lnTo>
                    <a:pt x="105" y="112"/>
                  </a:lnTo>
                  <a:lnTo>
                    <a:pt x="105" y="105"/>
                  </a:lnTo>
                  <a:lnTo>
                    <a:pt x="105" y="105"/>
                  </a:lnTo>
                  <a:lnTo>
                    <a:pt x="111" y="9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941" name="Freeform 293"/>
            <p:cNvSpPr>
              <a:spLocks noEditPoints="1"/>
            </p:cNvSpPr>
            <p:nvPr/>
          </p:nvSpPr>
          <p:spPr bwMode="auto">
            <a:xfrm>
              <a:off x="1676" y="6259"/>
              <a:ext cx="66" cy="81"/>
            </a:xfrm>
            <a:custGeom>
              <a:avLst/>
              <a:gdLst/>
              <a:ahLst/>
              <a:cxnLst>
                <a:cxn ang="0">
                  <a:pos x="125" y="126"/>
                </a:cxn>
                <a:cxn ang="0">
                  <a:pos x="118" y="140"/>
                </a:cxn>
                <a:cxn ang="0">
                  <a:pos x="111" y="154"/>
                </a:cxn>
                <a:cxn ang="0">
                  <a:pos x="97" y="161"/>
                </a:cxn>
                <a:cxn ang="0">
                  <a:pos x="76" y="161"/>
                </a:cxn>
                <a:cxn ang="0">
                  <a:pos x="55" y="161"/>
                </a:cxn>
                <a:cxn ang="0">
                  <a:pos x="34" y="161"/>
                </a:cxn>
                <a:cxn ang="0">
                  <a:pos x="14" y="147"/>
                </a:cxn>
                <a:cxn ang="0">
                  <a:pos x="6" y="126"/>
                </a:cxn>
                <a:cxn ang="0">
                  <a:pos x="0" y="105"/>
                </a:cxn>
                <a:cxn ang="0">
                  <a:pos x="0" y="84"/>
                </a:cxn>
                <a:cxn ang="0">
                  <a:pos x="0" y="50"/>
                </a:cxn>
                <a:cxn ang="0">
                  <a:pos x="14" y="22"/>
                </a:cxn>
                <a:cxn ang="0">
                  <a:pos x="28" y="8"/>
                </a:cxn>
                <a:cxn ang="0">
                  <a:pos x="48" y="0"/>
                </a:cxn>
                <a:cxn ang="0">
                  <a:pos x="69" y="0"/>
                </a:cxn>
                <a:cxn ang="0">
                  <a:pos x="90" y="8"/>
                </a:cxn>
                <a:cxn ang="0">
                  <a:pos x="111" y="22"/>
                </a:cxn>
                <a:cxn ang="0">
                  <a:pos x="125" y="36"/>
                </a:cxn>
                <a:cxn ang="0">
                  <a:pos x="132" y="64"/>
                </a:cxn>
                <a:cxn ang="0">
                  <a:pos x="132" y="84"/>
                </a:cxn>
                <a:cxn ang="0">
                  <a:pos x="132" y="84"/>
                </a:cxn>
                <a:cxn ang="0">
                  <a:pos x="132" y="84"/>
                </a:cxn>
                <a:cxn ang="0">
                  <a:pos x="132" y="84"/>
                </a:cxn>
                <a:cxn ang="0">
                  <a:pos x="28" y="98"/>
                </a:cxn>
                <a:cxn ang="0">
                  <a:pos x="28" y="112"/>
                </a:cxn>
                <a:cxn ang="0">
                  <a:pos x="34" y="126"/>
                </a:cxn>
                <a:cxn ang="0">
                  <a:pos x="42" y="133"/>
                </a:cxn>
                <a:cxn ang="0">
                  <a:pos x="55" y="133"/>
                </a:cxn>
                <a:cxn ang="0">
                  <a:pos x="62" y="133"/>
                </a:cxn>
                <a:cxn ang="0">
                  <a:pos x="76" y="133"/>
                </a:cxn>
                <a:cxn ang="0">
                  <a:pos x="90" y="133"/>
                </a:cxn>
                <a:cxn ang="0">
                  <a:pos x="97" y="126"/>
                </a:cxn>
                <a:cxn ang="0">
                  <a:pos x="97" y="119"/>
                </a:cxn>
                <a:cxn ang="0">
                  <a:pos x="104" y="105"/>
                </a:cxn>
                <a:cxn ang="0">
                  <a:pos x="104" y="56"/>
                </a:cxn>
                <a:cxn ang="0">
                  <a:pos x="104" y="50"/>
                </a:cxn>
                <a:cxn ang="0">
                  <a:pos x="97" y="42"/>
                </a:cxn>
                <a:cxn ang="0">
                  <a:pos x="97" y="42"/>
                </a:cxn>
                <a:cxn ang="0">
                  <a:pos x="90" y="42"/>
                </a:cxn>
                <a:cxn ang="0">
                  <a:pos x="83" y="28"/>
                </a:cxn>
                <a:cxn ang="0">
                  <a:pos x="76" y="28"/>
                </a:cxn>
                <a:cxn ang="0">
                  <a:pos x="69" y="28"/>
                </a:cxn>
                <a:cxn ang="0">
                  <a:pos x="48" y="28"/>
                </a:cxn>
                <a:cxn ang="0">
                  <a:pos x="42" y="28"/>
                </a:cxn>
                <a:cxn ang="0">
                  <a:pos x="28" y="42"/>
                </a:cxn>
                <a:cxn ang="0">
                  <a:pos x="28" y="50"/>
                </a:cxn>
                <a:cxn ang="0">
                  <a:pos x="28" y="56"/>
                </a:cxn>
              </a:cxnLst>
              <a:rect l="0" t="0" r="r" b="b"/>
              <a:pathLst>
                <a:path w="132" h="161">
                  <a:moveTo>
                    <a:pt x="104" y="105"/>
                  </a:moveTo>
                  <a:lnTo>
                    <a:pt x="132" y="112"/>
                  </a:lnTo>
                  <a:lnTo>
                    <a:pt x="125" y="126"/>
                  </a:lnTo>
                  <a:lnTo>
                    <a:pt x="125" y="126"/>
                  </a:lnTo>
                  <a:lnTo>
                    <a:pt x="125" y="133"/>
                  </a:lnTo>
                  <a:lnTo>
                    <a:pt x="118" y="140"/>
                  </a:lnTo>
                  <a:lnTo>
                    <a:pt x="118" y="147"/>
                  </a:lnTo>
                  <a:lnTo>
                    <a:pt x="111" y="147"/>
                  </a:lnTo>
                  <a:lnTo>
                    <a:pt x="111" y="154"/>
                  </a:lnTo>
                  <a:lnTo>
                    <a:pt x="104" y="154"/>
                  </a:lnTo>
                  <a:lnTo>
                    <a:pt x="104" y="161"/>
                  </a:lnTo>
                  <a:lnTo>
                    <a:pt x="97" y="161"/>
                  </a:lnTo>
                  <a:lnTo>
                    <a:pt x="90" y="161"/>
                  </a:lnTo>
                  <a:lnTo>
                    <a:pt x="83" y="161"/>
                  </a:lnTo>
                  <a:lnTo>
                    <a:pt x="76" y="161"/>
                  </a:lnTo>
                  <a:lnTo>
                    <a:pt x="76" y="161"/>
                  </a:lnTo>
                  <a:lnTo>
                    <a:pt x="69" y="161"/>
                  </a:lnTo>
                  <a:lnTo>
                    <a:pt x="55" y="161"/>
                  </a:lnTo>
                  <a:lnTo>
                    <a:pt x="48" y="161"/>
                  </a:lnTo>
                  <a:lnTo>
                    <a:pt x="42" y="161"/>
                  </a:lnTo>
                  <a:lnTo>
                    <a:pt x="34" y="161"/>
                  </a:lnTo>
                  <a:lnTo>
                    <a:pt x="28" y="154"/>
                  </a:lnTo>
                  <a:lnTo>
                    <a:pt x="20" y="154"/>
                  </a:lnTo>
                  <a:lnTo>
                    <a:pt x="14" y="147"/>
                  </a:lnTo>
                  <a:lnTo>
                    <a:pt x="14" y="140"/>
                  </a:lnTo>
                  <a:lnTo>
                    <a:pt x="6" y="133"/>
                  </a:lnTo>
                  <a:lnTo>
                    <a:pt x="6" y="126"/>
                  </a:lnTo>
                  <a:lnTo>
                    <a:pt x="0" y="119"/>
                  </a:lnTo>
                  <a:lnTo>
                    <a:pt x="0" y="112"/>
                  </a:lnTo>
                  <a:lnTo>
                    <a:pt x="0" y="105"/>
                  </a:lnTo>
                  <a:lnTo>
                    <a:pt x="0" y="98"/>
                  </a:lnTo>
                  <a:lnTo>
                    <a:pt x="0" y="91"/>
                  </a:lnTo>
                  <a:lnTo>
                    <a:pt x="0" y="84"/>
                  </a:lnTo>
                  <a:lnTo>
                    <a:pt x="0" y="70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6" y="42"/>
                  </a:lnTo>
                  <a:lnTo>
                    <a:pt x="6" y="36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20" y="14"/>
                  </a:lnTo>
                  <a:lnTo>
                    <a:pt x="28" y="8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5" y="0"/>
                  </a:lnTo>
                  <a:lnTo>
                    <a:pt x="62" y="0"/>
                  </a:lnTo>
                  <a:lnTo>
                    <a:pt x="69" y="0"/>
                  </a:lnTo>
                  <a:lnTo>
                    <a:pt x="76" y="0"/>
                  </a:lnTo>
                  <a:lnTo>
                    <a:pt x="83" y="0"/>
                  </a:lnTo>
                  <a:lnTo>
                    <a:pt x="90" y="8"/>
                  </a:lnTo>
                  <a:lnTo>
                    <a:pt x="97" y="8"/>
                  </a:lnTo>
                  <a:lnTo>
                    <a:pt x="104" y="14"/>
                  </a:lnTo>
                  <a:lnTo>
                    <a:pt x="111" y="22"/>
                  </a:lnTo>
                  <a:lnTo>
                    <a:pt x="118" y="22"/>
                  </a:lnTo>
                  <a:lnTo>
                    <a:pt x="125" y="28"/>
                  </a:lnTo>
                  <a:lnTo>
                    <a:pt x="125" y="36"/>
                  </a:lnTo>
                  <a:lnTo>
                    <a:pt x="132" y="50"/>
                  </a:lnTo>
                  <a:lnTo>
                    <a:pt x="132" y="56"/>
                  </a:lnTo>
                  <a:lnTo>
                    <a:pt x="132" y="64"/>
                  </a:lnTo>
                  <a:lnTo>
                    <a:pt x="132" y="70"/>
                  </a:lnTo>
                  <a:lnTo>
                    <a:pt x="132" y="78"/>
                  </a:lnTo>
                  <a:lnTo>
                    <a:pt x="132" y="84"/>
                  </a:lnTo>
                  <a:lnTo>
                    <a:pt x="132" y="84"/>
                  </a:lnTo>
                  <a:lnTo>
                    <a:pt x="132" y="84"/>
                  </a:lnTo>
                  <a:lnTo>
                    <a:pt x="132" y="84"/>
                  </a:lnTo>
                  <a:lnTo>
                    <a:pt x="132" y="84"/>
                  </a:lnTo>
                  <a:lnTo>
                    <a:pt x="132" y="84"/>
                  </a:lnTo>
                  <a:lnTo>
                    <a:pt x="132" y="84"/>
                  </a:lnTo>
                  <a:lnTo>
                    <a:pt x="132" y="84"/>
                  </a:lnTo>
                  <a:lnTo>
                    <a:pt x="132" y="84"/>
                  </a:lnTo>
                  <a:lnTo>
                    <a:pt x="132" y="84"/>
                  </a:lnTo>
                  <a:lnTo>
                    <a:pt x="132" y="84"/>
                  </a:lnTo>
                  <a:lnTo>
                    <a:pt x="28" y="84"/>
                  </a:lnTo>
                  <a:lnTo>
                    <a:pt x="28" y="98"/>
                  </a:lnTo>
                  <a:lnTo>
                    <a:pt x="28" y="98"/>
                  </a:lnTo>
                  <a:lnTo>
                    <a:pt x="28" y="105"/>
                  </a:lnTo>
                  <a:lnTo>
                    <a:pt x="28" y="112"/>
                  </a:lnTo>
                  <a:lnTo>
                    <a:pt x="28" y="119"/>
                  </a:lnTo>
                  <a:lnTo>
                    <a:pt x="28" y="119"/>
                  </a:lnTo>
                  <a:lnTo>
                    <a:pt x="34" y="126"/>
                  </a:lnTo>
                  <a:lnTo>
                    <a:pt x="34" y="126"/>
                  </a:lnTo>
                  <a:lnTo>
                    <a:pt x="42" y="133"/>
                  </a:lnTo>
                  <a:lnTo>
                    <a:pt x="42" y="133"/>
                  </a:lnTo>
                  <a:lnTo>
                    <a:pt x="48" y="133"/>
                  </a:lnTo>
                  <a:lnTo>
                    <a:pt x="48" y="133"/>
                  </a:lnTo>
                  <a:lnTo>
                    <a:pt x="55" y="133"/>
                  </a:lnTo>
                  <a:lnTo>
                    <a:pt x="62" y="133"/>
                  </a:lnTo>
                  <a:lnTo>
                    <a:pt x="62" y="133"/>
                  </a:lnTo>
                  <a:lnTo>
                    <a:pt x="62" y="133"/>
                  </a:lnTo>
                  <a:lnTo>
                    <a:pt x="69" y="133"/>
                  </a:lnTo>
                  <a:lnTo>
                    <a:pt x="76" y="133"/>
                  </a:lnTo>
                  <a:lnTo>
                    <a:pt x="76" y="133"/>
                  </a:lnTo>
                  <a:lnTo>
                    <a:pt x="83" y="133"/>
                  </a:lnTo>
                  <a:lnTo>
                    <a:pt x="83" y="133"/>
                  </a:lnTo>
                  <a:lnTo>
                    <a:pt x="90" y="133"/>
                  </a:lnTo>
                  <a:lnTo>
                    <a:pt x="90" y="133"/>
                  </a:lnTo>
                  <a:lnTo>
                    <a:pt x="97" y="133"/>
                  </a:lnTo>
                  <a:lnTo>
                    <a:pt x="97" y="126"/>
                  </a:lnTo>
                  <a:lnTo>
                    <a:pt x="97" y="126"/>
                  </a:lnTo>
                  <a:lnTo>
                    <a:pt x="97" y="126"/>
                  </a:lnTo>
                  <a:lnTo>
                    <a:pt x="97" y="119"/>
                  </a:lnTo>
                  <a:lnTo>
                    <a:pt x="97" y="112"/>
                  </a:lnTo>
                  <a:lnTo>
                    <a:pt x="97" y="112"/>
                  </a:lnTo>
                  <a:lnTo>
                    <a:pt x="104" y="105"/>
                  </a:lnTo>
                  <a:close/>
                  <a:moveTo>
                    <a:pt x="28" y="56"/>
                  </a:moveTo>
                  <a:lnTo>
                    <a:pt x="111" y="56"/>
                  </a:lnTo>
                  <a:lnTo>
                    <a:pt x="104" y="56"/>
                  </a:lnTo>
                  <a:lnTo>
                    <a:pt x="104" y="56"/>
                  </a:lnTo>
                  <a:lnTo>
                    <a:pt x="104" y="50"/>
                  </a:lnTo>
                  <a:lnTo>
                    <a:pt x="104" y="50"/>
                  </a:lnTo>
                  <a:lnTo>
                    <a:pt x="104" y="50"/>
                  </a:lnTo>
                  <a:lnTo>
                    <a:pt x="97" y="50"/>
                  </a:lnTo>
                  <a:lnTo>
                    <a:pt x="97" y="42"/>
                  </a:lnTo>
                  <a:lnTo>
                    <a:pt x="97" y="42"/>
                  </a:lnTo>
                  <a:lnTo>
                    <a:pt x="97" y="42"/>
                  </a:lnTo>
                  <a:lnTo>
                    <a:pt x="97" y="42"/>
                  </a:lnTo>
                  <a:lnTo>
                    <a:pt x="97" y="42"/>
                  </a:lnTo>
                  <a:lnTo>
                    <a:pt x="90" y="42"/>
                  </a:lnTo>
                  <a:lnTo>
                    <a:pt x="90" y="42"/>
                  </a:lnTo>
                  <a:lnTo>
                    <a:pt x="83" y="36"/>
                  </a:lnTo>
                  <a:lnTo>
                    <a:pt x="83" y="36"/>
                  </a:lnTo>
                  <a:lnTo>
                    <a:pt x="83" y="28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69" y="28"/>
                  </a:lnTo>
                  <a:lnTo>
                    <a:pt x="69" y="28"/>
                  </a:lnTo>
                  <a:lnTo>
                    <a:pt x="69" y="28"/>
                  </a:lnTo>
                  <a:lnTo>
                    <a:pt x="62" y="28"/>
                  </a:lnTo>
                  <a:lnTo>
                    <a:pt x="55" y="28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42" y="28"/>
                  </a:lnTo>
                  <a:lnTo>
                    <a:pt x="42" y="28"/>
                  </a:lnTo>
                  <a:lnTo>
                    <a:pt x="34" y="36"/>
                  </a:lnTo>
                  <a:lnTo>
                    <a:pt x="34" y="36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28" y="50"/>
                  </a:lnTo>
                  <a:lnTo>
                    <a:pt x="28" y="50"/>
                  </a:lnTo>
                  <a:lnTo>
                    <a:pt x="28" y="50"/>
                  </a:lnTo>
                  <a:lnTo>
                    <a:pt x="28" y="56"/>
                  </a:lnTo>
                  <a:lnTo>
                    <a:pt x="28" y="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942" name="Freeform 294"/>
            <p:cNvSpPr>
              <a:spLocks noEditPoints="1"/>
            </p:cNvSpPr>
            <p:nvPr/>
          </p:nvSpPr>
          <p:spPr bwMode="auto">
            <a:xfrm>
              <a:off x="2108" y="209"/>
              <a:ext cx="123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1" y="7"/>
                </a:cxn>
                <a:cxn ang="0">
                  <a:pos x="125" y="7"/>
                </a:cxn>
                <a:cxn ang="0">
                  <a:pos x="146" y="7"/>
                </a:cxn>
                <a:cxn ang="0">
                  <a:pos x="160" y="7"/>
                </a:cxn>
                <a:cxn ang="0">
                  <a:pos x="167" y="7"/>
                </a:cxn>
                <a:cxn ang="0">
                  <a:pos x="174" y="7"/>
                </a:cxn>
                <a:cxn ang="0">
                  <a:pos x="188" y="14"/>
                </a:cxn>
                <a:cxn ang="0">
                  <a:pos x="202" y="21"/>
                </a:cxn>
                <a:cxn ang="0">
                  <a:pos x="216" y="35"/>
                </a:cxn>
                <a:cxn ang="0">
                  <a:pos x="230" y="49"/>
                </a:cxn>
                <a:cxn ang="0">
                  <a:pos x="237" y="63"/>
                </a:cxn>
                <a:cxn ang="0">
                  <a:pos x="244" y="83"/>
                </a:cxn>
                <a:cxn ang="0">
                  <a:pos x="244" y="97"/>
                </a:cxn>
                <a:cxn ang="0">
                  <a:pos x="244" y="119"/>
                </a:cxn>
                <a:cxn ang="0">
                  <a:pos x="244" y="139"/>
                </a:cxn>
                <a:cxn ang="0">
                  <a:pos x="237" y="153"/>
                </a:cxn>
                <a:cxn ang="0">
                  <a:pos x="230" y="167"/>
                </a:cxn>
                <a:cxn ang="0">
                  <a:pos x="223" y="181"/>
                </a:cxn>
                <a:cxn ang="0">
                  <a:pos x="209" y="188"/>
                </a:cxn>
                <a:cxn ang="0">
                  <a:pos x="202" y="195"/>
                </a:cxn>
                <a:cxn ang="0">
                  <a:pos x="188" y="202"/>
                </a:cxn>
                <a:cxn ang="0">
                  <a:pos x="181" y="209"/>
                </a:cxn>
                <a:cxn ang="0">
                  <a:pos x="174" y="209"/>
                </a:cxn>
                <a:cxn ang="0">
                  <a:pos x="160" y="209"/>
                </a:cxn>
                <a:cxn ang="0">
                  <a:pos x="146" y="216"/>
                </a:cxn>
                <a:cxn ang="0">
                  <a:pos x="139" y="209"/>
                </a:cxn>
                <a:cxn ang="0">
                  <a:pos x="125" y="209"/>
                </a:cxn>
                <a:cxn ang="0">
                  <a:pos x="111" y="209"/>
                </a:cxn>
                <a:cxn ang="0">
                  <a:pos x="63" y="209"/>
                </a:cxn>
                <a:cxn ang="0">
                  <a:pos x="0" y="334"/>
                </a:cxn>
                <a:cxn ang="0">
                  <a:pos x="63" y="153"/>
                </a:cxn>
                <a:cxn ang="0">
                  <a:pos x="105" y="153"/>
                </a:cxn>
                <a:cxn ang="0">
                  <a:pos x="125" y="153"/>
                </a:cxn>
                <a:cxn ang="0">
                  <a:pos x="139" y="153"/>
                </a:cxn>
                <a:cxn ang="0">
                  <a:pos x="153" y="153"/>
                </a:cxn>
                <a:cxn ang="0">
                  <a:pos x="160" y="146"/>
                </a:cxn>
                <a:cxn ang="0">
                  <a:pos x="167" y="146"/>
                </a:cxn>
                <a:cxn ang="0">
                  <a:pos x="174" y="139"/>
                </a:cxn>
                <a:cxn ang="0">
                  <a:pos x="181" y="133"/>
                </a:cxn>
                <a:cxn ang="0">
                  <a:pos x="181" y="119"/>
                </a:cxn>
                <a:cxn ang="0">
                  <a:pos x="181" y="111"/>
                </a:cxn>
                <a:cxn ang="0">
                  <a:pos x="181" y="105"/>
                </a:cxn>
                <a:cxn ang="0">
                  <a:pos x="181" y="97"/>
                </a:cxn>
                <a:cxn ang="0">
                  <a:pos x="174" y="83"/>
                </a:cxn>
                <a:cxn ang="0">
                  <a:pos x="167" y="77"/>
                </a:cxn>
                <a:cxn ang="0">
                  <a:pos x="160" y="69"/>
                </a:cxn>
                <a:cxn ang="0">
                  <a:pos x="153" y="69"/>
                </a:cxn>
                <a:cxn ang="0">
                  <a:pos x="146" y="69"/>
                </a:cxn>
                <a:cxn ang="0">
                  <a:pos x="139" y="69"/>
                </a:cxn>
                <a:cxn ang="0">
                  <a:pos x="133" y="69"/>
                </a:cxn>
                <a:cxn ang="0">
                  <a:pos x="125" y="63"/>
                </a:cxn>
                <a:cxn ang="0">
                  <a:pos x="111" y="63"/>
                </a:cxn>
                <a:cxn ang="0">
                  <a:pos x="105" y="63"/>
                </a:cxn>
                <a:cxn ang="0">
                  <a:pos x="91" y="63"/>
                </a:cxn>
              </a:cxnLst>
              <a:rect l="0" t="0" r="r" b="b"/>
              <a:pathLst>
                <a:path w="244" h="334">
                  <a:moveTo>
                    <a:pt x="0" y="334"/>
                  </a:moveTo>
                  <a:lnTo>
                    <a:pt x="0" y="0"/>
                  </a:lnTo>
                  <a:lnTo>
                    <a:pt x="105" y="0"/>
                  </a:lnTo>
                  <a:lnTo>
                    <a:pt x="111" y="7"/>
                  </a:lnTo>
                  <a:lnTo>
                    <a:pt x="119" y="7"/>
                  </a:lnTo>
                  <a:lnTo>
                    <a:pt x="125" y="7"/>
                  </a:lnTo>
                  <a:lnTo>
                    <a:pt x="139" y="7"/>
                  </a:lnTo>
                  <a:lnTo>
                    <a:pt x="146" y="7"/>
                  </a:lnTo>
                  <a:lnTo>
                    <a:pt x="153" y="7"/>
                  </a:lnTo>
                  <a:lnTo>
                    <a:pt x="160" y="7"/>
                  </a:lnTo>
                  <a:lnTo>
                    <a:pt x="160" y="7"/>
                  </a:lnTo>
                  <a:lnTo>
                    <a:pt x="167" y="7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81" y="14"/>
                  </a:lnTo>
                  <a:lnTo>
                    <a:pt x="188" y="14"/>
                  </a:lnTo>
                  <a:lnTo>
                    <a:pt x="195" y="21"/>
                  </a:lnTo>
                  <a:lnTo>
                    <a:pt x="202" y="21"/>
                  </a:lnTo>
                  <a:lnTo>
                    <a:pt x="209" y="28"/>
                  </a:lnTo>
                  <a:lnTo>
                    <a:pt x="216" y="35"/>
                  </a:lnTo>
                  <a:lnTo>
                    <a:pt x="223" y="42"/>
                  </a:lnTo>
                  <a:lnTo>
                    <a:pt x="230" y="49"/>
                  </a:lnTo>
                  <a:lnTo>
                    <a:pt x="237" y="55"/>
                  </a:lnTo>
                  <a:lnTo>
                    <a:pt x="237" y="63"/>
                  </a:lnTo>
                  <a:lnTo>
                    <a:pt x="244" y="69"/>
                  </a:lnTo>
                  <a:lnTo>
                    <a:pt x="244" y="83"/>
                  </a:lnTo>
                  <a:lnTo>
                    <a:pt x="244" y="91"/>
                  </a:lnTo>
                  <a:lnTo>
                    <a:pt x="244" y="97"/>
                  </a:lnTo>
                  <a:lnTo>
                    <a:pt x="244" y="105"/>
                  </a:lnTo>
                  <a:lnTo>
                    <a:pt x="244" y="119"/>
                  </a:lnTo>
                  <a:lnTo>
                    <a:pt x="244" y="125"/>
                  </a:lnTo>
                  <a:lnTo>
                    <a:pt x="244" y="139"/>
                  </a:lnTo>
                  <a:lnTo>
                    <a:pt x="244" y="146"/>
                  </a:lnTo>
                  <a:lnTo>
                    <a:pt x="237" y="153"/>
                  </a:lnTo>
                  <a:lnTo>
                    <a:pt x="237" y="160"/>
                  </a:lnTo>
                  <a:lnTo>
                    <a:pt x="230" y="167"/>
                  </a:lnTo>
                  <a:lnTo>
                    <a:pt x="223" y="174"/>
                  </a:lnTo>
                  <a:lnTo>
                    <a:pt x="223" y="181"/>
                  </a:lnTo>
                  <a:lnTo>
                    <a:pt x="216" y="181"/>
                  </a:lnTo>
                  <a:lnTo>
                    <a:pt x="209" y="188"/>
                  </a:lnTo>
                  <a:lnTo>
                    <a:pt x="209" y="195"/>
                  </a:lnTo>
                  <a:lnTo>
                    <a:pt x="202" y="195"/>
                  </a:lnTo>
                  <a:lnTo>
                    <a:pt x="195" y="202"/>
                  </a:lnTo>
                  <a:lnTo>
                    <a:pt x="188" y="202"/>
                  </a:lnTo>
                  <a:lnTo>
                    <a:pt x="188" y="202"/>
                  </a:lnTo>
                  <a:lnTo>
                    <a:pt x="181" y="209"/>
                  </a:lnTo>
                  <a:lnTo>
                    <a:pt x="174" y="209"/>
                  </a:lnTo>
                  <a:lnTo>
                    <a:pt x="174" y="209"/>
                  </a:lnTo>
                  <a:lnTo>
                    <a:pt x="167" y="209"/>
                  </a:lnTo>
                  <a:lnTo>
                    <a:pt x="160" y="209"/>
                  </a:lnTo>
                  <a:lnTo>
                    <a:pt x="153" y="216"/>
                  </a:lnTo>
                  <a:lnTo>
                    <a:pt x="146" y="216"/>
                  </a:lnTo>
                  <a:lnTo>
                    <a:pt x="139" y="216"/>
                  </a:lnTo>
                  <a:lnTo>
                    <a:pt x="139" y="209"/>
                  </a:lnTo>
                  <a:lnTo>
                    <a:pt x="133" y="209"/>
                  </a:lnTo>
                  <a:lnTo>
                    <a:pt x="125" y="209"/>
                  </a:lnTo>
                  <a:lnTo>
                    <a:pt x="119" y="209"/>
                  </a:lnTo>
                  <a:lnTo>
                    <a:pt x="111" y="209"/>
                  </a:lnTo>
                  <a:lnTo>
                    <a:pt x="105" y="209"/>
                  </a:lnTo>
                  <a:lnTo>
                    <a:pt x="63" y="209"/>
                  </a:lnTo>
                  <a:lnTo>
                    <a:pt x="63" y="334"/>
                  </a:lnTo>
                  <a:lnTo>
                    <a:pt x="0" y="334"/>
                  </a:lnTo>
                  <a:close/>
                  <a:moveTo>
                    <a:pt x="63" y="55"/>
                  </a:moveTo>
                  <a:lnTo>
                    <a:pt x="63" y="153"/>
                  </a:lnTo>
                  <a:lnTo>
                    <a:pt x="97" y="153"/>
                  </a:lnTo>
                  <a:lnTo>
                    <a:pt x="105" y="153"/>
                  </a:lnTo>
                  <a:lnTo>
                    <a:pt x="119" y="153"/>
                  </a:lnTo>
                  <a:lnTo>
                    <a:pt x="125" y="153"/>
                  </a:lnTo>
                  <a:lnTo>
                    <a:pt x="133" y="153"/>
                  </a:lnTo>
                  <a:lnTo>
                    <a:pt x="139" y="153"/>
                  </a:lnTo>
                  <a:lnTo>
                    <a:pt x="146" y="153"/>
                  </a:lnTo>
                  <a:lnTo>
                    <a:pt x="153" y="153"/>
                  </a:lnTo>
                  <a:lnTo>
                    <a:pt x="160" y="153"/>
                  </a:lnTo>
                  <a:lnTo>
                    <a:pt x="160" y="146"/>
                  </a:lnTo>
                  <a:lnTo>
                    <a:pt x="167" y="146"/>
                  </a:lnTo>
                  <a:lnTo>
                    <a:pt x="167" y="146"/>
                  </a:lnTo>
                  <a:lnTo>
                    <a:pt x="174" y="139"/>
                  </a:lnTo>
                  <a:lnTo>
                    <a:pt x="174" y="139"/>
                  </a:lnTo>
                  <a:lnTo>
                    <a:pt x="181" y="133"/>
                  </a:lnTo>
                  <a:lnTo>
                    <a:pt x="181" y="133"/>
                  </a:lnTo>
                  <a:lnTo>
                    <a:pt x="181" y="125"/>
                  </a:lnTo>
                  <a:lnTo>
                    <a:pt x="181" y="119"/>
                  </a:lnTo>
                  <a:lnTo>
                    <a:pt x="181" y="111"/>
                  </a:lnTo>
                  <a:lnTo>
                    <a:pt x="181" y="111"/>
                  </a:lnTo>
                  <a:lnTo>
                    <a:pt x="181" y="111"/>
                  </a:lnTo>
                  <a:lnTo>
                    <a:pt x="181" y="105"/>
                  </a:lnTo>
                  <a:lnTo>
                    <a:pt x="181" y="97"/>
                  </a:lnTo>
                  <a:lnTo>
                    <a:pt x="181" y="97"/>
                  </a:lnTo>
                  <a:lnTo>
                    <a:pt x="181" y="91"/>
                  </a:lnTo>
                  <a:lnTo>
                    <a:pt x="174" y="83"/>
                  </a:lnTo>
                  <a:lnTo>
                    <a:pt x="174" y="83"/>
                  </a:lnTo>
                  <a:lnTo>
                    <a:pt x="167" y="77"/>
                  </a:lnTo>
                  <a:lnTo>
                    <a:pt x="167" y="77"/>
                  </a:lnTo>
                  <a:lnTo>
                    <a:pt x="160" y="69"/>
                  </a:lnTo>
                  <a:lnTo>
                    <a:pt x="160" y="69"/>
                  </a:lnTo>
                  <a:lnTo>
                    <a:pt x="153" y="69"/>
                  </a:lnTo>
                  <a:lnTo>
                    <a:pt x="153" y="69"/>
                  </a:lnTo>
                  <a:lnTo>
                    <a:pt x="146" y="69"/>
                  </a:lnTo>
                  <a:lnTo>
                    <a:pt x="146" y="69"/>
                  </a:lnTo>
                  <a:lnTo>
                    <a:pt x="139" y="69"/>
                  </a:lnTo>
                  <a:lnTo>
                    <a:pt x="139" y="69"/>
                  </a:lnTo>
                  <a:lnTo>
                    <a:pt x="133" y="69"/>
                  </a:lnTo>
                  <a:lnTo>
                    <a:pt x="133" y="63"/>
                  </a:lnTo>
                  <a:lnTo>
                    <a:pt x="125" y="63"/>
                  </a:lnTo>
                  <a:lnTo>
                    <a:pt x="119" y="63"/>
                  </a:lnTo>
                  <a:lnTo>
                    <a:pt x="111" y="63"/>
                  </a:lnTo>
                  <a:lnTo>
                    <a:pt x="105" y="63"/>
                  </a:lnTo>
                  <a:lnTo>
                    <a:pt x="105" y="63"/>
                  </a:lnTo>
                  <a:lnTo>
                    <a:pt x="97" y="63"/>
                  </a:lnTo>
                  <a:lnTo>
                    <a:pt x="91" y="63"/>
                  </a:lnTo>
                  <a:lnTo>
                    <a:pt x="63" y="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943" name="Freeform 295"/>
            <p:cNvSpPr>
              <a:spLocks noEditPoints="1"/>
            </p:cNvSpPr>
            <p:nvPr/>
          </p:nvSpPr>
          <p:spPr bwMode="auto">
            <a:xfrm>
              <a:off x="2258" y="209"/>
              <a:ext cx="154" cy="167"/>
            </a:xfrm>
            <a:custGeom>
              <a:avLst/>
              <a:gdLst/>
              <a:ahLst/>
              <a:cxnLst>
                <a:cxn ang="0">
                  <a:pos x="0" y="160"/>
                </a:cxn>
                <a:cxn ang="0">
                  <a:pos x="0" y="133"/>
                </a:cxn>
                <a:cxn ang="0">
                  <a:pos x="6" y="105"/>
                </a:cxn>
                <a:cxn ang="0">
                  <a:pos x="6" y="91"/>
                </a:cxn>
                <a:cxn ang="0">
                  <a:pos x="14" y="69"/>
                </a:cxn>
                <a:cxn ang="0">
                  <a:pos x="28" y="55"/>
                </a:cxn>
                <a:cxn ang="0">
                  <a:pos x="48" y="35"/>
                </a:cxn>
                <a:cxn ang="0">
                  <a:pos x="62" y="21"/>
                </a:cxn>
                <a:cxn ang="0">
                  <a:pos x="76" y="14"/>
                </a:cxn>
                <a:cxn ang="0">
                  <a:pos x="90" y="7"/>
                </a:cxn>
                <a:cxn ang="0">
                  <a:pos x="111" y="0"/>
                </a:cxn>
                <a:cxn ang="0">
                  <a:pos x="133" y="0"/>
                </a:cxn>
                <a:cxn ang="0">
                  <a:pos x="161" y="0"/>
                </a:cxn>
                <a:cxn ang="0">
                  <a:pos x="216" y="14"/>
                </a:cxn>
                <a:cxn ang="0">
                  <a:pos x="258" y="42"/>
                </a:cxn>
                <a:cxn ang="0">
                  <a:pos x="292" y="83"/>
                </a:cxn>
                <a:cxn ang="0">
                  <a:pos x="306" y="133"/>
                </a:cxn>
                <a:cxn ang="0">
                  <a:pos x="306" y="195"/>
                </a:cxn>
                <a:cxn ang="0">
                  <a:pos x="292" y="250"/>
                </a:cxn>
                <a:cxn ang="0">
                  <a:pos x="272" y="292"/>
                </a:cxn>
                <a:cxn ang="0">
                  <a:pos x="230" y="328"/>
                </a:cxn>
                <a:cxn ang="0">
                  <a:pos x="188" y="334"/>
                </a:cxn>
                <a:cxn ang="0">
                  <a:pos x="133" y="334"/>
                </a:cxn>
                <a:cxn ang="0">
                  <a:pos x="83" y="328"/>
                </a:cxn>
                <a:cxn ang="0">
                  <a:pos x="42" y="306"/>
                </a:cxn>
                <a:cxn ang="0">
                  <a:pos x="14" y="264"/>
                </a:cxn>
                <a:cxn ang="0">
                  <a:pos x="0" y="216"/>
                </a:cxn>
                <a:cxn ang="0">
                  <a:pos x="0" y="174"/>
                </a:cxn>
                <a:cxn ang="0">
                  <a:pos x="62" y="202"/>
                </a:cxn>
                <a:cxn ang="0">
                  <a:pos x="69" y="236"/>
                </a:cxn>
                <a:cxn ang="0">
                  <a:pos x="83" y="264"/>
                </a:cxn>
                <a:cxn ang="0">
                  <a:pos x="111" y="278"/>
                </a:cxn>
                <a:cxn ang="0">
                  <a:pos x="139" y="286"/>
                </a:cxn>
                <a:cxn ang="0">
                  <a:pos x="167" y="286"/>
                </a:cxn>
                <a:cxn ang="0">
                  <a:pos x="195" y="278"/>
                </a:cxn>
                <a:cxn ang="0">
                  <a:pos x="223" y="258"/>
                </a:cxn>
                <a:cxn ang="0">
                  <a:pos x="237" y="230"/>
                </a:cxn>
                <a:cxn ang="0">
                  <a:pos x="244" y="188"/>
                </a:cxn>
                <a:cxn ang="0">
                  <a:pos x="244" y="146"/>
                </a:cxn>
                <a:cxn ang="0">
                  <a:pos x="237" y="111"/>
                </a:cxn>
                <a:cxn ang="0">
                  <a:pos x="216" y="77"/>
                </a:cxn>
                <a:cxn ang="0">
                  <a:pos x="188" y="63"/>
                </a:cxn>
                <a:cxn ang="0">
                  <a:pos x="161" y="55"/>
                </a:cxn>
                <a:cxn ang="0">
                  <a:pos x="125" y="55"/>
                </a:cxn>
                <a:cxn ang="0">
                  <a:pos x="105" y="69"/>
                </a:cxn>
                <a:cxn ang="0">
                  <a:pos x="83" y="91"/>
                </a:cxn>
                <a:cxn ang="0">
                  <a:pos x="62" y="119"/>
                </a:cxn>
                <a:cxn ang="0">
                  <a:pos x="62" y="153"/>
                </a:cxn>
              </a:cxnLst>
              <a:rect l="0" t="0" r="r" b="b"/>
              <a:pathLst>
                <a:path w="306" h="334">
                  <a:moveTo>
                    <a:pt x="0" y="174"/>
                  </a:moveTo>
                  <a:lnTo>
                    <a:pt x="0" y="167"/>
                  </a:lnTo>
                  <a:lnTo>
                    <a:pt x="0" y="160"/>
                  </a:lnTo>
                  <a:lnTo>
                    <a:pt x="0" y="146"/>
                  </a:lnTo>
                  <a:lnTo>
                    <a:pt x="0" y="139"/>
                  </a:lnTo>
                  <a:lnTo>
                    <a:pt x="0" y="133"/>
                  </a:lnTo>
                  <a:lnTo>
                    <a:pt x="0" y="125"/>
                  </a:lnTo>
                  <a:lnTo>
                    <a:pt x="0" y="119"/>
                  </a:lnTo>
                  <a:lnTo>
                    <a:pt x="6" y="105"/>
                  </a:lnTo>
                  <a:lnTo>
                    <a:pt x="6" y="97"/>
                  </a:lnTo>
                  <a:lnTo>
                    <a:pt x="6" y="91"/>
                  </a:lnTo>
                  <a:lnTo>
                    <a:pt x="6" y="91"/>
                  </a:lnTo>
                  <a:lnTo>
                    <a:pt x="6" y="83"/>
                  </a:lnTo>
                  <a:lnTo>
                    <a:pt x="14" y="77"/>
                  </a:lnTo>
                  <a:lnTo>
                    <a:pt x="14" y="69"/>
                  </a:lnTo>
                  <a:lnTo>
                    <a:pt x="20" y="69"/>
                  </a:lnTo>
                  <a:lnTo>
                    <a:pt x="28" y="63"/>
                  </a:lnTo>
                  <a:lnTo>
                    <a:pt x="28" y="55"/>
                  </a:lnTo>
                  <a:lnTo>
                    <a:pt x="34" y="49"/>
                  </a:lnTo>
                  <a:lnTo>
                    <a:pt x="42" y="42"/>
                  </a:lnTo>
                  <a:lnTo>
                    <a:pt x="48" y="35"/>
                  </a:lnTo>
                  <a:lnTo>
                    <a:pt x="48" y="35"/>
                  </a:lnTo>
                  <a:lnTo>
                    <a:pt x="55" y="28"/>
                  </a:lnTo>
                  <a:lnTo>
                    <a:pt x="62" y="21"/>
                  </a:lnTo>
                  <a:lnTo>
                    <a:pt x="69" y="21"/>
                  </a:lnTo>
                  <a:lnTo>
                    <a:pt x="76" y="14"/>
                  </a:lnTo>
                  <a:lnTo>
                    <a:pt x="76" y="14"/>
                  </a:lnTo>
                  <a:lnTo>
                    <a:pt x="76" y="14"/>
                  </a:lnTo>
                  <a:lnTo>
                    <a:pt x="83" y="14"/>
                  </a:lnTo>
                  <a:lnTo>
                    <a:pt x="90" y="7"/>
                  </a:lnTo>
                  <a:lnTo>
                    <a:pt x="97" y="7"/>
                  </a:lnTo>
                  <a:lnTo>
                    <a:pt x="105" y="0"/>
                  </a:lnTo>
                  <a:lnTo>
                    <a:pt x="111" y="0"/>
                  </a:lnTo>
                  <a:lnTo>
                    <a:pt x="119" y="0"/>
                  </a:lnTo>
                  <a:lnTo>
                    <a:pt x="125" y="0"/>
                  </a:lnTo>
                  <a:lnTo>
                    <a:pt x="133" y="0"/>
                  </a:lnTo>
                  <a:lnTo>
                    <a:pt x="139" y="0"/>
                  </a:lnTo>
                  <a:lnTo>
                    <a:pt x="147" y="0"/>
                  </a:lnTo>
                  <a:lnTo>
                    <a:pt x="161" y="0"/>
                  </a:lnTo>
                  <a:lnTo>
                    <a:pt x="181" y="7"/>
                  </a:lnTo>
                  <a:lnTo>
                    <a:pt x="202" y="7"/>
                  </a:lnTo>
                  <a:lnTo>
                    <a:pt x="216" y="14"/>
                  </a:lnTo>
                  <a:lnTo>
                    <a:pt x="230" y="21"/>
                  </a:lnTo>
                  <a:lnTo>
                    <a:pt x="244" y="28"/>
                  </a:lnTo>
                  <a:lnTo>
                    <a:pt x="258" y="42"/>
                  </a:lnTo>
                  <a:lnTo>
                    <a:pt x="272" y="49"/>
                  </a:lnTo>
                  <a:lnTo>
                    <a:pt x="278" y="63"/>
                  </a:lnTo>
                  <a:lnTo>
                    <a:pt x="292" y="83"/>
                  </a:lnTo>
                  <a:lnTo>
                    <a:pt x="300" y="97"/>
                  </a:lnTo>
                  <a:lnTo>
                    <a:pt x="300" y="119"/>
                  </a:lnTo>
                  <a:lnTo>
                    <a:pt x="306" y="133"/>
                  </a:lnTo>
                  <a:lnTo>
                    <a:pt x="306" y="153"/>
                  </a:lnTo>
                  <a:lnTo>
                    <a:pt x="306" y="174"/>
                  </a:lnTo>
                  <a:lnTo>
                    <a:pt x="306" y="195"/>
                  </a:lnTo>
                  <a:lnTo>
                    <a:pt x="306" y="216"/>
                  </a:lnTo>
                  <a:lnTo>
                    <a:pt x="300" y="236"/>
                  </a:lnTo>
                  <a:lnTo>
                    <a:pt x="292" y="250"/>
                  </a:lnTo>
                  <a:lnTo>
                    <a:pt x="292" y="264"/>
                  </a:lnTo>
                  <a:lnTo>
                    <a:pt x="278" y="278"/>
                  </a:lnTo>
                  <a:lnTo>
                    <a:pt x="272" y="292"/>
                  </a:lnTo>
                  <a:lnTo>
                    <a:pt x="258" y="306"/>
                  </a:lnTo>
                  <a:lnTo>
                    <a:pt x="244" y="314"/>
                  </a:lnTo>
                  <a:lnTo>
                    <a:pt x="230" y="328"/>
                  </a:lnTo>
                  <a:lnTo>
                    <a:pt x="216" y="334"/>
                  </a:lnTo>
                  <a:lnTo>
                    <a:pt x="202" y="334"/>
                  </a:lnTo>
                  <a:lnTo>
                    <a:pt x="188" y="334"/>
                  </a:lnTo>
                  <a:lnTo>
                    <a:pt x="167" y="334"/>
                  </a:lnTo>
                  <a:lnTo>
                    <a:pt x="153" y="334"/>
                  </a:lnTo>
                  <a:lnTo>
                    <a:pt x="133" y="334"/>
                  </a:lnTo>
                  <a:lnTo>
                    <a:pt x="111" y="334"/>
                  </a:lnTo>
                  <a:lnTo>
                    <a:pt x="97" y="334"/>
                  </a:lnTo>
                  <a:lnTo>
                    <a:pt x="83" y="328"/>
                  </a:lnTo>
                  <a:lnTo>
                    <a:pt x="69" y="328"/>
                  </a:lnTo>
                  <a:lnTo>
                    <a:pt x="55" y="314"/>
                  </a:lnTo>
                  <a:lnTo>
                    <a:pt x="42" y="306"/>
                  </a:lnTo>
                  <a:lnTo>
                    <a:pt x="34" y="292"/>
                  </a:lnTo>
                  <a:lnTo>
                    <a:pt x="20" y="278"/>
                  </a:lnTo>
                  <a:lnTo>
                    <a:pt x="14" y="264"/>
                  </a:lnTo>
                  <a:lnTo>
                    <a:pt x="6" y="250"/>
                  </a:lnTo>
                  <a:lnTo>
                    <a:pt x="0" y="236"/>
                  </a:lnTo>
                  <a:lnTo>
                    <a:pt x="0" y="216"/>
                  </a:lnTo>
                  <a:lnTo>
                    <a:pt x="0" y="195"/>
                  </a:lnTo>
                  <a:lnTo>
                    <a:pt x="0" y="181"/>
                  </a:lnTo>
                  <a:lnTo>
                    <a:pt x="0" y="174"/>
                  </a:lnTo>
                  <a:close/>
                  <a:moveTo>
                    <a:pt x="62" y="167"/>
                  </a:moveTo>
                  <a:lnTo>
                    <a:pt x="62" y="188"/>
                  </a:lnTo>
                  <a:lnTo>
                    <a:pt x="62" y="202"/>
                  </a:lnTo>
                  <a:lnTo>
                    <a:pt x="62" y="216"/>
                  </a:lnTo>
                  <a:lnTo>
                    <a:pt x="62" y="230"/>
                  </a:lnTo>
                  <a:lnTo>
                    <a:pt x="69" y="236"/>
                  </a:lnTo>
                  <a:lnTo>
                    <a:pt x="76" y="250"/>
                  </a:lnTo>
                  <a:lnTo>
                    <a:pt x="83" y="258"/>
                  </a:lnTo>
                  <a:lnTo>
                    <a:pt x="83" y="264"/>
                  </a:lnTo>
                  <a:lnTo>
                    <a:pt x="90" y="272"/>
                  </a:lnTo>
                  <a:lnTo>
                    <a:pt x="105" y="278"/>
                  </a:lnTo>
                  <a:lnTo>
                    <a:pt x="111" y="278"/>
                  </a:lnTo>
                  <a:lnTo>
                    <a:pt x="119" y="286"/>
                  </a:lnTo>
                  <a:lnTo>
                    <a:pt x="125" y="286"/>
                  </a:lnTo>
                  <a:lnTo>
                    <a:pt x="139" y="286"/>
                  </a:lnTo>
                  <a:lnTo>
                    <a:pt x="147" y="286"/>
                  </a:lnTo>
                  <a:lnTo>
                    <a:pt x="153" y="286"/>
                  </a:lnTo>
                  <a:lnTo>
                    <a:pt x="167" y="286"/>
                  </a:lnTo>
                  <a:lnTo>
                    <a:pt x="181" y="286"/>
                  </a:lnTo>
                  <a:lnTo>
                    <a:pt x="188" y="278"/>
                  </a:lnTo>
                  <a:lnTo>
                    <a:pt x="195" y="278"/>
                  </a:lnTo>
                  <a:lnTo>
                    <a:pt x="209" y="272"/>
                  </a:lnTo>
                  <a:lnTo>
                    <a:pt x="216" y="264"/>
                  </a:lnTo>
                  <a:lnTo>
                    <a:pt x="223" y="258"/>
                  </a:lnTo>
                  <a:lnTo>
                    <a:pt x="230" y="250"/>
                  </a:lnTo>
                  <a:lnTo>
                    <a:pt x="237" y="236"/>
                  </a:lnTo>
                  <a:lnTo>
                    <a:pt x="237" y="230"/>
                  </a:lnTo>
                  <a:lnTo>
                    <a:pt x="244" y="216"/>
                  </a:lnTo>
                  <a:lnTo>
                    <a:pt x="244" y="202"/>
                  </a:lnTo>
                  <a:lnTo>
                    <a:pt x="244" y="188"/>
                  </a:lnTo>
                  <a:lnTo>
                    <a:pt x="244" y="174"/>
                  </a:lnTo>
                  <a:lnTo>
                    <a:pt x="244" y="160"/>
                  </a:lnTo>
                  <a:lnTo>
                    <a:pt x="244" y="146"/>
                  </a:lnTo>
                  <a:lnTo>
                    <a:pt x="244" y="133"/>
                  </a:lnTo>
                  <a:lnTo>
                    <a:pt x="237" y="119"/>
                  </a:lnTo>
                  <a:lnTo>
                    <a:pt x="237" y="111"/>
                  </a:lnTo>
                  <a:lnTo>
                    <a:pt x="230" y="97"/>
                  </a:lnTo>
                  <a:lnTo>
                    <a:pt x="223" y="91"/>
                  </a:lnTo>
                  <a:lnTo>
                    <a:pt x="216" y="77"/>
                  </a:lnTo>
                  <a:lnTo>
                    <a:pt x="209" y="69"/>
                  </a:lnTo>
                  <a:lnTo>
                    <a:pt x="202" y="69"/>
                  </a:lnTo>
                  <a:lnTo>
                    <a:pt x="188" y="63"/>
                  </a:lnTo>
                  <a:lnTo>
                    <a:pt x="181" y="55"/>
                  </a:lnTo>
                  <a:lnTo>
                    <a:pt x="174" y="55"/>
                  </a:lnTo>
                  <a:lnTo>
                    <a:pt x="161" y="55"/>
                  </a:lnTo>
                  <a:lnTo>
                    <a:pt x="153" y="55"/>
                  </a:lnTo>
                  <a:lnTo>
                    <a:pt x="139" y="55"/>
                  </a:lnTo>
                  <a:lnTo>
                    <a:pt x="125" y="55"/>
                  </a:lnTo>
                  <a:lnTo>
                    <a:pt x="119" y="63"/>
                  </a:lnTo>
                  <a:lnTo>
                    <a:pt x="111" y="63"/>
                  </a:lnTo>
                  <a:lnTo>
                    <a:pt x="105" y="69"/>
                  </a:lnTo>
                  <a:lnTo>
                    <a:pt x="97" y="69"/>
                  </a:lnTo>
                  <a:lnTo>
                    <a:pt x="83" y="77"/>
                  </a:lnTo>
                  <a:lnTo>
                    <a:pt x="83" y="91"/>
                  </a:lnTo>
                  <a:lnTo>
                    <a:pt x="76" y="97"/>
                  </a:lnTo>
                  <a:lnTo>
                    <a:pt x="69" y="105"/>
                  </a:lnTo>
                  <a:lnTo>
                    <a:pt x="62" y="119"/>
                  </a:lnTo>
                  <a:lnTo>
                    <a:pt x="62" y="133"/>
                  </a:lnTo>
                  <a:lnTo>
                    <a:pt x="62" y="139"/>
                  </a:lnTo>
                  <a:lnTo>
                    <a:pt x="62" y="153"/>
                  </a:lnTo>
                  <a:lnTo>
                    <a:pt x="62" y="1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944" name="Freeform 296"/>
            <p:cNvSpPr>
              <a:spLocks noEditPoints="1"/>
            </p:cNvSpPr>
            <p:nvPr/>
          </p:nvSpPr>
          <p:spPr bwMode="auto">
            <a:xfrm>
              <a:off x="2450" y="209"/>
              <a:ext cx="136" cy="167"/>
            </a:xfrm>
            <a:custGeom>
              <a:avLst/>
              <a:gdLst/>
              <a:ahLst/>
              <a:cxnLst>
                <a:cxn ang="0">
                  <a:pos x="126" y="7"/>
                </a:cxn>
                <a:cxn ang="0">
                  <a:pos x="140" y="7"/>
                </a:cxn>
                <a:cxn ang="0">
                  <a:pos x="160" y="7"/>
                </a:cxn>
                <a:cxn ang="0">
                  <a:pos x="174" y="7"/>
                </a:cxn>
                <a:cxn ang="0">
                  <a:pos x="188" y="21"/>
                </a:cxn>
                <a:cxn ang="0">
                  <a:pos x="216" y="35"/>
                </a:cxn>
                <a:cxn ang="0">
                  <a:pos x="237" y="55"/>
                </a:cxn>
                <a:cxn ang="0">
                  <a:pos x="251" y="83"/>
                </a:cxn>
                <a:cxn ang="0">
                  <a:pos x="265" y="111"/>
                </a:cxn>
                <a:cxn ang="0">
                  <a:pos x="272" y="146"/>
                </a:cxn>
                <a:cxn ang="0">
                  <a:pos x="272" y="188"/>
                </a:cxn>
                <a:cxn ang="0">
                  <a:pos x="272" y="209"/>
                </a:cxn>
                <a:cxn ang="0">
                  <a:pos x="272" y="223"/>
                </a:cxn>
                <a:cxn ang="0">
                  <a:pos x="265" y="244"/>
                </a:cxn>
                <a:cxn ang="0">
                  <a:pos x="258" y="258"/>
                </a:cxn>
                <a:cxn ang="0">
                  <a:pos x="244" y="278"/>
                </a:cxn>
                <a:cxn ang="0">
                  <a:pos x="237" y="292"/>
                </a:cxn>
                <a:cxn ang="0">
                  <a:pos x="230" y="306"/>
                </a:cxn>
                <a:cxn ang="0">
                  <a:pos x="216" y="320"/>
                </a:cxn>
                <a:cxn ang="0">
                  <a:pos x="202" y="320"/>
                </a:cxn>
                <a:cxn ang="0">
                  <a:pos x="188" y="328"/>
                </a:cxn>
                <a:cxn ang="0">
                  <a:pos x="174" y="334"/>
                </a:cxn>
                <a:cxn ang="0">
                  <a:pos x="160" y="334"/>
                </a:cxn>
                <a:cxn ang="0">
                  <a:pos x="146" y="334"/>
                </a:cxn>
                <a:cxn ang="0">
                  <a:pos x="126" y="334"/>
                </a:cxn>
                <a:cxn ang="0">
                  <a:pos x="0" y="0"/>
                </a:cxn>
                <a:cxn ang="0">
                  <a:pos x="112" y="278"/>
                </a:cxn>
                <a:cxn ang="0">
                  <a:pos x="126" y="286"/>
                </a:cxn>
                <a:cxn ang="0">
                  <a:pos x="140" y="278"/>
                </a:cxn>
                <a:cxn ang="0">
                  <a:pos x="154" y="278"/>
                </a:cxn>
                <a:cxn ang="0">
                  <a:pos x="154" y="278"/>
                </a:cxn>
                <a:cxn ang="0">
                  <a:pos x="174" y="272"/>
                </a:cxn>
                <a:cxn ang="0">
                  <a:pos x="182" y="264"/>
                </a:cxn>
                <a:cxn ang="0">
                  <a:pos x="196" y="258"/>
                </a:cxn>
                <a:cxn ang="0">
                  <a:pos x="202" y="236"/>
                </a:cxn>
                <a:cxn ang="0">
                  <a:pos x="209" y="209"/>
                </a:cxn>
                <a:cxn ang="0">
                  <a:pos x="209" y="181"/>
                </a:cxn>
                <a:cxn ang="0">
                  <a:pos x="209" y="146"/>
                </a:cxn>
                <a:cxn ang="0">
                  <a:pos x="202" y="119"/>
                </a:cxn>
                <a:cxn ang="0">
                  <a:pos x="196" y="97"/>
                </a:cxn>
                <a:cxn ang="0">
                  <a:pos x="182" y="83"/>
                </a:cxn>
                <a:cxn ang="0">
                  <a:pos x="174" y="77"/>
                </a:cxn>
                <a:cxn ang="0">
                  <a:pos x="154" y="69"/>
                </a:cxn>
                <a:cxn ang="0">
                  <a:pos x="146" y="69"/>
                </a:cxn>
                <a:cxn ang="0">
                  <a:pos x="132" y="63"/>
                </a:cxn>
                <a:cxn ang="0">
                  <a:pos x="112" y="63"/>
                </a:cxn>
                <a:cxn ang="0">
                  <a:pos x="90" y="63"/>
                </a:cxn>
              </a:cxnLst>
              <a:rect l="0" t="0" r="r" b="b"/>
              <a:pathLst>
                <a:path w="272" h="334">
                  <a:moveTo>
                    <a:pt x="0" y="0"/>
                  </a:moveTo>
                  <a:lnTo>
                    <a:pt x="118" y="0"/>
                  </a:lnTo>
                  <a:lnTo>
                    <a:pt x="126" y="7"/>
                  </a:lnTo>
                  <a:lnTo>
                    <a:pt x="132" y="7"/>
                  </a:lnTo>
                  <a:lnTo>
                    <a:pt x="140" y="7"/>
                  </a:lnTo>
                  <a:lnTo>
                    <a:pt x="140" y="7"/>
                  </a:lnTo>
                  <a:lnTo>
                    <a:pt x="146" y="7"/>
                  </a:lnTo>
                  <a:lnTo>
                    <a:pt x="154" y="7"/>
                  </a:lnTo>
                  <a:lnTo>
                    <a:pt x="160" y="7"/>
                  </a:lnTo>
                  <a:lnTo>
                    <a:pt x="168" y="7"/>
                  </a:lnTo>
                  <a:lnTo>
                    <a:pt x="168" y="7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82" y="14"/>
                  </a:lnTo>
                  <a:lnTo>
                    <a:pt x="188" y="21"/>
                  </a:lnTo>
                  <a:lnTo>
                    <a:pt x="202" y="28"/>
                  </a:lnTo>
                  <a:lnTo>
                    <a:pt x="209" y="28"/>
                  </a:lnTo>
                  <a:lnTo>
                    <a:pt x="216" y="35"/>
                  </a:lnTo>
                  <a:lnTo>
                    <a:pt x="223" y="42"/>
                  </a:lnTo>
                  <a:lnTo>
                    <a:pt x="230" y="49"/>
                  </a:lnTo>
                  <a:lnTo>
                    <a:pt x="237" y="55"/>
                  </a:lnTo>
                  <a:lnTo>
                    <a:pt x="244" y="63"/>
                  </a:lnTo>
                  <a:lnTo>
                    <a:pt x="251" y="69"/>
                  </a:lnTo>
                  <a:lnTo>
                    <a:pt x="251" y="83"/>
                  </a:lnTo>
                  <a:lnTo>
                    <a:pt x="258" y="91"/>
                  </a:lnTo>
                  <a:lnTo>
                    <a:pt x="265" y="97"/>
                  </a:lnTo>
                  <a:lnTo>
                    <a:pt x="265" y="111"/>
                  </a:lnTo>
                  <a:lnTo>
                    <a:pt x="272" y="125"/>
                  </a:lnTo>
                  <a:lnTo>
                    <a:pt x="272" y="133"/>
                  </a:lnTo>
                  <a:lnTo>
                    <a:pt x="272" y="146"/>
                  </a:lnTo>
                  <a:lnTo>
                    <a:pt x="272" y="160"/>
                  </a:lnTo>
                  <a:lnTo>
                    <a:pt x="272" y="174"/>
                  </a:lnTo>
                  <a:lnTo>
                    <a:pt x="272" y="188"/>
                  </a:lnTo>
                  <a:lnTo>
                    <a:pt x="272" y="195"/>
                  </a:lnTo>
                  <a:lnTo>
                    <a:pt x="272" y="202"/>
                  </a:lnTo>
                  <a:lnTo>
                    <a:pt x="272" y="209"/>
                  </a:lnTo>
                  <a:lnTo>
                    <a:pt x="272" y="216"/>
                  </a:lnTo>
                  <a:lnTo>
                    <a:pt x="272" y="216"/>
                  </a:lnTo>
                  <a:lnTo>
                    <a:pt x="272" y="223"/>
                  </a:lnTo>
                  <a:lnTo>
                    <a:pt x="265" y="230"/>
                  </a:lnTo>
                  <a:lnTo>
                    <a:pt x="265" y="236"/>
                  </a:lnTo>
                  <a:lnTo>
                    <a:pt x="265" y="244"/>
                  </a:lnTo>
                  <a:lnTo>
                    <a:pt x="265" y="244"/>
                  </a:lnTo>
                  <a:lnTo>
                    <a:pt x="258" y="250"/>
                  </a:lnTo>
                  <a:lnTo>
                    <a:pt x="258" y="258"/>
                  </a:lnTo>
                  <a:lnTo>
                    <a:pt x="251" y="264"/>
                  </a:lnTo>
                  <a:lnTo>
                    <a:pt x="251" y="272"/>
                  </a:lnTo>
                  <a:lnTo>
                    <a:pt x="244" y="278"/>
                  </a:lnTo>
                  <a:lnTo>
                    <a:pt x="244" y="286"/>
                  </a:lnTo>
                  <a:lnTo>
                    <a:pt x="244" y="286"/>
                  </a:lnTo>
                  <a:lnTo>
                    <a:pt x="237" y="292"/>
                  </a:lnTo>
                  <a:lnTo>
                    <a:pt x="237" y="300"/>
                  </a:lnTo>
                  <a:lnTo>
                    <a:pt x="230" y="306"/>
                  </a:lnTo>
                  <a:lnTo>
                    <a:pt x="230" y="306"/>
                  </a:lnTo>
                  <a:lnTo>
                    <a:pt x="223" y="314"/>
                  </a:lnTo>
                  <a:lnTo>
                    <a:pt x="216" y="314"/>
                  </a:lnTo>
                  <a:lnTo>
                    <a:pt x="216" y="320"/>
                  </a:lnTo>
                  <a:lnTo>
                    <a:pt x="209" y="320"/>
                  </a:lnTo>
                  <a:lnTo>
                    <a:pt x="209" y="320"/>
                  </a:lnTo>
                  <a:lnTo>
                    <a:pt x="202" y="320"/>
                  </a:lnTo>
                  <a:lnTo>
                    <a:pt x="196" y="328"/>
                  </a:lnTo>
                  <a:lnTo>
                    <a:pt x="196" y="328"/>
                  </a:lnTo>
                  <a:lnTo>
                    <a:pt x="188" y="328"/>
                  </a:lnTo>
                  <a:lnTo>
                    <a:pt x="182" y="328"/>
                  </a:lnTo>
                  <a:lnTo>
                    <a:pt x="182" y="328"/>
                  </a:lnTo>
                  <a:lnTo>
                    <a:pt x="174" y="334"/>
                  </a:lnTo>
                  <a:lnTo>
                    <a:pt x="168" y="334"/>
                  </a:lnTo>
                  <a:lnTo>
                    <a:pt x="168" y="334"/>
                  </a:lnTo>
                  <a:lnTo>
                    <a:pt x="160" y="334"/>
                  </a:lnTo>
                  <a:lnTo>
                    <a:pt x="154" y="334"/>
                  </a:lnTo>
                  <a:lnTo>
                    <a:pt x="154" y="334"/>
                  </a:lnTo>
                  <a:lnTo>
                    <a:pt x="146" y="334"/>
                  </a:lnTo>
                  <a:lnTo>
                    <a:pt x="140" y="334"/>
                  </a:lnTo>
                  <a:lnTo>
                    <a:pt x="132" y="334"/>
                  </a:lnTo>
                  <a:lnTo>
                    <a:pt x="126" y="334"/>
                  </a:lnTo>
                  <a:lnTo>
                    <a:pt x="126" y="334"/>
                  </a:lnTo>
                  <a:lnTo>
                    <a:pt x="0" y="334"/>
                  </a:lnTo>
                  <a:lnTo>
                    <a:pt x="0" y="0"/>
                  </a:lnTo>
                  <a:close/>
                  <a:moveTo>
                    <a:pt x="63" y="55"/>
                  </a:moveTo>
                  <a:lnTo>
                    <a:pt x="63" y="278"/>
                  </a:lnTo>
                  <a:lnTo>
                    <a:pt x="112" y="278"/>
                  </a:lnTo>
                  <a:lnTo>
                    <a:pt x="112" y="278"/>
                  </a:lnTo>
                  <a:lnTo>
                    <a:pt x="118" y="278"/>
                  </a:lnTo>
                  <a:lnTo>
                    <a:pt x="126" y="286"/>
                  </a:lnTo>
                  <a:lnTo>
                    <a:pt x="132" y="278"/>
                  </a:lnTo>
                  <a:lnTo>
                    <a:pt x="132" y="286"/>
                  </a:lnTo>
                  <a:lnTo>
                    <a:pt x="140" y="278"/>
                  </a:lnTo>
                  <a:lnTo>
                    <a:pt x="146" y="278"/>
                  </a:lnTo>
                  <a:lnTo>
                    <a:pt x="146" y="278"/>
                  </a:lnTo>
                  <a:lnTo>
                    <a:pt x="154" y="278"/>
                  </a:lnTo>
                  <a:lnTo>
                    <a:pt x="154" y="278"/>
                  </a:lnTo>
                  <a:lnTo>
                    <a:pt x="154" y="278"/>
                  </a:lnTo>
                  <a:lnTo>
                    <a:pt x="154" y="278"/>
                  </a:lnTo>
                  <a:lnTo>
                    <a:pt x="160" y="278"/>
                  </a:lnTo>
                  <a:lnTo>
                    <a:pt x="168" y="278"/>
                  </a:lnTo>
                  <a:lnTo>
                    <a:pt x="174" y="272"/>
                  </a:lnTo>
                  <a:lnTo>
                    <a:pt x="174" y="272"/>
                  </a:lnTo>
                  <a:lnTo>
                    <a:pt x="182" y="272"/>
                  </a:lnTo>
                  <a:lnTo>
                    <a:pt x="182" y="264"/>
                  </a:lnTo>
                  <a:lnTo>
                    <a:pt x="188" y="264"/>
                  </a:lnTo>
                  <a:lnTo>
                    <a:pt x="188" y="258"/>
                  </a:lnTo>
                  <a:lnTo>
                    <a:pt x="196" y="258"/>
                  </a:lnTo>
                  <a:lnTo>
                    <a:pt x="196" y="250"/>
                  </a:lnTo>
                  <a:lnTo>
                    <a:pt x="202" y="244"/>
                  </a:lnTo>
                  <a:lnTo>
                    <a:pt x="202" y="236"/>
                  </a:lnTo>
                  <a:lnTo>
                    <a:pt x="209" y="223"/>
                  </a:lnTo>
                  <a:lnTo>
                    <a:pt x="209" y="216"/>
                  </a:lnTo>
                  <a:lnTo>
                    <a:pt x="209" y="209"/>
                  </a:lnTo>
                  <a:lnTo>
                    <a:pt x="209" y="202"/>
                  </a:lnTo>
                  <a:lnTo>
                    <a:pt x="209" y="188"/>
                  </a:lnTo>
                  <a:lnTo>
                    <a:pt x="209" y="181"/>
                  </a:lnTo>
                  <a:lnTo>
                    <a:pt x="209" y="167"/>
                  </a:lnTo>
                  <a:lnTo>
                    <a:pt x="209" y="153"/>
                  </a:lnTo>
                  <a:lnTo>
                    <a:pt x="209" y="146"/>
                  </a:lnTo>
                  <a:lnTo>
                    <a:pt x="209" y="133"/>
                  </a:lnTo>
                  <a:lnTo>
                    <a:pt x="209" y="125"/>
                  </a:lnTo>
                  <a:lnTo>
                    <a:pt x="202" y="119"/>
                  </a:lnTo>
                  <a:lnTo>
                    <a:pt x="202" y="111"/>
                  </a:lnTo>
                  <a:lnTo>
                    <a:pt x="196" y="105"/>
                  </a:lnTo>
                  <a:lnTo>
                    <a:pt x="196" y="97"/>
                  </a:lnTo>
                  <a:lnTo>
                    <a:pt x="188" y="97"/>
                  </a:lnTo>
                  <a:lnTo>
                    <a:pt x="188" y="91"/>
                  </a:lnTo>
                  <a:lnTo>
                    <a:pt x="182" y="83"/>
                  </a:lnTo>
                  <a:lnTo>
                    <a:pt x="182" y="83"/>
                  </a:lnTo>
                  <a:lnTo>
                    <a:pt x="174" y="77"/>
                  </a:lnTo>
                  <a:lnTo>
                    <a:pt x="174" y="77"/>
                  </a:lnTo>
                  <a:lnTo>
                    <a:pt x="168" y="77"/>
                  </a:lnTo>
                  <a:lnTo>
                    <a:pt x="160" y="69"/>
                  </a:lnTo>
                  <a:lnTo>
                    <a:pt x="154" y="69"/>
                  </a:lnTo>
                  <a:lnTo>
                    <a:pt x="154" y="69"/>
                  </a:lnTo>
                  <a:lnTo>
                    <a:pt x="146" y="69"/>
                  </a:lnTo>
                  <a:lnTo>
                    <a:pt x="146" y="69"/>
                  </a:lnTo>
                  <a:lnTo>
                    <a:pt x="140" y="69"/>
                  </a:lnTo>
                  <a:lnTo>
                    <a:pt x="132" y="63"/>
                  </a:lnTo>
                  <a:lnTo>
                    <a:pt x="132" y="63"/>
                  </a:lnTo>
                  <a:lnTo>
                    <a:pt x="126" y="63"/>
                  </a:lnTo>
                  <a:lnTo>
                    <a:pt x="118" y="63"/>
                  </a:lnTo>
                  <a:lnTo>
                    <a:pt x="112" y="63"/>
                  </a:lnTo>
                  <a:lnTo>
                    <a:pt x="104" y="63"/>
                  </a:lnTo>
                  <a:lnTo>
                    <a:pt x="98" y="63"/>
                  </a:lnTo>
                  <a:lnTo>
                    <a:pt x="90" y="63"/>
                  </a:lnTo>
                  <a:lnTo>
                    <a:pt x="63" y="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945" name="Freeform 297"/>
            <p:cNvSpPr>
              <a:spLocks noEditPoints="1"/>
            </p:cNvSpPr>
            <p:nvPr/>
          </p:nvSpPr>
          <p:spPr bwMode="auto">
            <a:xfrm>
              <a:off x="2614" y="160"/>
              <a:ext cx="52" cy="216"/>
            </a:xfrm>
            <a:custGeom>
              <a:avLst/>
              <a:gdLst/>
              <a:ahLst/>
              <a:cxnLst>
                <a:cxn ang="0">
                  <a:pos x="14" y="432"/>
                </a:cxn>
                <a:cxn ang="0">
                  <a:pos x="14" y="98"/>
                </a:cxn>
                <a:cxn ang="0">
                  <a:pos x="78" y="98"/>
                </a:cxn>
                <a:cxn ang="0">
                  <a:pos x="78" y="432"/>
                </a:cxn>
                <a:cxn ang="0">
                  <a:pos x="14" y="432"/>
                </a:cxn>
                <a:cxn ang="0">
                  <a:pos x="0" y="70"/>
                </a:cxn>
                <a:cxn ang="0">
                  <a:pos x="36" y="0"/>
                </a:cxn>
                <a:cxn ang="0">
                  <a:pos x="105" y="0"/>
                </a:cxn>
                <a:cxn ang="0">
                  <a:pos x="42" y="70"/>
                </a:cxn>
                <a:cxn ang="0">
                  <a:pos x="0" y="70"/>
                </a:cxn>
              </a:cxnLst>
              <a:rect l="0" t="0" r="r" b="b"/>
              <a:pathLst>
                <a:path w="105" h="432">
                  <a:moveTo>
                    <a:pt x="14" y="432"/>
                  </a:moveTo>
                  <a:lnTo>
                    <a:pt x="14" y="98"/>
                  </a:lnTo>
                  <a:lnTo>
                    <a:pt x="78" y="98"/>
                  </a:lnTo>
                  <a:lnTo>
                    <a:pt x="78" y="432"/>
                  </a:lnTo>
                  <a:lnTo>
                    <a:pt x="14" y="432"/>
                  </a:lnTo>
                  <a:close/>
                  <a:moveTo>
                    <a:pt x="0" y="70"/>
                  </a:moveTo>
                  <a:lnTo>
                    <a:pt x="36" y="0"/>
                  </a:lnTo>
                  <a:lnTo>
                    <a:pt x="105" y="0"/>
                  </a:lnTo>
                  <a:lnTo>
                    <a:pt x="42" y="7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946" name="Freeform 298"/>
            <p:cNvSpPr>
              <a:spLocks/>
            </p:cNvSpPr>
            <p:nvPr/>
          </p:nvSpPr>
          <p:spPr bwMode="auto">
            <a:xfrm>
              <a:off x="2687" y="209"/>
              <a:ext cx="115" cy="167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0" y="0"/>
                </a:cxn>
                <a:cxn ang="0">
                  <a:pos x="62" y="0"/>
                </a:cxn>
                <a:cxn ang="0">
                  <a:pos x="62" y="278"/>
                </a:cxn>
                <a:cxn ang="0">
                  <a:pos x="231" y="278"/>
                </a:cxn>
                <a:cxn ang="0">
                  <a:pos x="231" y="334"/>
                </a:cxn>
                <a:cxn ang="0">
                  <a:pos x="0" y="334"/>
                </a:cxn>
              </a:cxnLst>
              <a:rect l="0" t="0" r="r" b="b"/>
              <a:pathLst>
                <a:path w="231" h="334">
                  <a:moveTo>
                    <a:pt x="0" y="334"/>
                  </a:moveTo>
                  <a:lnTo>
                    <a:pt x="0" y="0"/>
                  </a:lnTo>
                  <a:lnTo>
                    <a:pt x="62" y="0"/>
                  </a:lnTo>
                  <a:lnTo>
                    <a:pt x="62" y="278"/>
                  </a:lnTo>
                  <a:lnTo>
                    <a:pt x="231" y="278"/>
                  </a:lnTo>
                  <a:lnTo>
                    <a:pt x="231" y="334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947" name="Freeform 299"/>
            <p:cNvSpPr>
              <a:spLocks noEditPoints="1"/>
            </p:cNvSpPr>
            <p:nvPr/>
          </p:nvSpPr>
          <p:spPr bwMode="auto">
            <a:xfrm>
              <a:off x="2896" y="160"/>
              <a:ext cx="150" cy="216"/>
            </a:xfrm>
            <a:custGeom>
              <a:avLst/>
              <a:gdLst/>
              <a:ahLst/>
              <a:cxnLst>
                <a:cxn ang="0">
                  <a:pos x="140" y="98"/>
                </a:cxn>
                <a:cxn ang="0">
                  <a:pos x="175" y="105"/>
                </a:cxn>
                <a:cxn ang="0">
                  <a:pos x="209" y="112"/>
                </a:cxn>
                <a:cxn ang="0">
                  <a:pos x="231" y="126"/>
                </a:cxn>
                <a:cxn ang="0">
                  <a:pos x="245" y="140"/>
                </a:cxn>
                <a:cxn ang="0">
                  <a:pos x="265" y="167"/>
                </a:cxn>
                <a:cxn ang="0">
                  <a:pos x="265" y="189"/>
                </a:cxn>
                <a:cxn ang="0">
                  <a:pos x="265" y="217"/>
                </a:cxn>
                <a:cxn ang="0">
                  <a:pos x="259" y="237"/>
                </a:cxn>
                <a:cxn ang="0">
                  <a:pos x="245" y="258"/>
                </a:cxn>
                <a:cxn ang="0">
                  <a:pos x="223" y="279"/>
                </a:cxn>
                <a:cxn ang="0">
                  <a:pos x="195" y="286"/>
                </a:cxn>
                <a:cxn ang="0">
                  <a:pos x="195" y="300"/>
                </a:cxn>
                <a:cxn ang="0">
                  <a:pos x="209" y="307"/>
                </a:cxn>
                <a:cxn ang="0">
                  <a:pos x="217" y="321"/>
                </a:cxn>
                <a:cxn ang="0">
                  <a:pos x="231" y="342"/>
                </a:cxn>
                <a:cxn ang="0">
                  <a:pos x="245" y="362"/>
                </a:cxn>
                <a:cxn ang="0">
                  <a:pos x="223" y="432"/>
                </a:cxn>
                <a:cxn ang="0">
                  <a:pos x="154" y="342"/>
                </a:cxn>
                <a:cxn ang="0">
                  <a:pos x="140" y="321"/>
                </a:cxn>
                <a:cxn ang="0">
                  <a:pos x="126" y="307"/>
                </a:cxn>
                <a:cxn ang="0">
                  <a:pos x="119" y="300"/>
                </a:cxn>
                <a:cxn ang="0">
                  <a:pos x="105" y="300"/>
                </a:cxn>
                <a:cxn ang="0">
                  <a:pos x="84" y="300"/>
                </a:cxn>
                <a:cxn ang="0">
                  <a:pos x="63" y="293"/>
                </a:cxn>
                <a:cxn ang="0">
                  <a:pos x="63" y="237"/>
                </a:cxn>
                <a:cxn ang="0">
                  <a:pos x="140" y="237"/>
                </a:cxn>
                <a:cxn ang="0">
                  <a:pos x="167" y="237"/>
                </a:cxn>
                <a:cxn ang="0">
                  <a:pos x="181" y="237"/>
                </a:cxn>
                <a:cxn ang="0">
                  <a:pos x="189" y="231"/>
                </a:cxn>
                <a:cxn ang="0">
                  <a:pos x="203" y="217"/>
                </a:cxn>
                <a:cxn ang="0">
                  <a:pos x="203" y="209"/>
                </a:cxn>
                <a:cxn ang="0">
                  <a:pos x="203" y="203"/>
                </a:cxn>
                <a:cxn ang="0">
                  <a:pos x="203" y="189"/>
                </a:cxn>
                <a:cxn ang="0">
                  <a:pos x="195" y="175"/>
                </a:cxn>
                <a:cxn ang="0">
                  <a:pos x="189" y="167"/>
                </a:cxn>
                <a:cxn ang="0">
                  <a:pos x="175" y="167"/>
                </a:cxn>
                <a:cxn ang="0">
                  <a:pos x="161" y="167"/>
                </a:cxn>
                <a:cxn ang="0">
                  <a:pos x="154" y="161"/>
                </a:cxn>
                <a:cxn ang="0">
                  <a:pos x="140" y="161"/>
                </a:cxn>
                <a:cxn ang="0">
                  <a:pos x="126" y="161"/>
                </a:cxn>
                <a:cxn ang="0">
                  <a:pos x="63" y="237"/>
                </a:cxn>
                <a:cxn ang="0">
                  <a:pos x="119" y="36"/>
                </a:cxn>
                <a:cxn ang="0">
                  <a:pos x="147" y="70"/>
                </a:cxn>
              </a:cxnLst>
              <a:rect l="0" t="0" r="r" b="b"/>
              <a:pathLst>
                <a:path w="300" h="432">
                  <a:moveTo>
                    <a:pt x="0" y="432"/>
                  </a:moveTo>
                  <a:lnTo>
                    <a:pt x="0" y="98"/>
                  </a:lnTo>
                  <a:lnTo>
                    <a:pt x="140" y="98"/>
                  </a:lnTo>
                  <a:lnTo>
                    <a:pt x="154" y="105"/>
                  </a:lnTo>
                  <a:lnTo>
                    <a:pt x="167" y="105"/>
                  </a:lnTo>
                  <a:lnTo>
                    <a:pt x="175" y="105"/>
                  </a:lnTo>
                  <a:lnTo>
                    <a:pt x="189" y="105"/>
                  </a:lnTo>
                  <a:lnTo>
                    <a:pt x="195" y="105"/>
                  </a:lnTo>
                  <a:lnTo>
                    <a:pt x="209" y="112"/>
                  </a:lnTo>
                  <a:lnTo>
                    <a:pt x="217" y="112"/>
                  </a:lnTo>
                  <a:lnTo>
                    <a:pt x="223" y="119"/>
                  </a:lnTo>
                  <a:lnTo>
                    <a:pt x="231" y="126"/>
                  </a:lnTo>
                  <a:lnTo>
                    <a:pt x="237" y="126"/>
                  </a:lnTo>
                  <a:lnTo>
                    <a:pt x="245" y="133"/>
                  </a:lnTo>
                  <a:lnTo>
                    <a:pt x="245" y="140"/>
                  </a:lnTo>
                  <a:lnTo>
                    <a:pt x="251" y="147"/>
                  </a:lnTo>
                  <a:lnTo>
                    <a:pt x="259" y="153"/>
                  </a:lnTo>
                  <a:lnTo>
                    <a:pt x="265" y="167"/>
                  </a:lnTo>
                  <a:lnTo>
                    <a:pt x="265" y="175"/>
                  </a:lnTo>
                  <a:lnTo>
                    <a:pt x="265" y="181"/>
                  </a:lnTo>
                  <a:lnTo>
                    <a:pt x="265" y="189"/>
                  </a:lnTo>
                  <a:lnTo>
                    <a:pt x="265" y="195"/>
                  </a:lnTo>
                  <a:lnTo>
                    <a:pt x="265" y="209"/>
                  </a:lnTo>
                  <a:lnTo>
                    <a:pt x="265" y="217"/>
                  </a:lnTo>
                  <a:lnTo>
                    <a:pt x="265" y="223"/>
                  </a:lnTo>
                  <a:lnTo>
                    <a:pt x="259" y="231"/>
                  </a:lnTo>
                  <a:lnTo>
                    <a:pt x="259" y="237"/>
                  </a:lnTo>
                  <a:lnTo>
                    <a:pt x="259" y="251"/>
                  </a:lnTo>
                  <a:lnTo>
                    <a:pt x="251" y="258"/>
                  </a:lnTo>
                  <a:lnTo>
                    <a:pt x="245" y="258"/>
                  </a:lnTo>
                  <a:lnTo>
                    <a:pt x="237" y="265"/>
                  </a:lnTo>
                  <a:lnTo>
                    <a:pt x="231" y="272"/>
                  </a:lnTo>
                  <a:lnTo>
                    <a:pt x="223" y="279"/>
                  </a:lnTo>
                  <a:lnTo>
                    <a:pt x="217" y="279"/>
                  </a:lnTo>
                  <a:lnTo>
                    <a:pt x="203" y="286"/>
                  </a:lnTo>
                  <a:lnTo>
                    <a:pt x="195" y="286"/>
                  </a:lnTo>
                  <a:lnTo>
                    <a:pt x="189" y="286"/>
                  </a:lnTo>
                  <a:lnTo>
                    <a:pt x="189" y="293"/>
                  </a:lnTo>
                  <a:lnTo>
                    <a:pt x="195" y="300"/>
                  </a:lnTo>
                  <a:lnTo>
                    <a:pt x="203" y="300"/>
                  </a:lnTo>
                  <a:lnTo>
                    <a:pt x="203" y="307"/>
                  </a:lnTo>
                  <a:lnTo>
                    <a:pt x="209" y="307"/>
                  </a:lnTo>
                  <a:lnTo>
                    <a:pt x="209" y="314"/>
                  </a:lnTo>
                  <a:lnTo>
                    <a:pt x="217" y="321"/>
                  </a:lnTo>
                  <a:lnTo>
                    <a:pt x="217" y="321"/>
                  </a:lnTo>
                  <a:lnTo>
                    <a:pt x="223" y="328"/>
                  </a:lnTo>
                  <a:lnTo>
                    <a:pt x="223" y="334"/>
                  </a:lnTo>
                  <a:lnTo>
                    <a:pt x="231" y="342"/>
                  </a:lnTo>
                  <a:lnTo>
                    <a:pt x="237" y="348"/>
                  </a:lnTo>
                  <a:lnTo>
                    <a:pt x="245" y="356"/>
                  </a:lnTo>
                  <a:lnTo>
                    <a:pt x="245" y="362"/>
                  </a:lnTo>
                  <a:lnTo>
                    <a:pt x="251" y="370"/>
                  </a:lnTo>
                  <a:lnTo>
                    <a:pt x="300" y="432"/>
                  </a:lnTo>
                  <a:lnTo>
                    <a:pt x="223" y="432"/>
                  </a:lnTo>
                  <a:lnTo>
                    <a:pt x="175" y="356"/>
                  </a:lnTo>
                  <a:lnTo>
                    <a:pt x="161" y="348"/>
                  </a:lnTo>
                  <a:lnTo>
                    <a:pt x="154" y="342"/>
                  </a:lnTo>
                  <a:lnTo>
                    <a:pt x="147" y="334"/>
                  </a:lnTo>
                  <a:lnTo>
                    <a:pt x="140" y="328"/>
                  </a:lnTo>
                  <a:lnTo>
                    <a:pt x="140" y="321"/>
                  </a:lnTo>
                  <a:lnTo>
                    <a:pt x="133" y="314"/>
                  </a:lnTo>
                  <a:lnTo>
                    <a:pt x="133" y="314"/>
                  </a:lnTo>
                  <a:lnTo>
                    <a:pt x="126" y="307"/>
                  </a:lnTo>
                  <a:lnTo>
                    <a:pt x="126" y="307"/>
                  </a:lnTo>
                  <a:lnTo>
                    <a:pt x="119" y="307"/>
                  </a:lnTo>
                  <a:lnTo>
                    <a:pt x="119" y="300"/>
                  </a:lnTo>
                  <a:lnTo>
                    <a:pt x="112" y="300"/>
                  </a:lnTo>
                  <a:lnTo>
                    <a:pt x="105" y="300"/>
                  </a:lnTo>
                  <a:lnTo>
                    <a:pt x="105" y="300"/>
                  </a:lnTo>
                  <a:lnTo>
                    <a:pt x="98" y="300"/>
                  </a:lnTo>
                  <a:lnTo>
                    <a:pt x="91" y="300"/>
                  </a:lnTo>
                  <a:lnTo>
                    <a:pt x="84" y="300"/>
                  </a:lnTo>
                  <a:lnTo>
                    <a:pt x="77" y="300"/>
                  </a:lnTo>
                  <a:lnTo>
                    <a:pt x="77" y="300"/>
                  </a:lnTo>
                  <a:lnTo>
                    <a:pt x="63" y="293"/>
                  </a:lnTo>
                  <a:lnTo>
                    <a:pt x="63" y="432"/>
                  </a:lnTo>
                  <a:lnTo>
                    <a:pt x="0" y="432"/>
                  </a:lnTo>
                  <a:close/>
                  <a:moveTo>
                    <a:pt x="63" y="237"/>
                  </a:moveTo>
                  <a:lnTo>
                    <a:pt x="112" y="237"/>
                  </a:lnTo>
                  <a:lnTo>
                    <a:pt x="126" y="237"/>
                  </a:lnTo>
                  <a:lnTo>
                    <a:pt x="140" y="237"/>
                  </a:lnTo>
                  <a:lnTo>
                    <a:pt x="154" y="237"/>
                  </a:lnTo>
                  <a:lnTo>
                    <a:pt x="161" y="237"/>
                  </a:lnTo>
                  <a:lnTo>
                    <a:pt x="167" y="237"/>
                  </a:lnTo>
                  <a:lnTo>
                    <a:pt x="175" y="237"/>
                  </a:lnTo>
                  <a:lnTo>
                    <a:pt x="175" y="237"/>
                  </a:lnTo>
                  <a:lnTo>
                    <a:pt x="181" y="237"/>
                  </a:lnTo>
                  <a:lnTo>
                    <a:pt x="181" y="231"/>
                  </a:lnTo>
                  <a:lnTo>
                    <a:pt x="189" y="231"/>
                  </a:lnTo>
                  <a:lnTo>
                    <a:pt x="189" y="231"/>
                  </a:lnTo>
                  <a:lnTo>
                    <a:pt x="195" y="223"/>
                  </a:lnTo>
                  <a:lnTo>
                    <a:pt x="195" y="223"/>
                  </a:lnTo>
                  <a:lnTo>
                    <a:pt x="203" y="217"/>
                  </a:lnTo>
                  <a:lnTo>
                    <a:pt x="203" y="217"/>
                  </a:lnTo>
                  <a:lnTo>
                    <a:pt x="203" y="209"/>
                  </a:lnTo>
                  <a:lnTo>
                    <a:pt x="203" y="209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203" y="195"/>
                  </a:lnTo>
                  <a:lnTo>
                    <a:pt x="203" y="189"/>
                  </a:lnTo>
                  <a:lnTo>
                    <a:pt x="203" y="189"/>
                  </a:lnTo>
                  <a:lnTo>
                    <a:pt x="203" y="181"/>
                  </a:lnTo>
                  <a:lnTo>
                    <a:pt x="203" y="181"/>
                  </a:lnTo>
                  <a:lnTo>
                    <a:pt x="195" y="175"/>
                  </a:lnTo>
                  <a:lnTo>
                    <a:pt x="195" y="175"/>
                  </a:lnTo>
                  <a:lnTo>
                    <a:pt x="189" y="167"/>
                  </a:lnTo>
                  <a:lnTo>
                    <a:pt x="189" y="167"/>
                  </a:lnTo>
                  <a:lnTo>
                    <a:pt x="181" y="167"/>
                  </a:lnTo>
                  <a:lnTo>
                    <a:pt x="181" y="167"/>
                  </a:lnTo>
                  <a:lnTo>
                    <a:pt x="175" y="167"/>
                  </a:lnTo>
                  <a:lnTo>
                    <a:pt x="167" y="167"/>
                  </a:lnTo>
                  <a:lnTo>
                    <a:pt x="167" y="167"/>
                  </a:lnTo>
                  <a:lnTo>
                    <a:pt x="161" y="167"/>
                  </a:lnTo>
                  <a:lnTo>
                    <a:pt x="161" y="167"/>
                  </a:lnTo>
                  <a:lnTo>
                    <a:pt x="161" y="167"/>
                  </a:lnTo>
                  <a:lnTo>
                    <a:pt x="154" y="161"/>
                  </a:lnTo>
                  <a:lnTo>
                    <a:pt x="154" y="161"/>
                  </a:lnTo>
                  <a:lnTo>
                    <a:pt x="147" y="161"/>
                  </a:lnTo>
                  <a:lnTo>
                    <a:pt x="140" y="161"/>
                  </a:lnTo>
                  <a:lnTo>
                    <a:pt x="133" y="161"/>
                  </a:lnTo>
                  <a:lnTo>
                    <a:pt x="133" y="161"/>
                  </a:lnTo>
                  <a:lnTo>
                    <a:pt x="126" y="161"/>
                  </a:lnTo>
                  <a:lnTo>
                    <a:pt x="119" y="161"/>
                  </a:lnTo>
                  <a:lnTo>
                    <a:pt x="63" y="153"/>
                  </a:lnTo>
                  <a:lnTo>
                    <a:pt x="63" y="237"/>
                  </a:lnTo>
                  <a:close/>
                  <a:moveTo>
                    <a:pt x="50" y="0"/>
                  </a:moveTo>
                  <a:lnTo>
                    <a:pt x="98" y="0"/>
                  </a:lnTo>
                  <a:lnTo>
                    <a:pt x="119" y="36"/>
                  </a:lnTo>
                  <a:lnTo>
                    <a:pt x="147" y="0"/>
                  </a:lnTo>
                  <a:lnTo>
                    <a:pt x="195" y="0"/>
                  </a:lnTo>
                  <a:lnTo>
                    <a:pt x="147" y="70"/>
                  </a:lnTo>
                  <a:lnTo>
                    <a:pt x="91" y="7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948" name="Freeform 300"/>
            <p:cNvSpPr>
              <a:spLocks noEditPoints="1"/>
            </p:cNvSpPr>
            <p:nvPr/>
          </p:nvSpPr>
          <p:spPr bwMode="auto">
            <a:xfrm>
              <a:off x="3060" y="160"/>
              <a:ext cx="52" cy="216"/>
            </a:xfrm>
            <a:custGeom>
              <a:avLst/>
              <a:gdLst/>
              <a:ahLst/>
              <a:cxnLst>
                <a:cxn ang="0">
                  <a:pos x="14" y="432"/>
                </a:cxn>
                <a:cxn ang="0">
                  <a:pos x="14" y="98"/>
                </a:cxn>
                <a:cxn ang="0">
                  <a:pos x="76" y="98"/>
                </a:cxn>
                <a:cxn ang="0">
                  <a:pos x="76" y="432"/>
                </a:cxn>
                <a:cxn ang="0">
                  <a:pos x="14" y="432"/>
                </a:cxn>
                <a:cxn ang="0">
                  <a:pos x="0" y="70"/>
                </a:cxn>
                <a:cxn ang="0">
                  <a:pos x="35" y="0"/>
                </a:cxn>
                <a:cxn ang="0">
                  <a:pos x="104" y="0"/>
                </a:cxn>
                <a:cxn ang="0">
                  <a:pos x="42" y="70"/>
                </a:cxn>
                <a:cxn ang="0">
                  <a:pos x="0" y="70"/>
                </a:cxn>
              </a:cxnLst>
              <a:rect l="0" t="0" r="r" b="b"/>
              <a:pathLst>
                <a:path w="104" h="432">
                  <a:moveTo>
                    <a:pt x="14" y="432"/>
                  </a:moveTo>
                  <a:lnTo>
                    <a:pt x="14" y="98"/>
                  </a:lnTo>
                  <a:lnTo>
                    <a:pt x="76" y="98"/>
                  </a:lnTo>
                  <a:lnTo>
                    <a:pt x="76" y="432"/>
                  </a:lnTo>
                  <a:lnTo>
                    <a:pt x="14" y="432"/>
                  </a:lnTo>
                  <a:close/>
                  <a:moveTo>
                    <a:pt x="0" y="70"/>
                  </a:moveTo>
                  <a:lnTo>
                    <a:pt x="35" y="0"/>
                  </a:lnTo>
                  <a:lnTo>
                    <a:pt x="104" y="0"/>
                  </a:lnTo>
                  <a:lnTo>
                    <a:pt x="42" y="7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949" name="Freeform 301"/>
            <p:cNvSpPr>
              <a:spLocks/>
            </p:cNvSpPr>
            <p:nvPr/>
          </p:nvSpPr>
          <p:spPr bwMode="auto">
            <a:xfrm>
              <a:off x="3130" y="209"/>
              <a:ext cx="164" cy="167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0" y="0"/>
                </a:cxn>
                <a:cxn ang="0">
                  <a:pos x="104" y="0"/>
                </a:cxn>
                <a:cxn ang="0">
                  <a:pos x="159" y="230"/>
                </a:cxn>
                <a:cxn ang="0">
                  <a:pos x="216" y="0"/>
                </a:cxn>
                <a:cxn ang="0">
                  <a:pos x="328" y="0"/>
                </a:cxn>
                <a:cxn ang="0">
                  <a:pos x="328" y="334"/>
                </a:cxn>
                <a:cxn ang="0">
                  <a:pos x="264" y="334"/>
                </a:cxn>
                <a:cxn ang="0">
                  <a:pos x="258" y="77"/>
                </a:cxn>
                <a:cxn ang="0">
                  <a:pos x="195" y="334"/>
                </a:cxn>
                <a:cxn ang="0">
                  <a:pos x="125" y="334"/>
                </a:cxn>
                <a:cxn ang="0">
                  <a:pos x="62" y="77"/>
                </a:cxn>
                <a:cxn ang="0">
                  <a:pos x="62" y="334"/>
                </a:cxn>
                <a:cxn ang="0">
                  <a:pos x="0" y="334"/>
                </a:cxn>
              </a:cxnLst>
              <a:rect l="0" t="0" r="r" b="b"/>
              <a:pathLst>
                <a:path w="328" h="334">
                  <a:moveTo>
                    <a:pt x="0" y="334"/>
                  </a:moveTo>
                  <a:lnTo>
                    <a:pt x="0" y="0"/>
                  </a:lnTo>
                  <a:lnTo>
                    <a:pt x="104" y="0"/>
                  </a:lnTo>
                  <a:lnTo>
                    <a:pt x="159" y="230"/>
                  </a:lnTo>
                  <a:lnTo>
                    <a:pt x="216" y="0"/>
                  </a:lnTo>
                  <a:lnTo>
                    <a:pt x="328" y="0"/>
                  </a:lnTo>
                  <a:lnTo>
                    <a:pt x="328" y="334"/>
                  </a:lnTo>
                  <a:lnTo>
                    <a:pt x="264" y="334"/>
                  </a:lnTo>
                  <a:lnTo>
                    <a:pt x="258" y="77"/>
                  </a:lnTo>
                  <a:lnTo>
                    <a:pt x="195" y="334"/>
                  </a:lnTo>
                  <a:lnTo>
                    <a:pt x="125" y="334"/>
                  </a:lnTo>
                  <a:lnTo>
                    <a:pt x="62" y="77"/>
                  </a:lnTo>
                  <a:lnTo>
                    <a:pt x="62" y="334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950" name="Freeform 302"/>
            <p:cNvSpPr>
              <a:spLocks/>
            </p:cNvSpPr>
            <p:nvPr/>
          </p:nvSpPr>
          <p:spPr bwMode="auto">
            <a:xfrm>
              <a:off x="3322" y="209"/>
              <a:ext cx="128" cy="167"/>
            </a:xfrm>
            <a:custGeom>
              <a:avLst/>
              <a:gdLst/>
              <a:ahLst/>
              <a:cxnLst>
                <a:cxn ang="0">
                  <a:pos x="62" y="244"/>
                </a:cxn>
                <a:cxn ang="0">
                  <a:pos x="70" y="272"/>
                </a:cxn>
                <a:cxn ang="0">
                  <a:pos x="98" y="286"/>
                </a:cxn>
                <a:cxn ang="0">
                  <a:pos x="118" y="286"/>
                </a:cxn>
                <a:cxn ang="0">
                  <a:pos x="154" y="286"/>
                </a:cxn>
                <a:cxn ang="0">
                  <a:pos x="181" y="278"/>
                </a:cxn>
                <a:cxn ang="0">
                  <a:pos x="195" y="264"/>
                </a:cxn>
                <a:cxn ang="0">
                  <a:pos x="195" y="250"/>
                </a:cxn>
                <a:cxn ang="0">
                  <a:pos x="195" y="236"/>
                </a:cxn>
                <a:cxn ang="0">
                  <a:pos x="188" y="223"/>
                </a:cxn>
                <a:cxn ang="0">
                  <a:pos x="181" y="216"/>
                </a:cxn>
                <a:cxn ang="0">
                  <a:pos x="160" y="216"/>
                </a:cxn>
                <a:cxn ang="0">
                  <a:pos x="146" y="209"/>
                </a:cxn>
                <a:cxn ang="0">
                  <a:pos x="126" y="202"/>
                </a:cxn>
                <a:cxn ang="0">
                  <a:pos x="98" y="195"/>
                </a:cxn>
                <a:cxn ang="0">
                  <a:pos x="62" y="181"/>
                </a:cxn>
                <a:cxn ang="0">
                  <a:pos x="42" y="167"/>
                </a:cxn>
                <a:cxn ang="0">
                  <a:pos x="28" y="153"/>
                </a:cxn>
                <a:cxn ang="0">
                  <a:pos x="14" y="125"/>
                </a:cxn>
                <a:cxn ang="0">
                  <a:pos x="14" y="97"/>
                </a:cxn>
                <a:cxn ang="0">
                  <a:pos x="14" y="63"/>
                </a:cxn>
                <a:cxn ang="0">
                  <a:pos x="28" y="35"/>
                </a:cxn>
                <a:cxn ang="0">
                  <a:pos x="56" y="14"/>
                </a:cxn>
                <a:cxn ang="0">
                  <a:pos x="90" y="0"/>
                </a:cxn>
                <a:cxn ang="0">
                  <a:pos x="132" y="0"/>
                </a:cxn>
                <a:cxn ang="0">
                  <a:pos x="188" y="14"/>
                </a:cxn>
                <a:cxn ang="0">
                  <a:pos x="223" y="42"/>
                </a:cxn>
                <a:cxn ang="0">
                  <a:pos x="244" y="77"/>
                </a:cxn>
                <a:cxn ang="0">
                  <a:pos x="181" y="97"/>
                </a:cxn>
                <a:cxn ang="0">
                  <a:pos x="174" y="77"/>
                </a:cxn>
                <a:cxn ang="0">
                  <a:pos x="160" y="63"/>
                </a:cxn>
                <a:cxn ang="0">
                  <a:pos x="132" y="55"/>
                </a:cxn>
                <a:cxn ang="0">
                  <a:pos x="112" y="55"/>
                </a:cxn>
                <a:cxn ang="0">
                  <a:pos x="98" y="55"/>
                </a:cxn>
                <a:cxn ang="0">
                  <a:pos x="84" y="63"/>
                </a:cxn>
                <a:cxn ang="0">
                  <a:pos x="76" y="69"/>
                </a:cxn>
                <a:cxn ang="0">
                  <a:pos x="76" y="77"/>
                </a:cxn>
                <a:cxn ang="0">
                  <a:pos x="76" y="83"/>
                </a:cxn>
                <a:cxn ang="0">
                  <a:pos x="76" y="97"/>
                </a:cxn>
                <a:cxn ang="0">
                  <a:pos x="76" y="105"/>
                </a:cxn>
                <a:cxn ang="0">
                  <a:pos x="84" y="111"/>
                </a:cxn>
                <a:cxn ang="0">
                  <a:pos x="146" y="133"/>
                </a:cxn>
                <a:cxn ang="0">
                  <a:pos x="202" y="153"/>
                </a:cxn>
                <a:cxn ang="0">
                  <a:pos x="237" y="181"/>
                </a:cxn>
                <a:cxn ang="0">
                  <a:pos x="258" y="223"/>
                </a:cxn>
                <a:cxn ang="0">
                  <a:pos x="258" y="264"/>
                </a:cxn>
                <a:cxn ang="0">
                  <a:pos x="244" y="300"/>
                </a:cxn>
                <a:cxn ang="0">
                  <a:pos x="223" y="320"/>
                </a:cxn>
                <a:cxn ang="0">
                  <a:pos x="188" y="334"/>
                </a:cxn>
                <a:cxn ang="0">
                  <a:pos x="140" y="334"/>
                </a:cxn>
                <a:cxn ang="0">
                  <a:pos x="84" y="334"/>
                </a:cxn>
                <a:cxn ang="0">
                  <a:pos x="35" y="320"/>
                </a:cxn>
                <a:cxn ang="0">
                  <a:pos x="7" y="286"/>
                </a:cxn>
                <a:cxn ang="0">
                  <a:pos x="0" y="236"/>
                </a:cxn>
              </a:cxnLst>
              <a:rect l="0" t="0" r="r" b="b"/>
              <a:pathLst>
                <a:path w="258" h="334">
                  <a:moveTo>
                    <a:pt x="0" y="230"/>
                  </a:moveTo>
                  <a:lnTo>
                    <a:pt x="62" y="223"/>
                  </a:lnTo>
                  <a:lnTo>
                    <a:pt x="62" y="236"/>
                  </a:lnTo>
                  <a:lnTo>
                    <a:pt x="62" y="244"/>
                  </a:lnTo>
                  <a:lnTo>
                    <a:pt x="62" y="250"/>
                  </a:lnTo>
                  <a:lnTo>
                    <a:pt x="62" y="258"/>
                  </a:lnTo>
                  <a:lnTo>
                    <a:pt x="70" y="264"/>
                  </a:lnTo>
                  <a:lnTo>
                    <a:pt x="70" y="272"/>
                  </a:lnTo>
                  <a:lnTo>
                    <a:pt x="76" y="272"/>
                  </a:lnTo>
                  <a:lnTo>
                    <a:pt x="84" y="278"/>
                  </a:lnTo>
                  <a:lnTo>
                    <a:pt x="90" y="278"/>
                  </a:lnTo>
                  <a:lnTo>
                    <a:pt x="98" y="286"/>
                  </a:lnTo>
                  <a:lnTo>
                    <a:pt x="104" y="286"/>
                  </a:lnTo>
                  <a:lnTo>
                    <a:pt x="104" y="286"/>
                  </a:lnTo>
                  <a:lnTo>
                    <a:pt x="112" y="286"/>
                  </a:lnTo>
                  <a:lnTo>
                    <a:pt x="118" y="286"/>
                  </a:lnTo>
                  <a:lnTo>
                    <a:pt x="126" y="286"/>
                  </a:lnTo>
                  <a:lnTo>
                    <a:pt x="132" y="286"/>
                  </a:lnTo>
                  <a:lnTo>
                    <a:pt x="140" y="286"/>
                  </a:lnTo>
                  <a:lnTo>
                    <a:pt x="154" y="286"/>
                  </a:lnTo>
                  <a:lnTo>
                    <a:pt x="160" y="286"/>
                  </a:lnTo>
                  <a:lnTo>
                    <a:pt x="167" y="286"/>
                  </a:lnTo>
                  <a:lnTo>
                    <a:pt x="174" y="286"/>
                  </a:lnTo>
                  <a:lnTo>
                    <a:pt x="181" y="278"/>
                  </a:lnTo>
                  <a:lnTo>
                    <a:pt x="181" y="278"/>
                  </a:lnTo>
                  <a:lnTo>
                    <a:pt x="188" y="272"/>
                  </a:lnTo>
                  <a:lnTo>
                    <a:pt x="188" y="272"/>
                  </a:lnTo>
                  <a:lnTo>
                    <a:pt x="195" y="264"/>
                  </a:lnTo>
                  <a:lnTo>
                    <a:pt x="195" y="264"/>
                  </a:lnTo>
                  <a:lnTo>
                    <a:pt x="195" y="258"/>
                  </a:lnTo>
                  <a:lnTo>
                    <a:pt x="195" y="250"/>
                  </a:lnTo>
                  <a:lnTo>
                    <a:pt x="195" y="250"/>
                  </a:lnTo>
                  <a:lnTo>
                    <a:pt x="195" y="250"/>
                  </a:lnTo>
                  <a:lnTo>
                    <a:pt x="195" y="244"/>
                  </a:lnTo>
                  <a:lnTo>
                    <a:pt x="195" y="236"/>
                  </a:lnTo>
                  <a:lnTo>
                    <a:pt x="195" y="236"/>
                  </a:lnTo>
                  <a:lnTo>
                    <a:pt x="195" y="230"/>
                  </a:lnTo>
                  <a:lnTo>
                    <a:pt x="195" y="230"/>
                  </a:lnTo>
                  <a:lnTo>
                    <a:pt x="195" y="230"/>
                  </a:lnTo>
                  <a:lnTo>
                    <a:pt x="188" y="223"/>
                  </a:lnTo>
                  <a:lnTo>
                    <a:pt x="188" y="223"/>
                  </a:lnTo>
                  <a:lnTo>
                    <a:pt x="188" y="223"/>
                  </a:lnTo>
                  <a:lnTo>
                    <a:pt x="181" y="223"/>
                  </a:lnTo>
                  <a:lnTo>
                    <a:pt x="181" y="216"/>
                  </a:lnTo>
                  <a:lnTo>
                    <a:pt x="174" y="216"/>
                  </a:lnTo>
                  <a:lnTo>
                    <a:pt x="167" y="216"/>
                  </a:lnTo>
                  <a:lnTo>
                    <a:pt x="167" y="216"/>
                  </a:lnTo>
                  <a:lnTo>
                    <a:pt x="160" y="216"/>
                  </a:lnTo>
                  <a:lnTo>
                    <a:pt x="160" y="216"/>
                  </a:lnTo>
                  <a:lnTo>
                    <a:pt x="154" y="209"/>
                  </a:lnTo>
                  <a:lnTo>
                    <a:pt x="154" y="209"/>
                  </a:lnTo>
                  <a:lnTo>
                    <a:pt x="146" y="209"/>
                  </a:lnTo>
                  <a:lnTo>
                    <a:pt x="140" y="209"/>
                  </a:lnTo>
                  <a:lnTo>
                    <a:pt x="140" y="202"/>
                  </a:lnTo>
                  <a:lnTo>
                    <a:pt x="132" y="202"/>
                  </a:lnTo>
                  <a:lnTo>
                    <a:pt x="126" y="202"/>
                  </a:lnTo>
                  <a:lnTo>
                    <a:pt x="118" y="202"/>
                  </a:lnTo>
                  <a:lnTo>
                    <a:pt x="118" y="202"/>
                  </a:lnTo>
                  <a:lnTo>
                    <a:pt x="104" y="202"/>
                  </a:lnTo>
                  <a:lnTo>
                    <a:pt x="98" y="195"/>
                  </a:lnTo>
                  <a:lnTo>
                    <a:pt x="90" y="195"/>
                  </a:lnTo>
                  <a:lnTo>
                    <a:pt x="76" y="188"/>
                  </a:lnTo>
                  <a:lnTo>
                    <a:pt x="70" y="188"/>
                  </a:lnTo>
                  <a:lnTo>
                    <a:pt x="62" y="181"/>
                  </a:lnTo>
                  <a:lnTo>
                    <a:pt x="56" y="181"/>
                  </a:lnTo>
                  <a:lnTo>
                    <a:pt x="56" y="174"/>
                  </a:lnTo>
                  <a:lnTo>
                    <a:pt x="49" y="174"/>
                  </a:lnTo>
                  <a:lnTo>
                    <a:pt x="42" y="167"/>
                  </a:lnTo>
                  <a:lnTo>
                    <a:pt x="42" y="167"/>
                  </a:lnTo>
                  <a:lnTo>
                    <a:pt x="35" y="167"/>
                  </a:lnTo>
                  <a:lnTo>
                    <a:pt x="28" y="160"/>
                  </a:lnTo>
                  <a:lnTo>
                    <a:pt x="28" y="153"/>
                  </a:lnTo>
                  <a:lnTo>
                    <a:pt x="21" y="146"/>
                  </a:lnTo>
                  <a:lnTo>
                    <a:pt x="21" y="139"/>
                  </a:lnTo>
                  <a:lnTo>
                    <a:pt x="14" y="133"/>
                  </a:lnTo>
                  <a:lnTo>
                    <a:pt x="14" y="125"/>
                  </a:lnTo>
                  <a:lnTo>
                    <a:pt x="14" y="119"/>
                  </a:lnTo>
                  <a:lnTo>
                    <a:pt x="14" y="111"/>
                  </a:lnTo>
                  <a:lnTo>
                    <a:pt x="14" y="105"/>
                  </a:lnTo>
                  <a:lnTo>
                    <a:pt x="14" y="97"/>
                  </a:lnTo>
                  <a:lnTo>
                    <a:pt x="14" y="91"/>
                  </a:lnTo>
                  <a:lnTo>
                    <a:pt x="14" y="83"/>
                  </a:lnTo>
                  <a:lnTo>
                    <a:pt x="14" y="69"/>
                  </a:lnTo>
                  <a:lnTo>
                    <a:pt x="14" y="63"/>
                  </a:lnTo>
                  <a:lnTo>
                    <a:pt x="14" y="55"/>
                  </a:lnTo>
                  <a:lnTo>
                    <a:pt x="21" y="49"/>
                  </a:lnTo>
                  <a:lnTo>
                    <a:pt x="21" y="42"/>
                  </a:lnTo>
                  <a:lnTo>
                    <a:pt x="28" y="35"/>
                  </a:lnTo>
                  <a:lnTo>
                    <a:pt x="35" y="28"/>
                  </a:lnTo>
                  <a:lnTo>
                    <a:pt x="42" y="21"/>
                  </a:lnTo>
                  <a:lnTo>
                    <a:pt x="49" y="21"/>
                  </a:lnTo>
                  <a:lnTo>
                    <a:pt x="56" y="14"/>
                  </a:lnTo>
                  <a:lnTo>
                    <a:pt x="62" y="7"/>
                  </a:lnTo>
                  <a:lnTo>
                    <a:pt x="70" y="7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98" y="0"/>
                  </a:lnTo>
                  <a:lnTo>
                    <a:pt x="112" y="0"/>
                  </a:lnTo>
                  <a:lnTo>
                    <a:pt x="118" y="0"/>
                  </a:lnTo>
                  <a:lnTo>
                    <a:pt x="132" y="0"/>
                  </a:lnTo>
                  <a:lnTo>
                    <a:pt x="146" y="0"/>
                  </a:lnTo>
                  <a:lnTo>
                    <a:pt x="167" y="7"/>
                  </a:lnTo>
                  <a:lnTo>
                    <a:pt x="174" y="7"/>
                  </a:lnTo>
                  <a:lnTo>
                    <a:pt x="188" y="14"/>
                  </a:lnTo>
                  <a:lnTo>
                    <a:pt x="202" y="14"/>
                  </a:lnTo>
                  <a:lnTo>
                    <a:pt x="209" y="21"/>
                  </a:lnTo>
                  <a:lnTo>
                    <a:pt x="216" y="35"/>
                  </a:lnTo>
                  <a:lnTo>
                    <a:pt x="223" y="42"/>
                  </a:lnTo>
                  <a:lnTo>
                    <a:pt x="230" y="49"/>
                  </a:lnTo>
                  <a:lnTo>
                    <a:pt x="237" y="63"/>
                  </a:lnTo>
                  <a:lnTo>
                    <a:pt x="237" y="69"/>
                  </a:lnTo>
                  <a:lnTo>
                    <a:pt x="244" y="77"/>
                  </a:lnTo>
                  <a:lnTo>
                    <a:pt x="244" y="91"/>
                  </a:lnTo>
                  <a:lnTo>
                    <a:pt x="244" y="97"/>
                  </a:lnTo>
                  <a:lnTo>
                    <a:pt x="188" y="97"/>
                  </a:lnTo>
                  <a:lnTo>
                    <a:pt x="181" y="97"/>
                  </a:lnTo>
                  <a:lnTo>
                    <a:pt x="181" y="91"/>
                  </a:lnTo>
                  <a:lnTo>
                    <a:pt x="181" y="83"/>
                  </a:lnTo>
                  <a:lnTo>
                    <a:pt x="174" y="83"/>
                  </a:lnTo>
                  <a:lnTo>
                    <a:pt x="174" y="77"/>
                  </a:lnTo>
                  <a:lnTo>
                    <a:pt x="167" y="69"/>
                  </a:lnTo>
                  <a:lnTo>
                    <a:pt x="167" y="69"/>
                  </a:lnTo>
                  <a:lnTo>
                    <a:pt x="160" y="63"/>
                  </a:lnTo>
                  <a:lnTo>
                    <a:pt x="160" y="63"/>
                  </a:lnTo>
                  <a:lnTo>
                    <a:pt x="154" y="55"/>
                  </a:lnTo>
                  <a:lnTo>
                    <a:pt x="146" y="55"/>
                  </a:lnTo>
                  <a:lnTo>
                    <a:pt x="140" y="55"/>
                  </a:lnTo>
                  <a:lnTo>
                    <a:pt x="132" y="55"/>
                  </a:lnTo>
                  <a:lnTo>
                    <a:pt x="132" y="55"/>
                  </a:lnTo>
                  <a:lnTo>
                    <a:pt x="126" y="55"/>
                  </a:lnTo>
                  <a:lnTo>
                    <a:pt x="118" y="55"/>
                  </a:lnTo>
                  <a:lnTo>
                    <a:pt x="112" y="55"/>
                  </a:lnTo>
                  <a:lnTo>
                    <a:pt x="104" y="55"/>
                  </a:lnTo>
                  <a:lnTo>
                    <a:pt x="104" y="55"/>
                  </a:lnTo>
                  <a:lnTo>
                    <a:pt x="98" y="55"/>
                  </a:lnTo>
                  <a:lnTo>
                    <a:pt x="98" y="55"/>
                  </a:lnTo>
                  <a:lnTo>
                    <a:pt x="90" y="55"/>
                  </a:lnTo>
                  <a:lnTo>
                    <a:pt x="90" y="63"/>
                  </a:lnTo>
                  <a:lnTo>
                    <a:pt x="84" y="63"/>
                  </a:lnTo>
                  <a:lnTo>
                    <a:pt x="84" y="63"/>
                  </a:lnTo>
                  <a:lnTo>
                    <a:pt x="84" y="63"/>
                  </a:lnTo>
                  <a:lnTo>
                    <a:pt x="76" y="69"/>
                  </a:lnTo>
                  <a:lnTo>
                    <a:pt x="76" y="69"/>
                  </a:lnTo>
                  <a:lnTo>
                    <a:pt x="76" y="69"/>
                  </a:lnTo>
                  <a:lnTo>
                    <a:pt x="76" y="69"/>
                  </a:lnTo>
                  <a:lnTo>
                    <a:pt x="76" y="77"/>
                  </a:lnTo>
                  <a:lnTo>
                    <a:pt x="76" y="77"/>
                  </a:lnTo>
                  <a:lnTo>
                    <a:pt x="76" y="77"/>
                  </a:lnTo>
                  <a:lnTo>
                    <a:pt x="76" y="77"/>
                  </a:lnTo>
                  <a:lnTo>
                    <a:pt x="76" y="83"/>
                  </a:lnTo>
                  <a:lnTo>
                    <a:pt x="76" y="83"/>
                  </a:lnTo>
                  <a:lnTo>
                    <a:pt x="76" y="83"/>
                  </a:lnTo>
                  <a:lnTo>
                    <a:pt x="76" y="91"/>
                  </a:lnTo>
                  <a:lnTo>
                    <a:pt x="76" y="91"/>
                  </a:lnTo>
                  <a:lnTo>
                    <a:pt x="76" y="97"/>
                  </a:lnTo>
                  <a:lnTo>
                    <a:pt x="76" y="97"/>
                  </a:lnTo>
                  <a:lnTo>
                    <a:pt x="76" y="97"/>
                  </a:lnTo>
                  <a:lnTo>
                    <a:pt x="76" y="97"/>
                  </a:lnTo>
                  <a:lnTo>
                    <a:pt x="76" y="105"/>
                  </a:lnTo>
                  <a:lnTo>
                    <a:pt x="76" y="105"/>
                  </a:lnTo>
                  <a:lnTo>
                    <a:pt x="76" y="105"/>
                  </a:lnTo>
                  <a:lnTo>
                    <a:pt x="76" y="105"/>
                  </a:lnTo>
                  <a:lnTo>
                    <a:pt x="76" y="105"/>
                  </a:lnTo>
                  <a:lnTo>
                    <a:pt x="84" y="111"/>
                  </a:lnTo>
                  <a:lnTo>
                    <a:pt x="98" y="119"/>
                  </a:lnTo>
                  <a:lnTo>
                    <a:pt x="112" y="125"/>
                  </a:lnTo>
                  <a:lnTo>
                    <a:pt x="126" y="133"/>
                  </a:lnTo>
                  <a:lnTo>
                    <a:pt x="146" y="133"/>
                  </a:lnTo>
                  <a:lnTo>
                    <a:pt x="160" y="139"/>
                  </a:lnTo>
                  <a:lnTo>
                    <a:pt x="174" y="146"/>
                  </a:lnTo>
                  <a:lnTo>
                    <a:pt x="188" y="146"/>
                  </a:lnTo>
                  <a:lnTo>
                    <a:pt x="202" y="153"/>
                  </a:lnTo>
                  <a:lnTo>
                    <a:pt x="216" y="160"/>
                  </a:lnTo>
                  <a:lnTo>
                    <a:pt x="223" y="167"/>
                  </a:lnTo>
                  <a:lnTo>
                    <a:pt x="230" y="174"/>
                  </a:lnTo>
                  <a:lnTo>
                    <a:pt x="237" y="181"/>
                  </a:lnTo>
                  <a:lnTo>
                    <a:pt x="244" y="188"/>
                  </a:lnTo>
                  <a:lnTo>
                    <a:pt x="251" y="195"/>
                  </a:lnTo>
                  <a:lnTo>
                    <a:pt x="258" y="209"/>
                  </a:lnTo>
                  <a:lnTo>
                    <a:pt x="258" y="223"/>
                  </a:lnTo>
                  <a:lnTo>
                    <a:pt x="258" y="230"/>
                  </a:lnTo>
                  <a:lnTo>
                    <a:pt x="258" y="244"/>
                  </a:lnTo>
                  <a:lnTo>
                    <a:pt x="258" y="258"/>
                  </a:lnTo>
                  <a:lnTo>
                    <a:pt x="258" y="264"/>
                  </a:lnTo>
                  <a:lnTo>
                    <a:pt x="258" y="272"/>
                  </a:lnTo>
                  <a:lnTo>
                    <a:pt x="251" y="278"/>
                  </a:lnTo>
                  <a:lnTo>
                    <a:pt x="251" y="292"/>
                  </a:lnTo>
                  <a:lnTo>
                    <a:pt x="244" y="300"/>
                  </a:lnTo>
                  <a:lnTo>
                    <a:pt x="237" y="306"/>
                  </a:lnTo>
                  <a:lnTo>
                    <a:pt x="237" y="314"/>
                  </a:lnTo>
                  <a:lnTo>
                    <a:pt x="230" y="320"/>
                  </a:lnTo>
                  <a:lnTo>
                    <a:pt x="223" y="320"/>
                  </a:lnTo>
                  <a:lnTo>
                    <a:pt x="216" y="328"/>
                  </a:lnTo>
                  <a:lnTo>
                    <a:pt x="202" y="334"/>
                  </a:lnTo>
                  <a:lnTo>
                    <a:pt x="195" y="334"/>
                  </a:lnTo>
                  <a:lnTo>
                    <a:pt x="188" y="334"/>
                  </a:lnTo>
                  <a:lnTo>
                    <a:pt x="174" y="334"/>
                  </a:lnTo>
                  <a:lnTo>
                    <a:pt x="167" y="334"/>
                  </a:lnTo>
                  <a:lnTo>
                    <a:pt x="154" y="334"/>
                  </a:lnTo>
                  <a:lnTo>
                    <a:pt x="140" y="334"/>
                  </a:lnTo>
                  <a:lnTo>
                    <a:pt x="132" y="334"/>
                  </a:lnTo>
                  <a:lnTo>
                    <a:pt x="112" y="334"/>
                  </a:lnTo>
                  <a:lnTo>
                    <a:pt x="98" y="334"/>
                  </a:lnTo>
                  <a:lnTo>
                    <a:pt x="84" y="334"/>
                  </a:lnTo>
                  <a:lnTo>
                    <a:pt x="70" y="334"/>
                  </a:lnTo>
                  <a:lnTo>
                    <a:pt x="56" y="334"/>
                  </a:lnTo>
                  <a:lnTo>
                    <a:pt x="49" y="328"/>
                  </a:lnTo>
                  <a:lnTo>
                    <a:pt x="35" y="320"/>
                  </a:lnTo>
                  <a:lnTo>
                    <a:pt x="28" y="314"/>
                  </a:lnTo>
                  <a:lnTo>
                    <a:pt x="21" y="306"/>
                  </a:lnTo>
                  <a:lnTo>
                    <a:pt x="14" y="292"/>
                  </a:lnTo>
                  <a:lnTo>
                    <a:pt x="7" y="286"/>
                  </a:lnTo>
                  <a:lnTo>
                    <a:pt x="0" y="272"/>
                  </a:lnTo>
                  <a:lnTo>
                    <a:pt x="0" y="258"/>
                  </a:lnTo>
                  <a:lnTo>
                    <a:pt x="0" y="250"/>
                  </a:lnTo>
                  <a:lnTo>
                    <a:pt x="0" y="236"/>
                  </a:lnTo>
                  <a:lnTo>
                    <a:pt x="0" y="2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951" name="Freeform 303"/>
            <p:cNvSpPr>
              <a:spLocks/>
            </p:cNvSpPr>
            <p:nvPr/>
          </p:nvSpPr>
          <p:spPr bwMode="auto">
            <a:xfrm>
              <a:off x="3489" y="209"/>
              <a:ext cx="146" cy="167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0" y="0"/>
                </a:cxn>
                <a:cxn ang="0">
                  <a:pos x="62" y="0"/>
                </a:cxn>
                <a:cxn ang="0">
                  <a:pos x="62" y="146"/>
                </a:cxn>
                <a:cxn ang="0">
                  <a:pos x="201" y="0"/>
                </a:cxn>
                <a:cxn ang="0">
                  <a:pos x="285" y="0"/>
                </a:cxn>
                <a:cxn ang="0">
                  <a:pos x="159" y="133"/>
                </a:cxn>
                <a:cxn ang="0">
                  <a:pos x="292" y="334"/>
                </a:cxn>
                <a:cxn ang="0">
                  <a:pos x="223" y="334"/>
                </a:cxn>
                <a:cxn ang="0">
                  <a:pos x="118" y="181"/>
                </a:cxn>
                <a:cxn ang="0">
                  <a:pos x="62" y="236"/>
                </a:cxn>
                <a:cxn ang="0">
                  <a:pos x="62" y="334"/>
                </a:cxn>
                <a:cxn ang="0">
                  <a:pos x="0" y="334"/>
                </a:cxn>
              </a:cxnLst>
              <a:rect l="0" t="0" r="r" b="b"/>
              <a:pathLst>
                <a:path w="292" h="334">
                  <a:moveTo>
                    <a:pt x="0" y="334"/>
                  </a:moveTo>
                  <a:lnTo>
                    <a:pt x="0" y="0"/>
                  </a:lnTo>
                  <a:lnTo>
                    <a:pt x="62" y="0"/>
                  </a:lnTo>
                  <a:lnTo>
                    <a:pt x="62" y="146"/>
                  </a:lnTo>
                  <a:lnTo>
                    <a:pt x="201" y="0"/>
                  </a:lnTo>
                  <a:lnTo>
                    <a:pt x="285" y="0"/>
                  </a:lnTo>
                  <a:lnTo>
                    <a:pt x="159" y="133"/>
                  </a:lnTo>
                  <a:lnTo>
                    <a:pt x="292" y="334"/>
                  </a:lnTo>
                  <a:lnTo>
                    <a:pt x="223" y="334"/>
                  </a:lnTo>
                  <a:lnTo>
                    <a:pt x="118" y="181"/>
                  </a:lnTo>
                  <a:lnTo>
                    <a:pt x="62" y="236"/>
                  </a:lnTo>
                  <a:lnTo>
                    <a:pt x="62" y="334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952" name="Freeform 304"/>
            <p:cNvSpPr>
              <a:spLocks noEditPoints="1"/>
            </p:cNvSpPr>
            <p:nvPr/>
          </p:nvSpPr>
          <p:spPr bwMode="auto">
            <a:xfrm>
              <a:off x="3652" y="209"/>
              <a:ext cx="154" cy="167"/>
            </a:xfrm>
            <a:custGeom>
              <a:avLst/>
              <a:gdLst/>
              <a:ahLst/>
              <a:cxnLst>
                <a:cxn ang="0">
                  <a:pos x="0" y="160"/>
                </a:cxn>
                <a:cxn ang="0">
                  <a:pos x="0" y="133"/>
                </a:cxn>
                <a:cxn ang="0">
                  <a:pos x="7" y="105"/>
                </a:cxn>
                <a:cxn ang="0">
                  <a:pos x="7" y="91"/>
                </a:cxn>
                <a:cxn ang="0">
                  <a:pos x="14" y="69"/>
                </a:cxn>
                <a:cxn ang="0">
                  <a:pos x="27" y="55"/>
                </a:cxn>
                <a:cxn ang="0">
                  <a:pos x="49" y="35"/>
                </a:cxn>
                <a:cxn ang="0">
                  <a:pos x="63" y="21"/>
                </a:cxn>
                <a:cxn ang="0">
                  <a:pos x="77" y="14"/>
                </a:cxn>
                <a:cxn ang="0">
                  <a:pos x="91" y="7"/>
                </a:cxn>
                <a:cxn ang="0">
                  <a:pos x="112" y="0"/>
                </a:cxn>
                <a:cxn ang="0">
                  <a:pos x="133" y="0"/>
                </a:cxn>
                <a:cxn ang="0">
                  <a:pos x="160" y="0"/>
                </a:cxn>
                <a:cxn ang="0">
                  <a:pos x="216" y="14"/>
                </a:cxn>
                <a:cxn ang="0">
                  <a:pos x="258" y="42"/>
                </a:cxn>
                <a:cxn ang="0">
                  <a:pos x="293" y="83"/>
                </a:cxn>
                <a:cxn ang="0">
                  <a:pos x="307" y="133"/>
                </a:cxn>
                <a:cxn ang="0">
                  <a:pos x="307" y="195"/>
                </a:cxn>
                <a:cxn ang="0">
                  <a:pos x="293" y="250"/>
                </a:cxn>
                <a:cxn ang="0">
                  <a:pos x="272" y="292"/>
                </a:cxn>
                <a:cxn ang="0">
                  <a:pos x="230" y="328"/>
                </a:cxn>
                <a:cxn ang="0">
                  <a:pos x="188" y="334"/>
                </a:cxn>
                <a:cxn ang="0">
                  <a:pos x="133" y="334"/>
                </a:cxn>
                <a:cxn ang="0">
                  <a:pos x="83" y="328"/>
                </a:cxn>
                <a:cxn ang="0">
                  <a:pos x="41" y="306"/>
                </a:cxn>
                <a:cxn ang="0">
                  <a:pos x="14" y="264"/>
                </a:cxn>
                <a:cxn ang="0">
                  <a:pos x="0" y="216"/>
                </a:cxn>
                <a:cxn ang="0">
                  <a:pos x="0" y="174"/>
                </a:cxn>
                <a:cxn ang="0">
                  <a:pos x="63" y="202"/>
                </a:cxn>
                <a:cxn ang="0">
                  <a:pos x="69" y="236"/>
                </a:cxn>
                <a:cxn ang="0">
                  <a:pos x="83" y="264"/>
                </a:cxn>
                <a:cxn ang="0">
                  <a:pos x="112" y="278"/>
                </a:cxn>
                <a:cxn ang="0">
                  <a:pos x="140" y="286"/>
                </a:cxn>
                <a:cxn ang="0">
                  <a:pos x="168" y="286"/>
                </a:cxn>
                <a:cxn ang="0">
                  <a:pos x="196" y="278"/>
                </a:cxn>
                <a:cxn ang="0">
                  <a:pos x="224" y="258"/>
                </a:cxn>
                <a:cxn ang="0">
                  <a:pos x="238" y="230"/>
                </a:cxn>
                <a:cxn ang="0">
                  <a:pos x="244" y="188"/>
                </a:cxn>
                <a:cxn ang="0">
                  <a:pos x="244" y="146"/>
                </a:cxn>
                <a:cxn ang="0">
                  <a:pos x="238" y="111"/>
                </a:cxn>
                <a:cxn ang="0">
                  <a:pos x="216" y="77"/>
                </a:cxn>
                <a:cxn ang="0">
                  <a:pos x="188" y="63"/>
                </a:cxn>
                <a:cxn ang="0">
                  <a:pos x="160" y="55"/>
                </a:cxn>
                <a:cxn ang="0">
                  <a:pos x="126" y="55"/>
                </a:cxn>
                <a:cxn ang="0">
                  <a:pos x="105" y="69"/>
                </a:cxn>
                <a:cxn ang="0">
                  <a:pos x="83" y="91"/>
                </a:cxn>
                <a:cxn ang="0">
                  <a:pos x="63" y="119"/>
                </a:cxn>
                <a:cxn ang="0">
                  <a:pos x="63" y="153"/>
                </a:cxn>
              </a:cxnLst>
              <a:rect l="0" t="0" r="r" b="b"/>
              <a:pathLst>
                <a:path w="307" h="334">
                  <a:moveTo>
                    <a:pt x="0" y="174"/>
                  </a:moveTo>
                  <a:lnTo>
                    <a:pt x="0" y="167"/>
                  </a:lnTo>
                  <a:lnTo>
                    <a:pt x="0" y="160"/>
                  </a:lnTo>
                  <a:lnTo>
                    <a:pt x="0" y="146"/>
                  </a:lnTo>
                  <a:lnTo>
                    <a:pt x="0" y="139"/>
                  </a:lnTo>
                  <a:lnTo>
                    <a:pt x="0" y="133"/>
                  </a:lnTo>
                  <a:lnTo>
                    <a:pt x="0" y="125"/>
                  </a:lnTo>
                  <a:lnTo>
                    <a:pt x="0" y="119"/>
                  </a:lnTo>
                  <a:lnTo>
                    <a:pt x="7" y="105"/>
                  </a:lnTo>
                  <a:lnTo>
                    <a:pt x="7" y="97"/>
                  </a:lnTo>
                  <a:lnTo>
                    <a:pt x="7" y="91"/>
                  </a:lnTo>
                  <a:lnTo>
                    <a:pt x="7" y="91"/>
                  </a:lnTo>
                  <a:lnTo>
                    <a:pt x="7" y="83"/>
                  </a:lnTo>
                  <a:lnTo>
                    <a:pt x="14" y="77"/>
                  </a:lnTo>
                  <a:lnTo>
                    <a:pt x="14" y="69"/>
                  </a:lnTo>
                  <a:lnTo>
                    <a:pt x="21" y="69"/>
                  </a:lnTo>
                  <a:lnTo>
                    <a:pt x="27" y="63"/>
                  </a:lnTo>
                  <a:lnTo>
                    <a:pt x="27" y="55"/>
                  </a:lnTo>
                  <a:lnTo>
                    <a:pt x="35" y="49"/>
                  </a:lnTo>
                  <a:lnTo>
                    <a:pt x="41" y="42"/>
                  </a:lnTo>
                  <a:lnTo>
                    <a:pt x="49" y="35"/>
                  </a:lnTo>
                  <a:lnTo>
                    <a:pt x="49" y="35"/>
                  </a:lnTo>
                  <a:lnTo>
                    <a:pt x="55" y="28"/>
                  </a:lnTo>
                  <a:lnTo>
                    <a:pt x="63" y="21"/>
                  </a:lnTo>
                  <a:lnTo>
                    <a:pt x="69" y="21"/>
                  </a:lnTo>
                  <a:lnTo>
                    <a:pt x="77" y="14"/>
                  </a:lnTo>
                  <a:lnTo>
                    <a:pt x="77" y="14"/>
                  </a:lnTo>
                  <a:lnTo>
                    <a:pt x="77" y="14"/>
                  </a:lnTo>
                  <a:lnTo>
                    <a:pt x="83" y="14"/>
                  </a:lnTo>
                  <a:lnTo>
                    <a:pt x="91" y="7"/>
                  </a:lnTo>
                  <a:lnTo>
                    <a:pt x="98" y="7"/>
                  </a:lnTo>
                  <a:lnTo>
                    <a:pt x="105" y="0"/>
                  </a:lnTo>
                  <a:lnTo>
                    <a:pt x="112" y="0"/>
                  </a:lnTo>
                  <a:lnTo>
                    <a:pt x="119" y="0"/>
                  </a:lnTo>
                  <a:lnTo>
                    <a:pt x="126" y="0"/>
                  </a:lnTo>
                  <a:lnTo>
                    <a:pt x="133" y="0"/>
                  </a:lnTo>
                  <a:lnTo>
                    <a:pt x="140" y="0"/>
                  </a:lnTo>
                  <a:lnTo>
                    <a:pt x="146" y="0"/>
                  </a:lnTo>
                  <a:lnTo>
                    <a:pt x="160" y="0"/>
                  </a:lnTo>
                  <a:lnTo>
                    <a:pt x="182" y="7"/>
                  </a:lnTo>
                  <a:lnTo>
                    <a:pt x="202" y="7"/>
                  </a:lnTo>
                  <a:lnTo>
                    <a:pt x="216" y="14"/>
                  </a:lnTo>
                  <a:lnTo>
                    <a:pt x="230" y="21"/>
                  </a:lnTo>
                  <a:lnTo>
                    <a:pt x="244" y="28"/>
                  </a:lnTo>
                  <a:lnTo>
                    <a:pt x="258" y="42"/>
                  </a:lnTo>
                  <a:lnTo>
                    <a:pt x="272" y="49"/>
                  </a:lnTo>
                  <a:lnTo>
                    <a:pt x="279" y="63"/>
                  </a:lnTo>
                  <a:lnTo>
                    <a:pt x="293" y="83"/>
                  </a:lnTo>
                  <a:lnTo>
                    <a:pt x="300" y="97"/>
                  </a:lnTo>
                  <a:lnTo>
                    <a:pt x="300" y="119"/>
                  </a:lnTo>
                  <a:lnTo>
                    <a:pt x="307" y="133"/>
                  </a:lnTo>
                  <a:lnTo>
                    <a:pt x="307" y="153"/>
                  </a:lnTo>
                  <a:lnTo>
                    <a:pt x="307" y="174"/>
                  </a:lnTo>
                  <a:lnTo>
                    <a:pt x="307" y="195"/>
                  </a:lnTo>
                  <a:lnTo>
                    <a:pt x="307" y="216"/>
                  </a:lnTo>
                  <a:lnTo>
                    <a:pt x="300" y="236"/>
                  </a:lnTo>
                  <a:lnTo>
                    <a:pt x="293" y="250"/>
                  </a:lnTo>
                  <a:lnTo>
                    <a:pt x="293" y="264"/>
                  </a:lnTo>
                  <a:lnTo>
                    <a:pt x="279" y="278"/>
                  </a:lnTo>
                  <a:lnTo>
                    <a:pt x="272" y="292"/>
                  </a:lnTo>
                  <a:lnTo>
                    <a:pt x="258" y="306"/>
                  </a:lnTo>
                  <a:lnTo>
                    <a:pt x="244" y="314"/>
                  </a:lnTo>
                  <a:lnTo>
                    <a:pt x="230" y="328"/>
                  </a:lnTo>
                  <a:lnTo>
                    <a:pt x="216" y="334"/>
                  </a:lnTo>
                  <a:lnTo>
                    <a:pt x="202" y="334"/>
                  </a:lnTo>
                  <a:lnTo>
                    <a:pt x="188" y="334"/>
                  </a:lnTo>
                  <a:lnTo>
                    <a:pt x="168" y="334"/>
                  </a:lnTo>
                  <a:lnTo>
                    <a:pt x="154" y="334"/>
                  </a:lnTo>
                  <a:lnTo>
                    <a:pt x="133" y="334"/>
                  </a:lnTo>
                  <a:lnTo>
                    <a:pt x="112" y="334"/>
                  </a:lnTo>
                  <a:lnTo>
                    <a:pt x="98" y="334"/>
                  </a:lnTo>
                  <a:lnTo>
                    <a:pt x="83" y="328"/>
                  </a:lnTo>
                  <a:lnTo>
                    <a:pt x="69" y="328"/>
                  </a:lnTo>
                  <a:lnTo>
                    <a:pt x="55" y="314"/>
                  </a:lnTo>
                  <a:lnTo>
                    <a:pt x="41" y="306"/>
                  </a:lnTo>
                  <a:lnTo>
                    <a:pt x="35" y="292"/>
                  </a:lnTo>
                  <a:lnTo>
                    <a:pt x="21" y="278"/>
                  </a:lnTo>
                  <a:lnTo>
                    <a:pt x="14" y="264"/>
                  </a:lnTo>
                  <a:lnTo>
                    <a:pt x="7" y="250"/>
                  </a:lnTo>
                  <a:lnTo>
                    <a:pt x="0" y="236"/>
                  </a:lnTo>
                  <a:lnTo>
                    <a:pt x="0" y="216"/>
                  </a:lnTo>
                  <a:lnTo>
                    <a:pt x="0" y="195"/>
                  </a:lnTo>
                  <a:lnTo>
                    <a:pt x="0" y="181"/>
                  </a:lnTo>
                  <a:lnTo>
                    <a:pt x="0" y="174"/>
                  </a:lnTo>
                  <a:close/>
                  <a:moveTo>
                    <a:pt x="63" y="167"/>
                  </a:moveTo>
                  <a:lnTo>
                    <a:pt x="63" y="188"/>
                  </a:lnTo>
                  <a:lnTo>
                    <a:pt x="63" y="202"/>
                  </a:lnTo>
                  <a:lnTo>
                    <a:pt x="63" y="216"/>
                  </a:lnTo>
                  <a:lnTo>
                    <a:pt x="63" y="230"/>
                  </a:lnTo>
                  <a:lnTo>
                    <a:pt x="69" y="236"/>
                  </a:lnTo>
                  <a:lnTo>
                    <a:pt x="77" y="250"/>
                  </a:lnTo>
                  <a:lnTo>
                    <a:pt x="83" y="258"/>
                  </a:lnTo>
                  <a:lnTo>
                    <a:pt x="83" y="264"/>
                  </a:lnTo>
                  <a:lnTo>
                    <a:pt x="91" y="272"/>
                  </a:lnTo>
                  <a:lnTo>
                    <a:pt x="105" y="278"/>
                  </a:lnTo>
                  <a:lnTo>
                    <a:pt x="112" y="278"/>
                  </a:lnTo>
                  <a:lnTo>
                    <a:pt x="119" y="286"/>
                  </a:lnTo>
                  <a:lnTo>
                    <a:pt x="126" y="286"/>
                  </a:lnTo>
                  <a:lnTo>
                    <a:pt x="140" y="286"/>
                  </a:lnTo>
                  <a:lnTo>
                    <a:pt x="146" y="286"/>
                  </a:lnTo>
                  <a:lnTo>
                    <a:pt x="154" y="286"/>
                  </a:lnTo>
                  <a:lnTo>
                    <a:pt x="168" y="286"/>
                  </a:lnTo>
                  <a:lnTo>
                    <a:pt x="182" y="286"/>
                  </a:lnTo>
                  <a:lnTo>
                    <a:pt x="188" y="278"/>
                  </a:lnTo>
                  <a:lnTo>
                    <a:pt x="196" y="278"/>
                  </a:lnTo>
                  <a:lnTo>
                    <a:pt x="210" y="272"/>
                  </a:lnTo>
                  <a:lnTo>
                    <a:pt x="216" y="264"/>
                  </a:lnTo>
                  <a:lnTo>
                    <a:pt x="224" y="258"/>
                  </a:lnTo>
                  <a:lnTo>
                    <a:pt x="230" y="250"/>
                  </a:lnTo>
                  <a:lnTo>
                    <a:pt x="238" y="236"/>
                  </a:lnTo>
                  <a:lnTo>
                    <a:pt x="238" y="230"/>
                  </a:lnTo>
                  <a:lnTo>
                    <a:pt x="244" y="216"/>
                  </a:lnTo>
                  <a:lnTo>
                    <a:pt x="244" y="202"/>
                  </a:lnTo>
                  <a:lnTo>
                    <a:pt x="244" y="188"/>
                  </a:lnTo>
                  <a:lnTo>
                    <a:pt x="244" y="174"/>
                  </a:lnTo>
                  <a:lnTo>
                    <a:pt x="244" y="160"/>
                  </a:lnTo>
                  <a:lnTo>
                    <a:pt x="244" y="146"/>
                  </a:lnTo>
                  <a:lnTo>
                    <a:pt x="244" y="133"/>
                  </a:lnTo>
                  <a:lnTo>
                    <a:pt x="238" y="119"/>
                  </a:lnTo>
                  <a:lnTo>
                    <a:pt x="238" y="111"/>
                  </a:lnTo>
                  <a:lnTo>
                    <a:pt x="230" y="97"/>
                  </a:lnTo>
                  <a:lnTo>
                    <a:pt x="224" y="91"/>
                  </a:lnTo>
                  <a:lnTo>
                    <a:pt x="216" y="77"/>
                  </a:lnTo>
                  <a:lnTo>
                    <a:pt x="210" y="69"/>
                  </a:lnTo>
                  <a:lnTo>
                    <a:pt x="202" y="69"/>
                  </a:lnTo>
                  <a:lnTo>
                    <a:pt x="188" y="63"/>
                  </a:lnTo>
                  <a:lnTo>
                    <a:pt x="182" y="55"/>
                  </a:lnTo>
                  <a:lnTo>
                    <a:pt x="174" y="55"/>
                  </a:lnTo>
                  <a:lnTo>
                    <a:pt x="160" y="55"/>
                  </a:lnTo>
                  <a:lnTo>
                    <a:pt x="154" y="55"/>
                  </a:lnTo>
                  <a:lnTo>
                    <a:pt x="140" y="55"/>
                  </a:lnTo>
                  <a:lnTo>
                    <a:pt x="126" y="55"/>
                  </a:lnTo>
                  <a:lnTo>
                    <a:pt x="119" y="63"/>
                  </a:lnTo>
                  <a:lnTo>
                    <a:pt x="112" y="63"/>
                  </a:lnTo>
                  <a:lnTo>
                    <a:pt x="105" y="69"/>
                  </a:lnTo>
                  <a:lnTo>
                    <a:pt x="98" y="69"/>
                  </a:lnTo>
                  <a:lnTo>
                    <a:pt x="83" y="77"/>
                  </a:lnTo>
                  <a:lnTo>
                    <a:pt x="83" y="91"/>
                  </a:lnTo>
                  <a:lnTo>
                    <a:pt x="77" y="97"/>
                  </a:lnTo>
                  <a:lnTo>
                    <a:pt x="69" y="105"/>
                  </a:lnTo>
                  <a:lnTo>
                    <a:pt x="63" y="119"/>
                  </a:lnTo>
                  <a:lnTo>
                    <a:pt x="63" y="133"/>
                  </a:lnTo>
                  <a:lnTo>
                    <a:pt x="63" y="139"/>
                  </a:lnTo>
                  <a:lnTo>
                    <a:pt x="63" y="153"/>
                  </a:lnTo>
                  <a:lnTo>
                    <a:pt x="63" y="1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953" name="Freeform 305"/>
            <p:cNvSpPr>
              <a:spLocks/>
            </p:cNvSpPr>
            <p:nvPr/>
          </p:nvSpPr>
          <p:spPr bwMode="auto">
            <a:xfrm>
              <a:off x="3844" y="209"/>
              <a:ext cx="146" cy="167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0" y="0"/>
                </a:cxn>
                <a:cxn ang="0">
                  <a:pos x="64" y="0"/>
                </a:cxn>
                <a:cxn ang="0">
                  <a:pos x="64" y="146"/>
                </a:cxn>
                <a:cxn ang="0">
                  <a:pos x="203" y="0"/>
                </a:cxn>
                <a:cxn ang="0">
                  <a:pos x="287" y="0"/>
                </a:cxn>
                <a:cxn ang="0">
                  <a:pos x="161" y="133"/>
                </a:cxn>
                <a:cxn ang="0">
                  <a:pos x="293" y="334"/>
                </a:cxn>
                <a:cxn ang="0">
                  <a:pos x="223" y="334"/>
                </a:cxn>
                <a:cxn ang="0">
                  <a:pos x="119" y="181"/>
                </a:cxn>
                <a:cxn ang="0">
                  <a:pos x="64" y="236"/>
                </a:cxn>
                <a:cxn ang="0">
                  <a:pos x="64" y="334"/>
                </a:cxn>
                <a:cxn ang="0">
                  <a:pos x="0" y="334"/>
                </a:cxn>
              </a:cxnLst>
              <a:rect l="0" t="0" r="r" b="b"/>
              <a:pathLst>
                <a:path w="293" h="334">
                  <a:moveTo>
                    <a:pt x="0" y="334"/>
                  </a:moveTo>
                  <a:lnTo>
                    <a:pt x="0" y="0"/>
                  </a:lnTo>
                  <a:lnTo>
                    <a:pt x="64" y="0"/>
                  </a:lnTo>
                  <a:lnTo>
                    <a:pt x="64" y="146"/>
                  </a:lnTo>
                  <a:lnTo>
                    <a:pt x="203" y="0"/>
                  </a:lnTo>
                  <a:lnTo>
                    <a:pt x="287" y="0"/>
                  </a:lnTo>
                  <a:lnTo>
                    <a:pt x="161" y="133"/>
                  </a:lnTo>
                  <a:lnTo>
                    <a:pt x="293" y="334"/>
                  </a:lnTo>
                  <a:lnTo>
                    <a:pt x="223" y="334"/>
                  </a:lnTo>
                  <a:lnTo>
                    <a:pt x="119" y="181"/>
                  </a:lnTo>
                  <a:lnTo>
                    <a:pt x="64" y="236"/>
                  </a:lnTo>
                  <a:lnTo>
                    <a:pt x="64" y="334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954" name="Freeform 306"/>
            <p:cNvSpPr>
              <a:spLocks noEditPoints="1"/>
            </p:cNvSpPr>
            <p:nvPr/>
          </p:nvSpPr>
          <p:spPr bwMode="auto">
            <a:xfrm>
              <a:off x="4001" y="209"/>
              <a:ext cx="157" cy="167"/>
            </a:xfrm>
            <a:custGeom>
              <a:avLst/>
              <a:gdLst/>
              <a:ahLst/>
              <a:cxnLst>
                <a:cxn ang="0">
                  <a:pos x="313" y="334"/>
                </a:cxn>
                <a:cxn ang="0">
                  <a:pos x="244" y="334"/>
                </a:cxn>
                <a:cxn ang="0">
                  <a:pos x="216" y="258"/>
                </a:cxn>
                <a:cxn ang="0">
                  <a:pos x="90" y="258"/>
                </a:cxn>
                <a:cxn ang="0">
                  <a:pos x="63" y="334"/>
                </a:cxn>
                <a:cxn ang="0">
                  <a:pos x="0" y="334"/>
                </a:cxn>
                <a:cxn ang="0">
                  <a:pos x="126" y="0"/>
                </a:cxn>
                <a:cxn ang="0">
                  <a:pos x="188" y="0"/>
                </a:cxn>
                <a:cxn ang="0">
                  <a:pos x="313" y="334"/>
                </a:cxn>
                <a:cxn ang="0">
                  <a:pos x="195" y="202"/>
                </a:cxn>
                <a:cxn ang="0">
                  <a:pos x="154" y="83"/>
                </a:cxn>
                <a:cxn ang="0">
                  <a:pos x="112" y="202"/>
                </a:cxn>
                <a:cxn ang="0">
                  <a:pos x="195" y="202"/>
                </a:cxn>
              </a:cxnLst>
              <a:rect l="0" t="0" r="r" b="b"/>
              <a:pathLst>
                <a:path w="313" h="334">
                  <a:moveTo>
                    <a:pt x="313" y="334"/>
                  </a:moveTo>
                  <a:lnTo>
                    <a:pt x="244" y="334"/>
                  </a:lnTo>
                  <a:lnTo>
                    <a:pt x="216" y="258"/>
                  </a:lnTo>
                  <a:lnTo>
                    <a:pt x="90" y="258"/>
                  </a:lnTo>
                  <a:lnTo>
                    <a:pt x="63" y="334"/>
                  </a:lnTo>
                  <a:lnTo>
                    <a:pt x="0" y="334"/>
                  </a:lnTo>
                  <a:lnTo>
                    <a:pt x="126" y="0"/>
                  </a:lnTo>
                  <a:lnTo>
                    <a:pt x="188" y="0"/>
                  </a:lnTo>
                  <a:lnTo>
                    <a:pt x="313" y="334"/>
                  </a:lnTo>
                  <a:close/>
                  <a:moveTo>
                    <a:pt x="195" y="202"/>
                  </a:moveTo>
                  <a:lnTo>
                    <a:pt x="154" y="83"/>
                  </a:lnTo>
                  <a:lnTo>
                    <a:pt x="112" y="202"/>
                  </a:lnTo>
                  <a:lnTo>
                    <a:pt x="195" y="2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955" name="Freeform 307"/>
            <p:cNvSpPr>
              <a:spLocks/>
            </p:cNvSpPr>
            <p:nvPr/>
          </p:nvSpPr>
          <p:spPr bwMode="auto">
            <a:xfrm>
              <a:off x="4168" y="209"/>
              <a:ext cx="130" cy="167"/>
            </a:xfrm>
            <a:custGeom>
              <a:avLst/>
              <a:gdLst/>
              <a:ahLst/>
              <a:cxnLst>
                <a:cxn ang="0">
                  <a:pos x="97" y="334"/>
                </a:cxn>
                <a:cxn ang="0">
                  <a:pos x="97" y="55"/>
                </a:cxn>
                <a:cxn ang="0">
                  <a:pos x="0" y="55"/>
                </a:cxn>
                <a:cxn ang="0">
                  <a:pos x="0" y="0"/>
                </a:cxn>
                <a:cxn ang="0">
                  <a:pos x="258" y="0"/>
                </a:cxn>
                <a:cxn ang="0">
                  <a:pos x="258" y="55"/>
                </a:cxn>
                <a:cxn ang="0">
                  <a:pos x="161" y="55"/>
                </a:cxn>
                <a:cxn ang="0">
                  <a:pos x="161" y="334"/>
                </a:cxn>
                <a:cxn ang="0">
                  <a:pos x="97" y="334"/>
                </a:cxn>
              </a:cxnLst>
              <a:rect l="0" t="0" r="r" b="b"/>
              <a:pathLst>
                <a:path w="258" h="334">
                  <a:moveTo>
                    <a:pt x="97" y="334"/>
                  </a:moveTo>
                  <a:lnTo>
                    <a:pt x="97" y="55"/>
                  </a:lnTo>
                  <a:lnTo>
                    <a:pt x="0" y="55"/>
                  </a:lnTo>
                  <a:lnTo>
                    <a:pt x="0" y="0"/>
                  </a:lnTo>
                  <a:lnTo>
                    <a:pt x="258" y="0"/>
                  </a:lnTo>
                  <a:lnTo>
                    <a:pt x="258" y="55"/>
                  </a:lnTo>
                  <a:lnTo>
                    <a:pt x="161" y="55"/>
                  </a:lnTo>
                  <a:lnTo>
                    <a:pt x="161" y="334"/>
                  </a:lnTo>
                  <a:lnTo>
                    <a:pt x="97" y="3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956" name="Freeform 308"/>
            <p:cNvSpPr>
              <a:spLocks noEditPoints="1"/>
            </p:cNvSpPr>
            <p:nvPr/>
          </p:nvSpPr>
          <p:spPr bwMode="auto">
            <a:xfrm>
              <a:off x="4311" y="209"/>
              <a:ext cx="154" cy="167"/>
            </a:xfrm>
            <a:custGeom>
              <a:avLst/>
              <a:gdLst/>
              <a:ahLst/>
              <a:cxnLst>
                <a:cxn ang="0">
                  <a:pos x="0" y="160"/>
                </a:cxn>
                <a:cxn ang="0">
                  <a:pos x="0" y="133"/>
                </a:cxn>
                <a:cxn ang="0">
                  <a:pos x="6" y="105"/>
                </a:cxn>
                <a:cxn ang="0">
                  <a:pos x="6" y="91"/>
                </a:cxn>
                <a:cxn ang="0">
                  <a:pos x="14" y="69"/>
                </a:cxn>
                <a:cxn ang="0">
                  <a:pos x="28" y="55"/>
                </a:cxn>
                <a:cxn ang="0">
                  <a:pos x="48" y="35"/>
                </a:cxn>
                <a:cxn ang="0">
                  <a:pos x="62" y="21"/>
                </a:cxn>
                <a:cxn ang="0">
                  <a:pos x="76" y="14"/>
                </a:cxn>
                <a:cxn ang="0">
                  <a:pos x="90" y="7"/>
                </a:cxn>
                <a:cxn ang="0">
                  <a:pos x="111" y="0"/>
                </a:cxn>
                <a:cxn ang="0">
                  <a:pos x="132" y="0"/>
                </a:cxn>
                <a:cxn ang="0">
                  <a:pos x="160" y="0"/>
                </a:cxn>
                <a:cxn ang="0">
                  <a:pos x="215" y="14"/>
                </a:cxn>
                <a:cxn ang="0">
                  <a:pos x="257" y="42"/>
                </a:cxn>
                <a:cxn ang="0">
                  <a:pos x="293" y="83"/>
                </a:cxn>
                <a:cxn ang="0">
                  <a:pos x="307" y="133"/>
                </a:cxn>
                <a:cxn ang="0">
                  <a:pos x="307" y="195"/>
                </a:cxn>
                <a:cxn ang="0">
                  <a:pos x="293" y="250"/>
                </a:cxn>
                <a:cxn ang="0">
                  <a:pos x="271" y="292"/>
                </a:cxn>
                <a:cxn ang="0">
                  <a:pos x="229" y="328"/>
                </a:cxn>
                <a:cxn ang="0">
                  <a:pos x="188" y="334"/>
                </a:cxn>
                <a:cxn ang="0">
                  <a:pos x="132" y="334"/>
                </a:cxn>
                <a:cxn ang="0">
                  <a:pos x="84" y="328"/>
                </a:cxn>
                <a:cxn ang="0">
                  <a:pos x="42" y="306"/>
                </a:cxn>
                <a:cxn ang="0">
                  <a:pos x="14" y="264"/>
                </a:cxn>
                <a:cxn ang="0">
                  <a:pos x="0" y="216"/>
                </a:cxn>
                <a:cxn ang="0">
                  <a:pos x="0" y="174"/>
                </a:cxn>
                <a:cxn ang="0">
                  <a:pos x="62" y="202"/>
                </a:cxn>
                <a:cxn ang="0">
                  <a:pos x="70" y="236"/>
                </a:cxn>
                <a:cxn ang="0">
                  <a:pos x="84" y="264"/>
                </a:cxn>
                <a:cxn ang="0">
                  <a:pos x="111" y="278"/>
                </a:cxn>
                <a:cxn ang="0">
                  <a:pos x="139" y="286"/>
                </a:cxn>
                <a:cxn ang="0">
                  <a:pos x="167" y="286"/>
                </a:cxn>
                <a:cxn ang="0">
                  <a:pos x="195" y="278"/>
                </a:cxn>
                <a:cxn ang="0">
                  <a:pos x="223" y="258"/>
                </a:cxn>
                <a:cxn ang="0">
                  <a:pos x="237" y="230"/>
                </a:cxn>
                <a:cxn ang="0">
                  <a:pos x="243" y="188"/>
                </a:cxn>
                <a:cxn ang="0">
                  <a:pos x="243" y="146"/>
                </a:cxn>
                <a:cxn ang="0">
                  <a:pos x="237" y="111"/>
                </a:cxn>
                <a:cxn ang="0">
                  <a:pos x="215" y="77"/>
                </a:cxn>
                <a:cxn ang="0">
                  <a:pos x="188" y="63"/>
                </a:cxn>
                <a:cxn ang="0">
                  <a:pos x="160" y="55"/>
                </a:cxn>
                <a:cxn ang="0">
                  <a:pos x="125" y="55"/>
                </a:cxn>
                <a:cxn ang="0">
                  <a:pos x="104" y="69"/>
                </a:cxn>
                <a:cxn ang="0">
                  <a:pos x="84" y="91"/>
                </a:cxn>
                <a:cxn ang="0">
                  <a:pos x="62" y="119"/>
                </a:cxn>
                <a:cxn ang="0">
                  <a:pos x="62" y="153"/>
                </a:cxn>
              </a:cxnLst>
              <a:rect l="0" t="0" r="r" b="b"/>
              <a:pathLst>
                <a:path w="307" h="334">
                  <a:moveTo>
                    <a:pt x="0" y="174"/>
                  </a:moveTo>
                  <a:lnTo>
                    <a:pt x="0" y="167"/>
                  </a:lnTo>
                  <a:lnTo>
                    <a:pt x="0" y="160"/>
                  </a:lnTo>
                  <a:lnTo>
                    <a:pt x="0" y="146"/>
                  </a:lnTo>
                  <a:lnTo>
                    <a:pt x="0" y="139"/>
                  </a:lnTo>
                  <a:lnTo>
                    <a:pt x="0" y="133"/>
                  </a:lnTo>
                  <a:lnTo>
                    <a:pt x="0" y="125"/>
                  </a:lnTo>
                  <a:lnTo>
                    <a:pt x="0" y="119"/>
                  </a:lnTo>
                  <a:lnTo>
                    <a:pt x="6" y="105"/>
                  </a:lnTo>
                  <a:lnTo>
                    <a:pt x="6" y="97"/>
                  </a:lnTo>
                  <a:lnTo>
                    <a:pt x="6" y="91"/>
                  </a:lnTo>
                  <a:lnTo>
                    <a:pt x="6" y="91"/>
                  </a:lnTo>
                  <a:lnTo>
                    <a:pt x="6" y="83"/>
                  </a:lnTo>
                  <a:lnTo>
                    <a:pt x="14" y="77"/>
                  </a:lnTo>
                  <a:lnTo>
                    <a:pt x="14" y="69"/>
                  </a:lnTo>
                  <a:lnTo>
                    <a:pt x="20" y="69"/>
                  </a:lnTo>
                  <a:lnTo>
                    <a:pt x="28" y="63"/>
                  </a:lnTo>
                  <a:lnTo>
                    <a:pt x="28" y="55"/>
                  </a:lnTo>
                  <a:lnTo>
                    <a:pt x="34" y="49"/>
                  </a:lnTo>
                  <a:lnTo>
                    <a:pt x="42" y="42"/>
                  </a:lnTo>
                  <a:lnTo>
                    <a:pt x="48" y="35"/>
                  </a:lnTo>
                  <a:lnTo>
                    <a:pt x="48" y="35"/>
                  </a:lnTo>
                  <a:lnTo>
                    <a:pt x="56" y="28"/>
                  </a:lnTo>
                  <a:lnTo>
                    <a:pt x="62" y="21"/>
                  </a:lnTo>
                  <a:lnTo>
                    <a:pt x="70" y="21"/>
                  </a:lnTo>
                  <a:lnTo>
                    <a:pt x="76" y="14"/>
                  </a:lnTo>
                  <a:lnTo>
                    <a:pt x="76" y="14"/>
                  </a:lnTo>
                  <a:lnTo>
                    <a:pt x="76" y="14"/>
                  </a:lnTo>
                  <a:lnTo>
                    <a:pt x="84" y="14"/>
                  </a:lnTo>
                  <a:lnTo>
                    <a:pt x="90" y="7"/>
                  </a:lnTo>
                  <a:lnTo>
                    <a:pt x="98" y="7"/>
                  </a:lnTo>
                  <a:lnTo>
                    <a:pt x="104" y="0"/>
                  </a:lnTo>
                  <a:lnTo>
                    <a:pt x="111" y="0"/>
                  </a:lnTo>
                  <a:lnTo>
                    <a:pt x="118" y="0"/>
                  </a:lnTo>
                  <a:lnTo>
                    <a:pt x="125" y="0"/>
                  </a:lnTo>
                  <a:lnTo>
                    <a:pt x="132" y="0"/>
                  </a:lnTo>
                  <a:lnTo>
                    <a:pt x="139" y="0"/>
                  </a:lnTo>
                  <a:lnTo>
                    <a:pt x="146" y="0"/>
                  </a:lnTo>
                  <a:lnTo>
                    <a:pt x="160" y="0"/>
                  </a:lnTo>
                  <a:lnTo>
                    <a:pt x="181" y="7"/>
                  </a:lnTo>
                  <a:lnTo>
                    <a:pt x="201" y="7"/>
                  </a:lnTo>
                  <a:lnTo>
                    <a:pt x="215" y="14"/>
                  </a:lnTo>
                  <a:lnTo>
                    <a:pt x="229" y="21"/>
                  </a:lnTo>
                  <a:lnTo>
                    <a:pt x="243" y="28"/>
                  </a:lnTo>
                  <a:lnTo>
                    <a:pt x="257" y="42"/>
                  </a:lnTo>
                  <a:lnTo>
                    <a:pt x="271" y="49"/>
                  </a:lnTo>
                  <a:lnTo>
                    <a:pt x="279" y="63"/>
                  </a:lnTo>
                  <a:lnTo>
                    <a:pt x="293" y="83"/>
                  </a:lnTo>
                  <a:lnTo>
                    <a:pt x="299" y="97"/>
                  </a:lnTo>
                  <a:lnTo>
                    <a:pt x="299" y="119"/>
                  </a:lnTo>
                  <a:lnTo>
                    <a:pt x="307" y="133"/>
                  </a:lnTo>
                  <a:lnTo>
                    <a:pt x="307" y="153"/>
                  </a:lnTo>
                  <a:lnTo>
                    <a:pt x="307" y="174"/>
                  </a:lnTo>
                  <a:lnTo>
                    <a:pt x="307" y="195"/>
                  </a:lnTo>
                  <a:lnTo>
                    <a:pt x="307" y="216"/>
                  </a:lnTo>
                  <a:lnTo>
                    <a:pt x="299" y="236"/>
                  </a:lnTo>
                  <a:lnTo>
                    <a:pt x="293" y="250"/>
                  </a:lnTo>
                  <a:lnTo>
                    <a:pt x="293" y="264"/>
                  </a:lnTo>
                  <a:lnTo>
                    <a:pt x="279" y="278"/>
                  </a:lnTo>
                  <a:lnTo>
                    <a:pt x="271" y="292"/>
                  </a:lnTo>
                  <a:lnTo>
                    <a:pt x="257" y="306"/>
                  </a:lnTo>
                  <a:lnTo>
                    <a:pt x="243" y="314"/>
                  </a:lnTo>
                  <a:lnTo>
                    <a:pt x="229" y="328"/>
                  </a:lnTo>
                  <a:lnTo>
                    <a:pt x="215" y="334"/>
                  </a:lnTo>
                  <a:lnTo>
                    <a:pt x="201" y="334"/>
                  </a:lnTo>
                  <a:lnTo>
                    <a:pt x="188" y="334"/>
                  </a:lnTo>
                  <a:lnTo>
                    <a:pt x="167" y="334"/>
                  </a:lnTo>
                  <a:lnTo>
                    <a:pt x="153" y="334"/>
                  </a:lnTo>
                  <a:lnTo>
                    <a:pt x="132" y="334"/>
                  </a:lnTo>
                  <a:lnTo>
                    <a:pt x="111" y="334"/>
                  </a:lnTo>
                  <a:lnTo>
                    <a:pt x="98" y="334"/>
                  </a:lnTo>
                  <a:lnTo>
                    <a:pt x="84" y="328"/>
                  </a:lnTo>
                  <a:lnTo>
                    <a:pt x="70" y="328"/>
                  </a:lnTo>
                  <a:lnTo>
                    <a:pt x="56" y="314"/>
                  </a:lnTo>
                  <a:lnTo>
                    <a:pt x="42" y="306"/>
                  </a:lnTo>
                  <a:lnTo>
                    <a:pt x="34" y="292"/>
                  </a:lnTo>
                  <a:lnTo>
                    <a:pt x="20" y="278"/>
                  </a:lnTo>
                  <a:lnTo>
                    <a:pt x="14" y="264"/>
                  </a:lnTo>
                  <a:lnTo>
                    <a:pt x="6" y="250"/>
                  </a:lnTo>
                  <a:lnTo>
                    <a:pt x="0" y="236"/>
                  </a:lnTo>
                  <a:lnTo>
                    <a:pt x="0" y="216"/>
                  </a:lnTo>
                  <a:lnTo>
                    <a:pt x="0" y="195"/>
                  </a:lnTo>
                  <a:lnTo>
                    <a:pt x="0" y="181"/>
                  </a:lnTo>
                  <a:lnTo>
                    <a:pt x="0" y="174"/>
                  </a:lnTo>
                  <a:close/>
                  <a:moveTo>
                    <a:pt x="62" y="167"/>
                  </a:moveTo>
                  <a:lnTo>
                    <a:pt x="62" y="188"/>
                  </a:lnTo>
                  <a:lnTo>
                    <a:pt x="62" y="202"/>
                  </a:lnTo>
                  <a:lnTo>
                    <a:pt x="62" y="216"/>
                  </a:lnTo>
                  <a:lnTo>
                    <a:pt x="62" y="230"/>
                  </a:lnTo>
                  <a:lnTo>
                    <a:pt x="70" y="236"/>
                  </a:lnTo>
                  <a:lnTo>
                    <a:pt x="76" y="250"/>
                  </a:lnTo>
                  <a:lnTo>
                    <a:pt x="84" y="258"/>
                  </a:lnTo>
                  <a:lnTo>
                    <a:pt x="84" y="264"/>
                  </a:lnTo>
                  <a:lnTo>
                    <a:pt x="90" y="272"/>
                  </a:lnTo>
                  <a:lnTo>
                    <a:pt x="104" y="278"/>
                  </a:lnTo>
                  <a:lnTo>
                    <a:pt x="111" y="278"/>
                  </a:lnTo>
                  <a:lnTo>
                    <a:pt x="118" y="286"/>
                  </a:lnTo>
                  <a:lnTo>
                    <a:pt x="125" y="286"/>
                  </a:lnTo>
                  <a:lnTo>
                    <a:pt x="139" y="286"/>
                  </a:lnTo>
                  <a:lnTo>
                    <a:pt x="146" y="286"/>
                  </a:lnTo>
                  <a:lnTo>
                    <a:pt x="153" y="286"/>
                  </a:lnTo>
                  <a:lnTo>
                    <a:pt x="167" y="286"/>
                  </a:lnTo>
                  <a:lnTo>
                    <a:pt x="181" y="286"/>
                  </a:lnTo>
                  <a:lnTo>
                    <a:pt x="188" y="278"/>
                  </a:lnTo>
                  <a:lnTo>
                    <a:pt x="195" y="278"/>
                  </a:lnTo>
                  <a:lnTo>
                    <a:pt x="209" y="272"/>
                  </a:lnTo>
                  <a:lnTo>
                    <a:pt x="215" y="264"/>
                  </a:lnTo>
                  <a:lnTo>
                    <a:pt x="223" y="258"/>
                  </a:lnTo>
                  <a:lnTo>
                    <a:pt x="229" y="250"/>
                  </a:lnTo>
                  <a:lnTo>
                    <a:pt x="237" y="236"/>
                  </a:lnTo>
                  <a:lnTo>
                    <a:pt x="237" y="230"/>
                  </a:lnTo>
                  <a:lnTo>
                    <a:pt x="243" y="216"/>
                  </a:lnTo>
                  <a:lnTo>
                    <a:pt x="243" y="202"/>
                  </a:lnTo>
                  <a:lnTo>
                    <a:pt x="243" y="188"/>
                  </a:lnTo>
                  <a:lnTo>
                    <a:pt x="243" y="174"/>
                  </a:lnTo>
                  <a:lnTo>
                    <a:pt x="243" y="160"/>
                  </a:lnTo>
                  <a:lnTo>
                    <a:pt x="243" y="146"/>
                  </a:lnTo>
                  <a:lnTo>
                    <a:pt x="243" y="133"/>
                  </a:lnTo>
                  <a:lnTo>
                    <a:pt x="237" y="119"/>
                  </a:lnTo>
                  <a:lnTo>
                    <a:pt x="237" y="111"/>
                  </a:lnTo>
                  <a:lnTo>
                    <a:pt x="229" y="97"/>
                  </a:lnTo>
                  <a:lnTo>
                    <a:pt x="223" y="91"/>
                  </a:lnTo>
                  <a:lnTo>
                    <a:pt x="215" y="77"/>
                  </a:lnTo>
                  <a:lnTo>
                    <a:pt x="209" y="69"/>
                  </a:lnTo>
                  <a:lnTo>
                    <a:pt x="201" y="69"/>
                  </a:lnTo>
                  <a:lnTo>
                    <a:pt x="188" y="63"/>
                  </a:lnTo>
                  <a:lnTo>
                    <a:pt x="181" y="55"/>
                  </a:lnTo>
                  <a:lnTo>
                    <a:pt x="174" y="55"/>
                  </a:lnTo>
                  <a:lnTo>
                    <a:pt x="160" y="55"/>
                  </a:lnTo>
                  <a:lnTo>
                    <a:pt x="153" y="55"/>
                  </a:lnTo>
                  <a:lnTo>
                    <a:pt x="139" y="55"/>
                  </a:lnTo>
                  <a:lnTo>
                    <a:pt x="125" y="55"/>
                  </a:lnTo>
                  <a:lnTo>
                    <a:pt x="118" y="63"/>
                  </a:lnTo>
                  <a:lnTo>
                    <a:pt x="111" y="63"/>
                  </a:lnTo>
                  <a:lnTo>
                    <a:pt x="104" y="69"/>
                  </a:lnTo>
                  <a:lnTo>
                    <a:pt x="98" y="69"/>
                  </a:lnTo>
                  <a:lnTo>
                    <a:pt x="84" y="77"/>
                  </a:lnTo>
                  <a:lnTo>
                    <a:pt x="84" y="91"/>
                  </a:lnTo>
                  <a:lnTo>
                    <a:pt x="76" y="97"/>
                  </a:lnTo>
                  <a:lnTo>
                    <a:pt x="70" y="105"/>
                  </a:lnTo>
                  <a:lnTo>
                    <a:pt x="62" y="119"/>
                  </a:lnTo>
                  <a:lnTo>
                    <a:pt x="62" y="133"/>
                  </a:lnTo>
                  <a:lnTo>
                    <a:pt x="62" y="139"/>
                  </a:lnTo>
                  <a:lnTo>
                    <a:pt x="62" y="153"/>
                  </a:lnTo>
                  <a:lnTo>
                    <a:pt x="62" y="1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957" name="Freeform 309"/>
            <p:cNvSpPr>
              <a:spLocks/>
            </p:cNvSpPr>
            <p:nvPr/>
          </p:nvSpPr>
          <p:spPr bwMode="auto">
            <a:xfrm>
              <a:off x="4503" y="209"/>
              <a:ext cx="115" cy="167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0" y="0"/>
                </a:cxn>
                <a:cxn ang="0">
                  <a:pos x="63" y="0"/>
                </a:cxn>
                <a:cxn ang="0">
                  <a:pos x="63" y="278"/>
                </a:cxn>
                <a:cxn ang="0">
                  <a:pos x="230" y="278"/>
                </a:cxn>
                <a:cxn ang="0">
                  <a:pos x="230" y="334"/>
                </a:cxn>
                <a:cxn ang="0">
                  <a:pos x="0" y="334"/>
                </a:cxn>
              </a:cxnLst>
              <a:rect l="0" t="0" r="r" b="b"/>
              <a:pathLst>
                <a:path w="230" h="334">
                  <a:moveTo>
                    <a:pt x="0" y="334"/>
                  </a:moveTo>
                  <a:lnTo>
                    <a:pt x="0" y="0"/>
                  </a:lnTo>
                  <a:lnTo>
                    <a:pt x="63" y="0"/>
                  </a:lnTo>
                  <a:lnTo>
                    <a:pt x="63" y="278"/>
                  </a:lnTo>
                  <a:lnTo>
                    <a:pt x="230" y="278"/>
                  </a:lnTo>
                  <a:lnTo>
                    <a:pt x="230" y="334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958" name="Rectangle 310"/>
            <p:cNvSpPr>
              <a:spLocks noChangeArrowheads="1"/>
            </p:cNvSpPr>
            <p:nvPr/>
          </p:nvSpPr>
          <p:spPr bwMode="auto">
            <a:xfrm>
              <a:off x="4650" y="209"/>
              <a:ext cx="31" cy="16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959" name="Freeform 311"/>
            <p:cNvSpPr>
              <a:spLocks/>
            </p:cNvSpPr>
            <p:nvPr/>
          </p:nvSpPr>
          <p:spPr bwMode="auto">
            <a:xfrm>
              <a:off x="4705" y="209"/>
              <a:ext cx="147" cy="167"/>
            </a:xfrm>
            <a:custGeom>
              <a:avLst/>
              <a:gdLst/>
              <a:ahLst/>
              <a:cxnLst>
                <a:cxn ang="0">
                  <a:pos x="285" y="250"/>
                </a:cxn>
                <a:cxn ang="0">
                  <a:pos x="265" y="286"/>
                </a:cxn>
                <a:cxn ang="0">
                  <a:pos x="237" y="314"/>
                </a:cxn>
                <a:cxn ang="0">
                  <a:pos x="209" y="328"/>
                </a:cxn>
                <a:cxn ang="0">
                  <a:pos x="173" y="334"/>
                </a:cxn>
                <a:cxn ang="0">
                  <a:pos x="125" y="334"/>
                </a:cxn>
                <a:cxn ang="0">
                  <a:pos x="83" y="328"/>
                </a:cxn>
                <a:cxn ang="0">
                  <a:pos x="42" y="300"/>
                </a:cxn>
                <a:cxn ang="0">
                  <a:pos x="14" y="264"/>
                </a:cxn>
                <a:cxn ang="0">
                  <a:pos x="0" y="209"/>
                </a:cxn>
                <a:cxn ang="0">
                  <a:pos x="0" y="153"/>
                </a:cxn>
                <a:cxn ang="0">
                  <a:pos x="6" y="97"/>
                </a:cxn>
                <a:cxn ang="0">
                  <a:pos x="34" y="49"/>
                </a:cxn>
                <a:cxn ang="0">
                  <a:pos x="69" y="21"/>
                </a:cxn>
                <a:cxn ang="0">
                  <a:pos x="111" y="0"/>
                </a:cxn>
                <a:cxn ang="0">
                  <a:pos x="153" y="0"/>
                </a:cxn>
                <a:cxn ang="0">
                  <a:pos x="187" y="7"/>
                </a:cxn>
                <a:cxn ang="0">
                  <a:pos x="223" y="14"/>
                </a:cxn>
                <a:cxn ang="0">
                  <a:pos x="243" y="28"/>
                </a:cxn>
                <a:cxn ang="0">
                  <a:pos x="257" y="49"/>
                </a:cxn>
                <a:cxn ang="0">
                  <a:pos x="271" y="63"/>
                </a:cxn>
                <a:cxn ang="0">
                  <a:pos x="278" y="77"/>
                </a:cxn>
                <a:cxn ang="0">
                  <a:pos x="285" y="91"/>
                </a:cxn>
                <a:cxn ang="0">
                  <a:pos x="223" y="97"/>
                </a:cxn>
                <a:cxn ang="0">
                  <a:pos x="209" y="83"/>
                </a:cxn>
                <a:cxn ang="0">
                  <a:pos x="195" y="69"/>
                </a:cxn>
                <a:cxn ang="0">
                  <a:pos x="173" y="55"/>
                </a:cxn>
                <a:cxn ang="0">
                  <a:pos x="159" y="55"/>
                </a:cxn>
                <a:cxn ang="0">
                  <a:pos x="125" y="55"/>
                </a:cxn>
                <a:cxn ang="0">
                  <a:pos x="104" y="63"/>
                </a:cxn>
                <a:cxn ang="0">
                  <a:pos x="83" y="83"/>
                </a:cxn>
                <a:cxn ang="0">
                  <a:pos x="62" y="111"/>
                </a:cxn>
                <a:cxn ang="0">
                  <a:pos x="62" y="153"/>
                </a:cxn>
                <a:cxn ang="0">
                  <a:pos x="62" y="202"/>
                </a:cxn>
                <a:cxn ang="0">
                  <a:pos x="69" y="236"/>
                </a:cxn>
                <a:cxn ang="0">
                  <a:pos x="83" y="258"/>
                </a:cxn>
                <a:cxn ang="0">
                  <a:pos x="111" y="278"/>
                </a:cxn>
                <a:cxn ang="0">
                  <a:pos x="132" y="278"/>
                </a:cxn>
                <a:cxn ang="0">
                  <a:pos x="153" y="278"/>
                </a:cxn>
                <a:cxn ang="0">
                  <a:pos x="173" y="278"/>
                </a:cxn>
                <a:cxn ang="0">
                  <a:pos x="195" y="264"/>
                </a:cxn>
                <a:cxn ang="0">
                  <a:pos x="209" y="250"/>
                </a:cxn>
                <a:cxn ang="0">
                  <a:pos x="223" y="223"/>
                </a:cxn>
              </a:cxnLst>
              <a:rect l="0" t="0" r="r" b="b"/>
              <a:pathLst>
                <a:path w="292" h="334">
                  <a:moveTo>
                    <a:pt x="229" y="209"/>
                  </a:moveTo>
                  <a:lnTo>
                    <a:pt x="292" y="230"/>
                  </a:lnTo>
                  <a:lnTo>
                    <a:pt x="285" y="250"/>
                  </a:lnTo>
                  <a:lnTo>
                    <a:pt x="278" y="258"/>
                  </a:lnTo>
                  <a:lnTo>
                    <a:pt x="271" y="272"/>
                  </a:lnTo>
                  <a:lnTo>
                    <a:pt x="265" y="286"/>
                  </a:lnTo>
                  <a:lnTo>
                    <a:pt x="257" y="292"/>
                  </a:lnTo>
                  <a:lnTo>
                    <a:pt x="243" y="300"/>
                  </a:lnTo>
                  <a:lnTo>
                    <a:pt x="237" y="314"/>
                  </a:lnTo>
                  <a:lnTo>
                    <a:pt x="229" y="314"/>
                  </a:lnTo>
                  <a:lnTo>
                    <a:pt x="215" y="320"/>
                  </a:lnTo>
                  <a:lnTo>
                    <a:pt x="209" y="328"/>
                  </a:lnTo>
                  <a:lnTo>
                    <a:pt x="195" y="334"/>
                  </a:lnTo>
                  <a:lnTo>
                    <a:pt x="181" y="334"/>
                  </a:lnTo>
                  <a:lnTo>
                    <a:pt x="173" y="334"/>
                  </a:lnTo>
                  <a:lnTo>
                    <a:pt x="159" y="334"/>
                  </a:lnTo>
                  <a:lnTo>
                    <a:pt x="146" y="334"/>
                  </a:lnTo>
                  <a:lnTo>
                    <a:pt x="125" y="334"/>
                  </a:lnTo>
                  <a:lnTo>
                    <a:pt x="111" y="334"/>
                  </a:lnTo>
                  <a:lnTo>
                    <a:pt x="97" y="334"/>
                  </a:lnTo>
                  <a:lnTo>
                    <a:pt x="83" y="328"/>
                  </a:lnTo>
                  <a:lnTo>
                    <a:pt x="69" y="320"/>
                  </a:lnTo>
                  <a:lnTo>
                    <a:pt x="56" y="314"/>
                  </a:lnTo>
                  <a:lnTo>
                    <a:pt x="42" y="300"/>
                  </a:lnTo>
                  <a:lnTo>
                    <a:pt x="34" y="292"/>
                  </a:lnTo>
                  <a:lnTo>
                    <a:pt x="20" y="278"/>
                  </a:lnTo>
                  <a:lnTo>
                    <a:pt x="14" y="264"/>
                  </a:lnTo>
                  <a:lnTo>
                    <a:pt x="6" y="250"/>
                  </a:lnTo>
                  <a:lnTo>
                    <a:pt x="0" y="230"/>
                  </a:lnTo>
                  <a:lnTo>
                    <a:pt x="0" y="209"/>
                  </a:lnTo>
                  <a:lnTo>
                    <a:pt x="0" y="195"/>
                  </a:lnTo>
                  <a:lnTo>
                    <a:pt x="0" y="174"/>
                  </a:lnTo>
                  <a:lnTo>
                    <a:pt x="0" y="153"/>
                  </a:lnTo>
                  <a:lnTo>
                    <a:pt x="0" y="133"/>
                  </a:lnTo>
                  <a:lnTo>
                    <a:pt x="0" y="119"/>
                  </a:lnTo>
                  <a:lnTo>
                    <a:pt x="6" y="97"/>
                  </a:lnTo>
                  <a:lnTo>
                    <a:pt x="14" y="83"/>
                  </a:lnTo>
                  <a:lnTo>
                    <a:pt x="20" y="69"/>
                  </a:lnTo>
                  <a:lnTo>
                    <a:pt x="34" y="49"/>
                  </a:lnTo>
                  <a:lnTo>
                    <a:pt x="42" y="42"/>
                  </a:lnTo>
                  <a:lnTo>
                    <a:pt x="56" y="28"/>
                  </a:lnTo>
                  <a:lnTo>
                    <a:pt x="69" y="21"/>
                  </a:lnTo>
                  <a:lnTo>
                    <a:pt x="83" y="7"/>
                  </a:lnTo>
                  <a:lnTo>
                    <a:pt x="97" y="7"/>
                  </a:lnTo>
                  <a:lnTo>
                    <a:pt x="111" y="0"/>
                  </a:lnTo>
                  <a:lnTo>
                    <a:pt x="132" y="0"/>
                  </a:lnTo>
                  <a:lnTo>
                    <a:pt x="146" y="0"/>
                  </a:lnTo>
                  <a:lnTo>
                    <a:pt x="153" y="0"/>
                  </a:lnTo>
                  <a:lnTo>
                    <a:pt x="167" y="0"/>
                  </a:lnTo>
                  <a:lnTo>
                    <a:pt x="181" y="0"/>
                  </a:lnTo>
                  <a:lnTo>
                    <a:pt x="187" y="7"/>
                  </a:lnTo>
                  <a:lnTo>
                    <a:pt x="201" y="7"/>
                  </a:lnTo>
                  <a:lnTo>
                    <a:pt x="209" y="7"/>
                  </a:lnTo>
                  <a:lnTo>
                    <a:pt x="223" y="14"/>
                  </a:lnTo>
                  <a:lnTo>
                    <a:pt x="229" y="21"/>
                  </a:lnTo>
                  <a:lnTo>
                    <a:pt x="237" y="28"/>
                  </a:lnTo>
                  <a:lnTo>
                    <a:pt x="243" y="28"/>
                  </a:lnTo>
                  <a:lnTo>
                    <a:pt x="251" y="35"/>
                  </a:lnTo>
                  <a:lnTo>
                    <a:pt x="251" y="42"/>
                  </a:lnTo>
                  <a:lnTo>
                    <a:pt x="257" y="49"/>
                  </a:lnTo>
                  <a:lnTo>
                    <a:pt x="265" y="49"/>
                  </a:lnTo>
                  <a:lnTo>
                    <a:pt x="265" y="55"/>
                  </a:lnTo>
                  <a:lnTo>
                    <a:pt x="271" y="63"/>
                  </a:lnTo>
                  <a:lnTo>
                    <a:pt x="271" y="63"/>
                  </a:lnTo>
                  <a:lnTo>
                    <a:pt x="278" y="69"/>
                  </a:lnTo>
                  <a:lnTo>
                    <a:pt x="278" y="77"/>
                  </a:lnTo>
                  <a:lnTo>
                    <a:pt x="285" y="83"/>
                  </a:lnTo>
                  <a:lnTo>
                    <a:pt x="285" y="91"/>
                  </a:lnTo>
                  <a:lnTo>
                    <a:pt x="285" y="91"/>
                  </a:lnTo>
                  <a:lnTo>
                    <a:pt x="229" y="105"/>
                  </a:lnTo>
                  <a:lnTo>
                    <a:pt x="223" y="105"/>
                  </a:lnTo>
                  <a:lnTo>
                    <a:pt x="223" y="97"/>
                  </a:lnTo>
                  <a:lnTo>
                    <a:pt x="215" y="91"/>
                  </a:lnTo>
                  <a:lnTo>
                    <a:pt x="215" y="83"/>
                  </a:lnTo>
                  <a:lnTo>
                    <a:pt x="209" y="83"/>
                  </a:lnTo>
                  <a:lnTo>
                    <a:pt x="209" y="77"/>
                  </a:lnTo>
                  <a:lnTo>
                    <a:pt x="201" y="69"/>
                  </a:lnTo>
                  <a:lnTo>
                    <a:pt x="195" y="69"/>
                  </a:lnTo>
                  <a:lnTo>
                    <a:pt x="187" y="63"/>
                  </a:lnTo>
                  <a:lnTo>
                    <a:pt x="181" y="63"/>
                  </a:lnTo>
                  <a:lnTo>
                    <a:pt x="173" y="55"/>
                  </a:lnTo>
                  <a:lnTo>
                    <a:pt x="173" y="55"/>
                  </a:lnTo>
                  <a:lnTo>
                    <a:pt x="167" y="55"/>
                  </a:lnTo>
                  <a:lnTo>
                    <a:pt x="159" y="55"/>
                  </a:lnTo>
                  <a:lnTo>
                    <a:pt x="153" y="55"/>
                  </a:lnTo>
                  <a:lnTo>
                    <a:pt x="139" y="55"/>
                  </a:lnTo>
                  <a:lnTo>
                    <a:pt x="125" y="55"/>
                  </a:lnTo>
                  <a:lnTo>
                    <a:pt x="118" y="55"/>
                  </a:lnTo>
                  <a:lnTo>
                    <a:pt x="111" y="63"/>
                  </a:lnTo>
                  <a:lnTo>
                    <a:pt x="104" y="63"/>
                  </a:lnTo>
                  <a:lnTo>
                    <a:pt x="97" y="69"/>
                  </a:lnTo>
                  <a:lnTo>
                    <a:pt x="83" y="77"/>
                  </a:lnTo>
                  <a:lnTo>
                    <a:pt x="83" y="83"/>
                  </a:lnTo>
                  <a:lnTo>
                    <a:pt x="76" y="91"/>
                  </a:lnTo>
                  <a:lnTo>
                    <a:pt x="69" y="105"/>
                  </a:lnTo>
                  <a:lnTo>
                    <a:pt x="62" y="111"/>
                  </a:lnTo>
                  <a:lnTo>
                    <a:pt x="62" y="125"/>
                  </a:lnTo>
                  <a:lnTo>
                    <a:pt x="62" y="139"/>
                  </a:lnTo>
                  <a:lnTo>
                    <a:pt x="62" y="153"/>
                  </a:lnTo>
                  <a:lnTo>
                    <a:pt x="62" y="167"/>
                  </a:lnTo>
                  <a:lnTo>
                    <a:pt x="62" y="188"/>
                  </a:lnTo>
                  <a:lnTo>
                    <a:pt x="62" y="202"/>
                  </a:lnTo>
                  <a:lnTo>
                    <a:pt x="62" y="216"/>
                  </a:lnTo>
                  <a:lnTo>
                    <a:pt x="62" y="230"/>
                  </a:lnTo>
                  <a:lnTo>
                    <a:pt x="69" y="236"/>
                  </a:lnTo>
                  <a:lnTo>
                    <a:pt x="76" y="244"/>
                  </a:lnTo>
                  <a:lnTo>
                    <a:pt x="83" y="258"/>
                  </a:lnTo>
                  <a:lnTo>
                    <a:pt x="83" y="258"/>
                  </a:lnTo>
                  <a:lnTo>
                    <a:pt x="90" y="264"/>
                  </a:lnTo>
                  <a:lnTo>
                    <a:pt x="97" y="272"/>
                  </a:lnTo>
                  <a:lnTo>
                    <a:pt x="111" y="278"/>
                  </a:lnTo>
                  <a:lnTo>
                    <a:pt x="118" y="278"/>
                  </a:lnTo>
                  <a:lnTo>
                    <a:pt x="125" y="278"/>
                  </a:lnTo>
                  <a:lnTo>
                    <a:pt x="132" y="278"/>
                  </a:lnTo>
                  <a:lnTo>
                    <a:pt x="139" y="278"/>
                  </a:lnTo>
                  <a:lnTo>
                    <a:pt x="146" y="278"/>
                  </a:lnTo>
                  <a:lnTo>
                    <a:pt x="153" y="278"/>
                  </a:lnTo>
                  <a:lnTo>
                    <a:pt x="159" y="278"/>
                  </a:lnTo>
                  <a:lnTo>
                    <a:pt x="167" y="278"/>
                  </a:lnTo>
                  <a:lnTo>
                    <a:pt x="173" y="278"/>
                  </a:lnTo>
                  <a:lnTo>
                    <a:pt x="181" y="272"/>
                  </a:lnTo>
                  <a:lnTo>
                    <a:pt x="187" y="272"/>
                  </a:lnTo>
                  <a:lnTo>
                    <a:pt x="195" y="264"/>
                  </a:lnTo>
                  <a:lnTo>
                    <a:pt x="201" y="264"/>
                  </a:lnTo>
                  <a:lnTo>
                    <a:pt x="201" y="258"/>
                  </a:lnTo>
                  <a:lnTo>
                    <a:pt x="209" y="250"/>
                  </a:lnTo>
                  <a:lnTo>
                    <a:pt x="215" y="244"/>
                  </a:lnTo>
                  <a:lnTo>
                    <a:pt x="215" y="230"/>
                  </a:lnTo>
                  <a:lnTo>
                    <a:pt x="223" y="223"/>
                  </a:lnTo>
                  <a:lnTo>
                    <a:pt x="223" y="216"/>
                  </a:lnTo>
                  <a:lnTo>
                    <a:pt x="229" y="20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960" name="Freeform 312"/>
            <p:cNvSpPr>
              <a:spLocks/>
            </p:cNvSpPr>
            <p:nvPr/>
          </p:nvSpPr>
          <p:spPr bwMode="auto">
            <a:xfrm>
              <a:off x="4883" y="209"/>
              <a:ext cx="146" cy="167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0" y="0"/>
                </a:cxn>
                <a:cxn ang="0">
                  <a:pos x="63" y="0"/>
                </a:cxn>
                <a:cxn ang="0">
                  <a:pos x="63" y="146"/>
                </a:cxn>
                <a:cxn ang="0">
                  <a:pos x="202" y="0"/>
                </a:cxn>
                <a:cxn ang="0">
                  <a:pos x="286" y="0"/>
                </a:cxn>
                <a:cxn ang="0">
                  <a:pos x="160" y="133"/>
                </a:cxn>
                <a:cxn ang="0">
                  <a:pos x="292" y="334"/>
                </a:cxn>
                <a:cxn ang="0">
                  <a:pos x="223" y="334"/>
                </a:cxn>
                <a:cxn ang="0">
                  <a:pos x="119" y="181"/>
                </a:cxn>
                <a:cxn ang="0">
                  <a:pos x="63" y="236"/>
                </a:cxn>
                <a:cxn ang="0">
                  <a:pos x="63" y="334"/>
                </a:cxn>
                <a:cxn ang="0">
                  <a:pos x="0" y="334"/>
                </a:cxn>
              </a:cxnLst>
              <a:rect l="0" t="0" r="r" b="b"/>
              <a:pathLst>
                <a:path w="292" h="334">
                  <a:moveTo>
                    <a:pt x="0" y="334"/>
                  </a:moveTo>
                  <a:lnTo>
                    <a:pt x="0" y="0"/>
                  </a:lnTo>
                  <a:lnTo>
                    <a:pt x="63" y="0"/>
                  </a:lnTo>
                  <a:lnTo>
                    <a:pt x="63" y="146"/>
                  </a:lnTo>
                  <a:lnTo>
                    <a:pt x="202" y="0"/>
                  </a:lnTo>
                  <a:lnTo>
                    <a:pt x="286" y="0"/>
                  </a:lnTo>
                  <a:lnTo>
                    <a:pt x="160" y="133"/>
                  </a:lnTo>
                  <a:lnTo>
                    <a:pt x="292" y="334"/>
                  </a:lnTo>
                  <a:lnTo>
                    <a:pt x="223" y="334"/>
                  </a:lnTo>
                  <a:lnTo>
                    <a:pt x="119" y="181"/>
                  </a:lnTo>
                  <a:lnTo>
                    <a:pt x="63" y="236"/>
                  </a:lnTo>
                  <a:lnTo>
                    <a:pt x="63" y="334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961" name="Freeform 313"/>
            <p:cNvSpPr>
              <a:spLocks noEditPoints="1"/>
            </p:cNvSpPr>
            <p:nvPr/>
          </p:nvSpPr>
          <p:spPr bwMode="auto">
            <a:xfrm>
              <a:off x="5036" y="160"/>
              <a:ext cx="154" cy="216"/>
            </a:xfrm>
            <a:custGeom>
              <a:avLst/>
              <a:gdLst/>
              <a:ahLst/>
              <a:cxnLst>
                <a:cxn ang="0">
                  <a:pos x="127" y="432"/>
                </a:cxn>
                <a:cxn ang="0">
                  <a:pos x="127" y="293"/>
                </a:cxn>
                <a:cxn ang="0">
                  <a:pos x="0" y="98"/>
                </a:cxn>
                <a:cxn ang="0">
                  <a:pos x="70" y="98"/>
                </a:cxn>
                <a:cxn ang="0">
                  <a:pos x="154" y="244"/>
                </a:cxn>
                <a:cxn ang="0">
                  <a:pos x="238" y="98"/>
                </a:cxn>
                <a:cxn ang="0">
                  <a:pos x="308" y="98"/>
                </a:cxn>
                <a:cxn ang="0">
                  <a:pos x="189" y="293"/>
                </a:cxn>
                <a:cxn ang="0">
                  <a:pos x="189" y="432"/>
                </a:cxn>
                <a:cxn ang="0">
                  <a:pos x="127" y="432"/>
                </a:cxn>
                <a:cxn ang="0">
                  <a:pos x="119" y="70"/>
                </a:cxn>
                <a:cxn ang="0">
                  <a:pos x="154" y="0"/>
                </a:cxn>
                <a:cxn ang="0">
                  <a:pos x="224" y="0"/>
                </a:cxn>
                <a:cxn ang="0">
                  <a:pos x="161" y="70"/>
                </a:cxn>
                <a:cxn ang="0">
                  <a:pos x="119" y="70"/>
                </a:cxn>
              </a:cxnLst>
              <a:rect l="0" t="0" r="r" b="b"/>
              <a:pathLst>
                <a:path w="308" h="432">
                  <a:moveTo>
                    <a:pt x="127" y="432"/>
                  </a:moveTo>
                  <a:lnTo>
                    <a:pt x="127" y="293"/>
                  </a:lnTo>
                  <a:lnTo>
                    <a:pt x="0" y="98"/>
                  </a:lnTo>
                  <a:lnTo>
                    <a:pt x="70" y="98"/>
                  </a:lnTo>
                  <a:lnTo>
                    <a:pt x="154" y="244"/>
                  </a:lnTo>
                  <a:lnTo>
                    <a:pt x="238" y="98"/>
                  </a:lnTo>
                  <a:lnTo>
                    <a:pt x="308" y="98"/>
                  </a:lnTo>
                  <a:lnTo>
                    <a:pt x="189" y="293"/>
                  </a:lnTo>
                  <a:lnTo>
                    <a:pt x="189" y="432"/>
                  </a:lnTo>
                  <a:lnTo>
                    <a:pt x="127" y="432"/>
                  </a:lnTo>
                  <a:close/>
                  <a:moveTo>
                    <a:pt x="119" y="70"/>
                  </a:moveTo>
                  <a:lnTo>
                    <a:pt x="154" y="0"/>
                  </a:lnTo>
                  <a:lnTo>
                    <a:pt x="224" y="0"/>
                  </a:lnTo>
                  <a:lnTo>
                    <a:pt x="161" y="70"/>
                  </a:lnTo>
                  <a:lnTo>
                    <a:pt x="119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962" name="Freeform 314"/>
            <p:cNvSpPr>
              <a:spLocks/>
            </p:cNvSpPr>
            <p:nvPr/>
          </p:nvSpPr>
          <p:spPr bwMode="auto">
            <a:xfrm>
              <a:off x="5207" y="209"/>
              <a:ext cx="146" cy="167"/>
            </a:xfrm>
            <a:custGeom>
              <a:avLst/>
              <a:gdLst/>
              <a:ahLst/>
              <a:cxnLst>
                <a:cxn ang="0">
                  <a:pos x="286" y="250"/>
                </a:cxn>
                <a:cxn ang="0">
                  <a:pos x="265" y="286"/>
                </a:cxn>
                <a:cxn ang="0">
                  <a:pos x="237" y="314"/>
                </a:cxn>
                <a:cxn ang="0">
                  <a:pos x="209" y="328"/>
                </a:cxn>
                <a:cxn ang="0">
                  <a:pos x="175" y="334"/>
                </a:cxn>
                <a:cxn ang="0">
                  <a:pos x="125" y="334"/>
                </a:cxn>
                <a:cxn ang="0">
                  <a:pos x="84" y="328"/>
                </a:cxn>
                <a:cxn ang="0">
                  <a:pos x="42" y="300"/>
                </a:cxn>
                <a:cxn ang="0">
                  <a:pos x="14" y="264"/>
                </a:cxn>
                <a:cxn ang="0">
                  <a:pos x="0" y="209"/>
                </a:cxn>
                <a:cxn ang="0">
                  <a:pos x="0" y="153"/>
                </a:cxn>
                <a:cxn ang="0">
                  <a:pos x="8" y="97"/>
                </a:cxn>
                <a:cxn ang="0">
                  <a:pos x="35" y="49"/>
                </a:cxn>
                <a:cxn ang="0">
                  <a:pos x="70" y="21"/>
                </a:cxn>
                <a:cxn ang="0">
                  <a:pos x="111" y="0"/>
                </a:cxn>
                <a:cxn ang="0">
                  <a:pos x="153" y="0"/>
                </a:cxn>
                <a:cxn ang="0">
                  <a:pos x="189" y="7"/>
                </a:cxn>
                <a:cxn ang="0">
                  <a:pos x="223" y="14"/>
                </a:cxn>
                <a:cxn ang="0">
                  <a:pos x="244" y="28"/>
                </a:cxn>
                <a:cxn ang="0">
                  <a:pos x="258" y="49"/>
                </a:cxn>
                <a:cxn ang="0">
                  <a:pos x="272" y="63"/>
                </a:cxn>
                <a:cxn ang="0">
                  <a:pos x="279" y="77"/>
                </a:cxn>
                <a:cxn ang="0">
                  <a:pos x="286" y="91"/>
                </a:cxn>
                <a:cxn ang="0">
                  <a:pos x="223" y="97"/>
                </a:cxn>
                <a:cxn ang="0">
                  <a:pos x="209" y="83"/>
                </a:cxn>
                <a:cxn ang="0">
                  <a:pos x="195" y="69"/>
                </a:cxn>
                <a:cxn ang="0">
                  <a:pos x="175" y="55"/>
                </a:cxn>
                <a:cxn ang="0">
                  <a:pos x="161" y="55"/>
                </a:cxn>
                <a:cxn ang="0">
                  <a:pos x="125" y="55"/>
                </a:cxn>
                <a:cxn ang="0">
                  <a:pos x="105" y="63"/>
                </a:cxn>
                <a:cxn ang="0">
                  <a:pos x="84" y="83"/>
                </a:cxn>
                <a:cxn ang="0">
                  <a:pos x="63" y="111"/>
                </a:cxn>
                <a:cxn ang="0">
                  <a:pos x="63" y="153"/>
                </a:cxn>
                <a:cxn ang="0">
                  <a:pos x="63" y="202"/>
                </a:cxn>
                <a:cxn ang="0">
                  <a:pos x="70" y="236"/>
                </a:cxn>
                <a:cxn ang="0">
                  <a:pos x="84" y="258"/>
                </a:cxn>
                <a:cxn ang="0">
                  <a:pos x="111" y="278"/>
                </a:cxn>
                <a:cxn ang="0">
                  <a:pos x="133" y="278"/>
                </a:cxn>
                <a:cxn ang="0">
                  <a:pos x="153" y="278"/>
                </a:cxn>
                <a:cxn ang="0">
                  <a:pos x="175" y="278"/>
                </a:cxn>
                <a:cxn ang="0">
                  <a:pos x="195" y="264"/>
                </a:cxn>
                <a:cxn ang="0">
                  <a:pos x="209" y="250"/>
                </a:cxn>
                <a:cxn ang="0">
                  <a:pos x="223" y="223"/>
                </a:cxn>
              </a:cxnLst>
              <a:rect l="0" t="0" r="r" b="b"/>
              <a:pathLst>
                <a:path w="293" h="334">
                  <a:moveTo>
                    <a:pt x="230" y="209"/>
                  </a:moveTo>
                  <a:lnTo>
                    <a:pt x="293" y="230"/>
                  </a:lnTo>
                  <a:lnTo>
                    <a:pt x="286" y="250"/>
                  </a:lnTo>
                  <a:lnTo>
                    <a:pt x="279" y="258"/>
                  </a:lnTo>
                  <a:lnTo>
                    <a:pt x="272" y="272"/>
                  </a:lnTo>
                  <a:lnTo>
                    <a:pt x="265" y="286"/>
                  </a:lnTo>
                  <a:lnTo>
                    <a:pt x="258" y="292"/>
                  </a:lnTo>
                  <a:lnTo>
                    <a:pt x="244" y="300"/>
                  </a:lnTo>
                  <a:lnTo>
                    <a:pt x="237" y="314"/>
                  </a:lnTo>
                  <a:lnTo>
                    <a:pt x="230" y="314"/>
                  </a:lnTo>
                  <a:lnTo>
                    <a:pt x="217" y="320"/>
                  </a:lnTo>
                  <a:lnTo>
                    <a:pt x="209" y="328"/>
                  </a:lnTo>
                  <a:lnTo>
                    <a:pt x="195" y="334"/>
                  </a:lnTo>
                  <a:lnTo>
                    <a:pt x="181" y="334"/>
                  </a:lnTo>
                  <a:lnTo>
                    <a:pt x="175" y="334"/>
                  </a:lnTo>
                  <a:lnTo>
                    <a:pt x="161" y="334"/>
                  </a:lnTo>
                  <a:lnTo>
                    <a:pt x="147" y="334"/>
                  </a:lnTo>
                  <a:lnTo>
                    <a:pt x="125" y="334"/>
                  </a:lnTo>
                  <a:lnTo>
                    <a:pt x="111" y="334"/>
                  </a:lnTo>
                  <a:lnTo>
                    <a:pt x="98" y="334"/>
                  </a:lnTo>
                  <a:lnTo>
                    <a:pt x="84" y="328"/>
                  </a:lnTo>
                  <a:lnTo>
                    <a:pt x="70" y="320"/>
                  </a:lnTo>
                  <a:lnTo>
                    <a:pt x="56" y="314"/>
                  </a:lnTo>
                  <a:lnTo>
                    <a:pt x="42" y="300"/>
                  </a:lnTo>
                  <a:lnTo>
                    <a:pt x="35" y="292"/>
                  </a:lnTo>
                  <a:lnTo>
                    <a:pt x="21" y="278"/>
                  </a:lnTo>
                  <a:lnTo>
                    <a:pt x="14" y="264"/>
                  </a:lnTo>
                  <a:lnTo>
                    <a:pt x="8" y="250"/>
                  </a:lnTo>
                  <a:lnTo>
                    <a:pt x="0" y="230"/>
                  </a:lnTo>
                  <a:lnTo>
                    <a:pt x="0" y="209"/>
                  </a:lnTo>
                  <a:lnTo>
                    <a:pt x="0" y="195"/>
                  </a:lnTo>
                  <a:lnTo>
                    <a:pt x="0" y="174"/>
                  </a:lnTo>
                  <a:lnTo>
                    <a:pt x="0" y="153"/>
                  </a:lnTo>
                  <a:lnTo>
                    <a:pt x="0" y="133"/>
                  </a:lnTo>
                  <a:lnTo>
                    <a:pt x="0" y="119"/>
                  </a:lnTo>
                  <a:lnTo>
                    <a:pt x="8" y="97"/>
                  </a:lnTo>
                  <a:lnTo>
                    <a:pt x="14" y="83"/>
                  </a:lnTo>
                  <a:lnTo>
                    <a:pt x="21" y="69"/>
                  </a:lnTo>
                  <a:lnTo>
                    <a:pt x="35" y="49"/>
                  </a:lnTo>
                  <a:lnTo>
                    <a:pt x="42" y="42"/>
                  </a:lnTo>
                  <a:lnTo>
                    <a:pt x="56" y="28"/>
                  </a:lnTo>
                  <a:lnTo>
                    <a:pt x="70" y="21"/>
                  </a:lnTo>
                  <a:lnTo>
                    <a:pt x="84" y="7"/>
                  </a:lnTo>
                  <a:lnTo>
                    <a:pt x="98" y="7"/>
                  </a:lnTo>
                  <a:lnTo>
                    <a:pt x="111" y="0"/>
                  </a:lnTo>
                  <a:lnTo>
                    <a:pt x="133" y="0"/>
                  </a:lnTo>
                  <a:lnTo>
                    <a:pt x="147" y="0"/>
                  </a:lnTo>
                  <a:lnTo>
                    <a:pt x="153" y="0"/>
                  </a:lnTo>
                  <a:lnTo>
                    <a:pt x="167" y="0"/>
                  </a:lnTo>
                  <a:lnTo>
                    <a:pt x="181" y="0"/>
                  </a:lnTo>
                  <a:lnTo>
                    <a:pt x="189" y="7"/>
                  </a:lnTo>
                  <a:lnTo>
                    <a:pt x="203" y="7"/>
                  </a:lnTo>
                  <a:lnTo>
                    <a:pt x="209" y="7"/>
                  </a:lnTo>
                  <a:lnTo>
                    <a:pt x="223" y="14"/>
                  </a:lnTo>
                  <a:lnTo>
                    <a:pt x="230" y="21"/>
                  </a:lnTo>
                  <a:lnTo>
                    <a:pt x="237" y="28"/>
                  </a:lnTo>
                  <a:lnTo>
                    <a:pt x="244" y="28"/>
                  </a:lnTo>
                  <a:lnTo>
                    <a:pt x="251" y="35"/>
                  </a:lnTo>
                  <a:lnTo>
                    <a:pt x="251" y="42"/>
                  </a:lnTo>
                  <a:lnTo>
                    <a:pt x="258" y="49"/>
                  </a:lnTo>
                  <a:lnTo>
                    <a:pt x="265" y="49"/>
                  </a:lnTo>
                  <a:lnTo>
                    <a:pt x="265" y="55"/>
                  </a:lnTo>
                  <a:lnTo>
                    <a:pt x="272" y="63"/>
                  </a:lnTo>
                  <a:lnTo>
                    <a:pt x="272" y="63"/>
                  </a:lnTo>
                  <a:lnTo>
                    <a:pt x="279" y="69"/>
                  </a:lnTo>
                  <a:lnTo>
                    <a:pt x="279" y="77"/>
                  </a:lnTo>
                  <a:lnTo>
                    <a:pt x="286" y="83"/>
                  </a:lnTo>
                  <a:lnTo>
                    <a:pt x="286" y="91"/>
                  </a:lnTo>
                  <a:lnTo>
                    <a:pt x="286" y="91"/>
                  </a:lnTo>
                  <a:lnTo>
                    <a:pt x="230" y="105"/>
                  </a:lnTo>
                  <a:lnTo>
                    <a:pt x="223" y="105"/>
                  </a:lnTo>
                  <a:lnTo>
                    <a:pt x="223" y="97"/>
                  </a:lnTo>
                  <a:lnTo>
                    <a:pt x="217" y="91"/>
                  </a:lnTo>
                  <a:lnTo>
                    <a:pt x="217" y="83"/>
                  </a:lnTo>
                  <a:lnTo>
                    <a:pt x="209" y="83"/>
                  </a:lnTo>
                  <a:lnTo>
                    <a:pt x="209" y="77"/>
                  </a:lnTo>
                  <a:lnTo>
                    <a:pt x="203" y="69"/>
                  </a:lnTo>
                  <a:lnTo>
                    <a:pt x="195" y="69"/>
                  </a:lnTo>
                  <a:lnTo>
                    <a:pt x="189" y="63"/>
                  </a:lnTo>
                  <a:lnTo>
                    <a:pt x="181" y="63"/>
                  </a:lnTo>
                  <a:lnTo>
                    <a:pt x="175" y="55"/>
                  </a:lnTo>
                  <a:lnTo>
                    <a:pt x="175" y="55"/>
                  </a:lnTo>
                  <a:lnTo>
                    <a:pt x="167" y="55"/>
                  </a:lnTo>
                  <a:lnTo>
                    <a:pt x="161" y="55"/>
                  </a:lnTo>
                  <a:lnTo>
                    <a:pt x="153" y="55"/>
                  </a:lnTo>
                  <a:lnTo>
                    <a:pt x="139" y="55"/>
                  </a:lnTo>
                  <a:lnTo>
                    <a:pt x="125" y="55"/>
                  </a:lnTo>
                  <a:lnTo>
                    <a:pt x="119" y="55"/>
                  </a:lnTo>
                  <a:lnTo>
                    <a:pt x="111" y="63"/>
                  </a:lnTo>
                  <a:lnTo>
                    <a:pt x="105" y="63"/>
                  </a:lnTo>
                  <a:lnTo>
                    <a:pt x="98" y="69"/>
                  </a:lnTo>
                  <a:lnTo>
                    <a:pt x="84" y="77"/>
                  </a:lnTo>
                  <a:lnTo>
                    <a:pt x="84" y="83"/>
                  </a:lnTo>
                  <a:lnTo>
                    <a:pt x="77" y="91"/>
                  </a:lnTo>
                  <a:lnTo>
                    <a:pt x="70" y="105"/>
                  </a:lnTo>
                  <a:lnTo>
                    <a:pt x="63" y="111"/>
                  </a:lnTo>
                  <a:lnTo>
                    <a:pt x="63" y="125"/>
                  </a:lnTo>
                  <a:lnTo>
                    <a:pt x="63" y="139"/>
                  </a:lnTo>
                  <a:lnTo>
                    <a:pt x="63" y="153"/>
                  </a:lnTo>
                  <a:lnTo>
                    <a:pt x="63" y="167"/>
                  </a:lnTo>
                  <a:lnTo>
                    <a:pt x="63" y="188"/>
                  </a:lnTo>
                  <a:lnTo>
                    <a:pt x="63" y="202"/>
                  </a:lnTo>
                  <a:lnTo>
                    <a:pt x="63" y="216"/>
                  </a:lnTo>
                  <a:lnTo>
                    <a:pt x="63" y="230"/>
                  </a:lnTo>
                  <a:lnTo>
                    <a:pt x="70" y="236"/>
                  </a:lnTo>
                  <a:lnTo>
                    <a:pt x="77" y="244"/>
                  </a:lnTo>
                  <a:lnTo>
                    <a:pt x="84" y="258"/>
                  </a:lnTo>
                  <a:lnTo>
                    <a:pt x="84" y="258"/>
                  </a:lnTo>
                  <a:lnTo>
                    <a:pt x="91" y="264"/>
                  </a:lnTo>
                  <a:lnTo>
                    <a:pt x="98" y="272"/>
                  </a:lnTo>
                  <a:lnTo>
                    <a:pt x="111" y="278"/>
                  </a:lnTo>
                  <a:lnTo>
                    <a:pt x="119" y="278"/>
                  </a:lnTo>
                  <a:lnTo>
                    <a:pt x="125" y="278"/>
                  </a:lnTo>
                  <a:lnTo>
                    <a:pt x="133" y="278"/>
                  </a:lnTo>
                  <a:lnTo>
                    <a:pt x="139" y="278"/>
                  </a:lnTo>
                  <a:lnTo>
                    <a:pt x="147" y="278"/>
                  </a:lnTo>
                  <a:lnTo>
                    <a:pt x="153" y="278"/>
                  </a:lnTo>
                  <a:lnTo>
                    <a:pt x="161" y="278"/>
                  </a:lnTo>
                  <a:lnTo>
                    <a:pt x="167" y="278"/>
                  </a:lnTo>
                  <a:lnTo>
                    <a:pt x="175" y="278"/>
                  </a:lnTo>
                  <a:lnTo>
                    <a:pt x="181" y="272"/>
                  </a:lnTo>
                  <a:lnTo>
                    <a:pt x="189" y="272"/>
                  </a:lnTo>
                  <a:lnTo>
                    <a:pt x="195" y="264"/>
                  </a:lnTo>
                  <a:lnTo>
                    <a:pt x="203" y="264"/>
                  </a:lnTo>
                  <a:lnTo>
                    <a:pt x="203" y="258"/>
                  </a:lnTo>
                  <a:lnTo>
                    <a:pt x="209" y="250"/>
                  </a:lnTo>
                  <a:lnTo>
                    <a:pt x="217" y="244"/>
                  </a:lnTo>
                  <a:lnTo>
                    <a:pt x="217" y="230"/>
                  </a:lnTo>
                  <a:lnTo>
                    <a:pt x="223" y="223"/>
                  </a:lnTo>
                  <a:lnTo>
                    <a:pt x="223" y="216"/>
                  </a:lnTo>
                  <a:lnTo>
                    <a:pt x="230" y="20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963" name="Freeform 315"/>
            <p:cNvSpPr>
              <a:spLocks/>
            </p:cNvSpPr>
            <p:nvPr/>
          </p:nvSpPr>
          <p:spPr bwMode="auto">
            <a:xfrm>
              <a:off x="5385" y="209"/>
              <a:ext cx="132" cy="167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0" y="0"/>
                </a:cxn>
                <a:cxn ang="0">
                  <a:pos x="62" y="0"/>
                </a:cxn>
                <a:cxn ang="0">
                  <a:pos x="62" y="133"/>
                </a:cxn>
                <a:cxn ang="0">
                  <a:pos x="201" y="133"/>
                </a:cxn>
                <a:cxn ang="0">
                  <a:pos x="201" y="0"/>
                </a:cxn>
                <a:cxn ang="0">
                  <a:pos x="265" y="0"/>
                </a:cxn>
                <a:cxn ang="0">
                  <a:pos x="265" y="334"/>
                </a:cxn>
                <a:cxn ang="0">
                  <a:pos x="201" y="334"/>
                </a:cxn>
                <a:cxn ang="0">
                  <a:pos x="201" y="188"/>
                </a:cxn>
                <a:cxn ang="0">
                  <a:pos x="62" y="188"/>
                </a:cxn>
                <a:cxn ang="0">
                  <a:pos x="62" y="334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0" y="0"/>
                  </a:lnTo>
                  <a:lnTo>
                    <a:pt x="62" y="0"/>
                  </a:lnTo>
                  <a:lnTo>
                    <a:pt x="62" y="133"/>
                  </a:lnTo>
                  <a:lnTo>
                    <a:pt x="201" y="133"/>
                  </a:lnTo>
                  <a:lnTo>
                    <a:pt x="201" y="0"/>
                  </a:lnTo>
                  <a:lnTo>
                    <a:pt x="265" y="0"/>
                  </a:lnTo>
                  <a:lnTo>
                    <a:pt x="265" y="334"/>
                  </a:lnTo>
                  <a:lnTo>
                    <a:pt x="201" y="334"/>
                  </a:lnTo>
                  <a:lnTo>
                    <a:pt x="201" y="188"/>
                  </a:lnTo>
                  <a:lnTo>
                    <a:pt x="62" y="188"/>
                  </a:lnTo>
                  <a:lnTo>
                    <a:pt x="62" y="334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964" name="Freeform 316"/>
            <p:cNvSpPr>
              <a:spLocks/>
            </p:cNvSpPr>
            <p:nvPr/>
          </p:nvSpPr>
          <p:spPr bwMode="auto">
            <a:xfrm>
              <a:off x="5605" y="209"/>
              <a:ext cx="149" cy="167"/>
            </a:xfrm>
            <a:custGeom>
              <a:avLst/>
              <a:gdLst/>
              <a:ahLst/>
              <a:cxnLst>
                <a:cxn ang="0">
                  <a:pos x="112" y="334"/>
                </a:cxn>
                <a:cxn ang="0">
                  <a:pos x="0" y="0"/>
                </a:cxn>
                <a:cxn ang="0">
                  <a:pos x="62" y="0"/>
                </a:cxn>
                <a:cxn ang="0">
                  <a:pos x="146" y="250"/>
                </a:cxn>
                <a:cxn ang="0">
                  <a:pos x="230" y="0"/>
                </a:cxn>
                <a:cxn ang="0">
                  <a:pos x="299" y="0"/>
                </a:cxn>
                <a:cxn ang="0">
                  <a:pos x="174" y="334"/>
                </a:cxn>
                <a:cxn ang="0">
                  <a:pos x="112" y="334"/>
                </a:cxn>
              </a:cxnLst>
              <a:rect l="0" t="0" r="r" b="b"/>
              <a:pathLst>
                <a:path w="299" h="334">
                  <a:moveTo>
                    <a:pt x="112" y="334"/>
                  </a:moveTo>
                  <a:lnTo>
                    <a:pt x="0" y="0"/>
                  </a:lnTo>
                  <a:lnTo>
                    <a:pt x="62" y="0"/>
                  </a:lnTo>
                  <a:lnTo>
                    <a:pt x="146" y="250"/>
                  </a:lnTo>
                  <a:lnTo>
                    <a:pt x="230" y="0"/>
                  </a:lnTo>
                  <a:lnTo>
                    <a:pt x="299" y="0"/>
                  </a:lnTo>
                  <a:lnTo>
                    <a:pt x="174" y="334"/>
                  </a:lnTo>
                  <a:lnTo>
                    <a:pt x="112" y="3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965" name="Freeform 317"/>
            <p:cNvSpPr>
              <a:spLocks noEditPoints="1"/>
            </p:cNvSpPr>
            <p:nvPr/>
          </p:nvSpPr>
          <p:spPr bwMode="auto">
            <a:xfrm>
              <a:off x="5779" y="160"/>
              <a:ext cx="125" cy="216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0" y="98"/>
                </a:cxn>
                <a:cxn ang="0">
                  <a:pos x="243" y="98"/>
                </a:cxn>
                <a:cxn ang="0">
                  <a:pos x="243" y="153"/>
                </a:cxn>
                <a:cxn ang="0">
                  <a:pos x="62" y="153"/>
                </a:cxn>
                <a:cxn ang="0">
                  <a:pos x="62" y="231"/>
                </a:cxn>
                <a:cxn ang="0">
                  <a:pos x="229" y="231"/>
                </a:cxn>
                <a:cxn ang="0">
                  <a:pos x="229" y="286"/>
                </a:cxn>
                <a:cxn ang="0">
                  <a:pos x="62" y="286"/>
                </a:cxn>
                <a:cxn ang="0">
                  <a:pos x="62" y="376"/>
                </a:cxn>
                <a:cxn ang="0">
                  <a:pos x="250" y="376"/>
                </a:cxn>
                <a:cxn ang="0">
                  <a:pos x="250" y="432"/>
                </a:cxn>
                <a:cxn ang="0">
                  <a:pos x="0" y="432"/>
                </a:cxn>
                <a:cxn ang="0">
                  <a:pos x="55" y="0"/>
                </a:cxn>
                <a:cxn ang="0">
                  <a:pos x="104" y="0"/>
                </a:cxn>
                <a:cxn ang="0">
                  <a:pos x="125" y="36"/>
                </a:cxn>
                <a:cxn ang="0">
                  <a:pos x="153" y="0"/>
                </a:cxn>
                <a:cxn ang="0">
                  <a:pos x="201" y="0"/>
                </a:cxn>
                <a:cxn ang="0">
                  <a:pos x="153" y="70"/>
                </a:cxn>
                <a:cxn ang="0">
                  <a:pos x="97" y="70"/>
                </a:cxn>
                <a:cxn ang="0">
                  <a:pos x="55" y="0"/>
                </a:cxn>
              </a:cxnLst>
              <a:rect l="0" t="0" r="r" b="b"/>
              <a:pathLst>
                <a:path w="250" h="432">
                  <a:moveTo>
                    <a:pt x="0" y="432"/>
                  </a:moveTo>
                  <a:lnTo>
                    <a:pt x="0" y="98"/>
                  </a:lnTo>
                  <a:lnTo>
                    <a:pt x="243" y="98"/>
                  </a:lnTo>
                  <a:lnTo>
                    <a:pt x="243" y="153"/>
                  </a:lnTo>
                  <a:lnTo>
                    <a:pt x="62" y="153"/>
                  </a:lnTo>
                  <a:lnTo>
                    <a:pt x="62" y="231"/>
                  </a:lnTo>
                  <a:lnTo>
                    <a:pt x="229" y="231"/>
                  </a:lnTo>
                  <a:lnTo>
                    <a:pt x="229" y="286"/>
                  </a:lnTo>
                  <a:lnTo>
                    <a:pt x="62" y="286"/>
                  </a:lnTo>
                  <a:lnTo>
                    <a:pt x="62" y="376"/>
                  </a:lnTo>
                  <a:lnTo>
                    <a:pt x="250" y="376"/>
                  </a:lnTo>
                  <a:lnTo>
                    <a:pt x="250" y="432"/>
                  </a:lnTo>
                  <a:lnTo>
                    <a:pt x="0" y="432"/>
                  </a:lnTo>
                  <a:close/>
                  <a:moveTo>
                    <a:pt x="55" y="0"/>
                  </a:moveTo>
                  <a:lnTo>
                    <a:pt x="104" y="0"/>
                  </a:lnTo>
                  <a:lnTo>
                    <a:pt x="125" y="36"/>
                  </a:lnTo>
                  <a:lnTo>
                    <a:pt x="153" y="0"/>
                  </a:lnTo>
                  <a:lnTo>
                    <a:pt x="201" y="0"/>
                  </a:lnTo>
                  <a:lnTo>
                    <a:pt x="153" y="70"/>
                  </a:lnTo>
                  <a:lnTo>
                    <a:pt x="97" y="7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966" name="Freeform 318"/>
            <p:cNvSpPr>
              <a:spLocks noEditPoints="1"/>
            </p:cNvSpPr>
            <p:nvPr/>
          </p:nvSpPr>
          <p:spPr bwMode="auto">
            <a:xfrm>
              <a:off x="5935" y="160"/>
              <a:ext cx="150" cy="216"/>
            </a:xfrm>
            <a:custGeom>
              <a:avLst/>
              <a:gdLst/>
              <a:ahLst/>
              <a:cxnLst>
                <a:cxn ang="0">
                  <a:pos x="139" y="98"/>
                </a:cxn>
                <a:cxn ang="0">
                  <a:pos x="174" y="105"/>
                </a:cxn>
                <a:cxn ang="0">
                  <a:pos x="210" y="112"/>
                </a:cxn>
                <a:cxn ang="0">
                  <a:pos x="230" y="126"/>
                </a:cxn>
                <a:cxn ang="0">
                  <a:pos x="244" y="140"/>
                </a:cxn>
                <a:cxn ang="0">
                  <a:pos x="265" y="167"/>
                </a:cxn>
                <a:cxn ang="0">
                  <a:pos x="265" y="189"/>
                </a:cxn>
                <a:cxn ang="0">
                  <a:pos x="265" y="217"/>
                </a:cxn>
                <a:cxn ang="0">
                  <a:pos x="258" y="237"/>
                </a:cxn>
                <a:cxn ang="0">
                  <a:pos x="244" y="258"/>
                </a:cxn>
                <a:cxn ang="0">
                  <a:pos x="224" y="279"/>
                </a:cxn>
                <a:cxn ang="0">
                  <a:pos x="196" y="286"/>
                </a:cxn>
                <a:cxn ang="0">
                  <a:pos x="196" y="300"/>
                </a:cxn>
                <a:cxn ang="0">
                  <a:pos x="210" y="307"/>
                </a:cxn>
                <a:cxn ang="0">
                  <a:pos x="216" y="321"/>
                </a:cxn>
                <a:cxn ang="0">
                  <a:pos x="230" y="342"/>
                </a:cxn>
                <a:cxn ang="0">
                  <a:pos x="244" y="362"/>
                </a:cxn>
                <a:cxn ang="0">
                  <a:pos x="224" y="432"/>
                </a:cxn>
                <a:cxn ang="0">
                  <a:pos x="154" y="342"/>
                </a:cxn>
                <a:cxn ang="0">
                  <a:pos x="139" y="321"/>
                </a:cxn>
                <a:cxn ang="0">
                  <a:pos x="125" y="307"/>
                </a:cxn>
                <a:cxn ang="0">
                  <a:pos x="119" y="300"/>
                </a:cxn>
                <a:cxn ang="0">
                  <a:pos x="105" y="300"/>
                </a:cxn>
                <a:cxn ang="0">
                  <a:pos x="83" y="300"/>
                </a:cxn>
                <a:cxn ang="0">
                  <a:pos x="63" y="293"/>
                </a:cxn>
                <a:cxn ang="0">
                  <a:pos x="63" y="237"/>
                </a:cxn>
                <a:cxn ang="0">
                  <a:pos x="139" y="237"/>
                </a:cxn>
                <a:cxn ang="0">
                  <a:pos x="168" y="237"/>
                </a:cxn>
                <a:cxn ang="0">
                  <a:pos x="182" y="237"/>
                </a:cxn>
                <a:cxn ang="0">
                  <a:pos x="188" y="231"/>
                </a:cxn>
                <a:cxn ang="0">
                  <a:pos x="202" y="217"/>
                </a:cxn>
                <a:cxn ang="0">
                  <a:pos x="202" y="209"/>
                </a:cxn>
                <a:cxn ang="0">
                  <a:pos x="202" y="203"/>
                </a:cxn>
                <a:cxn ang="0">
                  <a:pos x="202" y="189"/>
                </a:cxn>
                <a:cxn ang="0">
                  <a:pos x="196" y="175"/>
                </a:cxn>
                <a:cxn ang="0">
                  <a:pos x="188" y="167"/>
                </a:cxn>
                <a:cxn ang="0">
                  <a:pos x="174" y="167"/>
                </a:cxn>
                <a:cxn ang="0">
                  <a:pos x="160" y="167"/>
                </a:cxn>
                <a:cxn ang="0">
                  <a:pos x="154" y="161"/>
                </a:cxn>
                <a:cxn ang="0">
                  <a:pos x="139" y="161"/>
                </a:cxn>
                <a:cxn ang="0">
                  <a:pos x="125" y="161"/>
                </a:cxn>
                <a:cxn ang="0">
                  <a:pos x="63" y="237"/>
                </a:cxn>
                <a:cxn ang="0">
                  <a:pos x="119" y="36"/>
                </a:cxn>
                <a:cxn ang="0">
                  <a:pos x="147" y="70"/>
                </a:cxn>
              </a:cxnLst>
              <a:rect l="0" t="0" r="r" b="b"/>
              <a:pathLst>
                <a:path w="300" h="432">
                  <a:moveTo>
                    <a:pt x="0" y="432"/>
                  </a:moveTo>
                  <a:lnTo>
                    <a:pt x="0" y="98"/>
                  </a:lnTo>
                  <a:lnTo>
                    <a:pt x="139" y="98"/>
                  </a:lnTo>
                  <a:lnTo>
                    <a:pt x="154" y="105"/>
                  </a:lnTo>
                  <a:lnTo>
                    <a:pt x="168" y="105"/>
                  </a:lnTo>
                  <a:lnTo>
                    <a:pt x="174" y="105"/>
                  </a:lnTo>
                  <a:lnTo>
                    <a:pt x="188" y="105"/>
                  </a:lnTo>
                  <a:lnTo>
                    <a:pt x="196" y="105"/>
                  </a:lnTo>
                  <a:lnTo>
                    <a:pt x="210" y="112"/>
                  </a:lnTo>
                  <a:lnTo>
                    <a:pt x="216" y="112"/>
                  </a:lnTo>
                  <a:lnTo>
                    <a:pt x="224" y="119"/>
                  </a:lnTo>
                  <a:lnTo>
                    <a:pt x="230" y="126"/>
                  </a:lnTo>
                  <a:lnTo>
                    <a:pt x="238" y="126"/>
                  </a:lnTo>
                  <a:lnTo>
                    <a:pt x="244" y="133"/>
                  </a:lnTo>
                  <a:lnTo>
                    <a:pt x="244" y="140"/>
                  </a:lnTo>
                  <a:lnTo>
                    <a:pt x="252" y="147"/>
                  </a:lnTo>
                  <a:lnTo>
                    <a:pt x="258" y="153"/>
                  </a:lnTo>
                  <a:lnTo>
                    <a:pt x="265" y="167"/>
                  </a:lnTo>
                  <a:lnTo>
                    <a:pt x="265" y="175"/>
                  </a:lnTo>
                  <a:lnTo>
                    <a:pt x="265" y="181"/>
                  </a:lnTo>
                  <a:lnTo>
                    <a:pt x="265" y="189"/>
                  </a:lnTo>
                  <a:lnTo>
                    <a:pt x="265" y="195"/>
                  </a:lnTo>
                  <a:lnTo>
                    <a:pt x="265" y="209"/>
                  </a:lnTo>
                  <a:lnTo>
                    <a:pt x="265" y="217"/>
                  </a:lnTo>
                  <a:lnTo>
                    <a:pt x="265" y="223"/>
                  </a:lnTo>
                  <a:lnTo>
                    <a:pt x="258" y="231"/>
                  </a:lnTo>
                  <a:lnTo>
                    <a:pt x="258" y="237"/>
                  </a:lnTo>
                  <a:lnTo>
                    <a:pt x="258" y="251"/>
                  </a:lnTo>
                  <a:lnTo>
                    <a:pt x="252" y="258"/>
                  </a:lnTo>
                  <a:lnTo>
                    <a:pt x="244" y="258"/>
                  </a:lnTo>
                  <a:lnTo>
                    <a:pt x="238" y="265"/>
                  </a:lnTo>
                  <a:lnTo>
                    <a:pt x="230" y="272"/>
                  </a:lnTo>
                  <a:lnTo>
                    <a:pt x="224" y="279"/>
                  </a:lnTo>
                  <a:lnTo>
                    <a:pt x="216" y="279"/>
                  </a:lnTo>
                  <a:lnTo>
                    <a:pt x="202" y="286"/>
                  </a:lnTo>
                  <a:lnTo>
                    <a:pt x="196" y="286"/>
                  </a:lnTo>
                  <a:lnTo>
                    <a:pt x="188" y="286"/>
                  </a:lnTo>
                  <a:lnTo>
                    <a:pt x="188" y="293"/>
                  </a:lnTo>
                  <a:lnTo>
                    <a:pt x="196" y="300"/>
                  </a:lnTo>
                  <a:lnTo>
                    <a:pt x="202" y="300"/>
                  </a:lnTo>
                  <a:lnTo>
                    <a:pt x="202" y="307"/>
                  </a:lnTo>
                  <a:lnTo>
                    <a:pt x="210" y="307"/>
                  </a:lnTo>
                  <a:lnTo>
                    <a:pt x="210" y="314"/>
                  </a:lnTo>
                  <a:lnTo>
                    <a:pt x="216" y="321"/>
                  </a:lnTo>
                  <a:lnTo>
                    <a:pt x="216" y="321"/>
                  </a:lnTo>
                  <a:lnTo>
                    <a:pt x="224" y="328"/>
                  </a:lnTo>
                  <a:lnTo>
                    <a:pt x="224" y="334"/>
                  </a:lnTo>
                  <a:lnTo>
                    <a:pt x="230" y="342"/>
                  </a:lnTo>
                  <a:lnTo>
                    <a:pt x="238" y="348"/>
                  </a:lnTo>
                  <a:lnTo>
                    <a:pt x="244" y="356"/>
                  </a:lnTo>
                  <a:lnTo>
                    <a:pt x="244" y="362"/>
                  </a:lnTo>
                  <a:lnTo>
                    <a:pt x="252" y="370"/>
                  </a:lnTo>
                  <a:lnTo>
                    <a:pt x="300" y="432"/>
                  </a:lnTo>
                  <a:lnTo>
                    <a:pt x="224" y="432"/>
                  </a:lnTo>
                  <a:lnTo>
                    <a:pt x="174" y="356"/>
                  </a:lnTo>
                  <a:lnTo>
                    <a:pt x="160" y="348"/>
                  </a:lnTo>
                  <a:lnTo>
                    <a:pt x="154" y="342"/>
                  </a:lnTo>
                  <a:lnTo>
                    <a:pt x="147" y="334"/>
                  </a:lnTo>
                  <a:lnTo>
                    <a:pt x="139" y="328"/>
                  </a:lnTo>
                  <a:lnTo>
                    <a:pt x="139" y="321"/>
                  </a:lnTo>
                  <a:lnTo>
                    <a:pt x="133" y="314"/>
                  </a:lnTo>
                  <a:lnTo>
                    <a:pt x="133" y="314"/>
                  </a:lnTo>
                  <a:lnTo>
                    <a:pt x="125" y="307"/>
                  </a:lnTo>
                  <a:lnTo>
                    <a:pt x="125" y="307"/>
                  </a:lnTo>
                  <a:lnTo>
                    <a:pt x="119" y="307"/>
                  </a:lnTo>
                  <a:lnTo>
                    <a:pt x="119" y="300"/>
                  </a:lnTo>
                  <a:lnTo>
                    <a:pt x="111" y="300"/>
                  </a:lnTo>
                  <a:lnTo>
                    <a:pt x="105" y="300"/>
                  </a:lnTo>
                  <a:lnTo>
                    <a:pt x="105" y="300"/>
                  </a:lnTo>
                  <a:lnTo>
                    <a:pt x="97" y="300"/>
                  </a:lnTo>
                  <a:lnTo>
                    <a:pt x="91" y="300"/>
                  </a:lnTo>
                  <a:lnTo>
                    <a:pt x="83" y="300"/>
                  </a:lnTo>
                  <a:lnTo>
                    <a:pt x="77" y="300"/>
                  </a:lnTo>
                  <a:lnTo>
                    <a:pt x="77" y="300"/>
                  </a:lnTo>
                  <a:lnTo>
                    <a:pt x="63" y="293"/>
                  </a:lnTo>
                  <a:lnTo>
                    <a:pt x="63" y="432"/>
                  </a:lnTo>
                  <a:lnTo>
                    <a:pt x="0" y="432"/>
                  </a:lnTo>
                  <a:close/>
                  <a:moveTo>
                    <a:pt x="63" y="237"/>
                  </a:moveTo>
                  <a:lnTo>
                    <a:pt x="111" y="237"/>
                  </a:lnTo>
                  <a:lnTo>
                    <a:pt x="125" y="237"/>
                  </a:lnTo>
                  <a:lnTo>
                    <a:pt x="139" y="237"/>
                  </a:lnTo>
                  <a:lnTo>
                    <a:pt x="154" y="237"/>
                  </a:lnTo>
                  <a:lnTo>
                    <a:pt x="160" y="237"/>
                  </a:lnTo>
                  <a:lnTo>
                    <a:pt x="168" y="237"/>
                  </a:lnTo>
                  <a:lnTo>
                    <a:pt x="174" y="237"/>
                  </a:lnTo>
                  <a:lnTo>
                    <a:pt x="174" y="237"/>
                  </a:lnTo>
                  <a:lnTo>
                    <a:pt x="182" y="237"/>
                  </a:lnTo>
                  <a:lnTo>
                    <a:pt x="182" y="231"/>
                  </a:lnTo>
                  <a:lnTo>
                    <a:pt x="188" y="231"/>
                  </a:lnTo>
                  <a:lnTo>
                    <a:pt x="188" y="231"/>
                  </a:lnTo>
                  <a:lnTo>
                    <a:pt x="196" y="223"/>
                  </a:lnTo>
                  <a:lnTo>
                    <a:pt x="196" y="223"/>
                  </a:lnTo>
                  <a:lnTo>
                    <a:pt x="202" y="217"/>
                  </a:lnTo>
                  <a:lnTo>
                    <a:pt x="202" y="217"/>
                  </a:lnTo>
                  <a:lnTo>
                    <a:pt x="202" y="209"/>
                  </a:lnTo>
                  <a:lnTo>
                    <a:pt x="202" y="209"/>
                  </a:lnTo>
                  <a:lnTo>
                    <a:pt x="202" y="203"/>
                  </a:lnTo>
                  <a:lnTo>
                    <a:pt x="202" y="203"/>
                  </a:lnTo>
                  <a:lnTo>
                    <a:pt x="202" y="203"/>
                  </a:lnTo>
                  <a:lnTo>
                    <a:pt x="202" y="195"/>
                  </a:lnTo>
                  <a:lnTo>
                    <a:pt x="202" y="189"/>
                  </a:lnTo>
                  <a:lnTo>
                    <a:pt x="202" y="189"/>
                  </a:lnTo>
                  <a:lnTo>
                    <a:pt x="202" y="181"/>
                  </a:lnTo>
                  <a:lnTo>
                    <a:pt x="202" y="181"/>
                  </a:lnTo>
                  <a:lnTo>
                    <a:pt x="196" y="175"/>
                  </a:lnTo>
                  <a:lnTo>
                    <a:pt x="196" y="175"/>
                  </a:lnTo>
                  <a:lnTo>
                    <a:pt x="188" y="167"/>
                  </a:lnTo>
                  <a:lnTo>
                    <a:pt x="188" y="167"/>
                  </a:lnTo>
                  <a:lnTo>
                    <a:pt x="182" y="167"/>
                  </a:lnTo>
                  <a:lnTo>
                    <a:pt x="182" y="167"/>
                  </a:lnTo>
                  <a:lnTo>
                    <a:pt x="174" y="167"/>
                  </a:lnTo>
                  <a:lnTo>
                    <a:pt x="168" y="167"/>
                  </a:lnTo>
                  <a:lnTo>
                    <a:pt x="168" y="167"/>
                  </a:lnTo>
                  <a:lnTo>
                    <a:pt x="160" y="167"/>
                  </a:lnTo>
                  <a:lnTo>
                    <a:pt x="160" y="167"/>
                  </a:lnTo>
                  <a:lnTo>
                    <a:pt x="160" y="167"/>
                  </a:lnTo>
                  <a:lnTo>
                    <a:pt x="154" y="161"/>
                  </a:lnTo>
                  <a:lnTo>
                    <a:pt x="154" y="161"/>
                  </a:lnTo>
                  <a:lnTo>
                    <a:pt x="147" y="161"/>
                  </a:lnTo>
                  <a:lnTo>
                    <a:pt x="139" y="161"/>
                  </a:lnTo>
                  <a:lnTo>
                    <a:pt x="133" y="161"/>
                  </a:lnTo>
                  <a:lnTo>
                    <a:pt x="133" y="161"/>
                  </a:lnTo>
                  <a:lnTo>
                    <a:pt x="125" y="161"/>
                  </a:lnTo>
                  <a:lnTo>
                    <a:pt x="119" y="161"/>
                  </a:lnTo>
                  <a:lnTo>
                    <a:pt x="63" y="153"/>
                  </a:lnTo>
                  <a:lnTo>
                    <a:pt x="63" y="237"/>
                  </a:lnTo>
                  <a:close/>
                  <a:moveTo>
                    <a:pt x="49" y="0"/>
                  </a:moveTo>
                  <a:lnTo>
                    <a:pt x="97" y="0"/>
                  </a:lnTo>
                  <a:lnTo>
                    <a:pt x="119" y="36"/>
                  </a:lnTo>
                  <a:lnTo>
                    <a:pt x="147" y="0"/>
                  </a:lnTo>
                  <a:lnTo>
                    <a:pt x="196" y="0"/>
                  </a:lnTo>
                  <a:lnTo>
                    <a:pt x="147" y="70"/>
                  </a:lnTo>
                  <a:lnTo>
                    <a:pt x="91" y="7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967" name="Freeform 319"/>
            <p:cNvSpPr>
              <a:spLocks noEditPoints="1"/>
            </p:cNvSpPr>
            <p:nvPr/>
          </p:nvSpPr>
          <p:spPr bwMode="auto">
            <a:xfrm>
              <a:off x="6099" y="160"/>
              <a:ext cx="53" cy="216"/>
            </a:xfrm>
            <a:custGeom>
              <a:avLst/>
              <a:gdLst/>
              <a:ahLst/>
              <a:cxnLst>
                <a:cxn ang="0">
                  <a:pos x="14" y="432"/>
                </a:cxn>
                <a:cxn ang="0">
                  <a:pos x="14" y="98"/>
                </a:cxn>
                <a:cxn ang="0">
                  <a:pos x="77" y="98"/>
                </a:cxn>
                <a:cxn ang="0">
                  <a:pos x="77" y="432"/>
                </a:cxn>
                <a:cxn ang="0">
                  <a:pos x="14" y="432"/>
                </a:cxn>
                <a:cxn ang="0">
                  <a:pos x="0" y="70"/>
                </a:cxn>
                <a:cxn ang="0">
                  <a:pos x="35" y="0"/>
                </a:cxn>
                <a:cxn ang="0">
                  <a:pos x="105" y="0"/>
                </a:cxn>
                <a:cxn ang="0">
                  <a:pos x="41" y="70"/>
                </a:cxn>
                <a:cxn ang="0">
                  <a:pos x="0" y="70"/>
                </a:cxn>
              </a:cxnLst>
              <a:rect l="0" t="0" r="r" b="b"/>
              <a:pathLst>
                <a:path w="105" h="432">
                  <a:moveTo>
                    <a:pt x="14" y="432"/>
                  </a:moveTo>
                  <a:lnTo>
                    <a:pt x="14" y="98"/>
                  </a:lnTo>
                  <a:lnTo>
                    <a:pt x="77" y="98"/>
                  </a:lnTo>
                  <a:lnTo>
                    <a:pt x="77" y="432"/>
                  </a:lnTo>
                  <a:lnTo>
                    <a:pt x="14" y="432"/>
                  </a:lnTo>
                  <a:close/>
                  <a:moveTo>
                    <a:pt x="0" y="70"/>
                  </a:moveTo>
                  <a:lnTo>
                    <a:pt x="35" y="0"/>
                  </a:lnTo>
                  <a:lnTo>
                    <a:pt x="105" y="0"/>
                  </a:lnTo>
                  <a:lnTo>
                    <a:pt x="41" y="7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968" name="Freeform 320"/>
            <p:cNvSpPr>
              <a:spLocks/>
            </p:cNvSpPr>
            <p:nvPr/>
          </p:nvSpPr>
          <p:spPr bwMode="auto">
            <a:xfrm>
              <a:off x="6166" y="209"/>
              <a:ext cx="146" cy="167"/>
            </a:xfrm>
            <a:custGeom>
              <a:avLst/>
              <a:gdLst/>
              <a:ahLst/>
              <a:cxnLst>
                <a:cxn ang="0">
                  <a:pos x="285" y="250"/>
                </a:cxn>
                <a:cxn ang="0">
                  <a:pos x="264" y="286"/>
                </a:cxn>
                <a:cxn ang="0">
                  <a:pos x="236" y="314"/>
                </a:cxn>
                <a:cxn ang="0">
                  <a:pos x="209" y="328"/>
                </a:cxn>
                <a:cxn ang="0">
                  <a:pos x="173" y="334"/>
                </a:cxn>
                <a:cxn ang="0">
                  <a:pos x="125" y="334"/>
                </a:cxn>
                <a:cxn ang="0">
                  <a:pos x="83" y="328"/>
                </a:cxn>
                <a:cxn ang="0">
                  <a:pos x="41" y="300"/>
                </a:cxn>
                <a:cxn ang="0">
                  <a:pos x="13" y="264"/>
                </a:cxn>
                <a:cxn ang="0">
                  <a:pos x="0" y="209"/>
                </a:cxn>
                <a:cxn ang="0">
                  <a:pos x="0" y="153"/>
                </a:cxn>
                <a:cxn ang="0">
                  <a:pos x="6" y="97"/>
                </a:cxn>
                <a:cxn ang="0">
                  <a:pos x="34" y="49"/>
                </a:cxn>
                <a:cxn ang="0">
                  <a:pos x="69" y="21"/>
                </a:cxn>
                <a:cxn ang="0">
                  <a:pos x="111" y="0"/>
                </a:cxn>
                <a:cxn ang="0">
                  <a:pos x="153" y="0"/>
                </a:cxn>
                <a:cxn ang="0">
                  <a:pos x="187" y="7"/>
                </a:cxn>
                <a:cxn ang="0">
                  <a:pos x="222" y="14"/>
                </a:cxn>
                <a:cxn ang="0">
                  <a:pos x="243" y="28"/>
                </a:cxn>
                <a:cxn ang="0">
                  <a:pos x="257" y="49"/>
                </a:cxn>
                <a:cxn ang="0">
                  <a:pos x="271" y="63"/>
                </a:cxn>
                <a:cxn ang="0">
                  <a:pos x="278" y="77"/>
                </a:cxn>
                <a:cxn ang="0">
                  <a:pos x="285" y="91"/>
                </a:cxn>
                <a:cxn ang="0">
                  <a:pos x="222" y="97"/>
                </a:cxn>
                <a:cxn ang="0">
                  <a:pos x="209" y="83"/>
                </a:cxn>
                <a:cxn ang="0">
                  <a:pos x="195" y="69"/>
                </a:cxn>
                <a:cxn ang="0">
                  <a:pos x="173" y="55"/>
                </a:cxn>
                <a:cxn ang="0">
                  <a:pos x="159" y="55"/>
                </a:cxn>
                <a:cxn ang="0">
                  <a:pos x="125" y="55"/>
                </a:cxn>
                <a:cxn ang="0">
                  <a:pos x="104" y="63"/>
                </a:cxn>
                <a:cxn ang="0">
                  <a:pos x="83" y="83"/>
                </a:cxn>
                <a:cxn ang="0">
                  <a:pos x="62" y="111"/>
                </a:cxn>
                <a:cxn ang="0">
                  <a:pos x="62" y="153"/>
                </a:cxn>
                <a:cxn ang="0">
                  <a:pos x="62" y="202"/>
                </a:cxn>
                <a:cxn ang="0">
                  <a:pos x="69" y="236"/>
                </a:cxn>
                <a:cxn ang="0">
                  <a:pos x="83" y="258"/>
                </a:cxn>
                <a:cxn ang="0">
                  <a:pos x="111" y="278"/>
                </a:cxn>
                <a:cxn ang="0">
                  <a:pos x="131" y="278"/>
                </a:cxn>
                <a:cxn ang="0">
                  <a:pos x="153" y="278"/>
                </a:cxn>
                <a:cxn ang="0">
                  <a:pos x="173" y="278"/>
                </a:cxn>
                <a:cxn ang="0">
                  <a:pos x="195" y="264"/>
                </a:cxn>
                <a:cxn ang="0">
                  <a:pos x="209" y="250"/>
                </a:cxn>
                <a:cxn ang="0">
                  <a:pos x="222" y="223"/>
                </a:cxn>
              </a:cxnLst>
              <a:rect l="0" t="0" r="r" b="b"/>
              <a:pathLst>
                <a:path w="292" h="334">
                  <a:moveTo>
                    <a:pt x="229" y="209"/>
                  </a:moveTo>
                  <a:lnTo>
                    <a:pt x="292" y="230"/>
                  </a:lnTo>
                  <a:lnTo>
                    <a:pt x="285" y="250"/>
                  </a:lnTo>
                  <a:lnTo>
                    <a:pt x="278" y="258"/>
                  </a:lnTo>
                  <a:lnTo>
                    <a:pt x="271" y="272"/>
                  </a:lnTo>
                  <a:lnTo>
                    <a:pt x="264" y="286"/>
                  </a:lnTo>
                  <a:lnTo>
                    <a:pt x="257" y="292"/>
                  </a:lnTo>
                  <a:lnTo>
                    <a:pt x="243" y="300"/>
                  </a:lnTo>
                  <a:lnTo>
                    <a:pt x="236" y="314"/>
                  </a:lnTo>
                  <a:lnTo>
                    <a:pt x="229" y="314"/>
                  </a:lnTo>
                  <a:lnTo>
                    <a:pt x="215" y="320"/>
                  </a:lnTo>
                  <a:lnTo>
                    <a:pt x="209" y="328"/>
                  </a:lnTo>
                  <a:lnTo>
                    <a:pt x="195" y="334"/>
                  </a:lnTo>
                  <a:lnTo>
                    <a:pt x="181" y="334"/>
                  </a:lnTo>
                  <a:lnTo>
                    <a:pt x="173" y="334"/>
                  </a:lnTo>
                  <a:lnTo>
                    <a:pt x="159" y="334"/>
                  </a:lnTo>
                  <a:lnTo>
                    <a:pt x="145" y="334"/>
                  </a:lnTo>
                  <a:lnTo>
                    <a:pt x="125" y="334"/>
                  </a:lnTo>
                  <a:lnTo>
                    <a:pt x="111" y="334"/>
                  </a:lnTo>
                  <a:lnTo>
                    <a:pt x="97" y="334"/>
                  </a:lnTo>
                  <a:lnTo>
                    <a:pt x="83" y="328"/>
                  </a:lnTo>
                  <a:lnTo>
                    <a:pt x="69" y="320"/>
                  </a:lnTo>
                  <a:lnTo>
                    <a:pt x="55" y="314"/>
                  </a:lnTo>
                  <a:lnTo>
                    <a:pt x="41" y="300"/>
                  </a:lnTo>
                  <a:lnTo>
                    <a:pt x="34" y="292"/>
                  </a:lnTo>
                  <a:lnTo>
                    <a:pt x="20" y="278"/>
                  </a:lnTo>
                  <a:lnTo>
                    <a:pt x="13" y="264"/>
                  </a:lnTo>
                  <a:lnTo>
                    <a:pt x="6" y="250"/>
                  </a:lnTo>
                  <a:lnTo>
                    <a:pt x="0" y="230"/>
                  </a:lnTo>
                  <a:lnTo>
                    <a:pt x="0" y="209"/>
                  </a:lnTo>
                  <a:lnTo>
                    <a:pt x="0" y="195"/>
                  </a:lnTo>
                  <a:lnTo>
                    <a:pt x="0" y="174"/>
                  </a:lnTo>
                  <a:lnTo>
                    <a:pt x="0" y="153"/>
                  </a:lnTo>
                  <a:lnTo>
                    <a:pt x="0" y="133"/>
                  </a:lnTo>
                  <a:lnTo>
                    <a:pt x="0" y="119"/>
                  </a:lnTo>
                  <a:lnTo>
                    <a:pt x="6" y="97"/>
                  </a:lnTo>
                  <a:lnTo>
                    <a:pt x="13" y="83"/>
                  </a:lnTo>
                  <a:lnTo>
                    <a:pt x="20" y="69"/>
                  </a:lnTo>
                  <a:lnTo>
                    <a:pt x="34" y="49"/>
                  </a:lnTo>
                  <a:lnTo>
                    <a:pt x="41" y="42"/>
                  </a:lnTo>
                  <a:lnTo>
                    <a:pt x="55" y="28"/>
                  </a:lnTo>
                  <a:lnTo>
                    <a:pt x="69" y="21"/>
                  </a:lnTo>
                  <a:lnTo>
                    <a:pt x="83" y="7"/>
                  </a:lnTo>
                  <a:lnTo>
                    <a:pt x="97" y="7"/>
                  </a:lnTo>
                  <a:lnTo>
                    <a:pt x="111" y="0"/>
                  </a:lnTo>
                  <a:lnTo>
                    <a:pt x="131" y="0"/>
                  </a:lnTo>
                  <a:lnTo>
                    <a:pt x="145" y="0"/>
                  </a:lnTo>
                  <a:lnTo>
                    <a:pt x="153" y="0"/>
                  </a:lnTo>
                  <a:lnTo>
                    <a:pt x="167" y="0"/>
                  </a:lnTo>
                  <a:lnTo>
                    <a:pt x="181" y="0"/>
                  </a:lnTo>
                  <a:lnTo>
                    <a:pt x="187" y="7"/>
                  </a:lnTo>
                  <a:lnTo>
                    <a:pt x="201" y="7"/>
                  </a:lnTo>
                  <a:lnTo>
                    <a:pt x="209" y="7"/>
                  </a:lnTo>
                  <a:lnTo>
                    <a:pt x="222" y="14"/>
                  </a:lnTo>
                  <a:lnTo>
                    <a:pt x="229" y="21"/>
                  </a:lnTo>
                  <a:lnTo>
                    <a:pt x="236" y="28"/>
                  </a:lnTo>
                  <a:lnTo>
                    <a:pt x="243" y="28"/>
                  </a:lnTo>
                  <a:lnTo>
                    <a:pt x="250" y="35"/>
                  </a:lnTo>
                  <a:lnTo>
                    <a:pt x="250" y="42"/>
                  </a:lnTo>
                  <a:lnTo>
                    <a:pt x="257" y="49"/>
                  </a:lnTo>
                  <a:lnTo>
                    <a:pt x="264" y="49"/>
                  </a:lnTo>
                  <a:lnTo>
                    <a:pt x="264" y="55"/>
                  </a:lnTo>
                  <a:lnTo>
                    <a:pt x="271" y="63"/>
                  </a:lnTo>
                  <a:lnTo>
                    <a:pt x="271" y="63"/>
                  </a:lnTo>
                  <a:lnTo>
                    <a:pt x="278" y="69"/>
                  </a:lnTo>
                  <a:lnTo>
                    <a:pt x="278" y="77"/>
                  </a:lnTo>
                  <a:lnTo>
                    <a:pt x="285" y="83"/>
                  </a:lnTo>
                  <a:lnTo>
                    <a:pt x="285" y="91"/>
                  </a:lnTo>
                  <a:lnTo>
                    <a:pt x="285" y="91"/>
                  </a:lnTo>
                  <a:lnTo>
                    <a:pt x="229" y="105"/>
                  </a:lnTo>
                  <a:lnTo>
                    <a:pt x="222" y="105"/>
                  </a:lnTo>
                  <a:lnTo>
                    <a:pt x="222" y="97"/>
                  </a:lnTo>
                  <a:lnTo>
                    <a:pt x="215" y="91"/>
                  </a:lnTo>
                  <a:lnTo>
                    <a:pt x="215" y="83"/>
                  </a:lnTo>
                  <a:lnTo>
                    <a:pt x="209" y="83"/>
                  </a:lnTo>
                  <a:lnTo>
                    <a:pt x="209" y="77"/>
                  </a:lnTo>
                  <a:lnTo>
                    <a:pt x="201" y="69"/>
                  </a:lnTo>
                  <a:lnTo>
                    <a:pt x="195" y="69"/>
                  </a:lnTo>
                  <a:lnTo>
                    <a:pt x="187" y="63"/>
                  </a:lnTo>
                  <a:lnTo>
                    <a:pt x="181" y="63"/>
                  </a:lnTo>
                  <a:lnTo>
                    <a:pt x="173" y="55"/>
                  </a:lnTo>
                  <a:lnTo>
                    <a:pt x="173" y="55"/>
                  </a:lnTo>
                  <a:lnTo>
                    <a:pt x="167" y="55"/>
                  </a:lnTo>
                  <a:lnTo>
                    <a:pt x="159" y="55"/>
                  </a:lnTo>
                  <a:lnTo>
                    <a:pt x="153" y="55"/>
                  </a:lnTo>
                  <a:lnTo>
                    <a:pt x="139" y="55"/>
                  </a:lnTo>
                  <a:lnTo>
                    <a:pt x="125" y="55"/>
                  </a:lnTo>
                  <a:lnTo>
                    <a:pt x="117" y="55"/>
                  </a:lnTo>
                  <a:lnTo>
                    <a:pt x="111" y="63"/>
                  </a:lnTo>
                  <a:lnTo>
                    <a:pt x="104" y="63"/>
                  </a:lnTo>
                  <a:lnTo>
                    <a:pt x="97" y="69"/>
                  </a:lnTo>
                  <a:lnTo>
                    <a:pt x="83" y="77"/>
                  </a:lnTo>
                  <a:lnTo>
                    <a:pt x="83" y="83"/>
                  </a:lnTo>
                  <a:lnTo>
                    <a:pt x="76" y="91"/>
                  </a:lnTo>
                  <a:lnTo>
                    <a:pt x="69" y="105"/>
                  </a:lnTo>
                  <a:lnTo>
                    <a:pt x="62" y="111"/>
                  </a:lnTo>
                  <a:lnTo>
                    <a:pt x="62" y="125"/>
                  </a:lnTo>
                  <a:lnTo>
                    <a:pt x="62" y="139"/>
                  </a:lnTo>
                  <a:lnTo>
                    <a:pt x="62" y="153"/>
                  </a:lnTo>
                  <a:lnTo>
                    <a:pt x="62" y="167"/>
                  </a:lnTo>
                  <a:lnTo>
                    <a:pt x="62" y="188"/>
                  </a:lnTo>
                  <a:lnTo>
                    <a:pt x="62" y="202"/>
                  </a:lnTo>
                  <a:lnTo>
                    <a:pt x="62" y="216"/>
                  </a:lnTo>
                  <a:lnTo>
                    <a:pt x="62" y="230"/>
                  </a:lnTo>
                  <a:lnTo>
                    <a:pt x="69" y="236"/>
                  </a:lnTo>
                  <a:lnTo>
                    <a:pt x="76" y="244"/>
                  </a:lnTo>
                  <a:lnTo>
                    <a:pt x="83" y="258"/>
                  </a:lnTo>
                  <a:lnTo>
                    <a:pt x="83" y="258"/>
                  </a:lnTo>
                  <a:lnTo>
                    <a:pt x="90" y="264"/>
                  </a:lnTo>
                  <a:lnTo>
                    <a:pt x="97" y="272"/>
                  </a:lnTo>
                  <a:lnTo>
                    <a:pt x="111" y="278"/>
                  </a:lnTo>
                  <a:lnTo>
                    <a:pt x="117" y="278"/>
                  </a:lnTo>
                  <a:lnTo>
                    <a:pt x="125" y="278"/>
                  </a:lnTo>
                  <a:lnTo>
                    <a:pt x="131" y="278"/>
                  </a:lnTo>
                  <a:lnTo>
                    <a:pt x="139" y="278"/>
                  </a:lnTo>
                  <a:lnTo>
                    <a:pt x="145" y="278"/>
                  </a:lnTo>
                  <a:lnTo>
                    <a:pt x="153" y="278"/>
                  </a:lnTo>
                  <a:lnTo>
                    <a:pt x="159" y="278"/>
                  </a:lnTo>
                  <a:lnTo>
                    <a:pt x="167" y="278"/>
                  </a:lnTo>
                  <a:lnTo>
                    <a:pt x="173" y="278"/>
                  </a:lnTo>
                  <a:lnTo>
                    <a:pt x="181" y="272"/>
                  </a:lnTo>
                  <a:lnTo>
                    <a:pt x="187" y="272"/>
                  </a:lnTo>
                  <a:lnTo>
                    <a:pt x="195" y="264"/>
                  </a:lnTo>
                  <a:lnTo>
                    <a:pt x="201" y="264"/>
                  </a:lnTo>
                  <a:lnTo>
                    <a:pt x="201" y="258"/>
                  </a:lnTo>
                  <a:lnTo>
                    <a:pt x="209" y="250"/>
                  </a:lnTo>
                  <a:lnTo>
                    <a:pt x="215" y="244"/>
                  </a:lnTo>
                  <a:lnTo>
                    <a:pt x="215" y="230"/>
                  </a:lnTo>
                  <a:lnTo>
                    <a:pt x="222" y="223"/>
                  </a:lnTo>
                  <a:lnTo>
                    <a:pt x="222" y="216"/>
                  </a:lnTo>
                  <a:lnTo>
                    <a:pt x="229" y="20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969" name="Freeform 321"/>
            <p:cNvSpPr>
              <a:spLocks noEditPoints="1"/>
            </p:cNvSpPr>
            <p:nvPr/>
          </p:nvSpPr>
          <p:spPr bwMode="auto">
            <a:xfrm>
              <a:off x="6336" y="160"/>
              <a:ext cx="53" cy="216"/>
            </a:xfrm>
            <a:custGeom>
              <a:avLst/>
              <a:gdLst/>
              <a:ahLst/>
              <a:cxnLst>
                <a:cxn ang="0">
                  <a:pos x="14" y="432"/>
                </a:cxn>
                <a:cxn ang="0">
                  <a:pos x="14" y="98"/>
                </a:cxn>
                <a:cxn ang="0">
                  <a:pos x="78" y="98"/>
                </a:cxn>
                <a:cxn ang="0">
                  <a:pos x="78" y="432"/>
                </a:cxn>
                <a:cxn ang="0">
                  <a:pos x="14" y="432"/>
                </a:cxn>
                <a:cxn ang="0">
                  <a:pos x="0" y="70"/>
                </a:cxn>
                <a:cxn ang="0">
                  <a:pos x="36" y="0"/>
                </a:cxn>
                <a:cxn ang="0">
                  <a:pos x="105" y="0"/>
                </a:cxn>
                <a:cxn ang="0">
                  <a:pos x="42" y="70"/>
                </a:cxn>
                <a:cxn ang="0">
                  <a:pos x="0" y="70"/>
                </a:cxn>
              </a:cxnLst>
              <a:rect l="0" t="0" r="r" b="b"/>
              <a:pathLst>
                <a:path w="105" h="432">
                  <a:moveTo>
                    <a:pt x="14" y="432"/>
                  </a:moveTo>
                  <a:lnTo>
                    <a:pt x="14" y="98"/>
                  </a:lnTo>
                  <a:lnTo>
                    <a:pt x="78" y="98"/>
                  </a:lnTo>
                  <a:lnTo>
                    <a:pt x="78" y="432"/>
                  </a:lnTo>
                  <a:lnTo>
                    <a:pt x="14" y="432"/>
                  </a:lnTo>
                  <a:close/>
                  <a:moveTo>
                    <a:pt x="0" y="70"/>
                  </a:moveTo>
                  <a:lnTo>
                    <a:pt x="36" y="0"/>
                  </a:lnTo>
                  <a:lnTo>
                    <a:pt x="105" y="0"/>
                  </a:lnTo>
                  <a:lnTo>
                    <a:pt x="42" y="7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970" name="Freeform 322"/>
            <p:cNvSpPr>
              <a:spLocks/>
            </p:cNvSpPr>
            <p:nvPr/>
          </p:nvSpPr>
          <p:spPr bwMode="auto">
            <a:xfrm>
              <a:off x="6403" y="209"/>
              <a:ext cx="146" cy="167"/>
            </a:xfrm>
            <a:custGeom>
              <a:avLst/>
              <a:gdLst/>
              <a:ahLst/>
              <a:cxnLst>
                <a:cxn ang="0">
                  <a:pos x="286" y="250"/>
                </a:cxn>
                <a:cxn ang="0">
                  <a:pos x="265" y="286"/>
                </a:cxn>
                <a:cxn ang="0">
                  <a:pos x="237" y="314"/>
                </a:cxn>
                <a:cxn ang="0">
                  <a:pos x="209" y="328"/>
                </a:cxn>
                <a:cxn ang="0">
                  <a:pos x="175" y="334"/>
                </a:cxn>
                <a:cxn ang="0">
                  <a:pos x="126" y="334"/>
                </a:cxn>
                <a:cxn ang="0">
                  <a:pos x="84" y="328"/>
                </a:cxn>
                <a:cxn ang="0">
                  <a:pos x="42" y="300"/>
                </a:cxn>
                <a:cxn ang="0">
                  <a:pos x="14" y="264"/>
                </a:cxn>
                <a:cxn ang="0">
                  <a:pos x="0" y="209"/>
                </a:cxn>
                <a:cxn ang="0">
                  <a:pos x="0" y="153"/>
                </a:cxn>
                <a:cxn ang="0">
                  <a:pos x="7" y="97"/>
                </a:cxn>
                <a:cxn ang="0">
                  <a:pos x="35" y="49"/>
                </a:cxn>
                <a:cxn ang="0">
                  <a:pos x="70" y="21"/>
                </a:cxn>
                <a:cxn ang="0">
                  <a:pos x="112" y="0"/>
                </a:cxn>
                <a:cxn ang="0">
                  <a:pos x="154" y="0"/>
                </a:cxn>
                <a:cxn ang="0">
                  <a:pos x="189" y="7"/>
                </a:cxn>
                <a:cxn ang="0">
                  <a:pos x="223" y="14"/>
                </a:cxn>
                <a:cxn ang="0">
                  <a:pos x="245" y="28"/>
                </a:cxn>
                <a:cxn ang="0">
                  <a:pos x="259" y="49"/>
                </a:cxn>
                <a:cxn ang="0">
                  <a:pos x="273" y="63"/>
                </a:cxn>
                <a:cxn ang="0">
                  <a:pos x="279" y="77"/>
                </a:cxn>
                <a:cxn ang="0">
                  <a:pos x="286" y="91"/>
                </a:cxn>
                <a:cxn ang="0">
                  <a:pos x="223" y="97"/>
                </a:cxn>
                <a:cxn ang="0">
                  <a:pos x="209" y="83"/>
                </a:cxn>
                <a:cxn ang="0">
                  <a:pos x="195" y="69"/>
                </a:cxn>
                <a:cxn ang="0">
                  <a:pos x="175" y="55"/>
                </a:cxn>
                <a:cxn ang="0">
                  <a:pos x="161" y="55"/>
                </a:cxn>
                <a:cxn ang="0">
                  <a:pos x="126" y="55"/>
                </a:cxn>
                <a:cxn ang="0">
                  <a:pos x="104" y="63"/>
                </a:cxn>
                <a:cxn ang="0">
                  <a:pos x="84" y="83"/>
                </a:cxn>
                <a:cxn ang="0">
                  <a:pos x="62" y="111"/>
                </a:cxn>
                <a:cxn ang="0">
                  <a:pos x="62" y="153"/>
                </a:cxn>
                <a:cxn ang="0">
                  <a:pos x="62" y="202"/>
                </a:cxn>
                <a:cxn ang="0">
                  <a:pos x="70" y="236"/>
                </a:cxn>
                <a:cxn ang="0">
                  <a:pos x="84" y="258"/>
                </a:cxn>
                <a:cxn ang="0">
                  <a:pos x="112" y="278"/>
                </a:cxn>
                <a:cxn ang="0">
                  <a:pos x="133" y="278"/>
                </a:cxn>
                <a:cxn ang="0">
                  <a:pos x="154" y="278"/>
                </a:cxn>
                <a:cxn ang="0">
                  <a:pos x="175" y="278"/>
                </a:cxn>
                <a:cxn ang="0">
                  <a:pos x="195" y="264"/>
                </a:cxn>
                <a:cxn ang="0">
                  <a:pos x="209" y="250"/>
                </a:cxn>
                <a:cxn ang="0">
                  <a:pos x="223" y="223"/>
                </a:cxn>
              </a:cxnLst>
              <a:rect l="0" t="0" r="r" b="b"/>
              <a:pathLst>
                <a:path w="293" h="334">
                  <a:moveTo>
                    <a:pt x="231" y="209"/>
                  </a:moveTo>
                  <a:lnTo>
                    <a:pt x="293" y="230"/>
                  </a:lnTo>
                  <a:lnTo>
                    <a:pt x="286" y="250"/>
                  </a:lnTo>
                  <a:lnTo>
                    <a:pt x="279" y="258"/>
                  </a:lnTo>
                  <a:lnTo>
                    <a:pt x="273" y="272"/>
                  </a:lnTo>
                  <a:lnTo>
                    <a:pt x="265" y="286"/>
                  </a:lnTo>
                  <a:lnTo>
                    <a:pt x="259" y="292"/>
                  </a:lnTo>
                  <a:lnTo>
                    <a:pt x="245" y="300"/>
                  </a:lnTo>
                  <a:lnTo>
                    <a:pt x="237" y="314"/>
                  </a:lnTo>
                  <a:lnTo>
                    <a:pt x="231" y="314"/>
                  </a:lnTo>
                  <a:lnTo>
                    <a:pt x="217" y="320"/>
                  </a:lnTo>
                  <a:lnTo>
                    <a:pt x="209" y="328"/>
                  </a:lnTo>
                  <a:lnTo>
                    <a:pt x="195" y="334"/>
                  </a:lnTo>
                  <a:lnTo>
                    <a:pt x="181" y="334"/>
                  </a:lnTo>
                  <a:lnTo>
                    <a:pt x="175" y="334"/>
                  </a:lnTo>
                  <a:lnTo>
                    <a:pt x="161" y="334"/>
                  </a:lnTo>
                  <a:lnTo>
                    <a:pt x="147" y="334"/>
                  </a:lnTo>
                  <a:lnTo>
                    <a:pt x="126" y="334"/>
                  </a:lnTo>
                  <a:lnTo>
                    <a:pt x="112" y="334"/>
                  </a:lnTo>
                  <a:lnTo>
                    <a:pt x="98" y="334"/>
                  </a:lnTo>
                  <a:lnTo>
                    <a:pt x="84" y="328"/>
                  </a:lnTo>
                  <a:lnTo>
                    <a:pt x="70" y="320"/>
                  </a:lnTo>
                  <a:lnTo>
                    <a:pt x="56" y="314"/>
                  </a:lnTo>
                  <a:lnTo>
                    <a:pt x="42" y="300"/>
                  </a:lnTo>
                  <a:lnTo>
                    <a:pt x="35" y="292"/>
                  </a:lnTo>
                  <a:lnTo>
                    <a:pt x="21" y="278"/>
                  </a:lnTo>
                  <a:lnTo>
                    <a:pt x="14" y="264"/>
                  </a:lnTo>
                  <a:lnTo>
                    <a:pt x="7" y="250"/>
                  </a:lnTo>
                  <a:lnTo>
                    <a:pt x="0" y="230"/>
                  </a:lnTo>
                  <a:lnTo>
                    <a:pt x="0" y="209"/>
                  </a:lnTo>
                  <a:lnTo>
                    <a:pt x="0" y="195"/>
                  </a:lnTo>
                  <a:lnTo>
                    <a:pt x="0" y="174"/>
                  </a:lnTo>
                  <a:lnTo>
                    <a:pt x="0" y="153"/>
                  </a:lnTo>
                  <a:lnTo>
                    <a:pt x="0" y="133"/>
                  </a:lnTo>
                  <a:lnTo>
                    <a:pt x="0" y="119"/>
                  </a:lnTo>
                  <a:lnTo>
                    <a:pt x="7" y="97"/>
                  </a:lnTo>
                  <a:lnTo>
                    <a:pt x="14" y="83"/>
                  </a:lnTo>
                  <a:lnTo>
                    <a:pt x="21" y="69"/>
                  </a:lnTo>
                  <a:lnTo>
                    <a:pt x="35" y="49"/>
                  </a:lnTo>
                  <a:lnTo>
                    <a:pt x="42" y="42"/>
                  </a:lnTo>
                  <a:lnTo>
                    <a:pt x="56" y="28"/>
                  </a:lnTo>
                  <a:lnTo>
                    <a:pt x="70" y="21"/>
                  </a:lnTo>
                  <a:lnTo>
                    <a:pt x="84" y="7"/>
                  </a:lnTo>
                  <a:lnTo>
                    <a:pt x="98" y="7"/>
                  </a:lnTo>
                  <a:lnTo>
                    <a:pt x="112" y="0"/>
                  </a:lnTo>
                  <a:lnTo>
                    <a:pt x="133" y="0"/>
                  </a:lnTo>
                  <a:lnTo>
                    <a:pt x="147" y="0"/>
                  </a:lnTo>
                  <a:lnTo>
                    <a:pt x="154" y="0"/>
                  </a:lnTo>
                  <a:lnTo>
                    <a:pt x="168" y="0"/>
                  </a:lnTo>
                  <a:lnTo>
                    <a:pt x="181" y="0"/>
                  </a:lnTo>
                  <a:lnTo>
                    <a:pt x="189" y="7"/>
                  </a:lnTo>
                  <a:lnTo>
                    <a:pt x="203" y="7"/>
                  </a:lnTo>
                  <a:lnTo>
                    <a:pt x="209" y="7"/>
                  </a:lnTo>
                  <a:lnTo>
                    <a:pt x="223" y="14"/>
                  </a:lnTo>
                  <a:lnTo>
                    <a:pt x="231" y="21"/>
                  </a:lnTo>
                  <a:lnTo>
                    <a:pt x="237" y="28"/>
                  </a:lnTo>
                  <a:lnTo>
                    <a:pt x="245" y="28"/>
                  </a:lnTo>
                  <a:lnTo>
                    <a:pt x="251" y="35"/>
                  </a:lnTo>
                  <a:lnTo>
                    <a:pt x="251" y="42"/>
                  </a:lnTo>
                  <a:lnTo>
                    <a:pt x="259" y="49"/>
                  </a:lnTo>
                  <a:lnTo>
                    <a:pt x="265" y="49"/>
                  </a:lnTo>
                  <a:lnTo>
                    <a:pt x="265" y="55"/>
                  </a:lnTo>
                  <a:lnTo>
                    <a:pt x="273" y="63"/>
                  </a:lnTo>
                  <a:lnTo>
                    <a:pt x="273" y="63"/>
                  </a:lnTo>
                  <a:lnTo>
                    <a:pt x="279" y="69"/>
                  </a:lnTo>
                  <a:lnTo>
                    <a:pt x="279" y="77"/>
                  </a:lnTo>
                  <a:lnTo>
                    <a:pt x="286" y="83"/>
                  </a:lnTo>
                  <a:lnTo>
                    <a:pt x="286" y="91"/>
                  </a:lnTo>
                  <a:lnTo>
                    <a:pt x="286" y="91"/>
                  </a:lnTo>
                  <a:lnTo>
                    <a:pt x="231" y="105"/>
                  </a:lnTo>
                  <a:lnTo>
                    <a:pt x="223" y="105"/>
                  </a:lnTo>
                  <a:lnTo>
                    <a:pt x="223" y="97"/>
                  </a:lnTo>
                  <a:lnTo>
                    <a:pt x="217" y="91"/>
                  </a:lnTo>
                  <a:lnTo>
                    <a:pt x="217" y="83"/>
                  </a:lnTo>
                  <a:lnTo>
                    <a:pt x="209" y="83"/>
                  </a:lnTo>
                  <a:lnTo>
                    <a:pt x="209" y="77"/>
                  </a:lnTo>
                  <a:lnTo>
                    <a:pt x="203" y="69"/>
                  </a:lnTo>
                  <a:lnTo>
                    <a:pt x="195" y="69"/>
                  </a:lnTo>
                  <a:lnTo>
                    <a:pt x="189" y="63"/>
                  </a:lnTo>
                  <a:lnTo>
                    <a:pt x="181" y="63"/>
                  </a:lnTo>
                  <a:lnTo>
                    <a:pt x="175" y="55"/>
                  </a:lnTo>
                  <a:lnTo>
                    <a:pt x="175" y="55"/>
                  </a:lnTo>
                  <a:lnTo>
                    <a:pt x="168" y="55"/>
                  </a:lnTo>
                  <a:lnTo>
                    <a:pt x="161" y="55"/>
                  </a:lnTo>
                  <a:lnTo>
                    <a:pt x="154" y="55"/>
                  </a:lnTo>
                  <a:lnTo>
                    <a:pt x="140" y="55"/>
                  </a:lnTo>
                  <a:lnTo>
                    <a:pt x="126" y="55"/>
                  </a:lnTo>
                  <a:lnTo>
                    <a:pt x="118" y="55"/>
                  </a:lnTo>
                  <a:lnTo>
                    <a:pt x="112" y="63"/>
                  </a:lnTo>
                  <a:lnTo>
                    <a:pt x="104" y="63"/>
                  </a:lnTo>
                  <a:lnTo>
                    <a:pt x="98" y="69"/>
                  </a:lnTo>
                  <a:lnTo>
                    <a:pt x="84" y="77"/>
                  </a:lnTo>
                  <a:lnTo>
                    <a:pt x="84" y="83"/>
                  </a:lnTo>
                  <a:lnTo>
                    <a:pt x="76" y="91"/>
                  </a:lnTo>
                  <a:lnTo>
                    <a:pt x="70" y="105"/>
                  </a:lnTo>
                  <a:lnTo>
                    <a:pt x="62" y="111"/>
                  </a:lnTo>
                  <a:lnTo>
                    <a:pt x="62" y="125"/>
                  </a:lnTo>
                  <a:lnTo>
                    <a:pt x="62" y="139"/>
                  </a:lnTo>
                  <a:lnTo>
                    <a:pt x="62" y="153"/>
                  </a:lnTo>
                  <a:lnTo>
                    <a:pt x="62" y="167"/>
                  </a:lnTo>
                  <a:lnTo>
                    <a:pt x="62" y="188"/>
                  </a:lnTo>
                  <a:lnTo>
                    <a:pt x="62" y="202"/>
                  </a:lnTo>
                  <a:lnTo>
                    <a:pt x="62" y="216"/>
                  </a:lnTo>
                  <a:lnTo>
                    <a:pt x="62" y="230"/>
                  </a:lnTo>
                  <a:lnTo>
                    <a:pt x="70" y="236"/>
                  </a:lnTo>
                  <a:lnTo>
                    <a:pt x="76" y="244"/>
                  </a:lnTo>
                  <a:lnTo>
                    <a:pt x="84" y="258"/>
                  </a:lnTo>
                  <a:lnTo>
                    <a:pt x="84" y="258"/>
                  </a:lnTo>
                  <a:lnTo>
                    <a:pt x="90" y="264"/>
                  </a:lnTo>
                  <a:lnTo>
                    <a:pt x="98" y="272"/>
                  </a:lnTo>
                  <a:lnTo>
                    <a:pt x="112" y="278"/>
                  </a:lnTo>
                  <a:lnTo>
                    <a:pt x="118" y="278"/>
                  </a:lnTo>
                  <a:lnTo>
                    <a:pt x="126" y="278"/>
                  </a:lnTo>
                  <a:lnTo>
                    <a:pt x="133" y="278"/>
                  </a:lnTo>
                  <a:lnTo>
                    <a:pt x="140" y="278"/>
                  </a:lnTo>
                  <a:lnTo>
                    <a:pt x="147" y="278"/>
                  </a:lnTo>
                  <a:lnTo>
                    <a:pt x="154" y="278"/>
                  </a:lnTo>
                  <a:lnTo>
                    <a:pt x="161" y="278"/>
                  </a:lnTo>
                  <a:lnTo>
                    <a:pt x="168" y="278"/>
                  </a:lnTo>
                  <a:lnTo>
                    <a:pt x="175" y="278"/>
                  </a:lnTo>
                  <a:lnTo>
                    <a:pt x="181" y="272"/>
                  </a:lnTo>
                  <a:lnTo>
                    <a:pt x="189" y="272"/>
                  </a:lnTo>
                  <a:lnTo>
                    <a:pt x="195" y="264"/>
                  </a:lnTo>
                  <a:lnTo>
                    <a:pt x="203" y="264"/>
                  </a:lnTo>
                  <a:lnTo>
                    <a:pt x="203" y="258"/>
                  </a:lnTo>
                  <a:lnTo>
                    <a:pt x="209" y="250"/>
                  </a:lnTo>
                  <a:lnTo>
                    <a:pt x="217" y="244"/>
                  </a:lnTo>
                  <a:lnTo>
                    <a:pt x="217" y="230"/>
                  </a:lnTo>
                  <a:lnTo>
                    <a:pt x="223" y="223"/>
                  </a:lnTo>
                  <a:lnTo>
                    <a:pt x="223" y="216"/>
                  </a:lnTo>
                  <a:lnTo>
                    <a:pt x="231" y="20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971" name="Freeform 323"/>
            <p:cNvSpPr>
              <a:spLocks/>
            </p:cNvSpPr>
            <p:nvPr/>
          </p:nvSpPr>
          <p:spPr bwMode="auto">
            <a:xfrm>
              <a:off x="6581" y="209"/>
              <a:ext cx="132" cy="167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0" y="0"/>
                </a:cxn>
                <a:cxn ang="0">
                  <a:pos x="62" y="0"/>
                </a:cxn>
                <a:cxn ang="0">
                  <a:pos x="62" y="133"/>
                </a:cxn>
                <a:cxn ang="0">
                  <a:pos x="202" y="133"/>
                </a:cxn>
                <a:cxn ang="0">
                  <a:pos x="202" y="0"/>
                </a:cxn>
                <a:cxn ang="0">
                  <a:pos x="265" y="0"/>
                </a:cxn>
                <a:cxn ang="0">
                  <a:pos x="265" y="334"/>
                </a:cxn>
                <a:cxn ang="0">
                  <a:pos x="202" y="334"/>
                </a:cxn>
                <a:cxn ang="0">
                  <a:pos x="202" y="188"/>
                </a:cxn>
                <a:cxn ang="0">
                  <a:pos x="62" y="188"/>
                </a:cxn>
                <a:cxn ang="0">
                  <a:pos x="62" y="334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0" y="0"/>
                  </a:lnTo>
                  <a:lnTo>
                    <a:pt x="62" y="0"/>
                  </a:lnTo>
                  <a:lnTo>
                    <a:pt x="62" y="133"/>
                  </a:lnTo>
                  <a:lnTo>
                    <a:pt x="202" y="133"/>
                  </a:lnTo>
                  <a:lnTo>
                    <a:pt x="202" y="0"/>
                  </a:lnTo>
                  <a:lnTo>
                    <a:pt x="265" y="0"/>
                  </a:lnTo>
                  <a:lnTo>
                    <a:pt x="265" y="334"/>
                  </a:lnTo>
                  <a:lnTo>
                    <a:pt x="202" y="334"/>
                  </a:lnTo>
                  <a:lnTo>
                    <a:pt x="202" y="188"/>
                  </a:lnTo>
                  <a:lnTo>
                    <a:pt x="62" y="188"/>
                  </a:lnTo>
                  <a:lnTo>
                    <a:pt x="62" y="334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972" name="Freeform 324"/>
            <p:cNvSpPr>
              <a:spLocks/>
            </p:cNvSpPr>
            <p:nvPr/>
          </p:nvSpPr>
          <p:spPr bwMode="auto">
            <a:xfrm>
              <a:off x="2952" y="582"/>
              <a:ext cx="80" cy="90"/>
            </a:xfrm>
            <a:custGeom>
              <a:avLst/>
              <a:gdLst/>
              <a:ahLst/>
              <a:cxnLst>
                <a:cxn ang="0">
                  <a:pos x="63" y="181"/>
                </a:cxn>
                <a:cxn ang="0">
                  <a:pos x="0" y="0"/>
                </a:cxn>
                <a:cxn ang="0">
                  <a:pos x="28" y="0"/>
                </a:cxn>
                <a:cxn ang="0">
                  <a:pos x="63" y="112"/>
                </a:cxn>
                <a:cxn ang="0">
                  <a:pos x="63" y="119"/>
                </a:cxn>
                <a:cxn ang="0">
                  <a:pos x="63" y="126"/>
                </a:cxn>
                <a:cxn ang="0">
                  <a:pos x="63" y="126"/>
                </a:cxn>
                <a:cxn ang="0">
                  <a:pos x="63" y="133"/>
                </a:cxn>
                <a:cxn ang="0">
                  <a:pos x="63" y="133"/>
                </a:cxn>
                <a:cxn ang="0">
                  <a:pos x="69" y="133"/>
                </a:cxn>
                <a:cxn ang="0">
                  <a:pos x="69" y="140"/>
                </a:cxn>
                <a:cxn ang="0">
                  <a:pos x="69" y="140"/>
                </a:cxn>
                <a:cxn ang="0">
                  <a:pos x="69" y="147"/>
                </a:cxn>
                <a:cxn ang="0">
                  <a:pos x="69" y="147"/>
                </a:cxn>
                <a:cxn ang="0">
                  <a:pos x="69" y="147"/>
                </a:cxn>
                <a:cxn ang="0">
                  <a:pos x="69" y="147"/>
                </a:cxn>
                <a:cxn ang="0">
                  <a:pos x="69" y="147"/>
                </a:cxn>
                <a:cxn ang="0">
                  <a:pos x="77" y="140"/>
                </a:cxn>
                <a:cxn ang="0">
                  <a:pos x="77" y="140"/>
                </a:cxn>
                <a:cxn ang="0">
                  <a:pos x="77" y="133"/>
                </a:cxn>
                <a:cxn ang="0">
                  <a:pos x="77" y="133"/>
                </a:cxn>
                <a:cxn ang="0">
                  <a:pos x="83" y="133"/>
                </a:cxn>
                <a:cxn ang="0">
                  <a:pos x="83" y="126"/>
                </a:cxn>
                <a:cxn ang="0">
                  <a:pos x="83" y="126"/>
                </a:cxn>
                <a:cxn ang="0">
                  <a:pos x="83" y="119"/>
                </a:cxn>
                <a:cxn ang="0">
                  <a:pos x="83" y="119"/>
                </a:cxn>
                <a:cxn ang="0">
                  <a:pos x="125" y="0"/>
                </a:cxn>
                <a:cxn ang="0">
                  <a:pos x="160" y="0"/>
                </a:cxn>
                <a:cxn ang="0">
                  <a:pos x="91" y="181"/>
                </a:cxn>
                <a:cxn ang="0">
                  <a:pos x="63" y="181"/>
                </a:cxn>
              </a:cxnLst>
              <a:rect l="0" t="0" r="r" b="b"/>
              <a:pathLst>
                <a:path w="160" h="181">
                  <a:moveTo>
                    <a:pt x="63" y="181"/>
                  </a:moveTo>
                  <a:lnTo>
                    <a:pt x="0" y="0"/>
                  </a:lnTo>
                  <a:lnTo>
                    <a:pt x="28" y="0"/>
                  </a:lnTo>
                  <a:lnTo>
                    <a:pt x="63" y="112"/>
                  </a:lnTo>
                  <a:lnTo>
                    <a:pt x="63" y="119"/>
                  </a:lnTo>
                  <a:lnTo>
                    <a:pt x="63" y="126"/>
                  </a:lnTo>
                  <a:lnTo>
                    <a:pt x="63" y="126"/>
                  </a:lnTo>
                  <a:lnTo>
                    <a:pt x="63" y="133"/>
                  </a:lnTo>
                  <a:lnTo>
                    <a:pt x="63" y="133"/>
                  </a:lnTo>
                  <a:lnTo>
                    <a:pt x="69" y="133"/>
                  </a:lnTo>
                  <a:lnTo>
                    <a:pt x="69" y="140"/>
                  </a:lnTo>
                  <a:lnTo>
                    <a:pt x="69" y="140"/>
                  </a:lnTo>
                  <a:lnTo>
                    <a:pt x="69" y="147"/>
                  </a:lnTo>
                  <a:lnTo>
                    <a:pt x="69" y="147"/>
                  </a:lnTo>
                  <a:lnTo>
                    <a:pt x="69" y="147"/>
                  </a:lnTo>
                  <a:lnTo>
                    <a:pt x="69" y="147"/>
                  </a:lnTo>
                  <a:lnTo>
                    <a:pt x="69" y="147"/>
                  </a:lnTo>
                  <a:lnTo>
                    <a:pt x="77" y="140"/>
                  </a:lnTo>
                  <a:lnTo>
                    <a:pt x="77" y="140"/>
                  </a:lnTo>
                  <a:lnTo>
                    <a:pt x="77" y="133"/>
                  </a:lnTo>
                  <a:lnTo>
                    <a:pt x="77" y="133"/>
                  </a:lnTo>
                  <a:lnTo>
                    <a:pt x="83" y="133"/>
                  </a:lnTo>
                  <a:lnTo>
                    <a:pt x="83" y="126"/>
                  </a:lnTo>
                  <a:lnTo>
                    <a:pt x="83" y="126"/>
                  </a:lnTo>
                  <a:lnTo>
                    <a:pt x="83" y="119"/>
                  </a:lnTo>
                  <a:lnTo>
                    <a:pt x="83" y="119"/>
                  </a:lnTo>
                  <a:lnTo>
                    <a:pt x="125" y="0"/>
                  </a:lnTo>
                  <a:lnTo>
                    <a:pt x="160" y="0"/>
                  </a:lnTo>
                  <a:lnTo>
                    <a:pt x="91" y="181"/>
                  </a:lnTo>
                  <a:lnTo>
                    <a:pt x="63" y="18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973" name="Freeform 325"/>
            <p:cNvSpPr>
              <a:spLocks noEditPoints="1"/>
            </p:cNvSpPr>
            <p:nvPr/>
          </p:nvSpPr>
          <p:spPr bwMode="auto">
            <a:xfrm>
              <a:off x="3091" y="582"/>
              <a:ext cx="77" cy="90"/>
            </a:xfrm>
            <a:custGeom>
              <a:avLst/>
              <a:gdLst/>
              <a:ahLst/>
              <a:cxnLst>
                <a:cxn ang="0">
                  <a:pos x="0" y="77"/>
                </a:cxn>
                <a:cxn ang="0">
                  <a:pos x="0" y="56"/>
                </a:cxn>
                <a:cxn ang="0">
                  <a:pos x="8" y="36"/>
                </a:cxn>
                <a:cxn ang="0">
                  <a:pos x="14" y="22"/>
                </a:cxn>
                <a:cxn ang="0">
                  <a:pos x="28" y="14"/>
                </a:cxn>
                <a:cxn ang="0">
                  <a:pos x="42" y="0"/>
                </a:cxn>
                <a:cxn ang="0">
                  <a:pos x="64" y="0"/>
                </a:cxn>
                <a:cxn ang="0">
                  <a:pos x="78" y="0"/>
                </a:cxn>
                <a:cxn ang="0">
                  <a:pos x="105" y="8"/>
                </a:cxn>
                <a:cxn ang="0">
                  <a:pos x="133" y="22"/>
                </a:cxn>
                <a:cxn ang="0">
                  <a:pos x="147" y="42"/>
                </a:cxn>
                <a:cxn ang="0">
                  <a:pos x="154" y="70"/>
                </a:cxn>
                <a:cxn ang="0">
                  <a:pos x="154" y="105"/>
                </a:cxn>
                <a:cxn ang="0">
                  <a:pos x="154" y="133"/>
                </a:cxn>
                <a:cxn ang="0">
                  <a:pos x="147" y="153"/>
                </a:cxn>
                <a:cxn ang="0">
                  <a:pos x="133" y="167"/>
                </a:cxn>
                <a:cxn ang="0">
                  <a:pos x="112" y="175"/>
                </a:cxn>
                <a:cxn ang="0">
                  <a:pos x="91" y="181"/>
                </a:cxn>
                <a:cxn ang="0">
                  <a:pos x="78" y="181"/>
                </a:cxn>
                <a:cxn ang="0">
                  <a:pos x="50" y="181"/>
                </a:cxn>
                <a:cxn ang="0">
                  <a:pos x="28" y="175"/>
                </a:cxn>
                <a:cxn ang="0">
                  <a:pos x="8" y="153"/>
                </a:cxn>
                <a:cxn ang="0">
                  <a:pos x="0" y="126"/>
                </a:cxn>
                <a:cxn ang="0">
                  <a:pos x="0" y="98"/>
                </a:cxn>
                <a:cxn ang="0">
                  <a:pos x="28" y="105"/>
                </a:cxn>
                <a:cxn ang="0">
                  <a:pos x="28" y="126"/>
                </a:cxn>
                <a:cxn ang="0">
                  <a:pos x="36" y="140"/>
                </a:cxn>
                <a:cxn ang="0">
                  <a:pos x="50" y="153"/>
                </a:cxn>
                <a:cxn ang="0">
                  <a:pos x="64" y="153"/>
                </a:cxn>
                <a:cxn ang="0">
                  <a:pos x="78" y="153"/>
                </a:cxn>
                <a:cxn ang="0">
                  <a:pos x="91" y="153"/>
                </a:cxn>
                <a:cxn ang="0">
                  <a:pos x="112" y="147"/>
                </a:cxn>
                <a:cxn ang="0">
                  <a:pos x="119" y="133"/>
                </a:cxn>
                <a:cxn ang="0">
                  <a:pos x="126" y="112"/>
                </a:cxn>
                <a:cxn ang="0">
                  <a:pos x="126" y="91"/>
                </a:cxn>
                <a:cxn ang="0">
                  <a:pos x="126" y="63"/>
                </a:cxn>
                <a:cxn ang="0">
                  <a:pos x="112" y="42"/>
                </a:cxn>
                <a:cxn ang="0">
                  <a:pos x="98" y="36"/>
                </a:cxn>
                <a:cxn ang="0">
                  <a:pos x="84" y="28"/>
                </a:cxn>
                <a:cxn ang="0">
                  <a:pos x="70" y="28"/>
                </a:cxn>
                <a:cxn ang="0">
                  <a:pos x="56" y="28"/>
                </a:cxn>
                <a:cxn ang="0">
                  <a:pos x="42" y="42"/>
                </a:cxn>
                <a:cxn ang="0">
                  <a:pos x="28" y="56"/>
                </a:cxn>
                <a:cxn ang="0">
                  <a:pos x="28" y="77"/>
                </a:cxn>
              </a:cxnLst>
              <a:rect l="0" t="0" r="r" b="b"/>
              <a:pathLst>
                <a:path w="154" h="181">
                  <a:moveTo>
                    <a:pt x="0" y="91"/>
                  </a:moveTo>
                  <a:lnTo>
                    <a:pt x="0" y="84"/>
                  </a:lnTo>
                  <a:lnTo>
                    <a:pt x="0" y="77"/>
                  </a:lnTo>
                  <a:lnTo>
                    <a:pt x="0" y="70"/>
                  </a:lnTo>
                  <a:lnTo>
                    <a:pt x="0" y="63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8" y="42"/>
                  </a:lnTo>
                  <a:lnTo>
                    <a:pt x="8" y="36"/>
                  </a:lnTo>
                  <a:lnTo>
                    <a:pt x="14" y="28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22" y="14"/>
                  </a:lnTo>
                  <a:lnTo>
                    <a:pt x="28" y="14"/>
                  </a:lnTo>
                  <a:lnTo>
                    <a:pt x="36" y="8"/>
                  </a:lnTo>
                  <a:lnTo>
                    <a:pt x="36" y="8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4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8" y="0"/>
                  </a:lnTo>
                  <a:lnTo>
                    <a:pt x="91" y="0"/>
                  </a:lnTo>
                  <a:lnTo>
                    <a:pt x="98" y="0"/>
                  </a:lnTo>
                  <a:lnTo>
                    <a:pt x="105" y="8"/>
                  </a:lnTo>
                  <a:lnTo>
                    <a:pt x="112" y="8"/>
                  </a:lnTo>
                  <a:lnTo>
                    <a:pt x="119" y="14"/>
                  </a:lnTo>
                  <a:lnTo>
                    <a:pt x="133" y="22"/>
                  </a:lnTo>
                  <a:lnTo>
                    <a:pt x="133" y="22"/>
                  </a:lnTo>
                  <a:lnTo>
                    <a:pt x="140" y="36"/>
                  </a:lnTo>
                  <a:lnTo>
                    <a:pt x="147" y="42"/>
                  </a:lnTo>
                  <a:lnTo>
                    <a:pt x="154" y="50"/>
                  </a:lnTo>
                  <a:lnTo>
                    <a:pt x="154" y="56"/>
                  </a:lnTo>
                  <a:lnTo>
                    <a:pt x="154" y="70"/>
                  </a:lnTo>
                  <a:lnTo>
                    <a:pt x="154" y="84"/>
                  </a:lnTo>
                  <a:lnTo>
                    <a:pt x="154" y="91"/>
                  </a:lnTo>
                  <a:lnTo>
                    <a:pt x="154" y="105"/>
                  </a:lnTo>
                  <a:lnTo>
                    <a:pt x="154" y="112"/>
                  </a:lnTo>
                  <a:lnTo>
                    <a:pt x="154" y="126"/>
                  </a:lnTo>
                  <a:lnTo>
                    <a:pt x="154" y="133"/>
                  </a:lnTo>
                  <a:lnTo>
                    <a:pt x="154" y="140"/>
                  </a:lnTo>
                  <a:lnTo>
                    <a:pt x="147" y="147"/>
                  </a:lnTo>
                  <a:lnTo>
                    <a:pt x="147" y="153"/>
                  </a:lnTo>
                  <a:lnTo>
                    <a:pt x="140" y="153"/>
                  </a:lnTo>
                  <a:lnTo>
                    <a:pt x="133" y="161"/>
                  </a:lnTo>
                  <a:lnTo>
                    <a:pt x="133" y="167"/>
                  </a:lnTo>
                  <a:lnTo>
                    <a:pt x="126" y="167"/>
                  </a:lnTo>
                  <a:lnTo>
                    <a:pt x="119" y="175"/>
                  </a:lnTo>
                  <a:lnTo>
                    <a:pt x="112" y="175"/>
                  </a:lnTo>
                  <a:lnTo>
                    <a:pt x="105" y="181"/>
                  </a:lnTo>
                  <a:lnTo>
                    <a:pt x="98" y="181"/>
                  </a:lnTo>
                  <a:lnTo>
                    <a:pt x="91" y="181"/>
                  </a:lnTo>
                  <a:lnTo>
                    <a:pt x="84" y="181"/>
                  </a:lnTo>
                  <a:lnTo>
                    <a:pt x="78" y="181"/>
                  </a:lnTo>
                  <a:lnTo>
                    <a:pt x="78" y="181"/>
                  </a:lnTo>
                  <a:lnTo>
                    <a:pt x="64" y="181"/>
                  </a:lnTo>
                  <a:lnTo>
                    <a:pt x="56" y="181"/>
                  </a:lnTo>
                  <a:lnTo>
                    <a:pt x="50" y="181"/>
                  </a:lnTo>
                  <a:lnTo>
                    <a:pt x="42" y="181"/>
                  </a:lnTo>
                  <a:lnTo>
                    <a:pt x="36" y="175"/>
                  </a:lnTo>
                  <a:lnTo>
                    <a:pt x="28" y="175"/>
                  </a:lnTo>
                  <a:lnTo>
                    <a:pt x="22" y="167"/>
                  </a:lnTo>
                  <a:lnTo>
                    <a:pt x="14" y="161"/>
                  </a:lnTo>
                  <a:lnTo>
                    <a:pt x="8" y="153"/>
                  </a:lnTo>
                  <a:lnTo>
                    <a:pt x="8" y="147"/>
                  </a:lnTo>
                  <a:lnTo>
                    <a:pt x="0" y="140"/>
                  </a:lnTo>
                  <a:lnTo>
                    <a:pt x="0" y="126"/>
                  </a:lnTo>
                  <a:lnTo>
                    <a:pt x="0" y="119"/>
                  </a:lnTo>
                  <a:lnTo>
                    <a:pt x="0" y="105"/>
                  </a:lnTo>
                  <a:lnTo>
                    <a:pt x="0" y="98"/>
                  </a:lnTo>
                  <a:lnTo>
                    <a:pt x="0" y="91"/>
                  </a:lnTo>
                  <a:close/>
                  <a:moveTo>
                    <a:pt x="28" y="91"/>
                  </a:moveTo>
                  <a:lnTo>
                    <a:pt x="28" y="105"/>
                  </a:lnTo>
                  <a:lnTo>
                    <a:pt x="28" y="112"/>
                  </a:lnTo>
                  <a:lnTo>
                    <a:pt x="28" y="119"/>
                  </a:lnTo>
                  <a:lnTo>
                    <a:pt x="28" y="126"/>
                  </a:lnTo>
                  <a:lnTo>
                    <a:pt x="28" y="133"/>
                  </a:lnTo>
                  <a:lnTo>
                    <a:pt x="36" y="140"/>
                  </a:lnTo>
                  <a:lnTo>
                    <a:pt x="36" y="140"/>
                  </a:lnTo>
                  <a:lnTo>
                    <a:pt x="42" y="147"/>
                  </a:lnTo>
                  <a:lnTo>
                    <a:pt x="42" y="147"/>
                  </a:lnTo>
                  <a:lnTo>
                    <a:pt x="50" y="153"/>
                  </a:lnTo>
                  <a:lnTo>
                    <a:pt x="56" y="153"/>
                  </a:lnTo>
                  <a:lnTo>
                    <a:pt x="56" y="153"/>
                  </a:lnTo>
                  <a:lnTo>
                    <a:pt x="64" y="153"/>
                  </a:lnTo>
                  <a:lnTo>
                    <a:pt x="70" y="153"/>
                  </a:lnTo>
                  <a:lnTo>
                    <a:pt x="70" y="153"/>
                  </a:lnTo>
                  <a:lnTo>
                    <a:pt x="78" y="153"/>
                  </a:lnTo>
                  <a:lnTo>
                    <a:pt x="84" y="153"/>
                  </a:lnTo>
                  <a:lnTo>
                    <a:pt x="84" y="153"/>
                  </a:lnTo>
                  <a:lnTo>
                    <a:pt x="91" y="153"/>
                  </a:lnTo>
                  <a:lnTo>
                    <a:pt x="98" y="153"/>
                  </a:lnTo>
                  <a:lnTo>
                    <a:pt x="105" y="147"/>
                  </a:lnTo>
                  <a:lnTo>
                    <a:pt x="112" y="147"/>
                  </a:lnTo>
                  <a:lnTo>
                    <a:pt x="112" y="140"/>
                  </a:lnTo>
                  <a:lnTo>
                    <a:pt x="119" y="140"/>
                  </a:lnTo>
                  <a:lnTo>
                    <a:pt x="119" y="133"/>
                  </a:lnTo>
                  <a:lnTo>
                    <a:pt x="126" y="126"/>
                  </a:lnTo>
                  <a:lnTo>
                    <a:pt x="126" y="119"/>
                  </a:lnTo>
                  <a:lnTo>
                    <a:pt x="126" y="112"/>
                  </a:lnTo>
                  <a:lnTo>
                    <a:pt x="126" y="105"/>
                  </a:lnTo>
                  <a:lnTo>
                    <a:pt x="126" y="98"/>
                  </a:lnTo>
                  <a:lnTo>
                    <a:pt x="126" y="91"/>
                  </a:lnTo>
                  <a:lnTo>
                    <a:pt x="126" y="84"/>
                  </a:lnTo>
                  <a:lnTo>
                    <a:pt x="126" y="70"/>
                  </a:lnTo>
                  <a:lnTo>
                    <a:pt x="126" y="63"/>
                  </a:lnTo>
                  <a:lnTo>
                    <a:pt x="119" y="56"/>
                  </a:lnTo>
                  <a:lnTo>
                    <a:pt x="119" y="50"/>
                  </a:lnTo>
                  <a:lnTo>
                    <a:pt x="112" y="42"/>
                  </a:lnTo>
                  <a:lnTo>
                    <a:pt x="112" y="42"/>
                  </a:lnTo>
                  <a:lnTo>
                    <a:pt x="105" y="36"/>
                  </a:lnTo>
                  <a:lnTo>
                    <a:pt x="98" y="36"/>
                  </a:lnTo>
                  <a:lnTo>
                    <a:pt x="98" y="28"/>
                  </a:lnTo>
                  <a:lnTo>
                    <a:pt x="91" y="28"/>
                  </a:lnTo>
                  <a:lnTo>
                    <a:pt x="84" y="28"/>
                  </a:lnTo>
                  <a:lnTo>
                    <a:pt x="78" y="28"/>
                  </a:lnTo>
                  <a:lnTo>
                    <a:pt x="78" y="28"/>
                  </a:lnTo>
                  <a:lnTo>
                    <a:pt x="70" y="28"/>
                  </a:lnTo>
                  <a:lnTo>
                    <a:pt x="64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0" y="36"/>
                  </a:lnTo>
                  <a:lnTo>
                    <a:pt x="42" y="36"/>
                  </a:lnTo>
                  <a:lnTo>
                    <a:pt x="42" y="42"/>
                  </a:lnTo>
                  <a:lnTo>
                    <a:pt x="36" y="42"/>
                  </a:lnTo>
                  <a:lnTo>
                    <a:pt x="36" y="50"/>
                  </a:lnTo>
                  <a:lnTo>
                    <a:pt x="28" y="56"/>
                  </a:lnTo>
                  <a:lnTo>
                    <a:pt x="28" y="63"/>
                  </a:lnTo>
                  <a:lnTo>
                    <a:pt x="28" y="70"/>
                  </a:lnTo>
                  <a:lnTo>
                    <a:pt x="28" y="77"/>
                  </a:lnTo>
                  <a:lnTo>
                    <a:pt x="28" y="84"/>
                  </a:lnTo>
                  <a:lnTo>
                    <a:pt x="28" y="9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974" name="Freeform 326"/>
            <p:cNvSpPr>
              <a:spLocks noEditPoints="1"/>
            </p:cNvSpPr>
            <p:nvPr/>
          </p:nvSpPr>
          <p:spPr bwMode="auto">
            <a:xfrm>
              <a:off x="3192" y="550"/>
              <a:ext cx="74" cy="1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" y="85"/>
                </a:cxn>
                <a:cxn ang="0">
                  <a:pos x="34" y="71"/>
                </a:cxn>
                <a:cxn ang="0">
                  <a:pos x="48" y="63"/>
                </a:cxn>
                <a:cxn ang="0">
                  <a:pos x="70" y="63"/>
                </a:cxn>
                <a:cxn ang="0">
                  <a:pos x="84" y="63"/>
                </a:cxn>
                <a:cxn ang="0">
                  <a:pos x="105" y="71"/>
                </a:cxn>
                <a:cxn ang="0">
                  <a:pos x="119" y="77"/>
                </a:cxn>
                <a:cxn ang="0">
                  <a:pos x="133" y="99"/>
                </a:cxn>
                <a:cxn ang="0">
                  <a:pos x="139" y="119"/>
                </a:cxn>
                <a:cxn ang="0">
                  <a:pos x="147" y="140"/>
                </a:cxn>
                <a:cxn ang="0">
                  <a:pos x="147" y="168"/>
                </a:cxn>
                <a:cxn ang="0">
                  <a:pos x="139" y="196"/>
                </a:cxn>
                <a:cxn ang="0">
                  <a:pos x="125" y="224"/>
                </a:cxn>
                <a:cxn ang="0">
                  <a:pos x="111" y="238"/>
                </a:cxn>
                <a:cxn ang="0">
                  <a:pos x="91" y="244"/>
                </a:cxn>
                <a:cxn ang="0">
                  <a:pos x="70" y="244"/>
                </a:cxn>
                <a:cxn ang="0">
                  <a:pos x="48" y="244"/>
                </a:cxn>
                <a:cxn ang="0">
                  <a:pos x="34" y="238"/>
                </a:cxn>
                <a:cxn ang="0">
                  <a:pos x="28" y="224"/>
                </a:cxn>
                <a:cxn ang="0">
                  <a:pos x="28" y="154"/>
                </a:cxn>
                <a:cxn ang="0">
                  <a:pos x="28" y="175"/>
                </a:cxn>
                <a:cxn ang="0">
                  <a:pos x="28" y="182"/>
                </a:cxn>
                <a:cxn ang="0">
                  <a:pos x="28" y="196"/>
                </a:cxn>
                <a:cxn ang="0">
                  <a:pos x="28" y="203"/>
                </a:cxn>
                <a:cxn ang="0">
                  <a:pos x="42" y="210"/>
                </a:cxn>
                <a:cxn ang="0">
                  <a:pos x="48" y="216"/>
                </a:cxn>
                <a:cxn ang="0">
                  <a:pos x="62" y="216"/>
                </a:cxn>
                <a:cxn ang="0">
                  <a:pos x="76" y="216"/>
                </a:cxn>
                <a:cxn ang="0">
                  <a:pos x="91" y="216"/>
                </a:cxn>
                <a:cxn ang="0">
                  <a:pos x="105" y="203"/>
                </a:cxn>
                <a:cxn ang="0">
                  <a:pos x="119" y="189"/>
                </a:cxn>
                <a:cxn ang="0">
                  <a:pos x="119" y="168"/>
                </a:cxn>
                <a:cxn ang="0">
                  <a:pos x="119" y="147"/>
                </a:cxn>
                <a:cxn ang="0">
                  <a:pos x="111" y="119"/>
                </a:cxn>
                <a:cxn ang="0">
                  <a:pos x="105" y="105"/>
                </a:cxn>
                <a:cxn ang="0">
                  <a:pos x="91" y="91"/>
                </a:cxn>
                <a:cxn ang="0">
                  <a:pos x="76" y="91"/>
                </a:cxn>
                <a:cxn ang="0">
                  <a:pos x="62" y="91"/>
                </a:cxn>
                <a:cxn ang="0">
                  <a:pos x="48" y="99"/>
                </a:cxn>
                <a:cxn ang="0">
                  <a:pos x="34" y="105"/>
                </a:cxn>
                <a:cxn ang="0">
                  <a:pos x="28" y="126"/>
                </a:cxn>
                <a:cxn ang="0">
                  <a:pos x="28" y="147"/>
                </a:cxn>
              </a:cxnLst>
              <a:rect l="0" t="0" r="r" b="b"/>
              <a:pathLst>
                <a:path w="147" h="244">
                  <a:moveTo>
                    <a:pt x="28" y="244"/>
                  </a:moveTo>
                  <a:lnTo>
                    <a:pt x="0" y="244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85"/>
                  </a:lnTo>
                  <a:lnTo>
                    <a:pt x="28" y="85"/>
                  </a:lnTo>
                  <a:lnTo>
                    <a:pt x="28" y="77"/>
                  </a:lnTo>
                  <a:lnTo>
                    <a:pt x="34" y="77"/>
                  </a:lnTo>
                  <a:lnTo>
                    <a:pt x="34" y="71"/>
                  </a:lnTo>
                  <a:lnTo>
                    <a:pt x="42" y="71"/>
                  </a:lnTo>
                  <a:lnTo>
                    <a:pt x="48" y="63"/>
                  </a:lnTo>
                  <a:lnTo>
                    <a:pt x="48" y="63"/>
                  </a:lnTo>
                  <a:lnTo>
                    <a:pt x="56" y="63"/>
                  </a:lnTo>
                  <a:lnTo>
                    <a:pt x="62" y="63"/>
                  </a:lnTo>
                  <a:lnTo>
                    <a:pt x="70" y="63"/>
                  </a:lnTo>
                  <a:lnTo>
                    <a:pt x="70" y="63"/>
                  </a:lnTo>
                  <a:lnTo>
                    <a:pt x="76" y="63"/>
                  </a:lnTo>
                  <a:lnTo>
                    <a:pt x="84" y="63"/>
                  </a:lnTo>
                  <a:lnTo>
                    <a:pt x="91" y="63"/>
                  </a:lnTo>
                  <a:lnTo>
                    <a:pt x="98" y="63"/>
                  </a:lnTo>
                  <a:lnTo>
                    <a:pt x="105" y="71"/>
                  </a:lnTo>
                  <a:lnTo>
                    <a:pt x="111" y="71"/>
                  </a:lnTo>
                  <a:lnTo>
                    <a:pt x="111" y="77"/>
                  </a:lnTo>
                  <a:lnTo>
                    <a:pt x="119" y="77"/>
                  </a:lnTo>
                  <a:lnTo>
                    <a:pt x="125" y="85"/>
                  </a:lnTo>
                  <a:lnTo>
                    <a:pt x="125" y="91"/>
                  </a:lnTo>
                  <a:lnTo>
                    <a:pt x="133" y="99"/>
                  </a:lnTo>
                  <a:lnTo>
                    <a:pt x="133" y="105"/>
                  </a:lnTo>
                  <a:lnTo>
                    <a:pt x="139" y="113"/>
                  </a:lnTo>
                  <a:lnTo>
                    <a:pt x="139" y="119"/>
                  </a:lnTo>
                  <a:lnTo>
                    <a:pt x="147" y="126"/>
                  </a:lnTo>
                  <a:lnTo>
                    <a:pt x="147" y="133"/>
                  </a:lnTo>
                  <a:lnTo>
                    <a:pt x="147" y="140"/>
                  </a:lnTo>
                  <a:lnTo>
                    <a:pt x="147" y="147"/>
                  </a:lnTo>
                  <a:lnTo>
                    <a:pt x="147" y="154"/>
                  </a:lnTo>
                  <a:lnTo>
                    <a:pt x="147" y="168"/>
                  </a:lnTo>
                  <a:lnTo>
                    <a:pt x="147" y="182"/>
                  </a:lnTo>
                  <a:lnTo>
                    <a:pt x="147" y="189"/>
                  </a:lnTo>
                  <a:lnTo>
                    <a:pt x="139" y="196"/>
                  </a:lnTo>
                  <a:lnTo>
                    <a:pt x="139" y="203"/>
                  </a:lnTo>
                  <a:lnTo>
                    <a:pt x="133" y="210"/>
                  </a:lnTo>
                  <a:lnTo>
                    <a:pt x="125" y="224"/>
                  </a:lnTo>
                  <a:lnTo>
                    <a:pt x="125" y="224"/>
                  </a:lnTo>
                  <a:lnTo>
                    <a:pt x="119" y="230"/>
                  </a:lnTo>
                  <a:lnTo>
                    <a:pt x="111" y="238"/>
                  </a:lnTo>
                  <a:lnTo>
                    <a:pt x="105" y="244"/>
                  </a:lnTo>
                  <a:lnTo>
                    <a:pt x="98" y="244"/>
                  </a:lnTo>
                  <a:lnTo>
                    <a:pt x="91" y="244"/>
                  </a:lnTo>
                  <a:lnTo>
                    <a:pt x="84" y="244"/>
                  </a:lnTo>
                  <a:lnTo>
                    <a:pt x="76" y="244"/>
                  </a:lnTo>
                  <a:lnTo>
                    <a:pt x="70" y="244"/>
                  </a:lnTo>
                  <a:lnTo>
                    <a:pt x="62" y="244"/>
                  </a:lnTo>
                  <a:lnTo>
                    <a:pt x="56" y="244"/>
                  </a:lnTo>
                  <a:lnTo>
                    <a:pt x="48" y="244"/>
                  </a:lnTo>
                  <a:lnTo>
                    <a:pt x="48" y="244"/>
                  </a:lnTo>
                  <a:lnTo>
                    <a:pt x="42" y="238"/>
                  </a:lnTo>
                  <a:lnTo>
                    <a:pt x="34" y="238"/>
                  </a:lnTo>
                  <a:lnTo>
                    <a:pt x="34" y="230"/>
                  </a:lnTo>
                  <a:lnTo>
                    <a:pt x="28" y="230"/>
                  </a:lnTo>
                  <a:lnTo>
                    <a:pt x="28" y="224"/>
                  </a:lnTo>
                  <a:lnTo>
                    <a:pt x="28" y="224"/>
                  </a:lnTo>
                  <a:lnTo>
                    <a:pt x="28" y="244"/>
                  </a:lnTo>
                  <a:close/>
                  <a:moveTo>
                    <a:pt x="28" y="154"/>
                  </a:moveTo>
                  <a:lnTo>
                    <a:pt x="28" y="161"/>
                  </a:lnTo>
                  <a:lnTo>
                    <a:pt x="28" y="168"/>
                  </a:lnTo>
                  <a:lnTo>
                    <a:pt x="28" y="175"/>
                  </a:lnTo>
                  <a:lnTo>
                    <a:pt x="28" y="175"/>
                  </a:lnTo>
                  <a:lnTo>
                    <a:pt x="28" y="182"/>
                  </a:lnTo>
                  <a:lnTo>
                    <a:pt x="28" y="182"/>
                  </a:lnTo>
                  <a:lnTo>
                    <a:pt x="28" y="189"/>
                  </a:lnTo>
                  <a:lnTo>
                    <a:pt x="28" y="189"/>
                  </a:lnTo>
                  <a:lnTo>
                    <a:pt x="28" y="196"/>
                  </a:lnTo>
                  <a:lnTo>
                    <a:pt x="28" y="196"/>
                  </a:lnTo>
                  <a:lnTo>
                    <a:pt x="28" y="196"/>
                  </a:lnTo>
                  <a:lnTo>
                    <a:pt x="28" y="203"/>
                  </a:lnTo>
                  <a:lnTo>
                    <a:pt x="34" y="203"/>
                  </a:lnTo>
                  <a:lnTo>
                    <a:pt x="34" y="210"/>
                  </a:lnTo>
                  <a:lnTo>
                    <a:pt x="42" y="210"/>
                  </a:lnTo>
                  <a:lnTo>
                    <a:pt x="42" y="216"/>
                  </a:lnTo>
                  <a:lnTo>
                    <a:pt x="48" y="216"/>
                  </a:lnTo>
                  <a:lnTo>
                    <a:pt x="48" y="216"/>
                  </a:lnTo>
                  <a:lnTo>
                    <a:pt x="56" y="216"/>
                  </a:lnTo>
                  <a:lnTo>
                    <a:pt x="56" y="216"/>
                  </a:lnTo>
                  <a:lnTo>
                    <a:pt x="62" y="216"/>
                  </a:lnTo>
                  <a:lnTo>
                    <a:pt x="62" y="216"/>
                  </a:lnTo>
                  <a:lnTo>
                    <a:pt x="70" y="216"/>
                  </a:lnTo>
                  <a:lnTo>
                    <a:pt x="76" y="216"/>
                  </a:lnTo>
                  <a:lnTo>
                    <a:pt x="76" y="216"/>
                  </a:lnTo>
                  <a:lnTo>
                    <a:pt x="84" y="216"/>
                  </a:lnTo>
                  <a:lnTo>
                    <a:pt x="91" y="216"/>
                  </a:lnTo>
                  <a:lnTo>
                    <a:pt x="98" y="210"/>
                  </a:lnTo>
                  <a:lnTo>
                    <a:pt x="105" y="210"/>
                  </a:lnTo>
                  <a:lnTo>
                    <a:pt x="105" y="203"/>
                  </a:lnTo>
                  <a:lnTo>
                    <a:pt x="111" y="203"/>
                  </a:lnTo>
                  <a:lnTo>
                    <a:pt x="111" y="196"/>
                  </a:lnTo>
                  <a:lnTo>
                    <a:pt x="119" y="189"/>
                  </a:lnTo>
                  <a:lnTo>
                    <a:pt x="119" y="182"/>
                  </a:lnTo>
                  <a:lnTo>
                    <a:pt x="119" y="175"/>
                  </a:lnTo>
                  <a:lnTo>
                    <a:pt x="119" y="168"/>
                  </a:lnTo>
                  <a:lnTo>
                    <a:pt x="119" y="161"/>
                  </a:lnTo>
                  <a:lnTo>
                    <a:pt x="119" y="154"/>
                  </a:lnTo>
                  <a:lnTo>
                    <a:pt x="119" y="147"/>
                  </a:lnTo>
                  <a:lnTo>
                    <a:pt x="119" y="133"/>
                  </a:lnTo>
                  <a:lnTo>
                    <a:pt x="119" y="126"/>
                  </a:lnTo>
                  <a:lnTo>
                    <a:pt x="111" y="119"/>
                  </a:lnTo>
                  <a:lnTo>
                    <a:pt x="111" y="113"/>
                  </a:lnTo>
                  <a:lnTo>
                    <a:pt x="105" y="105"/>
                  </a:lnTo>
                  <a:lnTo>
                    <a:pt x="105" y="105"/>
                  </a:lnTo>
                  <a:lnTo>
                    <a:pt x="98" y="99"/>
                  </a:lnTo>
                  <a:lnTo>
                    <a:pt x="91" y="99"/>
                  </a:lnTo>
                  <a:lnTo>
                    <a:pt x="91" y="91"/>
                  </a:lnTo>
                  <a:lnTo>
                    <a:pt x="84" y="91"/>
                  </a:lnTo>
                  <a:lnTo>
                    <a:pt x="84" y="91"/>
                  </a:lnTo>
                  <a:lnTo>
                    <a:pt x="76" y="91"/>
                  </a:lnTo>
                  <a:lnTo>
                    <a:pt x="76" y="91"/>
                  </a:lnTo>
                  <a:lnTo>
                    <a:pt x="70" y="91"/>
                  </a:lnTo>
                  <a:lnTo>
                    <a:pt x="62" y="91"/>
                  </a:lnTo>
                  <a:lnTo>
                    <a:pt x="56" y="91"/>
                  </a:lnTo>
                  <a:lnTo>
                    <a:pt x="56" y="91"/>
                  </a:lnTo>
                  <a:lnTo>
                    <a:pt x="48" y="99"/>
                  </a:lnTo>
                  <a:lnTo>
                    <a:pt x="42" y="99"/>
                  </a:lnTo>
                  <a:lnTo>
                    <a:pt x="42" y="105"/>
                  </a:lnTo>
                  <a:lnTo>
                    <a:pt x="34" y="105"/>
                  </a:lnTo>
                  <a:lnTo>
                    <a:pt x="34" y="113"/>
                  </a:lnTo>
                  <a:lnTo>
                    <a:pt x="28" y="119"/>
                  </a:lnTo>
                  <a:lnTo>
                    <a:pt x="28" y="126"/>
                  </a:lnTo>
                  <a:lnTo>
                    <a:pt x="28" y="133"/>
                  </a:lnTo>
                  <a:lnTo>
                    <a:pt x="28" y="140"/>
                  </a:lnTo>
                  <a:lnTo>
                    <a:pt x="28" y="147"/>
                  </a:lnTo>
                  <a:lnTo>
                    <a:pt x="28" y="1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975" name="Freeform 327"/>
            <p:cNvSpPr>
              <a:spLocks/>
            </p:cNvSpPr>
            <p:nvPr/>
          </p:nvSpPr>
          <p:spPr bwMode="auto">
            <a:xfrm>
              <a:off x="3283" y="582"/>
              <a:ext cx="80" cy="90"/>
            </a:xfrm>
            <a:custGeom>
              <a:avLst/>
              <a:gdLst/>
              <a:ahLst/>
              <a:cxnLst>
                <a:cxn ang="0">
                  <a:pos x="153" y="133"/>
                </a:cxn>
                <a:cxn ang="0">
                  <a:pos x="147" y="153"/>
                </a:cxn>
                <a:cxn ang="0">
                  <a:pos x="133" y="167"/>
                </a:cxn>
                <a:cxn ang="0">
                  <a:pos x="112" y="181"/>
                </a:cxn>
                <a:cxn ang="0">
                  <a:pos x="98" y="181"/>
                </a:cxn>
                <a:cxn ang="0">
                  <a:pos x="70" y="181"/>
                </a:cxn>
                <a:cxn ang="0">
                  <a:pos x="42" y="181"/>
                </a:cxn>
                <a:cxn ang="0">
                  <a:pos x="22" y="167"/>
                </a:cxn>
                <a:cxn ang="0">
                  <a:pos x="8" y="147"/>
                </a:cxn>
                <a:cxn ang="0">
                  <a:pos x="0" y="119"/>
                </a:cxn>
                <a:cxn ang="0">
                  <a:pos x="0" y="91"/>
                </a:cxn>
                <a:cxn ang="0">
                  <a:pos x="0" y="63"/>
                </a:cxn>
                <a:cxn ang="0">
                  <a:pos x="8" y="42"/>
                </a:cxn>
                <a:cxn ang="0">
                  <a:pos x="14" y="22"/>
                </a:cxn>
                <a:cxn ang="0">
                  <a:pos x="35" y="8"/>
                </a:cxn>
                <a:cxn ang="0">
                  <a:pos x="56" y="0"/>
                </a:cxn>
                <a:cxn ang="0">
                  <a:pos x="70" y="0"/>
                </a:cxn>
                <a:cxn ang="0">
                  <a:pos x="91" y="0"/>
                </a:cxn>
                <a:cxn ang="0">
                  <a:pos x="112" y="8"/>
                </a:cxn>
                <a:cxn ang="0">
                  <a:pos x="133" y="22"/>
                </a:cxn>
                <a:cxn ang="0">
                  <a:pos x="139" y="36"/>
                </a:cxn>
                <a:cxn ang="0">
                  <a:pos x="147" y="50"/>
                </a:cxn>
                <a:cxn ang="0">
                  <a:pos x="119" y="50"/>
                </a:cxn>
                <a:cxn ang="0">
                  <a:pos x="112" y="42"/>
                </a:cxn>
                <a:cxn ang="0">
                  <a:pos x="105" y="36"/>
                </a:cxn>
                <a:cxn ang="0">
                  <a:pos x="91" y="28"/>
                </a:cxn>
                <a:cxn ang="0">
                  <a:pos x="77" y="28"/>
                </a:cxn>
                <a:cxn ang="0">
                  <a:pos x="63" y="28"/>
                </a:cxn>
                <a:cxn ang="0">
                  <a:pos x="49" y="36"/>
                </a:cxn>
                <a:cxn ang="0">
                  <a:pos x="35" y="42"/>
                </a:cxn>
                <a:cxn ang="0">
                  <a:pos x="28" y="63"/>
                </a:cxn>
                <a:cxn ang="0">
                  <a:pos x="28" y="84"/>
                </a:cxn>
                <a:cxn ang="0">
                  <a:pos x="28" y="112"/>
                </a:cxn>
                <a:cxn ang="0">
                  <a:pos x="28" y="133"/>
                </a:cxn>
                <a:cxn ang="0">
                  <a:pos x="42" y="147"/>
                </a:cxn>
                <a:cxn ang="0">
                  <a:pos x="56" y="153"/>
                </a:cxn>
                <a:cxn ang="0">
                  <a:pos x="70" y="153"/>
                </a:cxn>
                <a:cxn ang="0">
                  <a:pos x="77" y="153"/>
                </a:cxn>
                <a:cxn ang="0">
                  <a:pos x="98" y="153"/>
                </a:cxn>
                <a:cxn ang="0">
                  <a:pos x="112" y="147"/>
                </a:cxn>
                <a:cxn ang="0">
                  <a:pos x="119" y="140"/>
                </a:cxn>
                <a:cxn ang="0">
                  <a:pos x="126" y="126"/>
                </a:cxn>
              </a:cxnLst>
              <a:rect l="0" t="0" r="r" b="b"/>
              <a:pathLst>
                <a:path w="161" h="181">
                  <a:moveTo>
                    <a:pt x="133" y="112"/>
                  </a:moveTo>
                  <a:lnTo>
                    <a:pt x="161" y="119"/>
                  </a:lnTo>
                  <a:lnTo>
                    <a:pt x="153" y="133"/>
                  </a:lnTo>
                  <a:lnTo>
                    <a:pt x="153" y="140"/>
                  </a:lnTo>
                  <a:lnTo>
                    <a:pt x="147" y="147"/>
                  </a:lnTo>
                  <a:lnTo>
                    <a:pt x="147" y="153"/>
                  </a:lnTo>
                  <a:lnTo>
                    <a:pt x="139" y="161"/>
                  </a:lnTo>
                  <a:lnTo>
                    <a:pt x="139" y="167"/>
                  </a:lnTo>
                  <a:lnTo>
                    <a:pt x="133" y="167"/>
                  </a:lnTo>
                  <a:lnTo>
                    <a:pt x="126" y="175"/>
                  </a:lnTo>
                  <a:lnTo>
                    <a:pt x="119" y="175"/>
                  </a:lnTo>
                  <a:lnTo>
                    <a:pt x="112" y="181"/>
                  </a:lnTo>
                  <a:lnTo>
                    <a:pt x="105" y="181"/>
                  </a:lnTo>
                  <a:lnTo>
                    <a:pt x="105" y="181"/>
                  </a:lnTo>
                  <a:lnTo>
                    <a:pt x="98" y="181"/>
                  </a:lnTo>
                  <a:lnTo>
                    <a:pt x="91" y="181"/>
                  </a:lnTo>
                  <a:lnTo>
                    <a:pt x="84" y="181"/>
                  </a:lnTo>
                  <a:lnTo>
                    <a:pt x="70" y="181"/>
                  </a:lnTo>
                  <a:lnTo>
                    <a:pt x="63" y="181"/>
                  </a:lnTo>
                  <a:lnTo>
                    <a:pt x="49" y="181"/>
                  </a:lnTo>
                  <a:lnTo>
                    <a:pt x="42" y="181"/>
                  </a:lnTo>
                  <a:lnTo>
                    <a:pt x="35" y="175"/>
                  </a:lnTo>
                  <a:lnTo>
                    <a:pt x="28" y="175"/>
                  </a:lnTo>
                  <a:lnTo>
                    <a:pt x="22" y="167"/>
                  </a:lnTo>
                  <a:lnTo>
                    <a:pt x="14" y="161"/>
                  </a:lnTo>
                  <a:lnTo>
                    <a:pt x="8" y="153"/>
                  </a:lnTo>
                  <a:lnTo>
                    <a:pt x="8" y="147"/>
                  </a:lnTo>
                  <a:lnTo>
                    <a:pt x="0" y="140"/>
                  </a:lnTo>
                  <a:lnTo>
                    <a:pt x="0" y="126"/>
                  </a:lnTo>
                  <a:lnTo>
                    <a:pt x="0" y="119"/>
                  </a:lnTo>
                  <a:lnTo>
                    <a:pt x="0" y="105"/>
                  </a:lnTo>
                  <a:lnTo>
                    <a:pt x="0" y="98"/>
                  </a:lnTo>
                  <a:lnTo>
                    <a:pt x="0" y="91"/>
                  </a:lnTo>
                  <a:lnTo>
                    <a:pt x="0" y="84"/>
                  </a:lnTo>
                  <a:lnTo>
                    <a:pt x="0" y="70"/>
                  </a:lnTo>
                  <a:lnTo>
                    <a:pt x="0" y="63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8" y="42"/>
                  </a:lnTo>
                  <a:lnTo>
                    <a:pt x="8" y="36"/>
                  </a:lnTo>
                  <a:lnTo>
                    <a:pt x="14" y="28"/>
                  </a:lnTo>
                  <a:lnTo>
                    <a:pt x="14" y="22"/>
                  </a:lnTo>
                  <a:lnTo>
                    <a:pt x="22" y="22"/>
                  </a:lnTo>
                  <a:lnTo>
                    <a:pt x="28" y="14"/>
                  </a:lnTo>
                  <a:lnTo>
                    <a:pt x="35" y="8"/>
                  </a:lnTo>
                  <a:lnTo>
                    <a:pt x="42" y="8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63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84" y="0"/>
                  </a:lnTo>
                  <a:lnTo>
                    <a:pt x="91" y="0"/>
                  </a:lnTo>
                  <a:lnTo>
                    <a:pt x="98" y="0"/>
                  </a:lnTo>
                  <a:lnTo>
                    <a:pt x="105" y="8"/>
                  </a:lnTo>
                  <a:lnTo>
                    <a:pt x="112" y="8"/>
                  </a:lnTo>
                  <a:lnTo>
                    <a:pt x="119" y="14"/>
                  </a:lnTo>
                  <a:lnTo>
                    <a:pt x="126" y="14"/>
                  </a:lnTo>
                  <a:lnTo>
                    <a:pt x="133" y="22"/>
                  </a:lnTo>
                  <a:lnTo>
                    <a:pt x="133" y="28"/>
                  </a:lnTo>
                  <a:lnTo>
                    <a:pt x="139" y="28"/>
                  </a:lnTo>
                  <a:lnTo>
                    <a:pt x="139" y="36"/>
                  </a:lnTo>
                  <a:lnTo>
                    <a:pt x="147" y="42"/>
                  </a:lnTo>
                  <a:lnTo>
                    <a:pt x="147" y="50"/>
                  </a:lnTo>
                  <a:lnTo>
                    <a:pt x="147" y="50"/>
                  </a:lnTo>
                  <a:lnTo>
                    <a:pt x="126" y="56"/>
                  </a:lnTo>
                  <a:lnTo>
                    <a:pt x="119" y="56"/>
                  </a:lnTo>
                  <a:lnTo>
                    <a:pt x="119" y="50"/>
                  </a:lnTo>
                  <a:lnTo>
                    <a:pt x="119" y="50"/>
                  </a:lnTo>
                  <a:lnTo>
                    <a:pt x="112" y="50"/>
                  </a:lnTo>
                  <a:lnTo>
                    <a:pt x="112" y="42"/>
                  </a:lnTo>
                  <a:lnTo>
                    <a:pt x="112" y="42"/>
                  </a:lnTo>
                  <a:lnTo>
                    <a:pt x="105" y="36"/>
                  </a:lnTo>
                  <a:lnTo>
                    <a:pt x="105" y="36"/>
                  </a:lnTo>
                  <a:lnTo>
                    <a:pt x="98" y="28"/>
                  </a:lnTo>
                  <a:lnTo>
                    <a:pt x="98" y="28"/>
                  </a:lnTo>
                  <a:lnTo>
                    <a:pt x="91" y="28"/>
                  </a:lnTo>
                  <a:lnTo>
                    <a:pt x="91" y="28"/>
                  </a:lnTo>
                  <a:lnTo>
                    <a:pt x="84" y="28"/>
                  </a:lnTo>
                  <a:lnTo>
                    <a:pt x="77" y="28"/>
                  </a:lnTo>
                  <a:lnTo>
                    <a:pt x="77" y="28"/>
                  </a:lnTo>
                  <a:lnTo>
                    <a:pt x="70" y="28"/>
                  </a:lnTo>
                  <a:lnTo>
                    <a:pt x="63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49" y="36"/>
                  </a:lnTo>
                  <a:lnTo>
                    <a:pt x="42" y="36"/>
                  </a:lnTo>
                  <a:lnTo>
                    <a:pt x="42" y="42"/>
                  </a:lnTo>
                  <a:lnTo>
                    <a:pt x="35" y="42"/>
                  </a:lnTo>
                  <a:lnTo>
                    <a:pt x="35" y="50"/>
                  </a:lnTo>
                  <a:lnTo>
                    <a:pt x="28" y="56"/>
                  </a:lnTo>
                  <a:lnTo>
                    <a:pt x="28" y="63"/>
                  </a:lnTo>
                  <a:lnTo>
                    <a:pt x="28" y="70"/>
                  </a:lnTo>
                  <a:lnTo>
                    <a:pt x="28" y="77"/>
                  </a:lnTo>
                  <a:lnTo>
                    <a:pt x="28" y="84"/>
                  </a:lnTo>
                  <a:lnTo>
                    <a:pt x="28" y="91"/>
                  </a:lnTo>
                  <a:lnTo>
                    <a:pt x="28" y="105"/>
                  </a:lnTo>
                  <a:lnTo>
                    <a:pt x="28" y="112"/>
                  </a:lnTo>
                  <a:lnTo>
                    <a:pt x="28" y="119"/>
                  </a:lnTo>
                  <a:lnTo>
                    <a:pt x="28" y="126"/>
                  </a:lnTo>
                  <a:lnTo>
                    <a:pt x="28" y="133"/>
                  </a:lnTo>
                  <a:lnTo>
                    <a:pt x="35" y="140"/>
                  </a:lnTo>
                  <a:lnTo>
                    <a:pt x="35" y="140"/>
                  </a:lnTo>
                  <a:lnTo>
                    <a:pt x="42" y="147"/>
                  </a:lnTo>
                  <a:lnTo>
                    <a:pt x="42" y="147"/>
                  </a:lnTo>
                  <a:lnTo>
                    <a:pt x="49" y="153"/>
                  </a:lnTo>
                  <a:lnTo>
                    <a:pt x="56" y="153"/>
                  </a:lnTo>
                  <a:lnTo>
                    <a:pt x="56" y="153"/>
                  </a:lnTo>
                  <a:lnTo>
                    <a:pt x="63" y="153"/>
                  </a:lnTo>
                  <a:lnTo>
                    <a:pt x="70" y="153"/>
                  </a:lnTo>
                  <a:lnTo>
                    <a:pt x="70" y="153"/>
                  </a:lnTo>
                  <a:lnTo>
                    <a:pt x="77" y="153"/>
                  </a:lnTo>
                  <a:lnTo>
                    <a:pt x="77" y="153"/>
                  </a:lnTo>
                  <a:lnTo>
                    <a:pt x="84" y="153"/>
                  </a:lnTo>
                  <a:lnTo>
                    <a:pt x="91" y="153"/>
                  </a:lnTo>
                  <a:lnTo>
                    <a:pt x="98" y="153"/>
                  </a:lnTo>
                  <a:lnTo>
                    <a:pt x="105" y="153"/>
                  </a:lnTo>
                  <a:lnTo>
                    <a:pt x="105" y="153"/>
                  </a:lnTo>
                  <a:lnTo>
                    <a:pt x="112" y="147"/>
                  </a:lnTo>
                  <a:lnTo>
                    <a:pt x="112" y="147"/>
                  </a:lnTo>
                  <a:lnTo>
                    <a:pt x="119" y="147"/>
                  </a:lnTo>
                  <a:lnTo>
                    <a:pt x="119" y="140"/>
                  </a:lnTo>
                  <a:lnTo>
                    <a:pt x="126" y="133"/>
                  </a:lnTo>
                  <a:lnTo>
                    <a:pt x="126" y="126"/>
                  </a:lnTo>
                  <a:lnTo>
                    <a:pt x="126" y="126"/>
                  </a:lnTo>
                  <a:lnTo>
                    <a:pt x="126" y="119"/>
                  </a:lnTo>
                  <a:lnTo>
                    <a:pt x="133" y="1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976" name="Freeform 328"/>
            <p:cNvSpPr>
              <a:spLocks noEditPoints="1"/>
            </p:cNvSpPr>
            <p:nvPr/>
          </p:nvSpPr>
          <p:spPr bwMode="auto">
            <a:xfrm>
              <a:off x="3377" y="543"/>
              <a:ext cx="31" cy="129"/>
            </a:xfrm>
            <a:custGeom>
              <a:avLst/>
              <a:gdLst/>
              <a:ahLst/>
              <a:cxnLst>
                <a:cxn ang="0">
                  <a:pos x="6" y="258"/>
                </a:cxn>
                <a:cxn ang="0">
                  <a:pos x="6" y="77"/>
                </a:cxn>
                <a:cxn ang="0">
                  <a:pos x="34" y="77"/>
                </a:cxn>
                <a:cxn ang="0">
                  <a:pos x="34" y="258"/>
                </a:cxn>
                <a:cxn ang="0">
                  <a:pos x="6" y="258"/>
                </a:cxn>
                <a:cxn ang="0">
                  <a:pos x="0" y="49"/>
                </a:cxn>
                <a:cxn ang="0">
                  <a:pos x="20" y="0"/>
                </a:cxn>
                <a:cxn ang="0">
                  <a:pos x="62" y="0"/>
                </a:cxn>
                <a:cxn ang="0">
                  <a:pos x="20" y="49"/>
                </a:cxn>
                <a:cxn ang="0">
                  <a:pos x="0" y="49"/>
                </a:cxn>
              </a:cxnLst>
              <a:rect l="0" t="0" r="r" b="b"/>
              <a:pathLst>
                <a:path w="62" h="258">
                  <a:moveTo>
                    <a:pt x="6" y="258"/>
                  </a:moveTo>
                  <a:lnTo>
                    <a:pt x="6" y="77"/>
                  </a:lnTo>
                  <a:lnTo>
                    <a:pt x="34" y="77"/>
                  </a:lnTo>
                  <a:lnTo>
                    <a:pt x="34" y="258"/>
                  </a:lnTo>
                  <a:lnTo>
                    <a:pt x="6" y="258"/>
                  </a:lnTo>
                  <a:close/>
                  <a:moveTo>
                    <a:pt x="0" y="49"/>
                  </a:moveTo>
                  <a:lnTo>
                    <a:pt x="20" y="0"/>
                  </a:lnTo>
                  <a:lnTo>
                    <a:pt x="62" y="0"/>
                  </a:lnTo>
                  <a:lnTo>
                    <a:pt x="20" y="4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977" name="Freeform 329"/>
            <p:cNvSpPr>
              <a:spLocks/>
            </p:cNvSpPr>
            <p:nvPr/>
          </p:nvSpPr>
          <p:spPr bwMode="auto">
            <a:xfrm>
              <a:off x="3419" y="582"/>
              <a:ext cx="80" cy="90"/>
            </a:xfrm>
            <a:custGeom>
              <a:avLst/>
              <a:gdLst/>
              <a:ahLst/>
              <a:cxnLst>
                <a:cxn ang="0">
                  <a:pos x="154" y="133"/>
                </a:cxn>
                <a:cxn ang="0">
                  <a:pos x="146" y="153"/>
                </a:cxn>
                <a:cxn ang="0">
                  <a:pos x="132" y="167"/>
                </a:cxn>
                <a:cxn ang="0">
                  <a:pos x="112" y="181"/>
                </a:cxn>
                <a:cxn ang="0">
                  <a:pos x="98" y="181"/>
                </a:cxn>
                <a:cxn ang="0">
                  <a:pos x="70" y="181"/>
                </a:cxn>
                <a:cxn ang="0">
                  <a:pos x="42" y="181"/>
                </a:cxn>
                <a:cxn ang="0">
                  <a:pos x="21" y="167"/>
                </a:cxn>
                <a:cxn ang="0">
                  <a:pos x="7" y="147"/>
                </a:cxn>
                <a:cxn ang="0">
                  <a:pos x="0" y="119"/>
                </a:cxn>
                <a:cxn ang="0">
                  <a:pos x="0" y="91"/>
                </a:cxn>
                <a:cxn ang="0">
                  <a:pos x="0" y="63"/>
                </a:cxn>
                <a:cxn ang="0">
                  <a:pos x="7" y="42"/>
                </a:cxn>
                <a:cxn ang="0">
                  <a:pos x="14" y="22"/>
                </a:cxn>
                <a:cxn ang="0">
                  <a:pos x="35" y="8"/>
                </a:cxn>
                <a:cxn ang="0">
                  <a:pos x="56" y="0"/>
                </a:cxn>
                <a:cxn ang="0">
                  <a:pos x="70" y="0"/>
                </a:cxn>
                <a:cxn ang="0">
                  <a:pos x="90" y="0"/>
                </a:cxn>
                <a:cxn ang="0">
                  <a:pos x="112" y="8"/>
                </a:cxn>
                <a:cxn ang="0">
                  <a:pos x="132" y="22"/>
                </a:cxn>
                <a:cxn ang="0">
                  <a:pos x="140" y="36"/>
                </a:cxn>
                <a:cxn ang="0">
                  <a:pos x="146" y="50"/>
                </a:cxn>
                <a:cxn ang="0">
                  <a:pos x="118" y="50"/>
                </a:cxn>
                <a:cxn ang="0">
                  <a:pos x="112" y="42"/>
                </a:cxn>
                <a:cxn ang="0">
                  <a:pos x="104" y="36"/>
                </a:cxn>
                <a:cxn ang="0">
                  <a:pos x="90" y="28"/>
                </a:cxn>
                <a:cxn ang="0">
                  <a:pos x="76" y="28"/>
                </a:cxn>
                <a:cxn ang="0">
                  <a:pos x="63" y="28"/>
                </a:cxn>
                <a:cxn ang="0">
                  <a:pos x="49" y="36"/>
                </a:cxn>
                <a:cxn ang="0">
                  <a:pos x="35" y="42"/>
                </a:cxn>
                <a:cxn ang="0">
                  <a:pos x="28" y="63"/>
                </a:cxn>
                <a:cxn ang="0">
                  <a:pos x="28" y="84"/>
                </a:cxn>
                <a:cxn ang="0">
                  <a:pos x="28" y="112"/>
                </a:cxn>
                <a:cxn ang="0">
                  <a:pos x="28" y="133"/>
                </a:cxn>
                <a:cxn ang="0">
                  <a:pos x="42" y="147"/>
                </a:cxn>
                <a:cxn ang="0">
                  <a:pos x="56" y="153"/>
                </a:cxn>
                <a:cxn ang="0">
                  <a:pos x="70" y="153"/>
                </a:cxn>
                <a:cxn ang="0">
                  <a:pos x="76" y="153"/>
                </a:cxn>
                <a:cxn ang="0">
                  <a:pos x="98" y="153"/>
                </a:cxn>
                <a:cxn ang="0">
                  <a:pos x="112" y="147"/>
                </a:cxn>
                <a:cxn ang="0">
                  <a:pos x="118" y="140"/>
                </a:cxn>
                <a:cxn ang="0">
                  <a:pos x="126" y="126"/>
                </a:cxn>
              </a:cxnLst>
              <a:rect l="0" t="0" r="r" b="b"/>
              <a:pathLst>
                <a:path w="160" h="181">
                  <a:moveTo>
                    <a:pt x="132" y="112"/>
                  </a:moveTo>
                  <a:lnTo>
                    <a:pt x="160" y="119"/>
                  </a:lnTo>
                  <a:lnTo>
                    <a:pt x="154" y="133"/>
                  </a:lnTo>
                  <a:lnTo>
                    <a:pt x="154" y="140"/>
                  </a:lnTo>
                  <a:lnTo>
                    <a:pt x="146" y="147"/>
                  </a:lnTo>
                  <a:lnTo>
                    <a:pt x="146" y="153"/>
                  </a:lnTo>
                  <a:lnTo>
                    <a:pt x="140" y="161"/>
                  </a:lnTo>
                  <a:lnTo>
                    <a:pt x="140" y="167"/>
                  </a:lnTo>
                  <a:lnTo>
                    <a:pt x="132" y="167"/>
                  </a:lnTo>
                  <a:lnTo>
                    <a:pt x="126" y="175"/>
                  </a:lnTo>
                  <a:lnTo>
                    <a:pt x="118" y="175"/>
                  </a:lnTo>
                  <a:lnTo>
                    <a:pt x="112" y="181"/>
                  </a:lnTo>
                  <a:lnTo>
                    <a:pt x="104" y="181"/>
                  </a:lnTo>
                  <a:lnTo>
                    <a:pt x="104" y="181"/>
                  </a:lnTo>
                  <a:lnTo>
                    <a:pt x="98" y="181"/>
                  </a:lnTo>
                  <a:lnTo>
                    <a:pt x="90" y="181"/>
                  </a:lnTo>
                  <a:lnTo>
                    <a:pt x="84" y="181"/>
                  </a:lnTo>
                  <a:lnTo>
                    <a:pt x="70" y="181"/>
                  </a:lnTo>
                  <a:lnTo>
                    <a:pt x="63" y="181"/>
                  </a:lnTo>
                  <a:lnTo>
                    <a:pt x="49" y="181"/>
                  </a:lnTo>
                  <a:lnTo>
                    <a:pt x="42" y="181"/>
                  </a:lnTo>
                  <a:lnTo>
                    <a:pt x="35" y="175"/>
                  </a:lnTo>
                  <a:lnTo>
                    <a:pt x="28" y="175"/>
                  </a:lnTo>
                  <a:lnTo>
                    <a:pt x="21" y="167"/>
                  </a:lnTo>
                  <a:lnTo>
                    <a:pt x="14" y="161"/>
                  </a:lnTo>
                  <a:lnTo>
                    <a:pt x="7" y="153"/>
                  </a:lnTo>
                  <a:lnTo>
                    <a:pt x="7" y="147"/>
                  </a:lnTo>
                  <a:lnTo>
                    <a:pt x="0" y="140"/>
                  </a:lnTo>
                  <a:lnTo>
                    <a:pt x="0" y="126"/>
                  </a:lnTo>
                  <a:lnTo>
                    <a:pt x="0" y="119"/>
                  </a:lnTo>
                  <a:lnTo>
                    <a:pt x="0" y="105"/>
                  </a:lnTo>
                  <a:lnTo>
                    <a:pt x="0" y="98"/>
                  </a:lnTo>
                  <a:lnTo>
                    <a:pt x="0" y="91"/>
                  </a:lnTo>
                  <a:lnTo>
                    <a:pt x="0" y="84"/>
                  </a:lnTo>
                  <a:lnTo>
                    <a:pt x="0" y="70"/>
                  </a:lnTo>
                  <a:lnTo>
                    <a:pt x="0" y="63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7" y="42"/>
                  </a:lnTo>
                  <a:lnTo>
                    <a:pt x="7" y="36"/>
                  </a:lnTo>
                  <a:lnTo>
                    <a:pt x="14" y="28"/>
                  </a:lnTo>
                  <a:lnTo>
                    <a:pt x="14" y="22"/>
                  </a:lnTo>
                  <a:lnTo>
                    <a:pt x="21" y="22"/>
                  </a:lnTo>
                  <a:lnTo>
                    <a:pt x="28" y="14"/>
                  </a:lnTo>
                  <a:lnTo>
                    <a:pt x="35" y="8"/>
                  </a:lnTo>
                  <a:lnTo>
                    <a:pt x="42" y="8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63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6" y="0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98" y="0"/>
                  </a:lnTo>
                  <a:lnTo>
                    <a:pt x="104" y="8"/>
                  </a:lnTo>
                  <a:lnTo>
                    <a:pt x="112" y="8"/>
                  </a:lnTo>
                  <a:lnTo>
                    <a:pt x="118" y="14"/>
                  </a:lnTo>
                  <a:lnTo>
                    <a:pt x="126" y="14"/>
                  </a:lnTo>
                  <a:lnTo>
                    <a:pt x="132" y="22"/>
                  </a:lnTo>
                  <a:lnTo>
                    <a:pt x="132" y="28"/>
                  </a:lnTo>
                  <a:lnTo>
                    <a:pt x="140" y="28"/>
                  </a:lnTo>
                  <a:lnTo>
                    <a:pt x="140" y="36"/>
                  </a:lnTo>
                  <a:lnTo>
                    <a:pt x="146" y="42"/>
                  </a:lnTo>
                  <a:lnTo>
                    <a:pt x="146" y="50"/>
                  </a:lnTo>
                  <a:lnTo>
                    <a:pt x="146" y="50"/>
                  </a:lnTo>
                  <a:lnTo>
                    <a:pt x="126" y="56"/>
                  </a:lnTo>
                  <a:lnTo>
                    <a:pt x="118" y="56"/>
                  </a:lnTo>
                  <a:lnTo>
                    <a:pt x="118" y="50"/>
                  </a:lnTo>
                  <a:lnTo>
                    <a:pt x="118" y="50"/>
                  </a:lnTo>
                  <a:lnTo>
                    <a:pt x="112" y="50"/>
                  </a:lnTo>
                  <a:lnTo>
                    <a:pt x="112" y="42"/>
                  </a:lnTo>
                  <a:lnTo>
                    <a:pt x="112" y="42"/>
                  </a:lnTo>
                  <a:lnTo>
                    <a:pt x="104" y="36"/>
                  </a:lnTo>
                  <a:lnTo>
                    <a:pt x="104" y="36"/>
                  </a:lnTo>
                  <a:lnTo>
                    <a:pt x="98" y="28"/>
                  </a:lnTo>
                  <a:lnTo>
                    <a:pt x="98" y="28"/>
                  </a:lnTo>
                  <a:lnTo>
                    <a:pt x="90" y="28"/>
                  </a:lnTo>
                  <a:lnTo>
                    <a:pt x="90" y="28"/>
                  </a:lnTo>
                  <a:lnTo>
                    <a:pt x="84" y="28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0" y="28"/>
                  </a:lnTo>
                  <a:lnTo>
                    <a:pt x="63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49" y="36"/>
                  </a:lnTo>
                  <a:lnTo>
                    <a:pt x="42" y="36"/>
                  </a:lnTo>
                  <a:lnTo>
                    <a:pt x="42" y="42"/>
                  </a:lnTo>
                  <a:lnTo>
                    <a:pt x="35" y="42"/>
                  </a:lnTo>
                  <a:lnTo>
                    <a:pt x="35" y="50"/>
                  </a:lnTo>
                  <a:lnTo>
                    <a:pt x="28" y="56"/>
                  </a:lnTo>
                  <a:lnTo>
                    <a:pt x="28" y="63"/>
                  </a:lnTo>
                  <a:lnTo>
                    <a:pt x="28" y="70"/>
                  </a:lnTo>
                  <a:lnTo>
                    <a:pt x="28" y="77"/>
                  </a:lnTo>
                  <a:lnTo>
                    <a:pt x="28" y="84"/>
                  </a:lnTo>
                  <a:lnTo>
                    <a:pt x="28" y="91"/>
                  </a:lnTo>
                  <a:lnTo>
                    <a:pt x="28" y="105"/>
                  </a:lnTo>
                  <a:lnTo>
                    <a:pt x="28" y="112"/>
                  </a:lnTo>
                  <a:lnTo>
                    <a:pt x="28" y="119"/>
                  </a:lnTo>
                  <a:lnTo>
                    <a:pt x="28" y="126"/>
                  </a:lnTo>
                  <a:lnTo>
                    <a:pt x="28" y="133"/>
                  </a:lnTo>
                  <a:lnTo>
                    <a:pt x="35" y="140"/>
                  </a:lnTo>
                  <a:lnTo>
                    <a:pt x="35" y="140"/>
                  </a:lnTo>
                  <a:lnTo>
                    <a:pt x="42" y="147"/>
                  </a:lnTo>
                  <a:lnTo>
                    <a:pt x="42" y="147"/>
                  </a:lnTo>
                  <a:lnTo>
                    <a:pt x="49" y="153"/>
                  </a:lnTo>
                  <a:lnTo>
                    <a:pt x="56" y="153"/>
                  </a:lnTo>
                  <a:lnTo>
                    <a:pt x="56" y="153"/>
                  </a:lnTo>
                  <a:lnTo>
                    <a:pt x="63" y="153"/>
                  </a:lnTo>
                  <a:lnTo>
                    <a:pt x="70" y="153"/>
                  </a:lnTo>
                  <a:lnTo>
                    <a:pt x="70" y="153"/>
                  </a:lnTo>
                  <a:lnTo>
                    <a:pt x="76" y="153"/>
                  </a:lnTo>
                  <a:lnTo>
                    <a:pt x="76" y="153"/>
                  </a:lnTo>
                  <a:lnTo>
                    <a:pt x="84" y="153"/>
                  </a:lnTo>
                  <a:lnTo>
                    <a:pt x="90" y="153"/>
                  </a:lnTo>
                  <a:lnTo>
                    <a:pt x="98" y="153"/>
                  </a:lnTo>
                  <a:lnTo>
                    <a:pt x="104" y="153"/>
                  </a:lnTo>
                  <a:lnTo>
                    <a:pt x="104" y="153"/>
                  </a:lnTo>
                  <a:lnTo>
                    <a:pt x="112" y="147"/>
                  </a:lnTo>
                  <a:lnTo>
                    <a:pt x="112" y="147"/>
                  </a:lnTo>
                  <a:lnTo>
                    <a:pt x="118" y="147"/>
                  </a:lnTo>
                  <a:lnTo>
                    <a:pt x="118" y="140"/>
                  </a:lnTo>
                  <a:lnTo>
                    <a:pt x="126" y="133"/>
                  </a:lnTo>
                  <a:lnTo>
                    <a:pt x="126" y="126"/>
                  </a:lnTo>
                  <a:lnTo>
                    <a:pt x="126" y="126"/>
                  </a:lnTo>
                  <a:lnTo>
                    <a:pt x="126" y="119"/>
                  </a:lnTo>
                  <a:lnTo>
                    <a:pt x="132" y="1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978" name="Freeform 330"/>
            <p:cNvSpPr>
              <a:spLocks/>
            </p:cNvSpPr>
            <p:nvPr/>
          </p:nvSpPr>
          <p:spPr bwMode="auto">
            <a:xfrm>
              <a:off x="3510" y="550"/>
              <a:ext cx="73" cy="1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" y="85"/>
                </a:cxn>
                <a:cxn ang="0">
                  <a:pos x="35" y="77"/>
                </a:cxn>
                <a:cxn ang="0">
                  <a:pos x="42" y="71"/>
                </a:cxn>
                <a:cxn ang="0">
                  <a:pos x="49" y="63"/>
                </a:cxn>
                <a:cxn ang="0">
                  <a:pos x="56" y="63"/>
                </a:cxn>
                <a:cxn ang="0">
                  <a:pos x="70" y="63"/>
                </a:cxn>
                <a:cxn ang="0">
                  <a:pos x="77" y="63"/>
                </a:cxn>
                <a:cxn ang="0">
                  <a:pos x="91" y="63"/>
                </a:cxn>
                <a:cxn ang="0">
                  <a:pos x="104" y="63"/>
                </a:cxn>
                <a:cxn ang="0">
                  <a:pos x="118" y="71"/>
                </a:cxn>
                <a:cxn ang="0">
                  <a:pos x="126" y="77"/>
                </a:cxn>
                <a:cxn ang="0">
                  <a:pos x="132" y="85"/>
                </a:cxn>
                <a:cxn ang="0">
                  <a:pos x="140" y="99"/>
                </a:cxn>
                <a:cxn ang="0">
                  <a:pos x="140" y="105"/>
                </a:cxn>
                <a:cxn ang="0">
                  <a:pos x="140" y="119"/>
                </a:cxn>
                <a:cxn ang="0">
                  <a:pos x="140" y="133"/>
                </a:cxn>
                <a:cxn ang="0">
                  <a:pos x="118" y="244"/>
                </a:cxn>
                <a:cxn ang="0">
                  <a:pos x="112" y="133"/>
                </a:cxn>
                <a:cxn ang="0">
                  <a:pos x="112" y="119"/>
                </a:cxn>
                <a:cxn ang="0">
                  <a:pos x="112" y="113"/>
                </a:cxn>
                <a:cxn ang="0">
                  <a:pos x="104" y="105"/>
                </a:cxn>
                <a:cxn ang="0">
                  <a:pos x="98" y="99"/>
                </a:cxn>
                <a:cxn ang="0">
                  <a:pos x="91" y="91"/>
                </a:cxn>
                <a:cxn ang="0">
                  <a:pos x="84" y="91"/>
                </a:cxn>
                <a:cxn ang="0">
                  <a:pos x="77" y="91"/>
                </a:cxn>
                <a:cxn ang="0">
                  <a:pos x="63" y="91"/>
                </a:cxn>
                <a:cxn ang="0">
                  <a:pos x="56" y="91"/>
                </a:cxn>
                <a:cxn ang="0">
                  <a:pos x="49" y="99"/>
                </a:cxn>
                <a:cxn ang="0">
                  <a:pos x="42" y="105"/>
                </a:cxn>
                <a:cxn ang="0">
                  <a:pos x="35" y="113"/>
                </a:cxn>
                <a:cxn ang="0">
                  <a:pos x="28" y="119"/>
                </a:cxn>
                <a:cxn ang="0">
                  <a:pos x="28" y="126"/>
                </a:cxn>
                <a:cxn ang="0">
                  <a:pos x="28" y="133"/>
                </a:cxn>
                <a:cxn ang="0">
                  <a:pos x="28" y="147"/>
                </a:cxn>
                <a:cxn ang="0">
                  <a:pos x="28" y="244"/>
                </a:cxn>
              </a:cxnLst>
              <a:rect l="0" t="0" r="r" b="b"/>
              <a:pathLst>
                <a:path w="146" h="244">
                  <a:moveTo>
                    <a:pt x="0" y="244"/>
                  </a:moveTo>
                  <a:lnTo>
                    <a:pt x="0" y="0"/>
                  </a:lnTo>
                  <a:lnTo>
                    <a:pt x="28" y="0"/>
                  </a:lnTo>
                  <a:lnTo>
                    <a:pt x="28" y="85"/>
                  </a:lnTo>
                  <a:lnTo>
                    <a:pt x="28" y="85"/>
                  </a:lnTo>
                  <a:lnTo>
                    <a:pt x="35" y="77"/>
                  </a:lnTo>
                  <a:lnTo>
                    <a:pt x="35" y="77"/>
                  </a:lnTo>
                  <a:lnTo>
                    <a:pt x="42" y="71"/>
                  </a:lnTo>
                  <a:lnTo>
                    <a:pt x="42" y="71"/>
                  </a:lnTo>
                  <a:lnTo>
                    <a:pt x="49" y="63"/>
                  </a:lnTo>
                  <a:lnTo>
                    <a:pt x="56" y="63"/>
                  </a:lnTo>
                  <a:lnTo>
                    <a:pt x="56" y="63"/>
                  </a:lnTo>
                  <a:lnTo>
                    <a:pt x="63" y="63"/>
                  </a:lnTo>
                  <a:lnTo>
                    <a:pt x="70" y="63"/>
                  </a:lnTo>
                  <a:lnTo>
                    <a:pt x="70" y="63"/>
                  </a:lnTo>
                  <a:lnTo>
                    <a:pt x="77" y="63"/>
                  </a:lnTo>
                  <a:lnTo>
                    <a:pt x="84" y="63"/>
                  </a:lnTo>
                  <a:lnTo>
                    <a:pt x="91" y="63"/>
                  </a:lnTo>
                  <a:lnTo>
                    <a:pt x="98" y="63"/>
                  </a:lnTo>
                  <a:lnTo>
                    <a:pt x="104" y="63"/>
                  </a:lnTo>
                  <a:lnTo>
                    <a:pt x="112" y="71"/>
                  </a:lnTo>
                  <a:lnTo>
                    <a:pt x="118" y="71"/>
                  </a:lnTo>
                  <a:lnTo>
                    <a:pt x="118" y="77"/>
                  </a:lnTo>
                  <a:lnTo>
                    <a:pt x="126" y="77"/>
                  </a:lnTo>
                  <a:lnTo>
                    <a:pt x="126" y="85"/>
                  </a:lnTo>
                  <a:lnTo>
                    <a:pt x="132" y="85"/>
                  </a:lnTo>
                  <a:lnTo>
                    <a:pt x="132" y="91"/>
                  </a:lnTo>
                  <a:lnTo>
                    <a:pt x="140" y="99"/>
                  </a:lnTo>
                  <a:lnTo>
                    <a:pt x="140" y="99"/>
                  </a:lnTo>
                  <a:lnTo>
                    <a:pt x="140" y="105"/>
                  </a:lnTo>
                  <a:lnTo>
                    <a:pt x="140" y="113"/>
                  </a:lnTo>
                  <a:lnTo>
                    <a:pt x="140" y="119"/>
                  </a:lnTo>
                  <a:lnTo>
                    <a:pt x="140" y="126"/>
                  </a:lnTo>
                  <a:lnTo>
                    <a:pt x="140" y="133"/>
                  </a:lnTo>
                  <a:lnTo>
                    <a:pt x="146" y="244"/>
                  </a:lnTo>
                  <a:lnTo>
                    <a:pt x="118" y="244"/>
                  </a:lnTo>
                  <a:lnTo>
                    <a:pt x="118" y="133"/>
                  </a:lnTo>
                  <a:lnTo>
                    <a:pt x="112" y="133"/>
                  </a:lnTo>
                  <a:lnTo>
                    <a:pt x="112" y="126"/>
                  </a:lnTo>
                  <a:lnTo>
                    <a:pt x="112" y="119"/>
                  </a:lnTo>
                  <a:lnTo>
                    <a:pt x="112" y="119"/>
                  </a:lnTo>
                  <a:lnTo>
                    <a:pt x="112" y="113"/>
                  </a:lnTo>
                  <a:lnTo>
                    <a:pt x="104" y="105"/>
                  </a:lnTo>
                  <a:lnTo>
                    <a:pt x="104" y="105"/>
                  </a:lnTo>
                  <a:lnTo>
                    <a:pt x="98" y="99"/>
                  </a:lnTo>
                  <a:lnTo>
                    <a:pt x="98" y="99"/>
                  </a:lnTo>
                  <a:lnTo>
                    <a:pt x="91" y="91"/>
                  </a:lnTo>
                  <a:lnTo>
                    <a:pt x="91" y="91"/>
                  </a:lnTo>
                  <a:lnTo>
                    <a:pt x="84" y="91"/>
                  </a:lnTo>
                  <a:lnTo>
                    <a:pt x="84" y="91"/>
                  </a:lnTo>
                  <a:lnTo>
                    <a:pt x="77" y="91"/>
                  </a:lnTo>
                  <a:lnTo>
                    <a:pt x="77" y="91"/>
                  </a:lnTo>
                  <a:lnTo>
                    <a:pt x="70" y="91"/>
                  </a:lnTo>
                  <a:lnTo>
                    <a:pt x="63" y="91"/>
                  </a:lnTo>
                  <a:lnTo>
                    <a:pt x="63" y="91"/>
                  </a:lnTo>
                  <a:lnTo>
                    <a:pt x="56" y="91"/>
                  </a:lnTo>
                  <a:lnTo>
                    <a:pt x="49" y="91"/>
                  </a:lnTo>
                  <a:lnTo>
                    <a:pt x="49" y="99"/>
                  </a:lnTo>
                  <a:lnTo>
                    <a:pt x="42" y="99"/>
                  </a:lnTo>
                  <a:lnTo>
                    <a:pt x="42" y="105"/>
                  </a:lnTo>
                  <a:lnTo>
                    <a:pt x="35" y="105"/>
                  </a:lnTo>
                  <a:lnTo>
                    <a:pt x="35" y="113"/>
                  </a:lnTo>
                  <a:lnTo>
                    <a:pt x="28" y="113"/>
                  </a:lnTo>
                  <a:lnTo>
                    <a:pt x="28" y="119"/>
                  </a:lnTo>
                  <a:lnTo>
                    <a:pt x="28" y="119"/>
                  </a:lnTo>
                  <a:lnTo>
                    <a:pt x="28" y="126"/>
                  </a:lnTo>
                  <a:lnTo>
                    <a:pt x="28" y="126"/>
                  </a:lnTo>
                  <a:lnTo>
                    <a:pt x="28" y="133"/>
                  </a:lnTo>
                  <a:lnTo>
                    <a:pt x="28" y="140"/>
                  </a:lnTo>
                  <a:lnTo>
                    <a:pt x="28" y="147"/>
                  </a:lnTo>
                  <a:lnTo>
                    <a:pt x="28" y="147"/>
                  </a:lnTo>
                  <a:lnTo>
                    <a:pt x="28" y="244"/>
                  </a:lnTo>
                  <a:lnTo>
                    <a:pt x="0" y="2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979" name="Freeform 331"/>
            <p:cNvSpPr>
              <a:spLocks noEditPoints="1"/>
            </p:cNvSpPr>
            <p:nvPr/>
          </p:nvSpPr>
          <p:spPr bwMode="auto">
            <a:xfrm>
              <a:off x="3652" y="582"/>
              <a:ext cx="77" cy="90"/>
            </a:xfrm>
            <a:custGeom>
              <a:avLst/>
              <a:gdLst/>
              <a:ahLst/>
              <a:cxnLst>
                <a:cxn ang="0">
                  <a:pos x="0" y="77"/>
                </a:cxn>
                <a:cxn ang="0">
                  <a:pos x="0" y="56"/>
                </a:cxn>
                <a:cxn ang="0">
                  <a:pos x="7" y="36"/>
                </a:cxn>
                <a:cxn ang="0">
                  <a:pos x="14" y="22"/>
                </a:cxn>
                <a:cxn ang="0">
                  <a:pos x="27" y="14"/>
                </a:cxn>
                <a:cxn ang="0">
                  <a:pos x="41" y="0"/>
                </a:cxn>
                <a:cxn ang="0">
                  <a:pos x="63" y="0"/>
                </a:cxn>
                <a:cxn ang="0">
                  <a:pos x="77" y="0"/>
                </a:cxn>
                <a:cxn ang="0">
                  <a:pos x="105" y="8"/>
                </a:cxn>
                <a:cxn ang="0">
                  <a:pos x="133" y="22"/>
                </a:cxn>
                <a:cxn ang="0">
                  <a:pos x="146" y="42"/>
                </a:cxn>
                <a:cxn ang="0">
                  <a:pos x="154" y="70"/>
                </a:cxn>
                <a:cxn ang="0">
                  <a:pos x="154" y="105"/>
                </a:cxn>
                <a:cxn ang="0">
                  <a:pos x="154" y="133"/>
                </a:cxn>
                <a:cxn ang="0">
                  <a:pos x="146" y="153"/>
                </a:cxn>
                <a:cxn ang="0">
                  <a:pos x="133" y="167"/>
                </a:cxn>
                <a:cxn ang="0">
                  <a:pos x="112" y="175"/>
                </a:cxn>
                <a:cxn ang="0">
                  <a:pos x="91" y="181"/>
                </a:cxn>
                <a:cxn ang="0">
                  <a:pos x="77" y="181"/>
                </a:cxn>
                <a:cxn ang="0">
                  <a:pos x="49" y="181"/>
                </a:cxn>
                <a:cxn ang="0">
                  <a:pos x="27" y="175"/>
                </a:cxn>
                <a:cxn ang="0">
                  <a:pos x="7" y="153"/>
                </a:cxn>
                <a:cxn ang="0">
                  <a:pos x="0" y="126"/>
                </a:cxn>
                <a:cxn ang="0">
                  <a:pos x="0" y="98"/>
                </a:cxn>
                <a:cxn ang="0">
                  <a:pos x="27" y="105"/>
                </a:cxn>
                <a:cxn ang="0">
                  <a:pos x="27" y="126"/>
                </a:cxn>
                <a:cxn ang="0">
                  <a:pos x="35" y="140"/>
                </a:cxn>
                <a:cxn ang="0">
                  <a:pos x="49" y="153"/>
                </a:cxn>
                <a:cxn ang="0">
                  <a:pos x="63" y="153"/>
                </a:cxn>
                <a:cxn ang="0">
                  <a:pos x="77" y="153"/>
                </a:cxn>
                <a:cxn ang="0">
                  <a:pos x="91" y="153"/>
                </a:cxn>
                <a:cxn ang="0">
                  <a:pos x="112" y="147"/>
                </a:cxn>
                <a:cxn ang="0">
                  <a:pos x="119" y="133"/>
                </a:cxn>
                <a:cxn ang="0">
                  <a:pos x="126" y="112"/>
                </a:cxn>
                <a:cxn ang="0">
                  <a:pos x="126" y="91"/>
                </a:cxn>
                <a:cxn ang="0">
                  <a:pos x="126" y="63"/>
                </a:cxn>
                <a:cxn ang="0">
                  <a:pos x="112" y="42"/>
                </a:cxn>
                <a:cxn ang="0">
                  <a:pos x="98" y="36"/>
                </a:cxn>
                <a:cxn ang="0">
                  <a:pos x="83" y="28"/>
                </a:cxn>
                <a:cxn ang="0">
                  <a:pos x="69" y="28"/>
                </a:cxn>
                <a:cxn ang="0">
                  <a:pos x="55" y="28"/>
                </a:cxn>
                <a:cxn ang="0">
                  <a:pos x="41" y="42"/>
                </a:cxn>
                <a:cxn ang="0">
                  <a:pos x="27" y="56"/>
                </a:cxn>
                <a:cxn ang="0">
                  <a:pos x="27" y="77"/>
                </a:cxn>
              </a:cxnLst>
              <a:rect l="0" t="0" r="r" b="b"/>
              <a:pathLst>
                <a:path w="154" h="181">
                  <a:moveTo>
                    <a:pt x="0" y="91"/>
                  </a:moveTo>
                  <a:lnTo>
                    <a:pt x="0" y="84"/>
                  </a:lnTo>
                  <a:lnTo>
                    <a:pt x="0" y="77"/>
                  </a:lnTo>
                  <a:lnTo>
                    <a:pt x="0" y="70"/>
                  </a:lnTo>
                  <a:lnTo>
                    <a:pt x="0" y="63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7" y="42"/>
                  </a:lnTo>
                  <a:lnTo>
                    <a:pt x="7" y="36"/>
                  </a:lnTo>
                  <a:lnTo>
                    <a:pt x="14" y="28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21" y="14"/>
                  </a:lnTo>
                  <a:lnTo>
                    <a:pt x="27" y="14"/>
                  </a:lnTo>
                  <a:lnTo>
                    <a:pt x="35" y="8"/>
                  </a:lnTo>
                  <a:lnTo>
                    <a:pt x="35" y="8"/>
                  </a:lnTo>
                  <a:lnTo>
                    <a:pt x="41" y="0"/>
                  </a:lnTo>
                  <a:lnTo>
                    <a:pt x="49" y="0"/>
                  </a:lnTo>
                  <a:lnTo>
                    <a:pt x="55" y="0"/>
                  </a:lnTo>
                  <a:lnTo>
                    <a:pt x="63" y="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77" y="0"/>
                  </a:lnTo>
                  <a:lnTo>
                    <a:pt x="91" y="0"/>
                  </a:lnTo>
                  <a:lnTo>
                    <a:pt x="98" y="0"/>
                  </a:lnTo>
                  <a:lnTo>
                    <a:pt x="105" y="8"/>
                  </a:lnTo>
                  <a:lnTo>
                    <a:pt x="112" y="8"/>
                  </a:lnTo>
                  <a:lnTo>
                    <a:pt x="119" y="14"/>
                  </a:lnTo>
                  <a:lnTo>
                    <a:pt x="133" y="22"/>
                  </a:lnTo>
                  <a:lnTo>
                    <a:pt x="133" y="22"/>
                  </a:lnTo>
                  <a:lnTo>
                    <a:pt x="140" y="36"/>
                  </a:lnTo>
                  <a:lnTo>
                    <a:pt x="146" y="42"/>
                  </a:lnTo>
                  <a:lnTo>
                    <a:pt x="154" y="50"/>
                  </a:lnTo>
                  <a:lnTo>
                    <a:pt x="154" y="56"/>
                  </a:lnTo>
                  <a:lnTo>
                    <a:pt x="154" y="70"/>
                  </a:lnTo>
                  <a:lnTo>
                    <a:pt x="154" y="84"/>
                  </a:lnTo>
                  <a:lnTo>
                    <a:pt x="154" y="91"/>
                  </a:lnTo>
                  <a:lnTo>
                    <a:pt x="154" y="105"/>
                  </a:lnTo>
                  <a:lnTo>
                    <a:pt x="154" y="112"/>
                  </a:lnTo>
                  <a:lnTo>
                    <a:pt x="154" y="126"/>
                  </a:lnTo>
                  <a:lnTo>
                    <a:pt x="154" y="133"/>
                  </a:lnTo>
                  <a:lnTo>
                    <a:pt x="154" y="140"/>
                  </a:lnTo>
                  <a:lnTo>
                    <a:pt x="146" y="147"/>
                  </a:lnTo>
                  <a:lnTo>
                    <a:pt x="146" y="153"/>
                  </a:lnTo>
                  <a:lnTo>
                    <a:pt x="140" y="153"/>
                  </a:lnTo>
                  <a:lnTo>
                    <a:pt x="133" y="161"/>
                  </a:lnTo>
                  <a:lnTo>
                    <a:pt x="133" y="167"/>
                  </a:lnTo>
                  <a:lnTo>
                    <a:pt x="126" y="167"/>
                  </a:lnTo>
                  <a:lnTo>
                    <a:pt x="119" y="175"/>
                  </a:lnTo>
                  <a:lnTo>
                    <a:pt x="112" y="175"/>
                  </a:lnTo>
                  <a:lnTo>
                    <a:pt x="105" y="181"/>
                  </a:lnTo>
                  <a:lnTo>
                    <a:pt x="98" y="181"/>
                  </a:lnTo>
                  <a:lnTo>
                    <a:pt x="91" y="181"/>
                  </a:lnTo>
                  <a:lnTo>
                    <a:pt x="83" y="181"/>
                  </a:lnTo>
                  <a:lnTo>
                    <a:pt x="77" y="181"/>
                  </a:lnTo>
                  <a:lnTo>
                    <a:pt x="77" y="181"/>
                  </a:lnTo>
                  <a:lnTo>
                    <a:pt x="63" y="181"/>
                  </a:lnTo>
                  <a:lnTo>
                    <a:pt x="55" y="181"/>
                  </a:lnTo>
                  <a:lnTo>
                    <a:pt x="49" y="181"/>
                  </a:lnTo>
                  <a:lnTo>
                    <a:pt x="41" y="181"/>
                  </a:lnTo>
                  <a:lnTo>
                    <a:pt x="35" y="175"/>
                  </a:lnTo>
                  <a:lnTo>
                    <a:pt x="27" y="175"/>
                  </a:lnTo>
                  <a:lnTo>
                    <a:pt x="21" y="167"/>
                  </a:lnTo>
                  <a:lnTo>
                    <a:pt x="14" y="161"/>
                  </a:lnTo>
                  <a:lnTo>
                    <a:pt x="7" y="153"/>
                  </a:lnTo>
                  <a:lnTo>
                    <a:pt x="7" y="147"/>
                  </a:lnTo>
                  <a:lnTo>
                    <a:pt x="0" y="140"/>
                  </a:lnTo>
                  <a:lnTo>
                    <a:pt x="0" y="126"/>
                  </a:lnTo>
                  <a:lnTo>
                    <a:pt x="0" y="119"/>
                  </a:lnTo>
                  <a:lnTo>
                    <a:pt x="0" y="105"/>
                  </a:lnTo>
                  <a:lnTo>
                    <a:pt x="0" y="98"/>
                  </a:lnTo>
                  <a:lnTo>
                    <a:pt x="0" y="91"/>
                  </a:lnTo>
                  <a:close/>
                  <a:moveTo>
                    <a:pt x="27" y="91"/>
                  </a:moveTo>
                  <a:lnTo>
                    <a:pt x="27" y="105"/>
                  </a:lnTo>
                  <a:lnTo>
                    <a:pt x="27" y="112"/>
                  </a:lnTo>
                  <a:lnTo>
                    <a:pt x="27" y="119"/>
                  </a:lnTo>
                  <a:lnTo>
                    <a:pt x="27" y="126"/>
                  </a:lnTo>
                  <a:lnTo>
                    <a:pt x="27" y="133"/>
                  </a:lnTo>
                  <a:lnTo>
                    <a:pt x="35" y="140"/>
                  </a:lnTo>
                  <a:lnTo>
                    <a:pt x="35" y="140"/>
                  </a:lnTo>
                  <a:lnTo>
                    <a:pt x="41" y="147"/>
                  </a:lnTo>
                  <a:lnTo>
                    <a:pt x="41" y="147"/>
                  </a:lnTo>
                  <a:lnTo>
                    <a:pt x="49" y="153"/>
                  </a:lnTo>
                  <a:lnTo>
                    <a:pt x="55" y="153"/>
                  </a:lnTo>
                  <a:lnTo>
                    <a:pt x="55" y="153"/>
                  </a:lnTo>
                  <a:lnTo>
                    <a:pt x="63" y="153"/>
                  </a:lnTo>
                  <a:lnTo>
                    <a:pt x="69" y="153"/>
                  </a:lnTo>
                  <a:lnTo>
                    <a:pt x="69" y="153"/>
                  </a:lnTo>
                  <a:lnTo>
                    <a:pt x="77" y="153"/>
                  </a:lnTo>
                  <a:lnTo>
                    <a:pt x="83" y="153"/>
                  </a:lnTo>
                  <a:lnTo>
                    <a:pt x="83" y="153"/>
                  </a:lnTo>
                  <a:lnTo>
                    <a:pt x="91" y="153"/>
                  </a:lnTo>
                  <a:lnTo>
                    <a:pt x="98" y="153"/>
                  </a:lnTo>
                  <a:lnTo>
                    <a:pt x="105" y="147"/>
                  </a:lnTo>
                  <a:lnTo>
                    <a:pt x="112" y="147"/>
                  </a:lnTo>
                  <a:lnTo>
                    <a:pt x="112" y="140"/>
                  </a:lnTo>
                  <a:lnTo>
                    <a:pt x="119" y="140"/>
                  </a:lnTo>
                  <a:lnTo>
                    <a:pt x="119" y="133"/>
                  </a:lnTo>
                  <a:lnTo>
                    <a:pt x="126" y="126"/>
                  </a:lnTo>
                  <a:lnTo>
                    <a:pt x="126" y="119"/>
                  </a:lnTo>
                  <a:lnTo>
                    <a:pt x="126" y="112"/>
                  </a:lnTo>
                  <a:lnTo>
                    <a:pt x="126" y="105"/>
                  </a:lnTo>
                  <a:lnTo>
                    <a:pt x="126" y="98"/>
                  </a:lnTo>
                  <a:lnTo>
                    <a:pt x="126" y="91"/>
                  </a:lnTo>
                  <a:lnTo>
                    <a:pt x="126" y="84"/>
                  </a:lnTo>
                  <a:lnTo>
                    <a:pt x="126" y="70"/>
                  </a:lnTo>
                  <a:lnTo>
                    <a:pt x="126" y="63"/>
                  </a:lnTo>
                  <a:lnTo>
                    <a:pt x="119" y="56"/>
                  </a:lnTo>
                  <a:lnTo>
                    <a:pt x="119" y="50"/>
                  </a:lnTo>
                  <a:lnTo>
                    <a:pt x="112" y="42"/>
                  </a:lnTo>
                  <a:lnTo>
                    <a:pt x="112" y="42"/>
                  </a:lnTo>
                  <a:lnTo>
                    <a:pt x="105" y="36"/>
                  </a:lnTo>
                  <a:lnTo>
                    <a:pt x="98" y="36"/>
                  </a:lnTo>
                  <a:lnTo>
                    <a:pt x="98" y="28"/>
                  </a:lnTo>
                  <a:lnTo>
                    <a:pt x="91" y="28"/>
                  </a:lnTo>
                  <a:lnTo>
                    <a:pt x="83" y="28"/>
                  </a:lnTo>
                  <a:lnTo>
                    <a:pt x="77" y="28"/>
                  </a:lnTo>
                  <a:lnTo>
                    <a:pt x="77" y="28"/>
                  </a:lnTo>
                  <a:lnTo>
                    <a:pt x="69" y="28"/>
                  </a:lnTo>
                  <a:lnTo>
                    <a:pt x="63" y="28"/>
                  </a:lnTo>
                  <a:lnTo>
                    <a:pt x="55" y="28"/>
                  </a:lnTo>
                  <a:lnTo>
                    <a:pt x="55" y="28"/>
                  </a:lnTo>
                  <a:lnTo>
                    <a:pt x="49" y="36"/>
                  </a:lnTo>
                  <a:lnTo>
                    <a:pt x="41" y="36"/>
                  </a:lnTo>
                  <a:lnTo>
                    <a:pt x="41" y="42"/>
                  </a:lnTo>
                  <a:lnTo>
                    <a:pt x="35" y="42"/>
                  </a:lnTo>
                  <a:lnTo>
                    <a:pt x="35" y="50"/>
                  </a:lnTo>
                  <a:lnTo>
                    <a:pt x="27" y="56"/>
                  </a:lnTo>
                  <a:lnTo>
                    <a:pt x="27" y="63"/>
                  </a:lnTo>
                  <a:lnTo>
                    <a:pt x="27" y="70"/>
                  </a:lnTo>
                  <a:lnTo>
                    <a:pt x="27" y="77"/>
                  </a:lnTo>
                  <a:lnTo>
                    <a:pt x="27" y="84"/>
                  </a:lnTo>
                  <a:lnTo>
                    <a:pt x="27" y="9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980" name="Freeform 332"/>
            <p:cNvSpPr>
              <a:spLocks/>
            </p:cNvSpPr>
            <p:nvPr/>
          </p:nvSpPr>
          <p:spPr bwMode="auto">
            <a:xfrm>
              <a:off x="3750" y="550"/>
              <a:ext cx="73" cy="122"/>
            </a:xfrm>
            <a:custGeom>
              <a:avLst/>
              <a:gdLst/>
              <a:ahLst/>
              <a:cxnLst>
                <a:cxn ang="0">
                  <a:pos x="0" y="244"/>
                </a:cxn>
                <a:cxn ang="0">
                  <a:pos x="0" y="0"/>
                </a:cxn>
                <a:cxn ang="0">
                  <a:pos x="28" y="0"/>
                </a:cxn>
                <a:cxn ang="0">
                  <a:pos x="28" y="140"/>
                </a:cxn>
                <a:cxn ang="0">
                  <a:pos x="97" y="63"/>
                </a:cxn>
                <a:cxn ang="0">
                  <a:pos x="139" y="63"/>
                </a:cxn>
                <a:cxn ang="0">
                  <a:pos x="69" y="133"/>
                </a:cxn>
                <a:cxn ang="0">
                  <a:pos x="146" y="244"/>
                </a:cxn>
                <a:cxn ang="0">
                  <a:pos x="111" y="244"/>
                </a:cxn>
                <a:cxn ang="0">
                  <a:pos x="48" y="154"/>
                </a:cxn>
                <a:cxn ang="0">
                  <a:pos x="28" y="182"/>
                </a:cxn>
                <a:cxn ang="0">
                  <a:pos x="28" y="244"/>
                </a:cxn>
                <a:cxn ang="0">
                  <a:pos x="0" y="244"/>
                </a:cxn>
              </a:cxnLst>
              <a:rect l="0" t="0" r="r" b="b"/>
              <a:pathLst>
                <a:path w="146" h="244">
                  <a:moveTo>
                    <a:pt x="0" y="244"/>
                  </a:moveTo>
                  <a:lnTo>
                    <a:pt x="0" y="0"/>
                  </a:lnTo>
                  <a:lnTo>
                    <a:pt x="28" y="0"/>
                  </a:lnTo>
                  <a:lnTo>
                    <a:pt x="28" y="140"/>
                  </a:lnTo>
                  <a:lnTo>
                    <a:pt x="97" y="63"/>
                  </a:lnTo>
                  <a:lnTo>
                    <a:pt x="139" y="63"/>
                  </a:lnTo>
                  <a:lnTo>
                    <a:pt x="69" y="133"/>
                  </a:lnTo>
                  <a:lnTo>
                    <a:pt x="146" y="244"/>
                  </a:lnTo>
                  <a:lnTo>
                    <a:pt x="111" y="244"/>
                  </a:lnTo>
                  <a:lnTo>
                    <a:pt x="48" y="154"/>
                  </a:lnTo>
                  <a:lnTo>
                    <a:pt x="28" y="182"/>
                  </a:lnTo>
                  <a:lnTo>
                    <a:pt x="28" y="244"/>
                  </a:lnTo>
                  <a:lnTo>
                    <a:pt x="0" y="2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981" name="Freeform 333"/>
            <p:cNvSpPr>
              <a:spLocks/>
            </p:cNvSpPr>
            <p:nvPr/>
          </p:nvSpPr>
          <p:spPr bwMode="auto">
            <a:xfrm>
              <a:off x="3841" y="582"/>
              <a:ext cx="45" cy="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22"/>
                </a:cxn>
                <a:cxn ang="0">
                  <a:pos x="20" y="22"/>
                </a:cxn>
                <a:cxn ang="0">
                  <a:pos x="28" y="14"/>
                </a:cxn>
                <a:cxn ang="0">
                  <a:pos x="28" y="8"/>
                </a:cxn>
                <a:cxn ang="0">
                  <a:pos x="34" y="0"/>
                </a:cxn>
                <a:cxn ang="0">
                  <a:pos x="42" y="0"/>
                </a:cxn>
                <a:cxn ang="0">
                  <a:pos x="48" y="0"/>
                </a:cxn>
                <a:cxn ang="0">
                  <a:pos x="56" y="0"/>
                </a:cxn>
                <a:cxn ang="0">
                  <a:pos x="56" y="0"/>
                </a:cxn>
                <a:cxn ang="0">
                  <a:pos x="62" y="0"/>
                </a:cxn>
                <a:cxn ang="0">
                  <a:pos x="70" y="0"/>
                </a:cxn>
                <a:cxn ang="0">
                  <a:pos x="76" y="0"/>
                </a:cxn>
                <a:cxn ang="0">
                  <a:pos x="84" y="8"/>
                </a:cxn>
                <a:cxn ang="0">
                  <a:pos x="90" y="8"/>
                </a:cxn>
                <a:cxn ang="0">
                  <a:pos x="76" y="36"/>
                </a:cxn>
                <a:cxn ang="0">
                  <a:pos x="70" y="36"/>
                </a:cxn>
                <a:cxn ang="0">
                  <a:pos x="70" y="28"/>
                </a:cxn>
                <a:cxn ang="0">
                  <a:pos x="62" y="28"/>
                </a:cxn>
                <a:cxn ang="0">
                  <a:pos x="62" y="28"/>
                </a:cxn>
                <a:cxn ang="0">
                  <a:pos x="62" y="28"/>
                </a:cxn>
                <a:cxn ang="0">
                  <a:pos x="56" y="28"/>
                </a:cxn>
                <a:cxn ang="0">
                  <a:pos x="48" y="28"/>
                </a:cxn>
                <a:cxn ang="0">
                  <a:pos x="42" y="28"/>
                </a:cxn>
                <a:cxn ang="0">
                  <a:pos x="34" y="36"/>
                </a:cxn>
                <a:cxn ang="0">
                  <a:pos x="34" y="36"/>
                </a:cxn>
                <a:cxn ang="0">
                  <a:pos x="28" y="42"/>
                </a:cxn>
                <a:cxn ang="0">
                  <a:pos x="28" y="50"/>
                </a:cxn>
                <a:cxn ang="0">
                  <a:pos x="28" y="56"/>
                </a:cxn>
                <a:cxn ang="0">
                  <a:pos x="20" y="63"/>
                </a:cxn>
                <a:cxn ang="0">
                  <a:pos x="28" y="70"/>
                </a:cxn>
                <a:cxn ang="0">
                  <a:pos x="28" y="70"/>
                </a:cxn>
                <a:cxn ang="0">
                  <a:pos x="28" y="77"/>
                </a:cxn>
                <a:cxn ang="0">
                  <a:pos x="28" y="84"/>
                </a:cxn>
                <a:cxn ang="0">
                  <a:pos x="0" y="181"/>
                </a:cxn>
              </a:cxnLst>
              <a:rect l="0" t="0" r="r" b="b"/>
              <a:pathLst>
                <a:path w="90" h="181">
                  <a:moveTo>
                    <a:pt x="0" y="181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14"/>
                  </a:lnTo>
                  <a:lnTo>
                    <a:pt x="28" y="14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34" y="8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84" y="8"/>
                  </a:lnTo>
                  <a:lnTo>
                    <a:pt x="84" y="8"/>
                  </a:lnTo>
                  <a:lnTo>
                    <a:pt x="90" y="8"/>
                  </a:lnTo>
                  <a:lnTo>
                    <a:pt x="90" y="8"/>
                  </a:lnTo>
                  <a:lnTo>
                    <a:pt x="84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0" y="36"/>
                  </a:lnTo>
                  <a:lnTo>
                    <a:pt x="70" y="28"/>
                  </a:lnTo>
                  <a:lnTo>
                    <a:pt x="70" y="28"/>
                  </a:lnTo>
                  <a:lnTo>
                    <a:pt x="70" y="28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42" y="28"/>
                  </a:lnTo>
                  <a:lnTo>
                    <a:pt x="42" y="28"/>
                  </a:lnTo>
                  <a:lnTo>
                    <a:pt x="42" y="28"/>
                  </a:lnTo>
                  <a:lnTo>
                    <a:pt x="34" y="36"/>
                  </a:lnTo>
                  <a:lnTo>
                    <a:pt x="34" y="36"/>
                  </a:lnTo>
                  <a:lnTo>
                    <a:pt x="34" y="36"/>
                  </a:lnTo>
                  <a:lnTo>
                    <a:pt x="34" y="42"/>
                  </a:lnTo>
                  <a:lnTo>
                    <a:pt x="28" y="42"/>
                  </a:lnTo>
                  <a:lnTo>
                    <a:pt x="28" y="50"/>
                  </a:lnTo>
                  <a:lnTo>
                    <a:pt x="28" y="50"/>
                  </a:lnTo>
                  <a:lnTo>
                    <a:pt x="28" y="50"/>
                  </a:lnTo>
                  <a:lnTo>
                    <a:pt x="28" y="56"/>
                  </a:lnTo>
                  <a:lnTo>
                    <a:pt x="20" y="56"/>
                  </a:lnTo>
                  <a:lnTo>
                    <a:pt x="20" y="63"/>
                  </a:lnTo>
                  <a:lnTo>
                    <a:pt x="28" y="63"/>
                  </a:lnTo>
                  <a:lnTo>
                    <a:pt x="28" y="70"/>
                  </a:lnTo>
                  <a:lnTo>
                    <a:pt x="28" y="70"/>
                  </a:lnTo>
                  <a:lnTo>
                    <a:pt x="28" y="70"/>
                  </a:lnTo>
                  <a:lnTo>
                    <a:pt x="28" y="77"/>
                  </a:lnTo>
                  <a:lnTo>
                    <a:pt x="28" y="77"/>
                  </a:lnTo>
                  <a:lnTo>
                    <a:pt x="28" y="84"/>
                  </a:lnTo>
                  <a:lnTo>
                    <a:pt x="28" y="84"/>
                  </a:lnTo>
                  <a:lnTo>
                    <a:pt x="28" y="181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982" name="Freeform 334"/>
            <p:cNvSpPr>
              <a:spLocks noEditPoints="1"/>
            </p:cNvSpPr>
            <p:nvPr/>
          </p:nvSpPr>
          <p:spPr bwMode="auto">
            <a:xfrm>
              <a:off x="3893" y="582"/>
              <a:ext cx="77" cy="90"/>
            </a:xfrm>
            <a:custGeom>
              <a:avLst/>
              <a:gdLst/>
              <a:ahLst/>
              <a:cxnLst>
                <a:cxn ang="0">
                  <a:pos x="147" y="140"/>
                </a:cxn>
                <a:cxn ang="0">
                  <a:pos x="139" y="153"/>
                </a:cxn>
                <a:cxn ang="0">
                  <a:pos x="125" y="167"/>
                </a:cxn>
                <a:cxn ang="0">
                  <a:pos x="111" y="181"/>
                </a:cxn>
                <a:cxn ang="0">
                  <a:pos x="91" y="181"/>
                </a:cxn>
                <a:cxn ang="0">
                  <a:pos x="63" y="181"/>
                </a:cxn>
                <a:cxn ang="0">
                  <a:pos x="42" y="181"/>
                </a:cxn>
                <a:cxn ang="0">
                  <a:pos x="21" y="167"/>
                </a:cxn>
                <a:cxn ang="0">
                  <a:pos x="7" y="147"/>
                </a:cxn>
                <a:cxn ang="0">
                  <a:pos x="0" y="119"/>
                </a:cxn>
                <a:cxn ang="0">
                  <a:pos x="0" y="91"/>
                </a:cxn>
                <a:cxn ang="0">
                  <a:pos x="0" y="56"/>
                </a:cxn>
                <a:cxn ang="0">
                  <a:pos x="14" y="28"/>
                </a:cxn>
                <a:cxn ang="0">
                  <a:pos x="35" y="8"/>
                </a:cxn>
                <a:cxn ang="0">
                  <a:pos x="56" y="0"/>
                </a:cxn>
                <a:cxn ang="0">
                  <a:pos x="77" y="0"/>
                </a:cxn>
                <a:cxn ang="0">
                  <a:pos x="105" y="8"/>
                </a:cxn>
                <a:cxn ang="0">
                  <a:pos x="133" y="22"/>
                </a:cxn>
                <a:cxn ang="0">
                  <a:pos x="147" y="42"/>
                </a:cxn>
                <a:cxn ang="0">
                  <a:pos x="153" y="70"/>
                </a:cxn>
                <a:cxn ang="0">
                  <a:pos x="153" y="98"/>
                </a:cxn>
                <a:cxn ang="0">
                  <a:pos x="153" y="98"/>
                </a:cxn>
                <a:cxn ang="0">
                  <a:pos x="153" y="98"/>
                </a:cxn>
                <a:cxn ang="0">
                  <a:pos x="153" y="98"/>
                </a:cxn>
                <a:cxn ang="0">
                  <a:pos x="28" y="112"/>
                </a:cxn>
                <a:cxn ang="0">
                  <a:pos x="28" y="126"/>
                </a:cxn>
                <a:cxn ang="0">
                  <a:pos x="35" y="140"/>
                </a:cxn>
                <a:cxn ang="0">
                  <a:pos x="49" y="153"/>
                </a:cxn>
                <a:cxn ang="0">
                  <a:pos x="63" y="153"/>
                </a:cxn>
                <a:cxn ang="0">
                  <a:pos x="77" y="153"/>
                </a:cxn>
                <a:cxn ang="0">
                  <a:pos x="91" y="153"/>
                </a:cxn>
                <a:cxn ang="0">
                  <a:pos x="105" y="153"/>
                </a:cxn>
                <a:cxn ang="0">
                  <a:pos x="111" y="147"/>
                </a:cxn>
                <a:cxn ang="0">
                  <a:pos x="119" y="133"/>
                </a:cxn>
                <a:cxn ang="0">
                  <a:pos x="125" y="119"/>
                </a:cxn>
                <a:cxn ang="0">
                  <a:pos x="125" y="70"/>
                </a:cxn>
                <a:cxn ang="0">
                  <a:pos x="125" y="63"/>
                </a:cxn>
                <a:cxn ang="0">
                  <a:pos x="119" y="50"/>
                </a:cxn>
                <a:cxn ang="0">
                  <a:pos x="119" y="50"/>
                </a:cxn>
                <a:cxn ang="0">
                  <a:pos x="111" y="42"/>
                </a:cxn>
                <a:cxn ang="0">
                  <a:pos x="97" y="36"/>
                </a:cxn>
                <a:cxn ang="0">
                  <a:pos x="91" y="28"/>
                </a:cxn>
                <a:cxn ang="0">
                  <a:pos x="77" y="28"/>
                </a:cxn>
                <a:cxn ang="0">
                  <a:pos x="56" y="28"/>
                </a:cxn>
                <a:cxn ang="0">
                  <a:pos x="42" y="36"/>
                </a:cxn>
                <a:cxn ang="0">
                  <a:pos x="35" y="42"/>
                </a:cxn>
                <a:cxn ang="0">
                  <a:pos x="28" y="56"/>
                </a:cxn>
                <a:cxn ang="0">
                  <a:pos x="28" y="70"/>
                </a:cxn>
              </a:cxnLst>
              <a:rect l="0" t="0" r="r" b="b"/>
              <a:pathLst>
                <a:path w="153" h="181">
                  <a:moveTo>
                    <a:pt x="125" y="119"/>
                  </a:moveTo>
                  <a:lnTo>
                    <a:pt x="153" y="126"/>
                  </a:lnTo>
                  <a:lnTo>
                    <a:pt x="147" y="140"/>
                  </a:lnTo>
                  <a:lnTo>
                    <a:pt x="147" y="140"/>
                  </a:lnTo>
                  <a:lnTo>
                    <a:pt x="139" y="147"/>
                  </a:lnTo>
                  <a:lnTo>
                    <a:pt x="139" y="153"/>
                  </a:lnTo>
                  <a:lnTo>
                    <a:pt x="139" y="161"/>
                  </a:lnTo>
                  <a:lnTo>
                    <a:pt x="133" y="167"/>
                  </a:lnTo>
                  <a:lnTo>
                    <a:pt x="125" y="167"/>
                  </a:lnTo>
                  <a:lnTo>
                    <a:pt x="125" y="175"/>
                  </a:lnTo>
                  <a:lnTo>
                    <a:pt x="119" y="175"/>
                  </a:lnTo>
                  <a:lnTo>
                    <a:pt x="111" y="181"/>
                  </a:lnTo>
                  <a:lnTo>
                    <a:pt x="105" y="181"/>
                  </a:lnTo>
                  <a:lnTo>
                    <a:pt x="97" y="181"/>
                  </a:lnTo>
                  <a:lnTo>
                    <a:pt x="91" y="181"/>
                  </a:lnTo>
                  <a:lnTo>
                    <a:pt x="83" y="181"/>
                  </a:lnTo>
                  <a:lnTo>
                    <a:pt x="77" y="181"/>
                  </a:lnTo>
                  <a:lnTo>
                    <a:pt x="63" y="181"/>
                  </a:lnTo>
                  <a:lnTo>
                    <a:pt x="56" y="181"/>
                  </a:lnTo>
                  <a:lnTo>
                    <a:pt x="49" y="181"/>
                  </a:lnTo>
                  <a:lnTo>
                    <a:pt x="42" y="181"/>
                  </a:lnTo>
                  <a:lnTo>
                    <a:pt x="35" y="175"/>
                  </a:lnTo>
                  <a:lnTo>
                    <a:pt x="28" y="175"/>
                  </a:lnTo>
                  <a:lnTo>
                    <a:pt x="21" y="167"/>
                  </a:lnTo>
                  <a:lnTo>
                    <a:pt x="14" y="161"/>
                  </a:lnTo>
                  <a:lnTo>
                    <a:pt x="7" y="153"/>
                  </a:lnTo>
                  <a:lnTo>
                    <a:pt x="7" y="147"/>
                  </a:lnTo>
                  <a:lnTo>
                    <a:pt x="0" y="140"/>
                  </a:lnTo>
                  <a:lnTo>
                    <a:pt x="0" y="126"/>
                  </a:lnTo>
                  <a:lnTo>
                    <a:pt x="0" y="119"/>
                  </a:lnTo>
                  <a:lnTo>
                    <a:pt x="0" y="105"/>
                  </a:lnTo>
                  <a:lnTo>
                    <a:pt x="0" y="98"/>
                  </a:lnTo>
                  <a:lnTo>
                    <a:pt x="0" y="91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6"/>
                  </a:lnTo>
                  <a:lnTo>
                    <a:pt x="7" y="50"/>
                  </a:lnTo>
                  <a:lnTo>
                    <a:pt x="7" y="36"/>
                  </a:lnTo>
                  <a:lnTo>
                    <a:pt x="14" y="28"/>
                  </a:lnTo>
                  <a:lnTo>
                    <a:pt x="21" y="22"/>
                  </a:lnTo>
                  <a:lnTo>
                    <a:pt x="28" y="14"/>
                  </a:lnTo>
                  <a:lnTo>
                    <a:pt x="35" y="8"/>
                  </a:lnTo>
                  <a:lnTo>
                    <a:pt x="42" y="8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63" y="0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91" y="0"/>
                  </a:lnTo>
                  <a:lnTo>
                    <a:pt x="97" y="0"/>
                  </a:lnTo>
                  <a:lnTo>
                    <a:pt x="105" y="8"/>
                  </a:lnTo>
                  <a:lnTo>
                    <a:pt x="111" y="8"/>
                  </a:lnTo>
                  <a:lnTo>
                    <a:pt x="119" y="14"/>
                  </a:lnTo>
                  <a:lnTo>
                    <a:pt x="133" y="22"/>
                  </a:lnTo>
                  <a:lnTo>
                    <a:pt x="133" y="28"/>
                  </a:lnTo>
                  <a:lnTo>
                    <a:pt x="139" y="36"/>
                  </a:lnTo>
                  <a:lnTo>
                    <a:pt x="147" y="42"/>
                  </a:lnTo>
                  <a:lnTo>
                    <a:pt x="153" y="56"/>
                  </a:lnTo>
                  <a:lnTo>
                    <a:pt x="153" y="63"/>
                  </a:lnTo>
                  <a:lnTo>
                    <a:pt x="153" y="70"/>
                  </a:lnTo>
                  <a:lnTo>
                    <a:pt x="153" y="84"/>
                  </a:lnTo>
                  <a:lnTo>
                    <a:pt x="153" y="91"/>
                  </a:lnTo>
                  <a:lnTo>
                    <a:pt x="153" y="98"/>
                  </a:lnTo>
                  <a:lnTo>
                    <a:pt x="153" y="98"/>
                  </a:lnTo>
                  <a:lnTo>
                    <a:pt x="153" y="98"/>
                  </a:lnTo>
                  <a:lnTo>
                    <a:pt x="153" y="98"/>
                  </a:lnTo>
                  <a:lnTo>
                    <a:pt x="153" y="98"/>
                  </a:lnTo>
                  <a:lnTo>
                    <a:pt x="153" y="98"/>
                  </a:lnTo>
                  <a:lnTo>
                    <a:pt x="153" y="98"/>
                  </a:lnTo>
                  <a:lnTo>
                    <a:pt x="153" y="98"/>
                  </a:lnTo>
                  <a:lnTo>
                    <a:pt x="153" y="98"/>
                  </a:lnTo>
                  <a:lnTo>
                    <a:pt x="153" y="98"/>
                  </a:lnTo>
                  <a:lnTo>
                    <a:pt x="153" y="98"/>
                  </a:lnTo>
                  <a:lnTo>
                    <a:pt x="28" y="98"/>
                  </a:lnTo>
                  <a:lnTo>
                    <a:pt x="28" y="112"/>
                  </a:lnTo>
                  <a:lnTo>
                    <a:pt x="28" y="112"/>
                  </a:lnTo>
                  <a:lnTo>
                    <a:pt x="28" y="119"/>
                  </a:lnTo>
                  <a:lnTo>
                    <a:pt x="28" y="126"/>
                  </a:lnTo>
                  <a:lnTo>
                    <a:pt x="28" y="133"/>
                  </a:lnTo>
                  <a:lnTo>
                    <a:pt x="35" y="140"/>
                  </a:lnTo>
                  <a:lnTo>
                    <a:pt x="35" y="140"/>
                  </a:lnTo>
                  <a:lnTo>
                    <a:pt x="42" y="147"/>
                  </a:lnTo>
                  <a:lnTo>
                    <a:pt x="42" y="147"/>
                  </a:lnTo>
                  <a:lnTo>
                    <a:pt x="49" y="153"/>
                  </a:lnTo>
                  <a:lnTo>
                    <a:pt x="56" y="153"/>
                  </a:lnTo>
                  <a:lnTo>
                    <a:pt x="56" y="153"/>
                  </a:lnTo>
                  <a:lnTo>
                    <a:pt x="63" y="153"/>
                  </a:lnTo>
                  <a:lnTo>
                    <a:pt x="70" y="153"/>
                  </a:lnTo>
                  <a:lnTo>
                    <a:pt x="70" y="153"/>
                  </a:lnTo>
                  <a:lnTo>
                    <a:pt x="77" y="153"/>
                  </a:lnTo>
                  <a:lnTo>
                    <a:pt x="77" y="153"/>
                  </a:lnTo>
                  <a:lnTo>
                    <a:pt x="83" y="153"/>
                  </a:lnTo>
                  <a:lnTo>
                    <a:pt x="91" y="153"/>
                  </a:lnTo>
                  <a:lnTo>
                    <a:pt x="97" y="153"/>
                  </a:lnTo>
                  <a:lnTo>
                    <a:pt x="97" y="153"/>
                  </a:lnTo>
                  <a:lnTo>
                    <a:pt x="105" y="153"/>
                  </a:lnTo>
                  <a:lnTo>
                    <a:pt x="105" y="147"/>
                  </a:lnTo>
                  <a:lnTo>
                    <a:pt x="111" y="147"/>
                  </a:lnTo>
                  <a:lnTo>
                    <a:pt x="111" y="147"/>
                  </a:lnTo>
                  <a:lnTo>
                    <a:pt x="111" y="140"/>
                  </a:lnTo>
                  <a:lnTo>
                    <a:pt x="119" y="140"/>
                  </a:lnTo>
                  <a:lnTo>
                    <a:pt x="119" y="133"/>
                  </a:lnTo>
                  <a:lnTo>
                    <a:pt x="119" y="126"/>
                  </a:lnTo>
                  <a:lnTo>
                    <a:pt x="119" y="126"/>
                  </a:lnTo>
                  <a:lnTo>
                    <a:pt x="125" y="119"/>
                  </a:lnTo>
                  <a:close/>
                  <a:moveTo>
                    <a:pt x="28" y="70"/>
                  </a:moveTo>
                  <a:lnTo>
                    <a:pt x="133" y="70"/>
                  </a:lnTo>
                  <a:lnTo>
                    <a:pt x="125" y="70"/>
                  </a:lnTo>
                  <a:lnTo>
                    <a:pt x="125" y="63"/>
                  </a:lnTo>
                  <a:lnTo>
                    <a:pt x="125" y="63"/>
                  </a:lnTo>
                  <a:lnTo>
                    <a:pt x="125" y="63"/>
                  </a:lnTo>
                  <a:lnTo>
                    <a:pt x="125" y="56"/>
                  </a:lnTo>
                  <a:lnTo>
                    <a:pt x="119" y="56"/>
                  </a:lnTo>
                  <a:lnTo>
                    <a:pt x="119" y="50"/>
                  </a:lnTo>
                  <a:lnTo>
                    <a:pt x="119" y="50"/>
                  </a:lnTo>
                  <a:lnTo>
                    <a:pt x="119" y="50"/>
                  </a:lnTo>
                  <a:lnTo>
                    <a:pt x="119" y="50"/>
                  </a:lnTo>
                  <a:lnTo>
                    <a:pt x="119" y="50"/>
                  </a:lnTo>
                  <a:lnTo>
                    <a:pt x="111" y="50"/>
                  </a:lnTo>
                  <a:lnTo>
                    <a:pt x="111" y="42"/>
                  </a:lnTo>
                  <a:lnTo>
                    <a:pt x="105" y="42"/>
                  </a:lnTo>
                  <a:lnTo>
                    <a:pt x="105" y="36"/>
                  </a:lnTo>
                  <a:lnTo>
                    <a:pt x="97" y="36"/>
                  </a:lnTo>
                  <a:lnTo>
                    <a:pt x="97" y="28"/>
                  </a:lnTo>
                  <a:lnTo>
                    <a:pt x="91" y="28"/>
                  </a:lnTo>
                  <a:lnTo>
                    <a:pt x="91" y="28"/>
                  </a:lnTo>
                  <a:lnTo>
                    <a:pt x="83" y="28"/>
                  </a:lnTo>
                  <a:lnTo>
                    <a:pt x="77" y="28"/>
                  </a:lnTo>
                  <a:lnTo>
                    <a:pt x="77" y="28"/>
                  </a:lnTo>
                  <a:lnTo>
                    <a:pt x="70" y="28"/>
                  </a:lnTo>
                  <a:lnTo>
                    <a:pt x="63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49" y="28"/>
                  </a:lnTo>
                  <a:lnTo>
                    <a:pt x="42" y="36"/>
                  </a:lnTo>
                  <a:lnTo>
                    <a:pt x="42" y="36"/>
                  </a:lnTo>
                  <a:lnTo>
                    <a:pt x="35" y="42"/>
                  </a:lnTo>
                  <a:lnTo>
                    <a:pt x="35" y="42"/>
                  </a:lnTo>
                  <a:lnTo>
                    <a:pt x="28" y="50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28" y="63"/>
                  </a:lnTo>
                  <a:lnTo>
                    <a:pt x="28" y="70"/>
                  </a:lnTo>
                  <a:lnTo>
                    <a:pt x="28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983" name="Freeform 335"/>
            <p:cNvSpPr>
              <a:spLocks/>
            </p:cNvSpPr>
            <p:nvPr/>
          </p:nvSpPr>
          <p:spPr bwMode="auto">
            <a:xfrm>
              <a:off x="3990" y="582"/>
              <a:ext cx="70" cy="90"/>
            </a:xfrm>
            <a:custGeom>
              <a:avLst/>
              <a:gdLst/>
              <a:ahLst/>
              <a:cxnLst>
                <a:cxn ang="0">
                  <a:pos x="28" y="133"/>
                </a:cxn>
                <a:cxn ang="0">
                  <a:pos x="28" y="147"/>
                </a:cxn>
                <a:cxn ang="0">
                  <a:pos x="42" y="153"/>
                </a:cxn>
                <a:cxn ang="0">
                  <a:pos x="63" y="153"/>
                </a:cxn>
                <a:cxn ang="0">
                  <a:pos x="84" y="153"/>
                </a:cxn>
                <a:cxn ang="0">
                  <a:pos x="105" y="153"/>
                </a:cxn>
                <a:cxn ang="0">
                  <a:pos x="111" y="147"/>
                </a:cxn>
                <a:cxn ang="0">
                  <a:pos x="111" y="140"/>
                </a:cxn>
                <a:cxn ang="0">
                  <a:pos x="111" y="133"/>
                </a:cxn>
                <a:cxn ang="0">
                  <a:pos x="105" y="126"/>
                </a:cxn>
                <a:cxn ang="0">
                  <a:pos x="97" y="126"/>
                </a:cxn>
                <a:cxn ang="0">
                  <a:pos x="91" y="119"/>
                </a:cxn>
                <a:cxn ang="0">
                  <a:pos x="84" y="112"/>
                </a:cxn>
                <a:cxn ang="0">
                  <a:pos x="56" y="105"/>
                </a:cxn>
                <a:cxn ang="0">
                  <a:pos x="28" y="98"/>
                </a:cxn>
                <a:cxn ang="0">
                  <a:pos x="14" y="84"/>
                </a:cxn>
                <a:cxn ang="0">
                  <a:pos x="7" y="70"/>
                </a:cxn>
                <a:cxn ang="0">
                  <a:pos x="7" y="56"/>
                </a:cxn>
                <a:cxn ang="0">
                  <a:pos x="7" y="42"/>
                </a:cxn>
                <a:cxn ang="0">
                  <a:pos x="7" y="28"/>
                </a:cxn>
                <a:cxn ang="0">
                  <a:pos x="14" y="22"/>
                </a:cxn>
                <a:cxn ang="0">
                  <a:pos x="14" y="14"/>
                </a:cxn>
                <a:cxn ang="0">
                  <a:pos x="28" y="8"/>
                </a:cxn>
                <a:cxn ang="0">
                  <a:pos x="42" y="0"/>
                </a:cxn>
                <a:cxn ang="0">
                  <a:pos x="56" y="0"/>
                </a:cxn>
                <a:cxn ang="0">
                  <a:pos x="70" y="0"/>
                </a:cxn>
                <a:cxn ang="0">
                  <a:pos x="97" y="0"/>
                </a:cxn>
                <a:cxn ang="0">
                  <a:pos x="111" y="8"/>
                </a:cxn>
                <a:cxn ang="0">
                  <a:pos x="125" y="22"/>
                </a:cxn>
                <a:cxn ang="0">
                  <a:pos x="133" y="36"/>
                </a:cxn>
                <a:cxn ang="0">
                  <a:pos x="105" y="50"/>
                </a:cxn>
                <a:cxn ang="0">
                  <a:pos x="97" y="42"/>
                </a:cxn>
                <a:cxn ang="0">
                  <a:pos x="84" y="28"/>
                </a:cxn>
                <a:cxn ang="0">
                  <a:pos x="77" y="28"/>
                </a:cxn>
                <a:cxn ang="0">
                  <a:pos x="56" y="28"/>
                </a:cxn>
                <a:cxn ang="0">
                  <a:pos x="42" y="28"/>
                </a:cxn>
                <a:cxn ang="0">
                  <a:pos x="35" y="36"/>
                </a:cxn>
                <a:cxn ang="0">
                  <a:pos x="35" y="50"/>
                </a:cxn>
                <a:cxn ang="0">
                  <a:pos x="28" y="56"/>
                </a:cxn>
                <a:cxn ang="0">
                  <a:pos x="35" y="56"/>
                </a:cxn>
                <a:cxn ang="0">
                  <a:pos x="35" y="56"/>
                </a:cxn>
                <a:cxn ang="0">
                  <a:pos x="35" y="63"/>
                </a:cxn>
                <a:cxn ang="0">
                  <a:pos x="42" y="63"/>
                </a:cxn>
                <a:cxn ang="0">
                  <a:pos x="42" y="70"/>
                </a:cxn>
                <a:cxn ang="0">
                  <a:pos x="49" y="70"/>
                </a:cxn>
                <a:cxn ang="0">
                  <a:pos x="56" y="70"/>
                </a:cxn>
                <a:cxn ang="0">
                  <a:pos x="84" y="77"/>
                </a:cxn>
                <a:cxn ang="0">
                  <a:pos x="111" y="84"/>
                </a:cxn>
                <a:cxn ang="0">
                  <a:pos x="125" y="98"/>
                </a:cxn>
                <a:cxn ang="0">
                  <a:pos x="139" y="112"/>
                </a:cxn>
                <a:cxn ang="0">
                  <a:pos x="139" y="126"/>
                </a:cxn>
                <a:cxn ang="0">
                  <a:pos x="139" y="140"/>
                </a:cxn>
                <a:cxn ang="0">
                  <a:pos x="133" y="161"/>
                </a:cxn>
                <a:cxn ang="0">
                  <a:pos x="111" y="175"/>
                </a:cxn>
                <a:cxn ang="0">
                  <a:pos x="91" y="181"/>
                </a:cxn>
                <a:cxn ang="0">
                  <a:pos x="70" y="181"/>
                </a:cxn>
                <a:cxn ang="0">
                  <a:pos x="35" y="181"/>
                </a:cxn>
                <a:cxn ang="0">
                  <a:pos x="14" y="167"/>
                </a:cxn>
                <a:cxn ang="0">
                  <a:pos x="0" y="147"/>
                </a:cxn>
                <a:cxn ang="0">
                  <a:pos x="0" y="126"/>
                </a:cxn>
              </a:cxnLst>
              <a:rect l="0" t="0" r="r" b="b"/>
              <a:pathLst>
                <a:path w="139" h="181">
                  <a:moveTo>
                    <a:pt x="0" y="126"/>
                  </a:moveTo>
                  <a:lnTo>
                    <a:pt x="28" y="119"/>
                  </a:lnTo>
                  <a:lnTo>
                    <a:pt x="28" y="126"/>
                  </a:lnTo>
                  <a:lnTo>
                    <a:pt x="28" y="133"/>
                  </a:lnTo>
                  <a:lnTo>
                    <a:pt x="28" y="140"/>
                  </a:lnTo>
                  <a:lnTo>
                    <a:pt x="28" y="140"/>
                  </a:lnTo>
                  <a:lnTo>
                    <a:pt x="28" y="147"/>
                  </a:lnTo>
                  <a:lnTo>
                    <a:pt x="28" y="147"/>
                  </a:lnTo>
                  <a:lnTo>
                    <a:pt x="35" y="147"/>
                  </a:lnTo>
                  <a:lnTo>
                    <a:pt x="35" y="153"/>
                  </a:lnTo>
                  <a:lnTo>
                    <a:pt x="42" y="153"/>
                  </a:lnTo>
                  <a:lnTo>
                    <a:pt x="42" y="153"/>
                  </a:lnTo>
                  <a:lnTo>
                    <a:pt x="49" y="153"/>
                  </a:lnTo>
                  <a:lnTo>
                    <a:pt x="49" y="153"/>
                  </a:lnTo>
                  <a:lnTo>
                    <a:pt x="56" y="153"/>
                  </a:lnTo>
                  <a:lnTo>
                    <a:pt x="63" y="153"/>
                  </a:lnTo>
                  <a:lnTo>
                    <a:pt x="63" y="153"/>
                  </a:lnTo>
                  <a:lnTo>
                    <a:pt x="70" y="153"/>
                  </a:lnTo>
                  <a:lnTo>
                    <a:pt x="77" y="153"/>
                  </a:lnTo>
                  <a:lnTo>
                    <a:pt x="84" y="153"/>
                  </a:lnTo>
                  <a:lnTo>
                    <a:pt x="91" y="153"/>
                  </a:lnTo>
                  <a:lnTo>
                    <a:pt x="97" y="153"/>
                  </a:lnTo>
                  <a:lnTo>
                    <a:pt x="97" y="153"/>
                  </a:lnTo>
                  <a:lnTo>
                    <a:pt x="105" y="153"/>
                  </a:lnTo>
                  <a:lnTo>
                    <a:pt x="105" y="147"/>
                  </a:lnTo>
                  <a:lnTo>
                    <a:pt x="111" y="147"/>
                  </a:lnTo>
                  <a:lnTo>
                    <a:pt x="111" y="147"/>
                  </a:lnTo>
                  <a:lnTo>
                    <a:pt x="111" y="147"/>
                  </a:lnTo>
                  <a:lnTo>
                    <a:pt x="111" y="140"/>
                  </a:lnTo>
                  <a:lnTo>
                    <a:pt x="111" y="140"/>
                  </a:lnTo>
                  <a:lnTo>
                    <a:pt x="111" y="140"/>
                  </a:lnTo>
                  <a:lnTo>
                    <a:pt x="111" y="140"/>
                  </a:lnTo>
                  <a:lnTo>
                    <a:pt x="111" y="140"/>
                  </a:lnTo>
                  <a:lnTo>
                    <a:pt x="111" y="140"/>
                  </a:lnTo>
                  <a:lnTo>
                    <a:pt x="111" y="133"/>
                  </a:lnTo>
                  <a:lnTo>
                    <a:pt x="111" y="133"/>
                  </a:lnTo>
                  <a:lnTo>
                    <a:pt x="111" y="126"/>
                  </a:lnTo>
                  <a:lnTo>
                    <a:pt x="111" y="126"/>
                  </a:lnTo>
                  <a:lnTo>
                    <a:pt x="111" y="126"/>
                  </a:lnTo>
                  <a:lnTo>
                    <a:pt x="105" y="126"/>
                  </a:lnTo>
                  <a:lnTo>
                    <a:pt x="105" y="126"/>
                  </a:lnTo>
                  <a:lnTo>
                    <a:pt x="105" y="126"/>
                  </a:lnTo>
                  <a:lnTo>
                    <a:pt x="105" y="126"/>
                  </a:lnTo>
                  <a:lnTo>
                    <a:pt x="97" y="126"/>
                  </a:lnTo>
                  <a:lnTo>
                    <a:pt x="97" y="126"/>
                  </a:lnTo>
                  <a:lnTo>
                    <a:pt x="97" y="119"/>
                  </a:lnTo>
                  <a:lnTo>
                    <a:pt x="97" y="119"/>
                  </a:lnTo>
                  <a:lnTo>
                    <a:pt x="91" y="119"/>
                  </a:lnTo>
                  <a:lnTo>
                    <a:pt x="91" y="119"/>
                  </a:lnTo>
                  <a:lnTo>
                    <a:pt x="84" y="112"/>
                  </a:lnTo>
                  <a:lnTo>
                    <a:pt x="84" y="112"/>
                  </a:lnTo>
                  <a:lnTo>
                    <a:pt x="84" y="112"/>
                  </a:lnTo>
                  <a:lnTo>
                    <a:pt x="77" y="112"/>
                  </a:lnTo>
                  <a:lnTo>
                    <a:pt x="77" y="112"/>
                  </a:lnTo>
                  <a:lnTo>
                    <a:pt x="63" y="112"/>
                  </a:lnTo>
                  <a:lnTo>
                    <a:pt x="56" y="105"/>
                  </a:lnTo>
                  <a:lnTo>
                    <a:pt x="42" y="105"/>
                  </a:lnTo>
                  <a:lnTo>
                    <a:pt x="35" y="98"/>
                  </a:lnTo>
                  <a:lnTo>
                    <a:pt x="28" y="98"/>
                  </a:lnTo>
                  <a:lnTo>
                    <a:pt x="28" y="98"/>
                  </a:lnTo>
                  <a:lnTo>
                    <a:pt x="21" y="91"/>
                  </a:lnTo>
                  <a:lnTo>
                    <a:pt x="21" y="91"/>
                  </a:lnTo>
                  <a:lnTo>
                    <a:pt x="14" y="91"/>
                  </a:lnTo>
                  <a:lnTo>
                    <a:pt x="14" y="84"/>
                  </a:lnTo>
                  <a:lnTo>
                    <a:pt x="7" y="84"/>
                  </a:lnTo>
                  <a:lnTo>
                    <a:pt x="7" y="77"/>
                  </a:lnTo>
                  <a:lnTo>
                    <a:pt x="7" y="77"/>
                  </a:lnTo>
                  <a:lnTo>
                    <a:pt x="7" y="70"/>
                  </a:lnTo>
                  <a:lnTo>
                    <a:pt x="7" y="70"/>
                  </a:lnTo>
                  <a:lnTo>
                    <a:pt x="7" y="63"/>
                  </a:lnTo>
                  <a:lnTo>
                    <a:pt x="7" y="63"/>
                  </a:lnTo>
                  <a:lnTo>
                    <a:pt x="7" y="56"/>
                  </a:lnTo>
                  <a:lnTo>
                    <a:pt x="7" y="56"/>
                  </a:lnTo>
                  <a:lnTo>
                    <a:pt x="7" y="56"/>
                  </a:lnTo>
                  <a:lnTo>
                    <a:pt x="7" y="50"/>
                  </a:lnTo>
                  <a:lnTo>
                    <a:pt x="7" y="42"/>
                  </a:lnTo>
                  <a:lnTo>
                    <a:pt x="7" y="42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14" y="22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35" y="8"/>
                  </a:lnTo>
                  <a:lnTo>
                    <a:pt x="35" y="8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84" y="0"/>
                  </a:lnTo>
                  <a:lnTo>
                    <a:pt x="91" y="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105" y="8"/>
                  </a:lnTo>
                  <a:lnTo>
                    <a:pt x="105" y="8"/>
                  </a:lnTo>
                  <a:lnTo>
                    <a:pt x="111" y="8"/>
                  </a:lnTo>
                  <a:lnTo>
                    <a:pt x="111" y="14"/>
                  </a:lnTo>
                  <a:lnTo>
                    <a:pt x="119" y="14"/>
                  </a:lnTo>
                  <a:lnTo>
                    <a:pt x="119" y="22"/>
                  </a:lnTo>
                  <a:lnTo>
                    <a:pt x="125" y="22"/>
                  </a:lnTo>
                  <a:lnTo>
                    <a:pt x="125" y="28"/>
                  </a:lnTo>
                  <a:lnTo>
                    <a:pt x="125" y="28"/>
                  </a:lnTo>
                  <a:lnTo>
                    <a:pt x="133" y="36"/>
                  </a:lnTo>
                  <a:lnTo>
                    <a:pt x="133" y="36"/>
                  </a:lnTo>
                  <a:lnTo>
                    <a:pt x="133" y="42"/>
                  </a:lnTo>
                  <a:lnTo>
                    <a:pt x="133" y="42"/>
                  </a:lnTo>
                  <a:lnTo>
                    <a:pt x="111" y="50"/>
                  </a:lnTo>
                  <a:lnTo>
                    <a:pt x="105" y="50"/>
                  </a:lnTo>
                  <a:lnTo>
                    <a:pt x="105" y="50"/>
                  </a:lnTo>
                  <a:lnTo>
                    <a:pt x="105" y="50"/>
                  </a:lnTo>
                  <a:lnTo>
                    <a:pt x="97" y="42"/>
                  </a:lnTo>
                  <a:lnTo>
                    <a:pt x="97" y="42"/>
                  </a:lnTo>
                  <a:lnTo>
                    <a:pt x="97" y="42"/>
                  </a:lnTo>
                  <a:lnTo>
                    <a:pt x="91" y="36"/>
                  </a:lnTo>
                  <a:lnTo>
                    <a:pt x="91" y="36"/>
                  </a:lnTo>
                  <a:lnTo>
                    <a:pt x="84" y="28"/>
                  </a:lnTo>
                  <a:lnTo>
                    <a:pt x="84" y="28"/>
                  </a:lnTo>
                  <a:lnTo>
                    <a:pt x="77" y="28"/>
                  </a:lnTo>
                  <a:lnTo>
                    <a:pt x="77" y="28"/>
                  </a:lnTo>
                  <a:lnTo>
                    <a:pt x="77" y="28"/>
                  </a:lnTo>
                  <a:lnTo>
                    <a:pt x="70" y="28"/>
                  </a:lnTo>
                  <a:lnTo>
                    <a:pt x="70" y="28"/>
                  </a:lnTo>
                  <a:lnTo>
                    <a:pt x="63" y="28"/>
                  </a:lnTo>
                  <a:lnTo>
                    <a:pt x="56" y="28"/>
                  </a:lnTo>
                  <a:lnTo>
                    <a:pt x="49" y="28"/>
                  </a:lnTo>
                  <a:lnTo>
                    <a:pt x="49" y="28"/>
                  </a:lnTo>
                  <a:lnTo>
                    <a:pt x="42" y="28"/>
                  </a:lnTo>
                  <a:lnTo>
                    <a:pt x="42" y="28"/>
                  </a:lnTo>
                  <a:lnTo>
                    <a:pt x="42" y="28"/>
                  </a:lnTo>
                  <a:lnTo>
                    <a:pt x="35" y="36"/>
                  </a:lnTo>
                  <a:lnTo>
                    <a:pt x="35" y="36"/>
                  </a:lnTo>
                  <a:lnTo>
                    <a:pt x="35" y="36"/>
                  </a:lnTo>
                  <a:lnTo>
                    <a:pt x="35" y="42"/>
                  </a:lnTo>
                  <a:lnTo>
                    <a:pt x="35" y="42"/>
                  </a:lnTo>
                  <a:lnTo>
                    <a:pt x="35" y="50"/>
                  </a:lnTo>
                  <a:lnTo>
                    <a:pt x="35" y="50"/>
                  </a:lnTo>
                  <a:lnTo>
                    <a:pt x="35" y="50"/>
                  </a:lnTo>
                  <a:lnTo>
                    <a:pt x="35" y="56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35" y="56"/>
                  </a:lnTo>
                  <a:lnTo>
                    <a:pt x="35" y="56"/>
                  </a:lnTo>
                  <a:lnTo>
                    <a:pt x="35" y="56"/>
                  </a:lnTo>
                  <a:lnTo>
                    <a:pt x="35" y="56"/>
                  </a:lnTo>
                  <a:lnTo>
                    <a:pt x="35" y="56"/>
                  </a:lnTo>
                  <a:lnTo>
                    <a:pt x="35" y="56"/>
                  </a:lnTo>
                  <a:lnTo>
                    <a:pt x="35" y="56"/>
                  </a:lnTo>
                  <a:lnTo>
                    <a:pt x="35" y="56"/>
                  </a:lnTo>
                  <a:lnTo>
                    <a:pt x="35" y="63"/>
                  </a:lnTo>
                  <a:lnTo>
                    <a:pt x="35" y="63"/>
                  </a:lnTo>
                  <a:lnTo>
                    <a:pt x="35" y="63"/>
                  </a:lnTo>
                  <a:lnTo>
                    <a:pt x="35" y="63"/>
                  </a:lnTo>
                  <a:lnTo>
                    <a:pt x="35" y="63"/>
                  </a:lnTo>
                  <a:lnTo>
                    <a:pt x="42" y="63"/>
                  </a:lnTo>
                  <a:lnTo>
                    <a:pt x="42" y="63"/>
                  </a:lnTo>
                  <a:lnTo>
                    <a:pt x="42" y="63"/>
                  </a:lnTo>
                  <a:lnTo>
                    <a:pt x="42" y="63"/>
                  </a:lnTo>
                  <a:lnTo>
                    <a:pt x="42" y="63"/>
                  </a:lnTo>
                  <a:lnTo>
                    <a:pt x="42" y="63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49" y="70"/>
                  </a:lnTo>
                  <a:lnTo>
                    <a:pt x="49" y="70"/>
                  </a:lnTo>
                  <a:lnTo>
                    <a:pt x="56" y="70"/>
                  </a:lnTo>
                  <a:lnTo>
                    <a:pt x="56" y="70"/>
                  </a:lnTo>
                  <a:lnTo>
                    <a:pt x="56" y="70"/>
                  </a:lnTo>
                  <a:lnTo>
                    <a:pt x="63" y="70"/>
                  </a:lnTo>
                  <a:lnTo>
                    <a:pt x="63" y="70"/>
                  </a:lnTo>
                  <a:lnTo>
                    <a:pt x="70" y="77"/>
                  </a:lnTo>
                  <a:lnTo>
                    <a:pt x="84" y="77"/>
                  </a:lnTo>
                  <a:lnTo>
                    <a:pt x="91" y="77"/>
                  </a:lnTo>
                  <a:lnTo>
                    <a:pt x="97" y="84"/>
                  </a:lnTo>
                  <a:lnTo>
                    <a:pt x="105" y="84"/>
                  </a:lnTo>
                  <a:lnTo>
                    <a:pt x="111" y="84"/>
                  </a:lnTo>
                  <a:lnTo>
                    <a:pt x="119" y="91"/>
                  </a:lnTo>
                  <a:lnTo>
                    <a:pt x="119" y="91"/>
                  </a:lnTo>
                  <a:lnTo>
                    <a:pt x="125" y="91"/>
                  </a:lnTo>
                  <a:lnTo>
                    <a:pt x="125" y="98"/>
                  </a:lnTo>
                  <a:lnTo>
                    <a:pt x="133" y="98"/>
                  </a:lnTo>
                  <a:lnTo>
                    <a:pt x="133" y="105"/>
                  </a:lnTo>
                  <a:lnTo>
                    <a:pt x="139" y="105"/>
                  </a:lnTo>
                  <a:lnTo>
                    <a:pt x="139" y="112"/>
                  </a:lnTo>
                  <a:lnTo>
                    <a:pt x="139" y="112"/>
                  </a:lnTo>
                  <a:lnTo>
                    <a:pt x="139" y="119"/>
                  </a:lnTo>
                  <a:lnTo>
                    <a:pt x="139" y="119"/>
                  </a:lnTo>
                  <a:lnTo>
                    <a:pt x="139" y="126"/>
                  </a:lnTo>
                  <a:lnTo>
                    <a:pt x="139" y="126"/>
                  </a:lnTo>
                  <a:lnTo>
                    <a:pt x="139" y="133"/>
                  </a:lnTo>
                  <a:lnTo>
                    <a:pt x="139" y="140"/>
                  </a:lnTo>
                  <a:lnTo>
                    <a:pt x="139" y="140"/>
                  </a:lnTo>
                  <a:lnTo>
                    <a:pt x="139" y="147"/>
                  </a:lnTo>
                  <a:lnTo>
                    <a:pt x="139" y="153"/>
                  </a:lnTo>
                  <a:lnTo>
                    <a:pt x="133" y="153"/>
                  </a:lnTo>
                  <a:lnTo>
                    <a:pt x="133" y="161"/>
                  </a:lnTo>
                  <a:lnTo>
                    <a:pt x="125" y="161"/>
                  </a:lnTo>
                  <a:lnTo>
                    <a:pt x="125" y="167"/>
                  </a:lnTo>
                  <a:lnTo>
                    <a:pt x="119" y="167"/>
                  </a:lnTo>
                  <a:lnTo>
                    <a:pt x="111" y="175"/>
                  </a:lnTo>
                  <a:lnTo>
                    <a:pt x="111" y="175"/>
                  </a:lnTo>
                  <a:lnTo>
                    <a:pt x="105" y="181"/>
                  </a:lnTo>
                  <a:lnTo>
                    <a:pt x="97" y="181"/>
                  </a:lnTo>
                  <a:lnTo>
                    <a:pt x="91" y="181"/>
                  </a:lnTo>
                  <a:lnTo>
                    <a:pt x="84" y="181"/>
                  </a:lnTo>
                  <a:lnTo>
                    <a:pt x="77" y="181"/>
                  </a:lnTo>
                  <a:lnTo>
                    <a:pt x="70" y="181"/>
                  </a:lnTo>
                  <a:lnTo>
                    <a:pt x="70" y="181"/>
                  </a:lnTo>
                  <a:lnTo>
                    <a:pt x="56" y="181"/>
                  </a:lnTo>
                  <a:lnTo>
                    <a:pt x="49" y="181"/>
                  </a:lnTo>
                  <a:lnTo>
                    <a:pt x="42" y="181"/>
                  </a:lnTo>
                  <a:lnTo>
                    <a:pt x="35" y="181"/>
                  </a:lnTo>
                  <a:lnTo>
                    <a:pt x="28" y="181"/>
                  </a:lnTo>
                  <a:lnTo>
                    <a:pt x="21" y="175"/>
                  </a:lnTo>
                  <a:lnTo>
                    <a:pt x="14" y="175"/>
                  </a:lnTo>
                  <a:lnTo>
                    <a:pt x="14" y="167"/>
                  </a:lnTo>
                  <a:lnTo>
                    <a:pt x="7" y="167"/>
                  </a:lnTo>
                  <a:lnTo>
                    <a:pt x="7" y="161"/>
                  </a:lnTo>
                  <a:lnTo>
                    <a:pt x="0" y="153"/>
                  </a:lnTo>
                  <a:lnTo>
                    <a:pt x="0" y="147"/>
                  </a:lnTo>
                  <a:lnTo>
                    <a:pt x="0" y="140"/>
                  </a:lnTo>
                  <a:lnTo>
                    <a:pt x="0" y="140"/>
                  </a:lnTo>
                  <a:lnTo>
                    <a:pt x="0" y="133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984" name="Freeform 336"/>
            <p:cNvSpPr>
              <a:spLocks/>
            </p:cNvSpPr>
            <p:nvPr/>
          </p:nvSpPr>
          <p:spPr bwMode="auto">
            <a:xfrm>
              <a:off x="4078" y="582"/>
              <a:ext cx="76" cy="90"/>
            </a:xfrm>
            <a:custGeom>
              <a:avLst/>
              <a:gdLst/>
              <a:ahLst/>
              <a:cxnLst>
                <a:cxn ang="0">
                  <a:pos x="125" y="153"/>
                </a:cxn>
                <a:cxn ang="0">
                  <a:pos x="111" y="167"/>
                </a:cxn>
                <a:cxn ang="0">
                  <a:pos x="97" y="175"/>
                </a:cxn>
                <a:cxn ang="0">
                  <a:pos x="90" y="181"/>
                </a:cxn>
                <a:cxn ang="0">
                  <a:pos x="76" y="181"/>
                </a:cxn>
                <a:cxn ang="0">
                  <a:pos x="62" y="181"/>
                </a:cxn>
                <a:cxn ang="0">
                  <a:pos x="55" y="181"/>
                </a:cxn>
                <a:cxn ang="0">
                  <a:pos x="48" y="181"/>
                </a:cxn>
                <a:cxn ang="0">
                  <a:pos x="34" y="181"/>
                </a:cxn>
                <a:cxn ang="0">
                  <a:pos x="28" y="181"/>
                </a:cxn>
                <a:cxn ang="0">
                  <a:pos x="20" y="175"/>
                </a:cxn>
                <a:cxn ang="0">
                  <a:pos x="14" y="175"/>
                </a:cxn>
                <a:cxn ang="0">
                  <a:pos x="6" y="167"/>
                </a:cxn>
                <a:cxn ang="0">
                  <a:pos x="6" y="161"/>
                </a:cxn>
                <a:cxn ang="0">
                  <a:pos x="6" y="153"/>
                </a:cxn>
                <a:cxn ang="0">
                  <a:pos x="6" y="147"/>
                </a:cxn>
                <a:cxn ang="0">
                  <a:pos x="0" y="147"/>
                </a:cxn>
                <a:cxn ang="0">
                  <a:pos x="6" y="140"/>
                </a:cxn>
                <a:cxn ang="0">
                  <a:pos x="6" y="133"/>
                </a:cxn>
                <a:cxn ang="0">
                  <a:pos x="6" y="126"/>
                </a:cxn>
                <a:cxn ang="0">
                  <a:pos x="6" y="119"/>
                </a:cxn>
                <a:cxn ang="0">
                  <a:pos x="6" y="0"/>
                </a:cxn>
                <a:cxn ang="0">
                  <a:pos x="34" y="98"/>
                </a:cxn>
                <a:cxn ang="0">
                  <a:pos x="28" y="112"/>
                </a:cxn>
                <a:cxn ang="0">
                  <a:pos x="34" y="119"/>
                </a:cxn>
                <a:cxn ang="0">
                  <a:pos x="34" y="126"/>
                </a:cxn>
                <a:cxn ang="0">
                  <a:pos x="34" y="133"/>
                </a:cxn>
                <a:cxn ang="0">
                  <a:pos x="34" y="133"/>
                </a:cxn>
                <a:cxn ang="0">
                  <a:pos x="34" y="140"/>
                </a:cxn>
                <a:cxn ang="0">
                  <a:pos x="34" y="147"/>
                </a:cxn>
                <a:cxn ang="0">
                  <a:pos x="34" y="147"/>
                </a:cxn>
                <a:cxn ang="0">
                  <a:pos x="41" y="153"/>
                </a:cxn>
                <a:cxn ang="0">
                  <a:pos x="48" y="153"/>
                </a:cxn>
                <a:cxn ang="0">
                  <a:pos x="55" y="153"/>
                </a:cxn>
                <a:cxn ang="0">
                  <a:pos x="55" y="153"/>
                </a:cxn>
                <a:cxn ang="0">
                  <a:pos x="62" y="153"/>
                </a:cxn>
                <a:cxn ang="0">
                  <a:pos x="69" y="153"/>
                </a:cxn>
                <a:cxn ang="0">
                  <a:pos x="83" y="153"/>
                </a:cxn>
                <a:cxn ang="0">
                  <a:pos x="90" y="153"/>
                </a:cxn>
                <a:cxn ang="0">
                  <a:pos x="97" y="153"/>
                </a:cxn>
                <a:cxn ang="0">
                  <a:pos x="104" y="147"/>
                </a:cxn>
                <a:cxn ang="0">
                  <a:pos x="111" y="140"/>
                </a:cxn>
                <a:cxn ang="0">
                  <a:pos x="118" y="133"/>
                </a:cxn>
                <a:cxn ang="0">
                  <a:pos x="118" y="119"/>
                </a:cxn>
                <a:cxn ang="0">
                  <a:pos x="118" y="105"/>
                </a:cxn>
                <a:cxn ang="0">
                  <a:pos x="125" y="0"/>
                </a:cxn>
                <a:cxn ang="0">
                  <a:pos x="153" y="181"/>
                </a:cxn>
              </a:cxnLst>
              <a:rect l="0" t="0" r="r" b="b"/>
              <a:pathLst>
                <a:path w="153" h="181">
                  <a:moveTo>
                    <a:pt x="125" y="181"/>
                  </a:moveTo>
                  <a:lnTo>
                    <a:pt x="125" y="153"/>
                  </a:lnTo>
                  <a:lnTo>
                    <a:pt x="118" y="161"/>
                  </a:lnTo>
                  <a:lnTo>
                    <a:pt x="111" y="167"/>
                  </a:lnTo>
                  <a:lnTo>
                    <a:pt x="104" y="167"/>
                  </a:lnTo>
                  <a:lnTo>
                    <a:pt x="97" y="175"/>
                  </a:lnTo>
                  <a:lnTo>
                    <a:pt x="97" y="175"/>
                  </a:lnTo>
                  <a:lnTo>
                    <a:pt x="90" y="181"/>
                  </a:lnTo>
                  <a:lnTo>
                    <a:pt x="83" y="181"/>
                  </a:lnTo>
                  <a:lnTo>
                    <a:pt x="76" y="181"/>
                  </a:lnTo>
                  <a:lnTo>
                    <a:pt x="69" y="181"/>
                  </a:lnTo>
                  <a:lnTo>
                    <a:pt x="62" y="181"/>
                  </a:lnTo>
                  <a:lnTo>
                    <a:pt x="62" y="181"/>
                  </a:lnTo>
                  <a:lnTo>
                    <a:pt x="55" y="181"/>
                  </a:lnTo>
                  <a:lnTo>
                    <a:pt x="48" y="181"/>
                  </a:lnTo>
                  <a:lnTo>
                    <a:pt x="48" y="181"/>
                  </a:lnTo>
                  <a:lnTo>
                    <a:pt x="41" y="181"/>
                  </a:lnTo>
                  <a:lnTo>
                    <a:pt x="34" y="181"/>
                  </a:lnTo>
                  <a:lnTo>
                    <a:pt x="34" y="181"/>
                  </a:lnTo>
                  <a:lnTo>
                    <a:pt x="28" y="181"/>
                  </a:lnTo>
                  <a:lnTo>
                    <a:pt x="28" y="181"/>
                  </a:lnTo>
                  <a:lnTo>
                    <a:pt x="20" y="175"/>
                  </a:lnTo>
                  <a:lnTo>
                    <a:pt x="20" y="175"/>
                  </a:lnTo>
                  <a:lnTo>
                    <a:pt x="14" y="175"/>
                  </a:lnTo>
                  <a:lnTo>
                    <a:pt x="14" y="167"/>
                  </a:lnTo>
                  <a:lnTo>
                    <a:pt x="6" y="167"/>
                  </a:lnTo>
                  <a:lnTo>
                    <a:pt x="6" y="161"/>
                  </a:lnTo>
                  <a:lnTo>
                    <a:pt x="6" y="161"/>
                  </a:lnTo>
                  <a:lnTo>
                    <a:pt x="6" y="153"/>
                  </a:lnTo>
                  <a:lnTo>
                    <a:pt x="6" y="153"/>
                  </a:lnTo>
                  <a:lnTo>
                    <a:pt x="6" y="147"/>
                  </a:lnTo>
                  <a:lnTo>
                    <a:pt x="6" y="147"/>
                  </a:lnTo>
                  <a:lnTo>
                    <a:pt x="6" y="147"/>
                  </a:lnTo>
                  <a:lnTo>
                    <a:pt x="0" y="147"/>
                  </a:lnTo>
                  <a:lnTo>
                    <a:pt x="6" y="140"/>
                  </a:lnTo>
                  <a:lnTo>
                    <a:pt x="6" y="140"/>
                  </a:lnTo>
                  <a:lnTo>
                    <a:pt x="0" y="133"/>
                  </a:lnTo>
                  <a:lnTo>
                    <a:pt x="6" y="133"/>
                  </a:lnTo>
                  <a:lnTo>
                    <a:pt x="6" y="133"/>
                  </a:lnTo>
                  <a:lnTo>
                    <a:pt x="6" y="126"/>
                  </a:lnTo>
                  <a:lnTo>
                    <a:pt x="6" y="126"/>
                  </a:lnTo>
                  <a:lnTo>
                    <a:pt x="6" y="119"/>
                  </a:lnTo>
                  <a:lnTo>
                    <a:pt x="6" y="119"/>
                  </a:lnTo>
                  <a:lnTo>
                    <a:pt x="6" y="0"/>
                  </a:lnTo>
                  <a:lnTo>
                    <a:pt x="34" y="0"/>
                  </a:lnTo>
                  <a:lnTo>
                    <a:pt x="34" y="98"/>
                  </a:lnTo>
                  <a:lnTo>
                    <a:pt x="34" y="105"/>
                  </a:lnTo>
                  <a:lnTo>
                    <a:pt x="28" y="112"/>
                  </a:lnTo>
                  <a:lnTo>
                    <a:pt x="28" y="112"/>
                  </a:lnTo>
                  <a:lnTo>
                    <a:pt x="34" y="119"/>
                  </a:lnTo>
                  <a:lnTo>
                    <a:pt x="34" y="126"/>
                  </a:lnTo>
                  <a:lnTo>
                    <a:pt x="34" y="126"/>
                  </a:lnTo>
                  <a:lnTo>
                    <a:pt x="34" y="126"/>
                  </a:lnTo>
                  <a:lnTo>
                    <a:pt x="34" y="133"/>
                  </a:lnTo>
                  <a:lnTo>
                    <a:pt x="34" y="133"/>
                  </a:lnTo>
                  <a:lnTo>
                    <a:pt x="34" y="133"/>
                  </a:lnTo>
                  <a:lnTo>
                    <a:pt x="34" y="133"/>
                  </a:lnTo>
                  <a:lnTo>
                    <a:pt x="34" y="140"/>
                  </a:lnTo>
                  <a:lnTo>
                    <a:pt x="34" y="140"/>
                  </a:lnTo>
                  <a:lnTo>
                    <a:pt x="34" y="147"/>
                  </a:lnTo>
                  <a:lnTo>
                    <a:pt x="34" y="147"/>
                  </a:lnTo>
                  <a:lnTo>
                    <a:pt x="34" y="147"/>
                  </a:lnTo>
                  <a:lnTo>
                    <a:pt x="34" y="153"/>
                  </a:lnTo>
                  <a:lnTo>
                    <a:pt x="41" y="153"/>
                  </a:lnTo>
                  <a:lnTo>
                    <a:pt x="41" y="153"/>
                  </a:lnTo>
                  <a:lnTo>
                    <a:pt x="48" y="153"/>
                  </a:lnTo>
                  <a:lnTo>
                    <a:pt x="48" y="153"/>
                  </a:lnTo>
                  <a:lnTo>
                    <a:pt x="55" y="153"/>
                  </a:lnTo>
                  <a:lnTo>
                    <a:pt x="55" y="153"/>
                  </a:lnTo>
                  <a:lnTo>
                    <a:pt x="55" y="153"/>
                  </a:lnTo>
                  <a:lnTo>
                    <a:pt x="62" y="153"/>
                  </a:lnTo>
                  <a:lnTo>
                    <a:pt x="62" y="153"/>
                  </a:lnTo>
                  <a:lnTo>
                    <a:pt x="62" y="153"/>
                  </a:lnTo>
                  <a:lnTo>
                    <a:pt x="69" y="153"/>
                  </a:lnTo>
                  <a:lnTo>
                    <a:pt x="76" y="153"/>
                  </a:lnTo>
                  <a:lnTo>
                    <a:pt x="83" y="153"/>
                  </a:lnTo>
                  <a:lnTo>
                    <a:pt x="90" y="153"/>
                  </a:lnTo>
                  <a:lnTo>
                    <a:pt x="90" y="153"/>
                  </a:lnTo>
                  <a:lnTo>
                    <a:pt x="97" y="153"/>
                  </a:lnTo>
                  <a:lnTo>
                    <a:pt x="97" y="153"/>
                  </a:lnTo>
                  <a:lnTo>
                    <a:pt x="104" y="147"/>
                  </a:lnTo>
                  <a:lnTo>
                    <a:pt x="104" y="147"/>
                  </a:lnTo>
                  <a:lnTo>
                    <a:pt x="111" y="140"/>
                  </a:lnTo>
                  <a:lnTo>
                    <a:pt x="111" y="140"/>
                  </a:lnTo>
                  <a:lnTo>
                    <a:pt x="118" y="133"/>
                  </a:lnTo>
                  <a:lnTo>
                    <a:pt x="118" y="133"/>
                  </a:lnTo>
                  <a:lnTo>
                    <a:pt x="118" y="126"/>
                  </a:lnTo>
                  <a:lnTo>
                    <a:pt x="118" y="119"/>
                  </a:lnTo>
                  <a:lnTo>
                    <a:pt x="118" y="112"/>
                  </a:lnTo>
                  <a:lnTo>
                    <a:pt x="118" y="105"/>
                  </a:lnTo>
                  <a:lnTo>
                    <a:pt x="118" y="105"/>
                  </a:lnTo>
                  <a:lnTo>
                    <a:pt x="125" y="0"/>
                  </a:lnTo>
                  <a:lnTo>
                    <a:pt x="153" y="0"/>
                  </a:lnTo>
                  <a:lnTo>
                    <a:pt x="153" y="181"/>
                  </a:lnTo>
                  <a:lnTo>
                    <a:pt x="125" y="18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985" name="Freeform 337"/>
            <p:cNvSpPr>
              <a:spLocks noEditPoints="1"/>
            </p:cNvSpPr>
            <p:nvPr/>
          </p:nvSpPr>
          <p:spPr bwMode="auto">
            <a:xfrm>
              <a:off x="4224" y="550"/>
              <a:ext cx="108" cy="122"/>
            </a:xfrm>
            <a:custGeom>
              <a:avLst/>
              <a:gdLst/>
              <a:ahLst/>
              <a:cxnLst>
                <a:cxn ang="0">
                  <a:pos x="0" y="99"/>
                </a:cxn>
                <a:cxn ang="0">
                  <a:pos x="8" y="63"/>
                </a:cxn>
                <a:cxn ang="0">
                  <a:pos x="28" y="28"/>
                </a:cxn>
                <a:cxn ang="0">
                  <a:pos x="56" y="8"/>
                </a:cxn>
                <a:cxn ang="0">
                  <a:pos x="91" y="0"/>
                </a:cxn>
                <a:cxn ang="0">
                  <a:pos x="126" y="0"/>
                </a:cxn>
                <a:cxn ang="0">
                  <a:pos x="154" y="8"/>
                </a:cxn>
                <a:cxn ang="0">
                  <a:pos x="175" y="21"/>
                </a:cxn>
                <a:cxn ang="0">
                  <a:pos x="195" y="49"/>
                </a:cxn>
                <a:cxn ang="0">
                  <a:pos x="209" y="77"/>
                </a:cxn>
                <a:cxn ang="0">
                  <a:pos x="217" y="105"/>
                </a:cxn>
                <a:cxn ang="0">
                  <a:pos x="217" y="140"/>
                </a:cxn>
                <a:cxn ang="0">
                  <a:pos x="209" y="175"/>
                </a:cxn>
                <a:cxn ang="0">
                  <a:pos x="195" y="203"/>
                </a:cxn>
                <a:cxn ang="0">
                  <a:pos x="181" y="224"/>
                </a:cxn>
                <a:cxn ang="0">
                  <a:pos x="161" y="244"/>
                </a:cxn>
                <a:cxn ang="0">
                  <a:pos x="133" y="244"/>
                </a:cxn>
                <a:cxn ang="0">
                  <a:pos x="112" y="244"/>
                </a:cxn>
                <a:cxn ang="0">
                  <a:pos x="77" y="244"/>
                </a:cxn>
                <a:cxn ang="0">
                  <a:pos x="50" y="244"/>
                </a:cxn>
                <a:cxn ang="0">
                  <a:pos x="28" y="224"/>
                </a:cxn>
                <a:cxn ang="0">
                  <a:pos x="8" y="203"/>
                </a:cxn>
                <a:cxn ang="0">
                  <a:pos x="0" y="175"/>
                </a:cxn>
                <a:cxn ang="0">
                  <a:pos x="0" y="140"/>
                </a:cxn>
                <a:cxn ang="0">
                  <a:pos x="28" y="133"/>
                </a:cxn>
                <a:cxn ang="0">
                  <a:pos x="28" y="168"/>
                </a:cxn>
                <a:cxn ang="0">
                  <a:pos x="36" y="189"/>
                </a:cxn>
                <a:cxn ang="0">
                  <a:pos x="56" y="210"/>
                </a:cxn>
                <a:cxn ang="0">
                  <a:pos x="77" y="224"/>
                </a:cxn>
                <a:cxn ang="0">
                  <a:pos x="98" y="224"/>
                </a:cxn>
                <a:cxn ang="0">
                  <a:pos x="133" y="224"/>
                </a:cxn>
                <a:cxn ang="0">
                  <a:pos x="154" y="210"/>
                </a:cxn>
                <a:cxn ang="0">
                  <a:pos x="175" y="189"/>
                </a:cxn>
                <a:cxn ang="0">
                  <a:pos x="189" y="168"/>
                </a:cxn>
                <a:cxn ang="0">
                  <a:pos x="189" y="133"/>
                </a:cxn>
                <a:cxn ang="0">
                  <a:pos x="189" y="105"/>
                </a:cxn>
                <a:cxn ang="0">
                  <a:pos x="181" y="77"/>
                </a:cxn>
                <a:cxn ang="0">
                  <a:pos x="167" y="57"/>
                </a:cxn>
                <a:cxn ang="0">
                  <a:pos x="154" y="42"/>
                </a:cxn>
                <a:cxn ang="0">
                  <a:pos x="133" y="28"/>
                </a:cxn>
                <a:cxn ang="0">
                  <a:pos x="112" y="28"/>
                </a:cxn>
                <a:cxn ang="0">
                  <a:pos x="91" y="28"/>
                </a:cxn>
                <a:cxn ang="0">
                  <a:pos x="70" y="35"/>
                </a:cxn>
                <a:cxn ang="0">
                  <a:pos x="50" y="49"/>
                </a:cxn>
                <a:cxn ang="0">
                  <a:pos x="28" y="77"/>
                </a:cxn>
                <a:cxn ang="0">
                  <a:pos x="28" y="119"/>
                </a:cxn>
              </a:cxnLst>
              <a:rect l="0" t="0" r="r" b="b"/>
              <a:pathLst>
                <a:path w="217" h="244">
                  <a:moveTo>
                    <a:pt x="0" y="126"/>
                  </a:moveTo>
                  <a:lnTo>
                    <a:pt x="0" y="113"/>
                  </a:lnTo>
                  <a:lnTo>
                    <a:pt x="0" y="99"/>
                  </a:lnTo>
                  <a:lnTo>
                    <a:pt x="0" y="91"/>
                  </a:lnTo>
                  <a:lnTo>
                    <a:pt x="8" y="77"/>
                  </a:lnTo>
                  <a:lnTo>
                    <a:pt x="8" y="63"/>
                  </a:lnTo>
                  <a:lnTo>
                    <a:pt x="14" y="49"/>
                  </a:lnTo>
                  <a:lnTo>
                    <a:pt x="22" y="42"/>
                  </a:lnTo>
                  <a:lnTo>
                    <a:pt x="28" y="28"/>
                  </a:lnTo>
                  <a:lnTo>
                    <a:pt x="36" y="21"/>
                  </a:lnTo>
                  <a:lnTo>
                    <a:pt x="50" y="14"/>
                  </a:lnTo>
                  <a:lnTo>
                    <a:pt x="56" y="8"/>
                  </a:lnTo>
                  <a:lnTo>
                    <a:pt x="70" y="0"/>
                  </a:lnTo>
                  <a:lnTo>
                    <a:pt x="84" y="0"/>
                  </a:lnTo>
                  <a:lnTo>
                    <a:pt x="91" y="0"/>
                  </a:lnTo>
                  <a:lnTo>
                    <a:pt x="105" y="0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133" y="0"/>
                  </a:lnTo>
                  <a:lnTo>
                    <a:pt x="140" y="8"/>
                  </a:lnTo>
                  <a:lnTo>
                    <a:pt x="154" y="8"/>
                  </a:lnTo>
                  <a:lnTo>
                    <a:pt x="161" y="14"/>
                  </a:lnTo>
                  <a:lnTo>
                    <a:pt x="167" y="21"/>
                  </a:lnTo>
                  <a:lnTo>
                    <a:pt x="175" y="21"/>
                  </a:lnTo>
                  <a:lnTo>
                    <a:pt x="189" y="28"/>
                  </a:lnTo>
                  <a:lnTo>
                    <a:pt x="189" y="42"/>
                  </a:lnTo>
                  <a:lnTo>
                    <a:pt x="195" y="49"/>
                  </a:lnTo>
                  <a:lnTo>
                    <a:pt x="203" y="57"/>
                  </a:lnTo>
                  <a:lnTo>
                    <a:pt x="209" y="63"/>
                  </a:lnTo>
                  <a:lnTo>
                    <a:pt x="209" y="77"/>
                  </a:lnTo>
                  <a:lnTo>
                    <a:pt x="217" y="85"/>
                  </a:lnTo>
                  <a:lnTo>
                    <a:pt x="217" y="99"/>
                  </a:lnTo>
                  <a:lnTo>
                    <a:pt x="217" y="105"/>
                  </a:lnTo>
                  <a:lnTo>
                    <a:pt x="217" y="119"/>
                  </a:lnTo>
                  <a:lnTo>
                    <a:pt x="217" y="126"/>
                  </a:lnTo>
                  <a:lnTo>
                    <a:pt x="217" y="140"/>
                  </a:lnTo>
                  <a:lnTo>
                    <a:pt x="217" y="154"/>
                  </a:lnTo>
                  <a:lnTo>
                    <a:pt x="217" y="161"/>
                  </a:lnTo>
                  <a:lnTo>
                    <a:pt x="209" y="175"/>
                  </a:lnTo>
                  <a:lnTo>
                    <a:pt x="209" y="182"/>
                  </a:lnTo>
                  <a:lnTo>
                    <a:pt x="203" y="196"/>
                  </a:lnTo>
                  <a:lnTo>
                    <a:pt x="195" y="203"/>
                  </a:lnTo>
                  <a:lnTo>
                    <a:pt x="195" y="210"/>
                  </a:lnTo>
                  <a:lnTo>
                    <a:pt x="189" y="216"/>
                  </a:lnTo>
                  <a:lnTo>
                    <a:pt x="181" y="224"/>
                  </a:lnTo>
                  <a:lnTo>
                    <a:pt x="175" y="230"/>
                  </a:lnTo>
                  <a:lnTo>
                    <a:pt x="167" y="238"/>
                  </a:lnTo>
                  <a:lnTo>
                    <a:pt x="161" y="244"/>
                  </a:lnTo>
                  <a:lnTo>
                    <a:pt x="154" y="244"/>
                  </a:lnTo>
                  <a:lnTo>
                    <a:pt x="140" y="244"/>
                  </a:lnTo>
                  <a:lnTo>
                    <a:pt x="133" y="244"/>
                  </a:lnTo>
                  <a:lnTo>
                    <a:pt x="126" y="244"/>
                  </a:lnTo>
                  <a:lnTo>
                    <a:pt x="119" y="244"/>
                  </a:lnTo>
                  <a:lnTo>
                    <a:pt x="112" y="244"/>
                  </a:lnTo>
                  <a:lnTo>
                    <a:pt x="98" y="244"/>
                  </a:lnTo>
                  <a:lnTo>
                    <a:pt x="84" y="244"/>
                  </a:lnTo>
                  <a:lnTo>
                    <a:pt x="77" y="244"/>
                  </a:lnTo>
                  <a:lnTo>
                    <a:pt x="70" y="244"/>
                  </a:lnTo>
                  <a:lnTo>
                    <a:pt x="56" y="244"/>
                  </a:lnTo>
                  <a:lnTo>
                    <a:pt x="50" y="244"/>
                  </a:lnTo>
                  <a:lnTo>
                    <a:pt x="42" y="238"/>
                  </a:lnTo>
                  <a:lnTo>
                    <a:pt x="36" y="230"/>
                  </a:lnTo>
                  <a:lnTo>
                    <a:pt x="28" y="224"/>
                  </a:lnTo>
                  <a:lnTo>
                    <a:pt x="22" y="216"/>
                  </a:lnTo>
                  <a:lnTo>
                    <a:pt x="14" y="210"/>
                  </a:lnTo>
                  <a:lnTo>
                    <a:pt x="8" y="203"/>
                  </a:lnTo>
                  <a:lnTo>
                    <a:pt x="8" y="196"/>
                  </a:lnTo>
                  <a:lnTo>
                    <a:pt x="0" y="182"/>
                  </a:lnTo>
                  <a:lnTo>
                    <a:pt x="0" y="175"/>
                  </a:lnTo>
                  <a:lnTo>
                    <a:pt x="0" y="161"/>
                  </a:lnTo>
                  <a:lnTo>
                    <a:pt x="0" y="154"/>
                  </a:lnTo>
                  <a:lnTo>
                    <a:pt x="0" y="140"/>
                  </a:lnTo>
                  <a:lnTo>
                    <a:pt x="0" y="133"/>
                  </a:lnTo>
                  <a:lnTo>
                    <a:pt x="0" y="126"/>
                  </a:lnTo>
                  <a:close/>
                  <a:moveTo>
                    <a:pt x="28" y="133"/>
                  </a:moveTo>
                  <a:lnTo>
                    <a:pt x="28" y="147"/>
                  </a:lnTo>
                  <a:lnTo>
                    <a:pt x="28" y="161"/>
                  </a:lnTo>
                  <a:lnTo>
                    <a:pt x="28" y="168"/>
                  </a:lnTo>
                  <a:lnTo>
                    <a:pt x="28" y="175"/>
                  </a:lnTo>
                  <a:lnTo>
                    <a:pt x="36" y="182"/>
                  </a:lnTo>
                  <a:lnTo>
                    <a:pt x="36" y="189"/>
                  </a:lnTo>
                  <a:lnTo>
                    <a:pt x="42" y="203"/>
                  </a:lnTo>
                  <a:lnTo>
                    <a:pt x="50" y="203"/>
                  </a:lnTo>
                  <a:lnTo>
                    <a:pt x="56" y="210"/>
                  </a:lnTo>
                  <a:lnTo>
                    <a:pt x="64" y="216"/>
                  </a:lnTo>
                  <a:lnTo>
                    <a:pt x="70" y="224"/>
                  </a:lnTo>
                  <a:lnTo>
                    <a:pt x="77" y="224"/>
                  </a:lnTo>
                  <a:lnTo>
                    <a:pt x="84" y="224"/>
                  </a:lnTo>
                  <a:lnTo>
                    <a:pt x="91" y="224"/>
                  </a:lnTo>
                  <a:lnTo>
                    <a:pt x="98" y="224"/>
                  </a:lnTo>
                  <a:lnTo>
                    <a:pt x="105" y="224"/>
                  </a:lnTo>
                  <a:lnTo>
                    <a:pt x="119" y="224"/>
                  </a:lnTo>
                  <a:lnTo>
                    <a:pt x="133" y="224"/>
                  </a:lnTo>
                  <a:lnTo>
                    <a:pt x="140" y="224"/>
                  </a:lnTo>
                  <a:lnTo>
                    <a:pt x="147" y="216"/>
                  </a:lnTo>
                  <a:lnTo>
                    <a:pt x="154" y="210"/>
                  </a:lnTo>
                  <a:lnTo>
                    <a:pt x="167" y="203"/>
                  </a:lnTo>
                  <a:lnTo>
                    <a:pt x="167" y="203"/>
                  </a:lnTo>
                  <a:lnTo>
                    <a:pt x="175" y="189"/>
                  </a:lnTo>
                  <a:lnTo>
                    <a:pt x="181" y="182"/>
                  </a:lnTo>
                  <a:lnTo>
                    <a:pt x="189" y="175"/>
                  </a:lnTo>
                  <a:lnTo>
                    <a:pt x="189" y="168"/>
                  </a:lnTo>
                  <a:lnTo>
                    <a:pt x="189" y="154"/>
                  </a:lnTo>
                  <a:lnTo>
                    <a:pt x="189" y="140"/>
                  </a:lnTo>
                  <a:lnTo>
                    <a:pt x="189" y="133"/>
                  </a:lnTo>
                  <a:lnTo>
                    <a:pt x="189" y="126"/>
                  </a:lnTo>
                  <a:lnTo>
                    <a:pt x="189" y="113"/>
                  </a:lnTo>
                  <a:lnTo>
                    <a:pt x="189" y="105"/>
                  </a:lnTo>
                  <a:lnTo>
                    <a:pt x="189" y="99"/>
                  </a:lnTo>
                  <a:lnTo>
                    <a:pt x="189" y="91"/>
                  </a:lnTo>
                  <a:lnTo>
                    <a:pt x="181" y="77"/>
                  </a:lnTo>
                  <a:lnTo>
                    <a:pt x="181" y="71"/>
                  </a:lnTo>
                  <a:lnTo>
                    <a:pt x="175" y="63"/>
                  </a:lnTo>
                  <a:lnTo>
                    <a:pt x="167" y="57"/>
                  </a:lnTo>
                  <a:lnTo>
                    <a:pt x="167" y="49"/>
                  </a:lnTo>
                  <a:lnTo>
                    <a:pt x="161" y="49"/>
                  </a:lnTo>
                  <a:lnTo>
                    <a:pt x="154" y="42"/>
                  </a:lnTo>
                  <a:lnTo>
                    <a:pt x="147" y="35"/>
                  </a:lnTo>
                  <a:lnTo>
                    <a:pt x="140" y="35"/>
                  </a:lnTo>
                  <a:lnTo>
                    <a:pt x="133" y="28"/>
                  </a:lnTo>
                  <a:lnTo>
                    <a:pt x="126" y="28"/>
                  </a:lnTo>
                  <a:lnTo>
                    <a:pt x="119" y="28"/>
                  </a:lnTo>
                  <a:lnTo>
                    <a:pt x="112" y="28"/>
                  </a:lnTo>
                  <a:lnTo>
                    <a:pt x="112" y="28"/>
                  </a:lnTo>
                  <a:lnTo>
                    <a:pt x="98" y="28"/>
                  </a:lnTo>
                  <a:lnTo>
                    <a:pt x="91" y="28"/>
                  </a:lnTo>
                  <a:lnTo>
                    <a:pt x="84" y="28"/>
                  </a:lnTo>
                  <a:lnTo>
                    <a:pt x="77" y="35"/>
                  </a:lnTo>
                  <a:lnTo>
                    <a:pt x="70" y="35"/>
                  </a:lnTo>
                  <a:lnTo>
                    <a:pt x="56" y="42"/>
                  </a:lnTo>
                  <a:lnTo>
                    <a:pt x="50" y="49"/>
                  </a:lnTo>
                  <a:lnTo>
                    <a:pt x="50" y="49"/>
                  </a:lnTo>
                  <a:lnTo>
                    <a:pt x="42" y="63"/>
                  </a:lnTo>
                  <a:lnTo>
                    <a:pt x="36" y="71"/>
                  </a:lnTo>
                  <a:lnTo>
                    <a:pt x="28" y="77"/>
                  </a:lnTo>
                  <a:lnTo>
                    <a:pt x="28" y="91"/>
                  </a:lnTo>
                  <a:lnTo>
                    <a:pt x="28" y="105"/>
                  </a:lnTo>
                  <a:lnTo>
                    <a:pt x="28" y="119"/>
                  </a:lnTo>
                  <a:lnTo>
                    <a:pt x="28" y="1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986" name="Rectangle 338"/>
            <p:cNvSpPr>
              <a:spLocks noChangeArrowheads="1"/>
            </p:cNvSpPr>
            <p:nvPr/>
          </p:nvSpPr>
          <p:spPr bwMode="auto">
            <a:xfrm>
              <a:off x="4360" y="550"/>
              <a:ext cx="14" cy="12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987" name="Freeform 339"/>
            <p:cNvSpPr>
              <a:spLocks noEditPoints="1"/>
            </p:cNvSpPr>
            <p:nvPr/>
          </p:nvSpPr>
          <p:spPr bwMode="auto">
            <a:xfrm>
              <a:off x="4395" y="582"/>
              <a:ext cx="77" cy="90"/>
            </a:xfrm>
            <a:custGeom>
              <a:avLst/>
              <a:gdLst/>
              <a:ahLst/>
              <a:cxnLst>
                <a:cxn ang="0">
                  <a:pos x="0" y="77"/>
                </a:cxn>
                <a:cxn ang="0">
                  <a:pos x="0" y="56"/>
                </a:cxn>
                <a:cxn ang="0">
                  <a:pos x="7" y="36"/>
                </a:cxn>
                <a:cxn ang="0">
                  <a:pos x="14" y="22"/>
                </a:cxn>
                <a:cxn ang="0">
                  <a:pos x="28" y="14"/>
                </a:cxn>
                <a:cxn ang="0">
                  <a:pos x="42" y="0"/>
                </a:cxn>
                <a:cxn ang="0">
                  <a:pos x="62" y="0"/>
                </a:cxn>
                <a:cxn ang="0">
                  <a:pos x="76" y="0"/>
                </a:cxn>
                <a:cxn ang="0">
                  <a:pos x="104" y="8"/>
                </a:cxn>
                <a:cxn ang="0">
                  <a:pos x="132" y="22"/>
                </a:cxn>
                <a:cxn ang="0">
                  <a:pos x="146" y="42"/>
                </a:cxn>
                <a:cxn ang="0">
                  <a:pos x="153" y="70"/>
                </a:cxn>
                <a:cxn ang="0">
                  <a:pos x="153" y="105"/>
                </a:cxn>
                <a:cxn ang="0">
                  <a:pos x="153" y="133"/>
                </a:cxn>
                <a:cxn ang="0">
                  <a:pos x="146" y="153"/>
                </a:cxn>
                <a:cxn ang="0">
                  <a:pos x="132" y="167"/>
                </a:cxn>
                <a:cxn ang="0">
                  <a:pos x="112" y="175"/>
                </a:cxn>
                <a:cxn ang="0">
                  <a:pos x="90" y="181"/>
                </a:cxn>
                <a:cxn ang="0">
                  <a:pos x="76" y="181"/>
                </a:cxn>
                <a:cxn ang="0">
                  <a:pos x="48" y="181"/>
                </a:cxn>
                <a:cxn ang="0">
                  <a:pos x="28" y="175"/>
                </a:cxn>
                <a:cxn ang="0">
                  <a:pos x="7" y="153"/>
                </a:cxn>
                <a:cxn ang="0">
                  <a:pos x="0" y="126"/>
                </a:cxn>
                <a:cxn ang="0">
                  <a:pos x="0" y="98"/>
                </a:cxn>
                <a:cxn ang="0">
                  <a:pos x="28" y="105"/>
                </a:cxn>
                <a:cxn ang="0">
                  <a:pos x="28" y="126"/>
                </a:cxn>
                <a:cxn ang="0">
                  <a:pos x="34" y="140"/>
                </a:cxn>
                <a:cxn ang="0">
                  <a:pos x="48" y="153"/>
                </a:cxn>
                <a:cxn ang="0">
                  <a:pos x="62" y="153"/>
                </a:cxn>
                <a:cxn ang="0">
                  <a:pos x="76" y="153"/>
                </a:cxn>
                <a:cxn ang="0">
                  <a:pos x="90" y="153"/>
                </a:cxn>
                <a:cxn ang="0">
                  <a:pos x="112" y="147"/>
                </a:cxn>
                <a:cxn ang="0">
                  <a:pos x="118" y="133"/>
                </a:cxn>
                <a:cxn ang="0">
                  <a:pos x="126" y="112"/>
                </a:cxn>
                <a:cxn ang="0">
                  <a:pos x="126" y="91"/>
                </a:cxn>
                <a:cxn ang="0">
                  <a:pos x="126" y="63"/>
                </a:cxn>
                <a:cxn ang="0">
                  <a:pos x="112" y="42"/>
                </a:cxn>
                <a:cxn ang="0">
                  <a:pos x="98" y="36"/>
                </a:cxn>
                <a:cxn ang="0">
                  <a:pos x="84" y="28"/>
                </a:cxn>
                <a:cxn ang="0">
                  <a:pos x="70" y="28"/>
                </a:cxn>
                <a:cxn ang="0">
                  <a:pos x="56" y="28"/>
                </a:cxn>
                <a:cxn ang="0">
                  <a:pos x="42" y="42"/>
                </a:cxn>
                <a:cxn ang="0">
                  <a:pos x="28" y="56"/>
                </a:cxn>
                <a:cxn ang="0">
                  <a:pos x="28" y="77"/>
                </a:cxn>
              </a:cxnLst>
              <a:rect l="0" t="0" r="r" b="b"/>
              <a:pathLst>
                <a:path w="153" h="181">
                  <a:moveTo>
                    <a:pt x="0" y="91"/>
                  </a:moveTo>
                  <a:lnTo>
                    <a:pt x="0" y="84"/>
                  </a:lnTo>
                  <a:lnTo>
                    <a:pt x="0" y="77"/>
                  </a:lnTo>
                  <a:lnTo>
                    <a:pt x="0" y="70"/>
                  </a:lnTo>
                  <a:lnTo>
                    <a:pt x="0" y="63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7" y="42"/>
                  </a:lnTo>
                  <a:lnTo>
                    <a:pt x="7" y="36"/>
                  </a:lnTo>
                  <a:lnTo>
                    <a:pt x="14" y="28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21" y="14"/>
                  </a:lnTo>
                  <a:lnTo>
                    <a:pt x="28" y="14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6" y="0"/>
                  </a:lnTo>
                  <a:lnTo>
                    <a:pt x="62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6" y="0"/>
                  </a:lnTo>
                  <a:lnTo>
                    <a:pt x="90" y="0"/>
                  </a:lnTo>
                  <a:lnTo>
                    <a:pt x="98" y="0"/>
                  </a:lnTo>
                  <a:lnTo>
                    <a:pt x="104" y="8"/>
                  </a:lnTo>
                  <a:lnTo>
                    <a:pt x="112" y="8"/>
                  </a:lnTo>
                  <a:lnTo>
                    <a:pt x="118" y="14"/>
                  </a:lnTo>
                  <a:lnTo>
                    <a:pt x="132" y="22"/>
                  </a:lnTo>
                  <a:lnTo>
                    <a:pt x="132" y="22"/>
                  </a:lnTo>
                  <a:lnTo>
                    <a:pt x="140" y="36"/>
                  </a:lnTo>
                  <a:lnTo>
                    <a:pt x="146" y="42"/>
                  </a:lnTo>
                  <a:lnTo>
                    <a:pt x="153" y="50"/>
                  </a:lnTo>
                  <a:lnTo>
                    <a:pt x="153" y="56"/>
                  </a:lnTo>
                  <a:lnTo>
                    <a:pt x="153" y="70"/>
                  </a:lnTo>
                  <a:lnTo>
                    <a:pt x="153" y="84"/>
                  </a:lnTo>
                  <a:lnTo>
                    <a:pt x="153" y="91"/>
                  </a:lnTo>
                  <a:lnTo>
                    <a:pt x="153" y="105"/>
                  </a:lnTo>
                  <a:lnTo>
                    <a:pt x="153" y="112"/>
                  </a:lnTo>
                  <a:lnTo>
                    <a:pt x="153" y="126"/>
                  </a:lnTo>
                  <a:lnTo>
                    <a:pt x="153" y="133"/>
                  </a:lnTo>
                  <a:lnTo>
                    <a:pt x="153" y="140"/>
                  </a:lnTo>
                  <a:lnTo>
                    <a:pt x="146" y="147"/>
                  </a:lnTo>
                  <a:lnTo>
                    <a:pt x="146" y="153"/>
                  </a:lnTo>
                  <a:lnTo>
                    <a:pt x="140" y="153"/>
                  </a:lnTo>
                  <a:lnTo>
                    <a:pt x="132" y="161"/>
                  </a:lnTo>
                  <a:lnTo>
                    <a:pt x="132" y="167"/>
                  </a:lnTo>
                  <a:lnTo>
                    <a:pt x="126" y="167"/>
                  </a:lnTo>
                  <a:lnTo>
                    <a:pt x="118" y="175"/>
                  </a:lnTo>
                  <a:lnTo>
                    <a:pt x="112" y="175"/>
                  </a:lnTo>
                  <a:lnTo>
                    <a:pt x="104" y="181"/>
                  </a:lnTo>
                  <a:lnTo>
                    <a:pt x="98" y="181"/>
                  </a:lnTo>
                  <a:lnTo>
                    <a:pt x="90" y="181"/>
                  </a:lnTo>
                  <a:lnTo>
                    <a:pt x="84" y="181"/>
                  </a:lnTo>
                  <a:lnTo>
                    <a:pt x="76" y="181"/>
                  </a:lnTo>
                  <a:lnTo>
                    <a:pt x="76" y="181"/>
                  </a:lnTo>
                  <a:lnTo>
                    <a:pt x="62" y="181"/>
                  </a:lnTo>
                  <a:lnTo>
                    <a:pt x="56" y="181"/>
                  </a:lnTo>
                  <a:lnTo>
                    <a:pt x="48" y="181"/>
                  </a:lnTo>
                  <a:lnTo>
                    <a:pt x="42" y="181"/>
                  </a:lnTo>
                  <a:lnTo>
                    <a:pt x="34" y="175"/>
                  </a:lnTo>
                  <a:lnTo>
                    <a:pt x="28" y="175"/>
                  </a:lnTo>
                  <a:lnTo>
                    <a:pt x="21" y="167"/>
                  </a:lnTo>
                  <a:lnTo>
                    <a:pt x="14" y="161"/>
                  </a:lnTo>
                  <a:lnTo>
                    <a:pt x="7" y="153"/>
                  </a:lnTo>
                  <a:lnTo>
                    <a:pt x="7" y="147"/>
                  </a:lnTo>
                  <a:lnTo>
                    <a:pt x="0" y="140"/>
                  </a:lnTo>
                  <a:lnTo>
                    <a:pt x="0" y="126"/>
                  </a:lnTo>
                  <a:lnTo>
                    <a:pt x="0" y="119"/>
                  </a:lnTo>
                  <a:lnTo>
                    <a:pt x="0" y="105"/>
                  </a:lnTo>
                  <a:lnTo>
                    <a:pt x="0" y="98"/>
                  </a:lnTo>
                  <a:lnTo>
                    <a:pt x="0" y="91"/>
                  </a:lnTo>
                  <a:close/>
                  <a:moveTo>
                    <a:pt x="28" y="91"/>
                  </a:moveTo>
                  <a:lnTo>
                    <a:pt x="28" y="105"/>
                  </a:lnTo>
                  <a:lnTo>
                    <a:pt x="28" y="112"/>
                  </a:lnTo>
                  <a:lnTo>
                    <a:pt x="28" y="119"/>
                  </a:lnTo>
                  <a:lnTo>
                    <a:pt x="28" y="126"/>
                  </a:lnTo>
                  <a:lnTo>
                    <a:pt x="28" y="133"/>
                  </a:lnTo>
                  <a:lnTo>
                    <a:pt x="34" y="140"/>
                  </a:lnTo>
                  <a:lnTo>
                    <a:pt x="34" y="140"/>
                  </a:lnTo>
                  <a:lnTo>
                    <a:pt x="42" y="147"/>
                  </a:lnTo>
                  <a:lnTo>
                    <a:pt x="42" y="147"/>
                  </a:lnTo>
                  <a:lnTo>
                    <a:pt x="48" y="153"/>
                  </a:lnTo>
                  <a:lnTo>
                    <a:pt x="56" y="153"/>
                  </a:lnTo>
                  <a:lnTo>
                    <a:pt x="56" y="153"/>
                  </a:lnTo>
                  <a:lnTo>
                    <a:pt x="62" y="153"/>
                  </a:lnTo>
                  <a:lnTo>
                    <a:pt x="70" y="153"/>
                  </a:lnTo>
                  <a:lnTo>
                    <a:pt x="70" y="153"/>
                  </a:lnTo>
                  <a:lnTo>
                    <a:pt x="76" y="153"/>
                  </a:lnTo>
                  <a:lnTo>
                    <a:pt x="84" y="153"/>
                  </a:lnTo>
                  <a:lnTo>
                    <a:pt x="84" y="153"/>
                  </a:lnTo>
                  <a:lnTo>
                    <a:pt x="90" y="153"/>
                  </a:lnTo>
                  <a:lnTo>
                    <a:pt x="98" y="153"/>
                  </a:lnTo>
                  <a:lnTo>
                    <a:pt x="104" y="147"/>
                  </a:lnTo>
                  <a:lnTo>
                    <a:pt x="112" y="147"/>
                  </a:lnTo>
                  <a:lnTo>
                    <a:pt x="112" y="140"/>
                  </a:lnTo>
                  <a:lnTo>
                    <a:pt x="118" y="140"/>
                  </a:lnTo>
                  <a:lnTo>
                    <a:pt x="118" y="133"/>
                  </a:lnTo>
                  <a:lnTo>
                    <a:pt x="126" y="126"/>
                  </a:lnTo>
                  <a:lnTo>
                    <a:pt x="126" y="119"/>
                  </a:lnTo>
                  <a:lnTo>
                    <a:pt x="126" y="112"/>
                  </a:lnTo>
                  <a:lnTo>
                    <a:pt x="126" y="105"/>
                  </a:lnTo>
                  <a:lnTo>
                    <a:pt x="126" y="98"/>
                  </a:lnTo>
                  <a:lnTo>
                    <a:pt x="126" y="91"/>
                  </a:lnTo>
                  <a:lnTo>
                    <a:pt x="126" y="84"/>
                  </a:lnTo>
                  <a:lnTo>
                    <a:pt x="126" y="70"/>
                  </a:lnTo>
                  <a:lnTo>
                    <a:pt x="126" y="63"/>
                  </a:lnTo>
                  <a:lnTo>
                    <a:pt x="118" y="56"/>
                  </a:lnTo>
                  <a:lnTo>
                    <a:pt x="118" y="50"/>
                  </a:lnTo>
                  <a:lnTo>
                    <a:pt x="112" y="42"/>
                  </a:lnTo>
                  <a:lnTo>
                    <a:pt x="112" y="42"/>
                  </a:lnTo>
                  <a:lnTo>
                    <a:pt x="104" y="36"/>
                  </a:lnTo>
                  <a:lnTo>
                    <a:pt x="98" y="36"/>
                  </a:lnTo>
                  <a:lnTo>
                    <a:pt x="98" y="28"/>
                  </a:lnTo>
                  <a:lnTo>
                    <a:pt x="90" y="28"/>
                  </a:lnTo>
                  <a:lnTo>
                    <a:pt x="84" y="28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0" y="28"/>
                  </a:lnTo>
                  <a:lnTo>
                    <a:pt x="62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48" y="36"/>
                  </a:lnTo>
                  <a:lnTo>
                    <a:pt x="42" y="36"/>
                  </a:lnTo>
                  <a:lnTo>
                    <a:pt x="42" y="42"/>
                  </a:lnTo>
                  <a:lnTo>
                    <a:pt x="34" y="42"/>
                  </a:lnTo>
                  <a:lnTo>
                    <a:pt x="34" y="50"/>
                  </a:lnTo>
                  <a:lnTo>
                    <a:pt x="28" y="56"/>
                  </a:lnTo>
                  <a:lnTo>
                    <a:pt x="28" y="63"/>
                  </a:lnTo>
                  <a:lnTo>
                    <a:pt x="28" y="70"/>
                  </a:lnTo>
                  <a:lnTo>
                    <a:pt x="28" y="77"/>
                  </a:lnTo>
                  <a:lnTo>
                    <a:pt x="28" y="84"/>
                  </a:lnTo>
                  <a:lnTo>
                    <a:pt x="28" y="9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988" name="Freeform 340"/>
            <p:cNvSpPr>
              <a:spLocks/>
            </p:cNvSpPr>
            <p:nvPr/>
          </p:nvSpPr>
          <p:spPr bwMode="auto">
            <a:xfrm>
              <a:off x="4496" y="582"/>
              <a:ext cx="118" cy="90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22"/>
                </a:cxn>
                <a:cxn ang="0">
                  <a:pos x="35" y="14"/>
                </a:cxn>
                <a:cxn ang="0">
                  <a:pos x="41" y="8"/>
                </a:cxn>
                <a:cxn ang="0">
                  <a:pos x="55" y="0"/>
                </a:cxn>
                <a:cxn ang="0">
                  <a:pos x="69" y="0"/>
                </a:cxn>
                <a:cxn ang="0">
                  <a:pos x="77" y="0"/>
                </a:cxn>
                <a:cxn ang="0">
                  <a:pos x="97" y="0"/>
                </a:cxn>
                <a:cxn ang="0">
                  <a:pos x="105" y="8"/>
                </a:cxn>
                <a:cxn ang="0">
                  <a:pos x="111" y="22"/>
                </a:cxn>
                <a:cxn ang="0">
                  <a:pos x="119" y="28"/>
                </a:cxn>
                <a:cxn ang="0">
                  <a:pos x="125" y="22"/>
                </a:cxn>
                <a:cxn ang="0">
                  <a:pos x="139" y="8"/>
                </a:cxn>
                <a:cxn ang="0">
                  <a:pos x="160" y="0"/>
                </a:cxn>
                <a:cxn ang="0">
                  <a:pos x="174" y="0"/>
                </a:cxn>
                <a:cxn ang="0">
                  <a:pos x="188" y="0"/>
                </a:cxn>
                <a:cxn ang="0">
                  <a:pos x="209" y="8"/>
                </a:cxn>
                <a:cxn ang="0">
                  <a:pos x="223" y="22"/>
                </a:cxn>
                <a:cxn ang="0">
                  <a:pos x="230" y="42"/>
                </a:cxn>
                <a:cxn ang="0">
                  <a:pos x="230" y="56"/>
                </a:cxn>
                <a:cxn ang="0">
                  <a:pos x="209" y="70"/>
                </a:cxn>
                <a:cxn ang="0">
                  <a:pos x="202" y="56"/>
                </a:cxn>
                <a:cxn ang="0">
                  <a:pos x="202" y="50"/>
                </a:cxn>
                <a:cxn ang="0">
                  <a:pos x="195" y="42"/>
                </a:cxn>
                <a:cxn ang="0">
                  <a:pos x="188" y="36"/>
                </a:cxn>
                <a:cxn ang="0">
                  <a:pos x="181" y="28"/>
                </a:cxn>
                <a:cxn ang="0">
                  <a:pos x="174" y="28"/>
                </a:cxn>
                <a:cxn ang="0">
                  <a:pos x="160" y="28"/>
                </a:cxn>
                <a:cxn ang="0">
                  <a:pos x="147" y="28"/>
                </a:cxn>
                <a:cxn ang="0">
                  <a:pos x="139" y="42"/>
                </a:cxn>
                <a:cxn ang="0">
                  <a:pos x="133" y="56"/>
                </a:cxn>
                <a:cxn ang="0">
                  <a:pos x="133" y="70"/>
                </a:cxn>
                <a:cxn ang="0">
                  <a:pos x="105" y="181"/>
                </a:cxn>
                <a:cxn ang="0">
                  <a:pos x="97" y="56"/>
                </a:cxn>
                <a:cxn ang="0">
                  <a:pos x="97" y="42"/>
                </a:cxn>
                <a:cxn ang="0">
                  <a:pos x="91" y="36"/>
                </a:cxn>
                <a:cxn ang="0">
                  <a:pos x="77" y="28"/>
                </a:cxn>
                <a:cxn ang="0">
                  <a:pos x="69" y="28"/>
                </a:cxn>
                <a:cxn ang="0">
                  <a:pos x="55" y="28"/>
                </a:cxn>
                <a:cxn ang="0">
                  <a:pos x="49" y="28"/>
                </a:cxn>
                <a:cxn ang="0">
                  <a:pos x="35" y="36"/>
                </a:cxn>
                <a:cxn ang="0">
                  <a:pos x="28" y="50"/>
                </a:cxn>
                <a:cxn ang="0">
                  <a:pos x="28" y="56"/>
                </a:cxn>
                <a:cxn ang="0">
                  <a:pos x="28" y="77"/>
                </a:cxn>
                <a:cxn ang="0">
                  <a:pos x="28" y="181"/>
                </a:cxn>
              </a:cxnLst>
              <a:rect l="0" t="0" r="r" b="b"/>
              <a:pathLst>
                <a:path w="237" h="181">
                  <a:moveTo>
                    <a:pt x="0" y="181"/>
                  </a:moveTo>
                  <a:lnTo>
                    <a:pt x="0" y="0"/>
                  </a:lnTo>
                  <a:lnTo>
                    <a:pt x="28" y="0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35" y="22"/>
                  </a:lnTo>
                  <a:lnTo>
                    <a:pt x="35" y="14"/>
                  </a:lnTo>
                  <a:lnTo>
                    <a:pt x="35" y="14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63" y="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83" y="0"/>
                  </a:lnTo>
                  <a:lnTo>
                    <a:pt x="91" y="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105" y="8"/>
                  </a:lnTo>
                  <a:lnTo>
                    <a:pt x="105" y="8"/>
                  </a:lnTo>
                  <a:lnTo>
                    <a:pt x="111" y="14"/>
                  </a:lnTo>
                  <a:lnTo>
                    <a:pt x="111" y="14"/>
                  </a:lnTo>
                  <a:lnTo>
                    <a:pt x="111" y="22"/>
                  </a:lnTo>
                  <a:lnTo>
                    <a:pt x="119" y="22"/>
                  </a:lnTo>
                  <a:lnTo>
                    <a:pt x="119" y="22"/>
                  </a:lnTo>
                  <a:lnTo>
                    <a:pt x="119" y="28"/>
                  </a:lnTo>
                  <a:lnTo>
                    <a:pt x="119" y="28"/>
                  </a:lnTo>
                  <a:lnTo>
                    <a:pt x="119" y="28"/>
                  </a:lnTo>
                  <a:lnTo>
                    <a:pt x="125" y="22"/>
                  </a:lnTo>
                  <a:lnTo>
                    <a:pt x="133" y="14"/>
                  </a:lnTo>
                  <a:lnTo>
                    <a:pt x="139" y="14"/>
                  </a:lnTo>
                  <a:lnTo>
                    <a:pt x="139" y="8"/>
                  </a:lnTo>
                  <a:lnTo>
                    <a:pt x="147" y="8"/>
                  </a:lnTo>
                  <a:lnTo>
                    <a:pt x="153" y="0"/>
                  </a:lnTo>
                  <a:lnTo>
                    <a:pt x="160" y="0"/>
                  </a:lnTo>
                  <a:lnTo>
                    <a:pt x="167" y="0"/>
                  </a:lnTo>
                  <a:lnTo>
                    <a:pt x="174" y="0"/>
                  </a:lnTo>
                  <a:lnTo>
                    <a:pt x="174" y="0"/>
                  </a:lnTo>
                  <a:lnTo>
                    <a:pt x="181" y="0"/>
                  </a:lnTo>
                  <a:lnTo>
                    <a:pt x="188" y="0"/>
                  </a:lnTo>
                  <a:lnTo>
                    <a:pt x="188" y="0"/>
                  </a:lnTo>
                  <a:lnTo>
                    <a:pt x="195" y="0"/>
                  </a:lnTo>
                  <a:lnTo>
                    <a:pt x="202" y="8"/>
                  </a:lnTo>
                  <a:lnTo>
                    <a:pt x="209" y="8"/>
                  </a:lnTo>
                  <a:lnTo>
                    <a:pt x="216" y="14"/>
                  </a:lnTo>
                  <a:lnTo>
                    <a:pt x="216" y="14"/>
                  </a:lnTo>
                  <a:lnTo>
                    <a:pt x="223" y="22"/>
                  </a:lnTo>
                  <a:lnTo>
                    <a:pt x="223" y="28"/>
                  </a:lnTo>
                  <a:lnTo>
                    <a:pt x="230" y="36"/>
                  </a:lnTo>
                  <a:lnTo>
                    <a:pt x="230" y="42"/>
                  </a:lnTo>
                  <a:lnTo>
                    <a:pt x="230" y="42"/>
                  </a:lnTo>
                  <a:lnTo>
                    <a:pt x="230" y="50"/>
                  </a:lnTo>
                  <a:lnTo>
                    <a:pt x="230" y="56"/>
                  </a:lnTo>
                  <a:lnTo>
                    <a:pt x="237" y="181"/>
                  </a:lnTo>
                  <a:lnTo>
                    <a:pt x="209" y="181"/>
                  </a:lnTo>
                  <a:lnTo>
                    <a:pt x="209" y="70"/>
                  </a:lnTo>
                  <a:lnTo>
                    <a:pt x="202" y="70"/>
                  </a:lnTo>
                  <a:lnTo>
                    <a:pt x="202" y="63"/>
                  </a:lnTo>
                  <a:lnTo>
                    <a:pt x="202" y="56"/>
                  </a:lnTo>
                  <a:lnTo>
                    <a:pt x="202" y="56"/>
                  </a:lnTo>
                  <a:lnTo>
                    <a:pt x="202" y="50"/>
                  </a:lnTo>
                  <a:lnTo>
                    <a:pt x="202" y="50"/>
                  </a:lnTo>
                  <a:lnTo>
                    <a:pt x="202" y="42"/>
                  </a:lnTo>
                  <a:lnTo>
                    <a:pt x="202" y="42"/>
                  </a:lnTo>
                  <a:lnTo>
                    <a:pt x="195" y="42"/>
                  </a:lnTo>
                  <a:lnTo>
                    <a:pt x="195" y="36"/>
                  </a:lnTo>
                  <a:lnTo>
                    <a:pt x="195" y="36"/>
                  </a:lnTo>
                  <a:lnTo>
                    <a:pt x="188" y="36"/>
                  </a:lnTo>
                  <a:lnTo>
                    <a:pt x="188" y="28"/>
                  </a:lnTo>
                  <a:lnTo>
                    <a:pt x="181" y="28"/>
                  </a:lnTo>
                  <a:lnTo>
                    <a:pt x="181" y="28"/>
                  </a:lnTo>
                  <a:lnTo>
                    <a:pt x="181" y="28"/>
                  </a:lnTo>
                  <a:lnTo>
                    <a:pt x="174" y="28"/>
                  </a:lnTo>
                  <a:lnTo>
                    <a:pt x="174" y="28"/>
                  </a:lnTo>
                  <a:lnTo>
                    <a:pt x="174" y="28"/>
                  </a:lnTo>
                  <a:lnTo>
                    <a:pt x="167" y="28"/>
                  </a:lnTo>
                  <a:lnTo>
                    <a:pt x="160" y="28"/>
                  </a:lnTo>
                  <a:lnTo>
                    <a:pt x="153" y="28"/>
                  </a:lnTo>
                  <a:lnTo>
                    <a:pt x="153" y="28"/>
                  </a:lnTo>
                  <a:lnTo>
                    <a:pt x="147" y="28"/>
                  </a:lnTo>
                  <a:lnTo>
                    <a:pt x="147" y="36"/>
                  </a:lnTo>
                  <a:lnTo>
                    <a:pt x="139" y="36"/>
                  </a:lnTo>
                  <a:lnTo>
                    <a:pt x="139" y="42"/>
                  </a:lnTo>
                  <a:lnTo>
                    <a:pt x="133" y="42"/>
                  </a:lnTo>
                  <a:lnTo>
                    <a:pt x="133" y="50"/>
                  </a:lnTo>
                  <a:lnTo>
                    <a:pt x="133" y="56"/>
                  </a:lnTo>
                  <a:lnTo>
                    <a:pt x="133" y="63"/>
                  </a:lnTo>
                  <a:lnTo>
                    <a:pt x="133" y="70"/>
                  </a:lnTo>
                  <a:lnTo>
                    <a:pt x="133" y="70"/>
                  </a:lnTo>
                  <a:lnTo>
                    <a:pt x="133" y="77"/>
                  </a:lnTo>
                  <a:lnTo>
                    <a:pt x="133" y="181"/>
                  </a:lnTo>
                  <a:lnTo>
                    <a:pt x="105" y="181"/>
                  </a:lnTo>
                  <a:lnTo>
                    <a:pt x="105" y="63"/>
                  </a:lnTo>
                  <a:lnTo>
                    <a:pt x="97" y="63"/>
                  </a:lnTo>
                  <a:lnTo>
                    <a:pt x="97" y="56"/>
                  </a:lnTo>
                  <a:lnTo>
                    <a:pt x="97" y="50"/>
                  </a:lnTo>
                  <a:lnTo>
                    <a:pt x="97" y="50"/>
                  </a:lnTo>
                  <a:lnTo>
                    <a:pt x="97" y="42"/>
                  </a:lnTo>
                  <a:lnTo>
                    <a:pt x="97" y="42"/>
                  </a:lnTo>
                  <a:lnTo>
                    <a:pt x="91" y="36"/>
                  </a:lnTo>
                  <a:lnTo>
                    <a:pt x="91" y="36"/>
                  </a:lnTo>
                  <a:lnTo>
                    <a:pt x="83" y="28"/>
                  </a:lnTo>
                  <a:lnTo>
                    <a:pt x="83" y="28"/>
                  </a:lnTo>
                  <a:lnTo>
                    <a:pt x="77" y="28"/>
                  </a:lnTo>
                  <a:lnTo>
                    <a:pt x="77" y="28"/>
                  </a:lnTo>
                  <a:lnTo>
                    <a:pt x="77" y="28"/>
                  </a:lnTo>
                  <a:lnTo>
                    <a:pt x="69" y="28"/>
                  </a:lnTo>
                  <a:lnTo>
                    <a:pt x="69" y="28"/>
                  </a:lnTo>
                  <a:lnTo>
                    <a:pt x="63" y="28"/>
                  </a:lnTo>
                  <a:lnTo>
                    <a:pt x="55" y="28"/>
                  </a:lnTo>
                  <a:lnTo>
                    <a:pt x="55" y="28"/>
                  </a:lnTo>
                  <a:lnTo>
                    <a:pt x="49" y="28"/>
                  </a:lnTo>
                  <a:lnTo>
                    <a:pt x="49" y="28"/>
                  </a:lnTo>
                  <a:lnTo>
                    <a:pt x="41" y="28"/>
                  </a:lnTo>
                  <a:lnTo>
                    <a:pt x="41" y="36"/>
                  </a:lnTo>
                  <a:lnTo>
                    <a:pt x="35" y="36"/>
                  </a:lnTo>
                  <a:lnTo>
                    <a:pt x="35" y="42"/>
                  </a:lnTo>
                  <a:lnTo>
                    <a:pt x="35" y="42"/>
                  </a:lnTo>
                  <a:lnTo>
                    <a:pt x="28" y="50"/>
                  </a:lnTo>
                  <a:lnTo>
                    <a:pt x="28" y="50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28" y="63"/>
                  </a:lnTo>
                  <a:lnTo>
                    <a:pt x="28" y="70"/>
                  </a:lnTo>
                  <a:lnTo>
                    <a:pt x="28" y="77"/>
                  </a:lnTo>
                  <a:lnTo>
                    <a:pt x="28" y="84"/>
                  </a:lnTo>
                  <a:lnTo>
                    <a:pt x="28" y="91"/>
                  </a:lnTo>
                  <a:lnTo>
                    <a:pt x="28" y="181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989" name="Freeform 341"/>
            <p:cNvSpPr>
              <a:spLocks noEditPoints="1"/>
            </p:cNvSpPr>
            <p:nvPr/>
          </p:nvSpPr>
          <p:spPr bwMode="auto">
            <a:xfrm>
              <a:off x="4636" y="582"/>
              <a:ext cx="76" cy="90"/>
            </a:xfrm>
            <a:custGeom>
              <a:avLst/>
              <a:gdLst/>
              <a:ahLst/>
              <a:cxnLst>
                <a:cxn ang="0">
                  <a:pos x="0" y="77"/>
                </a:cxn>
                <a:cxn ang="0">
                  <a:pos x="0" y="56"/>
                </a:cxn>
                <a:cxn ang="0">
                  <a:pos x="7" y="36"/>
                </a:cxn>
                <a:cxn ang="0">
                  <a:pos x="14" y="22"/>
                </a:cxn>
                <a:cxn ang="0">
                  <a:pos x="28" y="14"/>
                </a:cxn>
                <a:cxn ang="0">
                  <a:pos x="42" y="0"/>
                </a:cxn>
                <a:cxn ang="0">
                  <a:pos x="63" y="0"/>
                </a:cxn>
                <a:cxn ang="0">
                  <a:pos x="77" y="0"/>
                </a:cxn>
                <a:cxn ang="0">
                  <a:pos x="104" y="8"/>
                </a:cxn>
                <a:cxn ang="0">
                  <a:pos x="132" y="22"/>
                </a:cxn>
                <a:cxn ang="0">
                  <a:pos x="146" y="42"/>
                </a:cxn>
                <a:cxn ang="0">
                  <a:pos x="154" y="70"/>
                </a:cxn>
                <a:cxn ang="0">
                  <a:pos x="154" y="105"/>
                </a:cxn>
                <a:cxn ang="0">
                  <a:pos x="154" y="133"/>
                </a:cxn>
                <a:cxn ang="0">
                  <a:pos x="146" y="153"/>
                </a:cxn>
                <a:cxn ang="0">
                  <a:pos x="132" y="167"/>
                </a:cxn>
                <a:cxn ang="0">
                  <a:pos x="112" y="175"/>
                </a:cxn>
                <a:cxn ang="0">
                  <a:pos x="90" y="181"/>
                </a:cxn>
                <a:cxn ang="0">
                  <a:pos x="77" y="181"/>
                </a:cxn>
                <a:cxn ang="0">
                  <a:pos x="49" y="181"/>
                </a:cxn>
                <a:cxn ang="0">
                  <a:pos x="28" y="175"/>
                </a:cxn>
                <a:cxn ang="0">
                  <a:pos x="7" y="153"/>
                </a:cxn>
                <a:cxn ang="0">
                  <a:pos x="0" y="126"/>
                </a:cxn>
                <a:cxn ang="0">
                  <a:pos x="0" y="98"/>
                </a:cxn>
                <a:cxn ang="0">
                  <a:pos x="28" y="105"/>
                </a:cxn>
                <a:cxn ang="0">
                  <a:pos x="28" y="126"/>
                </a:cxn>
                <a:cxn ang="0">
                  <a:pos x="35" y="140"/>
                </a:cxn>
                <a:cxn ang="0">
                  <a:pos x="49" y="153"/>
                </a:cxn>
                <a:cxn ang="0">
                  <a:pos x="63" y="153"/>
                </a:cxn>
                <a:cxn ang="0">
                  <a:pos x="77" y="153"/>
                </a:cxn>
                <a:cxn ang="0">
                  <a:pos x="90" y="153"/>
                </a:cxn>
                <a:cxn ang="0">
                  <a:pos x="112" y="147"/>
                </a:cxn>
                <a:cxn ang="0">
                  <a:pos x="118" y="133"/>
                </a:cxn>
                <a:cxn ang="0">
                  <a:pos x="126" y="112"/>
                </a:cxn>
                <a:cxn ang="0">
                  <a:pos x="126" y="91"/>
                </a:cxn>
                <a:cxn ang="0">
                  <a:pos x="126" y="63"/>
                </a:cxn>
                <a:cxn ang="0">
                  <a:pos x="112" y="42"/>
                </a:cxn>
                <a:cxn ang="0">
                  <a:pos x="98" y="36"/>
                </a:cxn>
                <a:cxn ang="0">
                  <a:pos x="84" y="28"/>
                </a:cxn>
                <a:cxn ang="0">
                  <a:pos x="70" y="28"/>
                </a:cxn>
                <a:cxn ang="0">
                  <a:pos x="56" y="28"/>
                </a:cxn>
                <a:cxn ang="0">
                  <a:pos x="42" y="42"/>
                </a:cxn>
                <a:cxn ang="0">
                  <a:pos x="28" y="56"/>
                </a:cxn>
                <a:cxn ang="0">
                  <a:pos x="28" y="77"/>
                </a:cxn>
              </a:cxnLst>
              <a:rect l="0" t="0" r="r" b="b"/>
              <a:pathLst>
                <a:path w="154" h="181">
                  <a:moveTo>
                    <a:pt x="0" y="91"/>
                  </a:moveTo>
                  <a:lnTo>
                    <a:pt x="0" y="84"/>
                  </a:lnTo>
                  <a:lnTo>
                    <a:pt x="0" y="77"/>
                  </a:lnTo>
                  <a:lnTo>
                    <a:pt x="0" y="70"/>
                  </a:lnTo>
                  <a:lnTo>
                    <a:pt x="0" y="63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7" y="42"/>
                  </a:lnTo>
                  <a:lnTo>
                    <a:pt x="7" y="36"/>
                  </a:lnTo>
                  <a:lnTo>
                    <a:pt x="14" y="28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21" y="14"/>
                  </a:lnTo>
                  <a:lnTo>
                    <a:pt x="28" y="14"/>
                  </a:lnTo>
                  <a:lnTo>
                    <a:pt x="35" y="8"/>
                  </a:lnTo>
                  <a:lnTo>
                    <a:pt x="35" y="8"/>
                  </a:lnTo>
                  <a:lnTo>
                    <a:pt x="42" y="0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63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90" y="0"/>
                  </a:lnTo>
                  <a:lnTo>
                    <a:pt x="98" y="0"/>
                  </a:lnTo>
                  <a:lnTo>
                    <a:pt x="104" y="8"/>
                  </a:lnTo>
                  <a:lnTo>
                    <a:pt x="112" y="8"/>
                  </a:lnTo>
                  <a:lnTo>
                    <a:pt x="118" y="14"/>
                  </a:lnTo>
                  <a:lnTo>
                    <a:pt x="132" y="22"/>
                  </a:lnTo>
                  <a:lnTo>
                    <a:pt x="132" y="22"/>
                  </a:lnTo>
                  <a:lnTo>
                    <a:pt x="140" y="36"/>
                  </a:lnTo>
                  <a:lnTo>
                    <a:pt x="146" y="42"/>
                  </a:lnTo>
                  <a:lnTo>
                    <a:pt x="154" y="50"/>
                  </a:lnTo>
                  <a:lnTo>
                    <a:pt x="154" y="56"/>
                  </a:lnTo>
                  <a:lnTo>
                    <a:pt x="154" y="70"/>
                  </a:lnTo>
                  <a:lnTo>
                    <a:pt x="154" y="84"/>
                  </a:lnTo>
                  <a:lnTo>
                    <a:pt x="154" y="91"/>
                  </a:lnTo>
                  <a:lnTo>
                    <a:pt x="154" y="105"/>
                  </a:lnTo>
                  <a:lnTo>
                    <a:pt x="154" y="112"/>
                  </a:lnTo>
                  <a:lnTo>
                    <a:pt x="154" y="126"/>
                  </a:lnTo>
                  <a:lnTo>
                    <a:pt x="154" y="133"/>
                  </a:lnTo>
                  <a:lnTo>
                    <a:pt x="154" y="140"/>
                  </a:lnTo>
                  <a:lnTo>
                    <a:pt x="146" y="147"/>
                  </a:lnTo>
                  <a:lnTo>
                    <a:pt x="146" y="153"/>
                  </a:lnTo>
                  <a:lnTo>
                    <a:pt x="140" y="153"/>
                  </a:lnTo>
                  <a:lnTo>
                    <a:pt x="132" y="161"/>
                  </a:lnTo>
                  <a:lnTo>
                    <a:pt x="132" y="167"/>
                  </a:lnTo>
                  <a:lnTo>
                    <a:pt x="126" y="167"/>
                  </a:lnTo>
                  <a:lnTo>
                    <a:pt x="118" y="175"/>
                  </a:lnTo>
                  <a:lnTo>
                    <a:pt x="112" y="175"/>
                  </a:lnTo>
                  <a:lnTo>
                    <a:pt x="104" y="181"/>
                  </a:lnTo>
                  <a:lnTo>
                    <a:pt x="98" y="181"/>
                  </a:lnTo>
                  <a:lnTo>
                    <a:pt x="90" y="181"/>
                  </a:lnTo>
                  <a:lnTo>
                    <a:pt x="84" y="181"/>
                  </a:lnTo>
                  <a:lnTo>
                    <a:pt x="77" y="181"/>
                  </a:lnTo>
                  <a:lnTo>
                    <a:pt x="77" y="181"/>
                  </a:lnTo>
                  <a:lnTo>
                    <a:pt x="63" y="181"/>
                  </a:lnTo>
                  <a:lnTo>
                    <a:pt x="56" y="181"/>
                  </a:lnTo>
                  <a:lnTo>
                    <a:pt x="49" y="181"/>
                  </a:lnTo>
                  <a:lnTo>
                    <a:pt x="42" y="181"/>
                  </a:lnTo>
                  <a:lnTo>
                    <a:pt x="35" y="175"/>
                  </a:lnTo>
                  <a:lnTo>
                    <a:pt x="28" y="175"/>
                  </a:lnTo>
                  <a:lnTo>
                    <a:pt x="21" y="167"/>
                  </a:lnTo>
                  <a:lnTo>
                    <a:pt x="14" y="161"/>
                  </a:lnTo>
                  <a:lnTo>
                    <a:pt x="7" y="153"/>
                  </a:lnTo>
                  <a:lnTo>
                    <a:pt x="7" y="147"/>
                  </a:lnTo>
                  <a:lnTo>
                    <a:pt x="0" y="140"/>
                  </a:lnTo>
                  <a:lnTo>
                    <a:pt x="0" y="126"/>
                  </a:lnTo>
                  <a:lnTo>
                    <a:pt x="0" y="119"/>
                  </a:lnTo>
                  <a:lnTo>
                    <a:pt x="0" y="105"/>
                  </a:lnTo>
                  <a:lnTo>
                    <a:pt x="0" y="98"/>
                  </a:lnTo>
                  <a:lnTo>
                    <a:pt x="0" y="91"/>
                  </a:lnTo>
                  <a:close/>
                  <a:moveTo>
                    <a:pt x="28" y="91"/>
                  </a:moveTo>
                  <a:lnTo>
                    <a:pt x="28" y="105"/>
                  </a:lnTo>
                  <a:lnTo>
                    <a:pt x="28" y="112"/>
                  </a:lnTo>
                  <a:lnTo>
                    <a:pt x="28" y="119"/>
                  </a:lnTo>
                  <a:lnTo>
                    <a:pt x="28" y="126"/>
                  </a:lnTo>
                  <a:lnTo>
                    <a:pt x="28" y="133"/>
                  </a:lnTo>
                  <a:lnTo>
                    <a:pt x="35" y="140"/>
                  </a:lnTo>
                  <a:lnTo>
                    <a:pt x="35" y="140"/>
                  </a:lnTo>
                  <a:lnTo>
                    <a:pt x="42" y="147"/>
                  </a:lnTo>
                  <a:lnTo>
                    <a:pt x="42" y="147"/>
                  </a:lnTo>
                  <a:lnTo>
                    <a:pt x="49" y="153"/>
                  </a:lnTo>
                  <a:lnTo>
                    <a:pt x="56" y="153"/>
                  </a:lnTo>
                  <a:lnTo>
                    <a:pt x="56" y="153"/>
                  </a:lnTo>
                  <a:lnTo>
                    <a:pt x="63" y="153"/>
                  </a:lnTo>
                  <a:lnTo>
                    <a:pt x="70" y="153"/>
                  </a:lnTo>
                  <a:lnTo>
                    <a:pt x="70" y="153"/>
                  </a:lnTo>
                  <a:lnTo>
                    <a:pt x="77" y="153"/>
                  </a:lnTo>
                  <a:lnTo>
                    <a:pt x="84" y="153"/>
                  </a:lnTo>
                  <a:lnTo>
                    <a:pt x="84" y="153"/>
                  </a:lnTo>
                  <a:lnTo>
                    <a:pt x="90" y="153"/>
                  </a:lnTo>
                  <a:lnTo>
                    <a:pt x="98" y="153"/>
                  </a:lnTo>
                  <a:lnTo>
                    <a:pt x="104" y="147"/>
                  </a:lnTo>
                  <a:lnTo>
                    <a:pt x="112" y="147"/>
                  </a:lnTo>
                  <a:lnTo>
                    <a:pt x="112" y="140"/>
                  </a:lnTo>
                  <a:lnTo>
                    <a:pt x="118" y="140"/>
                  </a:lnTo>
                  <a:lnTo>
                    <a:pt x="118" y="133"/>
                  </a:lnTo>
                  <a:lnTo>
                    <a:pt x="126" y="126"/>
                  </a:lnTo>
                  <a:lnTo>
                    <a:pt x="126" y="119"/>
                  </a:lnTo>
                  <a:lnTo>
                    <a:pt x="126" y="112"/>
                  </a:lnTo>
                  <a:lnTo>
                    <a:pt x="126" y="105"/>
                  </a:lnTo>
                  <a:lnTo>
                    <a:pt x="126" y="98"/>
                  </a:lnTo>
                  <a:lnTo>
                    <a:pt x="126" y="91"/>
                  </a:lnTo>
                  <a:lnTo>
                    <a:pt x="126" y="84"/>
                  </a:lnTo>
                  <a:lnTo>
                    <a:pt x="126" y="70"/>
                  </a:lnTo>
                  <a:lnTo>
                    <a:pt x="126" y="63"/>
                  </a:lnTo>
                  <a:lnTo>
                    <a:pt x="118" y="56"/>
                  </a:lnTo>
                  <a:lnTo>
                    <a:pt x="118" y="50"/>
                  </a:lnTo>
                  <a:lnTo>
                    <a:pt x="112" y="42"/>
                  </a:lnTo>
                  <a:lnTo>
                    <a:pt x="112" y="42"/>
                  </a:lnTo>
                  <a:lnTo>
                    <a:pt x="104" y="36"/>
                  </a:lnTo>
                  <a:lnTo>
                    <a:pt x="98" y="36"/>
                  </a:lnTo>
                  <a:lnTo>
                    <a:pt x="98" y="28"/>
                  </a:lnTo>
                  <a:lnTo>
                    <a:pt x="90" y="28"/>
                  </a:lnTo>
                  <a:lnTo>
                    <a:pt x="84" y="28"/>
                  </a:lnTo>
                  <a:lnTo>
                    <a:pt x="77" y="28"/>
                  </a:lnTo>
                  <a:lnTo>
                    <a:pt x="77" y="28"/>
                  </a:lnTo>
                  <a:lnTo>
                    <a:pt x="70" y="28"/>
                  </a:lnTo>
                  <a:lnTo>
                    <a:pt x="63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49" y="36"/>
                  </a:lnTo>
                  <a:lnTo>
                    <a:pt x="42" y="36"/>
                  </a:lnTo>
                  <a:lnTo>
                    <a:pt x="42" y="42"/>
                  </a:lnTo>
                  <a:lnTo>
                    <a:pt x="35" y="42"/>
                  </a:lnTo>
                  <a:lnTo>
                    <a:pt x="35" y="50"/>
                  </a:lnTo>
                  <a:lnTo>
                    <a:pt x="28" y="56"/>
                  </a:lnTo>
                  <a:lnTo>
                    <a:pt x="28" y="63"/>
                  </a:lnTo>
                  <a:lnTo>
                    <a:pt x="28" y="70"/>
                  </a:lnTo>
                  <a:lnTo>
                    <a:pt x="28" y="77"/>
                  </a:lnTo>
                  <a:lnTo>
                    <a:pt x="28" y="84"/>
                  </a:lnTo>
                  <a:lnTo>
                    <a:pt x="28" y="9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990" name="Freeform 342"/>
            <p:cNvSpPr>
              <a:spLocks/>
            </p:cNvSpPr>
            <p:nvPr/>
          </p:nvSpPr>
          <p:spPr bwMode="auto">
            <a:xfrm>
              <a:off x="4733" y="582"/>
              <a:ext cx="77" cy="90"/>
            </a:xfrm>
            <a:custGeom>
              <a:avLst/>
              <a:gdLst/>
              <a:ahLst/>
              <a:cxnLst>
                <a:cxn ang="0">
                  <a:pos x="125" y="153"/>
                </a:cxn>
                <a:cxn ang="0">
                  <a:pos x="111" y="167"/>
                </a:cxn>
                <a:cxn ang="0">
                  <a:pos x="97" y="175"/>
                </a:cxn>
                <a:cxn ang="0">
                  <a:pos x="90" y="181"/>
                </a:cxn>
                <a:cxn ang="0">
                  <a:pos x="76" y="181"/>
                </a:cxn>
                <a:cxn ang="0">
                  <a:pos x="62" y="181"/>
                </a:cxn>
                <a:cxn ang="0">
                  <a:pos x="55" y="181"/>
                </a:cxn>
                <a:cxn ang="0">
                  <a:pos x="48" y="181"/>
                </a:cxn>
                <a:cxn ang="0">
                  <a:pos x="34" y="181"/>
                </a:cxn>
                <a:cxn ang="0">
                  <a:pos x="27" y="181"/>
                </a:cxn>
                <a:cxn ang="0">
                  <a:pos x="20" y="175"/>
                </a:cxn>
                <a:cxn ang="0">
                  <a:pos x="13" y="175"/>
                </a:cxn>
                <a:cxn ang="0">
                  <a:pos x="6" y="167"/>
                </a:cxn>
                <a:cxn ang="0">
                  <a:pos x="6" y="161"/>
                </a:cxn>
                <a:cxn ang="0">
                  <a:pos x="6" y="153"/>
                </a:cxn>
                <a:cxn ang="0">
                  <a:pos x="6" y="147"/>
                </a:cxn>
                <a:cxn ang="0">
                  <a:pos x="0" y="147"/>
                </a:cxn>
                <a:cxn ang="0">
                  <a:pos x="6" y="140"/>
                </a:cxn>
                <a:cxn ang="0">
                  <a:pos x="6" y="133"/>
                </a:cxn>
                <a:cxn ang="0">
                  <a:pos x="6" y="126"/>
                </a:cxn>
                <a:cxn ang="0">
                  <a:pos x="6" y="119"/>
                </a:cxn>
                <a:cxn ang="0">
                  <a:pos x="6" y="0"/>
                </a:cxn>
                <a:cxn ang="0">
                  <a:pos x="34" y="98"/>
                </a:cxn>
                <a:cxn ang="0">
                  <a:pos x="27" y="112"/>
                </a:cxn>
                <a:cxn ang="0">
                  <a:pos x="34" y="119"/>
                </a:cxn>
                <a:cxn ang="0">
                  <a:pos x="34" y="126"/>
                </a:cxn>
                <a:cxn ang="0">
                  <a:pos x="34" y="133"/>
                </a:cxn>
                <a:cxn ang="0">
                  <a:pos x="34" y="133"/>
                </a:cxn>
                <a:cxn ang="0">
                  <a:pos x="34" y="140"/>
                </a:cxn>
                <a:cxn ang="0">
                  <a:pos x="34" y="147"/>
                </a:cxn>
                <a:cxn ang="0">
                  <a:pos x="34" y="147"/>
                </a:cxn>
                <a:cxn ang="0">
                  <a:pos x="41" y="153"/>
                </a:cxn>
                <a:cxn ang="0">
                  <a:pos x="48" y="153"/>
                </a:cxn>
                <a:cxn ang="0">
                  <a:pos x="55" y="153"/>
                </a:cxn>
                <a:cxn ang="0">
                  <a:pos x="55" y="153"/>
                </a:cxn>
                <a:cxn ang="0">
                  <a:pos x="62" y="153"/>
                </a:cxn>
                <a:cxn ang="0">
                  <a:pos x="69" y="153"/>
                </a:cxn>
                <a:cxn ang="0">
                  <a:pos x="83" y="153"/>
                </a:cxn>
                <a:cxn ang="0">
                  <a:pos x="90" y="153"/>
                </a:cxn>
                <a:cxn ang="0">
                  <a:pos x="97" y="153"/>
                </a:cxn>
                <a:cxn ang="0">
                  <a:pos x="103" y="147"/>
                </a:cxn>
                <a:cxn ang="0">
                  <a:pos x="111" y="140"/>
                </a:cxn>
                <a:cxn ang="0">
                  <a:pos x="117" y="133"/>
                </a:cxn>
                <a:cxn ang="0">
                  <a:pos x="117" y="119"/>
                </a:cxn>
                <a:cxn ang="0">
                  <a:pos x="117" y="105"/>
                </a:cxn>
                <a:cxn ang="0">
                  <a:pos x="125" y="0"/>
                </a:cxn>
                <a:cxn ang="0">
                  <a:pos x="153" y="181"/>
                </a:cxn>
              </a:cxnLst>
              <a:rect l="0" t="0" r="r" b="b"/>
              <a:pathLst>
                <a:path w="153" h="181">
                  <a:moveTo>
                    <a:pt x="125" y="181"/>
                  </a:moveTo>
                  <a:lnTo>
                    <a:pt x="125" y="153"/>
                  </a:lnTo>
                  <a:lnTo>
                    <a:pt x="117" y="161"/>
                  </a:lnTo>
                  <a:lnTo>
                    <a:pt x="111" y="167"/>
                  </a:lnTo>
                  <a:lnTo>
                    <a:pt x="103" y="167"/>
                  </a:lnTo>
                  <a:lnTo>
                    <a:pt x="97" y="175"/>
                  </a:lnTo>
                  <a:lnTo>
                    <a:pt x="97" y="175"/>
                  </a:lnTo>
                  <a:lnTo>
                    <a:pt x="90" y="181"/>
                  </a:lnTo>
                  <a:lnTo>
                    <a:pt x="83" y="181"/>
                  </a:lnTo>
                  <a:lnTo>
                    <a:pt x="76" y="181"/>
                  </a:lnTo>
                  <a:lnTo>
                    <a:pt x="69" y="181"/>
                  </a:lnTo>
                  <a:lnTo>
                    <a:pt x="62" y="181"/>
                  </a:lnTo>
                  <a:lnTo>
                    <a:pt x="62" y="181"/>
                  </a:lnTo>
                  <a:lnTo>
                    <a:pt x="55" y="181"/>
                  </a:lnTo>
                  <a:lnTo>
                    <a:pt x="48" y="181"/>
                  </a:lnTo>
                  <a:lnTo>
                    <a:pt x="48" y="181"/>
                  </a:lnTo>
                  <a:lnTo>
                    <a:pt x="41" y="181"/>
                  </a:lnTo>
                  <a:lnTo>
                    <a:pt x="34" y="181"/>
                  </a:lnTo>
                  <a:lnTo>
                    <a:pt x="34" y="181"/>
                  </a:lnTo>
                  <a:lnTo>
                    <a:pt x="27" y="181"/>
                  </a:lnTo>
                  <a:lnTo>
                    <a:pt x="27" y="181"/>
                  </a:lnTo>
                  <a:lnTo>
                    <a:pt x="20" y="175"/>
                  </a:lnTo>
                  <a:lnTo>
                    <a:pt x="20" y="175"/>
                  </a:lnTo>
                  <a:lnTo>
                    <a:pt x="13" y="175"/>
                  </a:lnTo>
                  <a:lnTo>
                    <a:pt x="13" y="167"/>
                  </a:lnTo>
                  <a:lnTo>
                    <a:pt x="6" y="167"/>
                  </a:lnTo>
                  <a:lnTo>
                    <a:pt x="6" y="161"/>
                  </a:lnTo>
                  <a:lnTo>
                    <a:pt x="6" y="161"/>
                  </a:lnTo>
                  <a:lnTo>
                    <a:pt x="6" y="153"/>
                  </a:lnTo>
                  <a:lnTo>
                    <a:pt x="6" y="153"/>
                  </a:lnTo>
                  <a:lnTo>
                    <a:pt x="6" y="147"/>
                  </a:lnTo>
                  <a:lnTo>
                    <a:pt x="6" y="147"/>
                  </a:lnTo>
                  <a:lnTo>
                    <a:pt x="6" y="147"/>
                  </a:lnTo>
                  <a:lnTo>
                    <a:pt x="0" y="147"/>
                  </a:lnTo>
                  <a:lnTo>
                    <a:pt x="6" y="140"/>
                  </a:lnTo>
                  <a:lnTo>
                    <a:pt x="6" y="140"/>
                  </a:lnTo>
                  <a:lnTo>
                    <a:pt x="0" y="133"/>
                  </a:lnTo>
                  <a:lnTo>
                    <a:pt x="6" y="133"/>
                  </a:lnTo>
                  <a:lnTo>
                    <a:pt x="6" y="133"/>
                  </a:lnTo>
                  <a:lnTo>
                    <a:pt x="6" y="126"/>
                  </a:lnTo>
                  <a:lnTo>
                    <a:pt x="6" y="126"/>
                  </a:lnTo>
                  <a:lnTo>
                    <a:pt x="6" y="119"/>
                  </a:lnTo>
                  <a:lnTo>
                    <a:pt x="6" y="119"/>
                  </a:lnTo>
                  <a:lnTo>
                    <a:pt x="6" y="0"/>
                  </a:lnTo>
                  <a:lnTo>
                    <a:pt x="34" y="0"/>
                  </a:lnTo>
                  <a:lnTo>
                    <a:pt x="34" y="98"/>
                  </a:lnTo>
                  <a:lnTo>
                    <a:pt x="34" y="105"/>
                  </a:lnTo>
                  <a:lnTo>
                    <a:pt x="27" y="112"/>
                  </a:lnTo>
                  <a:lnTo>
                    <a:pt x="27" y="112"/>
                  </a:lnTo>
                  <a:lnTo>
                    <a:pt x="34" y="119"/>
                  </a:lnTo>
                  <a:lnTo>
                    <a:pt x="34" y="126"/>
                  </a:lnTo>
                  <a:lnTo>
                    <a:pt x="34" y="126"/>
                  </a:lnTo>
                  <a:lnTo>
                    <a:pt x="34" y="126"/>
                  </a:lnTo>
                  <a:lnTo>
                    <a:pt x="34" y="133"/>
                  </a:lnTo>
                  <a:lnTo>
                    <a:pt x="34" y="133"/>
                  </a:lnTo>
                  <a:lnTo>
                    <a:pt x="34" y="133"/>
                  </a:lnTo>
                  <a:lnTo>
                    <a:pt x="34" y="133"/>
                  </a:lnTo>
                  <a:lnTo>
                    <a:pt x="34" y="140"/>
                  </a:lnTo>
                  <a:lnTo>
                    <a:pt x="34" y="140"/>
                  </a:lnTo>
                  <a:lnTo>
                    <a:pt x="34" y="147"/>
                  </a:lnTo>
                  <a:lnTo>
                    <a:pt x="34" y="147"/>
                  </a:lnTo>
                  <a:lnTo>
                    <a:pt x="34" y="147"/>
                  </a:lnTo>
                  <a:lnTo>
                    <a:pt x="34" y="153"/>
                  </a:lnTo>
                  <a:lnTo>
                    <a:pt x="41" y="153"/>
                  </a:lnTo>
                  <a:lnTo>
                    <a:pt x="41" y="153"/>
                  </a:lnTo>
                  <a:lnTo>
                    <a:pt x="48" y="153"/>
                  </a:lnTo>
                  <a:lnTo>
                    <a:pt x="48" y="153"/>
                  </a:lnTo>
                  <a:lnTo>
                    <a:pt x="55" y="153"/>
                  </a:lnTo>
                  <a:lnTo>
                    <a:pt x="55" y="153"/>
                  </a:lnTo>
                  <a:lnTo>
                    <a:pt x="55" y="153"/>
                  </a:lnTo>
                  <a:lnTo>
                    <a:pt x="62" y="153"/>
                  </a:lnTo>
                  <a:lnTo>
                    <a:pt x="62" y="153"/>
                  </a:lnTo>
                  <a:lnTo>
                    <a:pt x="62" y="153"/>
                  </a:lnTo>
                  <a:lnTo>
                    <a:pt x="69" y="153"/>
                  </a:lnTo>
                  <a:lnTo>
                    <a:pt x="76" y="153"/>
                  </a:lnTo>
                  <a:lnTo>
                    <a:pt x="83" y="153"/>
                  </a:lnTo>
                  <a:lnTo>
                    <a:pt x="90" y="153"/>
                  </a:lnTo>
                  <a:lnTo>
                    <a:pt x="90" y="153"/>
                  </a:lnTo>
                  <a:lnTo>
                    <a:pt x="97" y="153"/>
                  </a:lnTo>
                  <a:lnTo>
                    <a:pt x="97" y="153"/>
                  </a:lnTo>
                  <a:lnTo>
                    <a:pt x="103" y="147"/>
                  </a:lnTo>
                  <a:lnTo>
                    <a:pt x="103" y="147"/>
                  </a:lnTo>
                  <a:lnTo>
                    <a:pt x="111" y="140"/>
                  </a:lnTo>
                  <a:lnTo>
                    <a:pt x="111" y="140"/>
                  </a:lnTo>
                  <a:lnTo>
                    <a:pt x="117" y="133"/>
                  </a:lnTo>
                  <a:lnTo>
                    <a:pt x="117" y="133"/>
                  </a:lnTo>
                  <a:lnTo>
                    <a:pt x="117" y="126"/>
                  </a:lnTo>
                  <a:lnTo>
                    <a:pt x="117" y="119"/>
                  </a:lnTo>
                  <a:lnTo>
                    <a:pt x="117" y="112"/>
                  </a:lnTo>
                  <a:lnTo>
                    <a:pt x="117" y="105"/>
                  </a:lnTo>
                  <a:lnTo>
                    <a:pt x="117" y="105"/>
                  </a:lnTo>
                  <a:lnTo>
                    <a:pt x="125" y="0"/>
                  </a:lnTo>
                  <a:lnTo>
                    <a:pt x="153" y="0"/>
                  </a:lnTo>
                  <a:lnTo>
                    <a:pt x="153" y="181"/>
                  </a:lnTo>
                  <a:lnTo>
                    <a:pt x="125" y="18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991" name="Freeform 343"/>
            <p:cNvSpPr>
              <a:spLocks/>
            </p:cNvSpPr>
            <p:nvPr/>
          </p:nvSpPr>
          <p:spPr bwMode="auto">
            <a:xfrm>
              <a:off x="4827" y="582"/>
              <a:ext cx="80" cy="90"/>
            </a:xfrm>
            <a:custGeom>
              <a:avLst/>
              <a:gdLst/>
              <a:ahLst/>
              <a:cxnLst>
                <a:cxn ang="0">
                  <a:pos x="153" y="133"/>
                </a:cxn>
                <a:cxn ang="0">
                  <a:pos x="147" y="153"/>
                </a:cxn>
                <a:cxn ang="0">
                  <a:pos x="133" y="167"/>
                </a:cxn>
                <a:cxn ang="0">
                  <a:pos x="112" y="181"/>
                </a:cxn>
                <a:cxn ang="0">
                  <a:pos x="98" y="181"/>
                </a:cxn>
                <a:cxn ang="0">
                  <a:pos x="70" y="181"/>
                </a:cxn>
                <a:cxn ang="0">
                  <a:pos x="42" y="181"/>
                </a:cxn>
                <a:cxn ang="0">
                  <a:pos x="22" y="167"/>
                </a:cxn>
                <a:cxn ang="0">
                  <a:pos x="8" y="147"/>
                </a:cxn>
                <a:cxn ang="0">
                  <a:pos x="0" y="119"/>
                </a:cxn>
                <a:cxn ang="0">
                  <a:pos x="0" y="91"/>
                </a:cxn>
                <a:cxn ang="0">
                  <a:pos x="0" y="63"/>
                </a:cxn>
                <a:cxn ang="0">
                  <a:pos x="8" y="42"/>
                </a:cxn>
                <a:cxn ang="0">
                  <a:pos x="14" y="22"/>
                </a:cxn>
                <a:cxn ang="0">
                  <a:pos x="35" y="8"/>
                </a:cxn>
                <a:cxn ang="0">
                  <a:pos x="56" y="0"/>
                </a:cxn>
                <a:cxn ang="0">
                  <a:pos x="70" y="0"/>
                </a:cxn>
                <a:cxn ang="0">
                  <a:pos x="91" y="0"/>
                </a:cxn>
                <a:cxn ang="0">
                  <a:pos x="112" y="8"/>
                </a:cxn>
                <a:cxn ang="0">
                  <a:pos x="133" y="22"/>
                </a:cxn>
                <a:cxn ang="0">
                  <a:pos x="139" y="36"/>
                </a:cxn>
                <a:cxn ang="0">
                  <a:pos x="147" y="50"/>
                </a:cxn>
                <a:cxn ang="0">
                  <a:pos x="119" y="50"/>
                </a:cxn>
                <a:cxn ang="0">
                  <a:pos x="112" y="42"/>
                </a:cxn>
                <a:cxn ang="0">
                  <a:pos x="105" y="36"/>
                </a:cxn>
                <a:cxn ang="0">
                  <a:pos x="91" y="28"/>
                </a:cxn>
                <a:cxn ang="0">
                  <a:pos x="77" y="28"/>
                </a:cxn>
                <a:cxn ang="0">
                  <a:pos x="63" y="28"/>
                </a:cxn>
                <a:cxn ang="0">
                  <a:pos x="49" y="36"/>
                </a:cxn>
                <a:cxn ang="0">
                  <a:pos x="35" y="42"/>
                </a:cxn>
                <a:cxn ang="0">
                  <a:pos x="28" y="63"/>
                </a:cxn>
                <a:cxn ang="0">
                  <a:pos x="28" y="84"/>
                </a:cxn>
                <a:cxn ang="0">
                  <a:pos x="28" y="112"/>
                </a:cxn>
                <a:cxn ang="0">
                  <a:pos x="28" y="133"/>
                </a:cxn>
                <a:cxn ang="0">
                  <a:pos x="42" y="147"/>
                </a:cxn>
                <a:cxn ang="0">
                  <a:pos x="56" y="153"/>
                </a:cxn>
                <a:cxn ang="0">
                  <a:pos x="70" y="153"/>
                </a:cxn>
                <a:cxn ang="0">
                  <a:pos x="77" y="153"/>
                </a:cxn>
                <a:cxn ang="0">
                  <a:pos x="98" y="153"/>
                </a:cxn>
                <a:cxn ang="0">
                  <a:pos x="112" y="147"/>
                </a:cxn>
                <a:cxn ang="0">
                  <a:pos x="119" y="140"/>
                </a:cxn>
                <a:cxn ang="0">
                  <a:pos x="125" y="126"/>
                </a:cxn>
              </a:cxnLst>
              <a:rect l="0" t="0" r="r" b="b"/>
              <a:pathLst>
                <a:path w="161" h="181">
                  <a:moveTo>
                    <a:pt x="133" y="112"/>
                  </a:moveTo>
                  <a:lnTo>
                    <a:pt x="161" y="119"/>
                  </a:lnTo>
                  <a:lnTo>
                    <a:pt x="153" y="133"/>
                  </a:lnTo>
                  <a:lnTo>
                    <a:pt x="153" y="140"/>
                  </a:lnTo>
                  <a:lnTo>
                    <a:pt x="147" y="147"/>
                  </a:lnTo>
                  <a:lnTo>
                    <a:pt x="147" y="153"/>
                  </a:lnTo>
                  <a:lnTo>
                    <a:pt x="139" y="161"/>
                  </a:lnTo>
                  <a:lnTo>
                    <a:pt x="139" y="167"/>
                  </a:lnTo>
                  <a:lnTo>
                    <a:pt x="133" y="167"/>
                  </a:lnTo>
                  <a:lnTo>
                    <a:pt x="125" y="175"/>
                  </a:lnTo>
                  <a:lnTo>
                    <a:pt x="119" y="175"/>
                  </a:lnTo>
                  <a:lnTo>
                    <a:pt x="112" y="181"/>
                  </a:lnTo>
                  <a:lnTo>
                    <a:pt x="105" y="181"/>
                  </a:lnTo>
                  <a:lnTo>
                    <a:pt x="105" y="181"/>
                  </a:lnTo>
                  <a:lnTo>
                    <a:pt x="98" y="181"/>
                  </a:lnTo>
                  <a:lnTo>
                    <a:pt x="91" y="181"/>
                  </a:lnTo>
                  <a:lnTo>
                    <a:pt x="84" y="181"/>
                  </a:lnTo>
                  <a:lnTo>
                    <a:pt x="70" y="181"/>
                  </a:lnTo>
                  <a:lnTo>
                    <a:pt x="63" y="181"/>
                  </a:lnTo>
                  <a:lnTo>
                    <a:pt x="49" y="181"/>
                  </a:lnTo>
                  <a:lnTo>
                    <a:pt x="42" y="181"/>
                  </a:lnTo>
                  <a:lnTo>
                    <a:pt x="35" y="175"/>
                  </a:lnTo>
                  <a:lnTo>
                    <a:pt x="28" y="175"/>
                  </a:lnTo>
                  <a:lnTo>
                    <a:pt x="22" y="167"/>
                  </a:lnTo>
                  <a:lnTo>
                    <a:pt x="14" y="161"/>
                  </a:lnTo>
                  <a:lnTo>
                    <a:pt x="8" y="153"/>
                  </a:lnTo>
                  <a:lnTo>
                    <a:pt x="8" y="147"/>
                  </a:lnTo>
                  <a:lnTo>
                    <a:pt x="0" y="140"/>
                  </a:lnTo>
                  <a:lnTo>
                    <a:pt x="0" y="126"/>
                  </a:lnTo>
                  <a:lnTo>
                    <a:pt x="0" y="119"/>
                  </a:lnTo>
                  <a:lnTo>
                    <a:pt x="0" y="105"/>
                  </a:lnTo>
                  <a:lnTo>
                    <a:pt x="0" y="98"/>
                  </a:lnTo>
                  <a:lnTo>
                    <a:pt x="0" y="91"/>
                  </a:lnTo>
                  <a:lnTo>
                    <a:pt x="0" y="84"/>
                  </a:lnTo>
                  <a:lnTo>
                    <a:pt x="0" y="70"/>
                  </a:lnTo>
                  <a:lnTo>
                    <a:pt x="0" y="63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8" y="42"/>
                  </a:lnTo>
                  <a:lnTo>
                    <a:pt x="8" y="36"/>
                  </a:lnTo>
                  <a:lnTo>
                    <a:pt x="14" y="28"/>
                  </a:lnTo>
                  <a:lnTo>
                    <a:pt x="14" y="22"/>
                  </a:lnTo>
                  <a:lnTo>
                    <a:pt x="22" y="22"/>
                  </a:lnTo>
                  <a:lnTo>
                    <a:pt x="28" y="14"/>
                  </a:lnTo>
                  <a:lnTo>
                    <a:pt x="35" y="8"/>
                  </a:lnTo>
                  <a:lnTo>
                    <a:pt x="42" y="8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63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84" y="0"/>
                  </a:lnTo>
                  <a:lnTo>
                    <a:pt x="91" y="0"/>
                  </a:lnTo>
                  <a:lnTo>
                    <a:pt x="98" y="0"/>
                  </a:lnTo>
                  <a:lnTo>
                    <a:pt x="105" y="8"/>
                  </a:lnTo>
                  <a:lnTo>
                    <a:pt x="112" y="8"/>
                  </a:lnTo>
                  <a:lnTo>
                    <a:pt x="119" y="14"/>
                  </a:lnTo>
                  <a:lnTo>
                    <a:pt x="125" y="14"/>
                  </a:lnTo>
                  <a:lnTo>
                    <a:pt x="133" y="22"/>
                  </a:lnTo>
                  <a:lnTo>
                    <a:pt x="133" y="28"/>
                  </a:lnTo>
                  <a:lnTo>
                    <a:pt x="139" y="28"/>
                  </a:lnTo>
                  <a:lnTo>
                    <a:pt x="139" y="36"/>
                  </a:lnTo>
                  <a:lnTo>
                    <a:pt x="147" y="42"/>
                  </a:lnTo>
                  <a:lnTo>
                    <a:pt x="147" y="50"/>
                  </a:lnTo>
                  <a:lnTo>
                    <a:pt x="147" y="50"/>
                  </a:lnTo>
                  <a:lnTo>
                    <a:pt x="125" y="56"/>
                  </a:lnTo>
                  <a:lnTo>
                    <a:pt x="119" y="56"/>
                  </a:lnTo>
                  <a:lnTo>
                    <a:pt x="119" y="50"/>
                  </a:lnTo>
                  <a:lnTo>
                    <a:pt x="119" y="50"/>
                  </a:lnTo>
                  <a:lnTo>
                    <a:pt x="112" y="50"/>
                  </a:lnTo>
                  <a:lnTo>
                    <a:pt x="112" y="42"/>
                  </a:lnTo>
                  <a:lnTo>
                    <a:pt x="112" y="42"/>
                  </a:lnTo>
                  <a:lnTo>
                    <a:pt x="105" y="36"/>
                  </a:lnTo>
                  <a:lnTo>
                    <a:pt x="105" y="36"/>
                  </a:lnTo>
                  <a:lnTo>
                    <a:pt x="98" y="28"/>
                  </a:lnTo>
                  <a:lnTo>
                    <a:pt x="98" y="28"/>
                  </a:lnTo>
                  <a:lnTo>
                    <a:pt x="91" y="28"/>
                  </a:lnTo>
                  <a:lnTo>
                    <a:pt x="91" y="28"/>
                  </a:lnTo>
                  <a:lnTo>
                    <a:pt x="84" y="28"/>
                  </a:lnTo>
                  <a:lnTo>
                    <a:pt x="77" y="28"/>
                  </a:lnTo>
                  <a:lnTo>
                    <a:pt x="77" y="28"/>
                  </a:lnTo>
                  <a:lnTo>
                    <a:pt x="70" y="28"/>
                  </a:lnTo>
                  <a:lnTo>
                    <a:pt x="63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49" y="36"/>
                  </a:lnTo>
                  <a:lnTo>
                    <a:pt x="42" y="36"/>
                  </a:lnTo>
                  <a:lnTo>
                    <a:pt x="42" y="42"/>
                  </a:lnTo>
                  <a:lnTo>
                    <a:pt x="35" y="42"/>
                  </a:lnTo>
                  <a:lnTo>
                    <a:pt x="35" y="50"/>
                  </a:lnTo>
                  <a:lnTo>
                    <a:pt x="28" y="56"/>
                  </a:lnTo>
                  <a:lnTo>
                    <a:pt x="28" y="63"/>
                  </a:lnTo>
                  <a:lnTo>
                    <a:pt x="28" y="70"/>
                  </a:lnTo>
                  <a:lnTo>
                    <a:pt x="28" y="77"/>
                  </a:lnTo>
                  <a:lnTo>
                    <a:pt x="28" y="84"/>
                  </a:lnTo>
                  <a:lnTo>
                    <a:pt x="28" y="91"/>
                  </a:lnTo>
                  <a:lnTo>
                    <a:pt x="28" y="105"/>
                  </a:lnTo>
                  <a:lnTo>
                    <a:pt x="28" y="112"/>
                  </a:lnTo>
                  <a:lnTo>
                    <a:pt x="28" y="119"/>
                  </a:lnTo>
                  <a:lnTo>
                    <a:pt x="28" y="126"/>
                  </a:lnTo>
                  <a:lnTo>
                    <a:pt x="28" y="133"/>
                  </a:lnTo>
                  <a:lnTo>
                    <a:pt x="35" y="140"/>
                  </a:lnTo>
                  <a:lnTo>
                    <a:pt x="35" y="140"/>
                  </a:lnTo>
                  <a:lnTo>
                    <a:pt x="42" y="147"/>
                  </a:lnTo>
                  <a:lnTo>
                    <a:pt x="42" y="147"/>
                  </a:lnTo>
                  <a:lnTo>
                    <a:pt x="49" y="153"/>
                  </a:lnTo>
                  <a:lnTo>
                    <a:pt x="56" y="153"/>
                  </a:lnTo>
                  <a:lnTo>
                    <a:pt x="56" y="153"/>
                  </a:lnTo>
                  <a:lnTo>
                    <a:pt x="63" y="153"/>
                  </a:lnTo>
                  <a:lnTo>
                    <a:pt x="70" y="153"/>
                  </a:lnTo>
                  <a:lnTo>
                    <a:pt x="70" y="153"/>
                  </a:lnTo>
                  <a:lnTo>
                    <a:pt x="77" y="153"/>
                  </a:lnTo>
                  <a:lnTo>
                    <a:pt x="77" y="153"/>
                  </a:lnTo>
                  <a:lnTo>
                    <a:pt x="84" y="153"/>
                  </a:lnTo>
                  <a:lnTo>
                    <a:pt x="91" y="153"/>
                  </a:lnTo>
                  <a:lnTo>
                    <a:pt x="98" y="153"/>
                  </a:lnTo>
                  <a:lnTo>
                    <a:pt x="105" y="153"/>
                  </a:lnTo>
                  <a:lnTo>
                    <a:pt x="105" y="153"/>
                  </a:lnTo>
                  <a:lnTo>
                    <a:pt x="112" y="147"/>
                  </a:lnTo>
                  <a:lnTo>
                    <a:pt x="112" y="147"/>
                  </a:lnTo>
                  <a:lnTo>
                    <a:pt x="119" y="147"/>
                  </a:lnTo>
                  <a:lnTo>
                    <a:pt x="119" y="140"/>
                  </a:lnTo>
                  <a:lnTo>
                    <a:pt x="125" y="133"/>
                  </a:lnTo>
                  <a:lnTo>
                    <a:pt x="125" y="126"/>
                  </a:lnTo>
                  <a:lnTo>
                    <a:pt x="125" y="126"/>
                  </a:lnTo>
                  <a:lnTo>
                    <a:pt x="125" y="119"/>
                  </a:lnTo>
                  <a:lnTo>
                    <a:pt x="133" y="1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992" name="Freeform 344"/>
            <p:cNvSpPr>
              <a:spLocks/>
            </p:cNvSpPr>
            <p:nvPr/>
          </p:nvSpPr>
          <p:spPr bwMode="auto">
            <a:xfrm>
              <a:off x="4959" y="582"/>
              <a:ext cx="81" cy="90"/>
            </a:xfrm>
            <a:custGeom>
              <a:avLst/>
              <a:gdLst/>
              <a:ahLst/>
              <a:cxnLst>
                <a:cxn ang="0">
                  <a:pos x="63" y="181"/>
                </a:cxn>
                <a:cxn ang="0">
                  <a:pos x="0" y="0"/>
                </a:cxn>
                <a:cxn ang="0">
                  <a:pos x="28" y="0"/>
                </a:cxn>
                <a:cxn ang="0">
                  <a:pos x="63" y="112"/>
                </a:cxn>
                <a:cxn ang="0">
                  <a:pos x="63" y="119"/>
                </a:cxn>
                <a:cxn ang="0">
                  <a:pos x="63" y="126"/>
                </a:cxn>
                <a:cxn ang="0">
                  <a:pos x="63" y="126"/>
                </a:cxn>
                <a:cxn ang="0">
                  <a:pos x="63" y="133"/>
                </a:cxn>
                <a:cxn ang="0">
                  <a:pos x="63" y="133"/>
                </a:cxn>
                <a:cxn ang="0">
                  <a:pos x="70" y="133"/>
                </a:cxn>
                <a:cxn ang="0">
                  <a:pos x="70" y="140"/>
                </a:cxn>
                <a:cxn ang="0">
                  <a:pos x="70" y="140"/>
                </a:cxn>
                <a:cxn ang="0">
                  <a:pos x="70" y="147"/>
                </a:cxn>
                <a:cxn ang="0">
                  <a:pos x="70" y="147"/>
                </a:cxn>
                <a:cxn ang="0">
                  <a:pos x="70" y="147"/>
                </a:cxn>
                <a:cxn ang="0">
                  <a:pos x="70" y="147"/>
                </a:cxn>
                <a:cxn ang="0">
                  <a:pos x="70" y="147"/>
                </a:cxn>
                <a:cxn ang="0">
                  <a:pos x="77" y="140"/>
                </a:cxn>
                <a:cxn ang="0">
                  <a:pos x="77" y="140"/>
                </a:cxn>
                <a:cxn ang="0">
                  <a:pos x="77" y="133"/>
                </a:cxn>
                <a:cxn ang="0">
                  <a:pos x="77" y="133"/>
                </a:cxn>
                <a:cxn ang="0">
                  <a:pos x="83" y="133"/>
                </a:cxn>
                <a:cxn ang="0">
                  <a:pos x="83" y="126"/>
                </a:cxn>
                <a:cxn ang="0">
                  <a:pos x="83" y="126"/>
                </a:cxn>
                <a:cxn ang="0">
                  <a:pos x="83" y="119"/>
                </a:cxn>
                <a:cxn ang="0">
                  <a:pos x="83" y="119"/>
                </a:cxn>
                <a:cxn ang="0">
                  <a:pos x="125" y="0"/>
                </a:cxn>
                <a:cxn ang="0">
                  <a:pos x="161" y="0"/>
                </a:cxn>
                <a:cxn ang="0">
                  <a:pos x="91" y="181"/>
                </a:cxn>
                <a:cxn ang="0">
                  <a:pos x="63" y="181"/>
                </a:cxn>
              </a:cxnLst>
              <a:rect l="0" t="0" r="r" b="b"/>
              <a:pathLst>
                <a:path w="161" h="181">
                  <a:moveTo>
                    <a:pt x="63" y="181"/>
                  </a:moveTo>
                  <a:lnTo>
                    <a:pt x="0" y="0"/>
                  </a:lnTo>
                  <a:lnTo>
                    <a:pt x="28" y="0"/>
                  </a:lnTo>
                  <a:lnTo>
                    <a:pt x="63" y="112"/>
                  </a:lnTo>
                  <a:lnTo>
                    <a:pt x="63" y="119"/>
                  </a:lnTo>
                  <a:lnTo>
                    <a:pt x="63" y="126"/>
                  </a:lnTo>
                  <a:lnTo>
                    <a:pt x="63" y="126"/>
                  </a:lnTo>
                  <a:lnTo>
                    <a:pt x="63" y="133"/>
                  </a:lnTo>
                  <a:lnTo>
                    <a:pt x="63" y="133"/>
                  </a:lnTo>
                  <a:lnTo>
                    <a:pt x="70" y="133"/>
                  </a:lnTo>
                  <a:lnTo>
                    <a:pt x="70" y="140"/>
                  </a:lnTo>
                  <a:lnTo>
                    <a:pt x="70" y="140"/>
                  </a:lnTo>
                  <a:lnTo>
                    <a:pt x="70" y="147"/>
                  </a:lnTo>
                  <a:lnTo>
                    <a:pt x="70" y="147"/>
                  </a:lnTo>
                  <a:lnTo>
                    <a:pt x="70" y="147"/>
                  </a:lnTo>
                  <a:lnTo>
                    <a:pt x="70" y="147"/>
                  </a:lnTo>
                  <a:lnTo>
                    <a:pt x="70" y="147"/>
                  </a:lnTo>
                  <a:lnTo>
                    <a:pt x="77" y="140"/>
                  </a:lnTo>
                  <a:lnTo>
                    <a:pt x="77" y="140"/>
                  </a:lnTo>
                  <a:lnTo>
                    <a:pt x="77" y="133"/>
                  </a:lnTo>
                  <a:lnTo>
                    <a:pt x="77" y="133"/>
                  </a:lnTo>
                  <a:lnTo>
                    <a:pt x="83" y="133"/>
                  </a:lnTo>
                  <a:lnTo>
                    <a:pt x="83" y="126"/>
                  </a:lnTo>
                  <a:lnTo>
                    <a:pt x="83" y="126"/>
                  </a:lnTo>
                  <a:lnTo>
                    <a:pt x="83" y="119"/>
                  </a:lnTo>
                  <a:lnTo>
                    <a:pt x="83" y="119"/>
                  </a:lnTo>
                  <a:lnTo>
                    <a:pt x="125" y="0"/>
                  </a:lnTo>
                  <a:lnTo>
                    <a:pt x="161" y="0"/>
                  </a:lnTo>
                  <a:lnTo>
                    <a:pt x="91" y="181"/>
                  </a:lnTo>
                  <a:lnTo>
                    <a:pt x="63" y="18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993" name="Freeform 345"/>
            <p:cNvSpPr>
              <a:spLocks/>
            </p:cNvSpPr>
            <p:nvPr/>
          </p:nvSpPr>
          <p:spPr bwMode="auto">
            <a:xfrm>
              <a:off x="5103" y="582"/>
              <a:ext cx="45" cy="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22"/>
                </a:cxn>
                <a:cxn ang="0">
                  <a:pos x="21" y="22"/>
                </a:cxn>
                <a:cxn ang="0">
                  <a:pos x="28" y="14"/>
                </a:cxn>
                <a:cxn ang="0">
                  <a:pos x="28" y="8"/>
                </a:cxn>
                <a:cxn ang="0">
                  <a:pos x="35" y="0"/>
                </a:cxn>
                <a:cxn ang="0">
                  <a:pos x="42" y="0"/>
                </a:cxn>
                <a:cxn ang="0">
                  <a:pos x="49" y="0"/>
                </a:cxn>
                <a:cxn ang="0">
                  <a:pos x="56" y="0"/>
                </a:cxn>
                <a:cxn ang="0">
                  <a:pos x="56" y="0"/>
                </a:cxn>
                <a:cxn ang="0">
                  <a:pos x="63" y="0"/>
                </a:cxn>
                <a:cxn ang="0">
                  <a:pos x="70" y="0"/>
                </a:cxn>
                <a:cxn ang="0">
                  <a:pos x="77" y="0"/>
                </a:cxn>
                <a:cxn ang="0">
                  <a:pos x="84" y="8"/>
                </a:cxn>
                <a:cxn ang="0">
                  <a:pos x="91" y="8"/>
                </a:cxn>
                <a:cxn ang="0">
                  <a:pos x="77" y="36"/>
                </a:cxn>
                <a:cxn ang="0">
                  <a:pos x="70" y="36"/>
                </a:cxn>
                <a:cxn ang="0">
                  <a:pos x="70" y="28"/>
                </a:cxn>
                <a:cxn ang="0">
                  <a:pos x="63" y="28"/>
                </a:cxn>
                <a:cxn ang="0">
                  <a:pos x="63" y="28"/>
                </a:cxn>
                <a:cxn ang="0">
                  <a:pos x="63" y="28"/>
                </a:cxn>
                <a:cxn ang="0">
                  <a:pos x="56" y="28"/>
                </a:cxn>
                <a:cxn ang="0">
                  <a:pos x="49" y="28"/>
                </a:cxn>
                <a:cxn ang="0">
                  <a:pos x="42" y="28"/>
                </a:cxn>
                <a:cxn ang="0">
                  <a:pos x="35" y="36"/>
                </a:cxn>
                <a:cxn ang="0">
                  <a:pos x="35" y="36"/>
                </a:cxn>
                <a:cxn ang="0">
                  <a:pos x="28" y="42"/>
                </a:cxn>
                <a:cxn ang="0">
                  <a:pos x="28" y="50"/>
                </a:cxn>
                <a:cxn ang="0">
                  <a:pos x="28" y="56"/>
                </a:cxn>
                <a:cxn ang="0">
                  <a:pos x="21" y="63"/>
                </a:cxn>
                <a:cxn ang="0">
                  <a:pos x="28" y="70"/>
                </a:cxn>
                <a:cxn ang="0">
                  <a:pos x="28" y="70"/>
                </a:cxn>
                <a:cxn ang="0">
                  <a:pos x="28" y="77"/>
                </a:cxn>
                <a:cxn ang="0">
                  <a:pos x="28" y="84"/>
                </a:cxn>
                <a:cxn ang="0">
                  <a:pos x="0" y="181"/>
                </a:cxn>
              </a:cxnLst>
              <a:rect l="0" t="0" r="r" b="b"/>
              <a:pathLst>
                <a:path w="91" h="181">
                  <a:moveTo>
                    <a:pt x="0" y="181"/>
                  </a:moveTo>
                  <a:lnTo>
                    <a:pt x="0" y="0"/>
                  </a:lnTo>
                  <a:lnTo>
                    <a:pt x="21" y="0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21" y="14"/>
                  </a:lnTo>
                  <a:lnTo>
                    <a:pt x="28" y="14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35" y="8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84" y="8"/>
                  </a:lnTo>
                  <a:lnTo>
                    <a:pt x="84" y="8"/>
                  </a:lnTo>
                  <a:lnTo>
                    <a:pt x="91" y="8"/>
                  </a:lnTo>
                  <a:lnTo>
                    <a:pt x="91" y="8"/>
                  </a:lnTo>
                  <a:lnTo>
                    <a:pt x="84" y="36"/>
                  </a:lnTo>
                  <a:lnTo>
                    <a:pt x="77" y="36"/>
                  </a:lnTo>
                  <a:lnTo>
                    <a:pt x="77" y="36"/>
                  </a:lnTo>
                  <a:lnTo>
                    <a:pt x="70" y="36"/>
                  </a:lnTo>
                  <a:lnTo>
                    <a:pt x="70" y="28"/>
                  </a:lnTo>
                  <a:lnTo>
                    <a:pt x="70" y="28"/>
                  </a:lnTo>
                  <a:lnTo>
                    <a:pt x="70" y="28"/>
                  </a:lnTo>
                  <a:lnTo>
                    <a:pt x="63" y="28"/>
                  </a:lnTo>
                  <a:lnTo>
                    <a:pt x="63" y="28"/>
                  </a:lnTo>
                  <a:lnTo>
                    <a:pt x="63" y="28"/>
                  </a:lnTo>
                  <a:lnTo>
                    <a:pt x="63" y="28"/>
                  </a:lnTo>
                  <a:lnTo>
                    <a:pt x="63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49" y="28"/>
                  </a:lnTo>
                  <a:lnTo>
                    <a:pt x="49" y="28"/>
                  </a:lnTo>
                  <a:lnTo>
                    <a:pt x="42" y="28"/>
                  </a:lnTo>
                  <a:lnTo>
                    <a:pt x="42" y="28"/>
                  </a:lnTo>
                  <a:lnTo>
                    <a:pt x="42" y="28"/>
                  </a:lnTo>
                  <a:lnTo>
                    <a:pt x="35" y="36"/>
                  </a:lnTo>
                  <a:lnTo>
                    <a:pt x="35" y="36"/>
                  </a:lnTo>
                  <a:lnTo>
                    <a:pt x="35" y="36"/>
                  </a:lnTo>
                  <a:lnTo>
                    <a:pt x="35" y="42"/>
                  </a:lnTo>
                  <a:lnTo>
                    <a:pt x="28" y="42"/>
                  </a:lnTo>
                  <a:lnTo>
                    <a:pt x="28" y="50"/>
                  </a:lnTo>
                  <a:lnTo>
                    <a:pt x="28" y="50"/>
                  </a:lnTo>
                  <a:lnTo>
                    <a:pt x="28" y="50"/>
                  </a:lnTo>
                  <a:lnTo>
                    <a:pt x="28" y="56"/>
                  </a:lnTo>
                  <a:lnTo>
                    <a:pt x="21" y="56"/>
                  </a:lnTo>
                  <a:lnTo>
                    <a:pt x="21" y="63"/>
                  </a:lnTo>
                  <a:lnTo>
                    <a:pt x="28" y="63"/>
                  </a:lnTo>
                  <a:lnTo>
                    <a:pt x="28" y="70"/>
                  </a:lnTo>
                  <a:lnTo>
                    <a:pt x="28" y="70"/>
                  </a:lnTo>
                  <a:lnTo>
                    <a:pt x="28" y="70"/>
                  </a:lnTo>
                  <a:lnTo>
                    <a:pt x="28" y="77"/>
                  </a:lnTo>
                  <a:lnTo>
                    <a:pt x="28" y="77"/>
                  </a:lnTo>
                  <a:lnTo>
                    <a:pt x="28" y="84"/>
                  </a:lnTo>
                  <a:lnTo>
                    <a:pt x="28" y="84"/>
                  </a:lnTo>
                  <a:lnTo>
                    <a:pt x="28" y="181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994" name="Freeform 346"/>
            <p:cNvSpPr>
              <a:spLocks noEditPoints="1"/>
            </p:cNvSpPr>
            <p:nvPr/>
          </p:nvSpPr>
          <p:spPr bwMode="auto">
            <a:xfrm>
              <a:off x="5158" y="582"/>
              <a:ext cx="77" cy="90"/>
            </a:xfrm>
            <a:custGeom>
              <a:avLst/>
              <a:gdLst/>
              <a:ahLst/>
              <a:cxnLst>
                <a:cxn ang="0">
                  <a:pos x="0" y="77"/>
                </a:cxn>
                <a:cxn ang="0">
                  <a:pos x="0" y="56"/>
                </a:cxn>
                <a:cxn ang="0">
                  <a:pos x="8" y="36"/>
                </a:cxn>
                <a:cxn ang="0">
                  <a:pos x="14" y="22"/>
                </a:cxn>
                <a:cxn ang="0">
                  <a:pos x="28" y="14"/>
                </a:cxn>
                <a:cxn ang="0">
                  <a:pos x="42" y="0"/>
                </a:cxn>
                <a:cxn ang="0">
                  <a:pos x="64" y="0"/>
                </a:cxn>
                <a:cxn ang="0">
                  <a:pos x="78" y="0"/>
                </a:cxn>
                <a:cxn ang="0">
                  <a:pos x="106" y="8"/>
                </a:cxn>
                <a:cxn ang="0">
                  <a:pos x="133" y="22"/>
                </a:cxn>
                <a:cxn ang="0">
                  <a:pos x="147" y="42"/>
                </a:cxn>
                <a:cxn ang="0">
                  <a:pos x="154" y="70"/>
                </a:cxn>
                <a:cxn ang="0">
                  <a:pos x="154" y="105"/>
                </a:cxn>
                <a:cxn ang="0">
                  <a:pos x="154" y="133"/>
                </a:cxn>
                <a:cxn ang="0">
                  <a:pos x="147" y="153"/>
                </a:cxn>
                <a:cxn ang="0">
                  <a:pos x="133" y="167"/>
                </a:cxn>
                <a:cxn ang="0">
                  <a:pos x="112" y="175"/>
                </a:cxn>
                <a:cxn ang="0">
                  <a:pos x="92" y="181"/>
                </a:cxn>
                <a:cxn ang="0">
                  <a:pos x="78" y="181"/>
                </a:cxn>
                <a:cxn ang="0">
                  <a:pos x="50" y="181"/>
                </a:cxn>
                <a:cxn ang="0">
                  <a:pos x="28" y="175"/>
                </a:cxn>
                <a:cxn ang="0">
                  <a:pos x="8" y="153"/>
                </a:cxn>
                <a:cxn ang="0">
                  <a:pos x="0" y="126"/>
                </a:cxn>
                <a:cxn ang="0">
                  <a:pos x="0" y="98"/>
                </a:cxn>
                <a:cxn ang="0">
                  <a:pos x="28" y="105"/>
                </a:cxn>
                <a:cxn ang="0">
                  <a:pos x="28" y="126"/>
                </a:cxn>
                <a:cxn ang="0">
                  <a:pos x="36" y="140"/>
                </a:cxn>
                <a:cxn ang="0">
                  <a:pos x="50" y="153"/>
                </a:cxn>
                <a:cxn ang="0">
                  <a:pos x="64" y="153"/>
                </a:cxn>
                <a:cxn ang="0">
                  <a:pos x="78" y="153"/>
                </a:cxn>
                <a:cxn ang="0">
                  <a:pos x="92" y="153"/>
                </a:cxn>
                <a:cxn ang="0">
                  <a:pos x="112" y="147"/>
                </a:cxn>
                <a:cxn ang="0">
                  <a:pos x="119" y="133"/>
                </a:cxn>
                <a:cxn ang="0">
                  <a:pos x="126" y="112"/>
                </a:cxn>
                <a:cxn ang="0">
                  <a:pos x="126" y="91"/>
                </a:cxn>
                <a:cxn ang="0">
                  <a:pos x="126" y="63"/>
                </a:cxn>
                <a:cxn ang="0">
                  <a:pos x="112" y="42"/>
                </a:cxn>
                <a:cxn ang="0">
                  <a:pos x="98" y="36"/>
                </a:cxn>
                <a:cxn ang="0">
                  <a:pos x="84" y="28"/>
                </a:cxn>
                <a:cxn ang="0">
                  <a:pos x="70" y="28"/>
                </a:cxn>
                <a:cxn ang="0">
                  <a:pos x="56" y="28"/>
                </a:cxn>
                <a:cxn ang="0">
                  <a:pos x="42" y="42"/>
                </a:cxn>
                <a:cxn ang="0">
                  <a:pos x="28" y="56"/>
                </a:cxn>
                <a:cxn ang="0">
                  <a:pos x="28" y="77"/>
                </a:cxn>
              </a:cxnLst>
              <a:rect l="0" t="0" r="r" b="b"/>
              <a:pathLst>
                <a:path w="154" h="181">
                  <a:moveTo>
                    <a:pt x="0" y="91"/>
                  </a:moveTo>
                  <a:lnTo>
                    <a:pt x="0" y="84"/>
                  </a:lnTo>
                  <a:lnTo>
                    <a:pt x="0" y="77"/>
                  </a:lnTo>
                  <a:lnTo>
                    <a:pt x="0" y="70"/>
                  </a:lnTo>
                  <a:lnTo>
                    <a:pt x="0" y="63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8" y="42"/>
                  </a:lnTo>
                  <a:lnTo>
                    <a:pt x="8" y="36"/>
                  </a:lnTo>
                  <a:lnTo>
                    <a:pt x="14" y="28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22" y="14"/>
                  </a:lnTo>
                  <a:lnTo>
                    <a:pt x="28" y="14"/>
                  </a:lnTo>
                  <a:lnTo>
                    <a:pt x="36" y="8"/>
                  </a:lnTo>
                  <a:lnTo>
                    <a:pt x="36" y="8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4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8" y="0"/>
                  </a:lnTo>
                  <a:lnTo>
                    <a:pt x="92" y="0"/>
                  </a:lnTo>
                  <a:lnTo>
                    <a:pt x="98" y="0"/>
                  </a:lnTo>
                  <a:lnTo>
                    <a:pt x="106" y="8"/>
                  </a:lnTo>
                  <a:lnTo>
                    <a:pt x="112" y="8"/>
                  </a:lnTo>
                  <a:lnTo>
                    <a:pt x="119" y="14"/>
                  </a:lnTo>
                  <a:lnTo>
                    <a:pt x="133" y="22"/>
                  </a:lnTo>
                  <a:lnTo>
                    <a:pt x="133" y="22"/>
                  </a:lnTo>
                  <a:lnTo>
                    <a:pt x="140" y="36"/>
                  </a:lnTo>
                  <a:lnTo>
                    <a:pt x="147" y="42"/>
                  </a:lnTo>
                  <a:lnTo>
                    <a:pt x="154" y="50"/>
                  </a:lnTo>
                  <a:lnTo>
                    <a:pt x="154" y="56"/>
                  </a:lnTo>
                  <a:lnTo>
                    <a:pt x="154" y="70"/>
                  </a:lnTo>
                  <a:lnTo>
                    <a:pt x="154" y="84"/>
                  </a:lnTo>
                  <a:lnTo>
                    <a:pt x="154" y="91"/>
                  </a:lnTo>
                  <a:lnTo>
                    <a:pt x="154" y="105"/>
                  </a:lnTo>
                  <a:lnTo>
                    <a:pt x="154" y="112"/>
                  </a:lnTo>
                  <a:lnTo>
                    <a:pt x="154" y="126"/>
                  </a:lnTo>
                  <a:lnTo>
                    <a:pt x="154" y="133"/>
                  </a:lnTo>
                  <a:lnTo>
                    <a:pt x="154" y="140"/>
                  </a:lnTo>
                  <a:lnTo>
                    <a:pt x="147" y="147"/>
                  </a:lnTo>
                  <a:lnTo>
                    <a:pt x="147" y="153"/>
                  </a:lnTo>
                  <a:lnTo>
                    <a:pt x="140" y="153"/>
                  </a:lnTo>
                  <a:lnTo>
                    <a:pt x="133" y="161"/>
                  </a:lnTo>
                  <a:lnTo>
                    <a:pt x="133" y="167"/>
                  </a:lnTo>
                  <a:lnTo>
                    <a:pt x="126" y="167"/>
                  </a:lnTo>
                  <a:lnTo>
                    <a:pt x="119" y="175"/>
                  </a:lnTo>
                  <a:lnTo>
                    <a:pt x="112" y="175"/>
                  </a:lnTo>
                  <a:lnTo>
                    <a:pt x="106" y="181"/>
                  </a:lnTo>
                  <a:lnTo>
                    <a:pt x="98" y="181"/>
                  </a:lnTo>
                  <a:lnTo>
                    <a:pt x="92" y="181"/>
                  </a:lnTo>
                  <a:lnTo>
                    <a:pt x="84" y="181"/>
                  </a:lnTo>
                  <a:lnTo>
                    <a:pt x="78" y="181"/>
                  </a:lnTo>
                  <a:lnTo>
                    <a:pt x="78" y="181"/>
                  </a:lnTo>
                  <a:lnTo>
                    <a:pt x="64" y="181"/>
                  </a:lnTo>
                  <a:lnTo>
                    <a:pt x="56" y="181"/>
                  </a:lnTo>
                  <a:lnTo>
                    <a:pt x="50" y="181"/>
                  </a:lnTo>
                  <a:lnTo>
                    <a:pt x="42" y="181"/>
                  </a:lnTo>
                  <a:lnTo>
                    <a:pt x="36" y="175"/>
                  </a:lnTo>
                  <a:lnTo>
                    <a:pt x="28" y="175"/>
                  </a:lnTo>
                  <a:lnTo>
                    <a:pt x="22" y="167"/>
                  </a:lnTo>
                  <a:lnTo>
                    <a:pt x="14" y="161"/>
                  </a:lnTo>
                  <a:lnTo>
                    <a:pt x="8" y="153"/>
                  </a:lnTo>
                  <a:lnTo>
                    <a:pt x="8" y="147"/>
                  </a:lnTo>
                  <a:lnTo>
                    <a:pt x="0" y="140"/>
                  </a:lnTo>
                  <a:lnTo>
                    <a:pt x="0" y="126"/>
                  </a:lnTo>
                  <a:lnTo>
                    <a:pt x="0" y="119"/>
                  </a:lnTo>
                  <a:lnTo>
                    <a:pt x="0" y="105"/>
                  </a:lnTo>
                  <a:lnTo>
                    <a:pt x="0" y="98"/>
                  </a:lnTo>
                  <a:lnTo>
                    <a:pt x="0" y="91"/>
                  </a:lnTo>
                  <a:close/>
                  <a:moveTo>
                    <a:pt x="28" y="91"/>
                  </a:moveTo>
                  <a:lnTo>
                    <a:pt x="28" y="105"/>
                  </a:lnTo>
                  <a:lnTo>
                    <a:pt x="28" y="112"/>
                  </a:lnTo>
                  <a:lnTo>
                    <a:pt x="28" y="119"/>
                  </a:lnTo>
                  <a:lnTo>
                    <a:pt x="28" y="126"/>
                  </a:lnTo>
                  <a:lnTo>
                    <a:pt x="28" y="133"/>
                  </a:lnTo>
                  <a:lnTo>
                    <a:pt x="36" y="140"/>
                  </a:lnTo>
                  <a:lnTo>
                    <a:pt x="36" y="140"/>
                  </a:lnTo>
                  <a:lnTo>
                    <a:pt x="42" y="147"/>
                  </a:lnTo>
                  <a:lnTo>
                    <a:pt x="42" y="147"/>
                  </a:lnTo>
                  <a:lnTo>
                    <a:pt x="50" y="153"/>
                  </a:lnTo>
                  <a:lnTo>
                    <a:pt x="56" y="153"/>
                  </a:lnTo>
                  <a:lnTo>
                    <a:pt x="56" y="153"/>
                  </a:lnTo>
                  <a:lnTo>
                    <a:pt x="64" y="153"/>
                  </a:lnTo>
                  <a:lnTo>
                    <a:pt x="70" y="153"/>
                  </a:lnTo>
                  <a:lnTo>
                    <a:pt x="70" y="153"/>
                  </a:lnTo>
                  <a:lnTo>
                    <a:pt x="78" y="153"/>
                  </a:lnTo>
                  <a:lnTo>
                    <a:pt x="84" y="153"/>
                  </a:lnTo>
                  <a:lnTo>
                    <a:pt x="84" y="153"/>
                  </a:lnTo>
                  <a:lnTo>
                    <a:pt x="92" y="153"/>
                  </a:lnTo>
                  <a:lnTo>
                    <a:pt x="98" y="153"/>
                  </a:lnTo>
                  <a:lnTo>
                    <a:pt x="106" y="147"/>
                  </a:lnTo>
                  <a:lnTo>
                    <a:pt x="112" y="147"/>
                  </a:lnTo>
                  <a:lnTo>
                    <a:pt x="112" y="140"/>
                  </a:lnTo>
                  <a:lnTo>
                    <a:pt x="119" y="140"/>
                  </a:lnTo>
                  <a:lnTo>
                    <a:pt x="119" y="133"/>
                  </a:lnTo>
                  <a:lnTo>
                    <a:pt x="126" y="126"/>
                  </a:lnTo>
                  <a:lnTo>
                    <a:pt x="126" y="119"/>
                  </a:lnTo>
                  <a:lnTo>
                    <a:pt x="126" y="112"/>
                  </a:lnTo>
                  <a:lnTo>
                    <a:pt x="126" y="105"/>
                  </a:lnTo>
                  <a:lnTo>
                    <a:pt x="126" y="98"/>
                  </a:lnTo>
                  <a:lnTo>
                    <a:pt x="126" y="91"/>
                  </a:lnTo>
                  <a:lnTo>
                    <a:pt x="126" y="84"/>
                  </a:lnTo>
                  <a:lnTo>
                    <a:pt x="126" y="70"/>
                  </a:lnTo>
                  <a:lnTo>
                    <a:pt x="126" y="63"/>
                  </a:lnTo>
                  <a:lnTo>
                    <a:pt x="119" y="56"/>
                  </a:lnTo>
                  <a:lnTo>
                    <a:pt x="119" y="50"/>
                  </a:lnTo>
                  <a:lnTo>
                    <a:pt x="112" y="42"/>
                  </a:lnTo>
                  <a:lnTo>
                    <a:pt x="112" y="42"/>
                  </a:lnTo>
                  <a:lnTo>
                    <a:pt x="106" y="36"/>
                  </a:lnTo>
                  <a:lnTo>
                    <a:pt x="98" y="36"/>
                  </a:lnTo>
                  <a:lnTo>
                    <a:pt x="98" y="28"/>
                  </a:lnTo>
                  <a:lnTo>
                    <a:pt x="92" y="28"/>
                  </a:lnTo>
                  <a:lnTo>
                    <a:pt x="84" y="28"/>
                  </a:lnTo>
                  <a:lnTo>
                    <a:pt x="78" y="28"/>
                  </a:lnTo>
                  <a:lnTo>
                    <a:pt x="78" y="28"/>
                  </a:lnTo>
                  <a:lnTo>
                    <a:pt x="70" y="28"/>
                  </a:lnTo>
                  <a:lnTo>
                    <a:pt x="64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0" y="36"/>
                  </a:lnTo>
                  <a:lnTo>
                    <a:pt x="42" y="36"/>
                  </a:lnTo>
                  <a:lnTo>
                    <a:pt x="42" y="42"/>
                  </a:lnTo>
                  <a:lnTo>
                    <a:pt x="36" y="42"/>
                  </a:lnTo>
                  <a:lnTo>
                    <a:pt x="36" y="50"/>
                  </a:lnTo>
                  <a:lnTo>
                    <a:pt x="28" y="56"/>
                  </a:lnTo>
                  <a:lnTo>
                    <a:pt x="28" y="63"/>
                  </a:lnTo>
                  <a:lnTo>
                    <a:pt x="28" y="70"/>
                  </a:lnTo>
                  <a:lnTo>
                    <a:pt x="28" y="77"/>
                  </a:lnTo>
                  <a:lnTo>
                    <a:pt x="28" y="84"/>
                  </a:lnTo>
                  <a:lnTo>
                    <a:pt x="28" y="9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995" name="Freeform 347"/>
            <p:cNvSpPr>
              <a:spLocks/>
            </p:cNvSpPr>
            <p:nvPr/>
          </p:nvSpPr>
          <p:spPr bwMode="auto">
            <a:xfrm>
              <a:off x="5256" y="582"/>
              <a:ext cx="80" cy="90"/>
            </a:xfrm>
            <a:custGeom>
              <a:avLst/>
              <a:gdLst/>
              <a:ahLst/>
              <a:cxnLst>
                <a:cxn ang="0">
                  <a:pos x="153" y="133"/>
                </a:cxn>
                <a:cxn ang="0">
                  <a:pos x="146" y="153"/>
                </a:cxn>
                <a:cxn ang="0">
                  <a:pos x="132" y="167"/>
                </a:cxn>
                <a:cxn ang="0">
                  <a:pos x="111" y="181"/>
                </a:cxn>
                <a:cxn ang="0">
                  <a:pos x="97" y="181"/>
                </a:cxn>
                <a:cxn ang="0">
                  <a:pos x="69" y="181"/>
                </a:cxn>
                <a:cxn ang="0">
                  <a:pos x="41" y="181"/>
                </a:cxn>
                <a:cxn ang="0">
                  <a:pos x="21" y="167"/>
                </a:cxn>
                <a:cxn ang="0">
                  <a:pos x="7" y="147"/>
                </a:cxn>
                <a:cxn ang="0">
                  <a:pos x="0" y="119"/>
                </a:cxn>
                <a:cxn ang="0">
                  <a:pos x="0" y="91"/>
                </a:cxn>
                <a:cxn ang="0">
                  <a:pos x="0" y="63"/>
                </a:cxn>
                <a:cxn ang="0">
                  <a:pos x="7" y="42"/>
                </a:cxn>
                <a:cxn ang="0">
                  <a:pos x="13" y="22"/>
                </a:cxn>
                <a:cxn ang="0">
                  <a:pos x="35" y="8"/>
                </a:cxn>
                <a:cxn ang="0">
                  <a:pos x="55" y="0"/>
                </a:cxn>
                <a:cxn ang="0">
                  <a:pos x="69" y="0"/>
                </a:cxn>
                <a:cxn ang="0">
                  <a:pos x="91" y="0"/>
                </a:cxn>
                <a:cxn ang="0">
                  <a:pos x="111" y="8"/>
                </a:cxn>
                <a:cxn ang="0">
                  <a:pos x="132" y="22"/>
                </a:cxn>
                <a:cxn ang="0">
                  <a:pos x="139" y="36"/>
                </a:cxn>
                <a:cxn ang="0">
                  <a:pos x="146" y="50"/>
                </a:cxn>
                <a:cxn ang="0">
                  <a:pos x="119" y="50"/>
                </a:cxn>
                <a:cxn ang="0">
                  <a:pos x="111" y="42"/>
                </a:cxn>
                <a:cxn ang="0">
                  <a:pos x="105" y="36"/>
                </a:cxn>
                <a:cxn ang="0">
                  <a:pos x="91" y="28"/>
                </a:cxn>
                <a:cxn ang="0">
                  <a:pos x="77" y="28"/>
                </a:cxn>
                <a:cxn ang="0">
                  <a:pos x="63" y="28"/>
                </a:cxn>
                <a:cxn ang="0">
                  <a:pos x="49" y="36"/>
                </a:cxn>
                <a:cxn ang="0">
                  <a:pos x="35" y="42"/>
                </a:cxn>
                <a:cxn ang="0">
                  <a:pos x="27" y="63"/>
                </a:cxn>
                <a:cxn ang="0">
                  <a:pos x="27" y="84"/>
                </a:cxn>
                <a:cxn ang="0">
                  <a:pos x="27" y="112"/>
                </a:cxn>
                <a:cxn ang="0">
                  <a:pos x="27" y="133"/>
                </a:cxn>
                <a:cxn ang="0">
                  <a:pos x="41" y="147"/>
                </a:cxn>
                <a:cxn ang="0">
                  <a:pos x="55" y="153"/>
                </a:cxn>
                <a:cxn ang="0">
                  <a:pos x="69" y="153"/>
                </a:cxn>
                <a:cxn ang="0">
                  <a:pos x="77" y="153"/>
                </a:cxn>
                <a:cxn ang="0">
                  <a:pos x="97" y="153"/>
                </a:cxn>
                <a:cxn ang="0">
                  <a:pos x="111" y="147"/>
                </a:cxn>
                <a:cxn ang="0">
                  <a:pos x="119" y="140"/>
                </a:cxn>
                <a:cxn ang="0">
                  <a:pos x="125" y="126"/>
                </a:cxn>
              </a:cxnLst>
              <a:rect l="0" t="0" r="r" b="b"/>
              <a:pathLst>
                <a:path w="160" h="181">
                  <a:moveTo>
                    <a:pt x="132" y="112"/>
                  </a:moveTo>
                  <a:lnTo>
                    <a:pt x="160" y="119"/>
                  </a:lnTo>
                  <a:lnTo>
                    <a:pt x="153" y="133"/>
                  </a:lnTo>
                  <a:lnTo>
                    <a:pt x="153" y="140"/>
                  </a:lnTo>
                  <a:lnTo>
                    <a:pt x="146" y="147"/>
                  </a:lnTo>
                  <a:lnTo>
                    <a:pt x="146" y="153"/>
                  </a:lnTo>
                  <a:lnTo>
                    <a:pt x="139" y="161"/>
                  </a:lnTo>
                  <a:lnTo>
                    <a:pt x="139" y="167"/>
                  </a:lnTo>
                  <a:lnTo>
                    <a:pt x="132" y="167"/>
                  </a:lnTo>
                  <a:lnTo>
                    <a:pt x="125" y="175"/>
                  </a:lnTo>
                  <a:lnTo>
                    <a:pt x="119" y="175"/>
                  </a:lnTo>
                  <a:lnTo>
                    <a:pt x="111" y="181"/>
                  </a:lnTo>
                  <a:lnTo>
                    <a:pt x="105" y="181"/>
                  </a:lnTo>
                  <a:lnTo>
                    <a:pt x="105" y="181"/>
                  </a:lnTo>
                  <a:lnTo>
                    <a:pt x="97" y="181"/>
                  </a:lnTo>
                  <a:lnTo>
                    <a:pt x="91" y="181"/>
                  </a:lnTo>
                  <a:lnTo>
                    <a:pt x="83" y="181"/>
                  </a:lnTo>
                  <a:lnTo>
                    <a:pt x="69" y="181"/>
                  </a:lnTo>
                  <a:lnTo>
                    <a:pt x="63" y="181"/>
                  </a:lnTo>
                  <a:lnTo>
                    <a:pt x="49" y="181"/>
                  </a:lnTo>
                  <a:lnTo>
                    <a:pt x="41" y="181"/>
                  </a:lnTo>
                  <a:lnTo>
                    <a:pt x="35" y="175"/>
                  </a:lnTo>
                  <a:lnTo>
                    <a:pt x="27" y="175"/>
                  </a:lnTo>
                  <a:lnTo>
                    <a:pt x="21" y="167"/>
                  </a:lnTo>
                  <a:lnTo>
                    <a:pt x="13" y="161"/>
                  </a:lnTo>
                  <a:lnTo>
                    <a:pt x="7" y="153"/>
                  </a:lnTo>
                  <a:lnTo>
                    <a:pt x="7" y="147"/>
                  </a:lnTo>
                  <a:lnTo>
                    <a:pt x="0" y="140"/>
                  </a:lnTo>
                  <a:lnTo>
                    <a:pt x="0" y="126"/>
                  </a:lnTo>
                  <a:lnTo>
                    <a:pt x="0" y="119"/>
                  </a:lnTo>
                  <a:lnTo>
                    <a:pt x="0" y="105"/>
                  </a:lnTo>
                  <a:lnTo>
                    <a:pt x="0" y="98"/>
                  </a:lnTo>
                  <a:lnTo>
                    <a:pt x="0" y="91"/>
                  </a:lnTo>
                  <a:lnTo>
                    <a:pt x="0" y="84"/>
                  </a:lnTo>
                  <a:lnTo>
                    <a:pt x="0" y="70"/>
                  </a:lnTo>
                  <a:lnTo>
                    <a:pt x="0" y="63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7" y="42"/>
                  </a:lnTo>
                  <a:lnTo>
                    <a:pt x="7" y="36"/>
                  </a:lnTo>
                  <a:lnTo>
                    <a:pt x="13" y="28"/>
                  </a:lnTo>
                  <a:lnTo>
                    <a:pt x="13" y="22"/>
                  </a:lnTo>
                  <a:lnTo>
                    <a:pt x="21" y="22"/>
                  </a:lnTo>
                  <a:lnTo>
                    <a:pt x="27" y="14"/>
                  </a:lnTo>
                  <a:lnTo>
                    <a:pt x="35" y="8"/>
                  </a:lnTo>
                  <a:lnTo>
                    <a:pt x="41" y="8"/>
                  </a:lnTo>
                  <a:lnTo>
                    <a:pt x="49" y="0"/>
                  </a:lnTo>
                  <a:lnTo>
                    <a:pt x="55" y="0"/>
                  </a:lnTo>
                  <a:lnTo>
                    <a:pt x="63" y="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77" y="0"/>
                  </a:lnTo>
                  <a:lnTo>
                    <a:pt x="83" y="0"/>
                  </a:lnTo>
                  <a:lnTo>
                    <a:pt x="91" y="0"/>
                  </a:lnTo>
                  <a:lnTo>
                    <a:pt x="97" y="0"/>
                  </a:lnTo>
                  <a:lnTo>
                    <a:pt x="105" y="8"/>
                  </a:lnTo>
                  <a:lnTo>
                    <a:pt x="111" y="8"/>
                  </a:lnTo>
                  <a:lnTo>
                    <a:pt x="119" y="14"/>
                  </a:lnTo>
                  <a:lnTo>
                    <a:pt x="125" y="14"/>
                  </a:lnTo>
                  <a:lnTo>
                    <a:pt x="132" y="22"/>
                  </a:lnTo>
                  <a:lnTo>
                    <a:pt x="132" y="28"/>
                  </a:lnTo>
                  <a:lnTo>
                    <a:pt x="139" y="28"/>
                  </a:lnTo>
                  <a:lnTo>
                    <a:pt x="139" y="36"/>
                  </a:lnTo>
                  <a:lnTo>
                    <a:pt x="146" y="42"/>
                  </a:lnTo>
                  <a:lnTo>
                    <a:pt x="146" y="50"/>
                  </a:lnTo>
                  <a:lnTo>
                    <a:pt x="146" y="50"/>
                  </a:lnTo>
                  <a:lnTo>
                    <a:pt x="125" y="56"/>
                  </a:lnTo>
                  <a:lnTo>
                    <a:pt x="119" y="56"/>
                  </a:lnTo>
                  <a:lnTo>
                    <a:pt x="119" y="50"/>
                  </a:lnTo>
                  <a:lnTo>
                    <a:pt x="119" y="50"/>
                  </a:lnTo>
                  <a:lnTo>
                    <a:pt x="111" y="50"/>
                  </a:lnTo>
                  <a:lnTo>
                    <a:pt x="111" y="42"/>
                  </a:lnTo>
                  <a:lnTo>
                    <a:pt x="111" y="42"/>
                  </a:lnTo>
                  <a:lnTo>
                    <a:pt x="105" y="36"/>
                  </a:lnTo>
                  <a:lnTo>
                    <a:pt x="105" y="36"/>
                  </a:lnTo>
                  <a:lnTo>
                    <a:pt x="97" y="28"/>
                  </a:lnTo>
                  <a:lnTo>
                    <a:pt x="97" y="28"/>
                  </a:lnTo>
                  <a:lnTo>
                    <a:pt x="91" y="28"/>
                  </a:lnTo>
                  <a:lnTo>
                    <a:pt x="91" y="28"/>
                  </a:lnTo>
                  <a:lnTo>
                    <a:pt x="83" y="28"/>
                  </a:lnTo>
                  <a:lnTo>
                    <a:pt x="77" y="28"/>
                  </a:lnTo>
                  <a:lnTo>
                    <a:pt x="77" y="28"/>
                  </a:lnTo>
                  <a:lnTo>
                    <a:pt x="69" y="28"/>
                  </a:lnTo>
                  <a:lnTo>
                    <a:pt x="63" y="28"/>
                  </a:lnTo>
                  <a:lnTo>
                    <a:pt x="55" y="28"/>
                  </a:lnTo>
                  <a:lnTo>
                    <a:pt x="55" y="28"/>
                  </a:lnTo>
                  <a:lnTo>
                    <a:pt x="49" y="36"/>
                  </a:lnTo>
                  <a:lnTo>
                    <a:pt x="41" y="36"/>
                  </a:lnTo>
                  <a:lnTo>
                    <a:pt x="41" y="42"/>
                  </a:lnTo>
                  <a:lnTo>
                    <a:pt x="35" y="42"/>
                  </a:lnTo>
                  <a:lnTo>
                    <a:pt x="35" y="50"/>
                  </a:lnTo>
                  <a:lnTo>
                    <a:pt x="27" y="56"/>
                  </a:lnTo>
                  <a:lnTo>
                    <a:pt x="27" y="63"/>
                  </a:lnTo>
                  <a:lnTo>
                    <a:pt x="27" y="70"/>
                  </a:lnTo>
                  <a:lnTo>
                    <a:pt x="27" y="77"/>
                  </a:lnTo>
                  <a:lnTo>
                    <a:pt x="27" y="84"/>
                  </a:lnTo>
                  <a:lnTo>
                    <a:pt x="27" y="91"/>
                  </a:lnTo>
                  <a:lnTo>
                    <a:pt x="27" y="105"/>
                  </a:lnTo>
                  <a:lnTo>
                    <a:pt x="27" y="112"/>
                  </a:lnTo>
                  <a:lnTo>
                    <a:pt x="27" y="119"/>
                  </a:lnTo>
                  <a:lnTo>
                    <a:pt x="27" y="126"/>
                  </a:lnTo>
                  <a:lnTo>
                    <a:pt x="27" y="133"/>
                  </a:lnTo>
                  <a:lnTo>
                    <a:pt x="35" y="140"/>
                  </a:lnTo>
                  <a:lnTo>
                    <a:pt x="35" y="140"/>
                  </a:lnTo>
                  <a:lnTo>
                    <a:pt x="41" y="147"/>
                  </a:lnTo>
                  <a:lnTo>
                    <a:pt x="41" y="147"/>
                  </a:lnTo>
                  <a:lnTo>
                    <a:pt x="49" y="153"/>
                  </a:lnTo>
                  <a:lnTo>
                    <a:pt x="55" y="153"/>
                  </a:lnTo>
                  <a:lnTo>
                    <a:pt x="55" y="153"/>
                  </a:lnTo>
                  <a:lnTo>
                    <a:pt x="63" y="153"/>
                  </a:lnTo>
                  <a:lnTo>
                    <a:pt x="69" y="153"/>
                  </a:lnTo>
                  <a:lnTo>
                    <a:pt x="69" y="153"/>
                  </a:lnTo>
                  <a:lnTo>
                    <a:pt x="77" y="153"/>
                  </a:lnTo>
                  <a:lnTo>
                    <a:pt x="77" y="153"/>
                  </a:lnTo>
                  <a:lnTo>
                    <a:pt x="83" y="153"/>
                  </a:lnTo>
                  <a:lnTo>
                    <a:pt x="91" y="153"/>
                  </a:lnTo>
                  <a:lnTo>
                    <a:pt x="97" y="153"/>
                  </a:lnTo>
                  <a:lnTo>
                    <a:pt x="105" y="153"/>
                  </a:lnTo>
                  <a:lnTo>
                    <a:pt x="105" y="153"/>
                  </a:lnTo>
                  <a:lnTo>
                    <a:pt x="111" y="147"/>
                  </a:lnTo>
                  <a:lnTo>
                    <a:pt x="111" y="147"/>
                  </a:lnTo>
                  <a:lnTo>
                    <a:pt x="119" y="147"/>
                  </a:lnTo>
                  <a:lnTo>
                    <a:pt x="119" y="140"/>
                  </a:lnTo>
                  <a:lnTo>
                    <a:pt x="125" y="133"/>
                  </a:lnTo>
                  <a:lnTo>
                    <a:pt x="125" y="126"/>
                  </a:lnTo>
                  <a:lnTo>
                    <a:pt x="125" y="126"/>
                  </a:lnTo>
                  <a:lnTo>
                    <a:pt x="125" y="119"/>
                  </a:lnTo>
                  <a:lnTo>
                    <a:pt x="132" y="1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996" name="Freeform 348"/>
            <p:cNvSpPr>
              <a:spLocks noEditPoints="1"/>
            </p:cNvSpPr>
            <p:nvPr/>
          </p:nvSpPr>
          <p:spPr bwMode="auto">
            <a:xfrm>
              <a:off x="5343" y="582"/>
              <a:ext cx="77" cy="90"/>
            </a:xfrm>
            <a:custGeom>
              <a:avLst/>
              <a:gdLst/>
              <a:ahLst/>
              <a:cxnLst>
                <a:cxn ang="0">
                  <a:pos x="146" y="140"/>
                </a:cxn>
                <a:cxn ang="0">
                  <a:pos x="140" y="153"/>
                </a:cxn>
                <a:cxn ang="0">
                  <a:pos x="126" y="167"/>
                </a:cxn>
                <a:cxn ang="0">
                  <a:pos x="112" y="181"/>
                </a:cxn>
                <a:cxn ang="0">
                  <a:pos x="90" y="181"/>
                </a:cxn>
                <a:cxn ang="0">
                  <a:pos x="62" y="181"/>
                </a:cxn>
                <a:cxn ang="0">
                  <a:pos x="42" y="181"/>
                </a:cxn>
                <a:cxn ang="0">
                  <a:pos x="21" y="167"/>
                </a:cxn>
                <a:cxn ang="0">
                  <a:pos x="7" y="147"/>
                </a:cxn>
                <a:cxn ang="0">
                  <a:pos x="0" y="119"/>
                </a:cxn>
                <a:cxn ang="0">
                  <a:pos x="0" y="91"/>
                </a:cxn>
                <a:cxn ang="0">
                  <a:pos x="0" y="56"/>
                </a:cxn>
                <a:cxn ang="0">
                  <a:pos x="14" y="28"/>
                </a:cxn>
                <a:cxn ang="0">
                  <a:pos x="35" y="8"/>
                </a:cxn>
                <a:cxn ang="0">
                  <a:pos x="56" y="0"/>
                </a:cxn>
                <a:cxn ang="0">
                  <a:pos x="76" y="0"/>
                </a:cxn>
                <a:cxn ang="0">
                  <a:pos x="104" y="8"/>
                </a:cxn>
                <a:cxn ang="0">
                  <a:pos x="132" y="22"/>
                </a:cxn>
                <a:cxn ang="0">
                  <a:pos x="146" y="42"/>
                </a:cxn>
                <a:cxn ang="0">
                  <a:pos x="154" y="70"/>
                </a:cxn>
                <a:cxn ang="0">
                  <a:pos x="154" y="98"/>
                </a:cxn>
                <a:cxn ang="0">
                  <a:pos x="154" y="98"/>
                </a:cxn>
                <a:cxn ang="0">
                  <a:pos x="154" y="98"/>
                </a:cxn>
                <a:cxn ang="0">
                  <a:pos x="154" y="98"/>
                </a:cxn>
                <a:cxn ang="0">
                  <a:pos x="28" y="112"/>
                </a:cxn>
                <a:cxn ang="0">
                  <a:pos x="28" y="126"/>
                </a:cxn>
                <a:cxn ang="0">
                  <a:pos x="35" y="140"/>
                </a:cxn>
                <a:cxn ang="0">
                  <a:pos x="49" y="153"/>
                </a:cxn>
                <a:cxn ang="0">
                  <a:pos x="62" y="153"/>
                </a:cxn>
                <a:cxn ang="0">
                  <a:pos x="76" y="153"/>
                </a:cxn>
                <a:cxn ang="0">
                  <a:pos x="90" y="153"/>
                </a:cxn>
                <a:cxn ang="0">
                  <a:pos x="104" y="153"/>
                </a:cxn>
                <a:cxn ang="0">
                  <a:pos x="112" y="147"/>
                </a:cxn>
                <a:cxn ang="0">
                  <a:pos x="118" y="133"/>
                </a:cxn>
                <a:cxn ang="0">
                  <a:pos x="126" y="119"/>
                </a:cxn>
                <a:cxn ang="0">
                  <a:pos x="126" y="70"/>
                </a:cxn>
                <a:cxn ang="0">
                  <a:pos x="126" y="63"/>
                </a:cxn>
                <a:cxn ang="0">
                  <a:pos x="118" y="50"/>
                </a:cxn>
                <a:cxn ang="0">
                  <a:pos x="118" y="50"/>
                </a:cxn>
                <a:cxn ang="0">
                  <a:pos x="112" y="42"/>
                </a:cxn>
                <a:cxn ang="0">
                  <a:pos x="98" y="36"/>
                </a:cxn>
                <a:cxn ang="0">
                  <a:pos x="90" y="28"/>
                </a:cxn>
                <a:cxn ang="0">
                  <a:pos x="76" y="28"/>
                </a:cxn>
                <a:cxn ang="0">
                  <a:pos x="56" y="28"/>
                </a:cxn>
                <a:cxn ang="0">
                  <a:pos x="42" y="36"/>
                </a:cxn>
                <a:cxn ang="0">
                  <a:pos x="35" y="42"/>
                </a:cxn>
                <a:cxn ang="0">
                  <a:pos x="28" y="56"/>
                </a:cxn>
                <a:cxn ang="0">
                  <a:pos x="28" y="70"/>
                </a:cxn>
              </a:cxnLst>
              <a:rect l="0" t="0" r="r" b="b"/>
              <a:pathLst>
                <a:path w="154" h="181">
                  <a:moveTo>
                    <a:pt x="126" y="119"/>
                  </a:moveTo>
                  <a:lnTo>
                    <a:pt x="154" y="126"/>
                  </a:lnTo>
                  <a:lnTo>
                    <a:pt x="146" y="140"/>
                  </a:lnTo>
                  <a:lnTo>
                    <a:pt x="146" y="140"/>
                  </a:lnTo>
                  <a:lnTo>
                    <a:pt x="140" y="147"/>
                  </a:lnTo>
                  <a:lnTo>
                    <a:pt x="140" y="153"/>
                  </a:lnTo>
                  <a:lnTo>
                    <a:pt x="140" y="161"/>
                  </a:lnTo>
                  <a:lnTo>
                    <a:pt x="132" y="167"/>
                  </a:lnTo>
                  <a:lnTo>
                    <a:pt x="126" y="167"/>
                  </a:lnTo>
                  <a:lnTo>
                    <a:pt x="126" y="175"/>
                  </a:lnTo>
                  <a:lnTo>
                    <a:pt x="118" y="175"/>
                  </a:lnTo>
                  <a:lnTo>
                    <a:pt x="112" y="181"/>
                  </a:lnTo>
                  <a:lnTo>
                    <a:pt x="104" y="181"/>
                  </a:lnTo>
                  <a:lnTo>
                    <a:pt x="98" y="181"/>
                  </a:lnTo>
                  <a:lnTo>
                    <a:pt x="90" y="181"/>
                  </a:lnTo>
                  <a:lnTo>
                    <a:pt x="84" y="181"/>
                  </a:lnTo>
                  <a:lnTo>
                    <a:pt x="76" y="181"/>
                  </a:lnTo>
                  <a:lnTo>
                    <a:pt x="62" y="181"/>
                  </a:lnTo>
                  <a:lnTo>
                    <a:pt x="56" y="181"/>
                  </a:lnTo>
                  <a:lnTo>
                    <a:pt x="49" y="181"/>
                  </a:lnTo>
                  <a:lnTo>
                    <a:pt x="42" y="181"/>
                  </a:lnTo>
                  <a:lnTo>
                    <a:pt x="35" y="175"/>
                  </a:lnTo>
                  <a:lnTo>
                    <a:pt x="28" y="175"/>
                  </a:lnTo>
                  <a:lnTo>
                    <a:pt x="21" y="167"/>
                  </a:lnTo>
                  <a:lnTo>
                    <a:pt x="14" y="161"/>
                  </a:lnTo>
                  <a:lnTo>
                    <a:pt x="7" y="153"/>
                  </a:lnTo>
                  <a:lnTo>
                    <a:pt x="7" y="147"/>
                  </a:lnTo>
                  <a:lnTo>
                    <a:pt x="0" y="140"/>
                  </a:lnTo>
                  <a:lnTo>
                    <a:pt x="0" y="126"/>
                  </a:lnTo>
                  <a:lnTo>
                    <a:pt x="0" y="119"/>
                  </a:lnTo>
                  <a:lnTo>
                    <a:pt x="0" y="105"/>
                  </a:lnTo>
                  <a:lnTo>
                    <a:pt x="0" y="98"/>
                  </a:lnTo>
                  <a:lnTo>
                    <a:pt x="0" y="91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6"/>
                  </a:lnTo>
                  <a:lnTo>
                    <a:pt x="7" y="50"/>
                  </a:lnTo>
                  <a:lnTo>
                    <a:pt x="7" y="36"/>
                  </a:lnTo>
                  <a:lnTo>
                    <a:pt x="14" y="28"/>
                  </a:lnTo>
                  <a:lnTo>
                    <a:pt x="21" y="22"/>
                  </a:lnTo>
                  <a:lnTo>
                    <a:pt x="28" y="14"/>
                  </a:lnTo>
                  <a:lnTo>
                    <a:pt x="35" y="8"/>
                  </a:lnTo>
                  <a:lnTo>
                    <a:pt x="42" y="8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62" y="0"/>
                  </a:lnTo>
                  <a:lnTo>
                    <a:pt x="70" y="0"/>
                  </a:lnTo>
                  <a:lnTo>
                    <a:pt x="76" y="0"/>
                  </a:lnTo>
                  <a:lnTo>
                    <a:pt x="90" y="0"/>
                  </a:lnTo>
                  <a:lnTo>
                    <a:pt x="98" y="0"/>
                  </a:lnTo>
                  <a:lnTo>
                    <a:pt x="104" y="8"/>
                  </a:lnTo>
                  <a:lnTo>
                    <a:pt x="112" y="8"/>
                  </a:lnTo>
                  <a:lnTo>
                    <a:pt x="118" y="14"/>
                  </a:lnTo>
                  <a:lnTo>
                    <a:pt x="132" y="22"/>
                  </a:lnTo>
                  <a:lnTo>
                    <a:pt x="132" y="28"/>
                  </a:lnTo>
                  <a:lnTo>
                    <a:pt x="140" y="36"/>
                  </a:lnTo>
                  <a:lnTo>
                    <a:pt x="146" y="42"/>
                  </a:lnTo>
                  <a:lnTo>
                    <a:pt x="154" y="56"/>
                  </a:lnTo>
                  <a:lnTo>
                    <a:pt x="154" y="63"/>
                  </a:lnTo>
                  <a:lnTo>
                    <a:pt x="154" y="70"/>
                  </a:lnTo>
                  <a:lnTo>
                    <a:pt x="154" y="84"/>
                  </a:lnTo>
                  <a:lnTo>
                    <a:pt x="154" y="91"/>
                  </a:lnTo>
                  <a:lnTo>
                    <a:pt x="154" y="98"/>
                  </a:lnTo>
                  <a:lnTo>
                    <a:pt x="154" y="98"/>
                  </a:lnTo>
                  <a:lnTo>
                    <a:pt x="154" y="98"/>
                  </a:lnTo>
                  <a:lnTo>
                    <a:pt x="154" y="98"/>
                  </a:lnTo>
                  <a:lnTo>
                    <a:pt x="154" y="98"/>
                  </a:lnTo>
                  <a:lnTo>
                    <a:pt x="154" y="98"/>
                  </a:lnTo>
                  <a:lnTo>
                    <a:pt x="154" y="98"/>
                  </a:lnTo>
                  <a:lnTo>
                    <a:pt x="154" y="98"/>
                  </a:lnTo>
                  <a:lnTo>
                    <a:pt x="154" y="98"/>
                  </a:lnTo>
                  <a:lnTo>
                    <a:pt x="154" y="98"/>
                  </a:lnTo>
                  <a:lnTo>
                    <a:pt x="154" y="98"/>
                  </a:lnTo>
                  <a:lnTo>
                    <a:pt x="28" y="98"/>
                  </a:lnTo>
                  <a:lnTo>
                    <a:pt x="28" y="112"/>
                  </a:lnTo>
                  <a:lnTo>
                    <a:pt x="28" y="112"/>
                  </a:lnTo>
                  <a:lnTo>
                    <a:pt x="28" y="119"/>
                  </a:lnTo>
                  <a:lnTo>
                    <a:pt x="28" y="126"/>
                  </a:lnTo>
                  <a:lnTo>
                    <a:pt x="28" y="133"/>
                  </a:lnTo>
                  <a:lnTo>
                    <a:pt x="35" y="140"/>
                  </a:lnTo>
                  <a:lnTo>
                    <a:pt x="35" y="140"/>
                  </a:lnTo>
                  <a:lnTo>
                    <a:pt x="42" y="147"/>
                  </a:lnTo>
                  <a:lnTo>
                    <a:pt x="42" y="147"/>
                  </a:lnTo>
                  <a:lnTo>
                    <a:pt x="49" y="153"/>
                  </a:lnTo>
                  <a:lnTo>
                    <a:pt x="56" y="153"/>
                  </a:lnTo>
                  <a:lnTo>
                    <a:pt x="56" y="153"/>
                  </a:lnTo>
                  <a:lnTo>
                    <a:pt x="62" y="153"/>
                  </a:lnTo>
                  <a:lnTo>
                    <a:pt x="70" y="153"/>
                  </a:lnTo>
                  <a:lnTo>
                    <a:pt x="70" y="153"/>
                  </a:lnTo>
                  <a:lnTo>
                    <a:pt x="76" y="153"/>
                  </a:lnTo>
                  <a:lnTo>
                    <a:pt x="76" y="153"/>
                  </a:lnTo>
                  <a:lnTo>
                    <a:pt x="84" y="153"/>
                  </a:lnTo>
                  <a:lnTo>
                    <a:pt x="90" y="153"/>
                  </a:lnTo>
                  <a:lnTo>
                    <a:pt x="98" y="153"/>
                  </a:lnTo>
                  <a:lnTo>
                    <a:pt x="98" y="153"/>
                  </a:lnTo>
                  <a:lnTo>
                    <a:pt x="104" y="153"/>
                  </a:lnTo>
                  <a:lnTo>
                    <a:pt x="104" y="147"/>
                  </a:lnTo>
                  <a:lnTo>
                    <a:pt x="112" y="147"/>
                  </a:lnTo>
                  <a:lnTo>
                    <a:pt x="112" y="147"/>
                  </a:lnTo>
                  <a:lnTo>
                    <a:pt x="112" y="140"/>
                  </a:lnTo>
                  <a:lnTo>
                    <a:pt x="118" y="140"/>
                  </a:lnTo>
                  <a:lnTo>
                    <a:pt x="118" y="133"/>
                  </a:lnTo>
                  <a:lnTo>
                    <a:pt x="118" y="126"/>
                  </a:lnTo>
                  <a:lnTo>
                    <a:pt x="118" y="126"/>
                  </a:lnTo>
                  <a:lnTo>
                    <a:pt x="126" y="119"/>
                  </a:lnTo>
                  <a:close/>
                  <a:moveTo>
                    <a:pt x="28" y="70"/>
                  </a:moveTo>
                  <a:lnTo>
                    <a:pt x="132" y="70"/>
                  </a:lnTo>
                  <a:lnTo>
                    <a:pt x="126" y="70"/>
                  </a:lnTo>
                  <a:lnTo>
                    <a:pt x="126" y="63"/>
                  </a:lnTo>
                  <a:lnTo>
                    <a:pt x="126" y="63"/>
                  </a:lnTo>
                  <a:lnTo>
                    <a:pt x="126" y="63"/>
                  </a:lnTo>
                  <a:lnTo>
                    <a:pt x="126" y="56"/>
                  </a:lnTo>
                  <a:lnTo>
                    <a:pt x="118" y="56"/>
                  </a:lnTo>
                  <a:lnTo>
                    <a:pt x="118" y="50"/>
                  </a:lnTo>
                  <a:lnTo>
                    <a:pt x="118" y="50"/>
                  </a:lnTo>
                  <a:lnTo>
                    <a:pt x="118" y="50"/>
                  </a:lnTo>
                  <a:lnTo>
                    <a:pt x="118" y="50"/>
                  </a:lnTo>
                  <a:lnTo>
                    <a:pt x="118" y="50"/>
                  </a:lnTo>
                  <a:lnTo>
                    <a:pt x="112" y="50"/>
                  </a:lnTo>
                  <a:lnTo>
                    <a:pt x="112" y="42"/>
                  </a:lnTo>
                  <a:lnTo>
                    <a:pt x="104" y="42"/>
                  </a:lnTo>
                  <a:lnTo>
                    <a:pt x="104" y="36"/>
                  </a:lnTo>
                  <a:lnTo>
                    <a:pt x="98" y="36"/>
                  </a:lnTo>
                  <a:lnTo>
                    <a:pt x="98" y="28"/>
                  </a:lnTo>
                  <a:lnTo>
                    <a:pt x="90" y="28"/>
                  </a:lnTo>
                  <a:lnTo>
                    <a:pt x="90" y="28"/>
                  </a:lnTo>
                  <a:lnTo>
                    <a:pt x="84" y="28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0" y="28"/>
                  </a:lnTo>
                  <a:lnTo>
                    <a:pt x="62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49" y="28"/>
                  </a:lnTo>
                  <a:lnTo>
                    <a:pt x="42" y="36"/>
                  </a:lnTo>
                  <a:lnTo>
                    <a:pt x="42" y="36"/>
                  </a:lnTo>
                  <a:lnTo>
                    <a:pt x="35" y="42"/>
                  </a:lnTo>
                  <a:lnTo>
                    <a:pt x="35" y="42"/>
                  </a:lnTo>
                  <a:lnTo>
                    <a:pt x="28" y="50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28" y="63"/>
                  </a:lnTo>
                  <a:lnTo>
                    <a:pt x="28" y="70"/>
                  </a:lnTo>
                  <a:lnTo>
                    <a:pt x="28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997" name="Freeform 349"/>
            <p:cNvSpPr>
              <a:spLocks/>
            </p:cNvSpPr>
            <p:nvPr/>
          </p:nvSpPr>
          <p:spPr bwMode="auto">
            <a:xfrm>
              <a:off x="5479" y="554"/>
              <a:ext cx="84" cy="118"/>
            </a:xfrm>
            <a:custGeom>
              <a:avLst/>
              <a:gdLst/>
              <a:ahLst/>
              <a:cxnLst>
                <a:cxn ang="0">
                  <a:pos x="8" y="236"/>
                </a:cxn>
                <a:cxn ang="0">
                  <a:pos x="0" y="236"/>
                </a:cxn>
                <a:cxn ang="0">
                  <a:pos x="0" y="230"/>
                </a:cxn>
                <a:cxn ang="0">
                  <a:pos x="0" y="230"/>
                </a:cxn>
                <a:cxn ang="0">
                  <a:pos x="0" y="222"/>
                </a:cxn>
                <a:cxn ang="0">
                  <a:pos x="14" y="208"/>
                </a:cxn>
                <a:cxn ang="0">
                  <a:pos x="22" y="195"/>
                </a:cxn>
                <a:cxn ang="0">
                  <a:pos x="36" y="181"/>
                </a:cxn>
                <a:cxn ang="0">
                  <a:pos x="56" y="167"/>
                </a:cxn>
                <a:cxn ang="0">
                  <a:pos x="70" y="153"/>
                </a:cxn>
                <a:cxn ang="0">
                  <a:pos x="98" y="132"/>
                </a:cxn>
                <a:cxn ang="0">
                  <a:pos x="119" y="111"/>
                </a:cxn>
                <a:cxn ang="0">
                  <a:pos x="126" y="97"/>
                </a:cxn>
                <a:cxn ang="0">
                  <a:pos x="133" y="77"/>
                </a:cxn>
                <a:cxn ang="0">
                  <a:pos x="133" y="69"/>
                </a:cxn>
                <a:cxn ang="0">
                  <a:pos x="133" y="55"/>
                </a:cxn>
                <a:cxn ang="0">
                  <a:pos x="126" y="41"/>
                </a:cxn>
                <a:cxn ang="0">
                  <a:pos x="112" y="27"/>
                </a:cxn>
                <a:cxn ang="0">
                  <a:pos x="98" y="27"/>
                </a:cxn>
                <a:cxn ang="0">
                  <a:pos x="78" y="27"/>
                </a:cxn>
                <a:cxn ang="0">
                  <a:pos x="64" y="27"/>
                </a:cxn>
                <a:cxn ang="0">
                  <a:pos x="50" y="34"/>
                </a:cxn>
                <a:cxn ang="0">
                  <a:pos x="42" y="49"/>
                </a:cxn>
                <a:cxn ang="0">
                  <a:pos x="42" y="63"/>
                </a:cxn>
                <a:cxn ang="0">
                  <a:pos x="14" y="63"/>
                </a:cxn>
                <a:cxn ang="0">
                  <a:pos x="14" y="41"/>
                </a:cxn>
                <a:cxn ang="0">
                  <a:pos x="22" y="27"/>
                </a:cxn>
                <a:cxn ang="0">
                  <a:pos x="42" y="6"/>
                </a:cxn>
                <a:cxn ang="0">
                  <a:pos x="64" y="0"/>
                </a:cxn>
                <a:cxn ang="0">
                  <a:pos x="84" y="0"/>
                </a:cxn>
                <a:cxn ang="0">
                  <a:pos x="112" y="0"/>
                </a:cxn>
                <a:cxn ang="0">
                  <a:pos x="133" y="6"/>
                </a:cxn>
                <a:cxn ang="0">
                  <a:pos x="155" y="27"/>
                </a:cxn>
                <a:cxn ang="0">
                  <a:pos x="161" y="41"/>
                </a:cxn>
                <a:cxn ang="0">
                  <a:pos x="161" y="63"/>
                </a:cxn>
                <a:cxn ang="0">
                  <a:pos x="161" y="77"/>
                </a:cxn>
                <a:cxn ang="0">
                  <a:pos x="161" y="91"/>
                </a:cxn>
                <a:cxn ang="0">
                  <a:pos x="147" y="105"/>
                </a:cxn>
                <a:cxn ang="0">
                  <a:pos x="141" y="118"/>
                </a:cxn>
                <a:cxn ang="0">
                  <a:pos x="126" y="139"/>
                </a:cxn>
                <a:cxn ang="0">
                  <a:pos x="98" y="160"/>
                </a:cxn>
                <a:cxn ang="0">
                  <a:pos x="78" y="181"/>
                </a:cxn>
                <a:cxn ang="0">
                  <a:pos x="64" y="195"/>
                </a:cxn>
                <a:cxn ang="0">
                  <a:pos x="56" y="202"/>
                </a:cxn>
                <a:cxn ang="0">
                  <a:pos x="50" y="202"/>
                </a:cxn>
                <a:cxn ang="0">
                  <a:pos x="50" y="208"/>
                </a:cxn>
              </a:cxnLst>
              <a:rect l="0" t="0" r="r" b="b"/>
              <a:pathLst>
                <a:path w="169" h="236">
                  <a:moveTo>
                    <a:pt x="169" y="208"/>
                  </a:moveTo>
                  <a:lnTo>
                    <a:pt x="169" y="236"/>
                  </a:lnTo>
                  <a:lnTo>
                    <a:pt x="8" y="236"/>
                  </a:lnTo>
                  <a:lnTo>
                    <a:pt x="0" y="236"/>
                  </a:lnTo>
                  <a:lnTo>
                    <a:pt x="0" y="236"/>
                  </a:lnTo>
                  <a:lnTo>
                    <a:pt x="0" y="236"/>
                  </a:lnTo>
                  <a:lnTo>
                    <a:pt x="0" y="236"/>
                  </a:lnTo>
                  <a:lnTo>
                    <a:pt x="0" y="236"/>
                  </a:lnTo>
                  <a:lnTo>
                    <a:pt x="0" y="230"/>
                  </a:lnTo>
                  <a:lnTo>
                    <a:pt x="0" y="230"/>
                  </a:lnTo>
                  <a:lnTo>
                    <a:pt x="0" y="230"/>
                  </a:lnTo>
                  <a:lnTo>
                    <a:pt x="0" y="230"/>
                  </a:lnTo>
                  <a:lnTo>
                    <a:pt x="0" y="230"/>
                  </a:lnTo>
                  <a:lnTo>
                    <a:pt x="0" y="230"/>
                  </a:lnTo>
                  <a:lnTo>
                    <a:pt x="0" y="222"/>
                  </a:lnTo>
                  <a:lnTo>
                    <a:pt x="8" y="222"/>
                  </a:lnTo>
                  <a:lnTo>
                    <a:pt x="8" y="216"/>
                  </a:lnTo>
                  <a:lnTo>
                    <a:pt x="14" y="208"/>
                  </a:lnTo>
                  <a:lnTo>
                    <a:pt x="14" y="202"/>
                  </a:lnTo>
                  <a:lnTo>
                    <a:pt x="22" y="195"/>
                  </a:lnTo>
                  <a:lnTo>
                    <a:pt x="22" y="195"/>
                  </a:lnTo>
                  <a:lnTo>
                    <a:pt x="28" y="188"/>
                  </a:lnTo>
                  <a:lnTo>
                    <a:pt x="28" y="188"/>
                  </a:lnTo>
                  <a:lnTo>
                    <a:pt x="36" y="181"/>
                  </a:lnTo>
                  <a:lnTo>
                    <a:pt x="42" y="174"/>
                  </a:lnTo>
                  <a:lnTo>
                    <a:pt x="50" y="174"/>
                  </a:lnTo>
                  <a:lnTo>
                    <a:pt x="56" y="167"/>
                  </a:lnTo>
                  <a:lnTo>
                    <a:pt x="56" y="160"/>
                  </a:lnTo>
                  <a:lnTo>
                    <a:pt x="64" y="160"/>
                  </a:lnTo>
                  <a:lnTo>
                    <a:pt x="70" y="153"/>
                  </a:lnTo>
                  <a:lnTo>
                    <a:pt x="78" y="146"/>
                  </a:lnTo>
                  <a:lnTo>
                    <a:pt x="92" y="139"/>
                  </a:lnTo>
                  <a:lnTo>
                    <a:pt x="98" y="132"/>
                  </a:lnTo>
                  <a:lnTo>
                    <a:pt x="105" y="125"/>
                  </a:lnTo>
                  <a:lnTo>
                    <a:pt x="112" y="118"/>
                  </a:lnTo>
                  <a:lnTo>
                    <a:pt x="119" y="111"/>
                  </a:lnTo>
                  <a:lnTo>
                    <a:pt x="119" y="105"/>
                  </a:lnTo>
                  <a:lnTo>
                    <a:pt x="126" y="97"/>
                  </a:lnTo>
                  <a:lnTo>
                    <a:pt x="126" y="97"/>
                  </a:lnTo>
                  <a:lnTo>
                    <a:pt x="133" y="91"/>
                  </a:lnTo>
                  <a:lnTo>
                    <a:pt x="133" y="83"/>
                  </a:lnTo>
                  <a:lnTo>
                    <a:pt x="133" y="77"/>
                  </a:lnTo>
                  <a:lnTo>
                    <a:pt x="133" y="69"/>
                  </a:lnTo>
                  <a:lnTo>
                    <a:pt x="133" y="69"/>
                  </a:lnTo>
                  <a:lnTo>
                    <a:pt x="133" y="69"/>
                  </a:lnTo>
                  <a:lnTo>
                    <a:pt x="133" y="63"/>
                  </a:lnTo>
                  <a:lnTo>
                    <a:pt x="133" y="55"/>
                  </a:lnTo>
                  <a:lnTo>
                    <a:pt x="133" y="55"/>
                  </a:lnTo>
                  <a:lnTo>
                    <a:pt x="133" y="49"/>
                  </a:lnTo>
                  <a:lnTo>
                    <a:pt x="126" y="41"/>
                  </a:lnTo>
                  <a:lnTo>
                    <a:pt x="126" y="41"/>
                  </a:lnTo>
                  <a:lnTo>
                    <a:pt x="119" y="34"/>
                  </a:lnTo>
                  <a:lnTo>
                    <a:pt x="119" y="34"/>
                  </a:lnTo>
                  <a:lnTo>
                    <a:pt x="112" y="27"/>
                  </a:lnTo>
                  <a:lnTo>
                    <a:pt x="105" y="27"/>
                  </a:lnTo>
                  <a:lnTo>
                    <a:pt x="105" y="27"/>
                  </a:lnTo>
                  <a:lnTo>
                    <a:pt x="98" y="27"/>
                  </a:lnTo>
                  <a:lnTo>
                    <a:pt x="92" y="27"/>
                  </a:lnTo>
                  <a:lnTo>
                    <a:pt x="92" y="27"/>
                  </a:lnTo>
                  <a:lnTo>
                    <a:pt x="78" y="27"/>
                  </a:lnTo>
                  <a:lnTo>
                    <a:pt x="78" y="27"/>
                  </a:lnTo>
                  <a:lnTo>
                    <a:pt x="70" y="27"/>
                  </a:lnTo>
                  <a:lnTo>
                    <a:pt x="64" y="27"/>
                  </a:lnTo>
                  <a:lnTo>
                    <a:pt x="56" y="27"/>
                  </a:lnTo>
                  <a:lnTo>
                    <a:pt x="56" y="34"/>
                  </a:lnTo>
                  <a:lnTo>
                    <a:pt x="50" y="34"/>
                  </a:lnTo>
                  <a:lnTo>
                    <a:pt x="50" y="41"/>
                  </a:lnTo>
                  <a:lnTo>
                    <a:pt x="42" y="41"/>
                  </a:lnTo>
                  <a:lnTo>
                    <a:pt x="42" y="49"/>
                  </a:lnTo>
                  <a:lnTo>
                    <a:pt x="42" y="55"/>
                  </a:lnTo>
                  <a:lnTo>
                    <a:pt x="42" y="55"/>
                  </a:lnTo>
                  <a:lnTo>
                    <a:pt x="42" y="63"/>
                  </a:lnTo>
                  <a:lnTo>
                    <a:pt x="42" y="69"/>
                  </a:lnTo>
                  <a:lnTo>
                    <a:pt x="42" y="69"/>
                  </a:lnTo>
                  <a:lnTo>
                    <a:pt x="14" y="63"/>
                  </a:lnTo>
                  <a:lnTo>
                    <a:pt x="14" y="55"/>
                  </a:lnTo>
                  <a:lnTo>
                    <a:pt x="14" y="49"/>
                  </a:lnTo>
                  <a:lnTo>
                    <a:pt x="14" y="41"/>
                  </a:lnTo>
                  <a:lnTo>
                    <a:pt x="14" y="41"/>
                  </a:lnTo>
                  <a:lnTo>
                    <a:pt x="22" y="34"/>
                  </a:lnTo>
                  <a:lnTo>
                    <a:pt x="22" y="27"/>
                  </a:lnTo>
                  <a:lnTo>
                    <a:pt x="28" y="20"/>
                  </a:lnTo>
                  <a:lnTo>
                    <a:pt x="36" y="13"/>
                  </a:lnTo>
                  <a:lnTo>
                    <a:pt x="42" y="6"/>
                  </a:lnTo>
                  <a:lnTo>
                    <a:pt x="50" y="6"/>
                  </a:lnTo>
                  <a:lnTo>
                    <a:pt x="56" y="0"/>
                  </a:lnTo>
                  <a:lnTo>
                    <a:pt x="64" y="0"/>
                  </a:lnTo>
                  <a:lnTo>
                    <a:pt x="70" y="0"/>
                  </a:lnTo>
                  <a:lnTo>
                    <a:pt x="78" y="0"/>
                  </a:lnTo>
                  <a:lnTo>
                    <a:pt x="84" y="0"/>
                  </a:lnTo>
                  <a:lnTo>
                    <a:pt x="92" y="0"/>
                  </a:lnTo>
                  <a:lnTo>
                    <a:pt x="98" y="0"/>
                  </a:lnTo>
                  <a:lnTo>
                    <a:pt x="112" y="0"/>
                  </a:lnTo>
                  <a:lnTo>
                    <a:pt x="119" y="6"/>
                  </a:lnTo>
                  <a:lnTo>
                    <a:pt x="126" y="6"/>
                  </a:lnTo>
                  <a:lnTo>
                    <a:pt x="133" y="6"/>
                  </a:lnTo>
                  <a:lnTo>
                    <a:pt x="141" y="13"/>
                  </a:lnTo>
                  <a:lnTo>
                    <a:pt x="147" y="20"/>
                  </a:lnTo>
                  <a:lnTo>
                    <a:pt x="155" y="27"/>
                  </a:lnTo>
                  <a:lnTo>
                    <a:pt x="155" y="34"/>
                  </a:lnTo>
                  <a:lnTo>
                    <a:pt x="161" y="41"/>
                  </a:lnTo>
                  <a:lnTo>
                    <a:pt x="161" y="41"/>
                  </a:lnTo>
                  <a:lnTo>
                    <a:pt x="161" y="49"/>
                  </a:lnTo>
                  <a:lnTo>
                    <a:pt x="161" y="55"/>
                  </a:lnTo>
                  <a:lnTo>
                    <a:pt x="161" y="63"/>
                  </a:lnTo>
                  <a:lnTo>
                    <a:pt x="161" y="69"/>
                  </a:lnTo>
                  <a:lnTo>
                    <a:pt x="161" y="77"/>
                  </a:lnTo>
                  <a:lnTo>
                    <a:pt x="161" y="77"/>
                  </a:lnTo>
                  <a:lnTo>
                    <a:pt x="161" y="83"/>
                  </a:lnTo>
                  <a:lnTo>
                    <a:pt x="161" y="91"/>
                  </a:lnTo>
                  <a:lnTo>
                    <a:pt x="161" y="91"/>
                  </a:lnTo>
                  <a:lnTo>
                    <a:pt x="155" y="97"/>
                  </a:lnTo>
                  <a:lnTo>
                    <a:pt x="155" y="105"/>
                  </a:lnTo>
                  <a:lnTo>
                    <a:pt x="147" y="105"/>
                  </a:lnTo>
                  <a:lnTo>
                    <a:pt x="147" y="111"/>
                  </a:lnTo>
                  <a:lnTo>
                    <a:pt x="141" y="118"/>
                  </a:lnTo>
                  <a:lnTo>
                    <a:pt x="141" y="118"/>
                  </a:lnTo>
                  <a:lnTo>
                    <a:pt x="133" y="125"/>
                  </a:lnTo>
                  <a:lnTo>
                    <a:pt x="133" y="132"/>
                  </a:lnTo>
                  <a:lnTo>
                    <a:pt x="126" y="139"/>
                  </a:lnTo>
                  <a:lnTo>
                    <a:pt x="119" y="146"/>
                  </a:lnTo>
                  <a:lnTo>
                    <a:pt x="105" y="153"/>
                  </a:lnTo>
                  <a:lnTo>
                    <a:pt x="98" y="160"/>
                  </a:lnTo>
                  <a:lnTo>
                    <a:pt x="92" y="167"/>
                  </a:lnTo>
                  <a:lnTo>
                    <a:pt x="84" y="174"/>
                  </a:lnTo>
                  <a:lnTo>
                    <a:pt x="78" y="181"/>
                  </a:lnTo>
                  <a:lnTo>
                    <a:pt x="70" y="188"/>
                  </a:lnTo>
                  <a:lnTo>
                    <a:pt x="70" y="188"/>
                  </a:lnTo>
                  <a:lnTo>
                    <a:pt x="64" y="195"/>
                  </a:lnTo>
                  <a:lnTo>
                    <a:pt x="64" y="195"/>
                  </a:lnTo>
                  <a:lnTo>
                    <a:pt x="56" y="195"/>
                  </a:lnTo>
                  <a:lnTo>
                    <a:pt x="56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8"/>
                  </a:lnTo>
                  <a:lnTo>
                    <a:pt x="50" y="208"/>
                  </a:lnTo>
                  <a:lnTo>
                    <a:pt x="50" y="208"/>
                  </a:lnTo>
                  <a:lnTo>
                    <a:pt x="50" y="208"/>
                  </a:lnTo>
                  <a:lnTo>
                    <a:pt x="169" y="2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998" name="Freeform 350"/>
            <p:cNvSpPr>
              <a:spLocks noEditPoints="1"/>
            </p:cNvSpPr>
            <p:nvPr/>
          </p:nvSpPr>
          <p:spPr bwMode="auto">
            <a:xfrm>
              <a:off x="5584" y="554"/>
              <a:ext cx="76" cy="118"/>
            </a:xfrm>
            <a:custGeom>
              <a:avLst/>
              <a:gdLst/>
              <a:ahLst/>
              <a:cxnLst>
                <a:cxn ang="0">
                  <a:pos x="0" y="97"/>
                </a:cxn>
                <a:cxn ang="0">
                  <a:pos x="0" y="63"/>
                </a:cxn>
                <a:cxn ang="0">
                  <a:pos x="6" y="41"/>
                </a:cxn>
                <a:cxn ang="0">
                  <a:pos x="20" y="20"/>
                </a:cxn>
                <a:cxn ang="0">
                  <a:pos x="34" y="6"/>
                </a:cxn>
                <a:cxn ang="0">
                  <a:pos x="55" y="0"/>
                </a:cxn>
                <a:cxn ang="0">
                  <a:pos x="76" y="0"/>
                </a:cxn>
                <a:cxn ang="0">
                  <a:pos x="103" y="6"/>
                </a:cxn>
                <a:cxn ang="0">
                  <a:pos x="125" y="20"/>
                </a:cxn>
                <a:cxn ang="0">
                  <a:pos x="139" y="34"/>
                </a:cxn>
                <a:cxn ang="0">
                  <a:pos x="145" y="55"/>
                </a:cxn>
                <a:cxn ang="0">
                  <a:pos x="153" y="83"/>
                </a:cxn>
                <a:cxn ang="0">
                  <a:pos x="153" y="118"/>
                </a:cxn>
                <a:cxn ang="0">
                  <a:pos x="153" y="160"/>
                </a:cxn>
                <a:cxn ang="0">
                  <a:pos x="145" y="188"/>
                </a:cxn>
                <a:cxn ang="0">
                  <a:pos x="139" y="208"/>
                </a:cxn>
                <a:cxn ang="0">
                  <a:pos x="125" y="230"/>
                </a:cxn>
                <a:cxn ang="0">
                  <a:pos x="103" y="236"/>
                </a:cxn>
                <a:cxn ang="0">
                  <a:pos x="83" y="236"/>
                </a:cxn>
                <a:cxn ang="0">
                  <a:pos x="62" y="236"/>
                </a:cxn>
                <a:cxn ang="0">
                  <a:pos x="41" y="236"/>
                </a:cxn>
                <a:cxn ang="0">
                  <a:pos x="27" y="230"/>
                </a:cxn>
                <a:cxn ang="0">
                  <a:pos x="20" y="222"/>
                </a:cxn>
                <a:cxn ang="0">
                  <a:pos x="6" y="202"/>
                </a:cxn>
                <a:cxn ang="0">
                  <a:pos x="0" y="181"/>
                </a:cxn>
                <a:cxn ang="0">
                  <a:pos x="0" y="146"/>
                </a:cxn>
                <a:cxn ang="0">
                  <a:pos x="0" y="118"/>
                </a:cxn>
                <a:cxn ang="0">
                  <a:pos x="27" y="153"/>
                </a:cxn>
                <a:cxn ang="0">
                  <a:pos x="27" y="181"/>
                </a:cxn>
                <a:cxn ang="0">
                  <a:pos x="41" y="202"/>
                </a:cxn>
                <a:cxn ang="0">
                  <a:pos x="55" y="208"/>
                </a:cxn>
                <a:cxn ang="0">
                  <a:pos x="69" y="208"/>
                </a:cxn>
                <a:cxn ang="0">
                  <a:pos x="83" y="208"/>
                </a:cxn>
                <a:cxn ang="0">
                  <a:pos x="97" y="208"/>
                </a:cxn>
                <a:cxn ang="0">
                  <a:pos x="111" y="195"/>
                </a:cxn>
                <a:cxn ang="0">
                  <a:pos x="125" y="174"/>
                </a:cxn>
                <a:cxn ang="0">
                  <a:pos x="125" y="139"/>
                </a:cxn>
                <a:cxn ang="0">
                  <a:pos x="125" y="97"/>
                </a:cxn>
                <a:cxn ang="0">
                  <a:pos x="117" y="63"/>
                </a:cxn>
                <a:cxn ang="0">
                  <a:pos x="111" y="41"/>
                </a:cxn>
                <a:cxn ang="0">
                  <a:pos x="97" y="27"/>
                </a:cxn>
                <a:cxn ang="0">
                  <a:pos x="76" y="27"/>
                </a:cxn>
                <a:cxn ang="0">
                  <a:pos x="62" y="27"/>
                </a:cxn>
                <a:cxn ang="0">
                  <a:pos x="55" y="27"/>
                </a:cxn>
                <a:cxn ang="0">
                  <a:pos x="48" y="34"/>
                </a:cxn>
                <a:cxn ang="0">
                  <a:pos x="41" y="41"/>
                </a:cxn>
                <a:cxn ang="0">
                  <a:pos x="34" y="63"/>
                </a:cxn>
                <a:cxn ang="0">
                  <a:pos x="27" y="77"/>
                </a:cxn>
                <a:cxn ang="0">
                  <a:pos x="27" y="105"/>
                </a:cxn>
              </a:cxnLst>
              <a:rect l="0" t="0" r="r" b="b"/>
              <a:pathLst>
                <a:path w="153" h="236">
                  <a:moveTo>
                    <a:pt x="0" y="118"/>
                  </a:moveTo>
                  <a:lnTo>
                    <a:pt x="0" y="111"/>
                  </a:lnTo>
                  <a:lnTo>
                    <a:pt x="0" y="97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6" y="49"/>
                  </a:lnTo>
                  <a:lnTo>
                    <a:pt x="6" y="41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20" y="20"/>
                  </a:lnTo>
                  <a:lnTo>
                    <a:pt x="20" y="13"/>
                  </a:lnTo>
                  <a:lnTo>
                    <a:pt x="27" y="6"/>
                  </a:lnTo>
                  <a:lnTo>
                    <a:pt x="34" y="6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55" y="0"/>
                  </a:lnTo>
                  <a:lnTo>
                    <a:pt x="62" y="0"/>
                  </a:lnTo>
                  <a:lnTo>
                    <a:pt x="69" y="0"/>
                  </a:lnTo>
                  <a:lnTo>
                    <a:pt x="76" y="0"/>
                  </a:lnTo>
                  <a:lnTo>
                    <a:pt x="90" y="0"/>
                  </a:lnTo>
                  <a:lnTo>
                    <a:pt x="97" y="0"/>
                  </a:lnTo>
                  <a:lnTo>
                    <a:pt x="103" y="6"/>
                  </a:lnTo>
                  <a:lnTo>
                    <a:pt x="111" y="6"/>
                  </a:lnTo>
                  <a:lnTo>
                    <a:pt x="117" y="13"/>
                  </a:lnTo>
                  <a:lnTo>
                    <a:pt x="125" y="20"/>
                  </a:lnTo>
                  <a:lnTo>
                    <a:pt x="131" y="20"/>
                  </a:lnTo>
                  <a:lnTo>
                    <a:pt x="131" y="27"/>
                  </a:lnTo>
                  <a:lnTo>
                    <a:pt x="139" y="34"/>
                  </a:lnTo>
                  <a:lnTo>
                    <a:pt x="139" y="41"/>
                  </a:lnTo>
                  <a:lnTo>
                    <a:pt x="145" y="49"/>
                  </a:lnTo>
                  <a:lnTo>
                    <a:pt x="145" y="55"/>
                  </a:lnTo>
                  <a:lnTo>
                    <a:pt x="145" y="63"/>
                  </a:lnTo>
                  <a:lnTo>
                    <a:pt x="153" y="69"/>
                  </a:lnTo>
                  <a:lnTo>
                    <a:pt x="153" y="83"/>
                  </a:lnTo>
                  <a:lnTo>
                    <a:pt x="153" y="97"/>
                  </a:lnTo>
                  <a:lnTo>
                    <a:pt x="153" y="105"/>
                  </a:lnTo>
                  <a:lnTo>
                    <a:pt x="153" y="118"/>
                  </a:lnTo>
                  <a:lnTo>
                    <a:pt x="153" y="132"/>
                  </a:lnTo>
                  <a:lnTo>
                    <a:pt x="153" y="146"/>
                  </a:lnTo>
                  <a:lnTo>
                    <a:pt x="153" y="160"/>
                  </a:lnTo>
                  <a:lnTo>
                    <a:pt x="153" y="167"/>
                  </a:lnTo>
                  <a:lnTo>
                    <a:pt x="153" y="181"/>
                  </a:lnTo>
                  <a:lnTo>
                    <a:pt x="145" y="188"/>
                  </a:lnTo>
                  <a:lnTo>
                    <a:pt x="145" y="195"/>
                  </a:lnTo>
                  <a:lnTo>
                    <a:pt x="139" y="202"/>
                  </a:lnTo>
                  <a:lnTo>
                    <a:pt x="139" y="208"/>
                  </a:lnTo>
                  <a:lnTo>
                    <a:pt x="131" y="216"/>
                  </a:lnTo>
                  <a:lnTo>
                    <a:pt x="125" y="222"/>
                  </a:lnTo>
                  <a:lnTo>
                    <a:pt x="125" y="230"/>
                  </a:lnTo>
                  <a:lnTo>
                    <a:pt x="117" y="230"/>
                  </a:lnTo>
                  <a:lnTo>
                    <a:pt x="111" y="236"/>
                  </a:lnTo>
                  <a:lnTo>
                    <a:pt x="103" y="236"/>
                  </a:lnTo>
                  <a:lnTo>
                    <a:pt x="97" y="236"/>
                  </a:lnTo>
                  <a:lnTo>
                    <a:pt x="90" y="236"/>
                  </a:lnTo>
                  <a:lnTo>
                    <a:pt x="83" y="236"/>
                  </a:lnTo>
                  <a:lnTo>
                    <a:pt x="76" y="236"/>
                  </a:lnTo>
                  <a:lnTo>
                    <a:pt x="69" y="236"/>
                  </a:lnTo>
                  <a:lnTo>
                    <a:pt x="62" y="236"/>
                  </a:lnTo>
                  <a:lnTo>
                    <a:pt x="55" y="236"/>
                  </a:lnTo>
                  <a:lnTo>
                    <a:pt x="48" y="236"/>
                  </a:lnTo>
                  <a:lnTo>
                    <a:pt x="41" y="236"/>
                  </a:lnTo>
                  <a:lnTo>
                    <a:pt x="41" y="236"/>
                  </a:lnTo>
                  <a:lnTo>
                    <a:pt x="34" y="230"/>
                  </a:lnTo>
                  <a:lnTo>
                    <a:pt x="27" y="230"/>
                  </a:lnTo>
                  <a:lnTo>
                    <a:pt x="27" y="222"/>
                  </a:lnTo>
                  <a:lnTo>
                    <a:pt x="20" y="222"/>
                  </a:lnTo>
                  <a:lnTo>
                    <a:pt x="20" y="222"/>
                  </a:lnTo>
                  <a:lnTo>
                    <a:pt x="13" y="222"/>
                  </a:lnTo>
                  <a:lnTo>
                    <a:pt x="13" y="216"/>
                  </a:lnTo>
                  <a:lnTo>
                    <a:pt x="6" y="202"/>
                  </a:lnTo>
                  <a:lnTo>
                    <a:pt x="6" y="195"/>
                  </a:lnTo>
                  <a:lnTo>
                    <a:pt x="0" y="188"/>
                  </a:lnTo>
                  <a:lnTo>
                    <a:pt x="0" y="181"/>
                  </a:lnTo>
                  <a:lnTo>
                    <a:pt x="0" y="167"/>
                  </a:lnTo>
                  <a:lnTo>
                    <a:pt x="0" y="160"/>
                  </a:lnTo>
                  <a:lnTo>
                    <a:pt x="0" y="146"/>
                  </a:lnTo>
                  <a:lnTo>
                    <a:pt x="0" y="132"/>
                  </a:lnTo>
                  <a:lnTo>
                    <a:pt x="0" y="125"/>
                  </a:lnTo>
                  <a:lnTo>
                    <a:pt x="0" y="118"/>
                  </a:lnTo>
                  <a:close/>
                  <a:moveTo>
                    <a:pt x="27" y="118"/>
                  </a:moveTo>
                  <a:lnTo>
                    <a:pt x="27" y="139"/>
                  </a:lnTo>
                  <a:lnTo>
                    <a:pt x="27" y="153"/>
                  </a:lnTo>
                  <a:lnTo>
                    <a:pt x="27" y="167"/>
                  </a:lnTo>
                  <a:lnTo>
                    <a:pt x="27" y="174"/>
                  </a:lnTo>
                  <a:lnTo>
                    <a:pt x="27" y="181"/>
                  </a:lnTo>
                  <a:lnTo>
                    <a:pt x="34" y="188"/>
                  </a:lnTo>
                  <a:lnTo>
                    <a:pt x="34" y="195"/>
                  </a:lnTo>
                  <a:lnTo>
                    <a:pt x="41" y="202"/>
                  </a:lnTo>
                  <a:lnTo>
                    <a:pt x="41" y="202"/>
                  </a:lnTo>
                  <a:lnTo>
                    <a:pt x="48" y="208"/>
                  </a:lnTo>
                  <a:lnTo>
                    <a:pt x="55" y="208"/>
                  </a:lnTo>
                  <a:lnTo>
                    <a:pt x="55" y="208"/>
                  </a:lnTo>
                  <a:lnTo>
                    <a:pt x="62" y="208"/>
                  </a:lnTo>
                  <a:lnTo>
                    <a:pt x="69" y="208"/>
                  </a:lnTo>
                  <a:lnTo>
                    <a:pt x="69" y="208"/>
                  </a:lnTo>
                  <a:lnTo>
                    <a:pt x="76" y="208"/>
                  </a:lnTo>
                  <a:lnTo>
                    <a:pt x="83" y="208"/>
                  </a:lnTo>
                  <a:lnTo>
                    <a:pt x="83" y="208"/>
                  </a:lnTo>
                  <a:lnTo>
                    <a:pt x="90" y="208"/>
                  </a:lnTo>
                  <a:lnTo>
                    <a:pt x="97" y="208"/>
                  </a:lnTo>
                  <a:lnTo>
                    <a:pt x="103" y="202"/>
                  </a:lnTo>
                  <a:lnTo>
                    <a:pt x="111" y="202"/>
                  </a:lnTo>
                  <a:lnTo>
                    <a:pt x="111" y="195"/>
                  </a:lnTo>
                  <a:lnTo>
                    <a:pt x="117" y="188"/>
                  </a:lnTo>
                  <a:lnTo>
                    <a:pt x="117" y="181"/>
                  </a:lnTo>
                  <a:lnTo>
                    <a:pt x="125" y="174"/>
                  </a:lnTo>
                  <a:lnTo>
                    <a:pt x="125" y="167"/>
                  </a:lnTo>
                  <a:lnTo>
                    <a:pt x="125" y="153"/>
                  </a:lnTo>
                  <a:lnTo>
                    <a:pt x="125" y="139"/>
                  </a:lnTo>
                  <a:lnTo>
                    <a:pt x="125" y="125"/>
                  </a:lnTo>
                  <a:lnTo>
                    <a:pt x="125" y="111"/>
                  </a:lnTo>
                  <a:lnTo>
                    <a:pt x="125" y="97"/>
                  </a:lnTo>
                  <a:lnTo>
                    <a:pt x="125" y="83"/>
                  </a:lnTo>
                  <a:lnTo>
                    <a:pt x="125" y="77"/>
                  </a:lnTo>
                  <a:lnTo>
                    <a:pt x="117" y="63"/>
                  </a:lnTo>
                  <a:lnTo>
                    <a:pt x="117" y="55"/>
                  </a:lnTo>
                  <a:lnTo>
                    <a:pt x="111" y="49"/>
                  </a:lnTo>
                  <a:lnTo>
                    <a:pt x="111" y="41"/>
                  </a:lnTo>
                  <a:lnTo>
                    <a:pt x="103" y="34"/>
                  </a:lnTo>
                  <a:lnTo>
                    <a:pt x="97" y="34"/>
                  </a:lnTo>
                  <a:lnTo>
                    <a:pt x="97" y="27"/>
                  </a:lnTo>
                  <a:lnTo>
                    <a:pt x="90" y="27"/>
                  </a:lnTo>
                  <a:lnTo>
                    <a:pt x="83" y="27"/>
                  </a:lnTo>
                  <a:lnTo>
                    <a:pt x="76" y="27"/>
                  </a:lnTo>
                  <a:lnTo>
                    <a:pt x="76" y="27"/>
                  </a:lnTo>
                  <a:lnTo>
                    <a:pt x="69" y="27"/>
                  </a:lnTo>
                  <a:lnTo>
                    <a:pt x="62" y="27"/>
                  </a:lnTo>
                  <a:lnTo>
                    <a:pt x="62" y="27"/>
                  </a:lnTo>
                  <a:lnTo>
                    <a:pt x="55" y="27"/>
                  </a:lnTo>
                  <a:lnTo>
                    <a:pt x="55" y="27"/>
                  </a:lnTo>
                  <a:lnTo>
                    <a:pt x="55" y="34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41" y="41"/>
                  </a:lnTo>
                  <a:lnTo>
                    <a:pt x="41" y="41"/>
                  </a:lnTo>
                  <a:lnTo>
                    <a:pt x="41" y="41"/>
                  </a:lnTo>
                  <a:lnTo>
                    <a:pt x="34" y="49"/>
                  </a:lnTo>
                  <a:lnTo>
                    <a:pt x="34" y="55"/>
                  </a:lnTo>
                  <a:lnTo>
                    <a:pt x="34" y="63"/>
                  </a:lnTo>
                  <a:lnTo>
                    <a:pt x="27" y="63"/>
                  </a:lnTo>
                  <a:lnTo>
                    <a:pt x="27" y="69"/>
                  </a:lnTo>
                  <a:lnTo>
                    <a:pt x="27" y="77"/>
                  </a:lnTo>
                  <a:lnTo>
                    <a:pt x="27" y="83"/>
                  </a:lnTo>
                  <a:lnTo>
                    <a:pt x="27" y="97"/>
                  </a:lnTo>
                  <a:lnTo>
                    <a:pt x="27" y="105"/>
                  </a:lnTo>
                  <a:lnTo>
                    <a:pt x="27" y="111"/>
                  </a:lnTo>
                  <a:lnTo>
                    <a:pt x="27" y="1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999" name="Freeform 351"/>
            <p:cNvSpPr>
              <a:spLocks noEditPoints="1"/>
            </p:cNvSpPr>
            <p:nvPr/>
          </p:nvSpPr>
          <p:spPr bwMode="auto">
            <a:xfrm>
              <a:off x="5678" y="554"/>
              <a:ext cx="76" cy="118"/>
            </a:xfrm>
            <a:custGeom>
              <a:avLst/>
              <a:gdLst/>
              <a:ahLst/>
              <a:cxnLst>
                <a:cxn ang="0">
                  <a:pos x="0" y="97"/>
                </a:cxn>
                <a:cxn ang="0">
                  <a:pos x="0" y="63"/>
                </a:cxn>
                <a:cxn ang="0">
                  <a:pos x="8" y="41"/>
                </a:cxn>
                <a:cxn ang="0">
                  <a:pos x="22" y="20"/>
                </a:cxn>
                <a:cxn ang="0">
                  <a:pos x="35" y="6"/>
                </a:cxn>
                <a:cxn ang="0">
                  <a:pos x="56" y="0"/>
                </a:cxn>
                <a:cxn ang="0">
                  <a:pos x="77" y="0"/>
                </a:cxn>
                <a:cxn ang="0">
                  <a:pos x="105" y="6"/>
                </a:cxn>
                <a:cxn ang="0">
                  <a:pos x="126" y="20"/>
                </a:cxn>
                <a:cxn ang="0">
                  <a:pos x="139" y="34"/>
                </a:cxn>
                <a:cxn ang="0">
                  <a:pos x="147" y="55"/>
                </a:cxn>
                <a:cxn ang="0">
                  <a:pos x="153" y="83"/>
                </a:cxn>
                <a:cxn ang="0">
                  <a:pos x="153" y="118"/>
                </a:cxn>
                <a:cxn ang="0">
                  <a:pos x="153" y="160"/>
                </a:cxn>
                <a:cxn ang="0">
                  <a:pos x="147" y="188"/>
                </a:cxn>
                <a:cxn ang="0">
                  <a:pos x="139" y="208"/>
                </a:cxn>
                <a:cxn ang="0">
                  <a:pos x="126" y="230"/>
                </a:cxn>
                <a:cxn ang="0">
                  <a:pos x="105" y="236"/>
                </a:cxn>
                <a:cxn ang="0">
                  <a:pos x="84" y="236"/>
                </a:cxn>
                <a:cxn ang="0">
                  <a:pos x="63" y="236"/>
                </a:cxn>
                <a:cxn ang="0">
                  <a:pos x="42" y="236"/>
                </a:cxn>
                <a:cxn ang="0">
                  <a:pos x="28" y="230"/>
                </a:cxn>
                <a:cxn ang="0">
                  <a:pos x="22" y="222"/>
                </a:cxn>
                <a:cxn ang="0">
                  <a:pos x="8" y="202"/>
                </a:cxn>
                <a:cxn ang="0">
                  <a:pos x="0" y="181"/>
                </a:cxn>
                <a:cxn ang="0">
                  <a:pos x="0" y="146"/>
                </a:cxn>
                <a:cxn ang="0">
                  <a:pos x="0" y="118"/>
                </a:cxn>
                <a:cxn ang="0">
                  <a:pos x="28" y="153"/>
                </a:cxn>
                <a:cxn ang="0">
                  <a:pos x="28" y="181"/>
                </a:cxn>
                <a:cxn ang="0">
                  <a:pos x="42" y="202"/>
                </a:cxn>
                <a:cxn ang="0">
                  <a:pos x="56" y="208"/>
                </a:cxn>
                <a:cxn ang="0">
                  <a:pos x="70" y="208"/>
                </a:cxn>
                <a:cxn ang="0">
                  <a:pos x="84" y="208"/>
                </a:cxn>
                <a:cxn ang="0">
                  <a:pos x="98" y="208"/>
                </a:cxn>
                <a:cxn ang="0">
                  <a:pos x="112" y="195"/>
                </a:cxn>
                <a:cxn ang="0">
                  <a:pos x="126" y="174"/>
                </a:cxn>
                <a:cxn ang="0">
                  <a:pos x="126" y="139"/>
                </a:cxn>
                <a:cxn ang="0">
                  <a:pos x="126" y="97"/>
                </a:cxn>
                <a:cxn ang="0">
                  <a:pos x="119" y="63"/>
                </a:cxn>
                <a:cxn ang="0">
                  <a:pos x="112" y="41"/>
                </a:cxn>
                <a:cxn ang="0">
                  <a:pos x="98" y="27"/>
                </a:cxn>
                <a:cxn ang="0">
                  <a:pos x="77" y="27"/>
                </a:cxn>
                <a:cxn ang="0">
                  <a:pos x="63" y="27"/>
                </a:cxn>
                <a:cxn ang="0">
                  <a:pos x="56" y="27"/>
                </a:cxn>
                <a:cxn ang="0">
                  <a:pos x="49" y="34"/>
                </a:cxn>
                <a:cxn ang="0">
                  <a:pos x="42" y="41"/>
                </a:cxn>
                <a:cxn ang="0">
                  <a:pos x="35" y="63"/>
                </a:cxn>
                <a:cxn ang="0">
                  <a:pos x="28" y="77"/>
                </a:cxn>
                <a:cxn ang="0">
                  <a:pos x="28" y="105"/>
                </a:cxn>
              </a:cxnLst>
              <a:rect l="0" t="0" r="r" b="b"/>
              <a:pathLst>
                <a:path w="153" h="236">
                  <a:moveTo>
                    <a:pt x="0" y="118"/>
                  </a:moveTo>
                  <a:lnTo>
                    <a:pt x="0" y="111"/>
                  </a:lnTo>
                  <a:lnTo>
                    <a:pt x="0" y="97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49"/>
                  </a:lnTo>
                  <a:lnTo>
                    <a:pt x="8" y="41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22" y="20"/>
                  </a:lnTo>
                  <a:lnTo>
                    <a:pt x="22" y="13"/>
                  </a:lnTo>
                  <a:lnTo>
                    <a:pt x="28" y="6"/>
                  </a:lnTo>
                  <a:lnTo>
                    <a:pt x="35" y="6"/>
                  </a:lnTo>
                  <a:lnTo>
                    <a:pt x="42" y="0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63" y="0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91" y="0"/>
                  </a:lnTo>
                  <a:lnTo>
                    <a:pt x="98" y="0"/>
                  </a:lnTo>
                  <a:lnTo>
                    <a:pt x="105" y="6"/>
                  </a:lnTo>
                  <a:lnTo>
                    <a:pt x="112" y="6"/>
                  </a:lnTo>
                  <a:lnTo>
                    <a:pt x="119" y="13"/>
                  </a:lnTo>
                  <a:lnTo>
                    <a:pt x="126" y="20"/>
                  </a:lnTo>
                  <a:lnTo>
                    <a:pt x="133" y="20"/>
                  </a:lnTo>
                  <a:lnTo>
                    <a:pt x="133" y="27"/>
                  </a:lnTo>
                  <a:lnTo>
                    <a:pt x="139" y="34"/>
                  </a:lnTo>
                  <a:lnTo>
                    <a:pt x="139" y="41"/>
                  </a:lnTo>
                  <a:lnTo>
                    <a:pt x="147" y="49"/>
                  </a:lnTo>
                  <a:lnTo>
                    <a:pt x="147" y="55"/>
                  </a:lnTo>
                  <a:lnTo>
                    <a:pt x="147" y="63"/>
                  </a:lnTo>
                  <a:lnTo>
                    <a:pt x="153" y="69"/>
                  </a:lnTo>
                  <a:lnTo>
                    <a:pt x="153" y="83"/>
                  </a:lnTo>
                  <a:lnTo>
                    <a:pt x="153" y="97"/>
                  </a:lnTo>
                  <a:lnTo>
                    <a:pt x="153" y="105"/>
                  </a:lnTo>
                  <a:lnTo>
                    <a:pt x="153" y="118"/>
                  </a:lnTo>
                  <a:lnTo>
                    <a:pt x="153" y="132"/>
                  </a:lnTo>
                  <a:lnTo>
                    <a:pt x="153" y="146"/>
                  </a:lnTo>
                  <a:lnTo>
                    <a:pt x="153" y="160"/>
                  </a:lnTo>
                  <a:lnTo>
                    <a:pt x="153" y="167"/>
                  </a:lnTo>
                  <a:lnTo>
                    <a:pt x="153" y="181"/>
                  </a:lnTo>
                  <a:lnTo>
                    <a:pt x="147" y="188"/>
                  </a:lnTo>
                  <a:lnTo>
                    <a:pt x="147" y="195"/>
                  </a:lnTo>
                  <a:lnTo>
                    <a:pt x="139" y="202"/>
                  </a:lnTo>
                  <a:lnTo>
                    <a:pt x="139" y="208"/>
                  </a:lnTo>
                  <a:lnTo>
                    <a:pt x="133" y="216"/>
                  </a:lnTo>
                  <a:lnTo>
                    <a:pt x="126" y="222"/>
                  </a:lnTo>
                  <a:lnTo>
                    <a:pt x="126" y="230"/>
                  </a:lnTo>
                  <a:lnTo>
                    <a:pt x="119" y="230"/>
                  </a:lnTo>
                  <a:lnTo>
                    <a:pt x="112" y="236"/>
                  </a:lnTo>
                  <a:lnTo>
                    <a:pt x="105" y="236"/>
                  </a:lnTo>
                  <a:lnTo>
                    <a:pt x="98" y="236"/>
                  </a:lnTo>
                  <a:lnTo>
                    <a:pt x="91" y="236"/>
                  </a:lnTo>
                  <a:lnTo>
                    <a:pt x="84" y="236"/>
                  </a:lnTo>
                  <a:lnTo>
                    <a:pt x="77" y="236"/>
                  </a:lnTo>
                  <a:lnTo>
                    <a:pt x="70" y="236"/>
                  </a:lnTo>
                  <a:lnTo>
                    <a:pt x="63" y="236"/>
                  </a:lnTo>
                  <a:lnTo>
                    <a:pt x="56" y="236"/>
                  </a:lnTo>
                  <a:lnTo>
                    <a:pt x="49" y="236"/>
                  </a:lnTo>
                  <a:lnTo>
                    <a:pt x="42" y="236"/>
                  </a:lnTo>
                  <a:lnTo>
                    <a:pt x="42" y="236"/>
                  </a:lnTo>
                  <a:lnTo>
                    <a:pt x="35" y="230"/>
                  </a:lnTo>
                  <a:lnTo>
                    <a:pt x="28" y="230"/>
                  </a:lnTo>
                  <a:lnTo>
                    <a:pt x="28" y="222"/>
                  </a:lnTo>
                  <a:lnTo>
                    <a:pt x="22" y="222"/>
                  </a:lnTo>
                  <a:lnTo>
                    <a:pt x="22" y="222"/>
                  </a:lnTo>
                  <a:lnTo>
                    <a:pt x="14" y="222"/>
                  </a:lnTo>
                  <a:lnTo>
                    <a:pt x="14" y="216"/>
                  </a:lnTo>
                  <a:lnTo>
                    <a:pt x="8" y="202"/>
                  </a:lnTo>
                  <a:lnTo>
                    <a:pt x="8" y="195"/>
                  </a:lnTo>
                  <a:lnTo>
                    <a:pt x="0" y="188"/>
                  </a:lnTo>
                  <a:lnTo>
                    <a:pt x="0" y="181"/>
                  </a:lnTo>
                  <a:lnTo>
                    <a:pt x="0" y="167"/>
                  </a:lnTo>
                  <a:lnTo>
                    <a:pt x="0" y="160"/>
                  </a:lnTo>
                  <a:lnTo>
                    <a:pt x="0" y="146"/>
                  </a:lnTo>
                  <a:lnTo>
                    <a:pt x="0" y="132"/>
                  </a:lnTo>
                  <a:lnTo>
                    <a:pt x="0" y="125"/>
                  </a:lnTo>
                  <a:lnTo>
                    <a:pt x="0" y="118"/>
                  </a:lnTo>
                  <a:close/>
                  <a:moveTo>
                    <a:pt x="28" y="118"/>
                  </a:moveTo>
                  <a:lnTo>
                    <a:pt x="28" y="139"/>
                  </a:lnTo>
                  <a:lnTo>
                    <a:pt x="28" y="153"/>
                  </a:lnTo>
                  <a:lnTo>
                    <a:pt x="28" y="167"/>
                  </a:lnTo>
                  <a:lnTo>
                    <a:pt x="28" y="174"/>
                  </a:lnTo>
                  <a:lnTo>
                    <a:pt x="28" y="181"/>
                  </a:lnTo>
                  <a:lnTo>
                    <a:pt x="35" y="188"/>
                  </a:lnTo>
                  <a:lnTo>
                    <a:pt x="35" y="195"/>
                  </a:lnTo>
                  <a:lnTo>
                    <a:pt x="42" y="202"/>
                  </a:lnTo>
                  <a:lnTo>
                    <a:pt x="42" y="202"/>
                  </a:lnTo>
                  <a:lnTo>
                    <a:pt x="49" y="208"/>
                  </a:lnTo>
                  <a:lnTo>
                    <a:pt x="56" y="208"/>
                  </a:lnTo>
                  <a:lnTo>
                    <a:pt x="56" y="208"/>
                  </a:lnTo>
                  <a:lnTo>
                    <a:pt x="63" y="208"/>
                  </a:lnTo>
                  <a:lnTo>
                    <a:pt x="70" y="208"/>
                  </a:lnTo>
                  <a:lnTo>
                    <a:pt x="70" y="208"/>
                  </a:lnTo>
                  <a:lnTo>
                    <a:pt x="77" y="208"/>
                  </a:lnTo>
                  <a:lnTo>
                    <a:pt x="84" y="208"/>
                  </a:lnTo>
                  <a:lnTo>
                    <a:pt x="84" y="208"/>
                  </a:lnTo>
                  <a:lnTo>
                    <a:pt x="91" y="208"/>
                  </a:lnTo>
                  <a:lnTo>
                    <a:pt x="98" y="208"/>
                  </a:lnTo>
                  <a:lnTo>
                    <a:pt x="105" y="202"/>
                  </a:lnTo>
                  <a:lnTo>
                    <a:pt x="112" y="202"/>
                  </a:lnTo>
                  <a:lnTo>
                    <a:pt x="112" y="195"/>
                  </a:lnTo>
                  <a:lnTo>
                    <a:pt x="119" y="188"/>
                  </a:lnTo>
                  <a:lnTo>
                    <a:pt x="119" y="181"/>
                  </a:lnTo>
                  <a:lnTo>
                    <a:pt x="126" y="174"/>
                  </a:lnTo>
                  <a:lnTo>
                    <a:pt x="126" y="167"/>
                  </a:lnTo>
                  <a:lnTo>
                    <a:pt x="126" y="153"/>
                  </a:lnTo>
                  <a:lnTo>
                    <a:pt x="126" y="139"/>
                  </a:lnTo>
                  <a:lnTo>
                    <a:pt x="126" y="125"/>
                  </a:lnTo>
                  <a:lnTo>
                    <a:pt x="126" y="111"/>
                  </a:lnTo>
                  <a:lnTo>
                    <a:pt x="126" y="97"/>
                  </a:lnTo>
                  <a:lnTo>
                    <a:pt x="126" y="83"/>
                  </a:lnTo>
                  <a:lnTo>
                    <a:pt x="126" y="77"/>
                  </a:lnTo>
                  <a:lnTo>
                    <a:pt x="119" y="63"/>
                  </a:lnTo>
                  <a:lnTo>
                    <a:pt x="119" y="55"/>
                  </a:lnTo>
                  <a:lnTo>
                    <a:pt x="112" y="49"/>
                  </a:lnTo>
                  <a:lnTo>
                    <a:pt x="112" y="41"/>
                  </a:lnTo>
                  <a:lnTo>
                    <a:pt x="105" y="34"/>
                  </a:lnTo>
                  <a:lnTo>
                    <a:pt x="98" y="34"/>
                  </a:lnTo>
                  <a:lnTo>
                    <a:pt x="98" y="27"/>
                  </a:lnTo>
                  <a:lnTo>
                    <a:pt x="91" y="27"/>
                  </a:lnTo>
                  <a:lnTo>
                    <a:pt x="84" y="27"/>
                  </a:lnTo>
                  <a:lnTo>
                    <a:pt x="77" y="27"/>
                  </a:lnTo>
                  <a:lnTo>
                    <a:pt x="77" y="27"/>
                  </a:lnTo>
                  <a:lnTo>
                    <a:pt x="70" y="27"/>
                  </a:lnTo>
                  <a:lnTo>
                    <a:pt x="63" y="27"/>
                  </a:lnTo>
                  <a:lnTo>
                    <a:pt x="63" y="27"/>
                  </a:lnTo>
                  <a:lnTo>
                    <a:pt x="56" y="27"/>
                  </a:lnTo>
                  <a:lnTo>
                    <a:pt x="56" y="27"/>
                  </a:lnTo>
                  <a:lnTo>
                    <a:pt x="56" y="34"/>
                  </a:lnTo>
                  <a:lnTo>
                    <a:pt x="49" y="34"/>
                  </a:lnTo>
                  <a:lnTo>
                    <a:pt x="49" y="34"/>
                  </a:lnTo>
                  <a:lnTo>
                    <a:pt x="42" y="41"/>
                  </a:lnTo>
                  <a:lnTo>
                    <a:pt x="42" y="41"/>
                  </a:lnTo>
                  <a:lnTo>
                    <a:pt x="42" y="41"/>
                  </a:lnTo>
                  <a:lnTo>
                    <a:pt x="35" y="49"/>
                  </a:lnTo>
                  <a:lnTo>
                    <a:pt x="35" y="55"/>
                  </a:lnTo>
                  <a:lnTo>
                    <a:pt x="35" y="63"/>
                  </a:lnTo>
                  <a:lnTo>
                    <a:pt x="28" y="63"/>
                  </a:lnTo>
                  <a:lnTo>
                    <a:pt x="28" y="69"/>
                  </a:lnTo>
                  <a:lnTo>
                    <a:pt x="28" y="77"/>
                  </a:lnTo>
                  <a:lnTo>
                    <a:pt x="28" y="83"/>
                  </a:lnTo>
                  <a:lnTo>
                    <a:pt x="28" y="97"/>
                  </a:lnTo>
                  <a:lnTo>
                    <a:pt x="28" y="105"/>
                  </a:lnTo>
                  <a:lnTo>
                    <a:pt x="28" y="111"/>
                  </a:lnTo>
                  <a:lnTo>
                    <a:pt x="28" y="1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4000" name="Freeform 352"/>
            <p:cNvSpPr>
              <a:spLocks/>
            </p:cNvSpPr>
            <p:nvPr/>
          </p:nvSpPr>
          <p:spPr bwMode="auto">
            <a:xfrm>
              <a:off x="5786" y="550"/>
              <a:ext cx="45" cy="122"/>
            </a:xfrm>
            <a:custGeom>
              <a:avLst/>
              <a:gdLst/>
              <a:ahLst/>
              <a:cxnLst>
                <a:cxn ang="0">
                  <a:pos x="90" y="244"/>
                </a:cxn>
                <a:cxn ang="0">
                  <a:pos x="62" y="244"/>
                </a:cxn>
                <a:cxn ang="0">
                  <a:pos x="62" y="57"/>
                </a:cxn>
                <a:cxn ang="0">
                  <a:pos x="55" y="63"/>
                </a:cxn>
                <a:cxn ang="0">
                  <a:pos x="48" y="71"/>
                </a:cxn>
                <a:cxn ang="0">
                  <a:pos x="48" y="71"/>
                </a:cxn>
                <a:cxn ang="0">
                  <a:pos x="41" y="71"/>
                </a:cxn>
                <a:cxn ang="0">
                  <a:pos x="41" y="77"/>
                </a:cxn>
                <a:cxn ang="0">
                  <a:pos x="34" y="77"/>
                </a:cxn>
                <a:cxn ang="0">
                  <a:pos x="27" y="85"/>
                </a:cxn>
                <a:cxn ang="0">
                  <a:pos x="27" y="85"/>
                </a:cxn>
                <a:cxn ang="0">
                  <a:pos x="20" y="91"/>
                </a:cxn>
                <a:cxn ang="0">
                  <a:pos x="14" y="91"/>
                </a:cxn>
                <a:cxn ang="0">
                  <a:pos x="14" y="91"/>
                </a:cxn>
                <a:cxn ang="0">
                  <a:pos x="6" y="91"/>
                </a:cxn>
                <a:cxn ang="0">
                  <a:pos x="6" y="91"/>
                </a:cxn>
                <a:cxn ang="0">
                  <a:pos x="0" y="91"/>
                </a:cxn>
                <a:cxn ang="0">
                  <a:pos x="0" y="91"/>
                </a:cxn>
                <a:cxn ang="0">
                  <a:pos x="0" y="63"/>
                </a:cxn>
                <a:cxn ang="0">
                  <a:pos x="0" y="63"/>
                </a:cxn>
                <a:cxn ang="0">
                  <a:pos x="6" y="63"/>
                </a:cxn>
                <a:cxn ang="0">
                  <a:pos x="14" y="57"/>
                </a:cxn>
                <a:cxn ang="0">
                  <a:pos x="20" y="57"/>
                </a:cxn>
                <a:cxn ang="0">
                  <a:pos x="20" y="57"/>
                </a:cxn>
                <a:cxn ang="0">
                  <a:pos x="27" y="49"/>
                </a:cxn>
                <a:cxn ang="0">
                  <a:pos x="34" y="42"/>
                </a:cxn>
                <a:cxn ang="0">
                  <a:pos x="41" y="42"/>
                </a:cxn>
                <a:cxn ang="0">
                  <a:pos x="48" y="35"/>
                </a:cxn>
                <a:cxn ang="0">
                  <a:pos x="48" y="28"/>
                </a:cxn>
                <a:cxn ang="0">
                  <a:pos x="55" y="28"/>
                </a:cxn>
                <a:cxn ang="0">
                  <a:pos x="55" y="21"/>
                </a:cxn>
                <a:cxn ang="0">
                  <a:pos x="62" y="14"/>
                </a:cxn>
                <a:cxn ang="0">
                  <a:pos x="62" y="8"/>
                </a:cxn>
                <a:cxn ang="0">
                  <a:pos x="62" y="8"/>
                </a:cxn>
                <a:cxn ang="0">
                  <a:pos x="90" y="0"/>
                </a:cxn>
                <a:cxn ang="0">
                  <a:pos x="90" y="244"/>
                </a:cxn>
              </a:cxnLst>
              <a:rect l="0" t="0" r="r" b="b"/>
              <a:pathLst>
                <a:path w="90" h="244">
                  <a:moveTo>
                    <a:pt x="90" y="244"/>
                  </a:moveTo>
                  <a:lnTo>
                    <a:pt x="62" y="244"/>
                  </a:lnTo>
                  <a:lnTo>
                    <a:pt x="62" y="57"/>
                  </a:lnTo>
                  <a:lnTo>
                    <a:pt x="55" y="63"/>
                  </a:lnTo>
                  <a:lnTo>
                    <a:pt x="48" y="71"/>
                  </a:lnTo>
                  <a:lnTo>
                    <a:pt x="48" y="71"/>
                  </a:lnTo>
                  <a:lnTo>
                    <a:pt x="41" y="71"/>
                  </a:lnTo>
                  <a:lnTo>
                    <a:pt x="41" y="77"/>
                  </a:lnTo>
                  <a:lnTo>
                    <a:pt x="34" y="77"/>
                  </a:lnTo>
                  <a:lnTo>
                    <a:pt x="27" y="85"/>
                  </a:lnTo>
                  <a:lnTo>
                    <a:pt x="27" y="85"/>
                  </a:lnTo>
                  <a:lnTo>
                    <a:pt x="20" y="91"/>
                  </a:lnTo>
                  <a:lnTo>
                    <a:pt x="14" y="91"/>
                  </a:lnTo>
                  <a:lnTo>
                    <a:pt x="14" y="91"/>
                  </a:lnTo>
                  <a:lnTo>
                    <a:pt x="6" y="91"/>
                  </a:lnTo>
                  <a:lnTo>
                    <a:pt x="6" y="91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6" y="63"/>
                  </a:lnTo>
                  <a:lnTo>
                    <a:pt x="14" y="57"/>
                  </a:lnTo>
                  <a:lnTo>
                    <a:pt x="20" y="57"/>
                  </a:lnTo>
                  <a:lnTo>
                    <a:pt x="20" y="57"/>
                  </a:lnTo>
                  <a:lnTo>
                    <a:pt x="27" y="49"/>
                  </a:lnTo>
                  <a:lnTo>
                    <a:pt x="34" y="42"/>
                  </a:lnTo>
                  <a:lnTo>
                    <a:pt x="41" y="42"/>
                  </a:lnTo>
                  <a:lnTo>
                    <a:pt x="48" y="35"/>
                  </a:lnTo>
                  <a:lnTo>
                    <a:pt x="48" y="28"/>
                  </a:lnTo>
                  <a:lnTo>
                    <a:pt x="55" y="28"/>
                  </a:lnTo>
                  <a:lnTo>
                    <a:pt x="55" y="21"/>
                  </a:lnTo>
                  <a:lnTo>
                    <a:pt x="62" y="14"/>
                  </a:lnTo>
                  <a:lnTo>
                    <a:pt x="62" y="8"/>
                  </a:lnTo>
                  <a:lnTo>
                    <a:pt x="62" y="8"/>
                  </a:lnTo>
                  <a:lnTo>
                    <a:pt x="90" y="0"/>
                  </a:lnTo>
                  <a:lnTo>
                    <a:pt x="90" y="2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4001" name="Freeform 353"/>
            <p:cNvSpPr>
              <a:spLocks/>
            </p:cNvSpPr>
            <p:nvPr/>
          </p:nvSpPr>
          <p:spPr bwMode="auto">
            <a:xfrm>
              <a:off x="1502" y="1306"/>
              <a:ext cx="205" cy="359"/>
            </a:xfrm>
            <a:custGeom>
              <a:avLst/>
              <a:gdLst/>
              <a:ahLst/>
              <a:cxnLst>
                <a:cxn ang="0">
                  <a:pos x="230" y="453"/>
                </a:cxn>
                <a:cxn ang="0">
                  <a:pos x="411" y="717"/>
                </a:cxn>
                <a:cxn ang="0">
                  <a:pos x="279" y="0"/>
                </a:cxn>
                <a:cxn ang="0">
                  <a:pos x="0" y="675"/>
                </a:cxn>
                <a:cxn ang="0">
                  <a:pos x="230" y="453"/>
                </a:cxn>
              </a:cxnLst>
              <a:rect l="0" t="0" r="r" b="b"/>
              <a:pathLst>
                <a:path w="411" h="717">
                  <a:moveTo>
                    <a:pt x="230" y="453"/>
                  </a:moveTo>
                  <a:lnTo>
                    <a:pt x="411" y="717"/>
                  </a:lnTo>
                  <a:lnTo>
                    <a:pt x="279" y="0"/>
                  </a:lnTo>
                  <a:lnTo>
                    <a:pt x="0" y="675"/>
                  </a:lnTo>
                  <a:lnTo>
                    <a:pt x="230" y="453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4002" name="Freeform 354"/>
            <p:cNvSpPr>
              <a:spLocks/>
            </p:cNvSpPr>
            <p:nvPr/>
          </p:nvSpPr>
          <p:spPr bwMode="auto">
            <a:xfrm>
              <a:off x="1502" y="1306"/>
              <a:ext cx="206" cy="359"/>
            </a:xfrm>
            <a:custGeom>
              <a:avLst/>
              <a:gdLst/>
              <a:ahLst/>
              <a:cxnLst>
                <a:cxn ang="0">
                  <a:pos x="231" y="453"/>
                </a:cxn>
                <a:cxn ang="0">
                  <a:pos x="412" y="717"/>
                </a:cxn>
                <a:cxn ang="0">
                  <a:pos x="279" y="0"/>
                </a:cxn>
                <a:cxn ang="0">
                  <a:pos x="0" y="675"/>
                </a:cxn>
                <a:cxn ang="0">
                  <a:pos x="231" y="453"/>
                </a:cxn>
              </a:cxnLst>
              <a:rect l="0" t="0" r="r" b="b"/>
              <a:pathLst>
                <a:path w="412" h="717">
                  <a:moveTo>
                    <a:pt x="231" y="453"/>
                  </a:moveTo>
                  <a:lnTo>
                    <a:pt x="412" y="717"/>
                  </a:lnTo>
                  <a:lnTo>
                    <a:pt x="279" y="0"/>
                  </a:lnTo>
                  <a:lnTo>
                    <a:pt x="0" y="675"/>
                  </a:lnTo>
                  <a:lnTo>
                    <a:pt x="231" y="453"/>
                  </a:lnTo>
                </a:path>
              </a:pathLst>
            </a:custGeom>
            <a:noFill/>
            <a:ln w="1143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4003" name="Freeform 355"/>
            <p:cNvSpPr>
              <a:spLocks/>
            </p:cNvSpPr>
            <p:nvPr/>
          </p:nvSpPr>
          <p:spPr bwMode="auto">
            <a:xfrm>
              <a:off x="1621" y="1341"/>
              <a:ext cx="66" cy="272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132" y="543"/>
                </a:cxn>
                <a:cxn ang="0">
                  <a:pos x="0" y="348"/>
                </a:cxn>
                <a:cxn ang="0">
                  <a:pos x="35" y="0"/>
                </a:cxn>
              </a:cxnLst>
              <a:rect l="0" t="0" r="r" b="b"/>
              <a:pathLst>
                <a:path w="132" h="543">
                  <a:moveTo>
                    <a:pt x="35" y="0"/>
                  </a:moveTo>
                  <a:lnTo>
                    <a:pt x="132" y="543"/>
                  </a:lnTo>
                  <a:lnTo>
                    <a:pt x="0" y="34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4004" name="Freeform 356"/>
            <p:cNvSpPr>
              <a:spLocks/>
            </p:cNvSpPr>
            <p:nvPr/>
          </p:nvSpPr>
          <p:spPr bwMode="auto">
            <a:xfrm>
              <a:off x="1621" y="1341"/>
              <a:ext cx="66" cy="272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133" y="544"/>
                </a:cxn>
                <a:cxn ang="0">
                  <a:pos x="0" y="349"/>
                </a:cxn>
                <a:cxn ang="0">
                  <a:pos x="36" y="0"/>
                </a:cxn>
              </a:cxnLst>
              <a:rect l="0" t="0" r="r" b="b"/>
              <a:pathLst>
                <a:path w="133" h="544">
                  <a:moveTo>
                    <a:pt x="36" y="0"/>
                  </a:moveTo>
                  <a:lnTo>
                    <a:pt x="133" y="544"/>
                  </a:lnTo>
                  <a:lnTo>
                    <a:pt x="0" y="349"/>
                  </a:lnTo>
                  <a:lnTo>
                    <a:pt x="36" y="0"/>
                  </a:lnTo>
                </a:path>
              </a:pathLst>
            </a:custGeom>
            <a:noFill/>
            <a:ln w="1143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4005" name="Freeform 357"/>
            <p:cNvSpPr>
              <a:spLocks/>
            </p:cNvSpPr>
            <p:nvPr/>
          </p:nvSpPr>
          <p:spPr bwMode="auto">
            <a:xfrm>
              <a:off x="1596" y="1177"/>
              <a:ext cx="84" cy="112"/>
            </a:xfrm>
            <a:custGeom>
              <a:avLst/>
              <a:gdLst/>
              <a:ahLst/>
              <a:cxnLst>
                <a:cxn ang="0">
                  <a:pos x="28" y="154"/>
                </a:cxn>
                <a:cxn ang="0">
                  <a:pos x="28" y="175"/>
                </a:cxn>
                <a:cxn ang="0">
                  <a:pos x="35" y="181"/>
                </a:cxn>
                <a:cxn ang="0">
                  <a:pos x="49" y="189"/>
                </a:cxn>
                <a:cxn ang="0">
                  <a:pos x="77" y="189"/>
                </a:cxn>
                <a:cxn ang="0">
                  <a:pos x="91" y="195"/>
                </a:cxn>
                <a:cxn ang="0">
                  <a:pos x="111" y="195"/>
                </a:cxn>
                <a:cxn ang="0">
                  <a:pos x="125" y="189"/>
                </a:cxn>
                <a:cxn ang="0">
                  <a:pos x="139" y="181"/>
                </a:cxn>
                <a:cxn ang="0">
                  <a:pos x="139" y="167"/>
                </a:cxn>
                <a:cxn ang="0">
                  <a:pos x="139" y="161"/>
                </a:cxn>
                <a:cxn ang="0">
                  <a:pos x="133" y="147"/>
                </a:cxn>
                <a:cxn ang="0">
                  <a:pos x="125" y="140"/>
                </a:cxn>
                <a:cxn ang="0">
                  <a:pos x="111" y="140"/>
                </a:cxn>
                <a:cxn ang="0">
                  <a:pos x="91" y="133"/>
                </a:cxn>
                <a:cxn ang="0">
                  <a:pos x="63" y="119"/>
                </a:cxn>
                <a:cxn ang="0">
                  <a:pos x="42" y="112"/>
                </a:cxn>
                <a:cxn ang="0">
                  <a:pos x="35" y="105"/>
                </a:cxn>
                <a:cxn ang="0">
                  <a:pos x="21" y="84"/>
                </a:cxn>
                <a:cxn ang="0">
                  <a:pos x="14" y="70"/>
                </a:cxn>
                <a:cxn ang="0">
                  <a:pos x="14" y="56"/>
                </a:cxn>
                <a:cxn ang="0">
                  <a:pos x="14" y="42"/>
                </a:cxn>
                <a:cxn ang="0">
                  <a:pos x="28" y="28"/>
                </a:cxn>
                <a:cxn ang="0">
                  <a:pos x="42" y="14"/>
                </a:cxn>
                <a:cxn ang="0">
                  <a:pos x="63" y="0"/>
                </a:cxn>
                <a:cxn ang="0">
                  <a:pos x="91" y="0"/>
                </a:cxn>
                <a:cxn ang="0">
                  <a:pos x="119" y="8"/>
                </a:cxn>
                <a:cxn ang="0">
                  <a:pos x="147" y="22"/>
                </a:cxn>
                <a:cxn ang="0">
                  <a:pos x="161" y="36"/>
                </a:cxn>
                <a:cxn ang="0">
                  <a:pos x="167" y="64"/>
                </a:cxn>
                <a:cxn ang="0">
                  <a:pos x="147" y="64"/>
                </a:cxn>
                <a:cxn ang="0">
                  <a:pos x="133" y="56"/>
                </a:cxn>
                <a:cxn ang="0">
                  <a:pos x="125" y="42"/>
                </a:cxn>
                <a:cxn ang="0">
                  <a:pos x="111" y="36"/>
                </a:cxn>
                <a:cxn ang="0">
                  <a:pos x="84" y="28"/>
                </a:cxn>
                <a:cxn ang="0">
                  <a:pos x="63" y="28"/>
                </a:cxn>
                <a:cxn ang="0">
                  <a:pos x="49" y="42"/>
                </a:cxn>
                <a:cxn ang="0">
                  <a:pos x="42" y="50"/>
                </a:cxn>
                <a:cxn ang="0">
                  <a:pos x="42" y="64"/>
                </a:cxn>
                <a:cxn ang="0">
                  <a:pos x="42" y="70"/>
                </a:cxn>
                <a:cxn ang="0">
                  <a:pos x="42" y="77"/>
                </a:cxn>
                <a:cxn ang="0">
                  <a:pos x="56" y="84"/>
                </a:cxn>
                <a:cxn ang="0">
                  <a:pos x="84" y="91"/>
                </a:cxn>
                <a:cxn ang="0">
                  <a:pos x="119" y="105"/>
                </a:cxn>
                <a:cxn ang="0">
                  <a:pos x="133" y="112"/>
                </a:cxn>
                <a:cxn ang="0">
                  <a:pos x="147" y="126"/>
                </a:cxn>
                <a:cxn ang="0">
                  <a:pos x="161" y="147"/>
                </a:cxn>
                <a:cxn ang="0">
                  <a:pos x="167" y="161"/>
                </a:cxn>
                <a:cxn ang="0">
                  <a:pos x="167" y="175"/>
                </a:cxn>
                <a:cxn ang="0">
                  <a:pos x="161" y="203"/>
                </a:cxn>
                <a:cxn ang="0">
                  <a:pos x="139" y="209"/>
                </a:cxn>
                <a:cxn ang="0">
                  <a:pos x="119" y="223"/>
                </a:cxn>
                <a:cxn ang="0">
                  <a:pos x="91" y="223"/>
                </a:cxn>
                <a:cxn ang="0">
                  <a:pos x="63" y="217"/>
                </a:cxn>
                <a:cxn ang="0">
                  <a:pos x="35" y="217"/>
                </a:cxn>
                <a:cxn ang="0">
                  <a:pos x="14" y="195"/>
                </a:cxn>
                <a:cxn ang="0">
                  <a:pos x="0" y="175"/>
                </a:cxn>
                <a:cxn ang="0">
                  <a:pos x="0" y="147"/>
                </a:cxn>
              </a:cxnLst>
              <a:rect l="0" t="0" r="r" b="b"/>
              <a:pathLst>
                <a:path w="167" h="223">
                  <a:moveTo>
                    <a:pt x="0" y="133"/>
                  </a:moveTo>
                  <a:lnTo>
                    <a:pt x="28" y="140"/>
                  </a:lnTo>
                  <a:lnTo>
                    <a:pt x="28" y="147"/>
                  </a:lnTo>
                  <a:lnTo>
                    <a:pt x="28" y="154"/>
                  </a:lnTo>
                  <a:lnTo>
                    <a:pt x="28" y="161"/>
                  </a:lnTo>
                  <a:lnTo>
                    <a:pt x="28" y="167"/>
                  </a:lnTo>
                  <a:lnTo>
                    <a:pt x="28" y="167"/>
                  </a:lnTo>
                  <a:lnTo>
                    <a:pt x="28" y="175"/>
                  </a:lnTo>
                  <a:lnTo>
                    <a:pt x="35" y="175"/>
                  </a:lnTo>
                  <a:lnTo>
                    <a:pt x="28" y="181"/>
                  </a:lnTo>
                  <a:lnTo>
                    <a:pt x="35" y="181"/>
                  </a:lnTo>
                  <a:lnTo>
                    <a:pt x="35" y="181"/>
                  </a:lnTo>
                  <a:lnTo>
                    <a:pt x="42" y="189"/>
                  </a:lnTo>
                  <a:lnTo>
                    <a:pt x="42" y="189"/>
                  </a:lnTo>
                  <a:lnTo>
                    <a:pt x="49" y="189"/>
                  </a:lnTo>
                  <a:lnTo>
                    <a:pt x="49" y="189"/>
                  </a:lnTo>
                  <a:lnTo>
                    <a:pt x="56" y="189"/>
                  </a:lnTo>
                  <a:lnTo>
                    <a:pt x="63" y="189"/>
                  </a:lnTo>
                  <a:lnTo>
                    <a:pt x="70" y="189"/>
                  </a:lnTo>
                  <a:lnTo>
                    <a:pt x="77" y="189"/>
                  </a:lnTo>
                  <a:lnTo>
                    <a:pt x="77" y="189"/>
                  </a:lnTo>
                  <a:lnTo>
                    <a:pt x="77" y="189"/>
                  </a:lnTo>
                  <a:lnTo>
                    <a:pt x="84" y="195"/>
                  </a:lnTo>
                  <a:lnTo>
                    <a:pt x="91" y="195"/>
                  </a:lnTo>
                  <a:lnTo>
                    <a:pt x="97" y="195"/>
                  </a:lnTo>
                  <a:lnTo>
                    <a:pt x="105" y="195"/>
                  </a:lnTo>
                  <a:lnTo>
                    <a:pt x="105" y="195"/>
                  </a:lnTo>
                  <a:lnTo>
                    <a:pt x="111" y="195"/>
                  </a:lnTo>
                  <a:lnTo>
                    <a:pt x="111" y="195"/>
                  </a:lnTo>
                  <a:lnTo>
                    <a:pt x="119" y="189"/>
                  </a:lnTo>
                  <a:lnTo>
                    <a:pt x="119" y="189"/>
                  </a:lnTo>
                  <a:lnTo>
                    <a:pt x="125" y="189"/>
                  </a:lnTo>
                  <a:lnTo>
                    <a:pt x="125" y="189"/>
                  </a:lnTo>
                  <a:lnTo>
                    <a:pt x="139" y="181"/>
                  </a:lnTo>
                  <a:lnTo>
                    <a:pt x="139" y="181"/>
                  </a:lnTo>
                  <a:lnTo>
                    <a:pt x="139" y="181"/>
                  </a:lnTo>
                  <a:lnTo>
                    <a:pt x="139" y="175"/>
                  </a:lnTo>
                  <a:lnTo>
                    <a:pt x="139" y="175"/>
                  </a:lnTo>
                  <a:lnTo>
                    <a:pt x="139" y="167"/>
                  </a:lnTo>
                  <a:lnTo>
                    <a:pt x="139" y="167"/>
                  </a:lnTo>
                  <a:lnTo>
                    <a:pt x="139" y="167"/>
                  </a:lnTo>
                  <a:lnTo>
                    <a:pt x="139" y="167"/>
                  </a:lnTo>
                  <a:lnTo>
                    <a:pt x="139" y="161"/>
                  </a:lnTo>
                  <a:lnTo>
                    <a:pt x="139" y="161"/>
                  </a:lnTo>
                  <a:lnTo>
                    <a:pt x="139" y="154"/>
                  </a:lnTo>
                  <a:lnTo>
                    <a:pt x="139" y="154"/>
                  </a:lnTo>
                  <a:lnTo>
                    <a:pt x="139" y="154"/>
                  </a:lnTo>
                  <a:lnTo>
                    <a:pt x="133" y="147"/>
                  </a:lnTo>
                  <a:lnTo>
                    <a:pt x="133" y="147"/>
                  </a:lnTo>
                  <a:lnTo>
                    <a:pt x="133" y="147"/>
                  </a:lnTo>
                  <a:lnTo>
                    <a:pt x="125" y="147"/>
                  </a:lnTo>
                  <a:lnTo>
                    <a:pt x="125" y="140"/>
                  </a:lnTo>
                  <a:lnTo>
                    <a:pt x="119" y="140"/>
                  </a:lnTo>
                  <a:lnTo>
                    <a:pt x="119" y="140"/>
                  </a:lnTo>
                  <a:lnTo>
                    <a:pt x="119" y="140"/>
                  </a:lnTo>
                  <a:lnTo>
                    <a:pt x="111" y="140"/>
                  </a:lnTo>
                  <a:lnTo>
                    <a:pt x="105" y="140"/>
                  </a:lnTo>
                  <a:lnTo>
                    <a:pt x="105" y="140"/>
                  </a:lnTo>
                  <a:lnTo>
                    <a:pt x="97" y="133"/>
                  </a:lnTo>
                  <a:lnTo>
                    <a:pt x="91" y="133"/>
                  </a:lnTo>
                  <a:lnTo>
                    <a:pt x="84" y="126"/>
                  </a:lnTo>
                  <a:lnTo>
                    <a:pt x="77" y="126"/>
                  </a:lnTo>
                  <a:lnTo>
                    <a:pt x="70" y="119"/>
                  </a:lnTo>
                  <a:lnTo>
                    <a:pt x="63" y="119"/>
                  </a:lnTo>
                  <a:lnTo>
                    <a:pt x="56" y="119"/>
                  </a:lnTo>
                  <a:lnTo>
                    <a:pt x="49" y="119"/>
                  </a:lnTo>
                  <a:lnTo>
                    <a:pt x="42" y="112"/>
                  </a:lnTo>
                  <a:lnTo>
                    <a:pt x="42" y="112"/>
                  </a:lnTo>
                  <a:lnTo>
                    <a:pt x="42" y="112"/>
                  </a:lnTo>
                  <a:lnTo>
                    <a:pt x="42" y="112"/>
                  </a:lnTo>
                  <a:lnTo>
                    <a:pt x="35" y="112"/>
                  </a:lnTo>
                  <a:lnTo>
                    <a:pt x="35" y="105"/>
                  </a:lnTo>
                  <a:lnTo>
                    <a:pt x="28" y="105"/>
                  </a:lnTo>
                  <a:lnTo>
                    <a:pt x="28" y="98"/>
                  </a:lnTo>
                  <a:lnTo>
                    <a:pt x="21" y="91"/>
                  </a:lnTo>
                  <a:lnTo>
                    <a:pt x="21" y="84"/>
                  </a:lnTo>
                  <a:lnTo>
                    <a:pt x="21" y="84"/>
                  </a:lnTo>
                  <a:lnTo>
                    <a:pt x="14" y="77"/>
                  </a:lnTo>
                  <a:lnTo>
                    <a:pt x="14" y="77"/>
                  </a:lnTo>
                  <a:lnTo>
                    <a:pt x="14" y="70"/>
                  </a:lnTo>
                  <a:lnTo>
                    <a:pt x="14" y="70"/>
                  </a:lnTo>
                  <a:lnTo>
                    <a:pt x="14" y="64"/>
                  </a:lnTo>
                  <a:lnTo>
                    <a:pt x="14" y="64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14" y="50"/>
                  </a:lnTo>
                  <a:lnTo>
                    <a:pt x="14" y="42"/>
                  </a:lnTo>
                  <a:lnTo>
                    <a:pt x="21" y="36"/>
                  </a:lnTo>
                  <a:lnTo>
                    <a:pt x="21" y="28"/>
                  </a:lnTo>
                  <a:lnTo>
                    <a:pt x="21" y="28"/>
                  </a:lnTo>
                  <a:lnTo>
                    <a:pt x="28" y="28"/>
                  </a:lnTo>
                  <a:lnTo>
                    <a:pt x="28" y="22"/>
                  </a:lnTo>
                  <a:lnTo>
                    <a:pt x="35" y="22"/>
                  </a:lnTo>
                  <a:lnTo>
                    <a:pt x="35" y="14"/>
                  </a:lnTo>
                  <a:lnTo>
                    <a:pt x="42" y="14"/>
                  </a:lnTo>
                  <a:lnTo>
                    <a:pt x="42" y="8"/>
                  </a:lnTo>
                  <a:lnTo>
                    <a:pt x="49" y="8"/>
                  </a:lnTo>
                  <a:lnTo>
                    <a:pt x="56" y="0"/>
                  </a:lnTo>
                  <a:lnTo>
                    <a:pt x="63" y="0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84" y="0"/>
                  </a:lnTo>
                  <a:lnTo>
                    <a:pt x="91" y="0"/>
                  </a:lnTo>
                  <a:lnTo>
                    <a:pt x="97" y="8"/>
                  </a:lnTo>
                  <a:lnTo>
                    <a:pt x="105" y="8"/>
                  </a:lnTo>
                  <a:lnTo>
                    <a:pt x="111" y="8"/>
                  </a:lnTo>
                  <a:lnTo>
                    <a:pt x="119" y="8"/>
                  </a:lnTo>
                  <a:lnTo>
                    <a:pt x="125" y="8"/>
                  </a:lnTo>
                  <a:lnTo>
                    <a:pt x="133" y="14"/>
                  </a:lnTo>
                  <a:lnTo>
                    <a:pt x="139" y="14"/>
                  </a:lnTo>
                  <a:lnTo>
                    <a:pt x="147" y="22"/>
                  </a:lnTo>
                  <a:lnTo>
                    <a:pt x="153" y="22"/>
                  </a:lnTo>
                  <a:lnTo>
                    <a:pt x="153" y="28"/>
                  </a:lnTo>
                  <a:lnTo>
                    <a:pt x="161" y="28"/>
                  </a:lnTo>
                  <a:lnTo>
                    <a:pt x="161" y="36"/>
                  </a:lnTo>
                  <a:lnTo>
                    <a:pt x="167" y="50"/>
                  </a:lnTo>
                  <a:lnTo>
                    <a:pt x="167" y="50"/>
                  </a:lnTo>
                  <a:lnTo>
                    <a:pt x="161" y="56"/>
                  </a:lnTo>
                  <a:lnTo>
                    <a:pt x="167" y="64"/>
                  </a:lnTo>
                  <a:lnTo>
                    <a:pt x="167" y="64"/>
                  </a:lnTo>
                  <a:lnTo>
                    <a:pt x="167" y="70"/>
                  </a:lnTo>
                  <a:lnTo>
                    <a:pt x="167" y="70"/>
                  </a:lnTo>
                  <a:lnTo>
                    <a:pt x="147" y="64"/>
                  </a:lnTo>
                  <a:lnTo>
                    <a:pt x="139" y="64"/>
                  </a:lnTo>
                  <a:lnTo>
                    <a:pt x="139" y="56"/>
                  </a:lnTo>
                  <a:lnTo>
                    <a:pt x="139" y="56"/>
                  </a:lnTo>
                  <a:lnTo>
                    <a:pt x="133" y="56"/>
                  </a:lnTo>
                  <a:lnTo>
                    <a:pt x="133" y="50"/>
                  </a:lnTo>
                  <a:lnTo>
                    <a:pt x="125" y="50"/>
                  </a:lnTo>
                  <a:lnTo>
                    <a:pt x="133" y="42"/>
                  </a:lnTo>
                  <a:lnTo>
                    <a:pt x="125" y="42"/>
                  </a:lnTo>
                  <a:lnTo>
                    <a:pt x="125" y="36"/>
                  </a:lnTo>
                  <a:lnTo>
                    <a:pt x="119" y="36"/>
                  </a:lnTo>
                  <a:lnTo>
                    <a:pt x="111" y="36"/>
                  </a:lnTo>
                  <a:lnTo>
                    <a:pt x="111" y="36"/>
                  </a:lnTo>
                  <a:lnTo>
                    <a:pt x="105" y="36"/>
                  </a:lnTo>
                  <a:lnTo>
                    <a:pt x="97" y="36"/>
                  </a:lnTo>
                  <a:lnTo>
                    <a:pt x="97" y="36"/>
                  </a:lnTo>
                  <a:lnTo>
                    <a:pt x="84" y="28"/>
                  </a:lnTo>
                  <a:lnTo>
                    <a:pt x="84" y="28"/>
                  </a:lnTo>
                  <a:lnTo>
                    <a:pt x="77" y="28"/>
                  </a:lnTo>
                  <a:lnTo>
                    <a:pt x="70" y="28"/>
                  </a:lnTo>
                  <a:lnTo>
                    <a:pt x="63" y="28"/>
                  </a:lnTo>
                  <a:lnTo>
                    <a:pt x="63" y="28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49" y="42"/>
                  </a:lnTo>
                  <a:lnTo>
                    <a:pt x="49" y="42"/>
                  </a:lnTo>
                  <a:lnTo>
                    <a:pt x="42" y="50"/>
                  </a:lnTo>
                  <a:lnTo>
                    <a:pt x="42" y="50"/>
                  </a:lnTo>
                  <a:lnTo>
                    <a:pt x="42" y="50"/>
                  </a:lnTo>
                  <a:lnTo>
                    <a:pt x="42" y="56"/>
                  </a:lnTo>
                  <a:lnTo>
                    <a:pt x="42" y="56"/>
                  </a:lnTo>
                  <a:lnTo>
                    <a:pt x="42" y="64"/>
                  </a:lnTo>
                  <a:lnTo>
                    <a:pt x="42" y="64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42" y="77"/>
                  </a:lnTo>
                  <a:lnTo>
                    <a:pt x="42" y="77"/>
                  </a:lnTo>
                  <a:lnTo>
                    <a:pt x="42" y="77"/>
                  </a:lnTo>
                  <a:lnTo>
                    <a:pt x="42" y="77"/>
                  </a:lnTo>
                  <a:lnTo>
                    <a:pt x="42" y="77"/>
                  </a:lnTo>
                  <a:lnTo>
                    <a:pt x="42" y="84"/>
                  </a:lnTo>
                  <a:lnTo>
                    <a:pt x="49" y="84"/>
                  </a:lnTo>
                  <a:lnTo>
                    <a:pt x="56" y="84"/>
                  </a:lnTo>
                  <a:lnTo>
                    <a:pt x="56" y="91"/>
                  </a:lnTo>
                  <a:lnTo>
                    <a:pt x="63" y="91"/>
                  </a:lnTo>
                  <a:lnTo>
                    <a:pt x="77" y="91"/>
                  </a:lnTo>
                  <a:lnTo>
                    <a:pt x="84" y="91"/>
                  </a:lnTo>
                  <a:lnTo>
                    <a:pt x="91" y="98"/>
                  </a:lnTo>
                  <a:lnTo>
                    <a:pt x="97" y="105"/>
                  </a:lnTo>
                  <a:lnTo>
                    <a:pt x="105" y="105"/>
                  </a:lnTo>
                  <a:lnTo>
                    <a:pt x="119" y="105"/>
                  </a:lnTo>
                  <a:lnTo>
                    <a:pt x="119" y="112"/>
                  </a:lnTo>
                  <a:lnTo>
                    <a:pt x="125" y="112"/>
                  </a:lnTo>
                  <a:lnTo>
                    <a:pt x="133" y="112"/>
                  </a:lnTo>
                  <a:lnTo>
                    <a:pt x="133" y="112"/>
                  </a:lnTo>
                  <a:lnTo>
                    <a:pt x="133" y="119"/>
                  </a:lnTo>
                  <a:lnTo>
                    <a:pt x="133" y="119"/>
                  </a:lnTo>
                  <a:lnTo>
                    <a:pt x="139" y="119"/>
                  </a:lnTo>
                  <a:lnTo>
                    <a:pt x="147" y="126"/>
                  </a:lnTo>
                  <a:lnTo>
                    <a:pt x="153" y="133"/>
                  </a:lnTo>
                  <a:lnTo>
                    <a:pt x="153" y="140"/>
                  </a:lnTo>
                  <a:lnTo>
                    <a:pt x="161" y="140"/>
                  </a:lnTo>
                  <a:lnTo>
                    <a:pt x="161" y="147"/>
                  </a:lnTo>
                  <a:lnTo>
                    <a:pt x="167" y="147"/>
                  </a:lnTo>
                  <a:lnTo>
                    <a:pt x="167" y="154"/>
                  </a:lnTo>
                  <a:lnTo>
                    <a:pt x="167" y="154"/>
                  </a:lnTo>
                  <a:lnTo>
                    <a:pt x="167" y="161"/>
                  </a:lnTo>
                  <a:lnTo>
                    <a:pt x="167" y="161"/>
                  </a:lnTo>
                  <a:lnTo>
                    <a:pt x="167" y="167"/>
                  </a:lnTo>
                  <a:lnTo>
                    <a:pt x="167" y="167"/>
                  </a:lnTo>
                  <a:lnTo>
                    <a:pt x="167" y="175"/>
                  </a:lnTo>
                  <a:lnTo>
                    <a:pt x="167" y="181"/>
                  </a:lnTo>
                  <a:lnTo>
                    <a:pt x="161" y="189"/>
                  </a:lnTo>
                  <a:lnTo>
                    <a:pt x="161" y="195"/>
                  </a:lnTo>
                  <a:lnTo>
                    <a:pt x="161" y="203"/>
                  </a:lnTo>
                  <a:lnTo>
                    <a:pt x="153" y="203"/>
                  </a:lnTo>
                  <a:lnTo>
                    <a:pt x="153" y="209"/>
                  </a:lnTo>
                  <a:lnTo>
                    <a:pt x="147" y="203"/>
                  </a:lnTo>
                  <a:lnTo>
                    <a:pt x="139" y="209"/>
                  </a:lnTo>
                  <a:lnTo>
                    <a:pt x="139" y="209"/>
                  </a:lnTo>
                  <a:lnTo>
                    <a:pt x="133" y="217"/>
                  </a:lnTo>
                  <a:lnTo>
                    <a:pt x="125" y="217"/>
                  </a:lnTo>
                  <a:lnTo>
                    <a:pt x="119" y="223"/>
                  </a:lnTo>
                  <a:lnTo>
                    <a:pt x="111" y="223"/>
                  </a:lnTo>
                  <a:lnTo>
                    <a:pt x="105" y="223"/>
                  </a:lnTo>
                  <a:lnTo>
                    <a:pt x="97" y="223"/>
                  </a:lnTo>
                  <a:lnTo>
                    <a:pt x="91" y="223"/>
                  </a:lnTo>
                  <a:lnTo>
                    <a:pt x="84" y="223"/>
                  </a:lnTo>
                  <a:lnTo>
                    <a:pt x="84" y="223"/>
                  </a:lnTo>
                  <a:lnTo>
                    <a:pt x="70" y="217"/>
                  </a:lnTo>
                  <a:lnTo>
                    <a:pt x="63" y="217"/>
                  </a:lnTo>
                  <a:lnTo>
                    <a:pt x="56" y="217"/>
                  </a:lnTo>
                  <a:lnTo>
                    <a:pt x="49" y="217"/>
                  </a:lnTo>
                  <a:lnTo>
                    <a:pt x="42" y="217"/>
                  </a:lnTo>
                  <a:lnTo>
                    <a:pt x="35" y="217"/>
                  </a:lnTo>
                  <a:lnTo>
                    <a:pt x="28" y="209"/>
                  </a:lnTo>
                  <a:lnTo>
                    <a:pt x="21" y="209"/>
                  </a:lnTo>
                  <a:lnTo>
                    <a:pt x="14" y="195"/>
                  </a:lnTo>
                  <a:lnTo>
                    <a:pt x="14" y="195"/>
                  </a:lnTo>
                  <a:lnTo>
                    <a:pt x="7" y="189"/>
                  </a:lnTo>
                  <a:lnTo>
                    <a:pt x="0" y="189"/>
                  </a:lnTo>
                  <a:lnTo>
                    <a:pt x="0" y="181"/>
                  </a:lnTo>
                  <a:lnTo>
                    <a:pt x="0" y="175"/>
                  </a:lnTo>
                  <a:lnTo>
                    <a:pt x="0" y="167"/>
                  </a:lnTo>
                  <a:lnTo>
                    <a:pt x="0" y="161"/>
                  </a:lnTo>
                  <a:lnTo>
                    <a:pt x="0" y="154"/>
                  </a:lnTo>
                  <a:lnTo>
                    <a:pt x="0" y="147"/>
                  </a:lnTo>
                  <a:lnTo>
                    <a:pt x="0" y="14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4006" name="Rectangle 358"/>
            <p:cNvSpPr>
              <a:spLocks noChangeArrowheads="1"/>
            </p:cNvSpPr>
            <p:nvPr/>
          </p:nvSpPr>
          <p:spPr bwMode="auto">
            <a:xfrm>
              <a:off x="5521" y="6221"/>
              <a:ext cx="547" cy="56"/>
            </a:xfrm>
            <a:prstGeom prst="rect">
              <a:avLst/>
            </a:prstGeom>
            <a:solidFill>
              <a:srgbClr val="000000"/>
            </a:solidFill>
            <a:ln w="25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4007" name="Rectangle 359"/>
            <p:cNvSpPr>
              <a:spLocks noChangeArrowheads="1"/>
            </p:cNvSpPr>
            <p:nvPr/>
          </p:nvSpPr>
          <p:spPr bwMode="auto">
            <a:xfrm>
              <a:off x="6068" y="6221"/>
              <a:ext cx="551" cy="56"/>
            </a:xfrm>
            <a:prstGeom prst="rect">
              <a:avLst/>
            </a:prstGeom>
            <a:solidFill>
              <a:srgbClr val="FFFFFF"/>
            </a:solidFill>
            <a:ln w="25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4008" name="Freeform 360"/>
            <p:cNvSpPr>
              <a:spLocks noEditPoints="1"/>
            </p:cNvSpPr>
            <p:nvPr/>
          </p:nvSpPr>
          <p:spPr bwMode="auto">
            <a:xfrm>
              <a:off x="5486" y="6060"/>
              <a:ext cx="66" cy="109"/>
            </a:xfrm>
            <a:custGeom>
              <a:avLst/>
              <a:gdLst/>
              <a:ahLst/>
              <a:cxnLst>
                <a:cxn ang="0">
                  <a:pos x="0" y="91"/>
                </a:cxn>
                <a:cxn ang="0">
                  <a:pos x="0" y="63"/>
                </a:cxn>
                <a:cxn ang="0">
                  <a:pos x="8" y="35"/>
                </a:cxn>
                <a:cxn ang="0">
                  <a:pos x="22" y="21"/>
                </a:cxn>
                <a:cxn ang="0">
                  <a:pos x="28" y="7"/>
                </a:cxn>
                <a:cxn ang="0">
                  <a:pos x="50" y="0"/>
                </a:cxn>
                <a:cxn ang="0">
                  <a:pos x="70" y="0"/>
                </a:cxn>
                <a:cxn ang="0">
                  <a:pos x="91" y="7"/>
                </a:cxn>
                <a:cxn ang="0">
                  <a:pos x="105" y="14"/>
                </a:cxn>
                <a:cxn ang="0">
                  <a:pos x="119" y="28"/>
                </a:cxn>
                <a:cxn ang="0">
                  <a:pos x="127" y="49"/>
                </a:cxn>
                <a:cxn ang="0">
                  <a:pos x="133" y="77"/>
                </a:cxn>
                <a:cxn ang="0">
                  <a:pos x="133" y="111"/>
                </a:cxn>
                <a:cxn ang="0">
                  <a:pos x="133" y="147"/>
                </a:cxn>
                <a:cxn ang="0">
                  <a:pos x="127" y="175"/>
                </a:cxn>
                <a:cxn ang="0">
                  <a:pos x="119" y="196"/>
                </a:cxn>
                <a:cxn ang="0">
                  <a:pos x="105" y="210"/>
                </a:cxn>
                <a:cxn ang="0">
                  <a:pos x="91" y="216"/>
                </a:cxn>
                <a:cxn ang="0">
                  <a:pos x="70" y="216"/>
                </a:cxn>
                <a:cxn ang="0">
                  <a:pos x="56" y="216"/>
                </a:cxn>
                <a:cxn ang="0">
                  <a:pos x="42" y="216"/>
                </a:cxn>
                <a:cxn ang="0">
                  <a:pos x="28" y="210"/>
                </a:cxn>
                <a:cxn ang="0">
                  <a:pos x="22" y="210"/>
                </a:cxn>
                <a:cxn ang="0">
                  <a:pos x="8" y="189"/>
                </a:cxn>
                <a:cxn ang="0">
                  <a:pos x="0" y="161"/>
                </a:cxn>
                <a:cxn ang="0">
                  <a:pos x="0" y="133"/>
                </a:cxn>
                <a:cxn ang="0">
                  <a:pos x="0" y="111"/>
                </a:cxn>
                <a:cxn ang="0">
                  <a:pos x="28" y="133"/>
                </a:cxn>
                <a:cxn ang="0">
                  <a:pos x="28" y="161"/>
                </a:cxn>
                <a:cxn ang="0">
                  <a:pos x="36" y="182"/>
                </a:cxn>
                <a:cxn ang="0">
                  <a:pos x="50" y="189"/>
                </a:cxn>
                <a:cxn ang="0">
                  <a:pos x="64" y="189"/>
                </a:cxn>
                <a:cxn ang="0">
                  <a:pos x="70" y="189"/>
                </a:cxn>
                <a:cxn ang="0">
                  <a:pos x="84" y="189"/>
                </a:cxn>
                <a:cxn ang="0">
                  <a:pos x="98" y="175"/>
                </a:cxn>
                <a:cxn ang="0">
                  <a:pos x="105" y="154"/>
                </a:cxn>
                <a:cxn ang="0">
                  <a:pos x="105" y="126"/>
                </a:cxn>
                <a:cxn ang="0">
                  <a:pos x="105" y="91"/>
                </a:cxn>
                <a:cxn ang="0">
                  <a:pos x="105" y="56"/>
                </a:cxn>
                <a:cxn ang="0">
                  <a:pos x="91" y="42"/>
                </a:cxn>
                <a:cxn ang="0">
                  <a:pos x="78" y="28"/>
                </a:cxn>
                <a:cxn ang="0">
                  <a:pos x="64" y="28"/>
                </a:cxn>
                <a:cxn ang="0">
                  <a:pos x="56" y="28"/>
                </a:cxn>
                <a:cxn ang="0">
                  <a:pos x="50" y="28"/>
                </a:cxn>
                <a:cxn ang="0">
                  <a:pos x="42" y="35"/>
                </a:cxn>
                <a:cxn ang="0">
                  <a:pos x="36" y="42"/>
                </a:cxn>
                <a:cxn ang="0">
                  <a:pos x="28" y="56"/>
                </a:cxn>
                <a:cxn ang="0">
                  <a:pos x="28" y="70"/>
                </a:cxn>
                <a:cxn ang="0">
                  <a:pos x="28" y="91"/>
                </a:cxn>
              </a:cxnLst>
              <a:rect l="0" t="0" r="r" b="b"/>
              <a:pathLst>
                <a:path w="133" h="216">
                  <a:moveTo>
                    <a:pt x="0" y="111"/>
                  </a:moveTo>
                  <a:lnTo>
                    <a:pt x="0" y="105"/>
                  </a:lnTo>
                  <a:lnTo>
                    <a:pt x="0" y="91"/>
                  </a:lnTo>
                  <a:lnTo>
                    <a:pt x="0" y="77"/>
                  </a:lnTo>
                  <a:lnTo>
                    <a:pt x="0" y="70"/>
                  </a:lnTo>
                  <a:lnTo>
                    <a:pt x="0" y="63"/>
                  </a:lnTo>
                  <a:lnTo>
                    <a:pt x="0" y="49"/>
                  </a:lnTo>
                  <a:lnTo>
                    <a:pt x="8" y="42"/>
                  </a:lnTo>
                  <a:lnTo>
                    <a:pt x="8" y="35"/>
                  </a:lnTo>
                  <a:lnTo>
                    <a:pt x="14" y="28"/>
                  </a:lnTo>
                  <a:lnTo>
                    <a:pt x="14" y="21"/>
                  </a:lnTo>
                  <a:lnTo>
                    <a:pt x="22" y="21"/>
                  </a:lnTo>
                  <a:lnTo>
                    <a:pt x="22" y="14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4" y="0"/>
                  </a:lnTo>
                  <a:lnTo>
                    <a:pt x="70" y="0"/>
                  </a:lnTo>
                  <a:lnTo>
                    <a:pt x="78" y="0"/>
                  </a:lnTo>
                  <a:lnTo>
                    <a:pt x="84" y="0"/>
                  </a:lnTo>
                  <a:lnTo>
                    <a:pt x="91" y="7"/>
                  </a:lnTo>
                  <a:lnTo>
                    <a:pt x="98" y="7"/>
                  </a:lnTo>
                  <a:lnTo>
                    <a:pt x="98" y="14"/>
                  </a:lnTo>
                  <a:lnTo>
                    <a:pt x="105" y="14"/>
                  </a:lnTo>
                  <a:lnTo>
                    <a:pt x="112" y="21"/>
                  </a:lnTo>
                  <a:lnTo>
                    <a:pt x="112" y="28"/>
                  </a:lnTo>
                  <a:lnTo>
                    <a:pt x="119" y="28"/>
                  </a:lnTo>
                  <a:lnTo>
                    <a:pt x="119" y="35"/>
                  </a:lnTo>
                  <a:lnTo>
                    <a:pt x="127" y="42"/>
                  </a:lnTo>
                  <a:lnTo>
                    <a:pt x="127" y="49"/>
                  </a:lnTo>
                  <a:lnTo>
                    <a:pt x="127" y="56"/>
                  </a:lnTo>
                  <a:lnTo>
                    <a:pt x="133" y="63"/>
                  </a:lnTo>
                  <a:lnTo>
                    <a:pt x="133" y="77"/>
                  </a:lnTo>
                  <a:lnTo>
                    <a:pt x="133" y="91"/>
                  </a:lnTo>
                  <a:lnTo>
                    <a:pt x="133" y="97"/>
                  </a:lnTo>
                  <a:lnTo>
                    <a:pt x="133" y="111"/>
                  </a:lnTo>
                  <a:lnTo>
                    <a:pt x="133" y="126"/>
                  </a:lnTo>
                  <a:lnTo>
                    <a:pt x="133" y="140"/>
                  </a:lnTo>
                  <a:lnTo>
                    <a:pt x="133" y="147"/>
                  </a:lnTo>
                  <a:lnTo>
                    <a:pt x="133" y="154"/>
                  </a:lnTo>
                  <a:lnTo>
                    <a:pt x="133" y="161"/>
                  </a:lnTo>
                  <a:lnTo>
                    <a:pt x="127" y="175"/>
                  </a:lnTo>
                  <a:lnTo>
                    <a:pt x="127" y="182"/>
                  </a:lnTo>
                  <a:lnTo>
                    <a:pt x="119" y="189"/>
                  </a:lnTo>
                  <a:lnTo>
                    <a:pt x="119" y="196"/>
                  </a:lnTo>
                  <a:lnTo>
                    <a:pt x="112" y="196"/>
                  </a:lnTo>
                  <a:lnTo>
                    <a:pt x="112" y="202"/>
                  </a:lnTo>
                  <a:lnTo>
                    <a:pt x="105" y="210"/>
                  </a:lnTo>
                  <a:lnTo>
                    <a:pt x="98" y="210"/>
                  </a:lnTo>
                  <a:lnTo>
                    <a:pt x="98" y="216"/>
                  </a:lnTo>
                  <a:lnTo>
                    <a:pt x="91" y="216"/>
                  </a:lnTo>
                  <a:lnTo>
                    <a:pt x="84" y="216"/>
                  </a:lnTo>
                  <a:lnTo>
                    <a:pt x="78" y="216"/>
                  </a:lnTo>
                  <a:lnTo>
                    <a:pt x="70" y="216"/>
                  </a:lnTo>
                  <a:lnTo>
                    <a:pt x="70" y="216"/>
                  </a:lnTo>
                  <a:lnTo>
                    <a:pt x="64" y="216"/>
                  </a:lnTo>
                  <a:lnTo>
                    <a:pt x="56" y="216"/>
                  </a:lnTo>
                  <a:lnTo>
                    <a:pt x="50" y="216"/>
                  </a:lnTo>
                  <a:lnTo>
                    <a:pt x="42" y="216"/>
                  </a:lnTo>
                  <a:lnTo>
                    <a:pt x="42" y="216"/>
                  </a:lnTo>
                  <a:lnTo>
                    <a:pt x="36" y="216"/>
                  </a:lnTo>
                  <a:lnTo>
                    <a:pt x="28" y="216"/>
                  </a:lnTo>
                  <a:lnTo>
                    <a:pt x="28" y="210"/>
                  </a:lnTo>
                  <a:lnTo>
                    <a:pt x="22" y="210"/>
                  </a:lnTo>
                  <a:lnTo>
                    <a:pt x="22" y="210"/>
                  </a:lnTo>
                  <a:lnTo>
                    <a:pt x="22" y="210"/>
                  </a:lnTo>
                  <a:lnTo>
                    <a:pt x="14" y="202"/>
                  </a:lnTo>
                  <a:lnTo>
                    <a:pt x="14" y="196"/>
                  </a:lnTo>
                  <a:lnTo>
                    <a:pt x="8" y="189"/>
                  </a:lnTo>
                  <a:lnTo>
                    <a:pt x="8" y="182"/>
                  </a:lnTo>
                  <a:lnTo>
                    <a:pt x="0" y="175"/>
                  </a:lnTo>
                  <a:lnTo>
                    <a:pt x="0" y="161"/>
                  </a:lnTo>
                  <a:lnTo>
                    <a:pt x="0" y="154"/>
                  </a:lnTo>
                  <a:lnTo>
                    <a:pt x="0" y="147"/>
                  </a:lnTo>
                  <a:lnTo>
                    <a:pt x="0" y="133"/>
                  </a:lnTo>
                  <a:lnTo>
                    <a:pt x="0" y="126"/>
                  </a:lnTo>
                  <a:lnTo>
                    <a:pt x="0" y="119"/>
                  </a:lnTo>
                  <a:lnTo>
                    <a:pt x="0" y="111"/>
                  </a:lnTo>
                  <a:close/>
                  <a:moveTo>
                    <a:pt x="28" y="105"/>
                  </a:moveTo>
                  <a:lnTo>
                    <a:pt x="28" y="126"/>
                  </a:lnTo>
                  <a:lnTo>
                    <a:pt x="28" y="133"/>
                  </a:lnTo>
                  <a:lnTo>
                    <a:pt x="28" y="147"/>
                  </a:lnTo>
                  <a:lnTo>
                    <a:pt x="28" y="154"/>
                  </a:lnTo>
                  <a:lnTo>
                    <a:pt x="28" y="161"/>
                  </a:lnTo>
                  <a:lnTo>
                    <a:pt x="28" y="168"/>
                  </a:lnTo>
                  <a:lnTo>
                    <a:pt x="36" y="175"/>
                  </a:lnTo>
                  <a:lnTo>
                    <a:pt x="36" y="182"/>
                  </a:lnTo>
                  <a:lnTo>
                    <a:pt x="42" y="182"/>
                  </a:lnTo>
                  <a:lnTo>
                    <a:pt x="42" y="189"/>
                  </a:lnTo>
                  <a:lnTo>
                    <a:pt x="50" y="189"/>
                  </a:lnTo>
                  <a:lnTo>
                    <a:pt x="50" y="189"/>
                  </a:lnTo>
                  <a:lnTo>
                    <a:pt x="56" y="189"/>
                  </a:lnTo>
                  <a:lnTo>
                    <a:pt x="64" y="189"/>
                  </a:lnTo>
                  <a:lnTo>
                    <a:pt x="64" y="189"/>
                  </a:lnTo>
                  <a:lnTo>
                    <a:pt x="64" y="189"/>
                  </a:lnTo>
                  <a:lnTo>
                    <a:pt x="70" y="189"/>
                  </a:lnTo>
                  <a:lnTo>
                    <a:pt x="78" y="189"/>
                  </a:lnTo>
                  <a:lnTo>
                    <a:pt x="78" y="189"/>
                  </a:lnTo>
                  <a:lnTo>
                    <a:pt x="84" y="189"/>
                  </a:lnTo>
                  <a:lnTo>
                    <a:pt x="91" y="182"/>
                  </a:lnTo>
                  <a:lnTo>
                    <a:pt x="91" y="182"/>
                  </a:lnTo>
                  <a:lnTo>
                    <a:pt x="98" y="175"/>
                  </a:lnTo>
                  <a:lnTo>
                    <a:pt x="98" y="168"/>
                  </a:lnTo>
                  <a:lnTo>
                    <a:pt x="105" y="168"/>
                  </a:lnTo>
                  <a:lnTo>
                    <a:pt x="105" y="154"/>
                  </a:lnTo>
                  <a:lnTo>
                    <a:pt x="105" y="147"/>
                  </a:lnTo>
                  <a:lnTo>
                    <a:pt x="105" y="133"/>
                  </a:lnTo>
                  <a:lnTo>
                    <a:pt x="105" y="126"/>
                  </a:lnTo>
                  <a:lnTo>
                    <a:pt x="105" y="111"/>
                  </a:lnTo>
                  <a:lnTo>
                    <a:pt x="105" y="97"/>
                  </a:lnTo>
                  <a:lnTo>
                    <a:pt x="105" y="91"/>
                  </a:lnTo>
                  <a:lnTo>
                    <a:pt x="105" y="77"/>
                  </a:lnTo>
                  <a:lnTo>
                    <a:pt x="105" y="70"/>
                  </a:lnTo>
                  <a:lnTo>
                    <a:pt x="105" y="56"/>
                  </a:lnTo>
                  <a:lnTo>
                    <a:pt x="98" y="49"/>
                  </a:lnTo>
                  <a:lnTo>
                    <a:pt x="98" y="42"/>
                  </a:lnTo>
                  <a:lnTo>
                    <a:pt x="91" y="42"/>
                  </a:lnTo>
                  <a:lnTo>
                    <a:pt x="91" y="35"/>
                  </a:lnTo>
                  <a:lnTo>
                    <a:pt x="84" y="35"/>
                  </a:lnTo>
                  <a:lnTo>
                    <a:pt x="78" y="28"/>
                  </a:lnTo>
                  <a:lnTo>
                    <a:pt x="78" y="28"/>
                  </a:lnTo>
                  <a:lnTo>
                    <a:pt x="70" y="28"/>
                  </a:lnTo>
                  <a:lnTo>
                    <a:pt x="64" y="28"/>
                  </a:lnTo>
                  <a:lnTo>
                    <a:pt x="64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0" y="28"/>
                  </a:lnTo>
                  <a:lnTo>
                    <a:pt x="50" y="28"/>
                  </a:lnTo>
                  <a:lnTo>
                    <a:pt x="50" y="28"/>
                  </a:lnTo>
                  <a:lnTo>
                    <a:pt x="42" y="35"/>
                  </a:lnTo>
                  <a:lnTo>
                    <a:pt x="42" y="35"/>
                  </a:lnTo>
                  <a:lnTo>
                    <a:pt x="42" y="35"/>
                  </a:lnTo>
                  <a:lnTo>
                    <a:pt x="36" y="42"/>
                  </a:lnTo>
                  <a:lnTo>
                    <a:pt x="36" y="42"/>
                  </a:lnTo>
                  <a:lnTo>
                    <a:pt x="36" y="42"/>
                  </a:lnTo>
                  <a:lnTo>
                    <a:pt x="28" y="49"/>
                  </a:lnTo>
                  <a:lnTo>
                    <a:pt x="28" y="49"/>
                  </a:lnTo>
                  <a:lnTo>
                    <a:pt x="28" y="56"/>
                  </a:lnTo>
                  <a:lnTo>
                    <a:pt x="28" y="63"/>
                  </a:lnTo>
                  <a:lnTo>
                    <a:pt x="28" y="63"/>
                  </a:lnTo>
                  <a:lnTo>
                    <a:pt x="28" y="70"/>
                  </a:lnTo>
                  <a:lnTo>
                    <a:pt x="28" y="77"/>
                  </a:lnTo>
                  <a:lnTo>
                    <a:pt x="28" y="84"/>
                  </a:lnTo>
                  <a:lnTo>
                    <a:pt x="28" y="91"/>
                  </a:lnTo>
                  <a:lnTo>
                    <a:pt x="28" y="97"/>
                  </a:lnTo>
                  <a:lnTo>
                    <a:pt x="28" y="10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4009" name="Freeform 361"/>
            <p:cNvSpPr>
              <a:spLocks/>
            </p:cNvSpPr>
            <p:nvPr/>
          </p:nvSpPr>
          <p:spPr bwMode="auto">
            <a:xfrm>
              <a:off x="6033" y="6057"/>
              <a:ext cx="66" cy="112"/>
            </a:xfrm>
            <a:custGeom>
              <a:avLst/>
              <a:gdLst/>
              <a:ahLst/>
              <a:cxnLst>
                <a:cxn ang="0">
                  <a:pos x="28" y="167"/>
                </a:cxn>
                <a:cxn ang="0">
                  <a:pos x="28" y="181"/>
                </a:cxn>
                <a:cxn ang="0">
                  <a:pos x="34" y="188"/>
                </a:cxn>
                <a:cxn ang="0">
                  <a:pos x="42" y="195"/>
                </a:cxn>
                <a:cxn ang="0">
                  <a:pos x="48" y="195"/>
                </a:cxn>
                <a:cxn ang="0">
                  <a:pos x="62" y="195"/>
                </a:cxn>
                <a:cxn ang="0">
                  <a:pos x="83" y="195"/>
                </a:cxn>
                <a:cxn ang="0">
                  <a:pos x="97" y="188"/>
                </a:cxn>
                <a:cxn ang="0">
                  <a:pos x="104" y="181"/>
                </a:cxn>
                <a:cxn ang="0">
                  <a:pos x="104" y="160"/>
                </a:cxn>
                <a:cxn ang="0">
                  <a:pos x="104" y="146"/>
                </a:cxn>
                <a:cxn ang="0">
                  <a:pos x="104" y="132"/>
                </a:cxn>
                <a:cxn ang="0">
                  <a:pos x="97" y="117"/>
                </a:cxn>
                <a:cxn ang="0">
                  <a:pos x="90" y="103"/>
                </a:cxn>
                <a:cxn ang="0">
                  <a:pos x="76" y="103"/>
                </a:cxn>
                <a:cxn ang="0">
                  <a:pos x="62" y="103"/>
                </a:cxn>
                <a:cxn ang="0">
                  <a:pos x="48" y="103"/>
                </a:cxn>
                <a:cxn ang="0">
                  <a:pos x="42" y="103"/>
                </a:cxn>
                <a:cxn ang="0">
                  <a:pos x="34" y="111"/>
                </a:cxn>
                <a:cxn ang="0">
                  <a:pos x="34" y="117"/>
                </a:cxn>
                <a:cxn ang="0">
                  <a:pos x="6" y="111"/>
                </a:cxn>
                <a:cxn ang="0">
                  <a:pos x="125" y="27"/>
                </a:cxn>
                <a:cxn ang="0">
                  <a:pos x="34" y="90"/>
                </a:cxn>
                <a:cxn ang="0">
                  <a:pos x="48" y="83"/>
                </a:cxn>
                <a:cxn ang="0">
                  <a:pos x="56" y="76"/>
                </a:cxn>
                <a:cxn ang="0">
                  <a:pos x="69" y="76"/>
                </a:cxn>
                <a:cxn ang="0">
                  <a:pos x="83" y="76"/>
                </a:cxn>
                <a:cxn ang="0">
                  <a:pos x="97" y="83"/>
                </a:cxn>
                <a:cxn ang="0">
                  <a:pos x="118" y="97"/>
                </a:cxn>
                <a:cxn ang="0">
                  <a:pos x="132" y="117"/>
                </a:cxn>
                <a:cxn ang="0">
                  <a:pos x="132" y="139"/>
                </a:cxn>
                <a:cxn ang="0">
                  <a:pos x="132" y="160"/>
                </a:cxn>
                <a:cxn ang="0">
                  <a:pos x="132" y="174"/>
                </a:cxn>
                <a:cxn ang="0">
                  <a:pos x="125" y="188"/>
                </a:cxn>
                <a:cxn ang="0">
                  <a:pos x="118" y="202"/>
                </a:cxn>
                <a:cxn ang="0">
                  <a:pos x="104" y="216"/>
                </a:cxn>
                <a:cxn ang="0">
                  <a:pos x="90" y="222"/>
                </a:cxn>
                <a:cxn ang="0">
                  <a:pos x="69" y="222"/>
                </a:cxn>
                <a:cxn ang="0">
                  <a:pos x="48" y="222"/>
                </a:cxn>
                <a:cxn ang="0">
                  <a:pos x="34" y="222"/>
                </a:cxn>
                <a:cxn ang="0">
                  <a:pos x="14" y="216"/>
                </a:cxn>
                <a:cxn ang="0">
                  <a:pos x="6" y="202"/>
                </a:cxn>
                <a:cxn ang="0">
                  <a:pos x="0" y="181"/>
                </a:cxn>
                <a:cxn ang="0">
                  <a:pos x="0" y="160"/>
                </a:cxn>
              </a:cxnLst>
              <a:rect l="0" t="0" r="r" b="b"/>
              <a:pathLst>
                <a:path w="132" h="222">
                  <a:moveTo>
                    <a:pt x="0" y="160"/>
                  </a:moveTo>
                  <a:lnTo>
                    <a:pt x="28" y="160"/>
                  </a:lnTo>
                  <a:lnTo>
                    <a:pt x="28" y="167"/>
                  </a:lnTo>
                  <a:lnTo>
                    <a:pt x="28" y="174"/>
                  </a:lnTo>
                  <a:lnTo>
                    <a:pt x="28" y="181"/>
                  </a:lnTo>
                  <a:lnTo>
                    <a:pt x="28" y="181"/>
                  </a:lnTo>
                  <a:lnTo>
                    <a:pt x="28" y="188"/>
                  </a:lnTo>
                  <a:lnTo>
                    <a:pt x="28" y="188"/>
                  </a:lnTo>
                  <a:lnTo>
                    <a:pt x="34" y="188"/>
                  </a:lnTo>
                  <a:lnTo>
                    <a:pt x="34" y="195"/>
                  </a:lnTo>
                  <a:lnTo>
                    <a:pt x="42" y="195"/>
                  </a:lnTo>
                  <a:lnTo>
                    <a:pt x="42" y="195"/>
                  </a:lnTo>
                  <a:lnTo>
                    <a:pt x="48" y="195"/>
                  </a:lnTo>
                  <a:lnTo>
                    <a:pt x="48" y="195"/>
                  </a:lnTo>
                  <a:lnTo>
                    <a:pt x="48" y="195"/>
                  </a:lnTo>
                  <a:lnTo>
                    <a:pt x="56" y="195"/>
                  </a:lnTo>
                  <a:lnTo>
                    <a:pt x="56" y="195"/>
                  </a:lnTo>
                  <a:lnTo>
                    <a:pt x="62" y="195"/>
                  </a:lnTo>
                  <a:lnTo>
                    <a:pt x="69" y="195"/>
                  </a:lnTo>
                  <a:lnTo>
                    <a:pt x="76" y="195"/>
                  </a:lnTo>
                  <a:lnTo>
                    <a:pt x="83" y="195"/>
                  </a:lnTo>
                  <a:lnTo>
                    <a:pt x="90" y="195"/>
                  </a:lnTo>
                  <a:lnTo>
                    <a:pt x="90" y="195"/>
                  </a:lnTo>
                  <a:lnTo>
                    <a:pt x="97" y="188"/>
                  </a:lnTo>
                  <a:lnTo>
                    <a:pt x="97" y="188"/>
                  </a:lnTo>
                  <a:lnTo>
                    <a:pt x="104" y="181"/>
                  </a:lnTo>
                  <a:lnTo>
                    <a:pt x="104" y="181"/>
                  </a:lnTo>
                  <a:lnTo>
                    <a:pt x="104" y="174"/>
                  </a:lnTo>
                  <a:lnTo>
                    <a:pt x="104" y="167"/>
                  </a:lnTo>
                  <a:lnTo>
                    <a:pt x="104" y="160"/>
                  </a:lnTo>
                  <a:lnTo>
                    <a:pt x="104" y="160"/>
                  </a:lnTo>
                  <a:lnTo>
                    <a:pt x="104" y="153"/>
                  </a:lnTo>
                  <a:lnTo>
                    <a:pt x="104" y="146"/>
                  </a:lnTo>
                  <a:lnTo>
                    <a:pt x="104" y="146"/>
                  </a:lnTo>
                  <a:lnTo>
                    <a:pt x="104" y="139"/>
                  </a:lnTo>
                  <a:lnTo>
                    <a:pt x="104" y="132"/>
                  </a:lnTo>
                  <a:lnTo>
                    <a:pt x="104" y="125"/>
                  </a:lnTo>
                  <a:lnTo>
                    <a:pt x="104" y="117"/>
                  </a:lnTo>
                  <a:lnTo>
                    <a:pt x="97" y="117"/>
                  </a:lnTo>
                  <a:lnTo>
                    <a:pt x="97" y="111"/>
                  </a:lnTo>
                  <a:lnTo>
                    <a:pt x="90" y="111"/>
                  </a:lnTo>
                  <a:lnTo>
                    <a:pt x="90" y="103"/>
                  </a:lnTo>
                  <a:lnTo>
                    <a:pt x="83" y="103"/>
                  </a:lnTo>
                  <a:lnTo>
                    <a:pt x="83" y="103"/>
                  </a:lnTo>
                  <a:lnTo>
                    <a:pt x="76" y="103"/>
                  </a:lnTo>
                  <a:lnTo>
                    <a:pt x="69" y="103"/>
                  </a:lnTo>
                  <a:lnTo>
                    <a:pt x="69" y="103"/>
                  </a:lnTo>
                  <a:lnTo>
                    <a:pt x="62" y="103"/>
                  </a:lnTo>
                  <a:lnTo>
                    <a:pt x="56" y="103"/>
                  </a:lnTo>
                  <a:lnTo>
                    <a:pt x="48" y="103"/>
                  </a:lnTo>
                  <a:lnTo>
                    <a:pt x="48" y="103"/>
                  </a:lnTo>
                  <a:lnTo>
                    <a:pt x="42" y="103"/>
                  </a:lnTo>
                  <a:lnTo>
                    <a:pt x="42" y="103"/>
                  </a:lnTo>
                  <a:lnTo>
                    <a:pt x="42" y="103"/>
                  </a:lnTo>
                  <a:lnTo>
                    <a:pt x="34" y="111"/>
                  </a:lnTo>
                  <a:lnTo>
                    <a:pt x="34" y="111"/>
                  </a:lnTo>
                  <a:lnTo>
                    <a:pt x="34" y="111"/>
                  </a:lnTo>
                  <a:lnTo>
                    <a:pt x="34" y="111"/>
                  </a:lnTo>
                  <a:lnTo>
                    <a:pt x="34" y="117"/>
                  </a:lnTo>
                  <a:lnTo>
                    <a:pt x="34" y="117"/>
                  </a:lnTo>
                  <a:lnTo>
                    <a:pt x="34" y="117"/>
                  </a:lnTo>
                  <a:lnTo>
                    <a:pt x="34" y="117"/>
                  </a:lnTo>
                  <a:lnTo>
                    <a:pt x="6" y="111"/>
                  </a:lnTo>
                  <a:lnTo>
                    <a:pt x="28" y="0"/>
                  </a:lnTo>
                  <a:lnTo>
                    <a:pt x="125" y="0"/>
                  </a:lnTo>
                  <a:lnTo>
                    <a:pt x="125" y="27"/>
                  </a:lnTo>
                  <a:lnTo>
                    <a:pt x="48" y="27"/>
                  </a:lnTo>
                  <a:lnTo>
                    <a:pt x="34" y="90"/>
                  </a:lnTo>
                  <a:lnTo>
                    <a:pt x="34" y="90"/>
                  </a:lnTo>
                  <a:lnTo>
                    <a:pt x="42" y="90"/>
                  </a:lnTo>
                  <a:lnTo>
                    <a:pt x="42" y="83"/>
                  </a:lnTo>
                  <a:lnTo>
                    <a:pt x="48" y="83"/>
                  </a:lnTo>
                  <a:lnTo>
                    <a:pt x="48" y="76"/>
                  </a:lnTo>
                  <a:lnTo>
                    <a:pt x="56" y="76"/>
                  </a:lnTo>
                  <a:lnTo>
                    <a:pt x="56" y="76"/>
                  </a:lnTo>
                  <a:lnTo>
                    <a:pt x="62" y="76"/>
                  </a:lnTo>
                  <a:lnTo>
                    <a:pt x="62" y="76"/>
                  </a:lnTo>
                  <a:lnTo>
                    <a:pt x="69" y="76"/>
                  </a:lnTo>
                  <a:lnTo>
                    <a:pt x="69" y="76"/>
                  </a:lnTo>
                  <a:lnTo>
                    <a:pt x="76" y="76"/>
                  </a:lnTo>
                  <a:lnTo>
                    <a:pt x="83" y="76"/>
                  </a:lnTo>
                  <a:lnTo>
                    <a:pt x="90" y="76"/>
                  </a:lnTo>
                  <a:lnTo>
                    <a:pt x="90" y="83"/>
                  </a:lnTo>
                  <a:lnTo>
                    <a:pt x="97" y="83"/>
                  </a:lnTo>
                  <a:lnTo>
                    <a:pt x="104" y="83"/>
                  </a:lnTo>
                  <a:lnTo>
                    <a:pt x="111" y="90"/>
                  </a:lnTo>
                  <a:lnTo>
                    <a:pt x="118" y="97"/>
                  </a:lnTo>
                  <a:lnTo>
                    <a:pt x="125" y="103"/>
                  </a:lnTo>
                  <a:lnTo>
                    <a:pt x="125" y="111"/>
                  </a:lnTo>
                  <a:lnTo>
                    <a:pt x="132" y="117"/>
                  </a:lnTo>
                  <a:lnTo>
                    <a:pt x="132" y="125"/>
                  </a:lnTo>
                  <a:lnTo>
                    <a:pt x="132" y="132"/>
                  </a:lnTo>
                  <a:lnTo>
                    <a:pt x="132" y="139"/>
                  </a:lnTo>
                  <a:lnTo>
                    <a:pt x="132" y="146"/>
                  </a:lnTo>
                  <a:lnTo>
                    <a:pt x="132" y="153"/>
                  </a:lnTo>
                  <a:lnTo>
                    <a:pt x="132" y="160"/>
                  </a:lnTo>
                  <a:lnTo>
                    <a:pt x="132" y="167"/>
                  </a:lnTo>
                  <a:lnTo>
                    <a:pt x="132" y="167"/>
                  </a:lnTo>
                  <a:lnTo>
                    <a:pt x="132" y="174"/>
                  </a:lnTo>
                  <a:lnTo>
                    <a:pt x="125" y="181"/>
                  </a:lnTo>
                  <a:lnTo>
                    <a:pt x="125" y="188"/>
                  </a:lnTo>
                  <a:lnTo>
                    <a:pt x="125" y="188"/>
                  </a:lnTo>
                  <a:lnTo>
                    <a:pt x="118" y="195"/>
                  </a:lnTo>
                  <a:lnTo>
                    <a:pt x="118" y="202"/>
                  </a:lnTo>
                  <a:lnTo>
                    <a:pt x="118" y="202"/>
                  </a:lnTo>
                  <a:lnTo>
                    <a:pt x="111" y="208"/>
                  </a:lnTo>
                  <a:lnTo>
                    <a:pt x="104" y="208"/>
                  </a:lnTo>
                  <a:lnTo>
                    <a:pt x="104" y="216"/>
                  </a:lnTo>
                  <a:lnTo>
                    <a:pt x="97" y="216"/>
                  </a:lnTo>
                  <a:lnTo>
                    <a:pt x="90" y="222"/>
                  </a:lnTo>
                  <a:lnTo>
                    <a:pt x="90" y="222"/>
                  </a:lnTo>
                  <a:lnTo>
                    <a:pt x="83" y="222"/>
                  </a:lnTo>
                  <a:lnTo>
                    <a:pt x="76" y="222"/>
                  </a:lnTo>
                  <a:lnTo>
                    <a:pt x="69" y="222"/>
                  </a:lnTo>
                  <a:lnTo>
                    <a:pt x="62" y="222"/>
                  </a:lnTo>
                  <a:lnTo>
                    <a:pt x="62" y="222"/>
                  </a:lnTo>
                  <a:lnTo>
                    <a:pt x="48" y="222"/>
                  </a:lnTo>
                  <a:lnTo>
                    <a:pt x="42" y="222"/>
                  </a:lnTo>
                  <a:lnTo>
                    <a:pt x="42" y="222"/>
                  </a:lnTo>
                  <a:lnTo>
                    <a:pt x="34" y="222"/>
                  </a:lnTo>
                  <a:lnTo>
                    <a:pt x="28" y="222"/>
                  </a:lnTo>
                  <a:lnTo>
                    <a:pt x="20" y="216"/>
                  </a:lnTo>
                  <a:lnTo>
                    <a:pt x="14" y="216"/>
                  </a:lnTo>
                  <a:lnTo>
                    <a:pt x="14" y="208"/>
                  </a:lnTo>
                  <a:lnTo>
                    <a:pt x="6" y="208"/>
                  </a:lnTo>
                  <a:lnTo>
                    <a:pt x="6" y="202"/>
                  </a:lnTo>
                  <a:lnTo>
                    <a:pt x="0" y="195"/>
                  </a:lnTo>
                  <a:lnTo>
                    <a:pt x="0" y="188"/>
                  </a:lnTo>
                  <a:lnTo>
                    <a:pt x="0" y="181"/>
                  </a:lnTo>
                  <a:lnTo>
                    <a:pt x="0" y="174"/>
                  </a:lnTo>
                  <a:lnTo>
                    <a:pt x="0" y="167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4010" name="Freeform 362"/>
            <p:cNvSpPr>
              <a:spLocks/>
            </p:cNvSpPr>
            <p:nvPr/>
          </p:nvSpPr>
          <p:spPr bwMode="auto">
            <a:xfrm>
              <a:off x="6549" y="6057"/>
              <a:ext cx="39" cy="112"/>
            </a:xfrm>
            <a:custGeom>
              <a:avLst/>
              <a:gdLst/>
              <a:ahLst/>
              <a:cxnLst>
                <a:cxn ang="0">
                  <a:pos x="77" y="222"/>
                </a:cxn>
                <a:cxn ang="0">
                  <a:pos x="49" y="222"/>
                </a:cxn>
                <a:cxn ang="0">
                  <a:pos x="49" y="55"/>
                </a:cxn>
                <a:cxn ang="0">
                  <a:pos x="42" y="62"/>
                </a:cxn>
                <a:cxn ang="0">
                  <a:pos x="35" y="62"/>
                </a:cxn>
                <a:cxn ang="0">
                  <a:pos x="35" y="62"/>
                </a:cxn>
                <a:cxn ang="0">
                  <a:pos x="28" y="69"/>
                </a:cxn>
                <a:cxn ang="0">
                  <a:pos x="28" y="69"/>
                </a:cxn>
                <a:cxn ang="0">
                  <a:pos x="21" y="69"/>
                </a:cxn>
                <a:cxn ang="0">
                  <a:pos x="21" y="76"/>
                </a:cxn>
                <a:cxn ang="0">
                  <a:pos x="14" y="76"/>
                </a:cxn>
                <a:cxn ang="0">
                  <a:pos x="14" y="83"/>
                </a:cxn>
                <a:cxn ang="0">
                  <a:pos x="7" y="83"/>
                </a:cxn>
                <a:cxn ang="0">
                  <a:pos x="7" y="83"/>
                </a:cxn>
                <a:cxn ang="0">
                  <a:pos x="0" y="83"/>
                </a:cxn>
                <a:cxn ang="0">
                  <a:pos x="0" y="83"/>
                </a:cxn>
                <a:cxn ang="0">
                  <a:pos x="0" y="83"/>
                </a:cxn>
                <a:cxn ang="0">
                  <a:pos x="0" y="83"/>
                </a:cxn>
                <a:cxn ang="0">
                  <a:pos x="0" y="55"/>
                </a:cxn>
                <a:cxn ang="0">
                  <a:pos x="0" y="55"/>
                </a:cxn>
                <a:cxn ang="0">
                  <a:pos x="7" y="55"/>
                </a:cxn>
                <a:cxn ang="0">
                  <a:pos x="14" y="55"/>
                </a:cxn>
                <a:cxn ang="0">
                  <a:pos x="14" y="48"/>
                </a:cxn>
                <a:cxn ang="0">
                  <a:pos x="21" y="48"/>
                </a:cxn>
                <a:cxn ang="0">
                  <a:pos x="28" y="41"/>
                </a:cxn>
                <a:cxn ang="0">
                  <a:pos x="28" y="41"/>
                </a:cxn>
                <a:cxn ang="0">
                  <a:pos x="35" y="34"/>
                </a:cxn>
                <a:cxn ang="0">
                  <a:pos x="35" y="34"/>
                </a:cxn>
                <a:cxn ang="0">
                  <a:pos x="42" y="27"/>
                </a:cxn>
                <a:cxn ang="0">
                  <a:pos x="42" y="20"/>
                </a:cxn>
                <a:cxn ang="0">
                  <a:pos x="49" y="20"/>
                </a:cxn>
                <a:cxn ang="0">
                  <a:pos x="49" y="13"/>
                </a:cxn>
                <a:cxn ang="0">
                  <a:pos x="49" y="6"/>
                </a:cxn>
                <a:cxn ang="0">
                  <a:pos x="49" y="6"/>
                </a:cxn>
                <a:cxn ang="0">
                  <a:pos x="77" y="0"/>
                </a:cxn>
                <a:cxn ang="0">
                  <a:pos x="77" y="222"/>
                </a:cxn>
              </a:cxnLst>
              <a:rect l="0" t="0" r="r" b="b"/>
              <a:pathLst>
                <a:path w="77" h="222">
                  <a:moveTo>
                    <a:pt x="77" y="222"/>
                  </a:moveTo>
                  <a:lnTo>
                    <a:pt x="49" y="222"/>
                  </a:lnTo>
                  <a:lnTo>
                    <a:pt x="49" y="55"/>
                  </a:lnTo>
                  <a:lnTo>
                    <a:pt x="42" y="62"/>
                  </a:lnTo>
                  <a:lnTo>
                    <a:pt x="35" y="62"/>
                  </a:lnTo>
                  <a:lnTo>
                    <a:pt x="35" y="62"/>
                  </a:lnTo>
                  <a:lnTo>
                    <a:pt x="28" y="69"/>
                  </a:lnTo>
                  <a:lnTo>
                    <a:pt x="28" y="69"/>
                  </a:lnTo>
                  <a:lnTo>
                    <a:pt x="21" y="69"/>
                  </a:lnTo>
                  <a:lnTo>
                    <a:pt x="21" y="76"/>
                  </a:lnTo>
                  <a:lnTo>
                    <a:pt x="14" y="76"/>
                  </a:lnTo>
                  <a:lnTo>
                    <a:pt x="14" y="83"/>
                  </a:lnTo>
                  <a:lnTo>
                    <a:pt x="7" y="83"/>
                  </a:lnTo>
                  <a:lnTo>
                    <a:pt x="7" y="83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7" y="55"/>
                  </a:lnTo>
                  <a:lnTo>
                    <a:pt x="14" y="55"/>
                  </a:lnTo>
                  <a:lnTo>
                    <a:pt x="14" y="48"/>
                  </a:lnTo>
                  <a:lnTo>
                    <a:pt x="21" y="48"/>
                  </a:lnTo>
                  <a:lnTo>
                    <a:pt x="28" y="41"/>
                  </a:lnTo>
                  <a:lnTo>
                    <a:pt x="28" y="41"/>
                  </a:lnTo>
                  <a:lnTo>
                    <a:pt x="35" y="34"/>
                  </a:lnTo>
                  <a:lnTo>
                    <a:pt x="35" y="34"/>
                  </a:lnTo>
                  <a:lnTo>
                    <a:pt x="42" y="27"/>
                  </a:lnTo>
                  <a:lnTo>
                    <a:pt x="42" y="20"/>
                  </a:lnTo>
                  <a:lnTo>
                    <a:pt x="49" y="20"/>
                  </a:lnTo>
                  <a:lnTo>
                    <a:pt x="49" y="13"/>
                  </a:lnTo>
                  <a:lnTo>
                    <a:pt x="49" y="6"/>
                  </a:lnTo>
                  <a:lnTo>
                    <a:pt x="49" y="6"/>
                  </a:lnTo>
                  <a:lnTo>
                    <a:pt x="77" y="0"/>
                  </a:lnTo>
                  <a:lnTo>
                    <a:pt x="77" y="2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4011" name="Freeform 363"/>
            <p:cNvSpPr>
              <a:spLocks noEditPoints="1"/>
            </p:cNvSpPr>
            <p:nvPr/>
          </p:nvSpPr>
          <p:spPr bwMode="auto">
            <a:xfrm>
              <a:off x="6626" y="6060"/>
              <a:ext cx="66" cy="109"/>
            </a:xfrm>
            <a:custGeom>
              <a:avLst/>
              <a:gdLst/>
              <a:ahLst/>
              <a:cxnLst>
                <a:cxn ang="0">
                  <a:pos x="0" y="91"/>
                </a:cxn>
                <a:cxn ang="0">
                  <a:pos x="0" y="63"/>
                </a:cxn>
                <a:cxn ang="0">
                  <a:pos x="8" y="35"/>
                </a:cxn>
                <a:cxn ang="0">
                  <a:pos x="22" y="21"/>
                </a:cxn>
                <a:cxn ang="0">
                  <a:pos x="28" y="7"/>
                </a:cxn>
                <a:cxn ang="0">
                  <a:pos x="49" y="0"/>
                </a:cxn>
                <a:cxn ang="0">
                  <a:pos x="70" y="0"/>
                </a:cxn>
                <a:cxn ang="0">
                  <a:pos x="91" y="7"/>
                </a:cxn>
                <a:cxn ang="0">
                  <a:pos x="105" y="14"/>
                </a:cxn>
                <a:cxn ang="0">
                  <a:pos x="119" y="28"/>
                </a:cxn>
                <a:cxn ang="0">
                  <a:pos x="126" y="49"/>
                </a:cxn>
                <a:cxn ang="0">
                  <a:pos x="133" y="77"/>
                </a:cxn>
                <a:cxn ang="0">
                  <a:pos x="133" y="111"/>
                </a:cxn>
                <a:cxn ang="0">
                  <a:pos x="133" y="147"/>
                </a:cxn>
                <a:cxn ang="0">
                  <a:pos x="126" y="175"/>
                </a:cxn>
                <a:cxn ang="0">
                  <a:pos x="119" y="196"/>
                </a:cxn>
                <a:cxn ang="0">
                  <a:pos x="105" y="210"/>
                </a:cxn>
                <a:cxn ang="0">
                  <a:pos x="91" y="216"/>
                </a:cxn>
                <a:cxn ang="0">
                  <a:pos x="70" y="216"/>
                </a:cxn>
                <a:cxn ang="0">
                  <a:pos x="56" y="216"/>
                </a:cxn>
                <a:cxn ang="0">
                  <a:pos x="42" y="216"/>
                </a:cxn>
                <a:cxn ang="0">
                  <a:pos x="28" y="210"/>
                </a:cxn>
                <a:cxn ang="0">
                  <a:pos x="22" y="210"/>
                </a:cxn>
                <a:cxn ang="0">
                  <a:pos x="8" y="189"/>
                </a:cxn>
                <a:cxn ang="0">
                  <a:pos x="0" y="161"/>
                </a:cxn>
                <a:cxn ang="0">
                  <a:pos x="0" y="133"/>
                </a:cxn>
                <a:cxn ang="0">
                  <a:pos x="0" y="111"/>
                </a:cxn>
                <a:cxn ang="0">
                  <a:pos x="28" y="133"/>
                </a:cxn>
                <a:cxn ang="0">
                  <a:pos x="28" y="161"/>
                </a:cxn>
                <a:cxn ang="0">
                  <a:pos x="36" y="182"/>
                </a:cxn>
                <a:cxn ang="0">
                  <a:pos x="49" y="189"/>
                </a:cxn>
                <a:cxn ang="0">
                  <a:pos x="63" y="189"/>
                </a:cxn>
                <a:cxn ang="0">
                  <a:pos x="70" y="189"/>
                </a:cxn>
                <a:cxn ang="0">
                  <a:pos x="84" y="189"/>
                </a:cxn>
                <a:cxn ang="0">
                  <a:pos x="98" y="175"/>
                </a:cxn>
                <a:cxn ang="0">
                  <a:pos x="105" y="154"/>
                </a:cxn>
                <a:cxn ang="0">
                  <a:pos x="105" y="126"/>
                </a:cxn>
                <a:cxn ang="0">
                  <a:pos x="105" y="91"/>
                </a:cxn>
                <a:cxn ang="0">
                  <a:pos x="105" y="56"/>
                </a:cxn>
                <a:cxn ang="0">
                  <a:pos x="91" y="42"/>
                </a:cxn>
                <a:cxn ang="0">
                  <a:pos x="77" y="28"/>
                </a:cxn>
                <a:cxn ang="0">
                  <a:pos x="63" y="28"/>
                </a:cxn>
                <a:cxn ang="0">
                  <a:pos x="56" y="28"/>
                </a:cxn>
                <a:cxn ang="0">
                  <a:pos x="49" y="28"/>
                </a:cxn>
                <a:cxn ang="0">
                  <a:pos x="42" y="35"/>
                </a:cxn>
                <a:cxn ang="0">
                  <a:pos x="36" y="42"/>
                </a:cxn>
                <a:cxn ang="0">
                  <a:pos x="28" y="56"/>
                </a:cxn>
                <a:cxn ang="0">
                  <a:pos x="28" y="70"/>
                </a:cxn>
                <a:cxn ang="0">
                  <a:pos x="28" y="91"/>
                </a:cxn>
              </a:cxnLst>
              <a:rect l="0" t="0" r="r" b="b"/>
              <a:pathLst>
                <a:path w="133" h="216">
                  <a:moveTo>
                    <a:pt x="0" y="111"/>
                  </a:moveTo>
                  <a:lnTo>
                    <a:pt x="0" y="105"/>
                  </a:lnTo>
                  <a:lnTo>
                    <a:pt x="0" y="91"/>
                  </a:lnTo>
                  <a:lnTo>
                    <a:pt x="0" y="77"/>
                  </a:lnTo>
                  <a:lnTo>
                    <a:pt x="0" y="70"/>
                  </a:lnTo>
                  <a:lnTo>
                    <a:pt x="0" y="63"/>
                  </a:lnTo>
                  <a:lnTo>
                    <a:pt x="0" y="49"/>
                  </a:lnTo>
                  <a:lnTo>
                    <a:pt x="8" y="42"/>
                  </a:lnTo>
                  <a:lnTo>
                    <a:pt x="8" y="35"/>
                  </a:lnTo>
                  <a:lnTo>
                    <a:pt x="14" y="28"/>
                  </a:lnTo>
                  <a:lnTo>
                    <a:pt x="14" y="21"/>
                  </a:lnTo>
                  <a:lnTo>
                    <a:pt x="22" y="21"/>
                  </a:lnTo>
                  <a:lnTo>
                    <a:pt x="22" y="14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63" y="0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84" y="0"/>
                  </a:lnTo>
                  <a:lnTo>
                    <a:pt x="91" y="7"/>
                  </a:lnTo>
                  <a:lnTo>
                    <a:pt x="98" y="7"/>
                  </a:lnTo>
                  <a:lnTo>
                    <a:pt x="98" y="14"/>
                  </a:lnTo>
                  <a:lnTo>
                    <a:pt x="105" y="14"/>
                  </a:lnTo>
                  <a:lnTo>
                    <a:pt x="112" y="21"/>
                  </a:lnTo>
                  <a:lnTo>
                    <a:pt x="112" y="28"/>
                  </a:lnTo>
                  <a:lnTo>
                    <a:pt x="119" y="28"/>
                  </a:lnTo>
                  <a:lnTo>
                    <a:pt x="119" y="35"/>
                  </a:lnTo>
                  <a:lnTo>
                    <a:pt x="126" y="42"/>
                  </a:lnTo>
                  <a:lnTo>
                    <a:pt x="126" y="49"/>
                  </a:lnTo>
                  <a:lnTo>
                    <a:pt x="126" y="56"/>
                  </a:lnTo>
                  <a:lnTo>
                    <a:pt x="133" y="63"/>
                  </a:lnTo>
                  <a:lnTo>
                    <a:pt x="133" y="77"/>
                  </a:lnTo>
                  <a:lnTo>
                    <a:pt x="133" y="91"/>
                  </a:lnTo>
                  <a:lnTo>
                    <a:pt x="133" y="97"/>
                  </a:lnTo>
                  <a:lnTo>
                    <a:pt x="133" y="111"/>
                  </a:lnTo>
                  <a:lnTo>
                    <a:pt x="133" y="126"/>
                  </a:lnTo>
                  <a:lnTo>
                    <a:pt x="133" y="140"/>
                  </a:lnTo>
                  <a:lnTo>
                    <a:pt x="133" y="147"/>
                  </a:lnTo>
                  <a:lnTo>
                    <a:pt x="133" y="154"/>
                  </a:lnTo>
                  <a:lnTo>
                    <a:pt x="133" y="161"/>
                  </a:lnTo>
                  <a:lnTo>
                    <a:pt x="126" y="175"/>
                  </a:lnTo>
                  <a:lnTo>
                    <a:pt x="126" y="182"/>
                  </a:lnTo>
                  <a:lnTo>
                    <a:pt x="119" y="189"/>
                  </a:lnTo>
                  <a:lnTo>
                    <a:pt x="119" y="196"/>
                  </a:lnTo>
                  <a:lnTo>
                    <a:pt x="112" y="196"/>
                  </a:lnTo>
                  <a:lnTo>
                    <a:pt x="112" y="202"/>
                  </a:lnTo>
                  <a:lnTo>
                    <a:pt x="105" y="210"/>
                  </a:lnTo>
                  <a:lnTo>
                    <a:pt x="98" y="210"/>
                  </a:lnTo>
                  <a:lnTo>
                    <a:pt x="98" y="216"/>
                  </a:lnTo>
                  <a:lnTo>
                    <a:pt x="91" y="216"/>
                  </a:lnTo>
                  <a:lnTo>
                    <a:pt x="84" y="216"/>
                  </a:lnTo>
                  <a:lnTo>
                    <a:pt x="77" y="216"/>
                  </a:lnTo>
                  <a:lnTo>
                    <a:pt x="70" y="216"/>
                  </a:lnTo>
                  <a:lnTo>
                    <a:pt x="70" y="216"/>
                  </a:lnTo>
                  <a:lnTo>
                    <a:pt x="63" y="216"/>
                  </a:lnTo>
                  <a:lnTo>
                    <a:pt x="56" y="216"/>
                  </a:lnTo>
                  <a:lnTo>
                    <a:pt x="49" y="216"/>
                  </a:lnTo>
                  <a:lnTo>
                    <a:pt x="42" y="216"/>
                  </a:lnTo>
                  <a:lnTo>
                    <a:pt x="42" y="216"/>
                  </a:lnTo>
                  <a:lnTo>
                    <a:pt x="36" y="216"/>
                  </a:lnTo>
                  <a:lnTo>
                    <a:pt x="28" y="216"/>
                  </a:lnTo>
                  <a:lnTo>
                    <a:pt x="28" y="210"/>
                  </a:lnTo>
                  <a:lnTo>
                    <a:pt x="22" y="210"/>
                  </a:lnTo>
                  <a:lnTo>
                    <a:pt x="22" y="210"/>
                  </a:lnTo>
                  <a:lnTo>
                    <a:pt x="22" y="210"/>
                  </a:lnTo>
                  <a:lnTo>
                    <a:pt x="14" y="202"/>
                  </a:lnTo>
                  <a:lnTo>
                    <a:pt x="14" y="196"/>
                  </a:lnTo>
                  <a:lnTo>
                    <a:pt x="8" y="189"/>
                  </a:lnTo>
                  <a:lnTo>
                    <a:pt x="8" y="182"/>
                  </a:lnTo>
                  <a:lnTo>
                    <a:pt x="0" y="175"/>
                  </a:lnTo>
                  <a:lnTo>
                    <a:pt x="0" y="161"/>
                  </a:lnTo>
                  <a:lnTo>
                    <a:pt x="0" y="154"/>
                  </a:lnTo>
                  <a:lnTo>
                    <a:pt x="0" y="147"/>
                  </a:lnTo>
                  <a:lnTo>
                    <a:pt x="0" y="133"/>
                  </a:lnTo>
                  <a:lnTo>
                    <a:pt x="0" y="126"/>
                  </a:lnTo>
                  <a:lnTo>
                    <a:pt x="0" y="119"/>
                  </a:lnTo>
                  <a:lnTo>
                    <a:pt x="0" y="111"/>
                  </a:lnTo>
                  <a:close/>
                  <a:moveTo>
                    <a:pt x="28" y="105"/>
                  </a:moveTo>
                  <a:lnTo>
                    <a:pt x="28" y="126"/>
                  </a:lnTo>
                  <a:lnTo>
                    <a:pt x="28" y="133"/>
                  </a:lnTo>
                  <a:lnTo>
                    <a:pt x="28" y="147"/>
                  </a:lnTo>
                  <a:lnTo>
                    <a:pt x="28" y="154"/>
                  </a:lnTo>
                  <a:lnTo>
                    <a:pt x="28" y="161"/>
                  </a:lnTo>
                  <a:lnTo>
                    <a:pt x="28" y="168"/>
                  </a:lnTo>
                  <a:lnTo>
                    <a:pt x="36" y="175"/>
                  </a:lnTo>
                  <a:lnTo>
                    <a:pt x="36" y="182"/>
                  </a:lnTo>
                  <a:lnTo>
                    <a:pt x="42" y="182"/>
                  </a:lnTo>
                  <a:lnTo>
                    <a:pt x="42" y="189"/>
                  </a:lnTo>
                  <a:lnTo>
                    <a:pt x="49" y="189"/>
                  </a:lnTo>
                  <a:lnTo>
                    <a:pt x="49" y="189"/>
                  </a:lnTo>
                  <a:lnTo>
                    <a:pt x="56" y="189"/>
                  </a:lnTo>
                  <a:lnTo>
                    <a:pt x="63" y="189"/>
                  </a:lnTo>
                  <a:lnTo>
                    <a:pt x="63" y="189"/>
                  </a:lnTo>
                  <a:lnTo>
                    <a:pt x="63" y="189"/>
                  </a:lnTo>
                  <a:lnTo>
                    <a:pt x="70" y="189"/>
                  </a:lnTo>
                  <a:lnTo>
                    <a:pt x="77" y="189"/>
                  </a:lnTo>
                  <a:lnTo>
                    <a:pt x="77" y="189"/>
                  </a:lnTo>
                  <a:lnTo>
                    <a:pt x="84" y="189"/>
                  </a:lnTo>
                  <a:lnTo>
                    <a:pt x="91" y="182"/>
                  </a:lnTo>
                  <a:lnTo>
                    <a:pt x="91" y="182"/>
                  </a:lnTo>
                  <a:lnTo>
                    <a:pt x="98" y="175"/>
                  </a:lnTo>
                  <a:lnTo>
                    <a:pt x="98" y="168"/>
                  </a:lnTo>
                  <a:lnTo>
                    <a:pt x="105" y="168"/>
                  </a:lnTo>
                  <a:lnTo>
                    <a:pt x="105" y="154"/>
                  </a:lnTo>
                  <a:lnTo>
                    <a:pt x="105" y="147"/>
                  </a:lnTo>
                  <a:lnTo>
                    <a:pt x="105" y="133"/>
                  </a:lnTo>
                  <a:lnTo>
                    <a:pt x="105" y="126"/>
                  </a:lnTo>
                  <a:lnTo>
                    <a:pt x="105" y="111"/>
                  </a:lnTo>
                  <a:lnTo>
                    <a:pt x="105" y="97"/>
                  </a:lnTo>
                  <a:lnTo>
                    <a:pt x="105" y="91"/>
                  </a:lnTo>
                  <a:lnTo>
                    <a:pt x="105" y="77"/>
                  </a:lnTo>
                  <a:lnTo>
                    <a:pt x="105" y="70"/>
                  </a:lnTo>
                  <a:lnTo>
                    <a:pt x="105" y="56"/>
                  </a:lnTo>
                  <a:lnTo>
                    <a:pt x="98" y="49"/>
                  </a:lnTo>
                  <a:lnTo>
                    <a:pt x="98" y="42"/>
                  </a:lnTo>
                  <a:lnTo>
                    <a:pt x="91" y="42"/>
                  </a:lnTo>
                  <a:lnTo>
                    <a:pt x="91" y="35"/>
                  </a:lnTo>
                  <a:lnTo>
                    <a:pt x="84" y="35"/>
                  </a:lnTo>
                  <a:lnTo>
                    <a:pt x="77" y="28"/>
                  </a:lnTo>
                  <a:lnTo>
                    <a:pt x="77" y="28"/>
                  </a:lnTo>
                  <a:lnTo>
                    <a:pt x="70" y="28"/>
                  </a:lnTo>
                  <a:lnTo>
                    <a:pt x="63" y="28"/>
                  </a:lnTo>
                  <a:lnTo>
                    <a:pt x="63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49" y="28"/>
                  </a:lnTo>
                  <a:lnTo>
                    <a:pt x="49" y="28"/>
                  </a:lnTo>
                  <a:lnTo>
                    <a:pt x="49" y="28"/>
                  </a:lnTo>
                  <a:lnTo>
                    <a:pt x="42" y="35"/>
                  </a:lnTo>
                  <a:lnTo>
                    <a:pt x="42" y="35"/>
                  </a:lnTo>
                  <a:lnTo>
                    <a:pt x="42" y="35"/>
                  </a:lnTo>
                  <a:lnTo>
                    <a:pt x="36" y="42"/>
                  </a:lnTo>
                  <a:lnTo>
                    <a:pt x="36" y="42"/>
                  </a:lnTo>
                  <a:lnTo>
                    <a:pt x="36" y="42"/>
                  </a:lnTo>
                  <a:lnTo>
                    <a:pt x="28" y="49"/>
                  </a:lnTo>
                  <a:lnTo>
                    <a:pt x="28" y="49"/>
                  </a:lnTo>
                  <a:lnTo>
                    <a:pt x="28" y="56"/>
                  </a:lnTo>
                  <a:lnTo>
                    <a:pt x="28" y="63"/>
                  </a:lnTo>
                  <a:lnTo>
                    <a:pt x="28" y="63"/>
                  </a:lnTo>
                  <a:lnTo>
                    <a:pt x="28" y="70"/>
                  </a:lnTo>
                  <a:lnTo>
                    <a:pt x="28" y="77"/>
                  </a:lnTo>
                  <a:lnTo>
                    <a:pt x="28" y="84"/>
                  </a:lnTo>
                  <a:lnTo>
                    <a:pt x="28" y="91"/>
                  </a:lnTo>
                  <a:lnTo>
                    <a:pt x="28" y="97"/>
                  </a:lnTo>
                  <a:lnTo>
                    <a:pt x="28" y="10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4012" name="Freeform 364"/>
            <p:cNvSpPr>
              <a:spLocks/>
            </p:cNvSpPr>
            <p:nvPr/>
          </p:nvSpPr>
          <p:spPr bwMode="auto">
            <a:xfrm>
              <a:off x="6817" y="6057"/>
              <a:ext cx="66" cy="112"/>
            </a:xfrm>
            <a:custGeom>
              <a:avLst/>
              <a:gdLst/>
              <a:ahLst/>
              <a:cxnLst>
                <a:cxn ang="0">
                  <a:pos x="0" y="222"/>
                </a:cxn>
                <a:cxn ang="0">
                  <a:pos x="0" y="0"/>
                </a:cxn>
                <a:cxn ang="0">
                  <a:pos x="28" y="0"/>
                </a:cxn>
                <a:cxn ang="0">
                  <a:pos x="28" y="125"/>
                </a:cxn>
                <a:cxn ang="0">
                  <a:pos x="84" y="62"/>
                </a:cxn>
                <a:cxn ang="0">
                  <a:pos x="125" y="62"/>
                </a:cxn>
                <a:cxn ang="0">
                  <a:pos x="62" y="125"/>
                </a:cxn>
                <a:cxn ang="0">
                  <a:pos x="132" y="222"/>
                </a:cxn>
                <a:cxn ang="0">
                  <a:pos x="97" y="222"/>
                </a:cxn>
                <a:cxn ang="0">
                  <a:pos x="42" y="146"/>
                </a:cxn>
                <a:cxn ang="0">
                  <a:pos x="28" y="160"/>
                </a:cxn>
                <a:cxn ang="0">
                  <a:pos x="28" y="222"/>
                </a:cxn>
                <a:cxn ang="0">
                  <a:pos x="0" y="222"/>
                </a:cxn>
              </a:cxnLst>
              <a:rect l="0" t="0" r="r" b="b"/>
              <a:pathLst>
                <a:path w="132" h="222">
                  <a:moveTo>
                    <a:pt x="0" y="222"/>
                  </a:moveTo>
                  <a:lnTo>
                    <a:pt x="0" y="0"/>
                  </a:lnTo>
                  <a:lnTo>
                    <a:pt x="28" y="0"/>
                  </a:lnTo>
                  <a:lnTo>
                    <a:pt x="28" y="125"/>
                  </a:lnTo>
                  <a:lnTo>
                    <a:pt x="84" y="62"/>
                  </a:lnTo>
                  <a:lnTo>
                    <a:pt x="125" y="62"/>
                  </a:lnTo>
                  <a:lnTo>
                    <a:pt x="62" y="125"/>
                  </a:lnTo>
                  <a:lnTo>
                    <a:pt x="132" y="222"/>
                  </a:lnTo>
                  <a:lnTo>
                    <a:pt x="97" y="222"/>
                  </a:lnTo>
                  <a:lnTo>
                    <a:pt x="42" y="146"/>
                  </a:lnTo>
                  <a:lnTo>
                    <a:pt x="28" y="160"/>
                  </a:lnTo>
                  <a:lnTo>
                    <a:pt x="2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4013" name="Freeform 365"/>
            <p:cNvSpPr>
              <a:spLocks/>
            </p:cNvSpPr>
            <p:nvPr/>
          </p:nvSpPr>
          <p:spPr bwMode="auto">
            <a:xfrm>
              <a:off x="6897" y="6088"/>
              <a:ext cx="112" cy="81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21"/>
                </a:cxn>
                <a:cxn ang="0">
                  <a:pos x="35" y="14"/>
                </a:cxn>
                <a:cxn ang="0">
                  <a:pos x="41" y="7"/>
                </a:cxn>
                <a:cxn ang="0">
                  <a:pos x="55" y="0"/>
                </a:cxn>
                <a:cxn ang="0">
                  <a:pos x="63" y="0"/>
                </a:cxn>
                <a:cxn ang="0">
                  <a:pos x="70" y="0"/>
                </a:cxn>
                <a:cxn ang="0">
                  <a:pos x="91" y="0"/>
                </a:cxn>
                <a:cxn ang="0">
                  <a:pos x="98" y="7"/>
                </a:cxn>
                <a:cxn ang="0">
                  <a:pos x="105" y="21"/>
                </a:cxn>
                <a:cxn ang="0">
                  <a:pos x="112" y="28"/>
                </a:cxn>
                <a:cxn ang="0">
                  <a:pos x="119" y="21"/>
                </a:cxn>
                <a:cxn ang="0">
                  <a:pos x="133" y="7"/>
                </a:cxn>
                <a:cxn ang="0">
                  <a:pos x="146" y="0"/>
                </a:cxn>
                <a:cxn ang="0">
                  <a:pos x="160" y="0"/>
                </a:cxn>
                <a:cxn ang="0">
                  <a:pos x="182" y="0"/>
                </a:cxn>
                <a:cxn ang="0">
                  <a:pos x="202" y="7"/>
                </a:cxn>
                <a:cxn ang="0">
                  <a:pos x="210" y="14"/>
                </a:cxn>
                <a:cxn ang="0">
                  <a:pos x="216" y="35"/>
                </a:cxn>
                <a:cxn ang="0">
                  <a:pos x="216" y="49"/>
                </a:cxn>
                <a:cxn ang="0">
                  <a:pos x="196" y="63"/>
                </a:cxn>
                <a:cxn ang="0">
                  <a:pos x="188" y="55"/>
                </a:cxn>
                <a:cxn ang="0">
                  <a:pos x="188" y="49"/>
                </a:cxn>
                <a:cxn ang="0">
                  <a:pos x="182" y="41"/>
                </a:cxn>
                <a:cxn ang="0">
                  <a:pos x="182" y="35"/>
                </a:cxn>
                <a:cxn ang="0">
                  <a:pos x="174" y="28"/>
                </a:cxn>
                <a:cxn ang="0">
                  <a:pos x="160" y="28"/>
                </a:cxn>
                <a:cxn ang="0">
                  <a:pos x="146" y="28"/>
                </a:cxn>
                <a:cxn ang="0">
                  <a:pos x="140" y="28"/>
                </a:cxn>
                <a:cxn ang="0">
                  <a:pos x="133" y="41"/>
                </a:cxn>
                <a:cxn ang="0">
                  <a:pos x="126" y="55"/>
                </a:cxn>
                <a:cxn ang="0">
                  <a:pos x="126" y="70"/>
                </a:cxn>
                <a:cxn ang="0">
                  <a:pos x="98" y="160"/>
                </a:cxn>
                <a:cxn ang="0">
                  <a:pos x="91" y="55"/>
                </a:cxn>
                <a:cxn ang="0">
                  <a:pos x="91" y="41"/>
                </a:cxn>
                <a:cxn ang="0">
                  <a:pos x="84" y="35"/>
                </a:cxn>
                <a:cxn ang="0">
                  <a:pos x="77" y="28"/>
                </a:cxn>
                <a:cxn ang="0">
                  <a:pos x="63" y="28"/>
                </a:cxn>
                <a:cxn ang="0">
                  <a:pos x="55" y="28"/>
                </a:cxn>
                <a:cxn ang="0">
                  <a:pos x="49" y="28"/>
                </a:cxn>
                <a:cxn ang="0">
                  <a:pos x="35" y="35"/>
                </a:cxn>
                <a:cxn ang="0">
                  <a:pos x="27" y="49"/>
                </a:cxn>
                <a:cxn ang="0">
                  <a:pos x="27" y="55"/>
                </a:cxn>
                <a:cxn ang="0">
                  <a:pos x="27" y="77"/>
                </a:cxn>
                <a:cxn ang="0">
                  <a:pos x="27" y="160"/>
                </a:cxn>
              </a:cxnLst>
              <a:rect l="0" t="0" r="r" b="b"/>
              <a:pathLst>
                <a:path w="224" h="160">
                  <a:moveTo>
                    <a:pt x="0" y="160"/>
                  </a:moveTo>
                  <a:lnTo>
                    <a:pt x="0" y="0"/>
                  </a:lnTo>
                  <a:lnTo>
                    <a:pt x="27" y="0"/>
                  </a:lnTo>
                  <a:lnTo>
                    <a:pt x="27" y="28"/>
                  </a:lnTo>
                  <a:lnTo>
                    <a:pt x="27" y="28"/>
                  </a:lnTo>
                  <a:lnTo>
                    <a:pt x="27" y="21"/>
                  </a:lnTo>
                  <a:lnTo>
                    <a:pt x="27" y="21"/>
                  </a:lnTo>
                  <a:lnTo>
                    <a:pt x="35" y="21"/>
                  </a:lnTo>
                  <a:lnTo>
                    <a:pt x="35" y="14"/>
                  </a:lnTo>
                  <a:lnTo>
                    <a:pt x="35" y="14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84" y="0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98" y="7"/>
                  </a:lnTo>
                  <a:lnTo>
                    <a:pt x="98" y="7"/>
                  </a:lnTo>
                  <a:lnTo>
                    <a:pt x="105" y="14"/>
                  </a:lnTo>
                  <a:lnTo>
                    <a:pt x="105" y="14"/>
                  </a:lnTo>
                  <a:lnTo>
                    <a:pt x="105" y="21"/>
                  </a:lnTo>
                  <a:lnTo>
                    <a:pt x="112" y="21"/>
                  </a:lnTo>
                  <a:lnTo>
                    <a:pt x="112" y="21"/>
                  </a:lnTo>
                  <a:lnTo>
                    <a:pt x="112" y="28"/>
                  </a:lnTo>
                  <a:lnTo>
                    <a:pt x="112" y="28"/>
                  </a:lnTo>
                  <a:lnTo>
                    <a:pt x="112" y="28"/>
                  </a:lnTo>
                  <a:lnTo>
                    <a:pt x="119" y="21"/>
                  </a:lnTo>
                  <a:lnTo>
                    <a:pt x="126" y="14"/>
                  </a:lnTo>
                  <a:lnTo>
                    <a:pt x="126" y="14"/>
                  </a:lnTo>
                  <a:lnTo>
                    <a:pt x="133" y="7"/>
                  </a:lnTo>
                  <a:lnTo>
                    <a:pt x="140" y="7"/>
                  </a:lnTo>
                  <a:lnTo>
                    <a:pt x="146" y="0"/>
                  </a:lnTo>
                  <a:lnTo>
                    <a:pt x="146" y="0"/>
                  </a:lnTo>
                  <a:lnTo>
                    <a:pt x="154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68" y="0"/>
                  </a:lnTo>
                  <a:lnTo>
                    <a:pt x="174" y="0"/>
                  </a:lnTo>
                  <a:lnTo>
                    <a:pt x="182" y="0"/>
                  </a:lnTo>
                  <a:lnTo>
                    <a:pt x="188" y="0"/>
                  </a:lnTo>
                  <a:lnTo>
                    <a:pt x="196" y="0"/>
                  </a:lnTo>
                  <a:lnTo>
                    <a:pt x="202" y="7"/>
                  </a:lnTo>
                  <a:lnTo>
                    <a:pt x="202" y="7"/>
                  </a:lnTo>
                  <a:lnTo>
                    <a:pt x="210" y="14"/>
                  </a:lnTo>
                  <a:lnTo>
                    <a:pt x="210" y="14"/>
                  </a:lnTo>
                  <a:lnTo>
                    <a:pt x="216" y="21"/>
                  </a:lnTo>
                  <a:lnTo>
                    <a:pt x="216" y="28"/>
                  </a:lnTo>
                  <a:lnTo>
                    <a:pt x="216" y="35"/>
                  </a:lnTo>
                  <a:lnTo>
                    <a:pt x="216" y="41"/>
                  </a:lnTo>
                  <a:lnTo>
                    <a:pt x="216" y="41"/>
                  </a:lnTo>
                  <a:lnTo>
                    <a:pt x="216" y="49"/>
                  </a:lnTo>
                  <a:lnTo>
                    <a:pt x="224" y="160"/>
                  </a:lnTo>
                  <a:lnTo>
                    <a:pt x="196" y="160"/>
                  </a:lnTo>
                  <a:lnTo>
                    <a:pt x="196" y="63"/>
                  </a:lnTo>
                  <a:lnTo>
                    <a:pt x="188" y="63"/>
                  </a:lnTo>
                  <a:lnTo>
                    <a:pt x="188" y="55"/>
                  </a:lnTo>
                  <a:lnTo>
                    <a:pt x="188" y="55"/>
                  </a:lnTo>
                  <a:lnTo>
                    <a:pt x="188" y="49"/>
                  </a:lnTo>
                  <a:lnTo>
                    <a:pt x="188" y="49"/>
                  </a:lnTo>
                  <a:lnTo>
                    <a:pt x="188" y="49"/>
                  </a:lnTo>
                  <a:lnTo>
                    <a:pt x="188" y="41"/>
                  </a:lnTo>
                  <a:lnTo>
                    <a:pt x="188" y="41"/>
                  </a:lnTo>
                  <a:lnTo>
                    <a:pt x="182" y="41"/>
                  </a:lnTo>
                  <a:lnTo>
                    <a:pt x="182" y="35"/>
                  </a:lnTo>
                  <a:lnTo>
                    <a:pt x="182" y="35"/>
                  </a:lnTo>
                  <a:lnTo>
                    <a:pt x="182" y="35"/>
                  </a:lnTo>
                  <a:lnTo>
                    <a:pt x="174" y="28"/>
                  </a:lnTo>
                  <a:lnTo>
                    <a:pt x="174" y="28"/>
                  </a:lnTo>
                  <a:lnTo>
                    <a:pt x="174" y="28"/>
                  </a:lnTo>
                  <a:lnTo>
                    <a:pt x="168" y="28"/>
                  </a:lnTo>
                  <a:lnTo>
                    <a:pt x="168" y="28"/>
                  </a:lnTo>
                  <a:lnTo>
                    <a:pt x="160" y="28"/>
                  </a:lnTo>
                  <a:lnTo>
                    <a:pt x="160" y="28"/>
                  </a:lnTo>
                  <a:lnTo>
                    <a:pt x="154" y="28"/>
                  </a:lnTo>
                  <a:lnTo>
                    <a:pt x="146" y="28"/>
                  </a:lnTo>
                  <a:lnTo>
                    <a:pt x="146" y="28"/>
                  </a:lnTo>
                  <a:lnTo>
                    <a:pt x="146" y="28"/>
                  </a:lnTo>
                  <a:lnTo>
                    <a:pt x="140" y="28"/>
                  </a:lnTo>
                  <a:lnTo>
                    <a:pt x="140" y="35"/>
                  </a:lnTo>
                  <a:lnTo>
                    <a:pt x="133" y="35"/>
                  </a:lnTo>
                  <a:lnTo>
                    <a:pt x="133" y="41"/>
                  </a:lnTo>
                  <a:lnTo>
                    <a:pt x="126" y="41"/>
                  </a:lnTo>
                  <a:lnTo>
                    <a:pt x="126" y="49"/>
                  </a:lnTo>
                  <a:lnTo>
                    <a:pt x="126" y="55"/>
                  </a:lnTo>
                  <a:lnTo>
                    <a:pt x="126" y="55"/>
                  </a:lnTo>
                  <a:lnTo>
                    <a:pt x="126" y="63"/>
                  </a:lnTo>
                  <a:lnTo>
                    <a:pt x="126" y="70"/>
                  </a:lnTo>
                  <a:lnTo>
                    <a:pt x="126" y="70"/>
                  </a:lnTo>
                  <a:lnTo>
                    <a:pt x="126" y="160"/>
                  </a:lnTo>
                  <a:lnTo>
                    <a:pt x="98" y="160"/>
                  </a:lnTo>
                  <a:lnTo>
                    <a:pt x="98" y="63"/>
                  </a:lnTo>
                  <a:lnTo>
                    <a:pt x="91" y="63"/>
                  </a:lnTo>
                  <a:lnTo>
                    <a:pt x="91" y="55"/>
                  </a:lnTo>
                  <a:lnTo>
                    <a:pt x="91" y="49"/>
                  </a:lnTo>
                  <a:lnTo>
                    <a:pt x="91" y="49"/>
                  </a:lnTo>
                  <a:lnTo>
                    <a:pt x="91" y="41"/>
                  </a:lnTo>
                  <a:lnTo>
                    <a:pt x="91" y="41"/>
                  </a:lnTo>
                  <a:lnTo>
                    <a:pt x="91" y="35"/>
                  </a:lnTo>
                  <a:lnTo>
                    <a:pt x="84" y="35"/>
                  </a:lnTo>
                  <a:lnTo>
                    <a:pt x="84" y="28"/>
                  </a:lnTo>
                  <a:lnTo>
                    <a:pt x="84" y="28"/>
                  </a:lnTo>
                  <a:lnTo>
                    <a:pt x="77" y="28"/>
                  </a:lnTo>
                  <a:lnTo>
                    <a:pt x="77" y="28"/>
                  </a:lnTo>
                  <a:lnTo>
                    <a:pt x="70" y="28"/>
                  </a:lnTo>
                  <a:lnTo>
                    <a:pt x="63" y="28"/>
                  </a:lnTo>
                  <a:lnTo>
                    <a:pt x="63" y="28"/>
                  </a:lnTo>
                  <a:lnTo>
                    <a:pt x="55" y="28"/>
                  </a:lnTo>
                  <a:lnTo>
                    <a:pt x="55" y="28"/>
                  </a:lnTo>
                  <a:lnTo>
                    <a:pt x="49" y="28"/>
                  </a:lnTo>
                  <a:lnTo>
                    <a:pt x="49" y="28"/>
                  </a:lnTo>
                  <a:lnTo>
                    <a:pt x="49" y="28"/>
                  </a:lnTo>
                  <a:lnTo>
                    <a:pt x="41" y="28"/>
                  </a:lnTo>
                  <a:lnTo>
                    <a:pt x="41" y="35"/>
                  </a:lnTo>
                  <a:lnTo>
                    <a:pt x="35" y="35"/>
                  </a:lnTo>
                  <a:lnTo>
                    <a:pt x="35" y="41"/>
                  </a:lnTo>
                  <a:lnTo>
                    <a:pt x="35" y="41"/>
                  </a:lnTo>
                  <a:lnTo>
                    <a:pt x="27" y="49"/>
                  </a:lnTo>
                  <a:lnTo>
                    <a:pt x="27" y="49"/>
                  </a:lnTo>
                  <a:lnTo>
                    <a:pt x="27" y="55"/>
                  </a:lnTo>
                  <a:lnTo>
                    <a:pt x="27" y="55"/>
                  </a:lnTo>
                  <a:lnTo>
                    <a:pt x="27" y="63"/>
                  </a:lnTo>
                  <a:lnTo>
                    <a:pt x="27" y="70"/>
                  </a:lnTo>
                  <a:lnTo>
                    <a:pt x="27" y="77"/>
                  </a:lnTo>
                  <a:lnTo>
                    <a:pt x="27" y="84"/>
                  </a:lnTo>
                  <a:lnTo>
                    <a:pt x="27" y="84"/>
                  </a:lnTo>
                  <a:lnTo>
                    <a:pt x="27" y="160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846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395288" y="465972"/>
            <a:ext cx="8248678" cy="6180891"/>
            <a:chOff x="0" y="0"/>
            <a:chExt cx="8780" cy="6580"/>
          </a:xfrm>
        </p:grpSpPr>
        <p:sp>
          <p:nvSpPr>
            <p:cNvPr id="284677" name="AutoShape 5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8780" cy="658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495" y="857"/>
              <a:ext cx="7330" cy="5528"/>
              <a:chOff x="495" y="857"/>
              <a:chExt cx="7330" cy="5528"/>
            </a:xfrm>
          </p:grpSpPr>
          <p:sp>
            <p:nvSpPr>
              <p:cNvPr id="284679" name="Freeform 7"/>
              <p:cNvSpPr>
                <a:spLocks/>
              </p:cNvSpPr>
              <p:nvPr/>
            </p:nvSpPr>
            <p:spPr bwMode="auto">
              <a:xfrm>
                <a:off x="3419" y="3605"/>
                <a:ext cx="1913" cy="1540"/>
              </a:xfrm>
              <a:custGeom>
                <a:avLst/>
                <a:gdLst/>
                <a:ahLst/>
                <a:cxnLst>
                  <a:cxn ang="0">
                    <a:pos x="2656" y="2076"/>
                  </a:cxn>
                  <a:cxn ang="0">
                    <a:pos x="2161" y="2501"/>
                  </a:cxn>
                  <a:cxn ang="0">
                    <a:pos x="1847" y="2843"/>
                  </a:cxn>
                  <a:cxn ang="0">
                    <a:pos x="1666" y="2974"/>
                  </a:cxn>
                  <a:cxn ang="0">
                    <a:pos x="1477" y="2807"/>
                  </a:cxn>
                  <a:cxn ang="0">
                    <a:pos x="1254" y="2752"/>
                  </a:cxn>
                  <a:cxn ang="0">
                    <a:pos x="1137" y="2640"/>
                  </a:cxn>
                  <a:cxn ang="0">
                    <a:pos x="850" y="2676"/>
                  </a:cxn>
                  <a:cxn ang="0">
                    <a:pos x="593" y="2571"/>
                  </a:cxn>
                  <a:cxn ang="0">
                    <a:pos x="272" y="2390"/>
                  </a:cxn>
                  <a:cxn ang="0">
                    <a:pos x="572" y="2181"/>
                  </a:cxn>
                  <a:cxn ang="0">
                    <a:pos x="822" y="1811"/>
                  </a:cxn>
                  <a:cxn ang="0">
                    <a:pos x="641" y="1741"/>
                  </a:cxn>
                  <a:cxn ang="0">
                    <a:pos x="202" y="1769"/>
                  </a:cxn>
                  <a:cxn ang="0">
                    <a:pos x="0" y="1714"/>
                  </a:cxn>
                  <a:cxn ang="0">
                    <a:pos x="126" y="1310"/>
                  </a:cxn>
                  <a:cxn ang="0">
                    <a:pos x="216" y="1212"/>
                  </a:cxn>
                  <a:cxn ang="0">
                    <a:pos x="446" y="1212"/>
                  </a:cxn>
                  <a:cxn ang="0">
                    <a:pos x="488" y="1212"/>
                  </a:cxn>
                  <a:cxn ang="0">
                    <a:pos x="669" y="1129"/>
                  </a:cxn>
                  <a:cxn ang="0">
                    <a:pos x="976" y="1107"/>
                  </a:cxn>
                  <a:cxn ang="0">
                    <a:pos x="1053" y="906"/>
                  </a:cxn>
                  <a:cxn ang="0">
                    <a:pos x="1095" y="843"/>
                  </a:cxn>
                  <a:cxn ang="0">
                    <a:pos x="1206" y="809"/>
                  </a:cxn>
                  <a:cxn ang="0">
                    <a:pos x="1254" y="711"/>
                  </a:cxn>
                  <a:cxn ang="0">
                    <a:pos x="1199" y="460"/>
                  </a:cxn>
                  <a:cxn ang="0">
                    <a:pos x="1129" y="181"/>
                  </a:cxn>
                  <a:cxn ang="0">
                    <a:pos x="1449" y="439"/>
                  </a:cxn>
                  <a:cxn ang="0">
                    <a:pos x="1527" y="550"/>
                  </a:cxn>
                  <a:cxn ang="0">
                    <a:pos x="1722" y="676"/>
                  </a:cxn>
                  <a:cxn ang="0">
                    <a:pos x="2036" y="669"/>
                  </a:cxn>
                  <a:cxn ang="0">
                    <a:pos x="2349" y="731"/>
                  </a:cxn>
                  <a:cxn ang="0">
                    <a:pos x="2698" y="920"/>
                  </a:cxn>
                  <a:cxn ang="0">
                    <a:pos x="2844" y="885"/>
                  </a:cxn>
                  <a:cxn ang="0">
                    <a:pos x="2824" y="731"/>
                  </a:cxn>
                  <a:cxn ang="0">
                    <a:pos x="2955" y="600"/>
                  </a:cxn>
                  <a:cxn ang="0">
                    <a:pos x="3492" y="495"/>
                  </a:cxn>
                  <a:cxn ang="0">
                    <a:pos x="3827" y="572"/>
                  </a:cxn>
                  <a:cxn ang="0">
                    <a:pos x="3667" y="739"/>
                  </a:cxn>
                  <a:cxn ang="0">
                    <a:pos x="3646" y="948"/>
                  </a:cxn>
                  <a:cxn ang="0">
                    <a:pos x="3715" y="1163"/>
                  </a:cxn>
                  <a:cxn ang="0">
                    <a:pos x="3388" y="1143"/>
                  </a:cxn>
                  <a:cxn ang="0">
                    <a:pos x="3660" y="1359"/>
                  </a:cxn>
                  <a:cxn ang="0">
                    <a:pos x="3151" y="1547"/>
                  </a:cxn>
                  <a:cxn ang="0">
                    <a:pos x="2740" y="1379"/>
                  </a:cxn>
                  <a:cxn ang="0">
                    <a:pos x="2287" y="1471"/>
                  </a:cxn>
                  <a:cxn ang="0">
                    <a:pos x="2293" y="1749"/>
                  </a:cxn>
                </a:cxnLst>
                <a:rect l="0" t="0" r="r" b="b"/>
                <a:pathLst>
                  <a:path w="3827" h="3079">
                    <a:moveTo>
                      <a:pt x="2621" y="1805"/>
                    </a:moveTo>
                    <a:lnTo>
                      <a:pt x="2663" y="2048"/>
                    </a:lnTo>
                    <a:lnTo>
                      <a:pt x="2656" y="2076"/>
                    </a:lnTo>
                    <a:lnTo>
                      <a:pt x="2496" y="2125"/>
                    </a:lnTo>
                    <a:lnTo>
                      <a:pt x="2551" y="2341"/>
                    </a:lnTo>
                    <a:lnTo>
                      <a:pt x="2161" y="2501"/>
                    </a:lnTo>
                    <a:lnTo>
                      <a:pt x="2168" y="2557"/>
                    </a:lnTo>
                    <a:lnTo>
                      <a:pt x="2070" y="2703"/>
                    </a:lnTo>
                    <a:lnTo>
                      <a:pt x="1847" y="2843"/>
                    </a:lnTo>
                    <a:lnTo>
                      <a:pt x="1736" y="3016"/>
                    </a:lnTo>
                    <a:lnTo>
                      <a:pt x="1674" y="3079"/>
                    </a:lnTo>
                    <a:lnTo>
                      <a:pt x="1666" y="2974"/>
                    </a:lnTo>
                    <a:lnTo>
                      <a:pt x="1582" y="2960"/>
                    </a:lnTo>
                    <a:lnTo>
                      <a:pt x="1548" y="2821"/>
                    </a:lnTo>
                    <a:lnTo>
                      <a:pt x="1477" y="2807"/>
                    </a:lnTo>
                    <a:lnTo>
                      <a:pt x="1415" y="2689"/>
                    </a:lnTo>
                    <a:lnTo>
                      <a:pt x="1318" y="2696"/>
                    </a:lnTo>
                    <a:lnTo>
                      <a:pt x="1254" y="2752"/>
                    </a:lnTo>
                    <a:lnTo>
                      <a:pt x="1199" y="2710"/>
                    </a:lnTo>
                    <a:lnTo>
                      <a:pt x="1171" y="2634"/>
                    </a:lnTo>
                    <a:lnTo>
                      <a:pt x="1137" y="2640"/>
                    </a:lnTo>
                    <a:lnTo>
                      <a:pt x="1143" y="2668"/>
                    </a:lnTo>
                    <a:lnTo>
                      <a:pt x="983" y="2696"/>
                    </a:lnTo>
                    <a:lnTo>
                      <a:pt x="850" y="2676"/>
                    </a:lnTo>
                    <a:lnTo>
                      <a:pt x="795" y="2626"/>
                    </a:lnTo>
                    <a:lnTo>
                      <a:pt x="683" y="2487"/>
                    </a:lnTo>
                    <a:lnTo>
                      <a:pt x="593" y="2571"/>
                    </a:lnTo>
                    <a:lnTo>
                      <a:pt x="565" y="2550"/>
                    </a:lnTo>
                    <a:lnTo>
                      <a:pt x="369" y="2598"/>
                    </a:lnTo>
                    <a:lnTo>
                      <a:pt x="272" y="2390"/>
                    </a:lnTo>
                    <a:lnTo>
                      <a:pt x="313" y="2362"/>
                    </a:lnTo>
                    <a:lnTo>
                      <a:pt x="272" y="2306"/>
                    </a:lnTo>
                    <a:lnTo>
                      <a:pt x="572" y="2181"/>
                    </a:lnTo>
                    <a:lnTo>
                      <a:pt x="572" y="1958"/>
                    </a:lnTo>
                    <a:lnTo>
                      <a:pt x="725" y="1902"/>
                    </a:lnTo>
                    <a:lnTo>
                      <a:pt x="822" y="1811"/>
                    </a:lnTo>
                    <a:lnTo>
                      <a:pt x="774" y="1825"/>
                    </a:lnTo>
                    <a:lnTo>
                      <a:pt x="732" y="1728"/>
                    </a:lnTo>
                    <a:lnTo>
                      <a:pt x="641" y="1741"/>
                    </a:lnTo>
                    <a:lnTo>
                      <a:pt x="635" y="1707"/>
                    </a:lnTo>
                    <a:lnTo>
                      <a:pt x="544" y="1707"/>
                    </a:lnTo>
                    <a:lnTo>
                      <a:pt x="202" y="1769"/>
                    </a:lnTo>
                    <a:lnTo>
                      <a:pt x="56" y="1853"/>
                    </a:lnTo>
                    <a:lnTo>
                      <a:pt x="7" y="1749"/>
                    </a:lnTo>
                    <a:lnTo>
                      <a:pt x="0" y="1714"/>
                    </a:lnTo>
                    <a:lnTo>
                      <a:pt x="146" y="1721"/>
                    </a:lnTo>
                    <a:lnTo>
                      <a:pt x="84" y="1519"/>
                    </a:lnTo>
                    <a:lnTo>
                      <a:pt x="126" y="1310"/>
                    </a:lnTo>
                    <a:lnTo>
                      <a:pt x="188" y="1296"/>
                    </a:lnTo>
                    <a:lnTo>
                      <a:pt x="181" y="1261"/>
                    </a:lnTo>
                    <a:lnTo>
                      <a:pt x="216" y="1212"/>
                    </a:lnTo>
                    <a:lnTo>
                      <a:pt x="293" y="1191"/>
                    </a:lnTo>
                    <a:lnTo>
                      <a:pt x="391" y="1198"/>
                    </a:lnTo>
                    <a:lnTo>
                      <a:pt x="446" y="1212"/>
                    </a:lnTo>
                    <a:lnTo>
                      <a:pt x="432" y="1254"/>
                    </a:lnTo>
                    <a:lnTo>
                      <a:pt x="460" y="1268"/>
                    </a:lnTo>
                    <a:lnTo>
                      <a:pt x="488" y="1212"/>
                    </a:lnTo>
                    <a:lnTo>
                      <a:pt x="621" y="1261"/>
                    </a:lnTo>
                    <a:lnTo>
                      <a:pt x="593" y="1171"/>
                    </a:lnTo>
                    <a:lnTo>
                      <a:pt x="669" y="1129"/>
                    </a:lnTo>
                    <a:lnTo>
                      <a:pt x="774" y="1107"/>
                    </a:lnTo>
                    <a:lnTo>
                      <a:pt x="920" y="1143"/>
                    </a:lnTo>
                    <a:lnTo>
                      <a:pt x="976" y="1107"/>
                    </a:lnTo>
                    <a:lnTo>
                      <a:pt x="914" y="1031"/>
                    </a:lnTo>
                    <a:lnTo>
                      <a:pt x="1025" y="962"/>
                    </a:lnTo>
                    <a:lnTo>
                      <a:pt x="1053" y="906"/>
                    </a:lnTo>
                    <a:lnTo>
                      <a:pt x="1095" y="940"/>
                    </a:lnTo>
                    <a:lnTo>
                      <a:pt x="1115" y="920"/>
                    </a:lnTo>
                    <a:lnTo>
                      <a:pt x="1095" y="843"/>
                    </a:lnTo>
                    <a:lnTo>
                      <a:pt x="1129" y="822"/>
                    </a:lnTo>
                    <a:lnTo>
                      <a:pt x="1240" y="871"/>
                    </a:lnTo>
                    <a:lnTo>
                      <a:pt x="1206" y="809"/>
                    </a:lnTo>
                    <a:lnTo>
                      <a:pt x="1234" y="787"/>
                    </a:lnTo>
                    <a:lnTo>
                      <a:pt x="1213" y="731"/>
                    </a:lnTo>
                    <a:lnTo>
                      <a:pt x="1254" y="711"/>
                    </a:lnTo>
                    <a:lnTo>
                      <a:pt x="1234" y="600"/>
                    </a:lnTo>
                    <a:lnTo>
                      <a:pt x="1115" y="578"/>
                    </a:lnTo>
                    <a:lnTo>
                      <a:pt x="1199" y="460"/>
                    </a:lnTo>
                    <a:lnTo>
                      <a:pt x="1192" y="419"/>
                    </a:lnTo>
                    <a:lnTo>
                      <a:pt x="1129" y="411"/>
                    </a:lnTo>
                    <a:lnTo>
                      <a:pt x="1129" y="181"/>
                    </a:lnTo>
                    <a:lnTo>
                      <a:pt x="1338" y="0"/>
                    </a:lnTo>
                    <a:lnTo>
                      <a:pt x="1449" y="153"/>
                    </a:lnTo>
                    <a:lnTo>
                      <a:pt x="1449" y="439"/>
                    </a:lnTo>
                    <a:lnTo>
                      <a:pt x="1415" y="460"/>
                    </a:lnTo>
                    <a:lnTo>
                      <a:pt x="1463" y="683"/>
                    </a:lnTo>
                    <a:lnTo>
                      <a:pt x="1527" y="550"/>
                    </a:lnTo>
                    <a:lnTo>
                      <a:pt x="1632" y="550"/>
                    </a:lnTo>
                    <a:lnTo>
                      <a:pt x="1666" y="690"/>
                    </a:lnTo>
                    <a:lnTo>
                      <a:pt x="1722" y="676"/>
                    </a:lnTo>
                    <a:lnTo>
                      <a:pt x="1791" y="857"/>
                    </a:lnTo>
                    <a:lnTo>
                      <a:pt x="1973" y="745"/>
                    </a:lnTo>
                    <a:lnTo>
                      <a:pt x="2036" y="669"/>
                    </a:lnTo>
                    <a:lnTo>
                      <a:pt x="2273" y="641"/>
                    </a:lnTo>
                    <a:lnTo>
                      <a:pt x="2412" y="628"/>
                    </a:lnTo>
                    <a:lnTo>
                      <a:pt x="2349" y="731"/>
                    </a:lnTo>
                    <a:lnTo>
                      <a:pt x="2412" y="753"/>
                    </a:lnTo>
                    <a:lnTo>
                      <a:pt x="2517" y="990"/>
                    </a:lnTo>
                    <a:lnTo>
                      <a:pt x="2698" y="920"/>
                    </a:lnTo>
                    <a:lnTo>
                      <a:pt x="2760" y="1038"/>
                    </a:lnTo>
                    <a:lnTo>
                      <a:pt x="2774" y="920"/>
                    </a:lnTo>
                    <a:lnTo>
                      <a:pt x="2844" y="885"/>
                    </a:lnTo>
                    <a:lnTo>
                      <a:pt x="2886" y="795"/>
                    </a:lnTo>
                    <a:lnTo>
                      <a:pt x="2935" y="767"/>
                    </a:lnTo>
                    <a:lnTo>
                      <a:pt x="2824" y="731"/>
                    </a:lnTo>
                    <a:lnTo>
                      <a:pt x="2810" y="669"/>
                    </a:lnTo>
                    <a:lnTo>
                      <a:pt x="2893" y="669"/>
                    </a:lnTo>
                    <a:lnTo>
                      <a:pt x="2955" y="600"/>
                    </a:lnTo>
                    <a:lnTo>
                      <a:pt x="3172" y="474"/>
                    </a:lnTo>
                    <a:lnTo>
                      <a:pt x="3228" y="502"/>
                    </a:lnTo>
                    <a:lnTo>
                      <a:pt x="3492" y="495"/>
                    </a:lnTo>
                    <a:lnTo>
                      <a:pt x="3576" y="536"/>
                    </a:lnTo>
                    <a:lnTo>
                      <a:pt x="3757" y="530"/>
                    </a:lnTo>
                    <a:lnTo>
                      <a:pt x="3827" y="572"/>
                    </a:lnTo>
                    <a:lnTo>
                      <a:pt x="3729" y="628"/>
                    </a:lnTo>
                    <a:lnTo>
                      <a:pt x="3723" y="711"/>
                    </a:lnTo>
                    <a:lnTo>
                      <a:pt x="3667" y="739"/>
                    </a:lnTo>
                    <a:lnTo>
                      <a:pt x="3611" y="711"/>
                    </a:lnTo>
                    <a:lnTo>
                      <a:pt x="3604" y="739"/>
                    </a:lnTo>
                    <a:lnTo>
                      <a:pt x="3646" y="948"/>
                    </a:lnTo>
                    <a:lnTo>
                      <a:pt x="3779" y="976"/>
                    </a:lnTo>
                    <a:lnTo>
                      <a:pt x="3765" y="1135"/>
                    </a:lnTo>
                    <a:lnTo>
                      <a:pt x="3715" y="1163"/>
                    </a:lnTo>
                    <a:lnTo>
                      <a:pt x="3674" y="1066"/>
                    </a:lnTo>
                    <a:lnTo>
                      <a:pt x="3528" y="1080"/>
                    </a:lnTo>
                    <a:lnTo>
                      <a:pt x="3388" y="1143"/>
                    </a:lnTo>
                    <a:lnTo>
                      <a:pt x="3562" y="1205"/>
                    </a:lnTo>
                    <a:lnTo>
                      <a:pt x="3667" y="1288"/>
                    </a:lnTo>
                    <a:lnTo>
                      <a:pt x="3660" y="1359"/>
                    </a:lnTo>
                    <a:lnTo>
                      <a:pt x="3542" y="1484"/>
                    </a:lnTo>
                    <a:lnTo>
                      <a:pt x="3325" y="1568"/>
                    </a:lnTo>
                    <a:lnTo>
                      <a:pt x="3151" y="1547"/>
                    </a:lnTo>
                    <a:lnTo>
                      <a:pt x="3164" y="1288"/>
                    </a:lnTo>
                    <a:lnTo>
                      <a:pt x="2935" y="1282"/>
                    </a:lnTo>
                    <a:lnTo>
                      <a:pt x="2740" y="1379"/>
                    </a:lnTo>
                    <a:lnTo>
                      <a:pt x="2740" y="1435"/>
                    </a:lnTo>
                    <a:lnTo>
                      <a:pt x="2607" y="1435"/>
                    </a:lnTo>
                    <a:lnTo>
                      <a:pt x="2287" y="1471"/>
                    </a:lnTo>
                    <a:lnTo>
                      <a:pt x="2161" y="1652"/>
                    </a:lnTo>
                    <a:lnTo>
                      <a:pt x="2301" y="1700"/>
                    </a:lnTo>
                    <a:lnTo>
                      <a:pt x="2293" y="1749"/>
                    </a:lnTo>
                    <a:lnTo>
                      <a:pt x="2621" y="1805"/>
                    </a:lnTo>
                    <a:close/>
                  </a:path>
                </a:pathLst>
              </a:custGeom>
              <a:solidFill>
                <a:srgbClr val="FF66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680" name="Freeform 8"/>
              <p:cNvSpPr>
                <a:spLocks/>
              </p:cNvSpPr>
              <p:nvPr/>
            </p:nvSpPr>
            <p:spPr bwMode="auto">
              <a:xfrm>
                <a:off x="3419" y="3605"/>
                <a:ext cx="1914" cy="1540"/>
              </a:xfrm>
              <a:custGeom>
                <a:avLst/>
                <a:gdLst/>
                <a:ahLst/>
                <a:cxnLst>
                  <a:cxn ang="0">
                    <a:pos x="2656" y="2076"/>
                  </a:cxn>
                  <a:cxn ang="0">
                    <a:pos x="2161" y="2501"/>
                  </a:cxn>
                  <a:cxn ang="0">
                    <a:pos x="1848" y="2842"/>
                  </a:cxn>
                  <a:cxn ang="0">
                    <a:pos x="1667" y="2974"/>
                  </a:cxn>
                  <a:cxn ang="0">
                    <a:pos x="1478" y="2807"/>
                  </a:cxn>
                  <a:cxn ang="0">
                    <a:pos x="1255" y="2752"/>
                  </a:cxn>
                  <a:cxn ang="0">
                    <a:pos x="1137" y="2640"/>
                  </a:cxn>
                  <a:cxn ang="0">
                    <a:pos x="851" y="2675"/>
                  </a:cxn>
                  <a:cxn ang="0">
                    <a:pos x="593" y="2571"/>
                  </a:cxn>
                  <a:cxn ang="0">
                    <a:pos x="273" y="2390"/>
                  </a:cxn>
                  <a:cxn ang="0">
                    <a:pos x="573" y="2180"/>
                  </a:cxn>
                  <a:cxn ang="0">
                    <a:pos x="824" y="1811"/>
                  </a:cxn>
                  <a:cxn ang="0">
                    <a:pos x="642" y="1742"/>
                  </a:cxn>
                  <a:cxn ang="0">
                    <a:pos x="203" y="1769"/>
                  </a:cxn>
                  <a:cxn ang="0">
                    <a:pos x="0" y="1714"/>
                  </a:cxn>
                  <a:cxn ang="0">
                    <a:pos x="126" y="1309"/>
                  </a:cxn>
                  <a:cxn ang="0">
                    <a:pos x="217" y="1211"/>
                  </a:cxn>
                  <a:cxn ang="0">
                    <a:pos x="446" y="1211"/>
                  </a:cxn>
                  <a:cxn ang="0">
                    <a:pos x="488" y="1211"/>
                  </a:cxn>
                  <a:cxn ang="0">
                    <a:pos x="670" y="1128"/>
                  </a:cxn>
                  <a:cxn ang="0">
                    <a:pos x="977" y="1107"/>
                  </a:cxn>
                  <a:cxn ang="0">
                    <a:pos x="1053" y="905"/>
                  </a:cxn>
                  <a:cxn ang="0">
                    <a:pos x="1095" y="843"/>
                  </a:cxn>
                  <a:cxn ang="0">
                    <a:pos x="1206" y="808"/>
                  </a:cxn>
                  <a:cxn ang="0">
                    <a:pos x="1255" y="710"/>
                  </a:cxn>
                  <a:cxn ang="0">
                    <a:pos x="1200" y="459"/>
                  </a:cxn>
                  <a:cxn ang="0">
                    <a:pos x="1130" y="181"/>
                  </a:cxn>
                  <a:cxn ang="0">
                    <a:pos x="1451" y="439"/>
                  </a:cxn>
                  <a:cxn ang="0">
                    <a:pos x="1528" y="550"/>
                  </a:cxn>
                  <a:cxn ang="0">
                    <a:pos x="1723" y="676"/>
                  </a:cxn>
                  <a:cxn ang="0">
                    <a:pos x="2036" y="668"/>
                  </a:cxn>
                  <a:cxn ang="0">
                    <a:pos x="2350" y="731"/>
                  </a:cxn>
                  <a:cxn ang="0">
                    <a:pos x="2698" y="919"/>
                  </a:cxn>
                  <a:cxn ang="0">
                    <a:pos x="2845" y="885"/>
                  </a:cxn>
                  <a:cxn ang="0">
                    <a:pos x="2824" y="731"/>
                  </a:cxn>
                  <a:cxn ang="0">
                    <a:pos x="2956" y="599"/>
                  </a:cxn>
                  <a:cxn ang="0">
                    <a:pos x="3493" y="495"/>
                  </a:cxn>
                  <a:cxn ang="0">
                    <a:pos x="3828" y="571"/>
                  </a:cxn>
                  <a:cxn ang="0">
                    <a:pos x="3667" y="738"/>
                  </a:cxn>
                  <a:cxn ang="0">
                    <a:pos x="3647" y="947"/>
                  </a:cxn>
                  <a:cxn ang="0">
                    <a:pos x="3716" y="1163"/>
                  </a:cxn>
                  <a:cxn ang="0">
                    <a:pos x="3388" y="1142"/>
                  </a:cxn>
                  <a:cxn ang="0">
                    <a:pos x="3661" y="1358"/>
                  </a:cxn>
                  <a:cxn ang="0">
                    <a:pos x="3152" y="1547"/>
                  </a:cxn>
                  <a:cxn ang="0">
                    <a:pos x="2740" y="1380"/>
                  </a:cxn>
                  <a:cxn ang="0">
                    <a:pos x="2287" y="1470"/>
                  </a:cxn>
                  <a:cxn ang="0">
                    <a:pos x="2294" y="1748"/>
                  </a:cxn>
                </a:cxnLst>
                <a:rect l="0" t="0" r="r" b="b"/>
                <a:pathLst>
                  <a:path w="3828" h="3078">
                    <a:moveTo>
                      <a:pt x="2622" y="1804"/>
                    </a:moveTo>
                    <a:lnTo>
                      <a:pt x="2664" y="2048"/>
                    </a:lnTo>
                    <a:lnTo>
                      <a:pt x="2656" y="2076"/>
                    </a:lnTo>
                    <a:lnTo>
                      <a:pt x="2497" y="2124"/>
                    </a:lnTo>
                    <a:lnTo>
                      <a:pt x="2552" y="2340"/>
                    </a:lnTo>
                    <a:lnTo>
                      <a:pt x="2161" y="2501"/>
                    </a:lnTo>
                    <a:lnTo>
                      <a:pt x="2169" y="2557"/>
                    </a:lnTo>
                    <a:lnTo>
                      <a:pt x="2071" y="2702"/>
                    </a:lnTo>
                    <a:lnTo>
                      <a:pt x="1848" y="2842"/>
                    </a:lnTo>
                    <a:lnTo>
                      <a:pt x="1737" y="3016"/>
                    </a:lnTo>
                    <a:lnTo>
                      <a:pt x="1674" y="3078"/>
                    </a:lnTo>
                    <a:lnTo>
                      <a:pt x="1667" y="2974"/>
                    </a:lnTo>
                    <a:lnTo>
                      <a:pt x="1583" y="2961"/>
                    </a:lnTo>
                    <a:lnTo>
                      <a:pt x="1548" y="2821"/>
                    </a:lnTo>
                    <a:lnTo>
                      <a:pt x="1478" y="2807"/>
                    </a:lnTo>
                    <a:lnTo>
                      <a:pt x="1415" y="2688"/>
                    </a:lnTo>
                    <a:lnTo>
                      <a:pt x="1318" y="2696"/>
                    </a:lnTo>
                    <a:lnTo>
                      <a:pt x="1255" y="2752"/>
                    </a:lnTo>
                    <a:lnTo>
                      <a:pt x="1200" y="2710"/>
                    </a:lnTo>
                    <a:lnTo>
                      <a:pt x="1172" y="2633"/>
                    </a:lnTo>
                    <a:lnTo>
                      <a:pt x="1137" y="2640"/>
                    </a:lnTo>
                    <a:lnTo>
                      <a:pt x="1144" y="2668"/>
                    </a:lnTo>
                    <a:lnTo>
                      <a:pt x="983" y="2696"/>
                    </a:lnTo>
                    <a:lnTo>
                      <a:pt x="851" y="2675"/>
                    </a:lnTo>
                    <a:lnTo>
                      <a:pt x="796" y="2626"/>
                    </a:lnTo>
                    <a:lnTo>
                      <a:pt x="684" y="2487"/>
                    </a:lnTo>
                    <a:lnTo>
                      <a:pt x="593" y="2571"/>
                    </a:lnTo>
                    <a:lnTo>
                      <a:pt x="565" y="2549"/>
                    </a:lnTo>
                    <a:lnTo>
                      <a:pt x="370" y="2598"/>
                    </a:lnTo>
                    <a:lnTo>
                      <a:pt x="273" y="2390"/>
                    </a:lnTo>
                    <a:lnTo>
                      <a:pt x="314" y="2362"/>
                    </a:lnTo>
                    <a:lnTo>
                      <a:pt x="273" y="2306"/>
                    </a:lnTo>
                    <a:lnTo>
                      <a:pt x="573" y="2180"/>
                    </a:lnTo>
                    <a:lnTo>
                      <a:pt x="573" y="1957"/>
                    </a:lnTo>
                    <a:lnTo>
                      <a:pt x="726" y="1901"/>
                    </a:lnTo>
                    <a:lnTo>
                      <a:pt x="824" y="1811"/>
                    </a:lnTo>
                    <a:lnTo>
                      <a:pt x="774" y="1825"/>
                    </a:lnTo>
                    <a:lnTo>
                      <a:pt x="732" y="1728"/>
                    </a:lnTo>
                    <a:lnTo>
                      <a:pt x="642" y="1742"/>
                    </a:lnTo>
                    <a:lnTo>
                      <a:pt x="635" y="1706"/>
                    </a:lnTo>
                    <a:lnTo>
                      <a:pt x="544" y="1706"/>
                    </a:lnTo>
                    <a:lnTo>
                      <a:pt x="203" y="1769"/>
                    </a:lnTo>
                    <a:lnTo>
                      <a:pt x="56" y="1853"/>
                    </a:lnTo>
                    <a:lnTo>
                      <a:pt x="8" y="1748"/>
                    </a:lnTo>
                    <a:lnTo>
                      <a:pt x="0" y="1714"/>
                    </a:lnTo>
                    <a:lnTo>
                      <a:pt x="147" y="1720"/>
                    </a:lnTo>
                    <a:lnTo>
                      <a:pt x="84" y="1519"/>
                    </a:lnTo>
                    <a:lnTo>
                      <a:pt x="126" y="1309"/>
                    </a:lnTo>
                    <a:lnTo>
                      <a:pt x="189" y="1295"/>
                    </a:lnTo>
                    <a:lnTo>
                      <a:pt x="181" y="1261"/>
                    </a:lnTo>
                    <a:lnTo>
                      <a:pt x="217" y="1211"/>
                    </a:lnTo>
                    <a:lnTo>
                      <a:pt x="293" y="1191"/>
                    </a:lnTo>
                    <a:lnTo>
                      <a:pt x="391" y="1197"/>
                    </a:lnTo>
                    <a:lnTo>
                      <a:pt x="446" y="1211"/>
                    </a:lnTo>
                    <a:lnTo>
                      <a:pt x="432" y="1253"/>
                    </a:lnTo>
                    <a:lnTo>
                      <a:pt x="460" y="1267"/>
                    </a:lnTo>
                    <a:lnTo>
                      <a:pt x="488" y="1211"/>
                    </a:lnTo>
                    <a:lnTo>
                      <a:pt x="621" y="1261"/>
                    </a:lnTo>
                    <a:lnTo>
                      <a:pt x="593" y="1170"/>
                    </a:lnTo>
                    <a:lnTo>
                      <a:pt x="670" y="1128"/>
                    </a:lnTo>
                    <a:lnTo>
                      <a:pt x="774" y="1107"/>
                    </a:lnTo>
                    <a:lnTo>
                      <a:pt x="921" y="1142"/>
                    </a:lnTo>
                    <a:lnTo>
                      <a:pt x="977" y="1107"/>
                    </a:lnTo>
                    <a:lnTo>
                      <a:pt x="914" y="1030"/>
                    </a:lnTo>
                    <a:lnTo>
                      <a:pt x="1025" y="961"/>
                    </a:lnTo>
                    <a:lnTo>
                      <a:pt x="1053" y="905"/>
                    </a:lnTo>
                    <a:lnTo>
                      <a:pt x="1095" y="940"/>
                    </a:lnTo>
                    <a:lnTo>
                      <a:pt x="1116" y="919"/>
                    </a:lnTo>
                    <a:lnTo>
                      <a:pt x="1095" y="843"/>
                    </a:lnTo>
                    <a:lnTo>
                      <a:pt x="1130" y="821"/>
                    </a:lnTo>
                    <a:lnTo>
                      <a:pt x="1242" y="871"/>
                    </a:lnTo>
                    <a:lnTo>
                      <a:pt x="1206" y="808"/>
                    </a:lnTo>
                    <a:lnTo>
                      <a:pt x="1234" y="787"/>
                    </a:lnTo>
                    <a:lnTo>
                      <a:pt x="1214" y="731"/>
                    </a:lnTo>
                    <a:lnTo>
                      <a:pt x="1255" y="710"/>
                    </a:lnTo>
                    <a:lnTo>
                      <a:pt x="1234" y="599"/>
                    </a:lnTo>
                    <a:lnTo>
                      <a:pt x="1116" y="578"/>
                    </a:lnTo>
                    <a:lnTo>
                      <a:pt x="1200" y="459"/>
                    </a:lnTo>
                    <a:lnTo>
                      <a:pt x="1192" y="418"/>
                    </a:lnTo>
                    <a:lnTo>
                      <a:pt x="1130" y="411"/>
                    </a:lnTo>
                    <a:lnTo>
                      <a:pt x="1130" y="181"/>
                    </a:lnTo>
                    <a:lnTo>
                      <a:pt x="1339" y="0"/>
                    </a:lnTo>
                    <a:lnTo>
                      <a:pt x="1451" y="153"/>
                    </a:lnTo>
                    <a:lnTo>
                      <a:pt x="1451" y="439"/>
                    </a:lnTo>
                    <a:lnTo>
                      <a:pt x="1415" y="459"/>
                    </a:lnTo>
                    <a:lnTo>
                      <a:pt x="1464" y="682"/>
                    </a:lnTo>
                    <a:lnTo>
                      <a:pt x="1528" y="550"/>
                    </a:lnTo>
                    <a:lnTo>
                      <a:pt x="1632" y="550"/>
                    </a:lnTo>
                    <a:lnTo>
                      <a:pt x="1667" y="690"/>
                    </a:lnTo>
                    <a:lnTo>
                      <a:pt x="1723" y="676"/>
                    </a:lnTo>
                    <a:lnTo>
                      <a:pt x="1792" y="857"/>
                    </a:lnTo>
                    <a:lnTo>
                      <a:pt x="1974" y="745"/>
                    </a:lnTo>
                    <a:lnTo>
                      <a:pt x="2036" y="668"/>
                    </a:lnTo>
                    <a:lnTo>
                      <a:pt x="2273" y="640"/>
                    </a:lnTo>
                    <a:lnTo>
                      <a:pt x="2413" y="627"/>
                    </a:lnTo>
                    <a:lnTo>
                      <a:pt x="2350" y="731"/>
                    </a:lnTo>
                    <a:lnTo>
                      <a:pt x="2413" y="752"/>
                    </a:lnTo>
                    <a:lnTo>
                      <a:pt x="2517" y="989"/>
                    </a:lnTo>
                    <a:lnTo>
                      <a:pt x="2698" y="919"/>
                    </a:lnTo>
                    <a:lnTo>
                      <a:pt x="2761" y="1038"/>
                    </a:lnTo>
                    <a:lnTo>
                      <a:pt x="2775" y="919"/>
                    </a:lnTo>
                    <a:lnTo>
                      <a:pt x="2845" y="885"/>
                    </a:lnTo>
                    <a:lnTo>
                      <a:pt x="2887" y="794"/>
                    </a:lnTo>
                    <a:lnTo>
                      <a:pt x="2935" y="766"/>
                    </a:lnTo>
                    <a:lnTo>
                      <a:pt x="2824" y="731"/>
                    </a:lnTo>
                    <a:lnTo>
                      <a:pt x="2810" y="668"/>
                    </a:lnTo>
                    <a:lnTo>
                      <a:pt x="2893" y="668"/>
                    </a:lnTo>
                    <a:lnTo>
                      <a:pt x="2956" y="599"/>
                    </a:lnTo>
                    <a:lnTo>
                      <a:pt x="3172" y="473"/>
                    </a:lnTo>
                    <a:lnTo>
                      <a:pt x="3228" y="501"/>
                    </a:lnTo>
                    <a:lnTo>
                      <a:pt x="3493" y="495"/>
                    </a:lnTo>
                    <a:lnTo>
                      <a:pt x="3577" y="537"/>
                    </a:lnTo>
                    <a:lnTo>
                      <a:pt x="3758" y="529"/>
                    </a:lnTo>
                    <a:lnTo>
                      <a:pt x="3828" y="571"/>
                    </a:lnTo>
                    <a:lnTo>
                      <a:pt x="3730" y="627"/>
                    </a:lnTo>
                    <a:lnTo>
                      <a:pt x="3723" y="710"/>
                    </a:lnTo>
                    <a:lnTo>
                      <a:pt x="3667" y="738"/>
                    </a:lnTo>
                    <a:lnTo>
                      <a:pt x="3611" y="710"/>
                    </a:lnTo>
                    <a:lnTo>
                      <a:pt x="3605" y="738"/>
                    </a:lnTo>
                    <a:lnTo>
                      <a:pt x="3647" y="947"/>
                    </a:lnTo>
                    <a:lnTo>
                      <a:pt x="3779" y="975"/>
                    </a:lnTo>
                    <a:lnTo>
                      <a:pt x="3765" y="1135"/>
                    </a:lnTo>
                    <a:lnTo>
                      <a:pt x="3716" y="1163"/>
                    </a:lnTo>
                    <a:lnTo>
                      <a:pt x="3675" y="1066"/>
                    </a:lnTo>
                    <a:lnTo>
                      <a:pt x="3528" y="1080"/>
                    </a:lnTo>
                    <a:lnTo>
                      <a:pt x="3388" y="1142"/>
                    </a:lnTo>
                    <a:lnTo>
                      <a:pt x="3563" y="1205"/>
                    </a:lnTo>
                    <a:lnTo>
                      <a:pt x="3667" y="1288"/>
                    </a:lnTo>
                    <a:lnTo>
                      <a:pt x="3661" y="1358"/>
                    </a:lnTo>
                    <a:lnTo>
                      <a:pt x="3542" y="1483"/>
                    </a:lnTo>
                    <a:lnTo>
                      <a:pt x="3325" y="1567"/>
                    </a:lnTo>
                    <a:lnTo>
                      <a:pt x="3152" y="1547"/>
                    </a:lnTo>
                    <a:lnTo>
                      <a:pt x="3166" y="1288"/>
                    </a:lnTo>
                    <a:lnTo>
                      <a:pt x="2935" y="1281"/>
                    </a:lnTo>
                    <a:lnTo>
                      <a:pt x="2740" y="1380"/>
                    </a:lnTo>
                    <a:lnTo>
                      <a:pt x="2740" y="1435"/>
                    </a:lnTo>
                    <a:lnTo>
                      <a:pt x="2608" y="1435"/>
                    </a:lnTo>
                    <a:lnTo>
                      <a:pt x="2287" y="1470"/>
                    </a:lnTo>
                    <a:lnTo>
                      <a:pt x="2161" y="1651"/>
                    </a:lnTo>
                    <a:lnTo>
                      <a:pt x="2301" y="1700"/>
                    </a:lnTo>
                    <a:lnTo>
                      <a:pt x="2294" y="1748"/>
                    </a:lnTo>
                    <a:lnTo>
                      <a:pt x="2622" y="1804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681" name="Freeform 9"/>
              <p:cNvSpPr>
                <a:spLocks/>
              </p:cNvSpPr>
              <p:nvPr/>
            </p:nvSpPr>
            <p:spPr bwMode="auto">
              <a:xfrm>
                <a:off x="4545" y="3009"/>
                <a:ext cx="456" cy="725"/>
              </a:xfrm>
              <a:custGeom>
                <a:avLst/>
                <a:gdLst/>
                <a:ahLst/>
                <a:cxnLst>
                  <a:cxn ang="0">
                    <a:pos x="56" y="1449"/>
                  </a:cxn>
                  <a:cxn ang="0">
                    <a:pos x="0" y="1247"/>
                  </a:cxn>
                  <a:cxn ang="0">
                    <a:pos x="98" y="1149"/>
                  </a:cxn>
                  <a:cxn ang="0">
                    <a:pos x="196" y="1135"/>
                  </a:cxn>
                  <a:cxn ang="0">
                    <a:pos x="91" y="327"/>
                  </a:cxn>
                  <a:cxn ang="0">
                    <a:pos x="224" y="292"/>
                  </a:cxn>
                  <a:cxn ang="0">
                    <a:pos x="196" y="264"/>
                  </a:cxn>
                  <a:cxn ang="0">
                    <a:pos x="238" y="195"/>
                  </a:cxn>
                  <a:cxn ang="0">
                    <a:pos x="210" y="153"/>
                  </a:cxn>
                  <a:cxn ang="0">
                    <a:pos x="245" y="83"/>
                  </a:cxn>
                  <a:cxn ang="0">
                    <a:pos x="364" y="111"/>
                  </a:cxn>
                  <a:cxn ang="0">
                    <a:pos x="426" y="35"/>
                  </a:cxn>
                  <a:cxn ang="0">
                    <a:pos x="503" y="0"/>
                  </a:cxn>
                  <a:cxn ang="0">
                    <a:pos x="551" y="41"/>
                  </a:cxn>
                  <a:cxn ang="0">
                    <a:pos x="461" y="55"/>
                  </a:cxn>
                  <a:cxn ang="0">
                    <a:pos x="405" y="174"/>
                  </a:cxn>
                  <a:cxn ang="0">
                    <a:pos x="322" y="209"/>
                  </a:cxn>
                  <a:cxn ang="0">
                    <a:pos x="328" y="230"/>
                  </a:cxn>
                  <a:cxn ang="0">
                    <a:pos x="419" y="314"/>
                  </a:cxn>
                  <a:cxn ang="0">
                    <a:pos x="468" y="314"/>
                  </a:cxn>
                  <a:cxn ang="0">
                    <a:pos x="495" y="362"/>
                  </a:cxn>
                  <a:cxn ang="0">
                    <a:pos x="551" y="369"/>
                  </a:cxn>
                  <a:cxn ang="0">
                    <a:pos x="642" y="445"/>
                  </a:cxn>
                  <a:cxn ang="0">
                    <a:pos x="684" y="431"/>
                  </a:cxn>
                  <a:cxn ang="0">
                    <a:pos x="718" y="481"/>
                  </a:cxn>
                  <a:cxn ang="0">
                    <a:pos x="802" y="411"/>
                  </a:cxn>
                  <a:cxn ang="0">
                    <a:pos x="900" y="668"/>
                  </a:cxn>
                  <a:cxn ang="0">
                    <a:pos x="886" y="787"/>
                  </a:cxn>
                  <a:cxn ang="0">
                    <a:pos x="913" y="940"/>
                  </a:cxn>
                  <a:cxn ang="0">
                    <a:pos x="872" y="1107"/>
                  </a:cxn>
                  <a:cxn ang="0">
                    <a:pos x="802" y="1143"/>
                  </a:cxn>
                  <a:cxn ang="0">
                    <a:pos x="830" y="1205"/>
                  </a:cxn>
                  <a:cxn ang="0">
                    <a:pos x="600" y="1302"/>
                  </a:cxn>
                  <a:cxn ang="0">
                    <a:pos x="328" y="1351"/>
                  </a:cxn>
                  <a:cxn ang="0">
                    <a:pos x="56" y="1449"/>
                  </a:cxn>
                </a:cxnLst>
                <a:rect l="0" t="0" r="r" b="b"/>
                <a:pathLst>
                  <a:path w="913" h="1449">
                    <a:moveTo>
                      <a:pt x="56" y="1449"/>
                    </a:moveTo>
                    <a:lnTo>
                      <a:pt x="0" y="1247"/>
                    </a:lnTo>
                    <a:lnTo>
                      <a:pt x="98" y="1149"/>
                    </a:lnTo>
                    <a:lnTo>
                      <a:pt x="196" y="1135"/>
                    </a:lnTo>
                    <a:lnTo>
                      <a:pt x="91" y="327"/>
                    </a:lnTo>
                    <a:lnTo>
                      <a:pt x="224" y="292"/>
                    </a:lnTo>
                    <a:lnTo>
                      <a:pt x="196" y="264"/>
                    </a:lnTo>
                    <a:lnTo>
                      <a:pt x="238" y="195"/>
                    </a:lnTo>
                    <a:lnTo>
                      <a:pt x="210" y="153"/>
                    </a:lnTo>
                    <a:lnTo>
                      <a:pt x="245" y="83"/>
                    </a:lnTo>
                    <a:lnTo>
                      <a:pt x="364" y="111"/>
                    </a:lnTo>
                    <a:lnTo>
                      <a:pt x="426" y="35"/>
                    </a:lnTo>
                    <a:lnTo>
                      <a:pt x="503" y="0"/>
                    </a:lnTo>
                    <a:lnTo>
                      <a:pt x="551" y="41"/>
                    </a:lnTo>
                    <a:lnTo>
                      <a:pt x="461" y="55"/>
                    </a:lnTo>
                    <a:lnTo>
                      <a:pt x="405" y="174"/>
                    </a:lnTo>
                    <a:lnTo>
                      <a:pt x="322" y="209"/>
                    </a:lnTo>
                    <a:lnTo>
                      <a:pt x="328" y="230"/>
                    </a:lnTo>
                    <a:lnTo>
                      <a:pt x="419" y="314"/>
                    </a:lnTo>
                    <a:lnTo>
                      <a:pt x="468" y="314"/>
                    </a:lnTo>
                    <a:lnTo>
                      <a:pt x="495" y="362"/>
                    </a:lnTo>
                    <a:lnTo>
                      <a:pt x="551" y="369"/>
                    </a:lnTo>
                    <a:lnTo>
                      <a:pt x="642" y="445"/>
                    </a:lnTo>
                    <a:lnTo>
                      <a:pt x="684" y="431"/>
                    </a:lnTo>
                    <a:lnTo>
                      <a:pt x="718" y="481"/>
                    </a:lnTo>
                    <a:lnTo>
                      <a:pt x="802" y="411"/>
                    </a:lnTo>
                    <a:lnTo>
                      <a:pt x="900" y="668"/>
                    </a:lnTo>
                    <a:lnTo>
                      <a:pt x="886" y="787"/>
                    </a:lnTo>
                    <a:lnTo>
                      <a:pt x="913" y="940"/>
                    </a:lnTo>
                    <a:lnTo>
                      <a:pt x="872" y="1107"/>
                    </a:lnTo>
                    <a:lnTo>
                      <a:pt x="802" y="1143"/>
                    </a:lnTo>
                    <a:lnTo>
                      <a:pt x="830" y="1205"/>
                    </a:lnTo>
                    <a:lnTo>
                      <a:pt x="600" y="1302"/>
                    </a:lnTo>
                    <a:lnTo>
                      <a:pt x="328" y="1351"/>
                    </a:lnTo>
                    <a:lnTo>
                      <a:pt x="56" y="1449"/>
                    </a:lnTo>
                    <a:close/>
                  </a:path>
                </a:pathLst>
              </a:custGeom>
              <a:solidFill>
                <a:srgbClr val="FF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682" name="Freeform 10"/>
              <p:cNvSpPr>
                <a:spLocks/>
              </p:cNvSpPr>
              <p:nvPr/>
            </p:nvSpPr>
            <p:spPr bwMode="auto">
              <a:xfrm>
                <a:off x="4545" y="3010"/>
                <a:ext cx="457" cy="724"/>
              </a:xfrm>
              <a:custGeom>
                <a:avLst/>
                <a:gdLst/>
                <a:ahLst/>
                <a:cxnLst>
                  <a:cxn ang="0">
                    <a:pos x="56" y="1448"/>
                  </a:cxn>
                  <a:cxn ang="0">
                    <a:pos x="0" y="1247"/>
                  </a:cxn>
                  <a:cxn ang="0">
                    <a:pos x="98" y="1149"/>
                  </a:cxn>
                  <a:cxn ang="0">
                    <a:pos x="195" y="1135"/>
                  </a:cxn>
                  <a:cxn ang="0">
                    <a:pos x="90" y="326"/>
                  </a:cxn>
                  <a:cxn ang="0">
                    <a:pos x="223" y="292"/>
                  </a:cxn>
                  <a:cxn ang="0">
                    <a:pos x="195" y="264"/>
                  </a:cxn>
                  <a:cxn ang="0">
                    <a:pos x="237" y="195"/>
                  </a:cxn>
                  <a:cxn ang="0">
                    <a:pos x="209" y="153"/>
                  </a:cxn>
                  <a:cxn ang="0">
                    <a:pos x="245" y="83"/>
                  </a:cxn>
                  <a:cxn ang="0">
                    <a:pos x="363" y="111"/>
                  </a:cxn>
                  <a:cxn ang="0">
                    <a:pos x="426" y="34"/>
                  </a:cxn>
                  <a:cxn ang="0">
                    <a:pos x="502" y="0"/>
                  </a:cxn>
                  <a:cxn ang="0">
                    <a:pos x="551" y="42"/>
                  </a:cxn>
                  <a:cxn ang="0">
                    <a:pos x="460" y="55"/>
                  </a:cxn>
                  <a:cxn ang="0">
                    <a:pos x="404" y="173"/>
                  </a:cxn>
                  <a:cxn ang="0">
                    <a:pos x="321" y="209"/>
                  </a:cxn>
                  <a:cxn ang="0">
                    <a:pos x="328" y="229"/>
                  </a:cxn>
                  <a:cxn ang="0">
                    <a:pos x="418" y="313"/>
                  </a:cxn>
                  <a:cxn ang="0">
                    <a:pos x="468" y="313"/>
                  </a:cxn>
                  <a:cxn ang="0">
                    <a:pos x="495" y="362"/>
                  </a:cxn>
                  <a:cxn ang="0">
                    <a:pos x="551" y="368"/>
                  </a:cxn>
                  <a:cxn ang="0">
                    <a:pos x="641" y="445"/>
                  </a:cxn>
                  <a:cxn ang="0">
                    <a:pos x="683" y="431"/>
                  </a:cxn>
                  <a:cxn ang="0">
                    <a:pos x="718" y="480"/>
                  </a:cxn>
                  <a:cxn ang="0">
                    <a:pos x="802" y="410"/>
                  </a:cxn>
                  <a:cxn ang="0">
                    <a:pos x="900" y="668"/>
                  </a:cxn>
                  <a:cxn ang="0">
                    <a:pos x="886" y="787"/>
                  </a:cxn>
                  <a:cxn ang="0">
                    <a:pos x="914" y="940"/>
                  </a:cxn>
                  <a:cxn ang="0">
                    <a:pos x="872" y="1107"/>
                  </a:cxn>
                  <a:cxn ang="0">
                    <a:pos x="802" y="1142"/>
                  </a:cxn>
                  <a:cxn ang="0">
                    <a:pos x="830" y="1205"/>
                  </a:cxn>
                  <a:cxn ang="0">
                    <a:pos x="599" y="1302"/>
                  </a:cxn>
                  <a:cxn ang="0">
                    <a:pos x="328" y="1350"/>
                  </a:cxn>
                  <a:cxn ang="0">
                    <a:pos x="56" y="1448"/>
                  </a:cxn>
                </a:cxnLst>
                <a:rect l="0" t="0" r="r" b="b"/>
                <a:pathLst>
                  <a:path w="914" h="1448">
                    <a:moveTo>
                      <a:pt x="56" y="1448"/>
                    </a:moveTo>
                    <a:lnTo>
                      <a:pt x="0" y="1247"/>
                    </a:lnTo>
                    <a:lnTo>
                      <a:pt x="98" y="1149"/>
                    </a:lnTo>
                    <a:lnTo>
                      <a:pt x="195" y="1135"/>
                    </a:lnTo>
                    <a:lnTo>
                      <a:pt x="90" y="326"/>
                    </a:lnTo>
                    <a:lnTo>
                      <a:pt x="223" y="292"/>
                    </a:lnTo>
                    <a:lnTo>
                      <a:pt x="195" y="264"/>
                    </a:lnTo>
                    <a:lnTo>
                      <a:pt x="237" y="195"/>
                    </a:lnTo>
                    <a:lnTo>
                      <a:pt x="209" y="153"/>
                    </a:lnTo>
                    <a:lnTo>
                      <a:pt x="245" y="83"/>
                    </a:lnTo>
                    <a:lnTo>
                      <a:pt x="363" y="111"/>
                    </a:lnTo>
                    <a:lnTo>
                      <a:pt x="426" y="34"/>
                    </a:lnTo>
                    <a:lnTo>
                      <a:pt x="502" y="0"/>
                    </a:lnTo>
                    <a:lnTo>
                      <a:pt x="551" y="42"/>
                    </a:lnTo>
                    <a:lnTo>
                      <a:pt x="460" y="55"/>
                    </a:lnTo>
                    <a:lnTo>
                      <a:pt x="404" y="173"/>
                    </a:lnTo>
                    <a:lnTo>
                      <a:pt x="321" y="209"/>
                    </a:lnTo>
                    <a:lnTo>
                      <a:pt x="328" y="229"/>
                    </a:lnTo>
                    <a:lnTo>
                      <a:pt x="418" y="313"/>
                    </a:lnTo>
                    <a:lnTo>
                      <a:pt x="468" y="313"/>
                    </a:lnTo>
                    <a:lnTo>
                      <a:pt x="495" y="362"/>
                    </a:lnTo>
                    <a:lnTo>
                      <a:pt x="551" y="368"/>
                    </a:lnTo>
                    <a:lnTo>
                      <a:pt x="641" y="445"/>
                    </a:lnTo>
                    <a:lnTo>
                      <a:pt x="683" y="431"/>
                    </a:lnTo>
                    <a:lnTo>
                      <a:pt x="718" y="480"/>
                    </a:lnTo>
                    <a:lnTo>
                      <a:pt x="802" y="410"/>
                    </a:lnTo>
                    <a:lnTo>
                      <a:pt x="900" y="668"/>
                    </a:lnTo>
                    <a:lnTo>
                      <a:pt x="886" y="787"/>
                    </a:lnTo>
                    <a:lnTo>
                      <a:pt x="914" y="940"/>
                    </a:lnTo>
                    <a:lnTo>
                      <a:pt x="872" y="1107"/>
                    </a:lnTo>
                    <a:lnTo>
                      <a:pt x="802" y="1142"/>
                    </a:lnTo>
                    <a:lnTo>
                      <a:pt x="830" y="1205"/>
                    </a:lnTo>
                    <a:lnTo>
                      <a:pt x="599" y="1302"/>
                    </a:lnTo>
                    <a:lnTo>
                      <a:pt x="328" y="1350"/>
                    </a:lnTo>
                    <a:lnTo>
                      <a:pt x="56" y="1448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683" name="Freeform 11"/>
              <p:cNvSpPr>
                <a:spLocks/>
              </p:cNvSpPr>
              <p:nvPr/>
            </p:nvSpPr>
            <p:spPr bwMode="auto">
              <a:xfrm>
                <a:off x="1802" y="2323"/>
                <a:ext cx="753" cy="721"/>
              </a:xfrm>
              <a:custGeom>
                <a:avLst/>
                <a:gdLst/>
                <a:ahLst/>
                <a:cxnLst>
                  <a:cxn ang="0">
                    <a:pos x="947" y="1100"/>
                  </a:cxn>
                  <a:cxn ang="0">
                    <a:pos x="885" y="1058"/>
                  </a:cxn>
                  <a:cxn ang="0">
                    <a:pos x="822" y="1226"/>
                  </a:cxn>
                  <a:cxn ang="0">
                    <a:pos x="724" y="1441"/>
                  </a:cxn>
                  <a:cxn ang="0">
                    <a:pos x="648" y="1435"/>
                  </a:cxn>
                  <a:cxn ang="0">
                    <a:pos x="453" y="1296"/>
                  </a:cxn>
                  <a:cxn ang="0">
                    <a:pos x="306" y="1288"/>
                  </a:cxn>
                  <a:cxn ang="0">
                    <a:pos x="153" y="1316"/>
                  </a:cxn>
                  <a:cxn ang="0">
                    <a:pos x="0" y="1260"/>
                  </a:cxn>
                  <a:cxn ang="0">
                    <a:pos x="216" y="1143"/>
                  </a:cxn>
                  <a:cxn ang="0">
                    <a:pos x="306" y="960"/>
                  </a:cxn>
                  <a:cxn ang="0">
                    <a:pos x="139" y="974"/>
                  </a:cxn>
                  <a:cxn ang="0">
                    <a:pos x="209" y="870"/>
                  </a:cxn>
                  <a:cxn ang="0">
                    <a:pos x="188" y="752"/>
                  </a:cxn>
                  <a:cxn ang="0">
                    <a:pos x="529" y="431"/>
                  </a:cxn>
                  <a:cxn ang="0">
                    <a:pos x="690" y="453"/>
                  </a:cxn>
                  <a:cxn ang="0">
                    <a:pos x="913" y="272"/>
                  </a:cxn>
                  <a:cxn ang="0">
                    <a:pos x="933" y="139"/>
                  </a:cxn>
                  <a:cxn ang="0">
                    <a:pos x="1046" y="125"/>
                  </a:cxn>
                  <a:cxn ang="0">
                    <a:pos x="1241" y="125"/>
                  </a:cxn>
                  <a:cxn ang="0">
                    <a:pos x="1505" y="117"/>
                  </a:cxn>
                  <a:cxn ang="0">
                    <a:pos x="1359" y="306"/>
                  </a:cxn>
                  <a:cxn ang="0">
                    <a:pos x="1296" y="389"/>
                  </a:cxn>
                  <a:cxn ang="0">
                    <a:pos x="1094" y="606"/>
                  </a:cxn>
                  <a:cxn ang="0">
                    <a:pos x="996" y="584"/>
                  </a:cxn>
                  <a:cxn ang="0">
                    <a:pos x="1191" y="829"/>
                  </a:cxn>
                  <a:cxn ang="0">
                    <a:pos x="1143" y="857"/>
                  </a:cxn>
                  <a:cxn ang="0">
                    <a:pos x="933" y="815"/>
                  </a:cxn>
                  <a:cxn ang="0">
                    <a:pos x="1038" y="870"/>
                  </a:cxn>
                  <a:cxn ang="0">
                    <a:pos x="1032" y="946"/>
                  </a:cxn>
                  <a:cxn ang="0">
                    <a:pos x="1032" y="996"/>
                  </a:cxn>
                  <a:cxn ang="0">
                    <a:pos x="1060" y="1051"/>
                  </a:cxn>
                </a:cxnLst>
                <a:rect l="0" t="0" r="r" b="b"/>
                <a:pathLst>
                  <a:path w="1505" h="1441">
                    <a:moveTo>
                      <a:pt x="1018" y="1086"/>
                    </a:moveTo>
                    <a:lnTo>
                      <a:pt x="947" y="1100"/>
                    </a:lnTo>
                    <a:lnTo>
                      <a:pt x="913" y="1051"/>
                    </a:lnTo>
                    <a:lnTo>
                      <a:pt x="885" y="1058"/>
                    </a:lnTo>
                    <a:lnTo>
                      <a:pt x="905" y="1114"/>
                    </a:lnTo>
                    <a:lnTo>
                      <a:pt x="822" y="1226"/>
                    </a:lnTo>
                    <a:lnTo>
                      <a:pt x="787" y="1393"/>
                    </a:lnTo>
                    <a:lnTo>
                      <a:pt x="724" y="1441"/>
                    </a:lnTo>
                    <a:lnTo>
                      <a:pt x="710" y="1393"/>
                    </a:lnTo>
                    <a:lnTo>
                      <a:pt x="648" y="1435"/>
                    </a:lnTo>
                    <a:lnTo>
                      <a:pt x="585" y="1421"/>
                    </a:lnTo>
                    <a:lnTo>
                      <a:pt x="453" y="1296"/>
                    </a:lnTo>
                    <a:lnTo>
                      <a:pt x="334" y="1365"/>
                    </a:lnTo>
                    <a:lnTo>
                      <a:pt x="306" y="1288"/>
                    </a:lnTo>
                    <a:lnTo>
                      <a:pt x="244" y="1296"/>
                    </a:lnTo>
                    <a:lnTo>
                      <a:pt x="153" y="1316"/>
                    </a:lnTo>
                    <a:lnTo>
                      <a:pt x="97" y="1232"/>
                    </a:lnTo>
                    <a:lnTo>
                      <a:pt x="0" y="1260"/>
                    </a:lnTo>
                    <a:lnTo>
                      <a:pt x="0" y="1198"/>
                    </a:lnTo>
                    <a:lnTo>
                      <a:pt x="216" y="1143"/>
                    </a:lnTo>
                    <a:lnTo>
                      <a:pt x="195" y="1114"/>
                    </a:lnTo>
                    <a:lnTo>
                      <a:pt x="306" y="960"/>
                    </a:lnTo>
                    <a:lnTo>
                      <a:pt x="216" y="891"/>
                    </a:lnTo>
                    <a:lnTo>
                      <a:pt x="139" y="974"/>
                    </a:lnTo>
                    <a:lnTo>
                      <a:pt x="146" y="926"/>
                    </a:lnTo>
                    <a:lnTo>
                      <a:pt x="209" y="870"/>
                    </a:lnTo>
                    <a:lnTo>
                      <a:pt x="174" y="835"/>
                    </a:lnTo>
                    <a:lnTo>
                      <a:pt x="188" y="752"/>
                    </a:lnTo>
                    <a:lnTo>
                      <a:pt x="411" y="654"/>
                    </a:lnTo>
                    <a:lnTo>
                      <a:pt x="529" y="431"/>
                    </a:lnTo>
                    <a:lnTo>
                      <a:pt x="592" y="403"/>
                    </a:lnTo>
                    <a:lnTo>
                      <a:pt x="690" y="453"/>
                    </a:lnTo>
                    <a:lnTo>
                      <a:pt x="718" y="383"/>
                    </a:lnTo>
                    <a:lnTo>
                      <a:pt x="913" y="272"/>
                    </a:lnTo>
                    <a:lnTo>
                      <a:pt x="927" y="230"/>
                    </a:lnTo>
                    <a:lnTo>
                      <a:pt x="933" y="139"/>
                    </a:lnTo>
                    <a:lnTo>
                      <a:pt x="989" y="117"/>
                    </a:lnTo>
                    <a:lnTo>
                      <a:pt x="1046" y="125"/>
                    </a:lnTo>
                    <a:lnTo>
                      <a:pt x="1129" y="41"/>
                    </a:lnTo>
                    <a:lnTo>
                      <a:pt x="1241" y="125"/>
                    </a:lnTo>
                    <a:lnTo>
                      <a:pt x="1345" y="0"/>
                    </a:lnTo>
                    <a:lnTo>
                      <a:pt x="1505" y="117"/>
                    </a:lnTo>
                    <a:lnTo>
                      <a:pt x="1386" y="272"/>
                    </a:lnTo>
                    <a:lnTo>
                      <a:pt x="1359" y="306"/>
                    </a:lnTo>
                    <a:lnTo>
                      <a:pt x="1324" y="258"/>
                    </a:lnTo>
                    <a:lnTo>
                      <a:pt x="1296" y="389"/>
                    </a:lnTo>
                    <a:lnTo>
                      <a:pt x="1143" y="578"/>
                    </a:lnTo>
                    <a:lnTo>
                      <a:pt x="1094" y="606"/>
                    </a:lnTo>
                    <a:lnTo>
                      <a:pt x="1074" y="571"/>
                    </a:lnTo>
                    <a:lnTo>
                      <a:pt x="996" y="584"/>
                    </a:lnTo>
                    <a:lnTo>
                      <a:pt x="1046" y="738"/>
                    </a:lnTo>
                    <a:lnTo>
                      <a:pt x="1191" y="829"/>
                    </a:lnTo>
                    <a:lnTo>
                      <a:pt x="1177" y="857"/>
                    </a:lnTo>
                    <a:lnTo>
                      <a:pt x="1143" y="857"/>
                    </a:lnTo>
                    <a:lnTo>
                      <a:pt x="961" y="779"/>
                    </a:lnTo>
                    <a:lnTo>
                      <a:pt x="933" y="815"/>
                    </a:lnTo>
                    <a:lnTo>
                      <a:pt x="1024" y="821"/>
                    </a:lnTo>
                    <a:lnTo>
                      <a:pt x="1038" y="870"/>
                    </a:lnTo>
                    <a:lnTo>
                      <a:pt x="1003" y="891"/>
                    </a:lnTo>
                    <a:lnTo>
                      <a:pt x="1032" y="946"/>
                    </a:lnTo>
                    <a:lnTo>
                      <a:pt x="1205" y="988"/>
                    </a:lnTo>
                    <a:lnTo>
                      <a:pt x="1032" y="996"/>
                    </a:lnTo>
                    <a:lnTo>
                      <a:pt x="1003" y="1024"/>
                    </a:lnTo>
                    <a:lnTo>
                      <a:pt x="1060" y="1051"/>
                    </a:lnTo>
                    <a:lnTo>
                      <a:pt x="1018" y="1086"/>
                    </a:lnTo>
                    <a:close/>
                  </a:path>
                </a:pathLst>
              </a:custGeom>
              <a:solidFill>
                <a:srgbClr val="FF66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684" name="Freeform 12"/>
              <p:cNvSpPr>
                <a:spLocks/>
              </p:cNvSpPr>
              <p:nvPr/>
            </p:nvSpPr>
            <p:spPr bwMode="auto">
              <a:xfrm>
                <a:off x="1802" y="2323"/>
                <a:ext cx="753" cy="722"/>
              </a:xfrm>
              <a:custGeom>
                <a:avLst/>
                <a:gdLst/>
                <a:ahLst/>
                <a:cxnLst>
                  <a:cxn ang="0">
                    <a:pos x="948" y="1101"/>
                  </a:cxn>
                  <a:cxn ang="0">
                    <a:pos x="885" y="1059"/>
                  </a:cxn>
                  <a:cxn ang="0">
                    <a:pos x="823" y="1226"/>
                  </a:cxn>
                  <a:cxn ang="0">
                    <a:pos x="725" y="1442"/>
                  </a:cxn>
                  <a:cxn ang="0">
                    <a:pos x="648" y="1435"/>
                  </a:cxn>
                  <a:cxn ang="0">
                    <a:pos x="453" y="1296"/>
                  </a:cxn>
                  <a:cxn ang="0">
                    <a:pos x="307" y="1289"/>
                  </a:cxn>
                  <a:cxn ang="0">
                    <a:pos x="154" y="1317"/>
                  </a:cxn>
                  <a:cxn ang="0">
                    <a:pos x="0" y="1261"/>
                  </a:cxn>
                  <a:cxn ang="0">
                    <a:pos x="216" y="1143"/>
                  </a:cxn>
                  <a:cxn ang="0">
                    <a:pos x="307" y="961"/>
                  </a:cxn>
                  <a:cxn ang="0">
                    <a:pos x="140" y="975"/>
                  </a:cxn>
                  <a:cxn ang="0">
                    <a:pos x="210" y="870"/>
                  </a:cxn>
                  <a:cxn ang="0">
                    <a:pos x="188" y="753"/>
                  </a:cxn>
                  <a:cxn ang="0">
                    <a:pos x="530" y="432"/>
                  </a:cxn>
                  <a:cxn ang="0">
                    <a:pos x="690" y="453"/>
                  </a:cxn>
                  <a:cxn ang="0">
                    <a:pos x="913" y="272"/>
                  </a:cxn>
                  <a:cxn ang="0">
                    <a:pos x="934" y="139"/>
                  </a:cxn>
                  <a:cxn ang="0">
                    <a:pos x="1046" y="125"/>
                  </a:cxn>
                  <a:cxn ang="0">
                    <a:pos x="1241" y="125"/>
                  </a:cxn>
                  <a:cxn ang="0">
                    <a:pos x="1505" y="118"/>
                  </a:cxn>
                  <a:cxn ang="0">
                    <a:pos x="1360" y="307"/>
                  </a:cxn>
                  <a:cxn ang="0">
                    <a:pos x="1296" y="391"/>
                  </a:cxn>
                  <a:cxn ang="0">
                    <a:pos x="1095" y="606"/>
                  </a:cxn>
                  <a:cxn ang="0">
                    <a:pos x="996" y="586"/>
                  </a:cxn>
                  <a:cxn ang="0">
                    <a:pos x="1192" y="829"/>
                  </a:cxn>
                  <a:cxn ang="0">
                    <a:pos x="1143" y="857"/>
                  </a:cxn>
                  <a:cxn ang="0">
                    <a:pos x="934" y="815"/>
                  </a:cxn>
                  <a:cxn ang="0">
                    <a:pos x="1039" y="870"/>
                  </a:cxn>
                  <a:cxn ang="0">
                    <a:pos x="1032" y="948"/>
                  </a:cxn>
                  <a:cxn ang="0">
                    <a:pos x="1032" y="996"/>
                  </a:cxn>
                  <a:cxn ang="0">
                    <a:pos x="1060" y="1051"/>
                  </a:cxn>
                </a:cxnLst>
                <a:rect l="0" t="0" r="r" b="b"/>
                <a:pathLst>
                  <a:path w="1505" h="1442">
                    <a:moveTo>
                      <a:pt x="1018" y="1087"/>
                    </a:moveTo>
                    <a:lnTo>
                      <a:pt x="948" y="1101"/>
                    </a:lnTo>
                    <a:lnTo>
                      <a:pt x="913" y="1051"/>
                    </a:lnTo>
                    <a:lnTo>
                      <a:pt x="885" y="1059"/>
                    </a:lnTo>
                    <a:lnTo>
                      <a:pt x="906" y="1115"/>
                    </a:lnTo>
                    <a:lnTo>
                      <a:pt x="823" y="1226"/>
                    </a:lnTo>
                    <a:lnTo>
                      <a:pt x="787" y="1393"/>
                    </a:lnTo>
                    <a:lnTo>
                      <a:pt x="725" y="1442"/>
                    </a:lnTo>
                    <a:lnTo>
                      <a:pt x="711" y="1393"/>
                    </a:lnTo>
                    <a:lnTo>
                      <a:pt x="648" y="1435"/>
                    </a:lnTo>
                    <a:lnTo>
                      <a:pt x="586" y="1421"/>
                    </a:lnTo>
                    <a:lnTo>
                      <a:pt x="453" y="1296"/>
                    </a:lnTo>
                    <a:lnTo>
                      <a:pt x="335" y="1365"/>
                    </a:lnTo>
                    <a:lnTo>
                      <a:pt x="307" y="1289"/>
                    </a:lnTo>
                    <a:lnTo>
                      <a:pt x="244" y="1296"/>
                    </a:lnTo>
                    <a:lnTo>
                      <a:pt x="154" y="1317"/>
                    </a:lnTo>
                    <a:lnTo>
                      <a:pt x="98" y="1234"/>
                    </a:lnTo>
                    <a:lnTo>
                      <a:pt x="0" y="1261"/>
                    </a:lnTo>
                    <a:lnTo>
                      <a:pt x="0" y="1198"/>
                    </a:lnTo>
                    <a:lnTo>
                      <a:pt x="216" y="1143"/>
                    </a:lnTo>
                    <a:lnTo>
                      <a:pt x="196" y="1115"/>
                    </a:lnTo>
                    <a:lnTo>
                      <a:pt x="307" y="961"/>
                    </a:lnTo>
                    <a:lnTo>
                      <a:pt x="216" y="892"/>
                    </a:lnTo>
                    <a:lnTo>
                      <a:pt x="140" y="975"/>
                    </a:lnTo>
                    <a:lnTo>
                      <a:pt x="146" y="926"/>
                    </a:lnTo>
                    <a:lnTo>
                      <a:pt x="210" y="870"/>
                    </a:lnTo>
                    <a:lnTo>
                      <a:pt x="174" y="836"/>
                    </a:lnTo>
                    <a:lnTo>
                      <a:pt x="188" y="753"/>
                    </a:lnTo>
                    <a:lnTo>
                      <a:pt x="411" y="655"/>
                    </a:lnTo>
                    <a:lnTo>
                      <a:pt x="530" y="432"/>
                    </a:lnTo>
                    <a:lnTo>
                      <a:pt x="592" y="404"/>
                    </a:lnTo>
                    <a:lnTo>
                      <a:pt x="690" y="453"/>
                    </a:lnTo>
                    <a:lnTo>
                      <a:pt x="718" y="383"/>
                    </a:lnTo>
                    <a:lnTo>
                      <a:pt x="913" y="272"/>
                    </a:lnTo>
                    <a:lnTo>
                      <a:pt x="927" y="230"/>
                    </a:lnTo>
                    <a:lnTo>
                      <a:pt x="934" y="139"/>
                    </a:lnTo>
                    <a:lnTo>
                      <a:pt x="990" y="118"/>
                    </a:lnTo>
                    <a:lnTo>
                      <a:pt x="1046" y="125"/>
                    </a:lnTo>
                    <a:lnTo>
                      <a:pt x="1129" y="41"/>
                    </a:lnTo>
                    <a:lnTo>
                      <a:pt x="1241" y="125"/>
                    </a:lnTo>
                    <a:lnTo>
                      <a:pt x="1346" y="0"/>
                    </a:lnTo>
                    <a:lnTo>
                      <a:pt x="1505" y="118"/>
                    </a:lnTo>
                    <a:lnTo>
                      <a:pt x="1388" y="272"/>
                    </a:lnTo>
                    <a:lnTo>
                      <a:pt x="1360" y="307"/>
                    </a:lnTo>
                    <a:lnTo>
                      <a:pt x="1324" y="258"/>
                    </a:lnTo>
                    <a:lnTo>
                      <a:pt x="1296" y="391"/>
                    </a:lnTo>
                    <a:lnTo>
                      <a:pt x="1143" y="578"/>
                    </a:lnTo>
                    <a:lnTo>
                      <a:pt x="1095" y="606"/>
                    </a:lnTo>
                    <a:lnTo>
                      <a:pt x="1074" y="572"/>
                    </a:lnTo>
                    <a:lnTo>
                      <a:pt x="996" y="586"/>
                    </a:lnTo>
                    <a:lnTo>
                      <a:pt x="1046" y="739"/>
                    </a:lnTo>
                    <a:lnTo>
                      <a:pt x="1192" y="829"/>
                    </a:lnTo>
                    <a:lnTo>
                      <a:pt x="1179" y="857"/>
                    </a:lnTo>
                    <a:lnTo>
                      <a:pt x="1143" y="857"/>
                    </a:lnTo>
                    <a:lnTo>
                      <a:pt x="962" y="780"/>
                    </a:lnTo>
                    <a:lnTo>
                      <a:pt x="934" y="815"/>
                    </a:lnTo>
                    <a:lnTo>
                      <a:pt x="1025" y="822"/>
                    </a:lnTo>
                    <a:lnTo>
                      <a:pt x="1039" y="870"/>
                    </a:lnTo>
                    <a:lnTo>
                      <a:pt x="1004" y="892"/>
                    </a:lnTo>
                    <a:lnTo>
                      <a:pt x="1032" y="948"/>
                    </a:lnTo>
                    <a:lnTo>
                      <a:pt x="1206" y="989"/>
                    </a:lnTo>
                    <a:lnTo>
                      <a:pt x="1032" y="996"/>
                    </a:lnTo>
                    <a:lnTo>
                      <a:pt x="1004" y="1024"/>
                    </a:lnTo>
                    <a:lnTo>
                      <a:pt x="1060" y="1051"/>
                    </a:lnTo>
                    <a:lnTo>
                      <a:pt x="1018" y="1087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685" name="Freeform 13"/>
              <p:cNvSpPr>
                <a:spLocks/>
              </p:cNvSpPr>
              <p:nvPr/>
            </p:nvSpPr>
            <p:spPr bwMode="auto">
              <a:xfrm>
                <a:off x="3652" y="5092"/>
                <a:ext cx="642" cy="237"/>
              </a:xfrm>
              <a:custGeom>
                <a:avLst/>
                <a:gdLst/>
                <a:ahLst/>
                <a:cxnLst>
                  <a:cxn ang="0">
                    <a:pos x="154" y="475"/>
                  </a:cxn>
                  <a:cxn ang="0">
                    <a:pos x="63" y="440"/>
                  </a:cxn>
                  <a:cxn ang="0">
                    <a:pos x="0" y="328"/>
                  </a:cxn>
                  <a:cxn ang="0">
                    <a:pos x="41" y="154"/>
                  </a:cxn>
                  <a:cxn ang="0">
                    <a:pos x="154" y="91"/>
                  </a:cxn>
                  <a:cxn ang="0">
                    <a:pos x="196" y="0"/>
                  </a:cxn>
                  <a:cxn ang="0">
                    <a:pos x="230" y="91"/>
                  </a:cxn>
                  <a:cxn ang="0">
                    <a:pos x="634" y="36"/>
                  </a:cxn>
                  <a:cxn ang="0">
                    <a:pos x="634" y="70"/>
                  </a:cxn>
                  <a:cxn ang="0">
                    <a:pos x="795" y="126"/>
                  </a:cxn>
                  <a:cxn ang="0">
                    <a:pos x="976" y="140"/>
                  </a:cxn>
                  <a:cxn ang="0">
                    <a:pos x="1129" y="64"/>
                  </a:cxn>
                  <a:cxn ang="0">
                    <a:pos x="1185" y="126"/>
                  </a:cxn>
                  <a:cxn ang="0">
                    <a:pos x="1207" y="181"/>
                  </a:cxn>
                  <a:cxn ang="0">
                    <a:pos x="1283" y="217"/>
                  </a:cxn>
                  <a:cxn ang="0">
                    <a:pos x="1255" y="314"/>
                  </a:cxn>
                  <a:cxn ang="0">
                    <a:pos x="1207" y="328"/>
                  </a:cxn>
                  <a:cxn ang="0">
                    <a:pos x="1207" y="377"/>
                  </a:cxn>
                  <a:cxn ang="0">
                    <a:pos x="1179" y="384"/>
                  </a:cxn>
                  <a:cxn ang="0">
                    <a:pos x="1053" y="336"/>
                  </a:cxn>
                  <a:cxn ang="0">
                    <a:pos x="934" y="350"/>
                  </a:cxn>
                  <a:cxn ang="0">
                    <a:pos x="927" y="300"/>
                  </a:cxn>
                  <a:cxn ang="0">
                    <a:pos x="857" y="328"/>
                  </a:cxn>
                  <a:cxn ang="0">
                    <a:pos x="815" y="280"/>
                  </a:cxn>
                  <a:cxn ang="0">
                    <a:pos x="592" y="294"/>
                  </a:cxn>
                  <a:cxn ang="0">
                    <a:pos x="433" y="370"/>
                  </a:cxn>
                  <a:cxn ang="0">
                    <a:pos x="335" y="370"/>
                  </a:cxn>
                  <a:cxn ang="0">
                    <a:pos x="154" y="475"/>
                  </a:cxn>
                </a:cxnLst>
                <a:rect l="0" t="0" r="r" b="b"/>
                <a:pathLst>
                  <a:path w="1283" h="475">
                    <a:moveTo>
                      <a:pt x="154" y="475"/>
                    </a:moveTo>
                    <a:lnTo>
                      <a:pt x="63" y="440"/>
                    </a:lnTo>
                    <a:lnTo>
                      <a:pt x="0" y="328"/>
                    </a:lnTo>
                    <a:lnTo>
                      <a:pt x="41" y="154"/>
                    </a:lnTo>
                    <a:lnTo>
                      <a:pt x="154" y="91"/>
                    </a:lnTo>
                    <a:lnTo>
                      <a:pt x="196" y="0"/>
                    </a:lnTo>
                    <a:lnTo>
                      <a:pt x="230" y="91"/>
                    </a:lnTo>
                    <a:lnTo>
                      <a:pt x="634" y="36"/>
                    </a:lnTo>
                    <a:lnTo>
                      <a:pt x="634" y="70"/>
                    </a:lnTo>
                    <a:lnTo>
                      <a:pt x="795" y="126"/>
                    </a:lnTo>
                    <a:lnTo>
                      <a:pt x="976" y="140"/>
                    </a:lnTo>
                    <a:lnTo>
                      <a:pt x="1129" y="64"/>
                    </a:lnTo>
                    <a:lnTo>
                      <a:pt x="1185" y="126"/>
                    </a:lnTo>
                    <a:lnTo>
                      <a:pt x="1207" y="181"/>
                    </a:lnTo>
                    <a:lnTo>
                      <a:pt x="1283" y="217"/>
                    </a:lnTo>
                    <a:lnTo>
                      <a:pt x="1255" y="314"/>
                    </a:lnTo>
                    <a:lnTo>
                      <a:pt x="1207" y="328"/>
                    </a:lnTo>
                    <a:lnTo>
                      <a:pt x="1207" y="377"/>
                    </a:lnTo>
                    <a:lnTo>
                      <a:pt x="1179" y="384"/>
                    </a:lnTo>
                    <a:lnTo>
                      <a:pt x="1053" y="336"/>
                    </a:lnTo>
                    <a:lnTo>
                      <a:pt x="934" y="350"/>
                    </a:lnTo>
                    <a:lnTo>
                      <a:pt x="927" y="300"/>
                    </a:lnTo>
                    <a:lnTo>
                      <a:pt x="857" y="328"/>
                    </a:lnTo>
                    <a:lnTo>
                      <a:pt x="815" y="280"/>
                    </a:lnTo>
                    <a:lnTo>
                      <a:pt x="592" y="294"/>
                    </a:lnTo>
                    <a:lnTo>
                      <a:pt x="433" y="370"/>
                    </a:lnTo>
                    <a:lnTo>
                      <a:pt x="335" y="370"/>
                    </a:lnTo>
                    <a:lnTo>
                      <a:pt x="154" y="475"/>
                    </a:lnTo>
                    <a:close/>
                  </a:path>
                </a:pathLst>
              </a:custGeom>
              <a:solidFill>
                <a:srgbClr val="FF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686" name="Freeform 14"/>
              <p:cNvSpPr>
                <a:spLocks/>
              </p:cNvSpPr>
              <p:nvPr/>
            </p:nvSpPr>
            <p:spPr bwMode="auto">
              <a:xfrm>
                <a:off x="3653" y="5093"/>
                <a:ext cx="641" cy="236"/>
              </a:xfrm>
              <a:custGeom>
                <a:avLst/>
                <a:gdLst/>
                <a:ahLst/>
                <a:cxnLst>
                  <a:cxn ang="0">
                    <a:pos x="153" y="474"/>
                  </a:cxn>
                  <a:cxn ang="0">
                    <a:pos x="62" y="440"/>
                  </a:cxn>
                  <a:cxn ang="0">
                    <a:pos x="0" y="328"/>
                  </a:cxn>
                  <a:cxn ang="0">
                    <a:pos x="41" y="154"/>
                  </a:cxn>
                  <a:cxn ang="0">
                    <a:pos x="153" y="90"/>
                  </a:cxn>
                  <a:cxn ang="0">
                    <a:pos x="195" y="0"/>
                  </a:cxn>
                  <a:cxn ang="0">
                    <a:pos x="230" y="90"/>
                  </a:cxn>
                  <a:cxn ang="0">
                    <a:pos x="634" y="35"/>
                  </a:cxn>
                  <a:cxn ang="0">
                    <a:pos x="634" y="70"/>
                  </a:cxn>
                  <a:cxn ang="0">
                    <a:pos x="794" y="126"/>
                  </a:cxn>
                  <a:cxn ang="0">
                    <a:pos x="975" y="140"/>
                  </a:cxn>
                  <a:cxn ang="0">
                    <a:pos x="1129" y="63"/>
                  </a:cxn>
                  <a:cxn ang="0">
                    <a:pos x="1185" y="126"/>
                  </a:cxn>
                  <a:cxn ang="0">
                    <a:pos x="1206" y="181"/>
                  </a:cxn>
                  <a:cxn ang="0">
                    <a:pos x="1283" y="217"/>
                  </a:cxn>
                  <a:cxn ang="0">
                    <a:pos x="1255" y="314"/>
                  </a:cxn>
                  <a:cxn ang="0">
                    <a:pos x="1206" y="328"/>
                  </a:cxn>
                  <a:cxn ang="0">
                    <a:pos x="1206" y="376"/>
                  </a:cxn>
                  <a:cxn ang="0">
                    <a:pos x="1178" y="384"/>
                  </a:cxn>
                  <a:cxn ang="0">
                    <a:pos x="1052" y="335"/>
                  </a:cxn>
                  <a:cxn ang="0">
                    <a:pos x="933" y="349"/>
                  </a:cxn>
                  <a:cxn ang="0">
                    <a:pos x="927" y="300"/>
                  </a:cxn>
                  <a:cxn ang="0">
                    <a:pos x="857" y="328"/>
                  </a:cxn>
                  <a:cxn ang="0">
                    <a:pos x="815" y="279"/>
                  </a:cxn>
                  <a:cxn ang="0">
                    <a:pos x="592" y="293"/>
                  </a:cxn>
                  <a:cxn ang="0">
                    <a:pos x="432" y="370"/>
                  </a:cxn>
                  <a:cxn ang="0">
                    <a:pos x="334" y="370"/>
                  </a:cxn>
                  <a:cxn ang="0">
                    <a:pos x="153" y="474"/>
                  </a:cxn>
                </a:cxnLst>
                <a:rect l="0" t="0" r="r" b="b"/>
                <a:pathLst>
                  <a:path w="1283" h="474">
                    <a:moveTo>
                      <a:pt x="153" y="474"/>
                    </a:moveTo>
                    <a:lnTo>
                      <a:pt x="62" y="440"/>
                    </a:lnTo>
                    <a:lnTo>
                      <a:pt x="0" y="328"/>
                    </a:lnTo>
                    <a:lnTo>
                      <a:pt x="41" y="154"/>
                    </a:lnTo>
                    <a:lnTo>
                      <a:pt x="153" y="90"/>
                    </a:lnTo>
                    <a:lnTo>
                      <a:pt x="195" y="0"/>
                    </a:lnTo>
                    <a:lnTo>
                      <a:pt x="230" y="90"/>
                    </a:lnTo>
                    <a:lnTo>
                      <a:pt x="634" y="35"/>
                    </a:lnTo>
                    <a:lnTo>
                      <a:pt x="634" y="70"/>
                    </a:lnTo>
                    <a:lnTo>
                      <a:pt x="794" y="126"/>
                    </a:lnTo>
                    <a:lnTo>
                      <a:pt x="975" y="140"/>
                    </a:lnTo>
                    <a:lnTo>
                      <a:pt x="1129" y="63"/>
                    </a:lnTo>
                    <a:lnTo>
                      <a:pt x="1185" y="126"/>
                    </a:lnTo>
                    <a:lnTo>
                      <a:pt x="1206" y="181"/>
                    </a:lnTo>
                    <a:lnTo>
                      <a:pt x="1283" y="217"/>
                    </a:lnTo>
                    <a:lnTo>
                      <a:pt x="1255" y="314"/>
                    </a:lnTo>
                    <a:lnTo>
                      <a:pt x="1206" y="328"/>
                    </a:lnTo>
                    <a:lnTo>
                      <a:pt x="1206" y="376"/>
                    </a:lnTo>
                    <a:lnTo>
                      <a:pt x="1178" y="384"/>
                    </a:lnTo>
                    <a:lnTo>
                      <a:pt x="1052" y="335"/>
                    </a:lnTo>
                    <a:lnTo>
                      <a:pt x="933" y="349"/>
                    </a:lnTo>
                    <a:lnTo>
                      <a:pt x="927" y="300"/>
                    </a:lnTo>
                    <a:lnTo>
                      <a:pt x="857" y="328"/>
                    </a:lnTo>
                    <a:lnTo>
                      <a:pt x="815" y="279"/>
                    </a:lnTo>
                    <a:lnTo>
                      <a:pt x="592" y="293"/>
                    </a:lnTo>
                    <a:lnTo>
                      <a:pt x="432" y="370"/>
                    </a:lnTo>
                    <a:lnTo>
                      <a:pt x="334" y="370"/>
                    </a:lnTo>
                    <a:lnTo>
                      <a:pt x="153" y="474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687" name="Freeform 15"/>
              <p:cNvSpPr>
                <a:spLocks/>
              </p:cNvSpPr>
              <p:nvPr/>
            </p:nvSpPr>
            <p:spPr bwMode="auto">
              <a:xfrm>
                <a:off x="4127" y="3173"/>
                <a:ext cx="516" cy="774"/>
              </a:xfrm>
              <a:custGeom>
                <a:avLst/>
                <a:gdLst/>
                <a:ahLst/>
                <a:cxnLst>
                  <a:cxn ang="0">
                    <a:pos x="34" y="1303"/>
                  </a:cxn>
                  <a:cxn ang="0">
                    <a:pos x="98" y="1275"/>
                  </a:cxn>
                  <a:cxn ang="0">
                    <a:pos x="133" y="1073"/>
                  </a:cxn>
                  <a:cxn ang="0">
                    <a:pos x="362" y="607"/>
                  </a:cxn>
                  <a:cxn ang="0">
                    <a:pos x="446" y="557"/>
                  </a:cxn>
                  <a:cxn ang="0">
                    <a:pos x="725" y="495"/>
                  </a:cxn>
                  <a:cxn ang="0">
                    <a:pos x="780" y="174"/>
                  </a:cxn>
                  <a:cxn ang="0">
                    <a:pos x="830" y="182"/>
                  </a:cxn>
                  <a:cxn ang="0">
                    <a:pos x="850" y="21"/>
                  </a:cxn>
                  <a:cxn ang="0">
                    <a:pos x="886" y="0"/>
                  </a:cxn>
                  <a:cxn ang="0">
                    <a:pos x="927" y="0"/>
                  </a:cxn>
                  <a:cxn ang="0">
                    <a:pos x="1032" y="808"/>
                  </a:cxn>
                  <a:cxn ang="0">
                    <a:pos x="934" y="822"/>
                  </a:cxn>
                  <a:cxn ang="0">
                    <a:pos x="836" y="920"/>
                  </a:cxn>
                  <a:cxn ang="0">
                    <a:pos x="892" y="1122"/>
                  </a:cxn>
                  <a:cxn ang="0">
                    <a:pos x="788" y="1226"/>
                  </a:cxn>
                  <a:cxn ang="0">
                    <a:pos x="571" y="1226"/>
                  </a:cxn>
                  <a:cxn ang="0">
                    <a:pos x="481" y="1170"/>
                  </a:cxn>
                  <a:cxn ang="0">
                    <a:pos x="370" y="1226"/>
                  </a:cxn>
                  <a:cxn ang="0">
                    <a:pos x="321" y="1324"/>
                  </a:cxn>
                  <a:cxn ang="0">
                    <a:pos x="251" y="1331"/>
                  </a:cxn>
                  <a:cxn ang="0">
                    <a:pos x="259" y="1400"/>
                  </a:cxn>
                  <a:cxn ang="0">
                    <a:pos x="217" y="1414"/>
                  </a:cxn>
                  <a:cxn ang="0">
                    <a:pos x="112" y="1414"/>
                  </a:cxn>
                  <a:cxn ang="0">
                    <a:pos x="48" y="1547"/>
                  </a:cxn>
                  <a:cxn ang="0">
                    <a:pos x="0" y="1324"/>
                  </a:cxn>
                  <a:cxn ang="0">
                    <a:pos x="34" y="1303"/>
                  </a:cxn>
                </a:cxnLst>
                <a:rect l="0" t="0" r="r" b="b"/>
                <a:pathLst>
                  <a:path w="1032" h="1547">
                    <a:moveTo>
                      <a:pt x="34" y="1303"/>
                    </a:moveTo>
                    <a:lnTo>
                      <a:pt x="98" y="1275"/>
                    </a:lnTo>
                    <a:lnTo>
                      <a:pt x="133" y="1073"/>
                    </a:lnTo>
                    <a:lnTo>
                      <a:pt x="362" y="607"/>
                    </a:lnTo>
                    <a:lnTo>
                      <a:pt x="446" y="557"/>
                    </a:lnTo>
                    <a:lnTo>
                      <a:pt x="725" y="495"/>
                    </a:lnTo>
                    <a:lnTo>
                      <a:pt x="780" y="174"/>
                    </a:lnTo>
                    <a:lnTo>
                      <a:pt x="830" y="182"/>
                    </a:lnTo>
                    <a:lnTo>
                      <a:pt x="850" y="21"/>
                    </a:lnTo>
                    <a:lnTo>
                      <a:pt x="886" y="0"/>
                    </a:lnTo>
                    <a:lnTo>
                      <a:pt x="927" y="0"/>
                    </a:lnTo>
                    <a:lnTo>
                      <a:pt x="1032" y="808"/>
                    </a:lnTo>
                    <a:lnTo>
                      <a:pt x="934" y="822"/>
                    </a:lnTo>
                    <a:lnTo>
                      <a:pt x="836" y="920"/>
                    </a:lnTo>
                    <a:lnTo>
                      <a:pt x="892" y="1122"/>
                    </a:lnTo>
                    <a:lnTo>
                      <a:pt x="788" y="1226"/>
                    </a:lnTo>
                    <a:lnTo>
                      <a:pt x="571" y="1226"/>
                    </a:lnTo>
                    <a:lnTo>
                      <a:pt x="481" y="1170"/>
                    </a:lnTo>
                    <a:lnTo>
                      <a:pt x="370" y="1226"/>
                    </a:lnTo>
                    <a:lnTo>
                      <a:pt x="321" y="1324"/>
                    </a:lnTo>
                    <a:lnTo>
                      <a:pt x="251" y="1331"/>
                    </a:lnTo>
                    <a:lnTo>
                      <a:pt x="259" y="1400"/>
                    </a:lnTo>
                    <a:lnTo>
                      <a:pt x="217" y="1414"/>
                    </a:lnTo>
                    <a:lnTo>
                      <a:pt x="112" y="1414"/>
                    </a:lnTo>
                    <a:lnTo>
                      <a:pt x="48" y="1547"/>
                    </a:lnTo>
                    <a:lnTo>
                      <a:pt x="0" y="1324"/>
                    </a:lnTo>
                    <a:lnTo>
                      <a:pt x="34" y="1303"/>
                    </a:lnTo>
                    <a:close/>
                  </a:path>
                </a:pathLst>
              </a:custGeom>
              <a:solidFill>
                <a:srgbClr val="FF66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688" name="Freeform 16"/>
              <p:cNvSpPr>
                <a:spLocks/>
              </p:cNvSpPr>
              <p:nvPr/>
            </p:nvSpPr>
            <p:spPr bwMode="auto">
              <a:xfrm>
                <a:off x="4127" y="3173"/>
                <a:ext cx="516" cy="774"/>
              </a:xfrm>
              <a:custGeom>
                <a:avLst/>
                <a:gdLst/>
                <a:ahLst/>
                <a:cxnLst>
                  <a:cxn ang="0">
                    <a:pos x="36" y="1304"/>
                  </a:cxn>
                  <a:cxn ang="0">
                    <a:pos x="99" y="1276"/>
                  </a:cxn>
                  <a:cxn ang="0">
                    <a:pos x="133" y="1074"/>
                  </a:cxn>
                  <a:cxn ang="0">
                    <a:pos x="364" y="607"/>
                  </a:cxn>
                  <a:cxn ang="0">
                    <a:pos x="447" y="559"/>
                  </a:cxn>
                  <a:cxn ang="0">
                    <a:pos x="726" y="495"/>
                  </a:cxn>
                  <a:cxn ang="0">
                    <a:pos x="782" y="175"/>
                  </a:cxn>
                  <a:cxn ang="0">
                    <a:pos x="830" y="182"/>
                  </a:cxn>
                  <a:cxn ang="0">
                    <a:pos x="851" y="22"/>
                  </a:cxn>
                  <a:cxn ang="0">
                    <a:pos x="886" y="0"/>
                  </a:cxn>
                  <a:cxn ang="0">
                    <a:pos x="927" y="0"/>
                  </a:cxn>
                  <a:cxn ang="0">
                    <a:pos x="1032" y="809"/>
                  </a:cxn>
                  <a:cxn ang="0">
                    <a:pos x="935" y="823"/>
                  </a:cxn>
                  <a:cxn ang="0">
                    <a:pos x="837" y="921"/>
                  </a:cxn>
                  <a:cxn ang="0">
                    <a:pos x="893" y="1122"/>
                  </a:cxn>
                  <a:cxn ang="0">
                    <a:pos x="788" y="1227"/>
                  </a:cxn>
                  <a:cxn ang="0">
                    <a:pos x="573" y="1227"/>
                  </a:cxn>
                  <a:cxn ang="0">
                    <a:pos x="481" y="1171"/>
                  </a:cxn>
                  <a:cxn ang="0">
                    <a:pos x="370" y="1227"/>
                  </a:cxn>
                  <a:cxn ang="0">
                    <a:pos x="322" y="1324"/>
                  </a:cxn>
                  <a:cxn ang="0">
                    <a:pos x="252" y="1332"/>
                  </a:cxn>
                  <a:cxn ang="0">
                    <a:pos x="259" y="1402"/>
                  </a:cxn>
                  <a:cxn ang="0">
                    <a:pos x="217" y="1415"/>
                  </a:cxn>
                  <a:cxn ang="0">
                    <a:pos x="113" y="1415"/>
                  </a:cxn>
                  <a:cxn ang="0">
                    <a:pos x="49" y="1547"/>
                  </a:cxn>
                  <a:cxn ang="0">
                    <a:pos x="0" y="1324"/>
                  </a:cxn>
                  <a:cxn ang="0">
                    <a:pos x="36" y="1304"/>
                  </a:cxn>
                </a:cxnLst>
                <a:rect l="0" t="0" r="r" b="b"/>
                <a:pathLst>
                  <a:path w="1032" h="1547">
                    <a:moveTo>
                      <a:pt x="36" y="1304"/>
                    </a:moveTo>
                    <a:lnTo>
                      <a:pt x="99" y="1276"/>
                    </a:lnTo>
                    <a:lnTo>
                      <a:pt x="133" y="1074"/>
                    </a:lnTo>
                    <a:lnTo>
                      <a:pt x="364" y="607"/>
                    </a:lnTo>
                    <a:lnTo>
                      <a:pt x="447" y="559"/>
                    </a:lnTo>
                    <a:lnTo>
                      <a:pt x="726" y="495"/>
                    </a:lnTo>
                    <a:lnTo>
                      <a:pt x="782" y="175"/>
                    </a:lnTo>
                    <a:lnTo>
                      <a:pt x="830" y="182"/>
                    </a:lnTo>
                    <a:lnTo>
                      <a:pt x="851" y="22"/>
                    </a:lnTo>
                    <a:lnTo>
                      <a:pt x="886" y="0"/>
                    </a:lnTo>
                    <a:lnTo>
                      <a:pt x="927" y="0"/>
                    </a:lnTo>
                    <a:lnTo>
                      <a:pt x="1032" y="809"/>
                    </a:lnTo>
                    <a:lnTo>
                      <a:pt x="935" y="823"/>
                    </a:lnTo>
                    <a:lnTo>
                      <a:pt x="837" y="921"/>
                    </a:lnTo>
                    <a:lnTo>
                      <a:pt x="893" y="1122"/>
                    </a:lnTo>
                    <a:lnTo>
                      <a:pt x="788" y="1227"/>
                    </a:lnTo>
                    <a:lnTo>
                      <a:pt x="573" y="1227"/>
                    </a:lnTo>
                    <a:lnTo>
                      <a:pt x="481" y="1171"/>
                    </a:lnTo>
                    <a:lnTo>
                      <a:pt x="370" y="1227"/>
                    </a:lnTo>
                    <a:lnTo>
                      <a:pt x="322" y="1324"/>
                    </a:lnTo>
                    <a:lnTo>
                      <a:pt x="252" y="1332"/>
                    </a:lnTo>
                    <a:lnTo>
                      <a:pt x="259" y="1402"/>
                    </a:lnTo>
                    <a:lnTo>
                      <a:pt x="217" y="1415"/>
                    </a:lnTo>
                    <a:lnTo>
                      <a:pt x="113" y="1415"/>
                    </a:lnTo>
                    <a:lnTo>
                      <a:pt x="49" y="1547"/>
                    </a:lnTo>
                    <a:lnTo>
                      <a:pt x="0" y="1324"/>
                    </a:lnTo>
                    <a:lnTo>
                      <a:pt x="36" y="1304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689" name="Freeform 17"/>
              <p:cNvSpPr>
                <a:spLocks/>
              </p:cNvSpPr>
              <p:nvPr/>
            </p:nvSpPr>
            <p:spPr bwMode="auto">
              <a:xfrm>
                <a:off x="882" y="2463"/>
                <a:ext cx="1080" cy="951"/>
              </a:xfrm>
              <a:custGeom>
                <a:avLst/>
                <a:gdLst/>
                <a:ahLst/>
                <a:cxnLst>
                  <a:cxn ang="0">
                    <a:pos x="112" y="1233"/>
                  </a:cxn>
                  <a:cxn ang="0">
                    <a:pos x="335" y="1087"/>
                  </a:cxn>
                  <a:cxn ang="0">
                    <a:pos x="426" y="613"/>
                  </a:cxn>
                  <a:cxn ang="0">
                    <a:pos x="362" y="515"/>
                  </a:cxn>
                  <a:cxn ang="0">
                    <a:pos x="426" y="397"/>
                  </a:cxn>
                  <a:cxn ang="0">
                    <a:pos x="599" y="362"/>
                  </a:cxn>
                  <a:cxn ang="0">
                    <a:pos x="635" y="216"/>
                  </a:cxn>
                  <a:cxn ang="0">
                    <a:pos x="976" y="272"/>
                  </a:cxn>
                  <a:cxn ang="0">
                    <a:pos x="1178" y="195"/>
                  </a:cxn>
                  <a:cxn ang="0">
                    <a:pos x="1136" y="167"/>
                  </a:cxn>
                  <a:cxn ang="0">
                    <a:pos x="1317" y="77"/>
                  </a:cxn>
                  <a:cxn ang="0">
                    <a:pos x="1568" y="153"/>
                  </a:cxn>
                  <a:cxn ang="0">
                    <a:pos x="1931" y="279"/>
                  </a:cxn>
                  <a:cxn ang="0">
                    <a:pos x="2029" y="474"/>
                  </a:cxn>
                  <a:cxn ang="0">
                    <a:pos x="2050" y="592"/>
                  </a:cxn>
                  <a:cxn ang="0">
                    <a:pos x="1980" y="696"/>
                  </a:cxn>
                  <a:cxn ang="0">
                    <a:pos x="2147" y="682"/>
                  </a:cxn>
                  <a:cxn ang="0">
                    <a:pos x="2057" y="865"/>
                  </a:cxn>
                  <a:cxn ang="0">
                    <a:pos x="1841" y="982"/>
                  </a:cxn>
                  <a:cxn ang="0">
                    <a:pos x="1994" y="1038"/>
                  </a:cxn>
                  <a:cxn ang="0">
                    <a:pos x="2099" y="1135"/>
                  </a:cxn>
                  <a:cxn ang="0">
                    <a:pos x="2036" y="1317"/>
                  </a:cxn>
                  <a:cxn ang="0">
                    <a:pos x="1805" y="1191"/>
                  </a:cxn>
                  <a:cxn ang="0">
                    <a:pos x="1443" y="1191"/>
                  </a:cxn>
                  <a:cxn ang="0">
                    <a:pos x="1331" y="1233"/>
                  </a:cxn>
                  <a:cxn ang="0">
                    <a:pos x="1192" y="1491"/>
                  </a:cxn>
                  <a:cxn ang="0">
                    <a:pos x="1172" y="1658"/>
                  </a:cxn>
                  <a:cxn ang="0">
                    <a:pos x="1150" y="1902"/>
                  </a:cxn>
                  <a:cxn ang="0">
                    <a:pos x="1039" y="1616"/>
                  </a:cxn>
                  <a:cxn ang="0">
                    <a:pos x="976" y="1658"/>
                  </a:cxn>
                  <a:cxn ang="0">
                    <a:pos x="878" y="1575"/>
                  </a:cxn>
                  <a:cxn ang="0">
                    <a:pos x="794" y="1533"/>
                  </a:cxn>
                  <a:cxn ang="0">
                    <a:pos x="655" y="1442"/>
                  </a:cxn>
                  <a:cxn ang="0">
                    <a:pos x="579" y="1282"/>
                  </a:cxn>
                  <a:cxn ang="0">
                    <a:pos x="432" y="1372"/>
                  </a:cxn>
                  <a:cxn ang="0">
                    <a:pos x="307" y="1394"/>
                  </a:cxn>
                  <a:cxn ang="0">
                    <a:pos x="0" y="1296"/>
                  </a:cxn>
                </a:cxnLst>
                <a:rect l="0" t="0" r="r" b="b"/>
                <a:pathLst>
                  <a:path w="2161" h="1902">
                    <a:moveTo>
                      <a:pt x="0" y="1296"/>
                    </a:moveTo>
                    <a:lnTo>
                      <a:pt x="112" y="1233"/>
                    </a:lnTo>
                    <a:lnTo>
                      <a:pt x="209" y="1227"/>
                    </a:lnTo>
                    <a:lnTo>
                      <a:pt x="335" y="1087"/>
                    </a:lnTo>
                    <a:lnTo>
                      <a:pt x="307" y="990"/>
                    </a:lnTo>
                    <a:lnTo>
                      <a:pt x="426" y="613"/>
                    </a:lnTo>
                    <a:lnTo>
                      <a:pt x="404" y="495"/>
                    </a:lnTo>
                    <a:lnTo>
                      <a:pt x="362" y="515"/>
                    </a:lnTo>
                    <a:lnTo>
                      <a:pt x="349" y="487"/>
                    </a:lnTo>
                    <a:lnTo>
                      <a:pt x="426" y="397"/>
                    </a:lnTo>
                    <a:lnTo>
                      <a:pt x="565" y="453"/>
                    </a:lnTo>
                    <a:lnTo>
                      <a:pt x="599" y="362"/>
                    </a:lnTo>
                    <a:lnTo>
                      <a:pt x="551" y="293"/>
                    </a:lnTo>
                    <a:lnTo>
                      <a:pt x="635" y="216"/>
                    </a:lnTo>
                    <a:lnTo>
                      <a:pt x="830" y="209"/>
                    </a:lnTo>
                    <a:lnTo>
                      <a:pt x="976" y="272"/>
                    </a:lnTo>
                    <a:lnTo>
                      <a:pt x="1164" y="216"/>
                    </a:lnTo>
                    <a:lnTo>
                      <a:pt x="1178" y="195"/>
                    </a:lnTo>
                    <a:lnTo>
                      <a:pt x="1130" y="209"/>
                    </a:lnTo>
                    <a:lnTo>
                      <a:pt x="1136" y="167"/>
                    </a:lnTo>
                    <a:lnTo>
                      <a:pt x="1220" y="105"/>
                    </a:lnTo>
                    <a:lnTo>
                      <a:pt x="1317" y="77"/>
                    </a:lnTo>
                    <a:lnTo>
                      <a:pt x="1290" y="0"/>
                    </a:lnTo>
                    <a:lnTo>
                      <a:pt x="1568" y="153"/>
                    </a:lnTo>
                    <a:lnTo>
                      <a:pt x="1827" y="42"/>
                    </a:lnTo>
                    <a:lnTo>
                      <a:pt x="1931" y="279"/>
                    </a:lnTo>
                    <a:lnTo>
                      <a:pt x="1924" y="432"/>
                    </a:lnTo>
                    <a:lnTo>
                      <a:pt x="2029" y="474"/>
                    </a:lnTo>
                    <a:lnTo>
                      <a:pt x="2015" y="557"/>
                    </a:lnTo>
                    <a:lnTo>
                      <a:pt x="2050" y="592"/>
                    </a:lnTo>
                    <a:lnTo>
                      <a:pt x="1987" y="648"/>
                    </a:lnTo>
                    <a:lnTo>
                      <a:pt x="1980" y="696"/>
                    </a:lnTo>
                    <a:lnTo>
                      <a:pt x="2057" y="613"/>
                    </a:lnTo>
                    <a:lnTo>
                      <a:pt x="2147" y="682"/>
                    </a:lnTo>
                    <a:lnTo>
                      <a:pt x="2036" y="836"/>
                    </a:lnTo>
                    <a:lnTo>
                      <a:pt x="2057" y="865"/>
                    </a:lnTo>
                    <a:lnTo>
                      <a:pt x="1841" y="920"/>
                    </a:lnTo>
                    <a:lnTo>
                      <a:pt x="1841" y="982"/>
                    </a:lnTo>
                    <a:lnTo>
                      <a:pt x="1938" y="954"/>
                    </a:lnTo>
                    <a:lnTo>
                      <a:pt x="1994" y="1038"/>
                    </a:lnTo>
                    <a:lnTo>
                      <a:pt x="2085" y="1018"/>
                    </a:lnTo>
                    <a:lnTo>
                      <a:pt x="2099" y="1135"/>
                    </a:lnTo>
                    <a:lnTo>
                      <a:pt x="2161" y="1185"/>
                    </a:lnTo>
                    <a:lnTo>
                      <a:pt x="2036" y="1317"/>
                    </a:lnTo>
                    <a:lnTo>
                      <a:pt x="1875" y="1240"/>
                    </a:lnTo>
                    <a:lnTo>
                      <a:pt x="1805" y="1191"/>
                    </a:lnTo>
                    <a:lnTo>
                      <a:pt x="1582" y="1163"/>
                    </a:lnTo>
                    <a:lnTo>
                      <a:pt x="1443" y="1191"/>
                    </a:lnTo>
                    <a:lnTo>
                      <a:pt x="1345" y="1254"/>
                    </a:lnTo>
                    <a:lnTo>
                      <a:pt x="1331" y="1233"/>
                    </a:lnTo>
                    <a:lnTo>
                      <a:pt x="1304" y="1358"/>
                    </a:lnTo>
                    <a:lnTo>
                      <a:pt x="1192" y="1491"/>
                    </a:lnTo>
                    <a:lnTo>
                      <a:pt x="1200" y="1595"/>
                    </a:lnTo>
                    <a:lnTo>
                      <a:pt x="1172" y="1658"/>
                    </a:lnTo>
                    <a:lnTo>
                      <a:pt x="1220" y="1748"/>
                    </a:lnTo>
                    <a:lnTo>
                      <a:pt x="1150" y="1902"/>
                    </a:lnTo>
                    <a:lnTo>
                      <a:pt x="1046" y="1833"/>
                    </a:lnTo>
                    <a:lnTo>
                      <a:pt x="1039" y="1616"/>
                    </a:lnTo>
                    <a:lnTo>
                      <a:pt x="983" y="1609"/>
                    </a:lnTo>
                    <a:lnTo>
                      <a:pt x="976" y="1658"/>
                    </a:lnTo>
                    <a:lnTo>
                      <a:pt x="906" y="1637"/>
                    </a:lnTo>
                    <a:lnTo>
                      <a:pt x="878" y="1575"/>
                    </a:lnTo>
                    <a:lnTo>
                      <a:pt x="816" y="1595"/>
                    </a:lnTo>
                    <a:lnTo>
                      <a:pt x="794" y="1533"/>
                    </a:lnTo>
                    <a:lnTo>
                      <a:pt x="697" y="1561"/>
                    </a:lnTo>
                    <a:lnTo>
                      <a:pt x="655" y="1442"/>
                    </a:lnTo>
                    <a:lnTo>
                      <a:pt x="607" y="1442"/>
                    </a:lnTo>
                    <a:lnTo>
                      <a:pt x="579" y="1282"/>
                    </a:lnTo>
                    <a:lnTo>
                      <a:pt x="454" y="1317"/>
                    </a:lnTo>
                    <a:lnTo>
                      <a:pt x="432" y="1372"/>
                    </a:lnTo>
                    <a:lnTo>
                      <a:pt x="390" y="1324"/>
                    </a:lnTo>
                    <a:lnTo>
                      <a:pt x="307" y="1394"/>
                    </a:lnTo>
                    <a:lnTo>
                      <a:pt x="28" y="1366"/>
                    </a:lnTo>
                    <a:lnTo>
                      <a:pt x="0" y="1296"/>
                    </a:lnTo>
                    <a:close/>
                  </a:path>
                </a:pathLst>
              </a:custGeom>
              <a:solidFill>
                <a:srgbClr val="CC33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690" name="Freeform 18"/>
              <p:cNvSpPr>
                <a:spLocks/>
              </p:cNvSpPr>
              <p:nvPr/>
            </p:nvSpPr>
            <p:spPr bwMode="auto">
              <a:xfrm>
                <a:off x="882" y="2463"/>
                <a:ext cx="1081" cy="951"/>
              </a:xfrm>
              <a:custGeom>
                <a:avLst/>
                <a:gdLst/>
                <a:ahLst/>
                <a:cxnLst>
                  <a:cxn ang="0">
                    <a:pos x="113" y="1233"/>
                  </a:cxn>
                  <a:cxn ang="0">
                    <a:pos x="336" y="1086"/>
                  </a:cxn>
                  <a:cxn ang="0">
                    <a:pos x="426" y="613"/>
                  </a:cxn>
                  <a:cxn ang="0">
                    <a:pos x="364" y="515"/>
                  </a:cxn>
                  <a:cxn ang="0">
                    <a:pos x="426" y="396"/>
                  </a:cxn>
                  <a:cxn ang="0">
                    <a:pos x="600" y="362"/>
                  </a:cxn>
                  <a:cxn ang="0">
                    <a:pos x="635" y="215"/>
                  </a:cxn>
                  <a:cxn ang="0">
                    <a:pos x="977" y="271"/>
                  </a:cxn>
                  <a:cxn ang="0">
                    <a:pos x="1179" y="195"/>
                  </a:cxn>
                  <a:cxn ang="0">
                    <a:pos x="1137" y="167"/>
                  </a:cxn>
                  <a:cxn ang="0">
                    <a:pos x="1319" y="76"/>
                  </a:cxn>
                  <a:cxn ang="0">
                    <a:pos x="1569" y="153"/>
                  </a:cxn>
                  <a:cxn ang="0">
                    <a:pos x="1932" y="279"/>
                  </a:cxn>
                  <a:cxn ang="0">
                    <a:pos x="2029" y="474"/>
                  </a:cxn>
                  <a:cxn ang="0">
                    <a:pos x="2051" y="591"/>
                  </a:cxn>
                  <a:cxn ang="0">
                    <a:pos x="1981" y="696"/>
                  </a:cxn>
                  <a:cxn ang="0">
                    <a:pos x="2148" y="682"/>
                  </a:cxn>
                  <a:cxn ang="0">
                    <a:pos x="2057" y="864"/>
                  </a:cxn>
                  <a:cxn ang="0">
                    <a:pos x="1841" y="982"/>
                  </a:cxn>
                  <a:cxn ang="0">
                    <a:pos x="1995" y="1038"/>
                  </a:cxn>
                  <a:cxn ang="0">
                    <a:pos x="2099" y="1136"/>
                  </a:cxn>
                  <a:cxn ang="0">
                    <a:pos x="2037" y="1317"/>
                  </a:cxn>
                  <a:cxn ang="0">
                    <a:pos x="1806" y="1191"/>
                  </a:cxn>
                  <a:cxn ang="0">
                    <a:pos x="1444" y="1191"/>
                  </a:cxn>
                  <a:cxn ang="0">
                    <a:pos x="1332" y="1233"/>
                  </a:cxn>
                  <a:cxn ang="0">
                    <a:pos x="1193" y="1490"/>
                  </a:cxn>
                  <a:cxn ang="0">
                    <a:pos x="1172" y="1657"/>
                  </a:cxn>
                  <a:cxn ang="0">
                    <a:pos x="1151" y="1901"/>
                  </a:cxn>
                  <a:cxn ang="0">
                    <a:pos x="1040" y="1615"/>
                  </a:cxn>
                  <a:cxn ang="0">
                    <a:pos x="977" y="1657"/>
                  </a:cxn>
                  <a:cxn ang="0">
                    <a:pos x="879" y="1574"/>
                  </a:cxn>
                  <a:cxn ang="0">
                    <a:pos x="795" y="1532"/>
                  </a:cxn>
                  <a:cxn ang="0">
                    <a:pos x="656" y="1442"/>
                  </a:cxn>
                  <a:cxn ang="0">
                    <a:pos x="579" y="1281"/>
                  </a:cxn>
                  <a:cxn ang="0">
                    <a:pos x="433" y="1372"/>
                  </a:cxn>
                  <a:cxn ang="0">
                    <a:pos x="308" y="1393"/>
                  </a:cxn>
                  <a:cxn ang="0">
                    <a:pos x="0" y="1295"/>
                  </a:cxn>
                </a:cxnLst>
                <a:rect l="0" t="0" r="r" b="b"/>
                <a:pathLst>
                  <a:path w="2162" h="1901">
                    <a:moveTo>
                      <a:pt x="0" y="1295"/>
                    </a:moveTo>
                    <a:lnTo>
                      <a:pt x="113" y="1233"/>
                    </a:lnTo>
                    <a:lnTo>
                      <a:pt x="210" y="1226"/>
                    </a:lnTo>
                    <a:lnTo>
                      <a:pt x="336" y="1086"/>
                    </a:lnTo>
                    <a:lnTo>
                      <a:pt x="308" y="989"/>
                    </a:lnTo>
                    <a:lnTo>
                      <a:pt x="426" y="613"/>
                    </a:lnTo>
                    <a:lnTo>
                      <a:pt x="405" y="494"/>
                    </a:lnTo>
                    <a:lnTo>
                      <a:pt x="364" y="515"/>
                    </a:lnTo>
                    <a:lnTo>
                      <a:pt x="350" y="488"/>
                    </a:lnTo>
                    <a:lnTo>
                      <a:pt x="426" y="396"/>
                    </a:lnTo>
                    <a:lnTo>
                      <a:pt x="565" y="452"/>
                    </a:lnTo>
                    <a:lnTo>
                      <a:pt x="600" y="362"/>
                    </a:lnTo>
                    <a:lnTo>
                      <a:pt x="551" y="293"/>
                    </a:lnTo>
                    <a:lnTo>
                      <a:pt x="635" y="215"/>
                    </a:lnTo>
                    <a:lnTo>
                      <a:pt x="830" y="209"/>
                    </a:lnTo>
                    <a:lnTo>
                      <a:pt x="977" y="271"/>
                    </a:lnTo>
                    <a:lnTo>
                      <a:pt x="1165" y="215"/>
                    </a:lnTo>
                    <a:lnTo>
                      <a:pt x="1179" y="195"/>
                    </a:lnTo>
                    <a:lnTo>
                      <a:pt x="1130" y="209"/>
                    </a:lnTo>
                    <a:lnTo>
                      <a:pt x="1137" y="167"/>
                    </a:lnTo>
                    <a:lnTo>
                      <a:pt x="1221" y="104"/>
                    </a:lnTo>
                    <a:lnTo>
                      <a:pt x="1319" y="76"/>
                    </a:lnTo>
                    <a:lnTo>
                      <a:pt x="1291" y="0"/>
                    </a:lnTo>
                    <a:lnTo>
                      <a:pt x="1569" y="153"/>
                    </a:lnTo>
                    <a:lnTo>
                      <a:pt x="1827" y="42"/>
                    </a:lnTo>
                    <a:lnTo>
                      <a:pt x="1932" y="279"/>
                    </a:lnTo>
                    <a:lnTo>
                      <a:pt x="1924" y="432"/>
                    </a:lnTo>
                    <a:lnTo>
                      <a:pt x="2029" y="474"/>
                    </a:lnTo>
                    <a:lnTo>
                      <a:pt x="2015" y="557"/>
                    </a:lnTo>
                    <a:lnTo>
                      <a:pt x="2051" y="591"/>
                    </a:lnTo>
                    <a:lnTo>
                      <a:pt x="1987" y="647"/>
                    </a:lnTo>
                    <a:lnTo>
                      <a:pt x="1981" y="696"/>
                    </a:lnTo>
                    <a:lnTo>
                      <a:pt x="2057" y="613"/>
                    </a:lnTo>
                    <a:lnTo>
                      <a:pt x="2148" y="682"/>
                    </a:lnTo>
                    <a:lnTo>
                      <a:pt x="2037" y="836"/>
                    </a:lnTo>
                    <a:lnTo>
                      <a:pt x="2057" y="864"/>
                    </a:lnTo>
                    <a:lnTo>
                      <a:pt x="1841" y="919"/>
                    </a:lnTo>
                    <a:lnTo>
                      <a:pt x="1841" y="982"/>
                    </a:lnTo>
                    <a:lnTo>
                      <a:pt x="1939" y="955"/>
                    </a:lnTo>
                    <a:lnTo>
                      <a:pt x="1995" y="1038"/>
                    </a:lnTo>
                    <a:lnTo>
                      <a:pt x="2085" y="1017"/>
                    </a:lnTo>
                    <a:lnTo>
                      <a:pt x="2099" y="1136"/>
                    </a:lnTo>
                    <a:lnTo>
                      <a:pt x="2162" y="1184"/>
                    </a:lnTo>
                    <a:lnTo>
                      <a:pt x="2037" y="1317"/>
                    </a:lnTo>
                    <a:lnTo>
                      <a:pt x="1876" y="1239"/>
                    </a:lnTo>
                    <a:lnTo>
                      <a:pt x="1806" y="1191"/>
                    </a:lnTo>
                    <a:lnTo>
                      <a:pt x="1583" y="1163"/>
                    </a:lnTo>
                    <a:lnTo>
                      <a:pt x="1444" y="1191"/>
                    </a:lnTo>
                    <a:lnTo>
                      <a:pt x="1346" y="1253"/>
                    </a:lnTo>
                    <a:lnTo>
                      <a:pt x="1332" y="1233"/>
                    </a:lnTo>
                    <a:lnTo>
                      <a:pt x="1305" y="1358"/>
                    </a:lnTo>
                    <a:lnTo>
                      <a:pt x="1193" y="1490"/>
                    </a:lnTo>
                    <a:lnTo>
                      <a:pt x="1200" y="1595"/>
                    </a:lnTo>
                    <a:lnTo>
                      <a:pt x="1172" y="1657"/>
                    </a:lnTo>
                    <a:lnTo>
                      <a:pt x="1221" y="1748"/>
                    </a:lnTo>
                    <a:lnTo>
                      <a:pt x="1151" y="1901"/>
                    </a:lnTo>
                    <a:lnTo>
                      <a:pt x="1046" y="1832"/>
                    </a:lnTo>
                    <a:lnTo>
                      <a:pt x="1040" y="1615"/>
                    </a:lnTo>
                    <a:lnTo>
                      <a:pt x="983" y="1609"/>
                    </a:lnTo>
                    <a:lnTo>
                      <a:pt x="977" y="1657"/>
                    </a:lnTo>
                    <a:lnTo>
                      <a:pt x="907" y="1637"/>
                    </a:lnTo>
                    <a:lnTo>
                      <a:pt x="879" y="1574"/>
                    </a:lnTo>
                    <a:lnTo>
                      <a:pt x="816" y="1595"/>
                    </a:lnTo>
                    <a:lnTo>
                      <a:pt x="795" y="1532"/>
                    </a:lnTo>
                    <a:lnTo>
                      <a:pt x="698" y="1560"/>
                    </a:lnTo>
                    <a:lnTo>
                      <a:pt x="656" y="1442"/>
                    </a:lnTo>
                    <a:lnTo>
                      <a:pt x="607" y="1442"/>
                    </a:lnTo>
                    <a:lnTo>
                      <a:pt x="579" y="1281"/>
                    </a:lnTo>
                    <a:lnTo>
                      <a:pt x="454" y="1317"/>
                    </a:lnTo>
                    <a:lnTo>
                      <a:pt x="433" y="1372"/>
                    </a:lnTo>
                    <a:lnTo>
                      <a:pt x="391" y="1323"/>
                    </a:lnTo>
                    <a:lnTo>
                      <a:pt x="308" y="1393"/>
                    </a:lnTo>
                    <a:lnTo>
                      <a:pt x="28" y="1365"/>
                    </a:lnTo>
                    <a:lnTo>
                      <a:pt x="0" y="1295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691" name="Freeform 19"/>
              <p:cNvSpPr>
                <a:spLocks/>
              </p:cNvSpPr>
              <p:nvPr/>
            </p:nvSpPr>
            <p:spPr bwMode="auto">
              <a:xfrm>
                <a:off x="3398" y="4758"/>
                <a:ext cx="418" cy="442"/>
              </a:xfrm>
              <a:custGeom>
                <a:avLst/>
                <a:gdLst/>
                <a:ahLst/>
                <a:cxnLst>
                  <a:cxn ang="0">
                    <a:pos x="0" y="189"/>
                  </a:cxn>
                  <a:cxn ang="0">
                    <a:pos x="313" y="0"/>
                  </a:cxn>
                  <a:cxn ang="0">
                    <a:pos x="354" y="56"/>
                  </a:cxn>
                  <a:cxn ang="0">
                    <a:pos x="313" y="84"/>
                  </a:cxn>
                  <a:cxn ang="0">
                    <a:pos x="410" y="292"/>
                  </a:cxn>
                  <a:cxn ang="0">
                    <a:pos x="606" y="244"/>
                  </a:cxn>
                  <a:cxn ang="0">
                    <a:pos x="634" y="265"/>
                  </a:cxn>
                  <a:cxn ang="0">
                    <a:pos x="724" y="181"/>
                  </a:cxn>
                  <a:cxn ang="0">
                    <a:pos x="836" y="320"/>
                  </a:cxn>
                  <a:cxn ang="0">
                    <a:pos x="704" y="668"/>
                  </a:cxn>
                  <a:cxn ang="0">
                    <a:pos x="662" y="759"/>
                  </a:cxn>
                  <a:cxn ang="0">
                    <a:pos x="549" y="822"/>
                  </a:cxn>
                  <a:cxn ang="0">
                    <a:pos x="320" y="885"/>
                  </a:cxn>
                  <a:cxn ang="0">
                    <a:pos x="271" y="808"/>
                  </a:cxn>
                  <a:cxn ang="0">
                    <a:pos x="222" y="543"/>
                  </a:cxn>
                  <a:cxn ang="0">
                    <a:pos x="125" y="487"/>
                  </a:cxn>
                  <a:cxn ang="0">
                    <a:pos x="201" y="362"/>
                  </a:cxn>
                  <a:cxn ang="0">
                    <a:pos x="0" y="189"/>
                  </a:cxn>
                </a:cxnLst>
                <a:rect l="0" t="0" r="r" b="b"/>
                <a:pathLst>
                  <a:path w="836" h="885">
                    <a:moveTo>
                      <a:pt x="0" y="189"/>
                    </a:moveTo>
                    <a:lnTo>
                      <a:pt x="313" y="0"/>
                    </a:lnTo>
                    <a:lnTo>
                      <a:pt x="354" y="56"/>
                    </a:lnTo>
                    <a:lnTo>
                      <a:pt x="313" y="84"/>
                    </a:lnTo>
                    <a:lnTo>
                      <a:pt x="410" y="292"/>
                    </a:lnTo>
                    <a:lnTo>
                      <a:pt x="606" y="244"/>
                    </a:lnTo>
                    <a:lnTo>
                      <a:pt x="634" y="265"/>
                    </a:lnTo>
                    <a:lnTo>
                      <a:pt x="724" y="181"/>
                    </a:lnTo>
                    <a:lnTo>
                      <a:pt x="836" y="320"/>
                    </a:lnTo>
                    <a:lnTo>
                      <a:pt x="704" y="668"/>
                    </a:lnTo>
                    <a:lnTo>
                      <a:pt x="662" y="759"/>
                    </a:lnTo>
                    <a:lnTo>
                      <a:pt x="549" y="822"/>
                    </a:lnTo>
                    <a:lnTo>
                      <a:pt x="320" y="885"/>
                    </a:lnTo>
                    <a:lnTo>
                      <a:pt x="271" y="808"/>
                    </a:lnTo>
                    <a:lnTo>
                      <a:pt x="222" y="543"/>
                    </a:lnTo>
                    <a:lnTo>
                      <a:pt x="125" y="487"/>
                    </a:lnTo>
                    <a:lnTo>
                      <a:pt x="201" y="362"/>
                    </a:lnTo>
                    <a:lnTo>
                      <a:pt x="0" y="189"/>
                    </a:lnTo>
                    <a:close/>
                  </a:path>
                </a:pathLst>
              </a:custGeom>
              <a:solidFill>
                <a:srgbClr val="CC33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692" name="Freeform 20"/>
              <p:cNvSpPr>
                <a:spLocks/>
              </p:cNvSpPr>
              <p:nvPr/>
            </p:nvSpPr>
            <p:spPr bwMode="auto">
              <a:xfrm>
                <a:off x="3398" y="4759"/>
                <a:ext cx="419" cy="442"/>
              </a:xfrm>
              <a:custGeom>
                <a:avLst/>
                <a:gdLst/>
                <a:ahLst/>
                <a:cxnLst>
                  <a:cxn ang="0">
                    <a:pos x="0" y="188"/>
                  </a:cxn>
                  <a:cxn ang="0">
                    <a:pos x="314" y="0"/>
                  </a:cxn>
                  <a:cxn ang="0">
                    <a:pos x="355" y="56"/>
                  </a:cxn>
                  <a:cxn ang="0">
                    <a:pos x="314" y="84"/>
                  </a:cxn>
                  <a:cxn ang="0">
                    <a:pos x="411" y="292"/>
                  </a:cxn>
                  <a:cxn ang="0">
                    <a:pos x="606" y="243"/>
                  </a:cxn>
                  <a:cxn ang="0">
                    <a:pos x="634" y="265"/>
                  </a:cxn>
                  <a:cxn ang="0">
                    <a:pos x="725" y="181"/>
                  </a:cxn>
                  <a:cxn ang="0">
                    <a:pos x="837" y="320"/>
                  </a:cxn>
                  <a:cxn ang="0">
                    <a:pos x="704" y="668"/>
                  </a:cxn>
                  <a:cxn ang="0">
                    <a:pos x="662" y="758"/>
                  </a:cxn>
                  <a:cxn ang="0">
                    <a:pos x="550" y="822"/>
                  </a:cxn>
                  <a:cxn ang="0">
                    <a:pos x="320" y="885"/>
                  </a:cxn>
                  <a:cxn ang="0">
                    <a:pos x="272" y="808"/>
                  </a:cxn>
                  <a:cxn ang="0">
                    <a:pos x="222" y="543"/>
                  </a:cxn>
                  <a:cxn ang="0">
                    <a:pos x="125" y="487"/>
                  </a:cxn>
                  <a:cxn ang="0">
                    <a:pos x="202" y="362"/>
                  </a:cxn>
                  <a:cxn ang="0">
                    <a:pos x="0" y="188"/>
                  </a:cxn>
                </a:cxnLst>
                <a:rect l="0" t="0" r="r" b="b"/>
                <a:pathLst>
                  <a:path w="837" h="885">
                    <a:moveTo>
                      <a:pt x="0" y="188"/>
                    </a:moveTo>
                    <a:lnTo>
                      <a:pt x="314" y="0"/>
                    </a:lnTo>
                    <a:lnTo>
                      <a:pt x="355" y="56"/>
                    </a:lnTo>
                    <a:lnTo>
                      <a:pt x="314" y="84"/>
                    </a:lnTo>
                    <a:lnTo>
                      <a:pt x="411" y="292"/>
                    </a:lnTo>
                    <a:lnTo>
                      <a:pt x="606" y="243"/>
                    </a:lnTo>
                    <a:lnTo>
                      <a:pt x="634" y="265"/>
                    </a:lnTo>
                    <a:lnTo>
                      <a:pt x="725" y="181"/>
                    </a:lnTo>
                    <a:lnTo>
                      <a:pt x="837" y="320"/>
                    </a:lnTo>
                    <a:lnTo>
                      <a:pt x="704" y="668"/>
                    </a:lnTo>
                    <a:lnTo>
                      <a:pt x="662" y="758"/>
                    </a:lnTo>
                    <a:lnTo>
                      <a:pt x="550" y="822"/>
                    </a:lnTo>
                    <a:lnTo>
                      <a:pt x="320" y="885"/>
                    </a:lnTo>
                    <a:lnTo>
                      <a:pt x="272" y="808"/>
                    </a:lnTo>
                    <a:lnTo>
                      <a:pt x="222" y="543"/>
                    </a:lnTo>
                    <a:lnTo>
                      <a:pt x="125" y="487"/>
                    </a:lnTo>
                    <a:lnTo>
                      <a:pt x="202" y="362"/>
                    </a:lnTo>
                    <a:lnTo>
                      <a:pt x="0" y="188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693" name="Freeform 21"/>
              <p:cNvSpPr>
                <a:spLocks/>
              </p:cNvSpPr>
              <p:nvPr/>
            </p:nvSpPr>
            <p:spPr bwMode="auto">
              <a:xfrm>
                <a:off x="3559" y="1121"/>
                <a:ext cx="690" cy="791"/>
              </a:xfrm>
              <a:custGeom>
                <a:avLst/>
                <a:gdLst/>
                <a:ahLst/>
                <a:cxnLst>
                  <a:cxn ang="0">
                    <a:pos x="746" y="1525"/>
                  </a:cxn>
                  <a:cxn ang="0">
                    <a:pos x="390" y="1519"/>
                  </a:cxn>
                  <a:cxn ang="0">
                    <a:pos x="334" y="1547"/>
                  </a:cxn>
                  <a:cxn ang="0">
                    <a:pos x="293" y="1581"/>
                  </a:cxn>
                  <a:cxn ang="0">
                    <a:pos x="307" y="1463"/>
                  </a:cxn>
                  <a:cxn ang="0">
                    <a:pos x="112" y="1414"/>
                  </a:cxn>
                  <a:cxn ang="0">
                    <a:pos x="174" y="1191"/>
                  </a:cxn>
                  <a:cxn ang="0">
                    <a:pos x="28" y="1094"/>
                  </a:cxn>
                  <a:cxn ang="0">
                    <a:pos x="0" y="1004"/>
                  </a:cxn>
                  <a:cxn ang="0">
                    <a:pos x="14" y="962"/>
                  </a:cxn>
                  <a:cxn ang="0">
                    <a:pos x="70" y="948"/>
                  </a:cxn>
                  <a:cxn ang="0">
                    <a:pos x="104" y="892"/>
                  </a:cxn>
                  <a:cxn ang="0">
                    <a:pos x="153" y="668"/>
                  </a:cxn>
                  <a:cxn ang="0">
                    <a:pos x="215" y="606"/>
                  </a:cxn>
                  <a:cxn ang="0">
                    <a:pos x="132" y="501"/>
                  </a:cxn>
                  <a:cxn ang="0">
                    <a:pos x="76" y="356"/>
                  </a:cxn>
                  <a:cxn ang="0">
                    <a:pos x="223" y="147"/>
                  </a:cxn>
                  <a:cxn ang="0">
                    <a:pos x="348" y="147"/>
                  </a:cxn>
                  <a:cxn ang="0">
                    <a:pos x="474" y="14"/>
                  </a:cxn>
                  <a:cxn ang="0">
                    <a:pos x="537" y="0"/>
                  </a:cxn>
                  <a:cxn ang="0">
                    <a:pos x="607" y="216"/>
                  </a:cxn>
                  <a:cxn ang="0">
                    <a:pos x="683" y="272"/>
                  </a:cxn>
                  <a:cxn ang="0">
                    <a:pos x="711" y="362"/>
                  </a:cxn>
                  <a:cxn ang="0">
                    <a:pos x="871" y="216"/>
                  </a:cxn>
                  <a:cxn ang="0">
                    <a:pos x="969" y="216"/>
                  </a:cxn>
                  <a:cxn ang="0">
                    <a:pos x="1080" y="286"/>
                  </a:cxn>
                  <a:cxn ang="0">
                    <a:pos x="1073" y="181"/>
                  </a:cxn>
                  <a:cxn ang="0">
                    <a:pos x="1122" y="147"/>
                  </a:cxn>
                  <a:cxn ang="0">
                    <a:pos x="1227" y="202"/>
                  </a:cxn>
                  <a:cxn ang="0">
                    <a:pos x="1339" y="35"/>
                  </a:cxn>
                  <a:cxn ang="0">
                    <a:pos x="1381" y="42"/>
                  </a:cxn>
                  <a:cxn ang="0">
                    <a:pos x="1283" y="397"/>
                  </a:cxn>
                  <a:cxn ang="0">
                    <a:pos x="1087" y="704"/>
                  </a:cxn>
                  <a:cxn ang="0">
                    <a:pos x="1039" y="837"/>
                  </a:cxn>
                  <a:cxn ang="0">
                    <a:pos x="1122" y="843"/>
                  </a:cxn>
                  <a:cxn ang="0">
                    <a:pos x="1087" y="920"/>
                  </a:cxn>
                  <a:cxn ang="0">
                    <a:pos x="1157" y="954"/>
                  </a:cxn>
                  <a:cxn ang="0">
                    <a:pos x="1136" y="1010"/>
                  </a:cxn>
                  <a:cxn ang="0">
                    <a:pos x="1178" y="996"/>
                  </a:cxn>
                  <a:cxn ang="0">
                    <a:pos x="1122" y="1059"/>
                  </a:cxn>
                  <a:cxn ang="0">
                    <a:pos x="934" y="1080"/>
                  </a:cxn>
                  <a:cxn ang="0">
                    <a:pos x="913" y="1261"/>
                  </a:cxn>
                  <a:cxn ang="0">
                    <a:pos x="746" y="1525"/>
                  </a:cxn>
                </a:cxnLst>
                <a:rect l="0" t="0" r="r" b="b"/>
                <a:pathLst>
                  <a:path w="1381" h="1581">
                    <a:moveTo>
                      <a:pt x="746" y="1525"/>
                    </a:moveTo>
                    <a:lnTo>
                      <a:pt x="390" y="1519"/>
                    </a:lnTo>
                    <a:lnTo>
                      <a:pt x="334" y="1547"/>
                    </a:lnTo>
                    <a:lnTo>
                      <a:pt x="293" y="1581"/>
                    </a:lnTo>
                    <a:lnTo>
                      <a:pt x="307" y="1463"/>
                    </a:lnTo>
                    <a:lnTo>
                      <a:pt x="112" y="1414"/>
                    </a:lnTo>
                    <a:lnTo>
                      <a:pt x="174" y="1191"/>
                    </a:lnTo>
                    <a:lnTo>
                      <a:pt x="28" y="1094"/>
                    </a:lnTo>
                    <a:lnTo>
                      <a:pt x="0" y="1004"/>
                    </a:lnTo>
                    <a:lnTo>
                      <a:pt x="14" y="962"/>
                    </a:lnTo>
                    <a:lnTo>
                      <a:pt x="70" y="948"/>
                    </a:lnTo>
                    <a:lnTo>
                      <a:pt x="104" y="892"/>
                    </a:lnTo>
                    <a:lnTo>
                      <a:pt x="153" y="668"/>
                    </a:lnTo>
                    <a:lnTo>
                      <a:pt x="215" y="606"/>
                    </a:lnTo>
                    <a:lnTo>
                      <a:pt x="132" y="501"/>
                    </a:lnTo>
                    <a:lnTo>
                      <a:pt x="76" y="356"/>
                    </a:lnTo>
                    <a:lnTo>
                      <a:pt x="223" y="147"/>
                    </a:lnTo>
                    <a:lnTo>
                      <a:pt x="348" y="147"/>
                    </a:lnTo>
                    <a:lnTo>
                      <a:pt x="474" y="14"/>
                    </a:lnTo>
                    <a:lnTo>
                      <a:pt x="537" y="0"/>
                    </a:lnTo>
                    <a:lnTo>
                      <a:pt x="607" y="216"/>
                    </a:lnTo>
                    <a:lnTo>
                      <a:pt x="683" y="272"/>
                    </a:lnTo>
                    <a:lnTo>
                      <a:pt x="711" y="362"/>
                    </a:lnTo>
                    <a:lnTo>
                      <a:pt x="871" y="216"/>
                    </a:lnTo>
                    <a:lnTo>
                      <a:pt x="969" y="216"/>
                    </a:lnTo>
                    <a:lnTo>
                      <a:pt x="1080" y="286"/>
                    </a:lnTo>
                    <a:lnTo>
                      <a:pt x="1073" y="181"/>
                    </a:lnTo>
                    <a:lnTo>
                      <a:pt x="1122" y="147"/>
                    </a:lnTo>
                    <a:lnTo>
                      <a:pt x="1227" y="202"/>
                    </a:lnTo>
                    <a:lnTo>
                      <a:pt x="1339" y="35"/>
                    </a:lnTo>
                    <a:lnTo>
                      <a:pt x="1381" y="42"/>
                    </a:lnTo>
                    <a:lnTo>
                      <a:pt x="1283" y="397"/>
                    </a:lnTo>
                    <a:lnTo>
                      <a:pt x="1087" y="704"/>
                    </a:lnTo>
                    <a:lnTo>
                      <a:pt x="1039" y="837"/>
                    </a:lnTo>
                    <a:lnTo>
                      <a:pt x="1122" y="843"/>
                    </a:lnTo>
                    <a:lnTo>
                      <a:pt x="1087" y="920"/>
                    </a:lnTo>
                    <a:lnTo>
                      <a:pt x="1157" y="954"/>
                    </a:lnTo>
                    <a:lnTo>
                      <a:pt x="1136" y="1010"/>
                    </a:lnTo>
                    <a:lnTo>
                      <a:pt x="1178" y="996"/>
                    </a:lnTo>
                    <a:lnTo>
                      <a:pt x="1122" y="1059"/>
                    </a:lnTo>
                    <a:lnTo>
                      <a:pt x="934" y="1080"/>
                    </a:lnTo>
                    <a:lnTo>
                      <a:pt x="913" y="1261"/>
                    </a:lnTo>
                    <a:lnTo>
                      <a:pt x="746" y="1525"/>
                    </a:lnTo>
                    <a:close/>
                  </a:path>
                </a:pathLst>
              </a:custGeom>
              <a:solidFill>
                <a:srgbClr val="FF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694" name="Freeform 22"/>
              <p:cNvSpPr>
                <a:spLocks/>
              </p:cNvSpPr>
              <p:nvPr/>
            </p:nvSpPr>
            <p:spPr bwMode="auto">
              <a:xfrm>
                <a:off x="3559" y="1122"/>
                <a:ext cx="690" cy="791"/>
              </a:xfrm>
              <a:custGeom>
                <a:avLst/>
                <a:gdLst/>
                <a:ahLst/>
                <a:cxnLst>
                  <a:cxn ang="0">
                    <a:pos x="746" y="1525"/>
                  </a:cxn>
                  <a:cxn ang="0">
                    <a:pos x="391" y="1518"/>
                  </a:cxn>
                  <a:cxn ang="0">
                    <a:pos x="336" y="1546"/>
                  </a:cxn>
                  <a:cxn ang="0">
                    <a:pos x="294" y="1581"/>
                  </a:cxn>
                  <a:cxn ang="0">
                    <a:pos x="308" y="1462"/>
                  </a:cxn>
                  <a:cxn ang="0">
                    <a:pos x="112" y="1414"/>
                  </a:cxn>
                  <a:cxn ang="0">
                    <a:pos x="175" y="1191"/>
                  </a:cxn>
                  <a:cxn ang="0">
                    <a:pos x="28" y="1094"/>
                  </a:cxn>
                  <a:cxn ang="0">
                    <a:pos x="0" y="1003"/>
                  </a:cxn>
                  <a:cxn ang="0">
                    <a:pos x="14" y="961"/>
                  </a:cxn>
                  <a:cxn ang="0">
                    <a:pos x="70" y="947"/>
                  </a:cxn>
                  <a:cxn ang="0">
                    <a:pos x="105" y="891"/>
                  </a:cxn>
                  <a:cxn ang="0">
                    <a:pos x="153" y="668"/>
                  </a:cxn>
                  <a:cxn ang="0">
                    <a:pos x="217" y="605"/>
                  </a:cxn>
                  <a:cxn ang="0">
                    <a:pos x="133" y="501"/>
                  </a:cxn>
                  <a:cxn ang="0">
                    <a:pos x="77" y="355"/>
                  </a:cxn>
                  <a:cxn ang="0">
                    <a:pos x="223" y="146"/>
                  </a:cxn>
                  <a:cxn ang="0">
                    <a:pos x="349" y="146"/>
                  </a:cxn>
                  <a:cxn ang="0">
                    <a:pos x="475" y="14"/>
                  </a:cxn>
                  <a:cxn ang="0">
                    <a:pos x="537" y="0"/>
                  </a:cxn>
                  <a:cxn ang="0">
                    <a:pos x="607" y="215"/>
                  </a:cxn>
                  <a:cxn ang="0">
                    <a:pos x="684" y="271"/>
                  </a:cxn>
                  <a:cxn ang="0">
                    <a:pos x="712" y="362"/>
                  </a:cxn>
                  <a:cxn ang="0">
                    <a:pos x="871" y="215"/>
                  </a:cxn>
                  <a:cxn ang="0">
                    <a:pos x="969" y="215"/>
                  </a:cxn>
                  <a:cxn ang="0">
                    <a:pos x="1080" y="285"/>
                  </a:cxn>
                  <a:cxn ang="0">
                    <a:pos x="1074" y="181"/>
                  </a:cxn>
                  <a:cxn ang="0">
                    <a:pos x="1122" y="146"/>
                  </a:cxn>
                  <a:cxn ang="0">
                    <a:pos x="1227" y="201"/>
                  </a:cxn>
                  <a:cxn ang="0">
                    <a:pos x="1339" y="34"/>
                  </a:cxn>
                  <a:cxn ang="0">
                    <a:pos x="1381" y="42"/>
                  </a:cxn>
                  <a:cxn ang="0">
                    <a:pos x="1283" y="396"/>
                  </a:cxn>
                  <a:cxn ang="0">
                    <a:pos x="1088" y="703"/>
                  </a:cxn>
                  <a:cxn ang="0">
                    <a:pos x="1039" y="836"/>
                  </a:cxn>
                  <a:cxn ang="0">
                    <a:pos x="1122" y="843"/>
                  </a:cxn>
                  <a:cxn ang="0">
                    <a:pos x="1088" y="919"/>
                  </a:cxn>
                  <a:cxn ang="0">
                    <a:pos x="1158" y="954"/>
                  </a:cxn>
                  <a:cxn ang="0">
                    <a:pos x="1136" y="1010"/>
                  </a:cxn>
                  <a:cxn ang="0">
                    <a:pos x="1178" y="996"/>
                  </a:cxn>
                  <a:cxn ang="0">
                    <a:pos x="1122" y="1058"/>
                  </a:cxn>
                  <a:cxn ang="0">
                    <a:pos x="935" y="1080"/>
                  </a:cxn>
                  <a:cxn ang="0">
                    <a:pos x="913" y="1261"/>
                  </a:cxn>
                  <a:cxn ang="0">
                    <a:pos x="746" y="1525"/>
                  </a:cxn>
                </a:cxnLst>
                <a:rect l="0" t="0" r="r" b="b"/>
                <a:pathLst>
                  <a:path w="1381" h="1581">
                    <a:moveTo>
                      <a:pt x="746" y="1525"/>
                    </a:moveTo>
                    <a:lnTo>
                      <a:pt x="391" y="1518"/>
                    </a:lnTo>
                    <a:lnTo>
                      <a:pt x="336" y="1546"/>
                    </a:lnTo>
                    <a:lnTo>
                      <a:pt x="294" y="1581"/>
                    </a:lnTo>
                    <a:lnTo>
                      <a:pt x="308" y="1462"/>
                    </a:lnTo>
                    <a:lnTo>
                      <a:pt x="112" y="1414"/>
                    </a:lnTo>
                    <a:lnTo>
                      <a:pt x="175" y="1191"/>
                    </a:lnTo>
                    <a:lnTo>
                      <a:pt x="28" y="1094"/>
                    </a:lnTo>
                    <a:lnTo>
                      <a:pt x="0" y="1003"/>
                    </a:lnTo>
                    <a:lnTo>
                      <a:pt x="14" y="961"/>
                    </a:lnTo>
                    <a:lnTo>
                      <a:pt x="70" y="947"/>
                    </a:lnTo>
                    <a:lnTo>
                      <a:pt x="105" y="891"/>
                    </a:lnTo>
                    <a:lnTo>
                      <a:pt x="153" y="668"/>
                    </a:lnTo>
                    <a:lnTo>
                      <a:pt x="217" y="605"/>
                    </a:lnTo>
                    <a:lnTo>
                      <a:pt x="133" y="501"/>
                    </a:lnTo>
                    <a:lnTo>
                      <a:pt x="77" y="355"/>
                    </a:lnTo>
                    <a:lnTo>
                      <a:pt x="223" y="146"/>
                    </a:lnTo>
                    <a:lnTo>
                      <a:pt x="349" y="146"/>
                    </a:lnTo>
                    <a:lnTo>
                      <a:pt x="475" y="14"/>
                    </a:lnTo>
                    <a:lnTo>
                      <a:pt x="537" y="0"/>
                    </a:lnTo>
                    <a:lnTo>
                      <a:pt x="607" y="215"/>
                    </a:lnTo>
                    <a:lnTo>
                      <a:pt x="684" y="271"/>
                    </a:lnTo>
                    <a:lnTo>
                      <a:pt x="712" y="362"/>
                    </a:lnTo>
                    <a:lnTo>
                      <a:pt x="871" y="215"/>
                    </a:lnTo>
                    <a:lnTo>
                      <a:pt x="969" y="215"/>
                    </a:lnTo>
                    <a:lnTo>
                      <a:pt x="1080" y="285"/>
                    </a:lnTo>
                    <a:lnTo>
                      <a:pt x="1074" y="181"/>
                    </a:lnTo>
                    <a:lnTo>
                      <a:pt x="1122" y="146"/>
                    </a:lnTo>
                    <a:lnTo>
                      <a:pt x="1227" y="201"/>
                    </a:lnTo>
                    <a:lnTo>
                      <a:pt x="1339" y="34"/>
                    </a:lnTo>
                    <a:lnTo>
                      <a:pt x="1381" y="42"/>
                    </a:lnTo>
                    <a:lnTo>
                      <a:pt x="1283" y="396"/>
                    </a:lnTo>
                    <a:lnTo>
                      <a:pt x="1088" y="703"/>
                    </a:lnTo>
                    <a:lnTo>
                      <a:pt x="1039" y="836"/>
                    </a:lnTo>
                    <a:lnTo>
                      <a:pt x="1122" y="843"/>
                    </a:lnTo>
                    <a:lnTo>
                      <a:pt x="1088" y="919"/>
                    </a:lnTo>
                    <a:lnTo>
                      <a:pt x="1158" y="954"/>
                    </a:lnTo>
                    <a:lnTo>
                      <a:pt x="1136" y="1010"/>
                    </a:lnTo>
                    <a:lnTo>
                      <a:pt x="1178" y="996"/>
                    </a:lnTo>
                    <a:lnTo>
                      <a:pt x="1122" y="1058"/>
                    </a:lnTo>
                    <a:lnTo>
                      <a:pt x="935" y="1080"/>
                    </a:lnTo>
                    <a:lnTo>
                      <a:pt x="913" y="1261"/>
                    </a:lnTo>
                    <a:lnTo>
                      <a:pt x="746" y="1525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695" name="Freeform 23"/>
              <p:cNvSpPr>
                <a:spLocks/>
              </p:cNvSpPr>
              <p:nvPr/>
            </p:nvSpPr>
            <p:spPr bwMode="auto">
              <a:xfrm>
                <a:off x="4520" y="3218"/>
                <a:ext cx="935" cy="687"/>
              </a:xfrm>
              <a:custGeom>
                <a:avLst/>
                <a:gdLst/>
                <a:ahLst/>
                <a:cxnLst>
                  <a:cxn ang="0">
                    <a:pos x="0" y="1136"/>
                  </a:cxn>
                  <a:cxn ang="0">
                    <a:pos x="104" y="1032"/>
                  </a:cxn>
                  <a:cxn ang="0">
                    <a:pos x="376" y="934"/>
                  </a:cxn>
                  <a:cxn ang="0">
                    <a:pos x="648" y="885"/>
                  </a:cxn>
                  <a:cxn ang="0">
                    <a:pos x="878" y="788"/>
                  </a:cxn>
                  <a:cxn ang="0">
                    <a:pos x="850" y="726"/>
                  </a:cxn>
                  <a:cxn ang="0">
                    <a:pos x="920" y="690"/>
                  </a:cxn>
                  <a:cxn ang="0">
                    <a:pos x="961" y="523"/>
                  </a:cxn>
                  <a:cxn ang="0">
                    <a:pos x="934" y="370"/>
                  </a:cxn>
                  <a:cxn ang="0">
                    <a:pos x="1136" y="314"/>
                  </a:cxn>
                  <a:cxn ang="0">
                    <a:pos x="1178" y="147"/>
                  </a:cxn>
                  <a:cxn ang="0">
                    <a:pos x="1115" y="84"/>
                  </a:cxn>
                  <a:cxn ang="0">
                    <a:pos x="1178" y="8"/>
                  </a:cxn>
                  <a:cxn ang="0">
                    <a:pos x="1353" y="42"/>
                  </a:cxn>
                  <a:cxn ang="0">
                    <a:pos x="1478" y="0"/>
                  </a:cxn>
                  <a:cxn ang="0">
                    <a:pos x="1534" y="70"/>
                  </a:cxn>
                  <a:cxn ang="0">
                    <a:pos x="1617" y="84"/>
                  </a:cxn>
                  <a:cxn ang="0">
                    <a:pos x="1652" y="36"/>
                  </a:cxn>
                  <a:cxn ang="0">
                    <a:pos x="1771" y="92"/>
                  </a:cxn>
                  <a:cxn ang="0">
                    <a:pos x="1868" y="175"/>
                  </a:cxn>
                  <a:cxn ang="0">
                    <a:pos x="1777" y="336"/>
                  </a:cxn>
                  <a:cxn ang="0">
                    <a:pos x="1659" y="364"/>
                  </a:cxn>
                  <a:cxn ang="0">
                    <a:pos x="1757" y="517"/>
                  </a:cxn>
                  <a:cxn ang="0">
                    <a:pos x="1694" y="635"/>
                  </a:cxn>
                  <a:cxn ang="0">
                    <a:pos x="1791" y="656"/>
                  </a:cxn>
                  <a:cxn ang="0">
                    <a:pos x="1701" y="676"/>
                  </a:cxn>
                  <a:cxn ang="0">
                    <a:pos x="1785" y="767"/>
                  </a:cxn>
                  <a:cxn ang="0">
                    <a:pos x="1659" y="865"/>
                  </a:cxn>
                  <a:cxn ang="0">
                    <a:pos x="1610" y="865"/>
                  </a:cxn>
                  <a:cxn ang="0">
                    <a:pos x="1631" y="816"/>
                  </a:cxn>
                  <a:cxn ang="0">
                    <a:pos x="1576" y="740"/>
                  </a:cxn>
                  <a:cxn ang="0">
                    <a:pos x="1554" y="781"/>
                  </a:cxn>
                  <a:cxn ang="0">
                    <a:pos x="1471" y="746"/>
                  </a:cxn>
                  <a:cxn ang="0">
                    <a:pos x="1520" y="899"/>
                  </a:cxn>
                  <a:cxn ang="0">
                    <a:pos x="1373" y="969"/>
                  </a:cxn>
                  <a:cxn ang="0">
                    <a:pos x="1436" y="1080"/>
                  </a:cxn>
                  <a:cxn ang="0">
                    <a:pos x="1339" y="1143"/>
                  </a:cxn>
                  <a:cxn ang="0">
                    <a:pos x="1339" y="1227"/>
                  </a:cxn>
                  <a:cxn ang="0">
                    <a:pos x="1289" y="1269"/>
                  </a:cxn>
                  <a:cxn ang="0">
                    <a:pos x="1025" y="1276"/>
                  </a:cxn>
                  <a:cxn ang="0">
                    <a:pos x="969" y="1248"/>
                  </a:cxn>
                  <a:cxn ang="0">
                    <a:pos x="752" y="1374"/>
                  </a:cxn>
                  <a:cxn ang="0">
                    <a:pos x="537" y="1332"/>
                  </a:cxn>
                  <a:cxn ang="0">
                    <a:pos x="481" y="1304"/>
                  </a:cxn>
                  <a:cxn ang="0">
                    <a:pos x="474" y="1234"/>
                  </a:cxn>
                  <a:cxn ang="0">
                    <a:pos x="56" y="1352"/>
                  </a:cxn>
                  <a:cxn ang="0">
                    <a:pos x="0" y="1136"/>
                  </a:cxn>
                </a:cxnLst>
                <a:rect l="0" t="0" r="r" b="b"/>
                <a:pathLst>
                  <a:path w="1868" h="1374">
                    <a:moveTo>
                      <a:pt x="0" y="1136"/>
                    </a:moveTo>
                    <a:lnTo>
                      <a:pt x="104" y="1032"/>
                    </a:lnTo>
                    <a:lnTo>
                      <a:pt x="376" y="934"/>
                    </a:lnTo>
                    <a:lnTo>
                      <a:pt x="648" y="885"/>
                    </a:lnTo>
                    <a:lnTo>
                      <a:pt x="878" y="788"/>
                    </a:lnTo>
                    <a:lnTo>
                      <a:pt x="850" y="726"/>
                    </a:lnTo>
                    <a:lnTo>
                      <a:pt x="920" y="690"/>
                    </a:lnTo>
                    <a:lnTo>
                      <a:pt x="961" y="523"/>
                    </a:lnTo>
                    <a:lnTo>
                      <a:pt x="934" y="370"/>
                    </a:lnTo>
                    <a:lnTo>
                      <a:pt x="1136" y="314"/>
                    </a:lnTo>
                    <a:lnTo>
                      <a:pt x="1178" y="147"/>
                    </a:lnTo>
                    <a:lnTo>
                      <a:pt x="1115" y="84"/>
                    </a:lnTo>
                    <a:lnTo>
                      <a:pt x="1178" y="8"/>
                    </a:lnTo>
                    <a:lnTo>
                      <a:pt x="1353" y="42"/>
                    </a:lnTo>
                    <a:lnTo>
                      <a:pt x="1478" y="0"/>
                    </a:lnTo>
                    <a:lnTo>
                      <a:pt x="1534" y="70"/>
                    </a:lnTo>
                    <a:lnTo>
                      <a:pt x="1617" y="84"/>
                    </a:lnTo>
                    <a:lnTo>
                      <a:pt x="1652" y="36"/>
                    </a:lnTo>
                    <a:lnTo>
                      <a:pt x="1771" y="92"/>
                    </a:lnTo>
                    <a:lnTo>
                      <a:pt x="1868" y="175"/>
                    </a:lnTo>
                    <a:lnTo>
                      <a:pt x="1777" y="336"/>
                    </a:lnTo>
                    <a:lnTo>
                      <a:pt x="1659" y="364"/>
                    </a:lnTo>
                    <a:lnTo>
                      <a:pt x="1757" y="517"/>
                    </a:lnTo>
                    <a:lnTo>
                      <a:pt x="1694" y="635"/>
                    </a:lnTo>
                    <a:lnTo>
                      <a:pt x="1791" y="656"/>
                    </a:lnTo>
                    <a:lnTo>
                      <a:pt x="1701" y="676"/>
                    </a:lnTo>
                    <a:lnTo>
                      <a:pt x="1785" y="767"/>
                    </a:lnTo>
                    <a:lnTo>
                      <a:pt x="1659" y="865"/>
                    </a:lnTo>
                    <a:lnTo>
                      <a:pt x="1610" y="865"/>
                    </a:lnTo>
                    <a:lnTo>
                      <a:pt x="1631" y="816"/>
                    </a:lnTo>
                    <a:lnTo>
                      <a:pt x="1576" y="740"/>
                    </a:lnTo>
                    <a:lnTo>
                      <a:pt x="1554" y="781"/>
                    </a:lnTo>
                    <a:lnTo>
                      <a:pt x="1471" y="746"/>
                    </a:lnTo>
                    <a:lnTo>
                      <a:pt x="1520" y="899"/>
                    </a:lnTo>
                    <a:lnTo>
                      <a:pt x="1373" y="969"/>
                    </a:lnTo>
                    <a:lnTo>
                      <a:pt x="1436" y="1080"/>
                    </a:lnTo>
                    <a:lnTo>
                      <a:pt x="1339" y="1143"/>
                    </a:lnTo>
                    <a:lnTo>
                      <a:pt x="1339" y="1227"/>
                    </a:lnTo>
                    <a:lnTo>
                      <a:pt x="1289" y="1269"/>
                    </a:lnTo>
                    <a:lnTo>
                      <a:pt x="1025" y="1276"/>
                    </a:lnTo>
                    <a:lnTo>
                      <a:pt x="969" y="1248"/>
                    </a:lnTo>
                    <a:lnTo>
                      <a:pt x="752" y="1374"/>
                    </a:lnTo>
                    <a:lnTo>
                      <a:pt x="537" y="1332"/>
                    </a:lnTo>
                    <a:lnTo>
                      <a:pt x="481" y="1304"/>
                    </a:lnTo>
                    <a:lnTo>
                      <a:pt x="474" y="1234"/>
                    </a:lnTo>
                    <a:lnTo>
                      <a:pt x="56" y="1352"/>
                    </a:lnTo>
                    <a:lnTo>
                      <a:pt x="0" y="1136"/>
                    </a:lnTo>
                    <a:close/>
                  </a:path>
                </a:pathLst>
              </a:custGeom>
              <a:solidFill>
                <a:srgbClr val="CC33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696" name="Freeform 24"/>
              <p:cNvSpPr>
                <a:spLocks/>
              </p:cNvSpPr>
              <p:nvPr/>
            </p:nvSpPr>
            <p:spPr bwMode="auto">
              <a:xfrm>
                <a:off x="4520" y="3219"/>
                <a:ext cx="935" cy="686"/>
              </a:xfrm>
              <a:custGeom>
                <a:avLst/>
                <a:gdLst/>
                <a:ahLst/>
                <a:cxnLst>
                  <a:cxn ang="0">
                    <a:pos x="0" y="1135"/>
                  </a:cxn>
                  <a:cxn ang="0">
                    <a:pos x="105" y="1030"/>
                  </a:cxn>
                  <a:cxn ang="0">
                    <a:pos x="377" y="932"/>
                  </a:cxn>
                  <a:cxn ang="0">
                    <a:pos x="648" y="884"/>
                  </a:cxn>
                  <a:cxn ang="0">
                    <a:pos x="879" y="787"/>
                  </a:cxn>
                  <a:cxn ang="0">
                    <a:pos x="851" y="724"/>
                  </a:cxn>
                  <a:cxn ang="0">
                    <a:pos x="921" y="689"/>
                  </a:cxn>
                  <a:cxn ang="0">
                    <a:pos x="963" y="522"/>
                  </a:cxn>
                  <a:cxn ang="0">
                    <a:pos x="935" y="369"/>
                  </a:cxn>
                  <a:cxn ang="0">
                    <a:pos x="1137" y="313"/>
                  </a:cxn>
                  <a:cxn ang="0">
                    <a:pos x="1179" y="145"/>
                  </a:cxn>
                  <a:cxn ang="0">
                    <a:pos x="1116" y="83"/>
                  </a:cxn>
                  <a:cxn ang="0">
                    <a:pos x="1179" y="6"/>
                  </a:cxn>
                  <a:cxn ang="0">
                    <a:pos x="1353" y="41"/>
                  </a:cxn>
                  <a:cxn ang="0">
                    <a:pos x="1478" y="0"/>
                  </a:cxn>
                  <a:cxn ang="0">
                    <a:pos x="1534" y="69"/>
                  </a:cxn>
                  <a:cxn ang="0">
                    <a:pos x="1617" y="83"/>
                  </a:cxn>
                  <a:cxn ang="0">
                    <a:pos x="1653" y="34"/>
                  </a:cxn>
                  <a:cxn ang="0">
                    <a:pos x="1771" y="90"/>
                  </a:cxn>
                  <a:cxn ang="0">
                    <a:pos x="1868" y="173"/>
                  </a:cxn>
                  <a:cxn ang="0">
                    <a:pos x="1778" y="334"/>
                  </a:cxn>
                  <a:cxn ang="0">
                    <a:pos x="1659" y="362"/>
                  </a:cxn>
                  <a:cxn ang="0">
                    <a:pos x="1757" y="515"/>
                  </a:cxn>
                  <a:cxn ang="0">
                    <a:pos x="1695" y="634"/>
                  </a:cxn>
                  <a:cxn ang="0">
                    <a:pos x="1792" y="654"/>
                  </a:cxn>
                  <a:cxn ang="0">
                    <a:pos x="1701" y="675"/>
                  </a:cxn>
                  <a:cxn ang="0">
                    <a:pos x="1785" y="765"/>
                  </a:cxn>
                  <a:cxn ang="0">
                    <a:pos x="1659" y="863"/>
                  </a:cxn>
                  <a:cxn ang="0">
                    <a:pos x="1611" y="863"/>
                  </a:cxn>
                  <a:cxn ang="0">
                    <a:pos x="1631" y="815"/>
                  </a:cxn>
                  <a:cxn ang="0">
                    <a:pos x="1576" y="738"/>
                  </a:cxn>
                  <a:cxn ang="0">
                    <a:pos x="1555" y="779"/>
                  </a:cxn>
                  <a:cxn ang="0">
                    <a:pos x="1472" y="745"/>
                  </a:cxn>
                  <a:cxn ang="0">
                    <a:pos x="1520" y="898"/>
                  </a:cxn>
                  <a:cxn ang="0">
                    <a:pos x="1374" y="968"/>
                  </a:cxn>
                  <a:cxn ang="0">
                    <a:pos x="1436" y="1079"/>
                  </a:cxn>
                  <a:cxn ang="0">
                    <a:pos x="1339" y="1141"/>
                  </a:cxn>
                  <a:cxn ang="0">
                    <a:pos x="1339" y="1226"/>
                  </a:cxn>
                  <a:cxn ang="0">
                    <a:pos x="1290" y="1268"/>
                  </a:cxn>
                  <a:cxn ang="0">
                    <a:pos x="1025" y="1274"/>
                  </a:cxn>
                  <a:cxn ang="0">
                    <a:pos x="969" y="1246"/>
                  </a:cxn>
                  <a:cxn ang="0">
                    <a:pos x="753" y="1372"/>
                  </a:cxn>
                  <a:cxn ang="0">
                    <a:pos x="537" y="1330"/>
                  </a:cxn>
                  <a:cxn ang="0">
                    <a:pos x="481" y="1302"/>
                  </a:cxn>
                  <a:cxn ang="0">
                    <a:pos x="475" y="1232"/>
                  </a:cxn>
                  <a:cxn ang="0">
                    <a:pos x="56" y="1351"/>
                  </a:cxn>
                  <a:cxn ang="0">
                    <a:pos x="0" y="1135"/>
                  </a:cxn>
                </a:cxnLst>
                <a:rect l="0" t="0" r="r" b="b"/>
                <a:pathLst>
                  <a:path w="1868" h="1372">
                    <a:moveTo>
                      <a:pt x="0" y="1135"/>
                    </a:moveTo>
                    <a:lnTo>
                      <a:pt x="105" y="1030"/>
                    </a:lnTo>
                    <a:lnTo>
                      <a:pt x="377" y="932"/>
                    </a:lnTo>
                    <a:lnTo>
                      <a:pt x="648" y="884"/>
                    </a:lnTo>
                    <a:lnTo>
                      <a:pt x="879" y="787"/>
                    </a:lnTo>
                    <a:lnTo>
                      <a:pt x="851" y="724"/>
                    </a:lnTo>
                    <a:lnTo>
                      <a:pt x="921" y="689"/>
                    </a:lnTo>
                    <a:lnTo>
                      <a:pt x="963" y="522"/>
                    </a:lnTo>
                    <a:lnTo>
                      <a:pt x="935" y="369"/>
                    </a:lnTo>
                    <a:lnTo>
                      <a:pt x="1137" y="313"/>
                    </a:lnTo>
                    <a:lnTo>
                      <a:pt x="1179" y="145"/>
                    </a:lnTo>
                    <a:lnTo>
                      <a:pt x="1116" y="83"/>
                    </a:lnTo>
                    <a:lnTo>
                      <a:pt x="1179" y="6"/>
                    </a:lnTo>
                    <a:lnTo>
                      <a:pt x="1353" y="41"/>
                    </a:lnTo>
                    <a:lnTo>
                      <a:pt x="1478" y="0"/>
                    </a:lnTo>
                    <a:lnTo>
                      <a:pt x="1534" y="69"/>
                    </a:lnTo>
                    <a:lnTo>
                      <a:pt x="1617" y="83"/>
                    </a:lnTo>
                    <a:lnTo>
                      <a:pt x="1653" y="34"/>
                    </a:lnTo>
                    <a:lnTo>
                      <a:pt x="1771" y="90"/>
                    </a:lnTo>
                    <a:lnTo>
                      <a:pt x="1868" y="173"/>
                    </a:lnTo>
                    <a:lnTo>
                      <a:pt x="1778" y="334"/>
                    </a:lnTo>
                    <a:lnTo>
                      <a:pt x="1659" y="362"/>
                    </a:lnTo>
                    <a:lnTo>
                      <a:pt x="1757" y="515"/>
                    </a:lnTo>
                    <a:lnTo>
                      <a:pt x="1695" y="634"/>
                    </a:lnTo>
                    <a:lnTo>
                      <a:pt x="1792" y="654"/>
                    </a:lnTo>
                    <a:lnTo>
                      <a:pt x="1701" y="675"/>
                    </a:lnTo>
                    <a:lnTo>
                      <a:pt x="1785" y="765"/>
                    </a:lnTo>
                    <a:lnTo>
                      <a:pt x="1659" y="863"/>
                    </a:lnTo>
                    <a:lnTo>
                      <a:pt x="1611" y="863"/>
                    </a:lnTo>
                    <a:lnTo>
                      <a:pt x="1631" y="815"/>
                    </a:lnTo>
                    <a:lnTo>
                      <a:pt x="1576" y="738"/>
                    </a:lnTo>
                    <a:lnTo>
                      <a:pt x="1555" y="779"/>
                    </a:lnTo>
                    <a:lnTo>
                      <a:pt x="1472" y="745"/>
                    </a:lnTo>
                    <a:lnTo>
                      <a:pt x="1520" y="898"/>
                    </a:lnTo>
                    <a:lnTo>
                      <a:pt x="1374" y="968"/>
                    </a:lnTo>
                    <a:lnTo>
                      <a:pt x="1436" y="1079"/>
                    </a:lnTo>
                    <a:lnTo>
                      <a:pt x="1339" y="1141"/>
                    </a:lnTo>
                    <a:lnTo>
                      <a:pt x="1339" y="1226"/>
                    </a:lnTo>
                    <a:lnTo>
                      <a:pt x="1290" y="1268"/>
                    </a:lnTo>
                    <a:lnTo>
                      <a:pt x="1025" y="1274"/>
                    </a:lnTo>
                    <a:lnTo>
                      <a:pt x="969" y="1246"/>
                    </a:lnTo>
                    <a:lnTo>
                      <a:pt x="753" y="1372"/>
                    </a:lnTo>
                    <a:lnTo>
                      <a:pt x="537" y="1330"/>
                    </a:lnTo>
                    <a:lnTo>
                      <a:pt x="481" y="1302"/>
                    </a:lnTo>
                    <a:lnTo>
                      <a:pt x="475" y="1232"/>
                    </a:lnTo>
                    <a:lnTo>
                      <a:pt x="56" y="1351"/>
                    </a:lnTo>
                    <a:lnTo>
                      <a:pt x="0" y="1135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697" name="Freeform 25"/>
              <p:cNvSpPr>
                <a:spLocks/>
              </p:cNvSpPr>
              <p:nvPr/>
            </p:nvSpPr>
            <p:spPr bwMode="auto">
              <a:xfrm>
                <a:off x="2276" y="4260"/>
                <a:ext cx="648" cy="481"/>
              </a:xfrm>
              <a:custGeom>
                <a:avLst/>
                <a:gdLst/>
                <a:ahLst/>
                <a:cxnLst>
                  <a:cxn ang="0">
                    <a:pos x="1193" y="390"/>
                  </a:cxn>
                  <a:cxn ang="0">
                    <a:pos x="1102" y="362"/>
                  </a:cxn>
                  <a:cxn ang="0">
                    <a:pos x="1082" y="606"/>
                  </a:cxn>
                  <a:cxn ang="0">
                    <a:pos x="795" y="682"/>
                  </a:cxn>
                  <a:cxn ang="0">
                    <a:pos x="586" y="668"/>
                  </a:cxn>
                  <a:cxn ang="0">
                    <a:pos x="551" y="731"/>
                  </a:cxn>
                  <a:cxn ang="0">
                    <a:pos x="579" y="835"/>
                  </a:cxn>
                  <a:cxn ang="0">
                    <a:pos x="656" y="877"/>
                  </a:cxn>
                  <a:cxn ang="0">
                    <a:pos x="593" y="962"/>
                  </a:cxn>
                  <a:cxn ang="0">
                    <a:pos x="607" y="877"/>
                  </a:cxn>
                  <a:cxn ang="0">
                    <a:pos x="523" y="829"/>
                  </a:cxn>
                  <a:cxn ang="0">
                    <a:pos x="495" y="857"/>
                  </a:cxn>
                  <a:cxn ang="0">
                    <a:pos x="461" y="829"/>
                  </a:cxn>
                  <a:cxn ang="0">
                    <a:pos x="433" y="843"/>
                  </a:cxn>
                  <a:cxn ang="0">
                    <a:pos x="370" y="766"/>
                  </a:cxn>
                  <a:cxn ang="0">
                    <a:pos x="272" y="794"/>
                  </a:cxn>
                  <a:cxn ang="0">
                    <a:pos x="230" y="738"/>
                  </a:cxn>
                  <a:cxn ang="0">
                    <a:pos x="308" y="696"/>
                  </a:cxn>
                  <a:cxn ang="0">
                    <a:pos x="272" y="634"/>
                  </a:cxn>
                  <a:cxn ang="0">
                    <a:pos x="210" y="648"/>
                  </a:cxn>
                  <a:cxn ang="0">
                    <a:pos x="161" y="557"/>
                  </a:cxn>
                  <a:cxn ang="0">
                    <a:pos x="182" y="445"/>
                  </a:cxn>
                  <a:cxn ang="0">
                    <a:pos x="8" y="209"/>
                  </a:cxn>
                  <a:cxn ang="0">
                    <a:pos x="0" y="133"/>
                  </a:cxn>
                  <a:cxn ang="0">
                    <a:pos x="42" y="69"/>
                  </a:cxn>
                  <a:cxn ang="0">
                    <a:pos x="300" y="119"/>
                  </a:cxn>
                  <a:cxn ang="0">
                    <a:pos x="433" y="21"/>
                  </a:cxn>
                  <a:cxn ang="0">
                    <a:pos x="670" y="0"/>
                  </a:cxn>
                  <a:cxn ang="0">
                    <a:pos x="726" y="14"/>
                  </a:cxn>
                  <a:cxn ang="0">
                    <a:pos x="704" y="119"/>
                  </a:cxn>
                  <a:cxn ang="0">
                    <a:pos x="858" y="153"/>
                  </a:cxn>
                  <a:cxn ang="0">
                    <a:pos x="1227" y="139"/>
                  </a:cxn>
                  <a:cxn ang="0">
                    <a:pos x="1249" y="77"/>
                  </a:cxn>
                  <a:cxn ang="0">
                    <a:pos x="1283" y="83"/>
                  </a:cxn>
                  <a:cxn ang="0">
                    <a:pos x="1297" y="174"/>
                  </a:cxn>
                  <a:cxn ang="0">
                    <a:pos x="1213" y="195"/>
                  </a:cxn>
                  <a:cxn ang="0">
                    <a:pos x="1193" y="390"/>
                  </a:cxn>
                </a:cxnLst>
                <a:rect l="0" t="0" r="r" b="b"/>
                <a:pathLst>
                  <a:path w="1297" h="962">
                    <a:moveTo>
                      <a:pt x="1193" y="390"/>
                    </a:moveTo>
                    <a:lnTo>
                      <a:pt x="1102" y="362"/>
                    </a:lnTo>
                    <a:lnTo>
                      <a:pt x="1082" y="606"/>
                    </a:lnTo>
                    <a:lnTo>
                      <a:pt x="795" y="682"/>
                    </a:lnTo>
                    <a:lnTo>
                      <a:pt x="586" y="668"/>
                    </a:lnTo>
                    <a:lnTo>
                      <a:pt x="551" y="731"/>
                    </a:lnTo>
                    <a:lnTo>
                      <a:pt x="579" y="835"/>
                    </a:lnTo>
                    <a:lnTo>
                      <a:pt x="656" y="877"/>
                    </a:lnTo>
                    <a:lnTo>
                      <a:pt x="593" y="962"/>
                    </a:lnTo>
                    <a:lnTo>
                      <a:pt x="607" y="877"/>
                    </a:lnTo>
                    <a:lnTo>
                      <a:pt x="523" y="829"/>
                    </a:lnTo>
                    <a:lnTo>
                      <a:pt x="495" y="857"/>
                    </a:lnTo>
                    <a:lnTo>
                      <a:pt x="461" y="829"/>
                    </a:lnTo>
                    <a:lnTo>
                      <a:pt x="433" y="843"/>
                    </a:lnTo>
                    <a:lnTo>
                      <a:pt x="370" y="766"/>
                    </a:lnTo>
                    <a:lnTo>
                      <a:pt x="272" y="794"/>
                    </a:lnTo>
                    <a:lnTo>
                      <a:pt x="230" y="738"/>
                    </a:lnTo>
                    <a:lnTo>
                      <a:pt x="308" y="696"/>
                    </a:lnTo>
                    <a:lnTo>
                      <a:pt x="272" y="634"/>
                    </a:lnTo>
                    <a:lnTo>
                      <a:pt x="210" y="648"/>
                    </a:lnTo>
                    <a:lnTo>
                      <a:pt x="161" y="557"/>
                    </a:lnTo>
                    <a:lnTo>
                      <a:pt x="182" y="445"/>
                    </a:lnTo>
                    <a:lnTo>
                      <a:pt x="8" y="209"/>
                    </a:lnTo>
                    <a:lnTo>
                      <a:pt x="0" y="133"/>
                    </a:lnTo>
                    <a:lnTo>
                      <a:pt x="42" y="69"/>
                    </a:lnTo>
                    <a:lnTo>
                      <a:pt x="300" y="119"/>
                    </a:lnTo>
                    <a:lnTo>
                      <a:pt x="433" y="21"/>
                    </a:lnTo>
                    <a:lnTo>
                      <a:pt x="670" y="0"/>
                    </a:lnTo>
                    <a:lnTo>
                      <a:pt x="726" y="14"/>
                    </a:lnTo>
                    <a:lnTo>
                      <a:pt x="704" y="119"/>
                    </a:lnTo>
                    <a:lnTo>
                      <a:pt x="858" y="153"/>
                    </a:lnTo>
                    <a:lnTo>
                      <a:pt x="1227" y="139"/>
                    </a:lnTo>
                    <a:lnTo>
                      <a:pt x="1249" y="77"/>
                    </a:lnTo>
                    <a:lnTo>
                      <a:pt x="1283" y="83"/>
                    </a:lnTo>
                    <a:lnTo>
                      <a:pt x="1297" y="174"/>
                    </a:lnTo>
                    <a:lnTo>
                      <a:pt x="1213" y="195"/>
                    </a:lnTo>
                    <a:lnTo>
                      <a:pt x="1193" y="390"/>
                    </a:lnTo>
                    <a:close/>
                  </a:path>
                </a:pathLst>
              </a:custGeom>
              <a:solidFill>
                <a:srgbClr val="FF66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698" name="Freeform 26"/>
              <p:cNvSpPr>
                <a:spLocks/>
              </p:cNvSpPr>
              <p:nvPr/>
            </p:nvSpPr>
            <p:spPr bwMode="auto">
              <a:xfrm>
                <a:off x="2276" y="4260"/>
                <a:ext cx="649" cy="481"/>
              </a:xfrm>
              <a:custGeom>
                <a:avLst/>
                <a:gdLst/>
                <a:ahLst/>
                <a:cxnLst>
                  <a:cxn ang="0">
                    <a:pos x="1192" y="391"/>
                  </a:cxn>
                  <a:cxn ang="0">
                    <a:pos x="1102" y="363"/>
                  </a:cxn>
                  <a:cxn ang="0">
                    <a:pos x="1081" y="606"/>
                  </a:cxn>
                  <a:cxn ang="0">
                    <a:pos x="794" y="683"/>
                  </a:cxn>
                  <a:cxn ang="0">
                    <a:pos x="585" y="669"/>
                  </a:cxn>
                  <a:cxn ang="0">
                    <a:pos x="551" y="731"/>
                  </a:cxn>
                  <a:cxn ang="0">
                    <a:pos x="579" y="836"/>
                  </a:cxn>
                  <a:cxn ang="0">
                    <a:pos x="655" y="878"/>
                  </a:cxn>
                  <a:cxn ang="0">
                    <a:pos x="593" y="962"/>
                  </a:cxn>
                  <a:cxn ang="0">
                    <a:pos x="607" y="878"/>
                  </a:cxn>
                  <a:cxn ang="0">
                    <a:pos x="523" y="829"/>
                  </a:cxn>
                  <a:cxn ang="0">
                    <a:pos x="495" y="857"/>
                  </a:cxn>
                  <a:cxn ang="0">
                    <a:pos x="460" y="829"/>
                  </a:cxn>
                  <a:cxn ang="0">
                    <a:pos x="432" y="843"/>
                  </a:cxn>
                  <a:cxn ang="0">
                    <a:pos x="370" y="767"/>
                  </a:cxn>
                  <a:cxn ang="0">
                    <a:pos x="272" y="795"/>
                  </a:cxn>
                  <a:cxn ang="0">
                    <a:pos x="231" y="739"/>
                  </a:cxn>
                  <a:cxn ang="0">
                    <a:pos x="307" y="697"/>
                  </a:cxn>
                  <a:cxn ang="0">
                    <a:pos x="272" y="634"/>
                  </a:cxn>
                  <a:cxn ang="0">
                    <a:pos x="209" y="648"/>
                  </a:cxn>
                  <a:cxn ang="0">
                    <a:pos x="161" y="558"/>
                  </a:cxn>
                  <a:cxn ang="0">
                    <a:pos x="181" y="446"/>
                  </a:cxn>
                  <a:cxn ang="0">
                    <a:pos x="7" y="210"/>
                  </a:cxn>
                  <a:cxn ang="0">
                    <a:pos x="0" y="133"/>
                  </a:cxn>
                  <a:cxn ang="0">
                    <a:pos x="42" y="71"/>
                  </a:cxn>
                  <a:cxn ang="0">
                    <a:pos x="300" y="119"/>
                  </a:cxn>
                  <a:cxn ang="0">
                    <a:pos x="432" y="21"/>
                  </a:cxn>
                  <a:cxn ang="0">
                    <a:pos x="669" y="0"/>
                  </a:cxn>
                  <a:cxn ang="0">
                    <a:pos x="725" y="14"/>
                  </a:cxn>
                  <a:cxn ang="0">
                    <a:pos x="704" y="119"/>
                  </a:cxn>
                  <a:cxn ang="0">
                    <a:pos x="858" y="154"/>
                  </a:cxn>
                  <a:cxn ang="0">
                    <a:pos x="1227" y="140"/>
                  </a:cxn>
                  <a:cxn ang="0">
                    <a:pos x="1248" y="77"/>
                  </a:cxn>
                  <a:cxn ang="0">
                    <a:pos x="1283" y="84"/>
                  </a:cxn>
                  <a:cxn ang="0">
                    <a:pos x="1297" y="174"/>
                  </a:cxn>
                  <a:cxn ang="0">
                    <a:pos x="1213" y="196"/>
                  </a:cxn>
                  <a:cxn ang="0">
                    <a:pos x="1192" y="391"/>
                  </a:cxn>
                </a:cxnLst>
                <a:rect l="0" t="0" r="r" b="b"/>
                <a:pathLst>
                  <a:path w="1297" h="962">
                    <a:moveTo>
                      <a:pt x="1192" y="391"/>
                    </a:moveTo>
                    <a:lnTo>
                      <a:pt x="1102" y="363"/>
                    </a:lnTo>
                    <a:lnTo>
                      <a:pt x="1081" y="606"/>
                    </a:lnTo>
                    <a:lnTo>
                      <a:pt x="794" y="683"/>
                    </a:lnTo>
                    <a:lnTo>
                      <a:pt x="585" y="669"/>
                    </a:lnTo>
                    <a:lnTo>
                      <a:pt x="551" y="731"/>
                    </a:lnTo>
                    <a:lnTo>
                      <a:pt x="579" y="836"/>
                    </a:lnTo>
                    <a:lnTo>
                      <a:pt x="655" y="878"/>
                    </a:lnTo>
                    <a:lnTo>
                      <a:pt x="593" y="962"/>
                    </a:lnTo>
                    <a:lnTo>
                      <a:pt x="607" y="878"/>
                    </a:lnTo>
                    <a:lnTo>
                      <a:pt x="523" y="829"/>
                    </a:lnTo>
                    <a:lnTo>
                      <a:pt x="495" y="857"/>
                    </a:lnTo>
                    <a:lnTo>
                      <a:pt x="460" y="829"/>
                    </a:lnTo>
                    <a:lnTo>
                      <a:pt x="432" y="843"/>
                    </a:lnTo>
                    <a:lnTo>
                      <a:pt x="370" y="767"/>
                    </a:lnTo>
                    <a:lnTo>
                      <a:pt x="272" y="795"/>
                    </a:lnTo>
                    <a:lnTo>
                      <a:pt x="231" y="739"/>
                    </a:lnTo>
                    <a:lnTo>
                      <a:pt x="307" y="697"/>
                    </a:lnTo>
                    <a:lnTo>
                      <a:pt x="272" y="634"/>
                    </a:lnTo>
                    <a:lnTo>
                      <a:pt x="209" y="648"/>
                    </a:lnTo>
                    <a:lnTo>
                      <a:pt x="161" y="558"/>
                    </a:lnTo>
                    <a:lnTo>
                      <a:pt x="181" y="446"/>
                    </a:lnTo>
                    <a:lnTo>
                      <a:pt x="7" y="210"/>
                    </a:lnTo>
                    <a:lnTo>
                      <a:pt x="0" y="133"/>
                    </a:lnTo>
                    <a:lnTo>
                      <a:pt x="42" y="71"/>
                    </a:lnTo>
                    <a:lnTo>
                      <a:pt x="300" y="119"/>
                    </a:lnTo>
                    <a:lnTo>
                      <a:pt x="432" y="21"/>
                    </a:lnTo>
                    <a:lnTo>
                      <a:pt x="669" y="0"/>
                    </a:lnTo>
                    <a:lnTo>
                      <a:pt x="725" y="14"/>
                    </a:lnTo>
                    <a:lnTo>
                      <a:pt x="704" y="119"/>
                    </a:lnTo>
                    <a:lnTo>
                      <a:pt x="858" y="154"/>
                    </a:lnTo>
                    <a:lnTo>
                      <a:pt x="1227" y="140"/>
                    </a:lnTo>
                    <a:lnTo>
                      <a:pt x="1248" y="77"/>
                    </a:lnTo>
                    <a:lnTo>
                      <a:pt x="1283" y="84"/>
                    </a:lnTo>
                    <a:lnTo>
                      <a:pt x="1297" y="174"/>
                    </a:lnTo>
                    <a:lnTo>
                      <a:pt x="1213" y="196"/>
                    </a:lnTo>
                    <a:lnTo>
                      <a:pt x="1192" y="391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699" name="Freeform 27"/>
              <p:cNvSpPr>
                <a:spLocks/>
              </p:cNvSpPr>
              <p:nvPr/>
            </p:nvSpPr>
            <p:spPr bwMode="auto">
              <a:xfrm>
                <a:off x="3792" y="5402"/>
                <a:ext cx="666" cy="502"/>
              </a:xfrm>
              <a:custGeom>
                <a:avLst/>
                <a:gdLst/>
                <a:ahLst/>
                <a:cxnLst>
                  <a:cxn ang="0">
                    <a:pos x="1304" y="773"/>
                  </a:cxn>
                  <a:cxn ang="0">
                    <a:pos x="1123" y="780"/>
                  </a:cxn>
                  <a:cxn ang="0">
                    <a:pos x="1123" y="731"/>
                  </a:cxn>
                  <a:cxn ang="0">
                    <a:pos x="1101" y="739"/>
                  </a:cxn>
                  <a:cxn ang="0">
                    <a:pos x="1004" y="864"/>
                  </a:cxn>
                  <a:cxn ang="0">
                    <a:pos x="920" y="856"/>
                  </a:cxn>
                  <a:cxn ang="0">
                    <a:pos x="878" y="745"/>
                  </a:cxn>
                  <a:cxn ang="0">
                    <a:pos x="844" y="801"/>
                  </a:cxn>
                  <a:cxn ang="0">
                    <a:pos x="558" y="870"/>
                  </a:cxn>
                  <a:cxn ang="0">
                    <a:pos x="572" y="954"/>
                  </a:cxn>
                  <a:cxn ang="0">
                    <a:pos x="355" y="1003"/>
                  </a:cxn>
                  <a:cxn ang="0">
                    <a:pos x="237" y="773"/>
                  </a:cxn>
                  <a:cxn ang="0">
                    <a:pos x="188" y="641"/>
                  </a:cxn>
                  <a:cxn ang="0">
                    <a:pos x="126" y="585"/>
                  </a:cxn>
                  <a:cxn ang="0">
                    <a:pos x="70" y="383"/>
                  </a:cxn>
                  <a:cxn ang="0">
                    <a:pos x="49" y="286"/>
                  </a:cxn>
                  <a:cxn ang="0">
                    <a:pos x="0" y="250"/>
                  </a:cxn>
                  <a:cxn ang="0">
                    <a:pos x="76" y="222"/>
                  </a:cxn>
                  <a:cxn ang="0">
                    <a:pos x="104" y="258"/>
                  </a:cxn>
                  <a:cxn ang="0">
                    <a:pos x="544" y="139"/>
                  </a:cxn>
                  <a:cxn ang="0">
                    <a:pos x="620" y="181"/>
                  </a:cxn>
                  <a:cxn ang="0">
                    <a:pos x="613" y="111"/>
                  </a:cxn>
                  <a:cxn ang="0">
                    <a:pos x="697" y="125"/>
                  </a:cxn>
                  <a:cxn ang="0">
                    <a:pos x="850" y="0"/>
                  </a:cxn>
                  <a:cxn ang="0">
                    <a:pos x="864" y="35"/>
                  </a:cxn>
                  <a:cxn ang="0">
                    <a:pos x="900" y="21"/>
                  </a:cxn>
                  <a:cxn ang="0">
                    <a:pos x="948" y="132"/>
                  </a:cxn>
                  <a:cxn ang="0">
                    <a:pos x="990" y="132"/>
                  </a:cxn>
                  <a:cxn ang="0">
                    <a:pos x="962" y="167"/>
                  </a:cxn>
                  <a:cxn ang="0">
                    <a:pos x="1031" y="272"/>
                  </a:cxn>
                  <a:cxn ang="0">
                    <a:pos x="1018" y="313"/>
                  </a:cxn>
                  <a:cxn ang="0">
                    <a:pos x="1067" y="327"/>
                  </a:cxn>
                  <a:cxn ang="0">
                    <a:pos x="1067" y="376"/>
                  </a:cxn>
                  <a:cxn ang="0">
                    <a:pos x="1143" y="411"/>
                  </a:cxn>
                  <a:cxn ang="0">
                    <a:pos x="1178" y="481"/>
                  </a:cxn>
                  <a:cxn ang="0">
                    <a:pos x="1227" y="487"/>
                  </a:cxn>
                  <a:cxn ang="0">
                    <a:pos x="1206" y="558"/>
                  </a:cxn>
                  <a:cxn ang="0">
                    <a:pos x="1296" y="599"/>
                  </a:cxn>
                  <a:cxn ang="0">
                    <a:pos x="1332" y="675"/>
                  </a:cxn>
                  <a:cxn ang="0">
                    <a:pos x="1304" y="689"/>
                  </a:cxn>
                  <a:cxn ang="0">
                    <a:pos x="1304" y="773"/>
                  </a:cxn>
                </a:cxnLst>
                <a:rect l="0" t="0" r="r" b="b"/>
                <a:pathLst>
                  <a:path w="1332" h="1003">
                    <a:moveTo>
                      <a:pt x="1304" y="773"/>
                    </a:moveTo>
                    <a:lnTo>
                      <a:pt x="1123" y="780"/>
                    </a:lnTo>
                    <a:lnTo>
                      <a:pt x="1123" y="731"/>
                    </a:lnTo>
                    <a:lnTo>
                      <a:pt x="1101" y="739"/>
                    </a:lnTo>
                    <a:lnTo>
                      <a:pt x="1004" y="864"/>
                    </a:lnTo>
                    <a:lnTo>
                      <a:pt x="920" y="856"/>
                    </a:lnTo>
                    <a:lnTo>
                      <a:pt x="878" y="745"/>
                    </a:lnTo>
                    <a:lnTo>
                      <a:pt x="844" y="801"/>
                    </a:lnTo>
                    <a:lnTo>
                      <a:pt x="558" y="870"/>
                    </a:lnTo>
                    <a:lnTo>
                      <a:pt x="572" y="954"/>
                    </a:lnTo>
                    <a:lnTo>
                      <a:pt x="355" y="1003"/>
                    </a:lnTo>
                    <a:lnTo>
                      <a:pt x="237" y="773"/>
                    </a:lnTo>
                    <a:lnTo>
                      <a:pt x="188" y="641"/>
                    </a:lnTo>
                    <a:lnTo>
                      <a:pt x="126" y="585"/>
                    </a:lnTo>
                    <a:lnTo>
                      <a:pt x="70" y="383"/>
                    </a:lnTo>
                    <a:lnTo>
                      <a:pt x="49" y="286"/>
                    </a:lnTo>
                    <a:lnTo>
                      <a:pt x="0" y="250"/>
                    </a:lnTo>
                    <a:lnTo>
                      <a:pt x="76" y="222"/>
                    </a:lnTo>
                    <a:lnTo>
                      <a:pt x="104" y="258"/>
                    </a:lnTo>
                    <a:lnTo>
                      <a:pt x="544" y="139"/>
                    </a:lnTo>
                    <a:lnTo>
                      <a:pt x="620" y="181"/>
                    </a:lnTo>
                    <a:lnTo>
                      <a:pt x="613" y="111"/>
                    </a:lnTo>
                    <a:lnTo>
                      <a:pt x="697" y="125"/>
                    </a:lnTo>
                    <a:lnTo>
                      <a:pt x="850" y="0"/>
                    </a:lnTo>
                    <a:lnTo>
                      <a:pt x="864" y="35"/>
                    </a:lnTo>
                    <a:lnTo>
                      <a:pt x="900" y="21"/>
                    </a:lnTo>
                    <a:lnTo>
                      <a:pt x="948" y="132"/>
                    </a:lnTo>
                    <a:lnTo>
                      <a:pt x="990" y="132"/>
                    </a:lnTo>
                    <a:lnTo>
                      <a:pt x="962" y="167"/>
                    </a:lnTo>
                    <a:lnTo>
                      <a:pt x="1031" y="272"/>
                    </a:lnTo>
                    <a:lnTo>
                      <a:pt x="1018" y="313"/>
                    </a:lnTo>
                    <a:lnTo>
                      <a:pt x="1067" y="327"/>
                    </a:lnTo>
                    <a:lnTo>
                      <a:pt x="1067" y="376"/>
                    </a:lnTo>
                    <a:lnTo>
                      <a:pt x="1143" y="411"/>
                    </a:lnTo>
                    <a:lnTo>
                      <a:pt x="1178" y="481"/>
                    </a:lnTo>
                    <a:lnTo>
                      <a:pt x="1227" y="487"/>
                    </a:lnTo>
                    <a:lnTo>
                      <a:pt x="1206" y="558"/>
                    </a:lnTo>
                    <a:lnTo>
                      <a:pt x="1296" y="599"/>
                    </a:lnTo>
                    <a:lnTo>
                      <a:pt x="1332" y="675"/>
                    </a:lnTo>
                    <a:lnTo>
                      <a:pt x="1304" y="689"/>
                    </a:lnTo>
                    <a:lnTo>
                      <a:pt x="1304" y="773"/>
                    </a:lnTo>
                    <a:close/>
                  </a:path>
                </a:pathLst>
              </a:custGeom>
              <a:solidFill>
                <a:srgbClr val="FF66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700" name="Freeform 28"/>
              <p:cNvSpPr>
                <a:spLocks/>
              </p:cNvSpPr>
              <p:nvPr/>
            </p:nvSpPr>
            <p:spPr bwMode="auto">
              <a:xfrm>
                <a:off x="3792" y="5403"/>
                <a:ext cx="666" cy="501"/>
              </a:xfrm>
              <a:custGeom>
                <a:avLst/>
                <a:gdLst/>
                <a:ahLst/>
                <a:cxnLst>
                  <a:cxn ang="0">
                    <a:pos x="1304" y="773"/>
                  </a:cxn>
                  <a:cxn ang="0">
                    <a:pos x="1123" y="779"/>
                  </a:cxn>
                  <a:cxn ang="0">
                    <a:pos x="1123" y="731"/>
                  </a:cxn>
                  <a:cxn ang="0">
                    <a:pos x="1102" y="738"/>
                  </a:cxn>
                  <a:cxn ang="0">
                    <a:pos x="1005" y="863"/>
                  </a:cxn>
                  <a:cxn ang="0">
                    <a:pos x="921" y="857"/>
                  </a:cxn>
                  <a:cxn ang="0">
                    <a:pos x="879" y="745"/>
                  </a:cxn>
                  <a:cxn ang="0">
                    <a:pos x="844" y="801"/>
                  </a:cxn>
                  <a:cxn ang="0">
                    <a:pos x="558" y="870"/>
                  </a:cxn>
                  <a:cxn ang="0">
                    <a:pos x="572" y="954"/>
                  </a:cxn>
                  <a:cxn ang="0">
                    <a:pos x="356" y="1002"/>
                  </a:cxn>
                  <a:cxn ang="0">
                    <a:pos x="237" y="773"/>
                  </a:cxn>
                  <a:cxn ang="0">
                    <a:pos x="189" y="640"/>
                  </a:cxn>
                  <a:cxn ang="0">
                    <a:pos x="126" y="584"/>
                  </a:cxn>
                  <a:cxn ang="0">
                    <a:pos x="70" y="382"/>
                  </a:cxn>
                  <a:cxn ang="0">
                    <a:pos x="50" y="285"/>
                  </a:cxn>
                  <a:cxn ang="0">
                    <a:pos x="0" y="250"/>
                  </a:cxn>
                  <a:cxn ang="0">
                    <a:pos x="78" y="222"/>
                  </a:cxn>
                  <a:cxn ang="0">
                    <a:pos x="105" y="257"/>
                  </a:cxn>
                  <a:cxn ang="0">
                    <a:pos x="544" y="139"/>
                  </a:cxn>
                  <a:cxn ang="0">
                    <a:pos x="621" y="181"/>
                  </a:cxn>
                  <a:cxn ang="0">
                    <a:pos x="613" y="111"/>
                  </a:cxn>
                  <a:cxn ang="0">
                    <a:pos x="697" y="125"/>
                  </a:cxn>
                  <a:cxn ang="0">
                    <a:pos x="851" y="0"/>
                  </a:cxn>
                  <a:cxn ang="0">
                    <a:pos x="865" y="34"/>
                  </a:cxn>
                  <a:cxn ang="0">
                    <a:pos x="900" y="20"/>
                  </a:cxn>
                  <a:cxn ang="0">
                    <a:pos x="949" y="131"/>
                  </a:cxn>
                  <a:cxn ang="0">
                    <a:pos x="991" y="131"/>
                  </a:cxn>
                  <a:cxn ang="0">
                    <a:pos x="963" y="167"/>
                  </a:cxn>
                  <a:cxn ang="0">
                    <a:pos x="1033" y="271"/>
                  </a:cxn>
                  <a:cxn ang="0">
                    <a:pos x="1019" y="312"/>
                  </a:cxn>
                  <a:cxn ang="0">
                    <a:pos x="1067" y="326"/>
                  </a:cxn>
                  <a:cxn ang="0">
                    <a:pos x="1067" y="376"/>
                  </a:cxn>
                  <a:cxn ang="0">
                    <a:pos x="1144" y="410"/>
                  </a:cxn>
                  <a:cxn ang="0">
                    <a:pos x="1178" y="480"/>
                  </a:cxn>
                  <a:cxn ang="0">
                    <a:pos x="1228" y="487"/>
                  </a:cxn>
                  <a:cxn ang="0">
                    <a:pos x="1206" y="557"/>
                  </a:cxn>
                  <a:cxn ang="0">
                    <a:pos x="1297" y="598"/>
                  </a:cxn>
                  <a:cxn ang="0">
                    <a:pos x="1332" y="676"/>
                  </a:cxn>
                  <a:cxn ang="0">
                    <a:pos x="1304" y="689"/>
                  </a:cxn>
                  <a:cxn ang="0">
                    <a:pos x="1304" y="773"/>
                  </a:cxn>
                </a:cxnLst>
                <a:rect l="0" t="0" r="r" b="b"/>
                <a:pathLst>
                  <a:path w="1332" h="1002">
                    <a:moveTo>
                      <a:pt x="1304" y="773"/>
                    </a:moveTo>
                    <a:lnTo>
                      <a:pt x="1123" y="779"/>
                    </a:lnTo>
                    <a:lnTo>
                      <a:pt x="1123" y="731"/>
                    </a:lnTo>
                    <a:lnTo>
                      <a:pt x="1102" y="738"/>
                    </a:lnTo>
                    <a:lnTo>
                      <a:pt x="1005" y="863"/>
                    </a:lnTo>
                    <a:lnTo>
                      <a:pt x="921" y="857"/>
                    </a:lnTo>
                    <a:lnTo>
                      <a:pt x="879" y="745"/>
                    </a:lnTo>
                    <a:lnTo>
                      <a:pt x="844" y="801"/>
                    </a:lnTo>
                    <a:lnTo>
                      <a:pt x="558" y="870"/>
                    </a:lnTo>
                    <a:lnTo>
                      <a:pt x="572" y="954"/>
                    </a:lnTo>
                    <a:lnTo>
                      <a:pt x="356" y="1002"/>
                    </a:lnTo>
                    <a:lnTo>
                      <a:pt x="237" y="773"/>
                    </a:lnTo>
                    <a:lnTo>
                      <a:pt x="189" y="640"/>
                    </a:lnTo>
                    <a:lnTo>
                      <a:pt x="126" y="584"/>
                    </a:lnTo>
                    <a:lnTo>
                      <a:pt x="70" y="382"/>
                    </a:lnTo>
                    <a:lnTo>
                      <a:pt x="50" y="285"/>
                    </a:lnTo>
                    <a:lnTo>
                      <a:pt x="0" y="250"/>
                    </a:lnTo>
                    <a:lnTo>
                      <a:pt x="78" y="222"/>
                    </a:lnTo>
                    <a:lnTo>
                      <a:pt x="105" y="257"/>
                    </a:lnTo>
                    <a:lnTo>
                      <a:pt x="544" y="139"/>
                    </a:lnTo>
                    <a:lnTo>
                      <a:pt x="621" y="181"/>
                    </a:lnTo>
                    <a:lnTo>
                      <a:pt x="613" y="111"/>
                    </a:lnTo>
                    <a:lnTo>
                      <a:pt x="697" y="125"/>
                    </a:lnTo>
                    <a:lnTo>
                      <a:pt x="851" y="0"/>
                    </a:lnTo>
                    <a:lnTo>
                      <a:pt x="865" y="34"/>
                    </a:lnTo>
                    <a:lnTo>
                      <a:pt x="900" y="20"/>
                    </a:lnTo>
                    <a:lnTo>
                      <a:pt x="949" y="131"/>
                    </a:lnTo>
                    <a:lnTo>
                      <a:pt x="991" y="131"/>
                    </a:lnTo>
                    <a:lnTo>
                      <a:pt x="963" y="167"/>
                    </a:lnTo>
                    <a:lnTo>
                      <a:pt x="1033" y="271"/>
                    </a:lnTo>
                    <a:lnTo>
                      <a:pt x="1019" y="312"/>
                    </a:lnTo>
                    <a:lnTo>
                      <a:pt x="1067" y="326"/>
                    </a:lnTo>
                    <a:lnTo>
                      <a:pt x="1067" y="376"/>
                    </a:lnTo>
                    <a:lnTo>
                      <a:pt x="1144" y="410"/>
                    </a:lnTo>
                    <a:lnTo>
                      <a:pt x="1178" y="480"/>
                    </a:lnTo>
                    <a:lnTo>
                      <a:pt x="1228" y="487"/>
                    </a:lnTo>
                    <a:lnTo>
                      <a:pt x="1206" y="557"/>
                    </a:lnTo>
                    <a:lnTo>
                      <a:pt x="1297" y="598"/>
                    </a:lnTo>
                    <a:lnTo>
                      <a:pt x="1332" y="676"/>
                    </a:lnTo>
                    <a:lnTo>
                      <a:pt x="1304" y="689"/>
                    </a:lnTo>
                    <a:lnTo>
                      <a:pt x="1304" y="773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701" name="Freeform 29"/>
              <p:cNvSpPr>
                <a:spLocks/>
              </p:cNvSpPr>
              <p:nvPr/>
            </p:nvSpPr>
            <p:spPr bwMode="auto">
              <a:xfrm>
                <a:off x="4210" y="5047"/>
                <a:ext cx="492" cy="561"/>
              </a:xfrm>
              <a:custGeom>
                <a:avLst/>
                <a:gdLst/>
                <a:ahLst/>
                <a:cxnLst>
                  <a:cxn ang="0">
                    <a:pos x="64" y="474"/>
                  </a:cxn>
                  <a:cxn ang="0">
                    <a:pos x="92" y="467"/>
                  </a:cxn>
                  <a:cxn ang="0">
                    <a:pos x="92" y="418"/>
                  </a:cxn>
                  <a:cxn ang="0">
                    <a:pos x="140" y="404"/>
                  </a:cxn>
                  <a:cxn ang="0">
                    <a:pos x="168" y="307"/>
                  </a:cxn>
                  <a:cxn ang="0">
                    <a:pos x="92" y="271"/>
                  </a:cxn>
                  <a:cxn ang="0">
                    <a:pos x="70" y="216"/>
                  </a:cxn>
                  <a:cxn ang="0">
                    <a:pos x="92" y="195"/>
                  </a:cxn>
                  <a:cxn ang="0">
                    <a:pos x="154" y="132"/>
                  </a:cxn>
                  <a:cxn ang="0">
                    <a:pos x="237" y="132"/>
                  </a:cxn>
                  <a:cxn ang="0">
                    <a:pos x="259" y="70"/>
                  </a:cxn>
                  <a:cxn ang="0">
                    <a:pos x="510" y="126"/>
                  </a:cxn>
                  <a:cxn ang="0">
                    <a:pos x="530" y="56"/>
                  </a:cxn>
                  <a:cxn ang="0">
                    <a:pos x="719" y="0"/>
                  </a:cxn>
                  <a:cxn ang="0">
                    <a:pos x="732" y="56"/>
                  </a:cxn>
                  <a:cxn ang="0">
                    <a:pos x="809" y="35"/>
                  </a:cxn>
                  <a:cxn ang="0">
                    <a:pos x="935" y="202"/>
                  </a:cxn>
                  <a:cxn ang="0">
                    <a:pos x="983" y="349"/>
                  </a:cxn>
                  <a:cxn ang="0">
                    <a:pos x="795" y="362"/>
                  </a:cxn>
                  <a:cxn ang="0">
                    <a:pos x="809" y="509"/>
                  </a:cxn>
                  <a:cxn ang="0">
                    <a:pos x="795" y="551"/>
                  </a:cxn>
                  <a:cxn ang="0">
                    <a:pos x="739" y="557"/>
                  </a:cxn>
                  <a:cxn ang="0">
                    <a:pos x="774" y="599"/>
                  </a:cxn>
                  <a:cxn ang="0">
                    <a:pos x="753" y="683"/>
                  </a:cxn>
                  <a:cxn ang="0">
                    <a:pos x="655" y="683"/>
                  </a:cxn>
                  <a:cxn ang="0">
                    <a:pos x="677" y="822"/>
                  </a:cxn>
                  <a:cxn ang="0">
                    <a:pos x="335" y="1059"/>
                  </a:cxn>
                  <a:cxn ang="0">
                    <a:pos x="307" y="1122"/>
                  </a:cxn>
                  <a:cxn ang="0">
                    <a:pos x="231" y="1087"/>
                  </a:cxn>
                  <a:cxn ang="0">
                    <a:pos x="231" y="1038"/>
                  </a:cxn>
                  <a:cxn ang="0">
                    <a:pos x="182" y="1024"/>
                  </a:cxn>
                  <a:cxn ang="0">
                    <a:pos x="195" y="983"/>
                  </a:cxn>
                  <a:cxn ang="0">
                    <a:pos x="126" y="878"/>
                  </a:cxn>
                  <a:cxn ang="0">
                    <a:pos x="154" y="843"/>
                  </a:cxn>
                  <a:cxn ang="0">
                    <a:pos x="112" y="843"/>
                  </a:cxn>
                  <a:cxn ang="0">
                    <a:pos x="64" y="732"/>
                  </a:cxn>
                  <a:cxn ang="0">
                    <a:pos x="28" y="746"/>
                  </a:cxn>
                  <a:cxn ang="0">
                    <a:pos x="14" y="711"/>
                  </a:cxn>
                  <a:cxn ang="0">
                    <a:pos x="50" y="613"/>
                  </a:cxn>
                  <a:cxn ang="0">
                    <a:pos x="14" y="613"/>
                  </a:cxn>
                  <a:cxn ang="0">
                    <a:pos x="0" y="530"/>
                  </a:cxn>
                  <a:cxn ang="0">
                    <a:pos x="64" y="474"/>
                  </a:cxn>
                </a:cxnLst>
                <a:rect l="0" t="0" r="r" b="b"/>
                <a:pathLst>
                  <a:path w="983" h="1122">
                    <a:moveTo>
                      <a:pt x="64" y="474"/>
                    </a:moveTo>
                    <a:lnTo>
                      <a:pt x="92" y="467"/>
                    </a:lnTo>
                    <a:lnTo>
                      <a:pt x="92" y="418"/>
                    </a:lnTo>
                    <a:lnTo>
                      <a:pt x="140" y="404"/>
                    </a:lnTo>
                    <a:lnTo>
                      <a:pt x="168" y="307"/>
                    </a:lnTo>
                    <a:lnTo>
                      <a:pt x="92" y="271"/>
                    </a:lnTo>
                    <a:lnTo>
                      <a:pt x="70" y="216"/>
                    </a:lnTo>
                    <a:lnTo>
                      <a:pt x="92" y="195"/>
                    </a:lnTo>
                    <a:lnTo>
                      <a:pt x="154" y="132"/>
                    </a:lnTo>
                    <a:lnTo>
                      <a:pt x="237" y="132"/>
                    </a:lnTo>
                    <a:lnTo>
                      <a:pt x="259" y="70"/>
                    </a:lnTo>
                    <a:lnTo>
                      <a:pt x="510" y="126"/>
                    </a:lnTo>
                    <a:lnTo>
                      <a:pt x="530" y="56"/>
                    </a:lnTo>
                    <a:lnTo>
                      <a:pt x="719" y="0"/>
                    </a:lnTo>
                    <a:lnTo>
                      <a:pt x="732" y="56"/>
                    </a:lnTo>
                    <a:lnTo>
                      <a:pt x="809" y="35"/>
                    </a:lnTo>
                    <a:lnTo>
                      <a:pt x="935" y="202"/>
                    </a:lnTo>
                    <a:lnTo>
                      <a:pt x="983" y="349"/>
                    </a:lnTo>
                    <a:lnTo>
                      <a:pt x="795" y="362"/>
                    </a:lnTo>
                    <a:lnTo>
                      <a:pt x="809" y="509"/>
                    </a:lnTo>
                    <a:lnTo>
                      <a:pt x="795" y="551"/>
                    </a:lnTo>
                    <a:lnTo>
                      <a:pt x="739" y="557"/>
                    </a:lnTo>
                    <a:lnTo>
                      <a:pt x="774" y="599"/>
                    </a:lnTo>
                    <a:lnTo>
                      <a:pt x="753" y="683"/>
                    </a:lnTo>
                    <a:lnTo>
                      <a:pt x="655" y="683"/>
                    </a:lnTo>
                    <a:lnTo>
                      <a:pt x="677" y="822"/>
                    </a:lnTo>
                    <a:lnTo>
                      <a:pt x="335" y="1059"/>
                    </a:lnTo>
                    <a:lnTo>
                      <a:pt x="307" y="1122"/>
                    </a:lnTo>
                    <a:lnTo>
                      <a:pt x="231" y="1087"/>
                    </a:lnTo>
                    <a:lnTo>
                      <a:pt x="231" y="1038"/>
                    </a:lnTo>
                    <a:lnTo>
                      <a:pt x="182" y="1024"/>
                    </a:lnTo>
                    <a:lnTo>
                      <a:pt x="195" y="983"/>
                    </a:lnTo>
                    <a:lnTo>
                      <a:pt x="126" y="878"/>
                    </a:lnTo>
                    <a:lnTo>
                      <a:pt x="154" y="843"/>
                    </a:lnTo>
                    <a:lnTo>
                      <a:pt x="112" y="843"/>
                    </a:lnTo>
                    <a:lnTo>
                      <a:pt x="64" y="732"/>
                    </a:lnTo>
                    <a:lnTo>
                      <a:pt x="28" y="746"/>
                    </a:lnTo>
                    <a:lnTo>
                      <a:pt x="14" y="711"/>
                    </a:lnTo>
                    <a:lnTo>
                      <a:pt x="50" y="613"/>
                    </a:lnTo>
                    <a:lnTo>
                      <a:pt x="14" y="613"/>
                    </a:lnTo>
                    <a:lnTo>
                      <a:pt x="0" y="530"/>
                    </a:lnTo>
                    <a:lnTo>
                      <a:pt x="64" y="474"/>
                    </a:lnTo>
                    <a:close/>
                  </a:path>
                </a:pathLst>
              </a:custGeom>
              <a:solidFill>
                <a:srgbClr val="FF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702" name="Freeform 30"/>
              <p:cNvSpPr>
                <a:spLocks/>
              </p:cNvSpPr>
              <p:nvPr/>
            </p:nvSpPr>
            <p:spPr bwMode="auto">
              <a:xfrm>
                <a:off x="4211" y="5047"/>
                <a:ext cx="491" cy="561"/>
              </a:xfrm>
              <a:custGeom>
                <a:avLst/>
                <a:gdLst/>
                <a:ahLst/>
                <a:cxnLst>
                  <a:cxn ang="0">
                    <a:pos x="63" y="475"/>
                  </a:cxn>
                  <a:cxn ang="0">
                    <a:pos x="91" y="467"/>
                  </a:cxn>
                  <a:cxn ang="0">
                    <a:pos x="91" y="419"/>
                  </a:cxn>
                  <a:cxn ang="0">
                    <a:pos x="140" y="405"/>
                  </a:cxn>
                  <a:cxn ang="0">
                    <a:pos x="168" y="308"/>
                  </a:cxn>
                  <a:cxn ang="0">
                    <a:pos x="91" y="272"/>
                  </a:cxn>
                  <a:cxn ang="0">
                    <a:pos x="70" y="217"/>
                  </a:cxn>
                  <a:cxn ang="0">
                    <a:pos x="91" y="195"/>
                  </a:cxn>
                  <a:cxn ang="0">
                    <a:pos x="154" y="133"/>
                  </a:cxn>
                  <a:cxn ang="0">
                    <a:pos x="237" y="133"/>
                  </a:cxn>
                  <a:cxn ang="0">
                    <a:pos x="258" y="70"/>
                  </a:cxn>
                  <a:cxn ang="0">
                    <a:pos x="509" y="126"/>
                  </a:cxn>
                  <a:cxn ang="0">
                    <a:pos x="530" y="56"/>
                  </a:cxn>
                  <a:cxn ang="0">
                    <a:pos x="718" y="0"/>
                  </a:cxn>
                  <a:cxn ang="0">
                    <a:pos x="731" y="56"/>
                  </a:cxn>
                  <a:cxn ang="0">
                    <a:pos x="809" y="36"/>
                  </a:cxn>
                  <a:cxn ang="0">
                    <a:pos x="934" y="203"/>
                  </a:cxn>
                  <a:cxn ang="0">
                    <a:pos x="983" y="350"/>
                  </a:cxn>
                  <a:cxn ang="0">
                    <a:pos x="795" y="364"/>
                  </a:cxn>
                  <a:cxn ang="0">
                    <a:pos x="809" y="509"/>
                  </a:cxn>
                  <a:cxn ang="0">
                    <a:pos x="795" y="551"/>
                  </a:cxn>
                  <a:cxn ang="0">
                    <a:pos x="739" y="558"/>
                  </a:cxn>
                  <a:cxn ang="0">
                    <a:pos x="773" y="600"/>
                  </a:cxn>
                  <a:cxn ang="0">
                    <a:pos x="753" y="684"/>
                  </a:cxn>
                  <a:cxn ang="0">
                    <a:pos x="655" y="684"/>
                  </a:cxn>
                  <a:cxn ang="0">
                    <a:pos x="676" y="823"/>
                  </a:cxn>
                  <a:cxn ang="0">
                    <a:pos x="335" y="1060"/>
                  </a:cxn>
                  <a:cxn ang="0">
                    <a:pos x="307" y="1122"/>
                  </a:cxn>
                  <a:cxn ang="0">
                    <a:pos x="230" y="1088"/>
                  </a:cxn>
                  <a:cxn ang="0">
                    <a:pos x="230" y="1038"/>
                  </a:cxn>
                  <a:cxn ang="0">
                    <a:pos x="182" y="1024"/>
                  </a:cxn>
                  <a:cxn ang="0">
                    <a:pos x="196" y="983"/>
                  </a:cxn>
                  <a:cxn ang="0">
                    <a:pos x="126" y="879"/>
                  </a:cxn>
                  <a:cxn ang="0">
                    <a:pos x="154" y="843"/>
                  </a:cxn>
                  <a:cxn ang="0">
                    <a:pos x="112" y="843"/>
                  </a:cxn>
                  <a:cxn ang="0">
                    <a:pos x="63" y="732"/>
                  </a:cxn>
                  <a:cxn ang="0">
                    <a:pos x="28" y="746"/>
                  </a:cxn>
                  <a:cxn ang="0">
                    <a:pos x="14" y="712"/>
                  </a:cxn>
                  <a:cxn ang="0">
                    <a:pos x="49" y="614"/>
                  </a:cxn>
                  <a:cxn ang="0">
                    <a:pos x="14" y="614"/>
                  </a:cxn>
                  <a:cxn ang="0">
                    <a:pos x="0" y="531"/>
                  </a:cxn>
                  <a:cxn ang="0">
                    <a:pos x="63" y="475"/>
                  </a:cxn>
                </a:cxnLst>
                <a:rect l="0" t="0" r="r" b="b"/>
                <a:pathLst>
                  <a:path w="983" h="1122">
                    <a:moveTo>
                      <a:pt x="63" y="475"/>
                    </a:moveTo>
                    <a:lnTo>
                      <a:pt x="91" y="467"/>
                    </a:lnTo>
                    <a:lnTo>
                      <a:pt x="91" y="419"/>
                    </a:lnTo>
                    <a:lnTo>
                      <a:pt x="140" y="405"/>
                    </a:lnTo>
                    <a:lnTo>
                      <a:pt x="168" y="308"/>
                    </a:lnTo>
                    <a:lnTo>
                      <a:pt x="91" y="272"/>
                    </a:lnTo>
                    <a:lnTo>
                      <a:pt x="70" y="217"/>
                    </a:lnTo>
                    <a:lnTo>
                      <a:pt x="91" y="195"/>
                    </a:lnTo>
                    <a:lnTo>
                      <a:pt x="154" y="133"/>
                    </a:lnTo>
                    <a:lnTo>
                      <a:pt x="237" y="133"/>
                    </a:lnTo>
                    <a:lnTo>
                      <a:pt x="258" y="70"/>
                    </a:lnTo>
                    <a:lnTo>
                      <a:pt x="509" y="126"/>
                    </a:lnTo>
                    <a:lnTo>
                      <a:pt x="530" y="56"/>
                    </a:lnTo>
                    <a:lnTo>
                      <a:pt x="718" y="0"/>
                    </a:lnTo>
                    <a:lnTo>
                      <a:pt x="731" y="56"/>
                    </a:lnTo>
                    <a:lnTo>
                      <a:pt x="809" y="36"/>
                    </a:lnTo>
                    <a:lnTo>
                      <a:pt x="934" y="203"/>
                    </a:lnTo>
                    <a:lnTo>
                      <a:pt x="983" y="350"/>
                    </a:lnTo>
                    <a:lnTo>
                      <a:pt x="795" y="364"/>
                    </a:lnTo>
                    <a:lnTo>
                      <a:pt x="809" y="509"/>
                    </a:lnTo>
                    <a:lnTo>
                      <a:pt x="795" y="551"/>
                    </a:lnTo>
                    <a:lnTo>
                      <a:pt x="739" y="558"/>
                    </a:lnTo>
                    <a:lnTo>
                      <a:pt x="773" y="600"/>
                    </a:lnTo>
                    <a:lnTo>
                      <a:pt x="753" y="684"/>
                    </a:lnTo>
                    <a:lnTo>
                      <a:pt x="655" y="684"/>
                    </a:lnTo>
                    <a:lnTo>
                      <a:pt x="676" y="823"/>
                    </a:lnTo>
                    <a:lnTo>
                      <a:pt x="335" y="1060"/>
                    </a:lnTo>
                    <a:lnTo>
                      <a:pt x="307" y="1122"/>
                    </a:lnTo>
                    <a:lnTo>
                      <a:pt x="230" y="1088"/>
                    </a:lnTo>
                    <a:lnTo>
                      <a:pt x="230" y="1038"/>
                    </a:lnTo>
                    <a:lnTo>
                      <a:pt x="182" y="1024"/>
                    </a:lnTo>
                    <a:lnTo>
                      <a:pt x="196" y="983"/>
                    </a:lnTo>
                    <a:lnTo>
                      <a:pt x="126" y="879"/>
                    </a:lnTo>
                    <a:lnTo>
                      <a:pt x="154" y="843"/>
                    </a:lnTo>
                    <a:lnTo>
                      <a:pt x="112" y="843"/>
                    </a:lnTo>
                    <a:lnTo>
                      <a:pt x="63" y="732"/>
                    </a:lnTo>
                    <a:lnTo>
                      <a:pt x="28" y="746"/>
                    </a:lnTo>
                    <a:lnTo>
                      <a:pt x="14" y="712"/>
                    </a:lnTo>
                    <a:lnTo>
                      <a:pt x="49" y="614"/>
                    </a:lnTo>
                    <a:lnTo>
                      <a:pt x="14" y="614"/>
                    </a:lnTo>
                    <a:lnTo>
                      <a:pt x="0" y="531"/>
                    </a:lnTo>
                    <a:lnTo>
                      <a:pt x="63" y="475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703" name="Freeform 31"/>
              <p:cNvSpPr>
                <a:spLocks/>
              </p:cNvSpPr>
              <p:nvPr/>
            </p:nvSpPr>
            <p:spPr bwMode="auto">
              <a:xfrm>
                <a:off x="5113" y="3218"/>
                <a:ext cx="746" cy="1129"/>
              </a:xfrm>
              <a:custGeom>
                <a:avLst/>
                <a:gdLst/>
                <a:ahLst/>
                <a:cxnLst>
                  <a:cxn ang="0">
                    <a:pos x="154" y="2258"/>
                  </a:cxn>
                  <a:cxn ang="0">
                    <a:pos x="279" y="2062"/>
                  </a:cxn>
                  <a:cxn ang="0">
                    <a:pos x="0" y="1917"/>
                  </a:cxn>
                  <a:cxn ang="0">
                    <a:pos x="286" y="1840"/>
                  </a:cxn>
                  <a:cxn ang="0">
                    <a:pos x="377" y="1909"/>
                  </a:cxn>
                  <a:cxn ang="0">
                    <a:pos x="258" y="1722"/>
                  </a:cxn>
                  <a:cxn ang="0">
                    <a:pos x="223" y="1485"/>
                  </a:cxn>
                  <a:cxn ang="0">
                    <a:pos x="335" y="1485"/>
                  </a:cxn>
                  <a:cxn ang="0">
                    <a:pos x="439" y="1346"/>
                  </a:cxn>
                  <a:cxn ang="0">
                    <a:pos x="188" y="1310"/>
                  </a:cxn>
                  <a:cxn ang="0">
                    <a:pos x="154" y="1227"/>
                  </a:cxn>
                  <a:cxn ang="0">
                    <a:pos x="251" y="1080"/>
                  </a:cxn>
                  <a:cxn ang="0">
                    <a:pos x="335" y="899"/>
                  </a:cxn>
                  <a:cxn ang="0">
                    <a:pos x="369" y="781"/>
                  </a:cxn>
                  <a:cxn ang="0">
                    <a:pos x="446" y="816"/>
                  </a:cxn>
                  <a:cxn ang="0">
                    <a:pos x="474" y="865"/>
                  </a:cxn>
                  <a:cxn ang="0">
                    <a:pos x="516" y="676"/>
                  </a:cxn>
                  <a:cxn ang="0">
                    <a:pos x="509" y="635"/>
                  </a:cxn>
                  <a:cxn ang="0">
                    <a:pos x="474" y="364"/>
                  </a:cxn>
                  <a:cxn ang="0">
                    <a:pos x="683" y="175"/>
                  </a:cxn>
                  <a:cxn ang="0">
                    <a:pos x="983" y="70"/>
                  </a:cxn>
                  <a:cxn ang="0">
                    <a:pos x="1346" y="175"/>
                  </a:cxn>
                  <a:cxn ang="0">
                    <a:pos x="1268" y="245"/>
                  </a:cxn>
                  <a:cxn ang="0">
                    <a:pos x="1171" y="370"/>
                  </a:cxn>
                  <a:cxn ang="0">
                    <a:pos x="1164" y="572"/>
                  </a:cxn>
                  <a:cxn ang="0">
                    <a:pos x="1234" y="676"/>
                  </a:cxn>
                  <a:cxn ang="0">
                    <a:pos x="1115" y="857"/>
                  </a:cxn>
                  <a:cxn ang="0">
                    <a:pos x="1045" y="726"/>
                  </a:cxn>
                  <a:cxn ang="0">
                    <a:pos x="886" y="802"/>
                  </a:cxn>
                  <a:cxn ang="0">
                    <a:pos x="836" y="899"/>
                  </a:cxn>
                  <a:cxn ang="0">
                    <a:pos x="942" y="1046"/>
                  </a:cxn>
                  <a:cxn ang="0">
                    <a:pos x="900" y="1207"/>
                  </a:cxn>
                  <a:cxn ang="0">
                    <a:pos x="900" y="1276"/>
                  </a:cxn>
                  <a:cxn ang="0">
                    <a:pos x="1067" y="1352"/>
                  </a:cxn>
                  <a:cxn ang="0">
                    <a:pos x="997" y="1429"/>
                  </a:cxn>
                  <a:cxn ang="0">
                    <a:pos x="1199" y="1429"/>
                  </a:cxn>
                  <a:cxn ang="0">
                    <a:pos x="1227" y="1555"/>
                  </a:cxn>
                  <a:cxn ang="0">
                    <a:pos x="1338" y="1555"/>
                  </a:cxn>
                  <a:cxn ang="0">
                    <a:pos x="1282" y="1624"/>
                  </a:cxn>
                  <a:cxn ang="0">
                    <a:pos x="1408" y="1742"/>
                  </a:cxn>
                  <a:cxn ang="0">
                    <a:pos x="1491" y="1840"/>
                  </a:cxn>
                  <a:cxn ang="0">
                    <a:pos x="1450" y="1881"/>
                  </a:cxn>
                  <a:cxn ang="0">
                    <a:pos x="1394" y="1854"/>
                  </a:cxn>
                  <a:cxn ang="0">
                    <a:pos x="1241" y="1895"/>
                  </a:cxn>
                  <a:cxn ang="0">
                    <a:pos x="1045" y="1875"/>
                  </a:cxn>
                  <a:cxn ang="0">
                    <a:pos x="801" y="1784"/>
                  </a:cxn>
                  <a:cxn ang="0">
                    <a:pos x="704" y="1833"/>
                  </a:cxn>
                  <a:cxn ang="0">
                    <a:pos x="690" y="1931"/>
                  </a:cxn>
                  <a:cxn ang="0">
                    <a:pos x="641" y="1875"/>
                  </a:cxn>
                  <a:cxn ang="0">
                    <a:pos x="586" y="1931"/>
                  </a:cxn>
                  <a:cxn ang="0">
                    <a:pos x="509" y="1895"/>
                  </a:cxn>
                </a:cxnLst>
                <a:rect l="0" t="0" r="r" b="b"/>
                <a:pathLst>
                  <a:path w="1491" h="2258">
                    <a:moveTo>
                      <a:pt x="272" y="2209"/>
                    </a:moveTo>
                    <a:lnTo>
                      <a:pt x="154" y="2258"/>
                    </a:lnTo>
                    <a:lnTo>
                      <a:pt x="272" y="2133"/>
                    </a:lnTo>
                    <a:lnTo>
                      <a:pt x="279" y="2062"/>
                    </a:lnTo>
                    <a:lnTo>
                      <a:pt x="174" y="1979"/>
                    </a:lnTo>
                    <a:lnTo>
                      <a:pt x="0" y="1917"/>
                    </a:lnTo>
                    <a:lnTo>
                      <a:pt x="140" y="1854"/>
                    </a:lnTo>
                    <a:lnTo>
                      <a:pt x="286" y="1840"/>
                    </a:lnTo>
                    <a:lnTo>
                      <a:pt x="327" y="1937"/>
                    </a:lnTo>
                    <a:lnTo>
                      <a:pt x="377" y="1909"/>
                    </a:lnTo>
                    <a:lnTo>
                      <a:pt x="391" y="1750"/>
                    </a:lnTo>
                    <a:lnTo>
                      <a:pt x="258" y="1722"/>
                    </a:lnTo>
                    <a:lnTo>
                      <a:pt x="216" y="1513"/>
                    </a:lnTo>
                    <a:lnTo>
                      <a:pt x="223" y="1485"/>
                    </a:lnTo>
                    <a:lnTo>
                      <a:pt x="279" y="1513"/>
                    </a:lnTo>
                    <a:lnTo>
                      <a:pt x="335" y="1485"/>
                    </a:lnTo>
                    <a:lnTo>
                      <a:pt x="341" y="1402"/>
                    </a:lnTo>
                    <a:lnTo>
                      <a:pt x="439" y="1346"/>
                    </a:lnTo>
                    <a:lnTo>
                      <a:pt x="369" y="1304"/>
                    </a:lnTo>
                    <a:lnTo>
                      <a:pt x="188" y="1310"/>
                    </a:lnTo>
                    <a:lnTo>
                      <a:pt x="104" y="1269"/>
                    </a:lnTo>
                    <a:lnTo>
                      <a:pt x="154" y="1227"/>
                    </a:lnTo>
                    <a:lnTo>
                      <a:pt x="154" y="1143"/>
                    </a:lnTo>
                    <a:lnTo>
                      <a:pt x="251" y="1080"/>
                    </a:lnTo>
                    <a:lnTo>
                      <a:pt x="188" y="969"/>
                    </a:lnTo>
                    <a:lnTo>
                      <a:pt x="335" y="899"/>
                    </a:lnTo>
                    <a:lnTo>
                      <a:pt x="286" y="746"/>
                    </a:lnTo>
                    <a:lnTo>
                      <a:pt x="369" y="781"/>
                    </a:lnTo>
                    <a:lnTo>
                      <a:pt x="391" y="740"/>
                    </a:lnTo>
                    <a:lnTo>
                      <a:pt x="446" y="816"/>
                    </a:lnTo>
                    <a:lnTo>
                      <a:pt x="425" y="865"/>
                    </a:lnTo>
                    <a:lnTo>
                      <a:pt x="474" y="865"/>
                    </a:lnTo>
                    <a:lnTo>
                      <a:pt x="600" y="767"/>
                    </a:lnTo>
                    <a:lnTo>
                      <a:pt x="516" y="676"/>
                    </a:lnTo>
                    <a:lnTo>
                      <a:pt x="606" y="656"/>
                    </a:lnTo>
                    <a:lnTo>
                      <a:pt x="509" y="635"/>
                    </a:lnTo>
                    <a:lnTo>
                      <a:pt x="572" y="517"/>
                    </a:lnTo>
                    <a:lnTo>
                      <a:pt x="474" y="364"/>
                    </a:lnTo>
                    <a:lnTo>
                      <a:pt x="592" y="336"/>
                    </a:lnTo>
                    <a:lnTo>
                      <a:pt x="683" y="175"/>
                    </a:lnTo>
                    <a:lnTo>
                      <a:pt x="843" y="70"/>
                    </a:lnTo>
                    <a:lnTo>
                      <a:pt x="983" y="70"/>
                    </a:lnTo>
                    <a:lnTo>
                      <a:pt x="1199" y="0"/>
                    </a:lnTo>
                    <a:lnTo>
                      <a:pt x="1346" y="175"/>
                    </a:lnTo>
                    <a:lnTo>
                      <a:pt x="1332" y="251"/>
                    </a:lnTo>
                    <a:lnTo>
                      <a:pt x="1268" y="245"/>
                    </a:lnTo>
                    <a:lnTo>
                      <a:pt x="1262" y="286"/>
                    </a:lnTo>
                    <a:lnTo>
                      <a:pt x="1171" y="370"/>
                    </a:lnTo>
                    <a:lnTo>
                      <a:pt x="1213" y="440"/>
                    </a:lnTo>
                    <a:lnTo>
                      <a:pt x="1164" y="572"/>
                    </a:lnTo>
                    <a:lnTo>
                      <a:pt x="1255" y="586"/>
                    </a:lnTo>
                    <a:lnTo>
                      <a:pt x="1234" y="676"/>
                    </a:lnTo>
                    <a:lnTo>
                      <a:pt x="1262" y="788"/>
                    </a:lnTo>
                    <a:lnTo>
                      <a:pt x="1115" y="857"/>
                    </a:lnTo>
                    <a:lnTo>
                      <a:pt x="1087" y="899"/>
                    </a:lnTo>
                    <a:lnTo>
                      <a:pt x="1045" y="726"/>
                    </a:lnTo>
                    <a:lnTo>
                      <a:pt x="934" y="809"/>
                    </a:lnTo>
                    <a:lnTo>
                      <a:pt x="886" y="802"/>
                    </a:lnTo>
                    <a:lnTo>
                      <a:pt x="878" y="760"/>
                    </a:lnTo>
                    <a:lnTo>
                      <a:pt x="836" y="899"/>
                    </a:lnTo>
                    <a:lnTo>
                      <a:pt x="787" y="913"/>
                    </a:lnTo>
                    <a:lnTo>
                      <a:pt x="942" y="1046"/>
                    </a:lnTo>
                    <a:lnTo>
                      <a:pt x="864" y="1129"/>
                    </a:lnTo>
                    <a:lnTo>
                      <a:pt x="900" y="1207"/>
                    </a:lnTo>
                    <a:lnTo>
                      <a:pt x="872" y="1241"/>
                    </a:lnTo>
                    <a:lnTo>
                      <a:pt x="900" y="1276"/>
                    </a:lnTo>
                    <a:lnTo>
                      <a:pt x="983" y="1234"/>
                    </a:lnTo>
                    <a:lnTo>
                      <a:pt x="1067" y="1352"/>
                    </a:lnTo>
                    <a:lnTo>
                      <a:pt x="990" y="1388"/>
                    </a:lnTo>
                    <a:lnTo>
                      <a:pt x="997" y="1429"/>
                    </a:lnTo>
                    <a:lnTo>
                      <a:pt x="1171" y="1394"/>
                    </a:lnTo>
                    <a:lnTo>
                      <a:pt x="1199" y="1429"/>
                    </a:lnTo>
                    <a:lnTo>
                      <a:pt x="1157" y="1491"/>
                    </a:lnTo>
                    <a:lnTo>
                      <a:pt x="1227" y="1555"/>
                    </a:lnTo>
                    <a:lnTo>
                      <a:pt x="1276" y="1527"/>
                    </a:lnTo>
                    <a:lnTo>
                      <a:pt x="1338" y="1555"/>
                    </a:lnTo>
                    <a:lnTo>
                      <a:pt x="1338" y="1603"/>
                    </a:lnTo>
                    <a:lnTo>
                      <a:pt x="1282" y="1624"/>
                    </a:lnTo>
                    <a:lnTo>
                      <a:pt x="1262" y="1686"/>
                    </a:lnTo>
                    <a:lnTo>
                      <a:pt x="1408" y="1742"/>
                    </a:lnTo>
                    <a:lnTo>
                      <a:pt x="1415" y="1826"/>
                    </a:lnTo>
                    <a:lnTo>
                      <a:pt x="1491" y="1840"/>
                    </a:lnTo>
                    <a:lnTo>
                      <a:pt x="1485" y="1895"/>
                    </a:lnTo>
                    <a:lnTo>
                      <a:pt x="1450" y="1881"/>
                    </a:lnTo>
                    <a:lnTo>
                      <a:pt x="1422" y="1931"/>
                    </a:lnTo>
                    <a:lnTo>
                      <a:pt x="1394" y="1854"/>
                    </a:lnTo>
                    <a:lnTo>
                      <a:pt x="1290" y="1833"/>
                    </a:lnTo>
                    <a:lnTo>
                      <a:pt x="1241" y="1895"/>
                    </a:lnTo>
                    <a:lnTo>
                      <a:pt x="1053" y="1945"/>
                    </a:lnTo>
                    <a:lnTo>
                      <a:pt x="1045" y="1875"/>
                    </a:lnTo>
                    <a:lnTo>
                      <a:pt x="872" y="1840"/>
                    </a:lnTo>
                    <a:lnTo>
                      <a:pt x="801" y="1784"/>
                    </a:lnTo>
                    <a:lnTo>
                      <a:pt x="739" y="1791"/>
                    </a:lnTo>
                    <a:lnTo>
                      <a:pt x="704" y="1833"/>
                    </a:lnTo>
                    <a:lnTo>
                      <a:pt x="731" y="1881"/>
                    </a:lnTo>
                    <a:lnTo>
                      <a:pt x="690" y="1931"/>
                    </a:lnTo>
                    <a:lnTo>
                      <a:pt x="620" y="1895"/>
                    </a:lnTo>
                    <a:lnTo>
                      <a:pt x="641" y="1875"/>
                    </a:lnTo>
                    <a:lnTo>
                      <a:pt x="564" y="1861"/>
                    </a:lnTo>
                    <a:lnTo>
                      <a:pt x="586" y="1931"/>
                    </a:lnTo>
                    <a:lnTo>
                      <a:pt x="550" y="1959"/>
                    </a:lnTo>
                    <a:lnTo>
                      <a:pt x="509" y="1895"/>
                    </a:lnTo>
                    <a:lnTo>
                      <a:pt x="272" y="2209"/>
                    </a:lnTo>
                    <a:close/>
                  </a:path>
                </a:pathLst>
              </a:custGeom>
              <a:solidFill>
                <a:srgbClr val="FF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704" name="Freeform 32"/>
              <p:cNvSpPr>
                <a:spLocks/>
              </p:cNvSpPr>
              <p:nvPr/>
            </p:nvSpPr>
            <p:spPr bwMode="auto">
              <a:xfrm>
                <a:off x="5113" y="3219"/>
                <a:ext cx="746" cy="1128"/>
              </a:xfrm>
              <a:custGeom>
                <a:avLst/>
                <a:gdLst/>
                <a:ahLst/>
                <a:cxnLst>
                  <a:cxn ang="0">
                    <a:pos x="154" y="2256"/>
                  </a:cxn>
                  <a:cxn ang="0">
                    <a:pos x="279" y="2061"/>
                  </a:cxn>
                  <a:cxn ang="0">
                    <a:pos x="0" y="1915"/>
                  </a:cxn>
                  <a:cxn ang="0">
                    <a:pos x="287" y="1839"/>
                  </a:cxn>
                  <a:cxn ang="0">
                    <a:pos x="377" y="1908"/>
                  </a:cxn>
                  <a:cxn ang="0">
                    <a:pos x="259" y="1720"/>
                  </a:cxn>
                  <a:cxn ang="0">
                    <a:pos x="223" y="1483"/>
                  </a:cxn>
                  <a:cxn ang="0">
                    <a:pos x="335" y="1483"/>
                  </a:cxn>
                  <a:cxn ang="0">
                    <a:pos x="440" y="1344"/>
                  </a:cxn>
                  <a:cxn ang="0">
                    <a:pos x="189" y="1310"/>
                  </a:cxn>
                  <a:cxn ang="0">
                    <a:pos x="154" y="1226"/>
                  </a:cxn>
                  <a:cxn ang="0">
                    <a:pos x="251" y="1079"/>
                  </a:cxn>
                  <a:cxn ang="0">
                    <a:pos x="335" y="898"/>
                  </a:cxn>
                  <a:cxn ang="0">
                    <a:pos x="370" y="779"/>
                  </a:cxn>
                  <a:cxn ang="0">
                    <a:pos x="446" y="815"/>
                  </a:cxn>
                  <a:cxn ang="0">
                    <a:pos x="474" y="863"/>
                  </a:cxn>
                  <a:cxn ang="0">
                    <a:pos x="516" y="675"/>
                  </a:cxn>
                  <a:cxn ang="0">
                    <a:pos x="510" y="634"/>
                  </a:cxn>
                  <a:cxn ang="0">
                    <a:pos x="474" y="362"/>
                  </a:cxn>
                  <a:cxn ang="0">
                    <a:pos x="683" y="173"/>
                  </a:cxn>
                  <a:cxn ang="0">
                    <a:pos x="983" y="69"/>
                  </a:cxn>
                  <a:cxn ang="0">
                    <a:pos x="1346" y="173"/>
                  </a:cxn>
                  <a:cxn ang="0">
                    <a:pos x="1270" y="243"/>
                  </a:cxn>
                  <a:cxn ang="0">
                    <a:pos x="1172" y="369"/>
                  </a:cxn>
                  <a:cxn ang="0">
                    <a:pos x="1164" y="570"/>
                  </a:cxn>
                  <a:cxn ang="0">
                    <a:pos x="1234" y="675"/>
                  </a:cxn>
                  <a:cxn ang="0">
                    <a:pos x="1116" y="856"/>
                  </a:cxn>
                  <a:cxn ang="0">
                    <a:pos x="1047" y="724"/>
                  </a:cxn>
                  <a:cxn ang="0">
                    <a:pos x="886" y="801"/>
                  </a:cxn>
                  <a:cxn ang="0">
                    <a:pos x="836" y="898"/>
                  </a:cxn>
                  <a:cxn ang="0">
                    <a:pos x="942" y="1044"/>
                  </a:cxn>
                  <a:cxn ang="0">
                    <a:pos x="900" y="1205"/>
                  </a:cxn>
                  <a:cxn ang="0">
                    <a:pos x="900" y="1274"/>
                  </a:cxn>
                  <a:cxn ang="0">
                    <a:pos x="1067" y="1351"/>
                  </a:cxn>
                  <a:cxn ang="0">
                    <a:pos x="997" y="1427"/>
                  </a:cxn>
                  <a:cxn ang="0">
                    <a:pos x="1200" y="1427"/>
                  </a:cxn>
                  <a:cxn ang="0">
                    <a:pos x="1228" y="1553"/>
                  </a:cxn>
                  <a:cxn ang="0">
                    <a:pos x="1339" y="1553"/>
                  </a:cxn>
                  <a:cxn ang="0">
                    <a:pos x="1283" y="1622"/>
                  </a:cxn>
                  <a:cxn ang="0">
                    <a:pos x="1409" y="1741"/>
                  </a:cxn>
                  <a:cxn ang="0">
                    <a:pos x="1492" y="1839"/>
                  </a:cxn>
                  <a:cxn ang="0">
                    <a:pos x="1451" y="1880"/>
                  </a:cxn>
                  <a:cxn ang="0">
                    <a:pos x="1395" y="1853"/>
                  </a:cxn>
                  <a:cxn ang="0">
                    <a:pos x="1242" y="1894"/>
                  </a:cxn>
                  <a:cxn ang="0">
                    <a:pos x="1047" y="1873"/>
                  </a:cxn>
                  <a:cxn ang="0">
                    <a:pos x="802" y="1783"/>
                  </a:cxn>
                  <a:cxn ang="0">
                    <a:pos x="705" y="1831"/>
                  </a:cxn>
                  <a:cxn ang="0">
                    <a:pos x="691" y="1929"/>
                  </a:cxn>
                  <a:cxn ang="0">
                    <a:pos x="641" y="1873"/>
                  </a:cxn>
                  <a:cxn ang="0">
                    <a:pos x="586" y="1929"/>
                  </a:cxn>
                  <a:cxn ang="0">
                    <a:pos x="510" y="1894"/>
                  </a:cxn>
                </a:cxnLst>
                <a:rect l="0" t="0" r="r" b="b"/>
                <a:pathLst>
                  <a:path w="1492" h="2256">
                    <a:moveTo>
                      <a:pt x="273" y="2208"/>
                    </a:moveTo>
                    <a:lnTo>
                      <a:pt x="154" y="2256"/>
                    </a:lnTo>
                    <a:lnTo>
                      <a:pt x="273" y="2131"/>
                    </a:lnTo>
                    <a:lnTo>
                      <a:pt x="279" y="2061"/>
                    </a:lnTo>
                    <a:lnTo>
                      <a:pt x="175" y="1978"/>
                    </a:lnTo>
                    <a:lnTo>
                      <a:pt x="0" y="1915"/>
                    </a:lnTo>
                    <a:lnTo>
                      <a:pt x="140" y="1853"/>
                    </a:lnTo>
                    <a:lnTo>
                      <a:pt x="287" y="1839"/>
                    </a:lnTo>
                    <a:lnTo>
                      <a:pt x="328" y="1936"/>
                    </a:lnTo>
                    <a:lnTo>
                      <a:pt x="377" y="1908"/>
                    </a:lnTo>
                    <a:lnTo>
                      <a:pt x="391" y="1748"/>
                    </a:lnTo>
                    <a:lnTo>
                      <a:pt x="259" y="1720"/>
                    </a:lnTo>
                    <a:lnTo>
                      <a:pt x="217" y="1511"/>
                    </a:lnTo>
                    <a:lnTo>
                      <a:pt x="223" y="1483"/>
                    </a:lnTo>
                    <a:lnTo>
                      <a:pt x="279" y="1511"/>
                    </a:lnTo>
                    <a:lnTo>
                      <a:pt x="335" y="1483"/>
                    </a:lnTo>
                    <a:lnTo>
                      <a:pt x="342" y="1400"/>
                    </a:lnTo>
                    <a:lnTo>
                      <a:pt x="440" y="1344"/>
                    </a:lnTo>
                    <a:lnTo>
                      <a:pt x="370" y="1302"/>
                    </a:lnTo>
                    <a:lnTo>
                      <a:pt x="189" y="1310"/>
                    </a:lnTo>
                    <a:lnTo>
                      <a:pt x="105" y="1268"/>
                    </a:lnTo>
                    <a:lnTo>
                      <a:pt x="154" y="1226"/>
                    </a:lnTo>
                    <a:lnTo>
                      <a:pt x="154" y="1141"/>
                    </a:lnTo>
                    <a:lnTo>
                      <a:pt x="251" y="1079"/>
                    </a:lnTo>
                    <a:lnTo>
                      <a:pt x="189" y="968"/>
                    </a:lnTo>
                    <a:lnTo>
                      <a:pt x="335" y="898"/>
                    </a:lnTo>
                    <a:lnTo>
                      <a:pt x="287" y="745"/>
                    </a:lnTo>
                    <a:lnTo>
                      <a:pt x="370" y="779"/>
                    </a:lnTo>
                    <a:lnTo>
                      <a:pt x="391" y="738"/>
                    </a:lnTo>
                    <a:lnTo>
                      <a:pt x="446" y="815"/>
                    </a:lnTo>
                    <a:lnTo>
                      <a:pt x="426" y="863"/>
                    </a:lnTo>
                    <a:lnTo>
                      <a:pt x="474" y="863"/>
                    </a:lnTo>
                    <a:lnTo>
                      <a:pt x="600" y="765"/>
                    </a:lnTo>
                    <a:lnTo>
                      <a:pt x="516" y="675"/>
                    </a:lnTo>
                    <a:lnTo>
                      <a:pt x="607" y="654"/>
                    </a:lnTo>
                    <a:lnTo>
                      <a:pt x="510" y="634"/>
                    </a:lnTo>
                    <a:lnTo>
                      <a:pt x="572" y="515"/>
                    </a:lnTo>
                    <a:lnTo>
                      <a:pt x="474" y="362"/>
                    </a:lnTo>
                    <a:lnTo>
                      <a:pt x="593" y="334"/>
                    </a:lnTo>
                    <a:lnTo>
                      <a:pt x="683" y="173"/>
                    </a:lnTo>
                    <a:lnTo>
                      <a:pt x="844" y="69"/>
                    </a:lnTo>
                    <a:lnTo>
                      <a:pt x="983" y="69"/>
                    </a:lnTo>
                    <a:lnTo>
                      <a:pt x="1200" y="0"/>
                    </a:lnTo>
                    <a:lnTo>
                      <a:pt x="1346" y="173"/>
                    </a:lnTo>
                    <a:lnTo>
                      <a:pt x="1332" y="250"/>
                    </a:lnTo>
                    <a:lnTo>
                      <a:pt x="1270" y="243"/>
                    </a:lnTo>
                    <a:lnTo>
                      <a:pt x="1262" y="286"/>
                    </a:lnTo>
                    <a:lnTo>
                      <a:pt x="1172" y="369"/>
                    </a:lnTo>
                    <a:lnTo>
                      <a:pt x="1214" y="439"/>
                    </a:lnTo>
                    <a:lnTo>
                      <a:pt x="1164" y="570"/>
                    </a:lnTo>
                    <a:lnTo>
                      <a:pt x="1256" y="584"/>
                    </a:lnTo>
                    <a:lnTo>
                      <a:pt x="1234" y="675"/>
                    </a:lnTo>
                    <a:lnTo>
                      <a:pt x="1262" y="787"/>
                    </a:lnTo>
                    <a:lnTo>
                      <a:pt x="1116" y="856"/>
                    </a:lnTo>
                    <a:lnTo>
                      <a:pt x="1088" y="898"/>
                    </a:lnTo>
                    <a:lnTo>
                      <a:pt x="1047" y="724"/>
                    </a:lnTo>
                    <a:lnTo>
                      <a:pt x="935" y="807"/>
                    </a:lnTo>
                    <a:lnTo>
                      <a:pt x="886" y="801"/>
                    </a:lnTo>
                    <a:lnTo>
                      <a:pt x="879" y="759"/>
                    </a:lnTo>
                    <a:lnTo>
                      <a:pt x="836" y="898"/>
                    </a:lnTo>
                    <a:lnTo>
                      <a:pt x="788" y="912"/>
                    </a:lnTo>
                    <a:lnTo>
                      <a:pt x="942" y="1044"/>
                    </a:lnTo>
                    <a:lnTo>
                      <a:pt x="865" y="1127"/>
                    </a:lnTo>
                    <a:lnTo>
                      <a:pt x="900" y="1205"/>
                    </a:lnTo>
                    <a:lnTo>
                      <a:pt x="872" y="1240"/>
                    </a:lnTo>
                    <a:lnTo>
                      <a:pt x="900" y="1274"/>
                    </a:lnTo>
                    <a:lnTo>
                      <a:pt x="983" y="1232"/>
                    </a:lnTo>
                    <a:lnTo>
                      <a:pt x="1067" y="1351"/>
                    </a:lnTo>
                    <a:lnTo>
                      <a:pt x="991" y="1386"/>
                    </a:lnTo>
                    <a:lnTo>
                      <a:pt x="997" y="1427"/>
                    </a:lnTo>
                    <a:lnTo>
                      <a:pt x="1172" y="1393"/>
                    </a:lnTo>
                    <a:lnTo>
                      <a:pt x="1200" y="1427"/>
                    </a:lnTo>
                    <a:lnTo>
                      <a:pt x="1158" y="1491"/>
                    </a:lnTo>
                    <a:lnTo>
                      <a:pt x="1228" y="1553"/>
                    </a:lnTo>
                    <a:lnTo>
                      <a:pt x="1276" y="1525"/>
                    </a:lnTo>
                    <a:lnTo>
                      <a:pt x="1339" y="1553"/>
                    </a:lnTo>
                    <a:lnTo>
                      <a:pt x="1339" y="1602"/>
                    </a:lnTo>
                    <a:lnTo>
                      <a:pt x="1283" y="1622"/>
                    </a:lnTo>
                    <a:lnTo>
                      <a:pt x="1262" y="1686"/>
                    </a:lnTo>
                    <a:lnTo>
                      <a:pt x="1409" y="1741"/>
                    </a:lnTo>
                    <a:lnTo>
                      <a:pt x="1415" y="1825"/>
                    </a:lnTo>
                    <a:lnTo>
                      <a:pt x="1492" y="1839"/>
                    </a:lnTo>
                    <a:lnTo>
                      <a:pt x="1485" y="1894"/>
                    </a:lnTo>
                    <a:lnTo>
                      <a:pt x="1451" y="1880"/>
                    </a:lnTo>
                    <a:lnTo>
                      <a:pt x="1423" y="1929"/>
                    </a:lnTo>
                    <a:lnTo>
                      <a:pt x="1395" y="1853"/>
                    </a:lnTo>
                    <a:lnTo>
                      <a:pt x="1290" y="1831"/>
                    </a:lnTo>
                    <a:lnTo>
                      <a:pt x="1242" y="1894"/>
                    </a:lnTo>
                    <a:lnTo>
                      <a:pt x="1053" y="1943"/>
                    </a:lnTo>
                    <a:lnTo>
                      <a:pt x="1047" y="1873"/>
                    </a:lnTo>
                    <a:lnTo>
                      <a:pt x="872" y="1839"/>
                    </a:lnTo>
                    <a:lnTo>
                      <a:pt x="802" y="1783"/>
                    </a:lnTo>
                    <a:lnTo>
                      <a:pt x="739" y="1789"/>
                    </a:lnTo>
                    <a:lnTo>
                      <a:pt x="705" y="1831"/>
                    </a:lnTo>
                    <a:lnTo>
                      <a:pt x="733" y="1880"/>
                    </a:lnTo>
                    <a:lnTo>
                      <a:pt x="691" y="1929"/>
                    </a:lnTo>
                    <a:lnTo>
                      <a:pt x="621" y="1894"/>
                    </a:lnTo>
                    <a:lnTo>
                      <a:pt x="641" y="1873"/>
                    </a:lnTo>
                    <a:lnTo>
                      <a:pt x="565" y="1859"/>
                    </a:lnTo>
                    <a:lnTo>
                      <a:pt x="586" y="1929"/>
                    </a:lnTo>
                    <a:lnTo>
                      <a:pt x="551" y="1957"/>
                    </a:lnTo>
                    <a:lnTo>
                      <a:pt x="510" y="1894"/>
                    </a:lnTo>
                    <a:lnTo>
                      <a:pt x="273" y="2208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705" name="Freeform 33"/>
              <p:cNvSpPr>
                <a:spLocks/>
              </p:cNvSpPr>
              <p:nvPr/>
            </p:nvSpPr>
            <p:spPr bwMode="auto">
              <a:xfrm>
                <a:off x="3213" y="4459"/>
                <a:ext cx="617" cy="393"/>
              </a:xfrm>
              <a:custGeom>
                <a:avLst/>
                <a:gdLst/>
                <a:ahLst/>
                <a:cxnLst>
                  <a:cxn ang="0">
                    <a:pos x="195" y="788"/>
                  </a:cxn>
                  <a:cxn ang="0">
                    <a:pos x="111" y="696"/>
                  </a:cxn>
                  <a:cxn ang="0">
                    <a:pos x="174" y="627"/>
                  </a:cxn>
                  <a:cxn ang="0">
                    <a:pos x="0" y="237"/>
                  </a:cxn>
                  <a:cxn ang="0">
                    <a:pos x="91" y="195"/>
                  </a:cxn>
                  <a:cxn ang="0">
                    <a:pos x="105" y="153"/>
                  </a:cxn>
                  <a:cxn ang="0">
                    <a:pos x="195" y="90"/>
                  </a:cxn>
                  <a:cxn ang="0">
                    <a:pos x="418" y="42"/>
                  </a:cxn>
                  <a:cxn ang="0">
                    <a:pos x="467" y="146"/>
                  </a:cxn>
                  <a:cxn ang="0">
                    <a:pos x="613" y="62"/>
                  </a:cxn>
                  <a:cxn ang="0">
                    <a:pos x="955" y="0"/>
                  </a:cxn>
                  <a:cxn ang="0">
                    <a:pos x="1046" y="0"/>
                  </a:cxn>
                  <a:cxn ang="0">
                    <a:pos x="1052" y="34"/>
                  </a:cxn>
                  <a:cxn ang="0">
                    <a:pos x="1143" y="21"/>
                  </a:cxn>
                  <a:cxn ang="0">
                    <a:pos x="1185" y="118"/>
                  </a:cxn>
                  <a:cxn ang="0">
                    <a:pos x="1233" y="104"/>
                  </a:cxn>
                  <a:cxn ang="0">
                    <a:pos x="1136" y="195"/>
                  </a:cxn>
                  <a:cxn ang="0">
                    <a:pos x="983" y="251"/>
                  </a:cxn>
                  <a:cxn ang="0">
                    <a:pos x="983" y="474"/>
                  </a:cxn>
                  <a:cxn ang="0">
                    <a:pos x="683" y="599"/>
                  </a:cxn>
                  <a:cxn ang="0">
                    <a:pos x="370" y="788"/>
                  </a:cxn>
                  <a:cxn ang="0">
                    <a:pos x="390" y="690"/>
                  </a:cxn>
                  <a:cxn ang="0">
                    <a:pos x="356" y="669"/>
                  </a:cxn>
                  <a:cxn ang="0">
                    <a:pos x="195" y="788"/>
                  </a:cxn>
                </a:cxnLst>
                <a:rect l="0" t="0" r="r" b="b"/>
                <a:pathLst>
                  <a:path w="1233" h="788">
                    <a:moveTo>
                      <a:pt x="195" y="788"/>
                    </a:moveTo>
                    <a:lnTo>
                      <a:pt x="111" y="696"/>
                    </a:lnTo>
                    <a:lnTo>
                      <a:pt x="174" y="627"/>
                    </a:lnTo>
                    <a:lnTo>
                      <a:pt x="0" y="237"/>
                    </a:lnTo>
                    <a:lnTo>
                      <a:pt x="91" y="195"/>
                    </a:lnTo>
                    <a:lnTo>
                      <a:pt x="105" y="153"/>
                    </a:lnTo>
                    <a:lnTo>
                      <a:pt x="195" y="90"/>
                    </a:lnTo>
                    <a:lnTo>
                      <a:pt x="418" y="42"/>
                    </a:lnTo>
                    <a:lnTo>
                      <a:pt x="467" y="146"/>
                    </a:lnTo>
                    <a:lnTo>
                      <a:pt x="613" y="62"/>
                    </a:lnTo>
                    <a:lnTo>
                      <a:pt x="955" y="0"/>
                    </a:lnTo>
                    <a:lnTo>
                      <a:pt x="1046" y="0"/>
                    </a:lnTo>
                    <a:lnTo>
                      <a:pt x="1052" y="34"/>
                    </a:lnTo>
                    <a:lnTo>
                      <a:pt x="1143" y="21"/>
                    </a:lnTo>
                    <a:lnTo>
                      <a:pt x="1185" y="118"/>
                    </a:lnTo>
                    <a:lnTo>
                      <a:pt x="1233" y="104"/>
                    </a:lnTo>
                    <a:lnTo>
                      <a:pt x="1136" y="195"/>
                    </a:lnTo>
                    <a:lnTo>
                      <a:pt x="983" y="251"/>
                    </a:lnTo>
                    <a:lnTo>
                      <a:pt x="983" y="474"/>
                    </a:lnTo>
                    <a:lnTo>
                      <a:pt x="683" y="599"/>
                    </a:lnTo>
                    <a:lnTo>
                      <a:pt x="370" y="788"/>
                    </a:lnTo>
                    <a:lnTo>
                      <a:pt x="390" y="690"/>
                    </a:lnTo>
                    <a:lnTo>
                      <a:pt x="356" y="669"/>
                    </a:lnTo>
                    <a:lnTo>
                      <a:pt x="195" y="788"/>
                    </a:lnTo>
                    <a:close/>
                  </a:path>
                </a:pathLst>
              </a:custGeom>
              <a:solidFill>
                <a:srgbClr val="FF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706" name="Freeform 34"/>
              <p:cNvSpPr>
                <a:spLocks/>
              </p:cNvSpPr>
              <p:nvPr/>
            </p:nvSpPr>
            <p:spPr bwMode="auto">
              <a:xfrm>
                <a:off x="3213" y="4459"/>
                <a:ext cx="618" cy="393"/>
              </a:xfrm>
              <a:custGeom>
                <a:avLst/>
                <a:gdLst/>
                <a:ahLst/>
                <a:cxnLst>
                  <a:cxn ang="0">
                    <a:pos x="196" y="788"/>
                  </a:cxn>
                  <a:cxn ang="0">
                    <a:pos x="112" y="698"/>
                  </a:cxn>
                  <a:cxn ang="0">
                    <a:pos x="174" y="628"/>
                  </a:cxn>
                  <a:cxn ang="0">
                    <a:pos x="0" y="237"/>
                  </a:cxn>
                  <a:cxn ang="0">
                    <a:pos x="91" y="195"/>
                  </a:cxn>
                  <a:cxn ang="0">
                    <a:pos x="105" y="153"/>
                  </a:cxn>
                  <a:cxn ang="0">
                    <a:pos x="196" y="91"/>
                  </a:cxn>
                  <a:cxn ang="0">
                    <a:pos x="419" y="42"/>
                  </a:cxn>
                  <a:cxn ang="0">
                    <a:pos x="467" y="147"/>
                  </a:cxn>
                  <a:cxn ang="0">
                    <a:pos x="614" y="63"/>
                  </a:cxn>
                  <a:cxn ang="0">
                    <a:pos x="955" y="0"/>
                  </a:cxn>
                  <a:cxn ang="0">
                    <a:pos x="1046" y="0"/>
                  </a:cxn>
                  <a:cxn ang="0">
                    <a:pos x="1053" y="36"/>
                  </a:cxn>
                  <a:cxn ang="0">
                    <a:pos x="1143" y="22"/>
                  </a:cxn>
                  <a:cxn ang="0">
                    <a:pos x="1185" y="119"/>
                  </a:cxn>
                  <a:cxn ang="0">
                    <a:pos x="1235" y="105"/>
                  </a:cxn>
                  <a:cxn ang="0">
                    <a:pos x="1137" y="195"/>
                  </a:cxn>
                  <a:cxn ang="0">
                    <a:pos x="984" y="251"/>
                  </a:cxn>
                  <a:cxn ang="0">
                    <a:pos x="984" y="474"/>
                  </a:cxn>
                  <a:cxn ang="0">
                    <a:pos x="684" y="600"/>
                  </a:cxn>
                  <a:cxn ang="0">
                    <a:pos x="370" y="788"/>
                  </a:cxn>
                  <a:cxn ang="0">
                    <a:pos x="391" y="690"/>
                  </a:cxn>
                  <a:cxn ang="0">
                    <a:pos x="356" y="670"/>
                  </a:cxn>
                  <a:cxn ang="0">
                    <a:pos x="196" y="788"/>
                  </a:cxn>
                </a:cxnLst>
                <a:rect l="0" t="0" r="r" b="b"/>
                <a:pathLst>
                  <a:path w="1235" h="788">
                    <a:moveTo>
                      <a:pt x="196" y="788"/>
                    </a:moveTo>
                    <a:lnTo>
                      <a:pt x="112" y="698"/>
                    </a:lnTo>
                    <a:lnTo>
                      <a:pt x="174" y="628"/>
                    </a:lnTo>
                    <a:lnTo>
                      <a:pt x="0" y="237"/>
                    </a:lnTo>
                    <a:lnTo>
                      <a:pt x="91" y="195"/>
                    </a:lnTo>
                    <a:lnTo>
                      <a:pt x="105" y="153"/>
                    </a:lnTo>
                    <a:lnTo>
                      <a:pt x="196" y="91"/>
                    </a:lnTo>
                    <a:lnTo>
                      <a:pt x="419" y="42"/>
                    </a:lnTo>
                    <a:lnTo>
                      <a:pt x="467" y="147"/>
                    </a:lnTo>
                    <a:lnTo>
                      <a:pt x="614" y="63"/>
                    </a:lnTo>
                    <a:lnTo>
                      <a:pt x="955" y="0"/>
                    </a:lnTo>
                    <a:lnTo>
                      <a:pt x="1046" y="0"/>
                    </a:lnTo>
                    <a:lnTo>
                      <a:pt x="1053" y="36"/>
                    </a:lnTo>
                    <a:lnTo>
                      <a:pt x="1143" y="22"/>
                    </a:lnTo>
                    <a:lnTo>
                      <a:pt x="1185" y="119"/>
                    </a:lnTo>
                    <a:lnTo>
                      <a:pt x="1235" y="105"/>
                    </a:lnTo>
                    <a:lnTo>
                      <a:pt x="1137" y="195"/>
                    </a:lnTo>
                    <a:lnTo>
                      <a:pt x="984" y="251"/>
                    </a:lnTo>
                    <a:lnTo>
                      <a:pt x="984" y="474"/>
                    </a:lnTo>
                    <a:lnTo>
                      <a:pt x="684" y="600"/>
                    </a:lnTo>
                    <a:lnTo>
                      <a:pt x="370" y="788"/>
                    </a:lnTo>
                    <a:lnTo>
                      <a:pt x="391" y="690"/>
                    </a:lnTo>
                    <a:lnTo>
                      <a:pt x="356" y="670"/>
                    </a:lnTo>
                    <a:lnTo>
                      <a:pt x="196" y="788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707" name="Freeform 35"/>
              <p:cNvSpPr>
                <a:spLocks/>
              </p:cNvSpPr>
              <p:nvPr/>
            </p:nvSpPr>
            <p:spPr bwMode="auto">
              <a:xfrm>
                <a:off x="3862" y="2508"/>
                <a:ext cx="439" cy="603"/>
              </a:xfrm>
              <a:custGeom>
                <a:avLst/>
                <a:gdLst/>
                <a:ahLst/>
                <a:cxnLst>
                  <a:cxn ang="0">
                    <a:pos x="746" y="919"/>
                  </a:cxn>
                  <a:cxn ang="0">
                    <a:pos x="710" y="947"/>
                  </a:cxn>
                  <a:cxn ang="0">
                    <a:pos x="704" y="1031"/>
                  </a:cxn>
                  <a:cxn ang="0">
                    <a:pos x="480" y="1100"/>
                  </a:cxn>
                  <a:cxn ang="0">
                    <a:pos x="473" y="1156"/>
                  </a:cxn>
                  <a:cxn ang="0">
                    <a:pos x="334" y="1205"/>
                  </a:cxn>
                  <a:cxn ang="0">
                    <a:pos x="320" y="919"/>
                  </a:cxn>
                  <a:cxn ang="0">
                    <a:pos x="237" y="669"/>
                  </a:cxn>
                  <a:cxn ang="0">
                    <a:pos x="159" y="613"/>
                  </a:cxn>
                  <a:cxn ang="0">
                    <a:pos x="187" y="452"/>
                  </a:cxn>
                  <a:cxn ang="0">
                    <a:pos x="0" y="104"/>
                  </a:cxn>
                  <a:cxn ang="0">
                    <a:pos x="118" y="0"/>
                  </a:cxn>
                  <a:cxn ang="0">
                    <a:pos x="167" y="42"/>
                  </a:cxn>
                  <a:cxn ang="0">
                    <a:pos x="223" y="28"/>
                  </a:cxn>
                  <a:cxn ang="0">
                    <a:pos x="320" y="167"/>
                  </a:cxn>
                  <a:cxn ang="0">
                    <a:pos x="348" y="215"/>
                  </a:cxn>
                  <a:cxn ang="0">
                    <a:pos x="278" y="279"/>
                  </a:cxn>
                  <a:cxn ang="0">
                    <a:pos x="299" y="306"/>
                  </a:cxn>
                  <a:cxn ang="0">
                    <a:pos x="536" y="279"/>
                  </a:cxn>
                  <a:cxn ang="0">
                    <a:pos x="682" y="369"/>
                  </a:cxn>
                  <a:cxn ang="0">
                    <a:pos x="760" y="355"/>
                  </a:cxn>
                  <a:cxn ang="0">
                    <a:pos x="829" y="355"/>
                  </a:cxn>
                  <a:cxn ang="0">
                    <a:pos x="857" y="424"/>
                  </a:cxn>
                  <a:cxn ang="0">
                    <a:pos x="878" y="585"/>
                  </a:cxn>
                  <a:cxn ang="0">
                    <a:pos x="648" y="696"/>
                  </a:cxn>
                  <a:cxn ang="0">
                    <a:pos x="591" y="760"/>
                  </a:cxn>
                  <a:cxn ang="0">
                    <a:pos x="780" y="801"/>
                  </a:cxn>
                  <a:cxn ang="0">
                    <a:pos x="746" y="919"/>
                  </a:cxn>
                </a:cxnLst>
                <a:rect l="0" t="0" r="r" b="b"/>
                <a:pathLst>
                  <a:path w="878" h="1205">
                    <a:moveTo>
                      <a:pt x="746" y="919"/>
                    </a:moveTo>
                    <a:lnTo>
                      <a:pt x="710" y="947"/>
                    </a:lnTo>
                    <a:lnTo>
                      <a:pt x="704" y="1031"/>
                    </a:lnTo>
                    <a:lnTo>
                      <a:pt x="480" y="1100"/>
                    </a:lnTo>
                    <a:lnTo>
                      <a:pt x="473" y="1156"/>
                    </a:lnTo>
                    <a:lnTo>
                      <a:pt x="334" y="1205"/>
                    </a:lnTo>
                    <a:lnTo>
                      <a:pt x="320" y="919"/>
                    </a:lnTo>
                    <a:lnTo>
                      <a:pt x="237" y="669"/>
                    </a:lnTo>
                    <a:lnTo>
                      <a:pt x="159" y="613"/>
                    </a:lnTo>
                    <a:lnTo>
                      <a:pt x="187" y="452"/>
                    </a:lnTo>
                    <a:lnTo>
                      <a:pt x="0" y="104"/>
                    </a:lnTo>
                    <a:lnTo>
                      <a:pt x="118" y="0"/>
                    </a:lnTo>
                    <a:lnTo>
                      <a:pt x="167" y="42"/>
                    </a:lnTo>
                    <a:lnTo>
                      <a:pt x="223" y="28"/>
                    </a:lnTo>
                    <a:lnTo>
                      <a:pt x="320" y="167"/>
                    </a:lnTo>
                    <a:lnTo>
                      <a:pt x="348" y="215"/>
                    </a:lnTo>
                    <a:lnTo>
                      <a:pt x="278" y="279"/>
                    </a:lnTo>
                    <a:lnTo>
                      <a:pt x="299" y="306"/>
                    </a:lnTo>
                    <a:lnTo>
                      <a:pt x="536" y="279"/>
                    </a:lnTo>
                    <a:lnTo>
                      <a:pt x="682" y="369"/>
                    </a:lnTo>
                    <a:lnTo>
                      <a:pt x="760" y="355"/>
                    </a:lnTo>
                    <a:lnTo>
                      <a:pt x="829" y="355"/>
                    </a:lnTo>
                    <a:lnTo>
                      <a:pt x="857" y="424"/>
                    </a:lnTo>
                    <a:lnTo>
                      <a:pt x="878" y="585"/>
                    </a:lnTo>
                    <a:lnTo>
                      <a:pt x="648" y="696"/>
                    </a:lnTo>
                    <a:lnTo>
                      <a:pt x="591" y="760"/>
                    </a:lnTo>
                    <a:lnTo>
                      <a:pt x="780" y="801"/>
                    </a:lnTo>
                    <a:lnTo>
                      <a:pt x="746" y="919"/>
                    </a:lnTo>
                    <a:close/>
                  </a:path>
                </a:pathLst>
              </a:custGeom>
              <a:solidFill>
                <a:srgbClr val="66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708" name="Freeform 36"/>
              <p:cNvSpPr>
                <a:spLocks/>
              </p:cNvSpPr>
              <p:nvPr/>
            </p:nvSpPr>
            <p:spPr bwMode="auto">
              <a:xfrm>
                <a:off x="3862" y="2508"/>
                <a:ext cx="439" cy="603"/>
              </a:xfrm>
              <a:custGeom>
                <a:avLst/>
                <a:gdLst/>
                <a:ahLst/>
                <a:cxnLst>
                  <a:cxn ang="0">
                    <a:pos x="746" y="920"/>
                  </a:cxn>
                  <a:cxn ang="0">
                    <a:pos x="711" y="948"/>
                  </a:cxn>
                  <a:cxn ang="0">
                    <a:pos x="704" y="1032"/>
                  </a:cxn>
                  <a:cxn ang="0">
                    <a:pos x="481" y="1101"/>
                  </a:cxn>
                  <a:cxn ang="0">
                    <a:pos x="473" y="1157"/>
                  </a:cxn>
                  <a:cxn ang="0">
                    <a:pos x="334" y="1205"/>
                  </a:cxn>
                  <a:cxn ang="0">
                    <a:pos x="320" y="920"/>
                  </a:cxn>
                  <a:cxn ang="0">
                    <a:pos x="237" y="669"/>
                  </a:cxn>
                  <a:cxn ang="0">
                    <a:pos x="160" y="613"/>
                  </a:cxn>
                  <a:cxn ang="0">
                    <a:pos x="188" y="453"/>
                  </a:cxn>
                  <a:cxn ang="0">
                    <a:pos x="0" y="105"/>
                  </a:cxn>
                  <a:cxn ang="0">
                    <a:pos x="119" y="0"/>
                  </a:cxn>
                  <a:cxn ang="0">
                    <a:pos x="167" y="42"/>
                  </a:cxn>
                  <a:cxn ang="0">
                    <a:pos x="223" y="28"/>
                  </a:cxn>
                  <a:cxn ang="0">
                    <a:pos x="320" y="167"/>
                  </a:cxn>
                  <a:cxn ang="0">
                    <a:pos x="348" y="217"/>
                  </a:cxn>
                  <a:cxn ang="0">
                    <a:pos x="278" y="279"/>
                  </a:cxn>
                  <a:cxn ang="0">
                    <a:pos x="300" y="306"/>
                  </a:cxn>
                  <a:cxn ang="0">
                    <a:pos x="537" y="279"/>
                  </a:cxn>
                  <a:cxn ang="0">
                    <a:pos x="684" y="370"/>
                  </a:cxn>
                  <a:cxn ang="0">
                    <a:pos x="760" y="356"/>
                  </a:cxn>
                  <a:cxn ang="0">
                    <a:pos x="829" y="356"/>
                  </a:cxn>
                  <a:cxn ang="0">
                    <a:pos x="857" y="425"/>
                  </a:cxn>
                  <a:cxn ang="0">
                    <a:pos x="879" y="585"/>
                  </a:cxn>
                  <a:cxn ang="0">
                    <a:pos x="648" y="696"/>
                  </a:cxn>
                  <a:cxn ang="0">
                    <a:pos x="592" y="760"/>
                  </a:cxn>
                  <a:cxn ang="0">
                    <a:pos x="781" y="801"/>
                  </a:cxn>
                  <a:cxn ang="0">
                    <a:pos x="746" y="920"/>
                  </a:cxn>
                </a:cxnLst>
                <a:rect l="0" t="0" r="r" b="b"/>
                <a:pathLst>
                  <a:path w="879" h="1205">
                    <a:moveTo>
                      <a:pt x="746" y="920"/>
                    </a:moveTo>
                    <a:lnTo>
                      <a:pt x="711" y="948"/>
                    </a:lnTo>
                    <a:lnTo>
                      <a:pt x="704" y="1032"/>
                    </a:lnTo>
                    <a:lnTo>
                      <a:pt x="481" y="1101"/>
                    </a:lnTo>
                    <a:lnTo>
                      <a:pt x="473" y="1157"/>
                    </a:lnTo>
                    <a:lnTo>
                      <a:pt x="334" y="1205"/>
                    </a:lnTo>
                    <a:lnTo>
                      <a:pt x="320" y="920"/>
                    </a:lnTo>
                    <a:lnTo>
                      <a:pt x="237" y="669"/>
                    </a:lnTo>
                    <a:lnTo>
                      <a:pt x="160" y="613"/>
                    </a:lnTo>
                    <a:lnTo>
                      <a:pt x="188" y="453"/>
                    </a:lnTo>
                    <a:lnTo>
                      <a:pt x="0" y="105"/>
                    </a:lnTo>
                    <a:lnTo>
                      <a:pt x="119" y="0"/>
                    </a:lnTo>
                    <a:lnTo>
                      <a:pt x="167" y="42"/>
                    </a:lnTo>
                    <a:lnTo>
                      <a:pt x="223" y="28"/>
                    </a:lnTo>
                    <a:lnTo>
                      <a:pt x="320" y="167"/>
                    </a:lnTo>
                    <a:lnTo>
                      <a:pt x="348" y="217"/>
                    </a:lnTo>
                    <a:lnTo>
                      <a:pt x="278" y="279"/>
                    </a:lnTo>
                    <a:lnTo>
                      <a:pt x="300" y="306"/>
                    </a:lnTo>
                    <a:lnTo>
                      <a:pt x="537" y="279"/>
                    </a:lnTo>
                    <a:lnTo>
                      <a:pt x="684" y="370"/>
                    </a:lnTo>
                    <a:lnTo>
                      <a:pt x="760" y="356"/>
                    </a:lnTo>
                    <a:lnTo>
                      <a:pt x="829" y="356"/>
                    </a:lnTo>
                    <a:lnTo>
                      <a:pt x="857" y="425"/>
                    </a:lnTo>
                    <a:lnTo>
                      <a:pt x="879" y="585"/>
                    </a:lnTo>
                    <a:lnTo>
                      <a:pt x="648" y="696"/>
                    </a:lnTo>
                    <a:lnTo>
                      <a:pt x="592" y="760"/>
                    </a:lnTo>
                    <a:lnTo>
                      <a:pt x="781" y="801"/>
                    </a:lnTo>
                    <a:lnTo>
                      <a:pt x="746" y="920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709" name="Freeform 37"/>
              <p:cNvSpPr>
                <a:spLocks/>
              </p:cNvSpPr>
              <p:nvPr/>
            </p:nvSpPr>
            <p:spPr bwMode="auto">
              <a:xfrm>
                <a:off x="3600" y="3393"/>
                <a:ext cx="446" cy="647"/>
              </a:xfrm>
              <a:custGeom>
                <a:avLst/>
                <a:gdLst/>
                <a:ahLst/>
                <a:cxnLst>
                  <a:cxn ang="0">
                    <a:pos x="131" y="257"/>
                  </a:cxn>
                  <a:cxn ang="0">
                    <a:pos x="202" y="320"/>
                  </a:cxn>
                  <a:cxn ang="0">
                    <a:pos x="292" y="201"/>
                  </a:cxn>
                  <a:cxn ang="0">
                    <a:pos x="258" y="173"/>
                  </a:cxn>
                  <a:cxn ang="0">
                    <a:pos x="195" y="159"/>
                  </a:cxn>
                  <a:cxn ang="0">
                    <a:pos x="125" y="76"/>
                  </a:cxn>
                  <a:cxn ang="0">
                    <a:pos x="159" y="0"/>
                  </a:cxn>
                  <a:cxn ang="0">
                    <a:pos x="237" y="28"/>
                  </a:cxn>
                  <a:cxn ang="0">
                    <a:pos x="230" y="69"/>
                  </a:cxn>
                  <a:cxn ang="0">
                    <a:pos x="264" y="62"/>
                  </a:cxn>
                  <a:cxn ang="0">
                    <a:pos x="306" y="139"/>
                  </a:cxn>
                  <a:cxn ang="0">
                    <a:pos x="314" y="187"/>
                  </a:cxn>
                  <a:cxn ang="0">
                    <a:pos x="397" y="195"/>
                  </a:cxn>
                  <a:cxn ang="0">
                    <a:pos x="397" y="250"/>
                  </a:cxn>
                  <a:cxn ang="0">
                    <a:pos x="446" y="215"/>
                  </a:cxn>
                  <a:cxn ang="0">
                    <a:pos x="432" y="271"/>
                  </a:cxn>
                  <a:cxn ang="0">
                    <a:pos x="495" y="257"/>
                  </a:cxn>
                  <a:cxn ang="0">
                    <a:pos x="571" y="348"/>
                  </a:cxn>
                  <a:cxn ang="0">
                    <a:pos x="606" y="285"/>
                  </a:cxn>
                  <a:cxn ang="0">
                    <a:pos x="627" y="334"/>
                  </a:cxn>
                  <a:cxn ang="0">
                    <a:pos x="627" y="390"/>
                  </a:cxn>
                  <a:cxn ang="0">
                    <a:pos x="676" y="382"/>
                  </a:cxn>
                  <a:cxn ang="0">
                    <a:pos x="690" y="403"/>
                  </a:cxn>
                  <a:cxn ang="0">
                    <a:pos x="655" y="507"/>
                  </a:cxn>
                  <a:cxn ang="0">
                    <a:pos x="766" y="605"/>
                  </a:cxn>
                  <a:cxn ang="0">
                    <a:pos x="766" y="835"/>
                  </a:cxn>
                  <a:cxn ang="0">
                    <a:pos x="829" y="843"/>
                  </a:cxn>
                  <a:cxn ang="0">
                    <a:pos x="836" y="884"/>
                  </a:cxn>
                  <a:cxn ang="0">
                    <a:pos x="752" y="1002"/>
                  </a:cxn>
                  <a:cxn ang="0">
                    <a:pos x="871" y="1024"/>
                  </a:cxn>
                  <a:cxn ang="0">
                    <a:pos x="891" y="1135"/>
                  </a:cxn>
                  <a:cxn ang="0">
                    <a:pos x="850" y="1155"/>
                  </a:cxn>
                  <a:cxn ang="0">
                    <a:pos x="871" y="1211"/>
                  </a:cxn>
                  <a:cxn ang="0">
                    <a:pos x="843" y="1233"/>
                  </a:cxn>
                  <a:cxn ang="0">
                    <a:pos x="877" y="1295"/>
                  </a:cxn>
                  <a:cxn ang="0">
                    <a:pos x="766" y="1246"/>
                  </a:cxn>
                  <a:cxn ang="0">
                    <a:pos x="732" y="1267"/>
                  </a:cxn>
                  <a:cxn ang="0">
                    <a:pos x="613" y="1169"/>
                  </a:cxn>
                  <a:cxn ang="0">
                    <a:pos x="543" y="1177"/>
                  </a:cxn>
                  <a:cxn ang="0">
                    <a:pos x="495" y="1225"/>
                  </a:cxn>
                  <a:cxn ang="0">
                    <a:pos x="453" y="1191"/>
                  </a:cxn>
                  <a:cxn ang="0">
                    <a:pos x="404" y="1225"/>
                  </a:cxn>
                  <a:cxn ang="0">
                    <a:pos x="397" y="1191"/>
                  </a:cxn>
                  <a:cxn ang="0">
                    <a:pos x="278" y="1141"/>
                  </a:cxn>
                  <a:cxn ang="0">
                    <a:pos x="230" y="1205"/>
                  </a:cxn>
                  <a:cxn ang="0">
                    <a:pos x="104" y="1197"/>
                  </a:cxn>
                  <a:cxn ang="0">
                    <a:pos x="0" y="1100"/>
                  </a:cxn>
                  <a:cxn ang="0">
                    <a:pos x="14" y="996"/>
                  </a:cxn>
                  <a:cxn ang="0">
                    <a:pos x="159" y="905"/>
                  </a:cxn>
                  <a:cxn ang="0">
                    <a:pos x="159" y="779"/>
                  </a:cxn>
                  <a:cxn ang="0">
                    <a:pos x="250" y="710"/>
                  </a:cxn>
                  <a:cxn ang="0">
                    <a:pos x="334" y="688"/>
                  </a:cxn>
                  <a:cxn ang="0">
                    <a:pos x="300" y="424"/>
                  </a:cxn>
                  <a:cxn ang="0">
                    <a:pos x="258" y="376"/>
                  </a:cxn>
                  <a:cxn ang="0">
                    <a:pos x="153" y="396"/>
                  </a:cxn>
                  <a:cxn ang="0">
                    <a:pos x="131" y="257"/>
                  </a:cxn>
                </a:cxnLst>
                <a:rect l="0" t="0" r="r" b="b"/>
                <a:pathLst>
                  <a:path w="891" h="1295">
                    <a:moveTo>
                      <a:pt x="131" y="257"/>
                    </a:moveTo>
                    <a:lnTo>
                      <a:pt x="202" y="320"/>
                    </a:lnTo>
                    <a:lnTo>
                      <a:pt x="292" y="201"/>
                    </a:lnTo>
                    <a:lnTo>
                      <a:pt x="258" y="173"/>
                    </a:lnTo>
                    <a:lnTo>
                      <a:pt x="195" y="159"/>
                    </a:lnTo>
                    <a:lnTo>
                      <a:pt x="125" y="76"/>
                    </a:lnTo>
                    <a:lnTo>
                      <a:pt x="159" y="0"/>
                    </a:lnTo>
                    <a:lnTo>
                      <a:pt x="237" y="28"/>
                    </a:lnTo>
                    <a:lnTo>
                      <a:pt x="230" y="69"/>
                    </a:lnTo>
                    <a:lnTo>
                      <a:pt x="264" y="62"/>
                    </a:lnTo>
                    <a:lnTo>
                      <a:pt x="306" y="139"/>
                    </a:lnTo>
                    <a:lnTo>
                      <a:pt x="314" y="187"/>
                    </a:lnTo>
                    <a:lnTo>
                      <a:pt x="397" y="195"/>
                    </a:lnTo>
                    <a:lnTo>
                      <a:pt x="397" y="250"/>
                    </a:lnTo>
                    <a:lnTo>
                      <a:pt x="446" y="215"/>
                    </a:lnTo>
                    <a:lnTo>
                      <a:pt x="432" y="271"/>
                    </a:lnTo>
                    <a:lnTo>
                      <a:pt x="495" y="257"/>
                    </a:lnTo>
                    <a:lnTo>
                      <a:pt x="571" y="348"/>
                    </a:lnTo>
                    <a:lnTo>
                      <a:pt x="606" y="285"/>
                    </a:lnTo>
                    <a:lnTo>
                      <a:pt x="627" y="334"/>
                    </a:lnTo>
                    <a:lnTo>
                      <a:pt x="627" y="390"/>
                    </a:lnTo>
                    <a:lnTo>
                      <a:pt x="676" y="382"/>
                    </a:lnTo>
                    <a:lnTo>
                      <a:pt x="690" y="403"/>
                    </a:lnTo>
                    <a:lnTo>
                      <a:pt x="655" y="507"/>
                    </a:lnTo>
                    <a:lnTo>
                      <a:pt x="766" y="605"/>
                    </a:lnTo>
                    <a:lnTo>
                      <a:pt x="766" y="835"/>
                    </a:lnTo>
                    <a:lnTo>
                      <a:pt x="829" y="843"/>
                    </a:lnTo>
                    <a:lnTo>
                      <a:pt x="836" y="884"/>
                    </a:lnTo>
                    <a:lnTo>
                      <a:pt x="752" y="1002"/>
                    </a:lnTo>
                    <a:lnTo>
                      <a:pt x="871" y="1024"/>
                    </a:lnTo>
                    <a:lnTo>
                      <a:pt x="891" y="1135"/>
                    </a:lnTo>
                    <a:lnTo>
                      <a:pt x="850" y="1155"/>
                    </a:lnTo>
                    <a:lnTo>
                      <a:pt x="871" y="1211"/>
                    </a:lnTo>
                    <a:lnTo>
                      <a:pt x="843" y="1233"/>
                    </a:lnTo>
                    <a:lnTo>
                      <a:pt x="877" y="1295"/>
                    </a:lnTo>
                    <a:lnTo>
                      <a:pt x="766" y="1246"/>
                    </a:lnTo>
                    <a:lnTo>
                      <a:pt x="732" y="1267"/>
                    </a:lnTo>
                    <a:lnTo>
                      <a:pt x="613" y="1169"/>
                    </a:lnTo>
                    <a:lnTo>
                      <a:pt x="543" y="1177"/>
                    </a:lnTo>
                    <a:lnTo>
                      <a:pt x="495" y="1225"/>
                    </a:lnTo>
                    <a:lnTo>
                      <a:pt x="453" y="1191"/>
                    </a:lnTo>
                    <a:lnTo>
                      <a:pt x="404" y="1225"/>
                    </a:lnTo>
                    <a:lnTo>
                      <a:pt x="397" y="1191"/>
                    </a:lnTo>
                    <a:lnTo>
                      <a:pt x="278" y="1141"/>
                    </a:lnTo>
                    <a:lnTo>
                      <a:pt x="230" y="1205"/>
                    </a:lnTo>
                    <a:lnTo>
                      <a:pt x="104" y="1197"/>
                    </a:lnTo>
                    <a:lnTo>
                      <a:pt x="0" y="1100"/>
                    </a:lnTo>
                    <a:lnTo>
                      <a:pt x="14" y="996"/>
                    </a:lnTo>
                    <a:lnTo>
                      <a:pt x="159" y="905"/>
                    </a:lnTo>
                    <a:lnTo>
                      <a:pt x="159" y="779"/>
                    </a:lnTo>
                    <a:lnTo>
                      <a:pt x="250" y="710"/>
                    </a:lnTo>
                    <a:lnTo>
                      <a:pt x="334" y="688"/>
                    </a:lnTo>
                    <a:lnTo>
                      <a:pt x="300" y="424"/>
                    </a:lnTo>
                    <a:lnTo>
                      <a:pt x="258" y="376"/>
                    </a:lnTo>
                    <a:lnTo>
                      <a:pt x="153" y="396"/>
                    </a:lnTo>
                    <a:lnTo>
                      <a:pt x="131" y="257"/>
                    </a:lnTo>
                    <a:close/>
                  </a:path>
                </a:pathLst>
              </a:custGeom>
              <a:solidFill>
                <a:srgbClr val="FF66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710" name="Freeform 38"/>
              <p:cNvSpPr>
                <a:spLocks/>
              </p:cNvSpPr>
              <p:nvPr/>
            </p:nvSpPr>
            <p:spPr bwMode="auto">
              <a:xfrm>
                <a:off x="3600" y="3393"/>
                <a:ext cx="447" cy="648"/>
              </a:xfrm>
              <a:custGeom>
                <a:avLst/>
                <a:gdLst/>
                <a:ahLst/>
                <a:cxnLst>
                  <a:cxn ang="0">
                    <a:pos x="133" y="258"/>
                  </a:cxn>
                  <a:cxn ang="0">
                    <a:pos x="202" y="320"/>
                  </a:cxn>
                  <a:cxn ang="0">
                    <a:pos x="293" y="202"/>
                  </a:cxn>
                  <a:cxn ang="0">
                    <a:pos x="258" y="174"/>
                  </a:cxn>
                  <a:cxn ang="0">
                    <a:pos x="196" y="160"/>
                  </a:cxn>
                  <a:cxn ang="0">
                    <a:pos x="125" y="77"/>
                  </a:cxn>
                  <a:cxn ang="0">
                    <a:pos x="160" y="0"/>
                  </a:cxn>
                  <a:cxn ang="0">
                    <a:pos x="238" y="28"/>
                  </a:cxn>
                  <a:cxn ang="0">
                    <a:pos x="230" y="69"/>
                  </a:cxn>
                  <a:cxn ang="0">
                    <a:pos x="265" y="63"/>
                  </a:cxn>
                  <a:cxn ang="0">
                    <a:pos x="307" y="139"/>
                  </a:cxn>
                  <a:cxn ang="0">
                    <a:pos x="314" y="188"/>
                  </a:cxn>
                  <a:cxn ang="0">
                    <a:pos x="397" y="195"/>
                  </a:cxn>
                  <a:cxn ang="0">
                    <a:pos x="397" y="250"/>
                  </a:cxn>
                  <a:cxn ang="0">
                    <a:pos x="447" y="216"/>
                  </a:cxn>
                  <a:cxn ang="0">
                    <a:pos x="433" y="272"/>
                  </a:cxn>
                  <a:cxn ang="0">
                    <a:pos x="495" y="258"/>
                  </a:cxn>
                  <a:cxn ang="0">
                    <a:pos x="572" y="348"/>
                  </a:cxn>
                  <a:cxn ang="0">
                    <a:pos x="606" y="286"/>
                  </a:cxn>
                  <a:cxn ang="0">
                    <a:pos x="628" y="334"/>
                  </a:cxn>
                  <a:cxn ang="0">
                    <a:pos x="628" y="390"/>
                  </a:cxn>
                  <a:cxn ang="0">
                    <a:pos x="676" y="383"/>
                  </a:cxn>
                  <a:cxn ang="0">
                    <a:pos x="690" y="403"/>
                  </a:cxn>
                  <a:cxn ang="0">
                    <a:pos x="656" y="508"/>
                  </a:cxn>
                  <a:cxn ang="0">
                    <a:pos x="767" y="606"/>
                  </a:cxn>
                  <a:cxn ang="0">
                    <a:pos x="767" y="836"/>
                  </a:cxn>
                  <a:cxn ang="0">
                    <a:pos x="829" y="843"/>
                  </a:cxn>
                  <a:cxn ang="0">
                    <a:pos x="837" y="884"/>
                  </a:cxn>
                  <a:cxn ang="0">
                    <a:pos x="753" y="1003"/>
                  </a:cxn>
                  <a:cxn ang="0">
                    <a:pos x="871" y="1024"/>
                  </a:cxn>
                  <a:cxn ang="0">
                    <a:pos x="892" y="1135"/>
                  </a:cxn>
                  <a:cxn ang="0">
                    <a:pos x="851" y="1156"/>
                  </a:cxn>
                  <a:cxn ang="0">
                    <a:pos x="871" y="1212"/>
                  </a:cxn>
                  <a:cxn ang="0">
                    <a:pos x="843" y="1233"/>
                  </a:cxn>
                  <a:cxn ang="0">
                    <a:pos x="879" y="1296"/>
                  </a:cxn>
                  <a:cxn ang="0">
                    <a:pos x="767" y="1246"/>
                  </a:cxn>
                  <a:cxn ang="0">
                    <a:pos x="732" y="1268"/>
                  </a:cxn>
                  <a:cxn ang="0">
                    <a:pos x="614" y="1170"/>
                  </a:cxn>
                  <a:cxn ang="0">
                    <a:pos x="544" y="1177"/>
                  </a:cxn>
                  <a:cxn ang="0">
                    <a:pos x="495" y="1226"/>
                  </a:cxn>
                  <a:cxn ang="0">
                    <a:pos x="453" y="1191"/>
                  </a:cxn>
                  <a:cxn ang="0">
                    <a:pos x="405" y="1226"/>
                  </a:cxn>
                  <a:cxn ang="0">
                    <a:pos x="397" y="1191"/>
                  </a:cxn>
                  <a:cxn ang="0">
                    <a:pos x="279" y="1143"/>
                  </a:cxn>
                  <a:cxn ang="0">
                    <a:pos x="230" y="1205"/>
                  </a:cxn>
                  <a:cxn ang="0">
                    <a:pos x="105" y="1198"/>
                  </a:cxn>
                  <a:cxn ang="0">
                    <a:pos x="0" y="1101"/>
                  </a:cxn>
                  <a:cxn ang="0">
                    <a:pos x="14" y="996"/>
                  </a:cxn>
                  <a:cxn ang="0">
                    <a:pos x="160" y="906"/>
                  </a:cxn>
                  <a:cxn ang="0">
                    <a:pos x="160" y="779"/>
                  </a:cxn>
                  <a:cxn ang="0">
                    <a:pos x="252" y="710"/>
                  </a:cxn>
                  <a:cxn ang="0">
                    <a:pos x="335" y="689"/>
                  </a:cxn>
                  <a:cxn ang="0">
                    <a:pos x="300" y="425"/>
                  </a:cxn>
                  <a:cxn ang="0">
                    <a:pos x="258" y="376"/>
                  </a:cxn>
                  <a:cxn ang="0">
                    <a:pos x="153" y="397"/>
                  </a:cxn>
                  <a:cxn ang="0">
                    <a:pos x="133" y="258"/>
                  </a:cxn>
                </a:cxnLst>
                <a:rect l="0" t="0" r="r" b="b"/>
                <a:pathLst>
                  <a:path w="892" h="1296">
                    <a:moveTo>
                      <a:pt x="133" y="258"/>
                    </a:moveTo>
                    <a:lnTo>
                      <a:pt x="202" y="320"/>
                    </a:lnTo>
                    <a:lnTo>
                      <a:pt x="293" y="202"/>
                    </a:lnTo>
                    <a:lnTo>
                      <a:pt x="258" y="174"/>
                    </a:lnTo>
                    <a:lnTo>
                      <a:pt x="196" y="160"/>
                    </a:lnTo>
                    <a:lnTo>
                      <a:pt x="125" y="77"/>
                    </a:lnTo>
                    <a:lnTo>
                      <a:pt x="160" y="0"/>
                    </a:lnTo>
                    <a:lnTo>
                      <a:pt x="238" y="28"/>
                    </a:lnTo>
                    <a:lnTo>
                      <a:pt x="230" y="69"/>
                    </a:lnTo>
                    <a:lnTo>
                      <a:pt x="265" y="63"/>
                    </a:lnTo>
                    <a:lnTo>
                      <a:pt x="307" y="139"/>
                    </a:lnTo>
                    <a:lnTo>
                      <a:pt x="314" y="188"/>
                    </a:lnTo>
                    <a:lnTo>
                      <a:pt x="397" y="195"/>
                    </a:lnTo>
                    <a:lnTo>
                      <a:pt x="397" y="250"/>
                    </a:lnTo>
                    <a:lnTo>
                      <a:pt x="447" y="216"/>
                    </a:lnTo>
                    <a:lnTo>
                      <a:pt x="433" y="272"/>
                    </a:lnTo>
                    <a:lnTo>
                      <a:pt x="495" y="258"/>
                    </a:lnTo>
                    <a:lnTo>
                      <a:pt x="572" y="348"/>
                    </a:lnTo>
                    <a:lnTo>
                      <a:pt x="606" y="286"/>
                    </a:lnTo>
                    <a:lnTo>
                      <a:pt x="628" y="334"/>
                    </a:lnTo>
                    <a:lnTo>
                      <a:pt x="628" y="390"/>
                    </a:lnTo>
                    <a:lnTo>
                      <a:pt x="676" y="383"/>
                    </a:lnTo>
                    <a:lnTo>
                      <a:pt x="690" y="403"/>
                    </a:lnTo>
                    <a:lnTo>
                      <a:pt x="656" y="508"/>
                    </a:lnTo>
                    <a:lnTo>
                      <a:pt x="767" y="606"/>
                    </a:lnTo>
                    <a:lnTo>
                      <a:pt x="767" y="836"/>
                    </a:lnTo>
                    <a:lnTo>
                      <a:pt x="829" y="843"/>
                    </a:lnTo>
                    <a:lnTo>
                      <a:pt x="837" y="884"/>
                    </a:lnTo>
                    <a:lnTo>
                      <a:pt x="753" y="1003"/>
                    </a:lnTo>
                    <a:lnTo>
                      <a:pt x="871" y="1024"/>
                    </a:lnTo>
                    <a:lnTo>
                      <a:pt x="892" y="1135"/>
                    </a:lnTo>
                    <a:lnTo>
                      <a:pt x="851" y="1156"/>
                    </a:lnTo>
                    <a:lnTo>
                      <a:pt x="871" y="1212"/>
                    </a:lnTo>
                    <a:lnTo>
                      <a:pt x="843" y="1233"/>
                    </a:lnTo>
                    <a:lnTo>
                      <a:pt x="879" y="1296"/>
                    </a:lnTo>
                    <a:lnTo>
                      <a:pt x="767" y="1246"/>
                    </a:lnTo>
                    <a:lnTo>
                      <a:pt x="732" y="1268"/>
                    </a:lnTo>
                    <a:lnTo>
                      <a:pt x="614" y="1170"/>
                    </a:lnTo>
                    <a:lnTo>
                      <a:pt x="544" y="1177"/>
                    </a:lnTo>
                    <a:lnTo>
                      <a:pt x="495" y="1226"/>
                    </a:lnTo>
                    <a:lnTo>
                      <a:pt x="453" y="1191"/>
                    </a:lnTo>
                    <a:lnTo>
                      <a:pt x="405" y="1226"/>
                    </a:lnTo>
                    <a:lnTo>
                      <a:pt x="397" y="1191"/>
                    </a:lnTo>
                    <a:lnTo>
                      <a:pt x="279" y="1143"/>
                    </a:lnTo>
                    <a:lnTo>
                      <a:pt x="230" y="1205"/>
                    </a:lnTo>
                    <a:lnTo>
                      <a:pt x="105" y="1198"/>
                    </a:lnTo>
                    <a:lnTo>
                      <a:pt x="0" y="1101"/>
                    </a:lnTo>
                    <a:lnTo>
                      <a:pt x="14" y="996"/>
                    </a:lnTo>
                    <a:lnTo>
                      <a:pt x="160" y="906"/>
                    </a:lnTo>
                    <a:lnTo>
                      <a:pt x="160" y="779"/>
                    </a:lnTo>
                    <a:lnTo>
                      <a:pt x="252" y="710"/>
                    </a:lnTo>
                    <a:lnTo>
                      <a:pt x="335" y="689"/>
                    </a:lnTo>
                    <a:lnTo>
                      <a:pt x="300" y="425"/>
                    </a:lnTo>
                    <a:lnTo>
                      <a:pt x="258" y="376"/>
                    </a:lnTo>
                    <a:lnTo>
                      <a:pt x="153" y="397"/>
                    </a:lnTo>
                    <a:lnTo>
                      <a:pt x="133" y="258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711" name="Freeform 39"/>
              <p:cNvSpPr>
                <a:spLocks/>
              </p:cNvSpPr>
              <p:nvPr/>
            </p:nvSpPr>
            <p:spPr bwMode="auto">
              <a:xfrm>
                <a:off x="2293" y="3278"/>
                <a:ext cx="596" cy="303"/>
              </a:xfrm>
              <a:custGeom>
                <a:avLst/>
                <a:gdLst/>
                <a:ahLst/>
                <a:cxnLst>
                  <a:cxn ang="0">
                    <a:pos x="482" y="579"/>
                  </a:cxn>
                  <a:cxn ang="0">
                    <a:pos x="391" y="495"/>
                  </a:cxn>
                  <a:cxn ang="0">
                    <a:pos x="245" y="481"/>
                  </a:cxn>
                  <a:cxn ang="0">
                    <a:pos x="321" y="279"/>
                  </a:cxn>
                  <a:cxn ang="0">
                    <a:pos x="0" y="126"/>
                  </a:cxn>
                  <a:cxn ang="0">
                    <a:pos x="56" y="62"/>
                  </a:cxn>
                  <a:cxn ang="0">
                    <a:pos x="50" y="0"/>
                  </a:cxn>
                  <a:cxn ang="0">
                    <a:pos x="468" y="62"/>
                  </a:cxn>
                  <a:cxn ang="0">
                    <a:pos x="663" y="56"/>
                  </a:cxn>
                  <a:cxn ang="0">
                    <a:pos x="655" y="90"/>
                  </a:cxn>
                  <a:cxn ang="0">
                    <a:pos x="906" y="90"/>
                  </a:cxn>
                  <a:cxn ang="0">
                    <a:pos x="941" y="42"/>
                  </a:cxn>
                  <a:cxn ang="0">
                    <a:pos x="1060" y="154"/>
                  </a:cxn>
                  <a:cxn ang="0">
                    <a:pos x="1088" y="147"/>
                  </a:cxn>
                  <a:cxn ang="0">
                    <a:pos x="1192" y="272"/>
                  </a:cxn>
                  <a:cxn ang="0">
                    <a:pos x="1192" y="418"/>
                  </a:cxn>
                  <a:cxn ang="0">
                    <a:pos x="934" y="565"/>
                  </a:cxn>
                  <a:cxn ang="0">
                    <a:pos x="537" y="607"/>
                  </a:cxn>
                  <a:cxn ang="0">
                    <a:pos x="537" y="579"/>
                  </a:cxn>
                  <a:cxn ang="0">
                    <a:pos x="482" y="579"/>
                  </a:cxn>
                </a:cxnLst>
                <a:rect l="0" t="0" r="r" b="b"/>
                <a:pathLst>
                  <a:path w="1192" h="607">
                    <a:moveTo>
                      <a:pt x="482" y="579"/>
                    </a:moveTo>
                    <a:lnTo>
                      <a:pt x="391" y="495"/>
                    </a:lnTo>
                    <a:lnTo>
                      <a:pt x="245" y="481"/>
                    </a:lnTo>
                    <a:lnTo>
                      <a:pt x="321" y="279"/>
                    </a:lnTo>
                    <a:lnTo>
                      <a:pt x="0" y="126"/>
                    </a:lnTo>
                    <a:lnTo>
                      <a:pt x="56" y="62"/>
                    </a:lnTo>
                    <a:lnTo>
                      <a:pt x="50" y="0"/>
                    </a:lnTo>
                    <a:lnTo>
                      <a:pt x="468" y="62"/>
                    </a:lnTo>
                    <a:lnTo>
                      <a:pt x="663" y="56"/>
                    </a:lnTo>
                    <a:lnTo>
                      <a:pt x="655" y="90"/>
                    </a:lnTo>
                    <a:lnTo>
                      <a:pt x="906" y="90"/>
                    </a:lnTo>
                    <a:lnTo>
                      <a:pt x="941" y="42"/>
                    </a:lnTo>
                    <a:lnTo>
                      <a:pt x="1060" y="154"/>
                    </a:lnTo>
                    <a:lnTo>
                      <a:pt x="1088" y="147"/>
                    </a:lnTo>
                    <a:lnTo>
                      <a:pt x="1192" y="272"/>
                    </a:lnTo>
                    <a:lnTo>
                      <a:pt x="1192" y="418"/>
                    </a:lnTo>
                    <a:lnTo>
                      <a:pt x="934" y="565"/>
                    </a:lnTo>
                    <a:lnTo>
                      <a:pt x="537" y="607"/>
                    </a:lnTo>
                    <a:lnTo>
                      <a:pt x="537" y="579"/>
                    </a:lnTo>
                    <a:lnTo>
                      <a:pt x="482" y="579"/>
                    </a:lnTo>
                    <a:close/>
                  </a:path>
                </a:pathLst>
              </a:custGeom>
              <a:solidFill>
                <a:srgbClr val="9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712" name="Freeform 40"/>
              <p:cNvSpPr>
                <a:spLocks/>
              </p:cNvSpPr>
              <p:nvPr/>
            </p:nvSpPr>
            <p:spPr bwMode="auto">
              <a:xfrm>
                <a:off x="2293" y="3278"/>
                <a:ext cx="597" cy="303"/>
              </a:xfrm>
              <a:custGeom>
                <a:avLst/>
                <a:gdLst/>
                <a:ahLst/>
                <a:cxnLst>
                  <a:cxn ang="0">
                    <a:pos x="482" y="579"/>
                  </a:cxn>
                  <a:cxn ang="0">
                    <a:pos x="392" y="495"/>
                  </a:cxn>
                  <a:cxn ang="0">
                    <a:pos x="245" y="481"/>
                  </a:cxn>
                  <a:cxn ang="0">
                    <a:pos x="322" y="280"/>
                  </a:cxn>
                  <a:cxn ang="0">
                    <a:pos x="0" y="126"/>
                  </a:cxn>
                  <a:cxn ang="0">
                    <a:pos x="57" y="64"/>
                  </a:cxn>
                  <a:cxn ang="0">
                    <a:pos x="50" y="0"/>
                  </a:cxn>
                  <a:cxn ang="0">
                    <a:pos x="468" y="64"/>
                  </a:cxn>
                  <a:cxn ang="0">
                    <a:pos x="663" y="56"/>
                  </a:cxn>
                  <a:cxn ang="0">
                    <a:pos x="656" y="91"/>
                  </a:cxn>
                  <a:cxn ang="0">
                    <a:pos x="907" y="91"/>
                  </a:cxn>
                  <a:cxn ang="0">
                    <a:pos x="941" y="42"/>
                  </a:cxn>
                  <a:cxn ang="0">
                    <a:pos x="1060" y="155"/>
                  </a:cxn>
                  <a:cxn ang="0">
                    <a:pos x="1088" y="147"/>
                  </a:cxn>
                  <a:cxn ang="0">
                    <a:pos x="1193" y="272"/>
                  </a:cxn>
                  <a:cxn ang="0">
                    <a:pos x="1193" y="419"/>
                  </a:cxn>
                  <a:cxn ang="0">
                    <a:pos x="935" y="565"/>
                  </a:cxn>
                  <a:cxn ang="0">
                    <a:pos x="537" y="607"/>
                  </a:cxn>
                  <a:cxn ang="0">
                    <a:pos x="537" y="579"/>
                  </a:cxn>
                  <a:cxn ang="0">
                    <a:pos x="482" y="579"/>
                  </a:cxn>
                </a:cxnLst>
                <a:rect l="0" t="0" r="r" b="b"/>
                <a:pathLst>
                  <a:path w="1193" h="607">
                    <a:moveTo>
                      <a:pt x="482" y="579"/>
                    </a:moveTo>
                    <a:lnTo>
                      <a:pt x="392" y="495"/>
                    </a:lnTo>
                    <a:lnTo>
                      <a:pt x="245" y="481"/>
                    </a:lnTo>
                    <a:lnTo>
                      <a:pt x="322" y="280"/>
                    </a:lnTo>
                    <a:lnTo>
                      <a:pt x="0" y="126"/>
                    </a:lnTo>
                    <a:lnTo>
                      <a:pt x="57" y="64"/>
                    </a:lnTo>
                    <a:lnTo>
                      <a:pt x="50" y="0"/>
                    </a:lnTo>
                    <a:lnTo>
                      <a:pt x="468" y="64"/>
                    </a:lnTo>
                    <a:lnTo>
                      <a:pt x="663" y="56"/>
                    </a:lnTo>
                    <a:lnTo>
                      <a:pt x="656" y="91"/>
                    </a:lnTo>
                    <a:lnTo>
                      <a:pt x="907" y="91"/>
                    </a:lnTo>
                    <a:lnTo>
                      <a:pt x="941" y="42"/>
                    </a:lnTo>
                    <a:lnTo>
                      <a:pt x="1060" y="155"/>
                    </a:lnTo>
                    <a:lnTo>
                      <a:pt x="1088" y="147"/>
                    </a:lnTo>
                    <a:lnTo>
                      <a:pt x="1193" y="272"/>
                    </a:lnTo>
                    <a:lnTo>
                      <a:pt x="1193" y="419"/>
                    </a:lnTo>
                    <a:lnTo>
                      <a:pt x="935" y="565"/>
                    </a:lnTo>
                    <a:lnTo>
                      <a:pt x="537" y="607"/>
                    </a:lnTo>
                    <a:lnTo>
                      <a:pt x="537" y="579"/>
                    </a:lnTo>
                    <a:lnTo>
                      <a:pt x="482" y="579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713" name="Freeform 41"/>
              <p:cNvSpPr>
                <a:spLocks/>
              </p:cNvSpPr>
              <p:nvPr/>
            </p:nvSpPr>
            <p:spPr bwMode="auto">
              <a:xfrm>
                <a:off x="5099" y="2852"/>
                <a:ext cx="641" cy="454"/>
              </a:xfrm>
              <a:custGeom>
                <a:avLst/>
                <a:gdLst/>
                <a:ahLst/>
                <a:cxnLst>
                  <a:cxn ang="0">
                    <a:pos x="20" y="739"/>
                  </a:cxn>
                  <a:cxn ang="0">
                    <a:pos x="0" y="564"/>
                  </a:cxn>
                  <a:cxn ang="0">
                    <a:pos x="41" y="530"/>
                  </a:cxn>
                  <a:cxn ang="0">
                    <a:pos x="83" y="342"/>
                  </a:cxn>
                  <a:cxn ang="0">
                    <a:pos x="6" y="300"/>
                  </a:cxn>
                  <a:cxn ang="0">
                    <a:pos x="14" y="238"/>
                  </a:cxn>
                  <a:cxn ang="0">
                    <a:pos x="209" y="85"/>
                  </a:cxn>
                  <a:cxn ang="0">
                    <a:pos x="452" y="0"/>
                  </a:cxn>
                  <a:cxn ang="0">
                    <a:pos x="828" y="98"/>
                  </a:cxn>
                  <a:cxn ang="0">
                    <a:pos x="913" y="244"/>
                  </a:cxn>
                  <a:cxn ang="0">
                    <a:pos x="905" y="391"/>
                  </a:cxn>
                  <a:cxn ang="0">
                    <a:pos x="982" y="383"/>
                  </a:cxn>
                  <a:cxn ang="0">
                    <a:pos x="1010" y="467"/>
                  </a:cxn>
                  <a:cxn ang="0">
                    <a:pos x="1170" y="488"/>
                  </a:cxn>
                  <a:cxn ang="0">
                    <a:pos x="1282" y="558"/>
                  </a:cxn>
                  <a:cxn ang="0">
                    <a:pos x="1268" y="592"/>
                  </a:cxn>
                  <a:cxn ang="0">
                    <a:pos x="1275" y="641"/>
                  </a:cxn>
                  <a:cxn ang="0">
                    <a:pos x="1205" y="662"/>
                  </a:cxn>
                  <a:cxn ang="0">
                    <a:pos x="1226" y="731"/>
                  </a:cxn>
                  <a:cxn ang="0">
                    <a:pos x="1010" y="801"/>
                  </a:cxn>
                  <a:cxn ang="0">
                    <a:pos x="870" y="801"/>
                  </a:cxn>
                  <a:cxn ang="0">
                    <a:pos x="710" y="906"/>
                  </a:cxn>
                  <a:cxn ang="0">
                    <a:pos x="613" y="823"/>
                  </a:cxn>
                  <a:cxn ang="0">
                    <a:pos x="494" y="767"/>
                  </a:cxn>
                  <a:cxn ang="0">
                    <a:pos x="459" y="815"/>
                  </a:cxn>
                  <a:cxn ang="0">
                    <a:pos x="376" y="801"/>
                  </a:cxn>
                  <a:cxn ang="0">
                    <a:pos x="320" y="731"/>
                  </a:cxn>
                  <a:cxn ang="0">
                    <a:pos x="195" y="773"/>
                  </a:cxn>
                  <a:cxn ang="0">
                    <a:pos x="20" y="739"/>
                  </a:cxn>
                </a:cxnLst>
                <a:rect l="0" t="0" r="r" b="b"/>
                <a:pathLst>
                  <a:path w="1282" h="906">
                    <a:moveTo>
                      <a:pt x="20" y="739"/>
                    </a:moveTo>
                    <a:lnTo>
                      <a:pt x="0" y="564"/>
                    </a:lnTo>
                    <a:lnTo>
                      <a:pt x="41" y="530"/>
                    </a:lnTo>
                    <a:lnTo>
                      <a:pt x="83" y="342"/>
                    </a:lnTo>
                    <a:lnTo>
                      <a:pt x="6" y="300"/>
                    </a:lnTo>
                    <a:lnTo>
                      <a:pt x="14" y="238"/>
                    </a:lnTo>
                    <a:lnTo>
                      <a:pt x="209" y="85"/>
                    </a:lnTo>
                    <a:lnTo>
                      <a:pt x="452" y="0"/>
                    </a:lnTo>
                    <a:lnTo>
                      <a:pt x="828" y="98"/>
                    </a:lnTo>
                    <a:lnTo>
                      <a:pt x="913" y="244"/>
                    </a:lnTo>
                    <a:lnTo>
                      <a:pt x="905" y="391"/>
                    </a:lnTo>
                    <a:lnTo>
                      <a:pt x="982" y="383"/>
                    </a:lnTo>
                    <a:lnTo>
                      <a:pt x="1010" y="467"/>
                    </a:lnTo>
                    <a:lnTo>
                      <a:pt x="1170" y="488"/>
                    </a:lnTo>
                    <a:lnTo>
                      <a:pt x="1282" y="558"/>
                    </a:lnTo>
                    <a:lnTo>
                      <a:pt x="1268" y="592"/>
                    </a:lnTo>
                    <a:lnTo>
                      <a:pt x="1275" y="641"/>
                    </a:lnTo>
                    <a:lnTo>
                      <a:pt x="1205" y="662"/>
                    </a:lnTo>
                    <a:lnTo>
                      <a:pt x="1226" y="731"/>
                    </a:lnTo>
                    <a:lnTo>
                      <a:pt x="1010" y="801"/>
                    </a:lnTo>
                    <a:lnTo>
                      <a:pt x="870" y="801"/>
                    </a:lnTo>
                    <a:lnTo>
                      <a:pt x="710" y="906"/>
                    </a:lnTo>
                    <a:lnTo>
                      <a:pt x="613" y="823"/>
                    </a:lnTo>
                    <a:lnTo>
                      <a:pt x="494" y="767"/>
                    </a:lnTo>
                    <a:lnTo>
                      <a:pt x="459" y="815"/>
                    </a:lnTo>
                    <a:lnTo>
                      <a:pt x="376" y="801"/>
                    </a:lnTo>
                    <a:lnTo>
                      <a:pt x="320" y="731"/>
                    </a:lnTo>
                    <a:lnTo>
                      <a:pt x="195" y="773"/>
                    </a:lnTo>
                    <a:lnTo>
                      <a:pt x="20" y="739"/>
                    </a:lnTo>
                    <a:close/>
                  </a:path>
                </a:pathLst>
              </a:custGeom>
              <a:solidFill>
                <a:srgbClr val="FF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714" name="Freeform 42"/>
              <p:cNvSpPr>
                <a:spLocks/>
              </p:cNvSpPr>
              <p:nvPr/>
            </p:nvSpPr>
            <p:spPr bwMode="auto">
              <a:xfrm>
                <a:off x="5099" y="2853"/>
                <a:ext cx="642" cy="453"/>
              </a:xfrm>
              <a:custGeom>
                <a:avLst/>
                <a:gdLst/>
                <a:ahLst/>
                <a:cxnLst>
                  <a:cxn ang="0">
                    <a:pos x="21" y="738"/>
                  </a:cxn>
                  <a:cxn ang="0">
                    <a:pos x="0" y="564"/>
                  </a:cxn>
                  <a:cxn ang="0">
                    <a:pos x="41" y="529"/>
                  </a:cxn>
                  <a:cxn ang="0">
                    <a:pos x="83" y="342"/>
                  </a:cxn>
                  <a:cxn ang="0">
                    <a:pos x="7" y="300"/>
                  </a:cxn>
                  <a:cxn ang="0">
                    <a:pos x="14" y="237"/>
                  </a:cxn>
                  <a:cxn ang="0">
                    <a:pos x="209" y="84"/>
                  </a:cxn>
                  <a:cxn ang="0">
                    <a:pos x="453" y="0"/>
                  </a:cxn>
                  <a:cxn ang="0">
                    <a:pos x="829" y="97"/>
                  </a:cxn>
                  <a:cxn ang="0">
                    <a:pos x="913" y="244"/>
                  </a:cxn>
                  <a:cxn ang="0">
                    <a:pos x="906" y="390"/>
                  </a:cxn>
                  <a:cxn ang="0">
                    <a:pos x="982" y="383"/>
                  </a:cxn>
                  <a:cxn ang="0">
                    <a:pos x="1010" y="467"/>
                  </a:cxn>
                  <a:cxn ang="0">
                    <a:pos x="1171" y="487"/>
                  </a:cxn>
                  <a:cxn ang="0">
                    <a:pos x="1283" y="557"/>
                  </a:cxn>
                  <a:cxn ang="0">
                    <a:pos x="1269" y="592"/>
                  </a:cxn>
                  <a:cxn ang="0">
                    <a:pos x="1275" y="640"/>
                  </a:cxn>
                  <a:cxn ang="0">
                    <a:pos x="1205" y="662"/>
                  </a:cxn>
                  <a:cxn ang="0">
                    <a:pos x="1227" y="732"/>
                  </a:cxn>
                  <a:cxn ang="0">
                    <a:pos x="1010" y="801"/>
                  </a:cxn>
                  <a:cxn ang="0">
                    <a:pos x="871" y="801"/>
                  </a:cxn>
                  <a:cxn ang="0">
                    <a:pos x="710" y="905"/>
                  </a:cxn>
                  <a:cxn ang="0">
                    <a:pos x="613" y="822"/>
                  </a:cxn>
                  <a:cxn ang="0">
                    <a:pos x="495" y="766"/>
                  </a:cxn>
                  <a:cxn ang="0">
                    <a:pos x="459" y="815"/>
                  </a:cxn>
                  <a:cxn ang="0">
                    <a:pos x="376" y="801"/>
                  </a:cxn>
                  <a:cxn ang="0">
                    <a:pos x="320" y="732"/>
                  </a:cxn>
                  <a:cxn ang="0">
                    <a:pos x="195" y="773"/>
                  </a:cxn>
                  <a:cxn ang="0">
                    <a:pos x="21" y="738"/>
                  </a:cxn>
                </a:cxnLst>
                <a:rect l="0" t="0" r="r" b="b"/>
                <a:pathLst>
                  <a:path w="1283" h="905">
                    <a:moveTo>
                      <a:pt x="21" y="738"/>
                    </a:moveTo>
                    <a:lnTo>
                      <a:pt x="0" y="564"/>
                    </a:lnTo>
                    <a:lnTo>
                      <a:pt x="41" y="529"/>
                    </a:lnTo>
                    <a:lnTo>
                      <a:pt x="83" y="342"/>
                    </a:lnTo>
                    <a:lnTo>
                      <a:pt x="7" y="300"/>
                    </a:lnTo>
                    <a:lnTo>
                      <a:pt x="14" y="237"/>
                    </a:lnTo>
                    <a:lnTo>
                      <a:pt x="209" y="84"/>
                    </a:lnTo>
                    <a:lnTo>
                      <a:pt x="453" y="0"/>
                    </a:lnTo>
                    <a:lnTo>
                      <a:pt x="829" y="97"/>
                    </a:lnTo>
                    <a:lnTo>
                      <a:pt x="913" y="244"/>
                    </a:lnTo>
                    <a:lnTo>
                      <a:pt x="906" y="390"/>
                    </a:lnTo>
                    <a:lnTo>
                      <a:pt x="982" y="383"/>
                    </a:lnTo>
                    <a:lnTo>
                      <a:pt x="1010" y="467"/>
                    </a:lnTo>
                    <a:lnTo>
                      <a:pt x="1171" y="487"/>
                    </a:lnTo>
                    <a:lnTo>
                      <a:pt x="1283" y="557"/>
                    </a:lnTo>
                    <a:lnTo>
                      <a:pt x="1269" y="592"/>
                    </a:lnTo>
                    <a:lnTo>
                      <a:pt x="1275" y="640"/>
                    </a:lnTo>
                    <a:lnTo>
                      <a:pt x="1205" y="662"/>
                    </a:lnTo>
                    <a:lnTo>
                      <a:pt x="1227" y="732"/>
                    </a:lnTo>
                    <a:lnTo>
                      <a:pt x="1010" y="801"/>
                    </a:lnTo>
                    <a:lnTo>
                      <a:pt x="871" y="801"/>
                    </a:lnTo>
                    <a:lnTo>
                      <a:pt x="710" y="905"/>
                    </a:lnTo>
                    <a:lnTo>
                      <a:pt x="613" y="822"/>
                    </a:lnTo>
                    <a:lnTo>
                      <a:pt x="495" y="766"/>
                    </a:lnTo>
                    <a:lnTo>
                      <a:pt x="459" y="815"/>
                    </a:lnTo>
                    <a:lnTo>
                      <a:pt x="376" y="801"/>
                    </a:lnTo>
                    <a:lnTo>
                      <a:pt x="320" y="732"/>
                    </a:lnTo>
                    <a:lnTo>
                      <a:pt x="195" y="773"/>
                    </a:lnTo>
                    <a:lnTo>
                      <a:pt x="21" y="738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715" name="Freeform 43"/>
              <p:cNvSpPr>
                <a:spLocks/>
              </p:cNvSpPr>
              <p:nvPr/>
            </p:nvSpPr>
            <p:spPr bwMode="auto">
              <a:xfrm>
                <a:off x="3750" y="4918"/>
                <a:ext cx="506" cy="244"/>
              </a:xfrm>
              <a:custGeom>
                <a:avLst/>
                <a:gdLst/>
                <a:ahLst/>
                <a:cxnLst>
                  <a:cxn ang="0">
                    <a:pos x="1011" y="453"/>
                  </a:cxn>
                  <a:cxn ang="0">
                    <a:pos x="989" y="474"/>
                  </a:cxn>
                  <a:cxn ang="0">
                    <a:pos x="933" y="412"/>
                  </a:cxn>
                  <a:cxn ang="0">
                    <a:pos x="780" y="488"/>
                  </a:cxn>
                  <a:cxn ang="0">
                    <a:pos x="599" y="474"/>
                  </a:cxn>
                  <a:cxn ang="0">
                    <a:pos x="438" y="418"/>
                  </a:cxn>
                  <a:cxn ang="0">
                    <a:pos x="438" y="384"/>
                  </a:cxn>
                  <a:cxn ang="0">
                    <a:pos x="34" y="439"/>
                  </a:cxn>
                  <a:cxn ang="0">
                    <a:pos x="0" y="348"/>
                  </a:cxn>
                  <a:cxn ang="0">
                    <a:pos x="132" y="0"/>
                  </a:cxn>
                  <a:cxn ang="0">
                    <a:pos x="187" y="50"/>
                  </a:cxn>
                  <a:cxn ang="0">
                    <a:pos x="320" y="70"/>
                  </a:cxn>
                  <a:cxn ang="0">
                    <a:pos x="480" y="42"/>
                  </a:cxn>
                  <a:cxn ang="0">
                    <a:pos x="474" y="14"/>
                  </a:cxn>
                  <a:cxn ang="0">
                    <a:pos x="508" y="8"/>
                  </a:cxn>
                  <a:cxn ang="0">
                    <a:pos x="536" y="84"/>
                  </a:cxn>
                  <a:cxn ang="0">
                    <a:pos x="591" y="126"/>
                  </a:cxn>
                  <a:cxn ang="0">
                    <a:pos x="655" y="70"/>
                  </a:cxn>
                  <a:cxn ang="0">
                    <a:pos x="752" y="63"/>
                  </a:cxn>
                  <a:cxn ang="0">
                    <a:pos x="814" y="181"/>
                  </a:cxn>
                  <a:cxn ang="0">
                    <a:pos x="885" y="195"/>
                  </a:cxn>
                  <a:cxn ang="0">
                    <a:pos x="919" y="334"/>
                  </a:cxn>
                  <a:cxn ang="0">
                    <a:pos x="1003" y="348"/>
                  </a:cxn>
                  <a:cxn ang="0">
                    <a:pos x="1011" y="453"/>
                  </a:cxn>
                </a:cxnLst>
                <a:rect l="0" t="0" r="r" b="b"/>
                <a:pathLst>
                  <a:path w="1011" h="488">
                    <a:moveTo>
                      <a:pt x="1011" y="453"/>
                    </a:moveTo>
                    <a:lnTo>
                      <a:pt x="989" y="474"/>
                    </a:lnTo>
                    <a:lnTo>
                      <a:pt x="933" y="412"/>
                    </a:lnTo>
                    <a:lnTo>
                      <a:pt x="780" y="488"/>
                    </a:lnTo>
                    <a:lnTo>
                      <a:pt x="599" y="474"/>
                    </a:lnTo>
                    <a:lnTo>
                      <a:pt x="438" y="418"/>
                    </a:lnTo>
                    <a:lnTo>
                      <a:pt x="438" y="384"/>
                    </a:lnTo>
                    <a:lnTo>
                      <a:pt x="34" y="439"/>
                    </a:lnTo>
                    <a:lnTo>
                      <a:pt x="0" y="348"/>
                    </a:lnTo>
                    <a:lnTo>
                      <a:pt x="132" y="0"/>
                    </a:lnTo>
                    <a:lnTo>
                      <a:pt x="187" y="50"/>
                    </a:lnTo>
                    <a:lnTo>
                      <a:pt x="320" y="70"/>
                    </a:lnTo>
                    <a:lnTo>
                      <a:pt x="480" y="42"/>
                    </a:lnTo>
                    <a:lnTo>
                      <a:pt x="474" y="14"/>
                    </a:lnTo>
                    <a:lnTo>
                      <a:pt x="508" y="8"/>
                    </a:lnTo>
                    <a:lnTo>
                      <a:pt x="536" y="84"/>
                    </a:lnTo>
                    <a:lnTo>
                      <a:pt x="591" y="126"/>
                    </a:lnTo>
                    <a:lnTo>
                      <a:pt x="655" y="70"/>
                    </a:lnTo>
                    <a:lnTo>
                      <a:pt x="752" y="63"/>
                    </a:lnTo>
                    <a:lnTo>
                      <a:pt x="814" y="181"/>
                    </a:lnTo>
                    <a:lnTo>
                      <a:pt x="885" y="195"/>
                    </a:lnTo>
                    <a:lnTo>
                      <a:pt x="919" y="334"/>
                    </a:lnTo>
                    <a:lnTo>
                      <a:pt x="1003" y="348"/>
                    </a:lnTo>
                    <a:lnTo>
                      <a:pt x="1011" y="453"/>
                    </a:lnTo>
                    <a:close/>
                  </a:path>
                </a:pathLst>
              </a:custGeom>
              <a:solidFill>
                <a:srgbClr val="9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716" name="Freeform 44"/>
              <p:cNvSpPr>
                <a:spLocks/>
              </p:cNvSpPr>
              <p:nvPr/>
            </p:nvSpPr>
            <p:spPr bwMode="auto">
              <a:xfrm>
                <a:off x="3750" y="4919"/>
                <a:ext cx="506" cy="243"/>
              </a:xfrm>
              <a:custGeom>
                <a:avLst/>
                <a:gdLst/>
                <a:ahLst/>
                <a:cxnLst>
                  <a:cxn ang="0">
                    <a:pos x="1011" y="452"/>
                  </a:cxn>
                  <a:cxn ang="0">
                    <a:pos x="990" y="474"/>
                  </a:cxn>
                  <a:cxn ang="0">
                    <a:pos x="934" y="411"/>
                  </a:cxn>
                  <a:cxn ang="0">
                    <a:pos x="780" y="488"/>
                  </a:cxn>
                  <a:cxn ang="0">
                    <a:pos x="599" y="474"/>
                  </a:cxn>
                  <a:cxn ang="0">
                    <a:pos x="439" y="418"/>
                  </a:cxn>
                  <a:cxn ang="0">
                    <a:pos x="439" y="383"/>
                  </a:cxn>
                  <a:cxn ang="0">
                    <a:pos x="35" y="438"/>
                  </a:cxn>
                  <a:cxn ang="0">
                    <a:pos x="0" y="348"/>
                  </a:cxn>
                  <a:cxn ang="0">
                    <a:pos x="133" y="0"/>
                  </a:cxn>
                  <a:cxn ang="0">
                    <a:pos x="188" y="49"/>
                  </a:cxn>
                  <a:cxn ang="0">
                    <a:pos x="320" y="70"/>
                  </a:cxn>
                  <a:cxn ang="0">
                    <a:pos x="481" y="42"/>
                  </a:cxn>
                  <a:cxn ang="0">
                    <a:pos x="474" y="14"/>
                  </a:cxn>
                  <a:cxn ang="0">
                    <a:pos x="509" y="7"/>
                  </a:cxn>
                  <a:cxn ang="0">
                    <a:pos x="537" y="84"/>
                  </a:cxn>
                  <a:cxn ang="0">
                    <a:pos x="592" y="126"/>
                  </a:cxn>
                  <a:cxn ang="0">
                    <a:pos x="655" y="70"/>
                  </a:cxn>
                  <a:cxn ang="0">
                    <a:pos x="752" y="62"/>
                  </a:cxn>
                  <a:cxn ang="0">
                    <a:pos x="815" y="181"/>
                  </a:cxn>
                  <a:cxn ang="0">
                    <a:pos x="885" y="195"/>
                  </a:cxn>
                  <a:cxn ang="0">
                    <a:pos x="920" y="335"/>
                  </a:cxn>
                  <a:cxn ang="0">
                    <a:pos x="1004" y="348"/>
                  </a:cxn>
                  <a:cxn ang="0">
                    <a:pos x="1011" y="452"/>
                  </a:cxn>
                </a:cxnLst>
                <a:rect l="0" t="0" r="r" b="b"/>
                <a:pathLst>
                  <a:path w="1011" h="488">
                    <a:moveTo>
                      <a:pt x="1011" y="452"/>
                    </a:moveTo>
                    <a:lnTo>
                      <a:pt x="990" y="474"/>
                    </a:lnTo>
                    <a:lnTo>
                      <a:pt x="934" y="411"/>
                    </a:lnTo>
                    <a:lnTo>
                      <a:pt x="780" y="488"/>
                    </a:lnTo>
                    <a:lnTo>
                      <a:pt x="599" y="474"/>
                    </a:lnTo>
                    <a:lnTo>
                      <a:pt x="439" y="418"/>
                    </a:lnTo>
                    <a:lnTo>
                      <a:pt x="439" y="383"/>
                    </a:lnTo>
                    <a:lnTo>
                      <a:pt x="35" y="438"/>
                    </a:lnTo>
                    <a:lnTo>
                      <a:pt x="0" y="348"/>
                    </a:lnTo>
                    <a:lnTo>
                      <a:pt x="133" y="0"/>
                    </a:lnTo>
                    <a:lnTo>
                      <a:pt x="188" y="49"/>
                    </a:lnTo>
                    <a:lnTo>
                      <a:pt x="320" y="70"/>
                    </a:lnTo>
                    <a:lnTo>
                      <a:pt x="481" y="42"/>
                    </a:lnTo>
                    <a:lnTo>
                      <a:pt x="474" y="14"/>
                    </a:lnTo>
                    <a:lnTo>
                      <a:pt x="509" y="7"/>
                    </a:lnTo>
                    <a:lnTo>
                      <a:pt x="537" y="84"/>
                    </a:lnTo>
                    <a:lnTo>
                      <a:pt x="592" y="126"/>
                    </a:lnTo>
                    <a:lnTo>
                      <a:pt x="655" y="70"/>
                    </a:lnTo>
                    <a:lnTo>
                      <a:pt x="752" y="62"/>
                    </a:lnTo>
                    <a:lnTo>
                      <a:pt x="815" y="181"/>
                    </a:lnTo>
                    <a:lnTo>
                      <a:pt x="885" y="195"/>
                    </a:lnTo>
                    <a:lnTo>
                      <a:pt x="920" y="335"/>
                    </a:lnTo>
                    <a:lnTo>
                      <a:pt x="1004" y="348"/>
                    </a:lnTo>
                    <a:lnTo>
                      <a:pt x="1011" y="452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717" name="Freeform 45"/>
              <p:cNvSpPr>
                <a:spLocks noEditPoints="1"/>
              </p:cNvSpPr>
              <p:nvPr/>
            </p:nvSpPr>
            <p:spPr bwMode="auto">
              <a:xfrm>
                <a:off x="1941" y="2644"/>
                <a:ext cx="1464" cy="937"/>
              </a:xfrm>
              <a:custGeom>
                <a:avLst/>
                <a:gdLst/>
                <a:ahLst/>
                <a:cxnLst>
                  <a:cxn ang="0">
                    <a:pos x="677" y="1157"/>
                  </a:cxn>
                  <a:cxn ang="0">
                    <a:pos x="558" y="1366"/>
                  </a:cxn>
                  <a:cxn ang="0">
                    <a:pos x="314" y="1366"/>
                  </a:cxn>
                  <a:cxn ang="0">
                    <a:pos x="0" y="1205"/>
                  </a:cxn>
                  <a:cxn ang="0">
                    <a:pos x="181" y="1149"/>
                  </a:cxn>
                  <a:cxn ang="0">
                    <a:pos x="370" y="857"/>
                  </a:cxn>
                  <a:cxn ang="0">
                    <a:pos x="509" y="753"/>
                  </a:cxn>
                  <a:cxn ang="0">
                    <a:pos x="796" y="815"/>
                  </a:cxn>
                  <a:cxn ang="0">
                    <a:pos x="1011" y="704"/>
                  </a:cxn>
                  <a:cxn ang="0">
                    <a:pos x="1067" y="648"/>
                  </a:cxn>
                  <a:cxn ang="0">
                    <a:pos x="1345" y="704"/>
                  </a:cxn>
                  <a:cxn ang="0">
                    <a:pos x="1423" y="592"/>
                  </a:cxn>
                  <a:cxn ang="0">
                    <a:pos x="1540" y="523"/>
                  </a:cxn>
                  <a:cxn ang="0">
                    <a:pos x="1540" y="404"/>
                  </a:cxn>
                  <a:cxn ang="0">
                    <a:pos x="1464" y="175"/>
                  </a:cxn>
                  <a:cxn ang="0">
                    <a:pos x="1582" y="0"/>
                  </a:cxn>
                  <a:cxn ang="0">
                    <a:pos x="1757" y="286"/>
                  </a:cxn>
                  <a:cxn ang="0">
                    <a:pos x="1868" y="217"/>
                  </a:cxn>
                  <a:cxn ang="0">
                    <a:pos x="1932" y="293"/>
                  </a:cxn>
                  <a:cxn ang="0">
                    <a:pos x="2001" y="356"/>
                  </a:cxn>
                  <a:cxn ang="0">
                    <a:pos x="2099" y="439"/>
                  </a:cxn>
                  <a:cxn ang="0">
                    <a:pos x="2328" y="209"/>
                  </a:cxn>
                  <a:cxn ang="0">
                    <a:pos x="2523" y="98"/>
                  </a:cxn>
                  <a:cxn ang="0">
                    <a:pos x="2636" y="161"/>
                  </a:cxn>
                  <a:cxn ang="0">
                    <a:pos x="2712" y="474"/>
                  </a:cxn>
                  <a:cxn ang="0">
                    <a:pos x="2608" y="746"/>
                  </a:cxn>
                  <a:cxn ang="0">
                    <a:pos x="2768" y="829"/>
                  </a:cxn>
                  <a:cxn ang="0">
                    <a:pos x="2928" y="892"/>
                  </a:cxn>
                  <a:cxn ang="0">
                    <a:pos x="2698" y="1136"/>
                  </a:cxn>
                  <a:cxn ang="0">
                    <a:pos x="2678" y="1380"/>
                  </a:cxn>
                  <a:cxn ang="0">
                    <a:pos x="2537" y="1422"/>
                  </a:cxn>
                  <a:cxn ang="0">
                    <a:pos x="2314" y="1680"/>
                  </a:cxn>
                  <a:cxn ang="0">
                    <a:pos x="2071" y="1875"/>
                  </a:cxn>
                  <a:cxn ang="0">
                    <a:pos x="1896" y="1540"/>
                  </a:cxn>
                  <a:cxn ang="0">
                    <a:pos x="1764" y="1422"/>
                  </a:cxn>
                  <a:cxn ang="0">
                    <a:pos x="1610" y="1358"/>
                  </a:cxn>
                  <a:cxn ang="0">
                    <a:pos x="1367" y="1324"/>
                  </a:cxn>
                  <a:cxn ang="0">
                    <a:pos x="754" y="1268"/>
                  </a:cxn>
                  <a:cxn ang="0">
                    <a:pos x="1381" y="865"/>
                  </a:cxn>
                  <a:cxn ang="0">
                    <a:pos x="991" y="962"/>
                  </a:cxn>
                  <a:cxn ang="0">
                    <a:pos x="1130" y="1024"/>
                  </a:cxn>
                  <a:cxn ang="0">
                    <a:pos x="1540" y="1115"/>
                  </a:cxn>
                  <a:cxn ang="0">
                    <a:pos x="1827" y="1372"/>
                  </a:cxn>
                  <a:cxn ang="0">
                    <a:pos x="1834" y="1177"/>
                  </a:cxn>
                  <a:cxn ang="0">
                    <a:pos x="1715" y="1066"/>
                  </a:cxn>
                  <a:cxn ang="0">
                    <a:pos x="1381" y="865"/>
                  </a:cxn>
                </a:cxnLst>
                <a:rect l="0" t="0" r="r" b="b"/>
                <a:pathLst>
                  <a:path w="2928" h="1875">
                    <a:moveTo>
                      <a:pt x="754" y="1205"/>
                    </a:moveTo>
                    <a:lnTo>
                      <a:pt x="677" y="1157"/>
                    </a:lnTo>
                    <a:lnTo>
                      <a:pt x="627" y="1163"/>
                    </a:lnTo>
                    <a:lnTo>
                      <a:pt x="558" y="1366"/>
                    </a:lnTo>
                    <a:lnTo>
                      <a:pt x="468" y="1408"/>
                    </a:lnTo>
                    <a:lnTo>
                      <a:pt x="314" y="1366"/>
                    </a:lnTo>
                    <a:lnTo>
                      <a:pt x="42" y="1233"/>
                    </a:lnTo>
                    <a:lnTo>
                      <a:pt x="0" y="1205"/>
                    </a:lnTo>
                    <a:lnTo>
                      <a:pt x="119" y="1129"/>
                    </a:lnTo>
                    <a:lnTo>
                      <a:pt x="181" y="1149"/>
                    </a:lnTo>
                    <a:lnTo>
                      <a:pt x="259" y="948"/>
                    </a:lnTo>
                    <a:lnTo>
                      <a:pt x="370" y="857"/>
                    </a:lnTo>
                    <a:lnTo>
                      <a:pt x="446" y="801"/>
                    </a:lnTo>
                    <a:lnTo>
                      <a:pt x="509" y="753"/>
                    </a:lnTo>
                    <a:lnTo>
                      <a:pt x="579" y="823"/>
                    </a:lnTo>
                    <a:lnTo>
                      <a:pt x="796" y="815"/>
                    </a:lnTo>
                    <a:lnTo>
                      <a:pt x="865" y="725"/>
                    </a:lnTo>
                    <a:lnTo>
                      <a:pt x="1011" y="704"/>
                    </a:lnTo>
                    <a:lnTo>
                      <a:pt x="997" y="684"/>
                    </a:lnTo>
                    <a:lnTo>
                      <a:pt x="1067" y="648"/>
                    </a:lnTo>
                    <a:lnTo>
                      <a:pt x="1200" y="642"/>
                    </a:lnTo>
                    <a:lnTo>
                      <a:pt x="1345" y="704"/>
                    </a:lnTo>
                    <a:lnTo>
                      <a:pt x="1387" y="565"/>
                    </a:lnTo>
                    <a:lnTo>
                      <a:pt x="1423" y="592"/>
                    </a:lnTo>
                    <a:lnTo>
                      <a:pt x="1506" y="558"/>
                    </a:lnTo>
                    <a:lnTo>
                      <a:pt x="1540" y="523"/>
                    </a:lnTo>
                    <a:lnTo>
                      <a:pt x="1506" y="432"/>
                    </a:lnTo>
                    <a:lnTo>
                      <a:pt x="1540" y="404"/>
                    </a:lnTo>
                    <a:lnTo>
                      <a:pt x="1478" y="342"/>
                    </a:lnTo>
                    <a:lnTo>
                      <a:pt x="1464" y="175"/>
                    </a:lnTo>
                    <a:lnTo>
                      <a:pt x="1499" y="125"/>
                    </a:lnTo>
                    <a:lnTo>
                      <a:pt x="1582" y="0"/>
                    </a:lnTo>
                    <a:lnTo>
                      <a:pt x="1757" y="153"/>
                    </a:lnTo>
                    <a:lnTo>
                      <a:pt x="1757" y="286"/>
                    </a:lnTo>
                    <a:lnTo>
                      <a:pt x="1841" y="293"/>
                    </a:lnTo>
                    <a:lnTo>
                      <a:pt x="1868" y="217"/>
                    </a:lnTo>
                    <a:lnTo>
                      <a:pt x="1946" y="237"/>
                    </a:lnTo>
                    <a:lnTo>
                      <a:pt x="1932" y="293"/>
                    </a:lnTo>
                    <a:lnTo>
                      <a:pt x="2015" y="314"/>
                    </a:lnTo>
                    <a:lnTo>
                      <a:pt x="2001" y="356"/>
                    </a:lnTo>
                    <a:lnTo>
                      <a:pt x="2050" y="370"/>
                    </a:lnTo>
                    <a:lnTo>
                      <a:pt x="2099" y="439"/>
                    </a:lnTo>
                    <a:lnTo>
                      <a:pt x="2224" y="404"/>
                    </a:lnTo>
                    <a:lnTo>
                      <a:pt x="2328" y="209"/>
                    </a:lnTo>
                    <a:lnTo>
                      <a:pt x="2426" y="272"/>
                    </a:lnTo>
                    <a:lnTo>
                      <a:pt x="2523" y="98"/>
                    </a:lnTo>
                    <a:lnTo>
                      <a:pt x="2622" y="181"/>
                    </a:lnTo>
                    <a:lnTo>
                      <a:pt x="2636" y="161"/>
                    </a:lnTo>
                    <a:lnTo>
                      <a:pt x="2706" y="279"/>
                    </a:lnTo>
                    <a:lnTo>
                      <a:pt x="2712" y="474"/>
                    </a:lnTo>
                    <a:lnTo>
                      <a:pt x="2531" y="614"/>
                    </a:lnTo>
                    <a:lnTo>
                      <a:pt x="2608" y="746"/>
                    </a:lnTo>
                    <a:lnTo>
                      <a:pt x="2706" y="767"/>
                    </a:lnTo>
                    <a:lnTo>
                      <a:pt x="2768" y="829"/>
                    </a:lnTo>
                    <a:lnTo>
                      <a:pt x="2845" y="809"/>
                    </a:lnTo>
                    <a:lnTo>
                      <a:pt x="2928" y="892"/>
                    </a:lnTo>
                    <a:lnTo>
                      <a:pt x="2803" y="976"/>
                    </a:lnTo>
                    <a:lnTo>
                      <a:pt x="2698" y="1136"/>
                    </a:lnTo>
                    <a:lnTo>
                      <a:pt x="2692" y="1199"/>
                    </a:lnTo>
                    <a:lnTo>
                      <a:pt x="2678" y="1380"/>
                    </a:lnTo>
                    <a:lnTo>
                      <a:pt x="2636" y="1471"/>
                    </a:lnTo>
                    <a:lnTo>
                      <a:pt x="2537" y="1422"/>
                    </a:lnTo>
                    <a:lnTo>
                      <a:pt x="2342" y="1652"/>
                    </a:lnTo>
                    <a:lnTo>
                      <a:pt x="2314" y="1680"/>
                    </a:lnTo>
                    <a:lnTo>
                      <a:pt x="2280" y="1644"/>
                    </a:lnTo>
                    <a:lnTo>
                      <a:pt x="2071" y="1875"/>
                    </a:lnTo>
                    <a:lnTo>
                      <a:pt x="1896" y="1686"/>
                    </a:lnTo>
                    <a:lnTo>
                      <a:pt x="1896" y="1540"/>
                    </a:lnTo>
                    <a:lnTo>
                      <a:pt x="1792" y="1415"/>
                    </a:lnTo>
                    <a:lnTo>
                      <a:pt x="1764" y="1422"/>
                    </a:lnTo>
                    <a:lnTo>
                      <a:pt x="1645" y="1310"/>
                    </a:lnTo>
                    <a:lnTo>
                      <a:pt x="1610" y="1358"/>
                    </a:lnTo>
                    <a:lnTo>
                      <a:pt x="1359" y="1358"/>
                    </a:lnTo>
                    <a:lnTo>
                      <a:pt x="1367" y="1324"/>
                    </a:lnTo>
                    <a:lnTo>
                      <a:pt x="1172" y="1330"/>
                    </a:lnTo>
                    <a:lnTo>
                      <a:pt x="754" y="1268"/>
                    </a:lnTo>
                    <a:lnTo>
                      <a:pt x="754" y="1205"/>
                    </a:lnTo>
                    <a:close/>
                    <a:moveTo>
                      <a:pt x="1381" y="865"/>
                    </a:moveTo>
                    <a:lnTo>
                      <a:pt x="1262" y="934"/>
                    </a:lnTo>
                    <a:lnTo>
                      <a:pt x="991" y="962"/>
                    </a:lnTo>
                    <a:lnTo>
                      <a:pt x="991" y="1004"/>
                    </a:lnTo>
                    <a:lnTo>
                      <a:pt x="1130" y="1024"/>
                    </a:lnTo>
                    <a:lnTo>
                      <a:pt x="1164" y="1115"/>
                    </a:lnTo>
                    <a:lnTo>
                      <a:pt x="1540" y="1115"/>
                    </a:lnTo>
                    <a:lnTo>
                      <a:pt x="1806" y="1394"/>
                    </a:lnTo>
                    <a:lnTo>
                      <a:pt x="1827" y="1372"/>
                    </a:lnTo>
                    <a:lnTo>
                      <a:pt x="1764" y="1317"/>
                    </a:lnTo>
                    <a:lnTo>
                      <a:pt x="1834" y="1177"/>
                    </a:lnTo>
                    <a:lnTo>
                      <a:pt x="1715" y="1108"/>
                    </a:lnTo>
                    <a:lnTo>
                      <a:pt x="1715" y="1066"/>
                    </a:lnTo>
                    <a:lnTo>
                      <a:pt x="1506" y="990"/>
                    </a:lnTo>
                    <a:lnTo>
                      <a:pt x="1381" y="865"/>
                    </a:lnTo>
                    <a:close/>
                  </a:path>
                </a:pathLst>
              </a:custGeom>
              <a:solidFill>
                <a:srgbClr val="FF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718" name="Freeform 46"/>
              <p:cNvSpPr>
                <a:spLocks/>
              </p:cNvSpPr>
              <p:nvPr/>
            </p:nvSpPr>
            <p:spPr bwMode="auto">
              <a:xfrm>
                <a:off x="1942" y="2644"/>
                <a:ext cx="1463" cy="937"/>
              </a:xfrm>
              <a:custGeom>
                <a:avLst/>
                <a:gdLst/>
                <a:ahLst/>
                <a:cxnLst>
                  <a:cxn ang="0">
                    <a:pos x="676" y="1156"/>
                  </a:cxn>
                  <a:cxn ang="0">
                    <a:pos x="558" y="1365"/>
                  </a:cxn>
                  <a:cxn ang="0">
                    <a:pos x="313" y="1365"/>
                  </a:cxn>
                  <a:cxn ang="0">
                    <a:pos x="0" y="1205"/>
                  </a:cxn>
                  <a:cxn ang="0">
                    <a:pos x="181" y="1150"/>
                  </a:cxn>
                  <a:cxn ang="0">
                    <a:pos x="369" y="857"/>
                  </a:cxn>
                  <a:cxn ang="0">
                    <a:pos x="508" y="752"/>
                  </a:cxn>
                  <a:cxn ang="0">
                    <a:pos x="795" y="815"/>
                  </a:cxn>
                  <a:cxn ang="0">
                    <a:pos x="1011" y="704"/>
                  </a:cxn>
                  <a:cxn ang="0">
                    <a:pos x="1067" y="648"/>
                  </a:cxn>
                  <a:cxn ang="0">
                    <a:pos x="1345" y="704"/>
                  </a:cxn>
                  <a:cxn ang="0">
                    <a:pos x="1422" y="593"/>
                  </a:cxn>
                  <a:cxn ang="0">
                    <a:pos x="1541" y="523"/>
                  </a:cxn>
                  <a:cxn ang="0">
                    <a:pos x="1541" y="404"/>
                  </a:cxn>
                  <a:cxn ang="0">
                    <a:pos x="1463" y="174"/>
                  </a:cxn>
                  <a:cxn ang="0">
                    <a:pos x="1582" y="0"/>
                  </a:cxn>
                  <a:cxn ang="0">
                    <a:pos x="1757" y="285"/>
                  </a:cxn>
                  <a:cxn ang="0">
                    <a:pos x="1869" y="216"/>
                  </a:cxn>
                  <a:cxn ang="0">
                    <a:pos x="1931" y="293"/>
                  </a:cxn>
                  <a:cxn ang="0">
                    <a:pos x="2000" y="355"/>
                  </a:cxn>
                  <a:cxn ang="0">
                    <a:pos x="2098" y="438"/>
                  </a:cxn>
                  <a:cxn ang="0">
                    <a:pos x="2328" y="209"/>
                  </a:cxn>
                  <a:cxn ang="0">
                    <a:pos x="2523" y="98"/>
                  </a:cxn>
                  <a:cxn ang="0">
                    <a:pos x="2635" y="160"/>
                  </a:cxn>
                  <a:cxn ang="0">
                    <a:pos x="2712" y="474"/>
                  </a:cxn>
                  <a:cxn ang="0">
                    <a:pos x="2607" y="746"/>
                  </a:cxn>
                  <a:cxn ang="0">
                    <a:pos x="2768" y="829"/>
                  </a:cxn>
                  <a:cxn ang="0">
                    <a:pos x="2927" y="891"/>
                  </a:cxn>
                  <a:cxn ang="0">
                    <a:pos x="2698" y="1136"/>
                  </a:cxn>
                  <a:cxn ang="0">
                    <a:pos x="2677" y="1379"/>
                  </a:cxn>
                  <a:cxn ang="0">
                    <a:pos x="2537" y="1422"/>
                  </a:cxn>
                  <a:cxn ang="0">
                    <a:pos x="2314" y="1679"/>
                  </a:cxn>
                  <a:cxn ang="0">
                    <a:pos x="2070" y="1874"/>
                  </a:cxn>
                  <a:cxn ang="0">
                    <a:pos x="1896" y="1539"/>
                  </a:cxn>
                  <a:cxn ang="0">
                    <a:pos x="1763" y="1422"/>
                  </a:cxn>
                  <a:cxn ang="0">
                    <a:pos x="1610" y="1358"/>
                  </a:cxn>
                  <a:cxn ang="0">
                    <a:pos x="1366" y="1323"/>
                  </a:cxn>
                  <a:cxn ang="0">
                    <a:pos x="753" y="1267"/>
                  </a:cxn>
                </a:cxnLst>
                <a:rect l="0" t="0" r="r" b="b"/>
                <a:pathLst>
                  <a:path w="2927" h="1874">
                    <a:moveTo>
                      <a:pt x="753" y="1205"/>
                    </a:moveTo>
                    <a:lnTo>
                      <a:pt x="676" y="1156"/>
                    </a:lnTo>
                    <a:lnTo>
                      <a:pt x="627" y="1163"/>
                    </a:lnTo>
                    <a:lnTo>
                      <a:pt x="558" y="1365"/>
                    </a:lnTo>
                    <a:lnTo>
                      <a:pt x="467" y="1408"/>
                    </a:lnTo>
                    <a:lnTo>
                      <a:pt x="313" y="1365"/>
                    </a:lnTo>
                    <a:lnTo>
                      <a:pt x="42" y="1233"/>
                    </a:lnTo>
                    <a:lnTo>
                      <a:pt x="0" y="1205"/>
                    </a:lnTo>
                    <a:lnTo>
                      <a:pt x="118" y="1128"/>
                    </a:lnTo>
                    <a:lnTo>
                      <a:pt x="181" y="1150"/>
                    </a:lnTo>
                    <a:lnTo>
                      <a:pt x="258" y="947"/>
                    </a:lnTo>
                    <a:lnTo>
                      <a:pt x="369" y="857"/>
                    </a:lnTo>
                    <a:lnTo>
                      <a:pt x="446" y="801"/>
                    </a:lnTo>
                    <a:lnTo>
                      <a:pt x="508" y="752"/>
                    </a:lnTo>
                    <a:lnTo>
                      <a:pt x="578" y="822"/>
                    </a:lnTo>
                    <a:lnTo>
                      <a:pt x="795" y="815"/>
                    </a:lnTo>
                    <a:lnTo>
                      <a:pt x="864" y="724"/>
                    </a:lnTo>
                    <a:lnTo>
                      <a:pt x="1011" y="704"/>
                    </a:lnTo>
                    <a:lnTo>
                      <a:pt x="997" y="683"/>
                    </a:lnTo>
                    <a:lnTo>
                      <a:pt x="1067" y="648"/>
                    </a:lnTo>
                    <a:lnTo>
                      <a:pt x="1199" y="641"/>
                    </a:lnTo>
                    <a:lnTo>
                      <a:pt x="1345" y="704"/>
                    </a:lnTo>
                    <a:lnTo>
                      <a:pt x="1387" y="565"/>
                    </a:lnTo>
                    <a:lnTo>
                      <a:pt x="1422" y="593"/>
                    </a:lnTo>
                    <a:lnTo>
                      <a:pt x="1505" y="557"/>
                    </a:lnTo>
                    <a:lnTo>
                      <a:pt x="1541" y="523"/>
                    </a:lnTo>
                    <a:lnTo>
                      <a:pt x="1505" y="432"/>
                    </a:lnTo>
                    <a:lnTo>
                      <a:pt x="1541" y="404"/>
                    </a:lnTo>
                    <a:lnTo>
                      <a:pt x="1477" y="341"/>
                    </a:lnTo>
                    <a:lnTo>
                      <a:pt x="1463" y="174"/>
                    </a:lnTo>
                    <a:lnTo>
                      <a:pt x="1499" y="126"/>
                    </a:lnTo>
                    <a:lnTo>
                      <a:pt x="1582" y="0"/>
                    </a:lnTo>
                    <a:lnTo>
                      <a:pt x="1757" y="153"/>
                    </a:lnTo>
                    <a:lnTo>
                      <a:pt x="1757" y="285"/>
                    </a:lnTo>
                    <a:lnTo>
                      <a:pt x="1841" y="293"/>
                    </a:lnTo>
                    <a:lnTo>
                      <a:pt x="1869" y="216"/>
                    </a:lnTo>
                    <a:lnTo>
                      <a:pt x="1945" y="237"/>
                    </a:lnTo>
                    <a:lnTo>
                      <a:pt x="1931" y="293"/>
                    </a:lnTo>
                    <a:lnTo>
                      <a:pt x="2014" y="313"/>
                    </a:lnTo>
                    <a:lnTo>
                      <a:pt x="2000" y="355"/>
                    </a:lnTo>
                    <a:lnTo>
                      <a:pt x="2050" y="369"/>
                    </a:lnTo>
                    <a:lnTo>
                      <a:pt x="2098" y="438"/>
                    </a:lnTo>
                    <a:lnTo>
                      <a:pt x="2223" y="404"/>
                    </a:lnTo>
                    <a:lnTo>
                      <a:pt x="2328" y="209"/>
                    </a:lnTo>
                    <a:lnTo>
                      <a:pt x="2426" y="271"/>
                    </a:lnTo>
                    <a:lnTo>
                      <a:pt x="2523" y="98"/>
                    </a:lnTo>
                    <a:lnTo>
                      <a:pt x="2621" y="181"/>
                    </a:lnTo>
                    <a:lnTo>
                      <a:pt x="2635" y="160"/>
                    </a:lnTo>
                    <a:lnTo>
                      <a:pt x="2705" y="279"/>
                    </a:lnTo>
                    <a:lnTo>
                      <a:pt x="2712" y="474"/>
                    </a:lnTo>
                    <a:lnTo>
                      <a:pt x="2530" y="613"/>
                    </a:lnTo>
                    <a:lnTo>
                      <a:pt x="2607" y="746"/>
                    </a:lnTo>
                    <a:lnTo>
                      <a:pt x="2705" y="766"/>
                    </a:lnTo>
                    <a:lnTo>
                      <a:pt x="2768" y="829"/>
                    </a:lnTo>
                    <a:lnTo>
                      <a:pt x="2844" y="808"/>
                    </a:lnTo>
                    <a:lnTo>
                      <a:pt x="2927" y="891"/>
                    </a:lnTo>
                    <a:lnTo>
                      <a:pt x="2802" y="975"/>
                    </a:lnTo>
                    <a:lnTo>
                      <a:pt x="2698" y="1136"/>
                    </a:lnTo>
                    <a:lnTo>
                      <a:pt x="2691" y="1198"/>
                    </a:lnTo>
                    <a:lnTo>
                      <a:pt x="2677" y="1379"/>
                    </a:lnTo>
                    <a:lnTo>
                      <a:pt x="2635" y="1470"/>
                    </a:lnTo>
                    <a:lnTo>
                      <a:pt x="2537" y="1422"/>
                    </a:lnTo>
                    <a:lnTo>
                      <a:pt x="2342" y="1651"/>
                    </a:lnTo>
                    <a:lnTo>
                      <a:pt x="2314" y="1679"/>
                    </a:lnTo>
                    <a:lnTo>
                      <a:pt x="2279" y="1644"/>
                    </a:lnTo>
                    <a:lnTo>
                      <a:pt x="2070" y="1874"/>
                    </a:lnTo>
                    <a:lnTo>
                      <a:pt x="1896" y="1686"/>
                    </a:lnTo>
                    <a:lnTo>
                      <a:pt x="1896" y="1539"/>
                    </a:lnTo>
                    <a:lnTo>
                      <a:pt x="1791" y="1414"/>
                    </a:lnTo>
                    <a:lnTo>
                      <a:pt x="1763" y="1422"/>
                    </a:lnTo>
                    <a:lnTo>
                      <a:pt x="1644" y="1309"/>
                    </a:lnTo>
                    <a:lnTo>
                      <a:pt x="1610" y="1358"/>
                    </a:lnTo>
                    <a:lnTo>
                      <a:pt x="1359" y="1358"/>
                    </a:lnTo>
                    <a:lnTo>
                      <a:pt x="1366" y="1323"/>
                    </a:lnTo>
                    <a:lnTo>
                      <a:pt x="1171" y="1331"/>
                    </a:lnTo>
                    <a:lnTo>
                      <a:pt x="753" y="1267"/>
                    </a:lnTo>
                    <a:lnTo>
                      <a:pt x="753" y="1205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719" name="Freeform 47"/>
              <p:cNvSpPr>
                <a:spLocks/>
              </p:cNvSpPr>
              <p:nvPr/>
            </p:nvSpPr>
            <p:spPr bwMode="auto">
              <a:xfrm>
                <a:off x="2436" y="3076"/>
                <a:ext cx="422" cy="264"/>
              </a:xfrm>
              <a:custGeom>
                <a:avLst/>
                <a:gdLst/>
                <a:ahLst/>
                <a:cxnLst>
                  <a:cxn ang="0">
                    <a:pos x="390" y="0"/>
                  </a:cxn>
                  <a:cxn ang="0">
                    <a:pos x="272" y="69"/>
                  </a:cxn>
                  <a:cxn ang="0">
                    <a:pos x="0" y="97"/>
                  </a:cxn>
                  <a:cxn ang="0">
                    <a:pos x="0" y="139"/>
                  </a:cxn>
                  <a:cxn ang="0">
                    <a:pos x="139" y="160"/>
                  </a:cxn>
                  <a:cxn ang="0">
                    <a:pos x="174" y="250"/>
                  </a:cxn>
                  <a:cxn ang="0">
                    <a:pos x="551" y="250"/>
                  </a:cxn>
                  <a:cxn ang="0">
                    <a:pos x="815" y="529"/>
                  </a:cxn>
                  <a:cxn ang="0">
                    <a:pos x="837" y="508"/>
                  </a:cxn>
                  <a:cxn ang="0">
                    <a:pos x="773" y="453"/>
                  </a:cxn>
                  <a:cxn ang="0">
                    <a:pos x="843" y="313"/>
                  </a:cxn>
                  <a:cxn ang="0">
                    <a:pos x="725" y="244"/>
                  </a:cxn>
                  <a:cxn ang="0">
                    <a:pos x="725" y="202"/>
                  </a:cxn>
                  <a:cxn ang="0">
                    <a:pos x="515" y="125"/>
                  </a:cxn>
                  <a:cxn ang="0">
                    <a:pos x="390" y="0"/>
                  </a:cxn>
                </a:cxnLst>
                <a:rect l="0" t="0" r="r" b="b"/>
                <a:pathLst>
                  <a:path w="843" h="529">
                    <a:moveTo>
                      <a:pt x="390" y="0"/>
                    </a:moveTo>
                    <a:lnTo>
                      <a:pt x="272" y="69"/>
                    </a:lnTo>
                    <a:lnTo>
                      <a:pt x="0" y="97"/>
                    </a:lnTo>
                    <a:lnTo>
                      <a:pt x="0" y="139"/>
                    </a:lnTo>
                    <a:lnTo>
                      <a:pt x="139" y="160"/>
                    </a:lnTo>
                    <a:lnTo>
                      <a:pt x="174" y="250"/>
                    </a:lnTo>
                    <a:lnTo>
                      <a:pt x="551" y="250"/>
                    </a:lnTo>
                    <a:lnTo>
                      <a:pt x="815" y="529"/>
                    </a:lnTo>
                    <a:lnTo>
                      <a:pt x="837" y="508"/>
                    </a:lnTo>
                    <a:lnTo>
                      <a:pt x="773" y="453"/>
                    </a:lnTo>
                    <a:lnTo>
                      <a:pt x="843" y="313"/>
                    </a:lnTo>
                    <a:lnTo>
                      <a:pt x="725" y="244"/>
                    </a:lnTo>
                    <a:lnTo>
                      <a:pt x="725" y="202"/>
                    </a:lnTo>
                    <a:lnTo>
                      <a:pt x="515" y="125"/>
                    </a:lnTo>
                    <a:lnTo>
                      <a:pt x="390" y="0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720" name="Freeform 48"/>
              <p:cNvSpPr>
                <a:spLocks/>
              </p:cNvSpPr>
              <p:nvPr/>
            </p:nvSpPr>
            <p:spPr bwMode="auto">
              <a:xfrm>
                <a:off x="1478" y="3044"/>
                <a:ext cx="543" cy="544"/>
              </a:xfrm>
              <a:custGeom>
                <a:avLst/>
                <a:gdLst/>
                <a:ahLst/>
                <a:cxnLst>
                  <a:cxn ang="0">
                    <a:pos x="8" y="432"/>
                  </a:cxn>
                  <a:cxn ang="0">
                    <a:pos x="0" y="328"/>
                  </a:cxn>
                  <a:cxn ang="0">
                    <a:pos x="112" y="195"/>
                  </a:cxn>
                  <a:cxn ang="0">
                    <a:pos x="139" y="70"/>
                  </a:cxn>
                  <a:cxn ang="0">
                    <a:pos x="153" y="91"/>
                  </a:cxn>
                  <a:cxn ang="0">
                    <a:pos x="251" y="28"/>
                  </a:cxn>
                  <a:cxn ang="0">
                    <a:pos x="390" y="0"/>
                  </a:cxn>
                  <a:cxn ang="0">
                    <a:pos x="613" y="28"/>
                  </a:cxn>
                  <a:cxn ang="0">
                    <a:pos x="683" y="77"/>
                  </a:cxn>
                  <a:cxn ang="0">
                    <a:pos x="676" y="245"/>
                  </a:cxn>
                  <a:cxn ang="0">
                    <a:pos x="543" y="258"/>
                  </a:cxn>
                  <a:cxn ang="0">
                    <a:pos x="530" y="231"/>
                  </a:cxn>
                  <a:cxn ang="0">
                    <a:pos x="509" y="251"/>
                  </a:cxn>
                  <a:cxn ang="0">
                    <a:pos x="551" y="432"/>
                  </a:cxn>
                  <a:cxn ang="0">
                    <a:pos x="649" y="440"/>
                  </a:cxn>
                  <a:cxn ang="0">
                    <a:pos x="823" y="314"/>
                  </a:cxn>
                  <a:cxn ang="0">
                    <a:pos x="927" y="404"/>
                  </a:cxn>
                  <a:cxn ang="0">
                    <a:pos x="969" y="432"/>
                  </a:cxn>
                  <a:cxn ang="0">
                    <a:pos x="921" y="537"/>
                  </a:cxn>
                  <a:cxn ang="0">
                    <a:pos x="1053" y="648"/>
                  </a:cxn>
                  <a:cxn ang="0">
                    <a:pos x="1088" y="746"/>
                  </a:cxn>
                  <a:cxn ang="0">
                    <a:pos x="1025" y="885"/>
                  </a:cxn>
                  <a:cxn ang="0">
                    <a:pos x="913" y="997"/>
                  </a:cxn>
                  <a:cxn ang="0">
                    <a:pos x="809" y="997"/>
                  </a:cxn>
                  <a:cxn ang="0">
                    <a:pos x="760" y="983"/>
                  </a:cxn>
                  <a:cxn ang="0">
                    <a:pos x="725" y="1074"/>
                  </a:cxn>
                  <a:cxn ang="0">
                    <a:pos x="676" y="1060"/>
                  </a:cxn>
                  <a:cxn ang="0">
                    <a:pos x="593" y="1088"/>
                  </a:cxn>
                  <a:cxn ang="0">
                    <a:pos x="279" y="1060"/>
                  </a:cxn>
                  <a:cxn ang="0">
                    <a:pos x="195" y="920"/>
                  </a:cxn>
                  <a:cxn ang="0">
                    <a:pos x="237" y="760"/>
                  </a:cxn>
                  <a:cxn ang="0">
                    <a:pos x="209" y="607"/>
                  </a:cxn>
                  <a:cxn ang="0">
                    <a:pos x="307" y="579"/>
                  </a:cxn>
                  <a:cxn ang="0">
                    <a:pos x="209" y="537"/>
                  </a:cxn>
                  <a:cxn ang="0">
                    <a:pos x="189" y="495"/>
                  </a:cxn>
                  <a:cxn ang="0">
                    <a:pos x="112" y="502"/>
                  </a:cxn>
                  <a:cxn ang="0">
                    <a:pos x="175" y="453"/>
                  </a:cxn>
                  <a:cxn ang="0">
                    <a:pos x="139" y="404"/>
                  </a:cxn>
                  <a:cxn ang="0">
                    <a:pos x="63" y="571"/>
                  </a:cxn>
                  <a:cxn ang="0">
                    <a:pos x="28" y="509"/>
                  </a:cxn>
                  <a:cxn ang="0">
                    <a:pos x="49" y="481"/>
                  </a:cxn>
                  <a:cxn ang="0">
                    <a:pos x="8" y="432"/>
                  </a:cxn>
                </a:cxnLst>
                <a:rect l="0" t="0" r="r" b="b"/>
                <a:pathLst>
                  <a:path w="1088" h="1088">
                    <a:moveTo>
                      <a:pt x="8" y="432"/>
                    </a:moveTo>
                    <a:lnTo>
                      <a:pt x="0" y="328"/>
                    </a:lnTo>
                    <a:lnTo>
                      <a:pt x="112" y="195"/>
                    </a:lnTo>
                    <a:lnTo>
                      <a:pt x="139" y="70"/>
                    </a:lnTo>
                    <a:lnTo>
                      <a:pt x="153" y="91"/>
                    </a:lnTo>
                    <a:lnTo>
                      <a:pt x="251" y="28"/>
                    </a:lnTo>
                    <a:lnTo>
                      <a:pt x="390" y="0"/>
                    </a:lnTo>
                    <a:lnTo>
                      <a:pt x="613" y="28"/>
                    </a:lnTo>
                    <a:lnTo>
                      <a:pt x="683" y="77"/>
                    </a:lnTo>
                    <a:lnTo>
                      <a:pt x="676" y="245"/>
                    </a:lnTo>
                    <a:lnTo>
                      <a:pt x="543" y="258"/>
                    </a:lnTo>
                    <a:lnTo>
                      <a:pt x="530" y="231"/>
                    </a:lnTo>
                    <a:lnTo>
                      <a:pt x="509" y="251"/>
                    </a:lnTo>
                    <a:lnTo>
                      <a:pt x="551" y="432"/>
                    </a:lnTo>
                    <a:lnTo>
                      <a:pt x="649" y="440"/>
                    </a:lnTo>
                    <a:lnTo>
                      <a:pt x="823" y="314"/>
                    </a:lnTo>
                    <a:lnTo>
                      <a:pt x="927" y="404"/>
                    </a:lnTo>
                    <a:lnTo>
                      <a:pt x="969" y="432"/>
                    </a:lnTo>
                    <a:lnTo>
                      <a:pt x="921" y="537"/>
                    </a:lnTo>
                    <a:lnTo>
                      <a:pt x="1053" y="648"/>
                    </a:lnTo>
                    <a:lnTo>
                      <a:pt x="1088" y="746"/>
                    </a:lnTo>
                    <a:lnTo>
                      <a:pt x="1025" y="885"/>
                    </a:lnTo>
                    <a:lnTo>
                      <a:pt x="913" y="997"/>
                    </a:lnTo>
                    <a:lnTo>
                      <a:pt x="809" y="997"/>
                    </a:lnTo>
                    <a:lnTo>
                      <a:pt x="760" y="983"/>
                    </a:lnTo>
                    <a:lnTo>
                      <a:pt x="725" y="1074"/>
                    </a:lnTo>
                    <a:lnTo>
                      <a:pt x="676" y="1060"/>
                    </a:lnTo>
                    <a:lnTo>
                      <a:pt x="593" y="1088"/>
                    </a:lnTo>
                    <a:lnTo>
                      <a:pt x="279" y="1060"/>
                    </a:lnTo>
                    <a:lnTo>
                      <a:pt x="195" y="920"/>
                    </a:lnTo>
                    <a:lnTo>
                      <a:pt x="237" y="760"/>
                    </a:lnTo>
                    <a:lnTo>
                      <a:pt x="209" y="607"/>
                    </a:lnTo>
                    <a:lnTo>
                      <a:pt x="307" y="579"/>
                    </a:lnTo>
                    <a:lnTo>
                      <a:pt x="209" y="537"/>
                    </a:lnTo>
                    <a:lnTo>
                      <a:pt x="189" y="495"/>
                    </a:lnTo>
                    <a:lnTo>
                      <a:pt x="112" y="502"/>
                    </a:lnTo>
                    <a:lnTo>
                      <a:pt x="175" y="453"/>
                    </a:lnTo>
                    <a:lnTo>
                      <a:pt x="139" y="404"/>
                    </a:lnTo>
                    <a:lnTo>
                      <a:pt x="63" y="571"/>
                    </a:lnTo>
                    <a:lnTo>
                      <a:pt x="28" y="509"/>
                    </a:lnTo>
                    <a:lnTo>
                      <a:pt x="49" y="481"/>
                    </a:lnTo>
                    <a:lnTo>
                      <a:pt x="8" y="432"/>
                    </a:lnTo>
                    <a:close/>
                  </a:path>
                </a:pathLst>
              </a:custGeom>
              <a:solidFill>
                <a:srgbClr val="CC33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721" name="Freeform 49"/>
              <p:cNvSpPr>
                <a:spLocks/>
              </p:cNvSpPr>
              <p:nvPr/>
            </p:nvSpPr>
            <p:spPr bwMode="auto">
              <a:xfrm>
                <a:off x="1478" y="3045"/>
                <a:ext cx="543" cy="543"/>
              </a:xfrm>
              <a:custGeom>
                <a:avLst/>
                <a:gdLst/>
                <a:ahLst/>
                <a:cxnLst>
                  <a:cxn ang="0">
                    <a:pos x="7" y="432"/>
                  </a:cxn>
                  <a:cxn ang="0">
                    <a:pos x="0" y="327"/>
                  </a:cxn>
                  <a:cxn ang="0">
                    <a:pos x="112" y="195"/>
                  </a:cxn>
                  <a:cxn ang="0">
                    <a:pos x="139" y="70"/>
                  </a:cxn>
                  <a:cxn ang="0">
                    <a:pos x="153" y="90"/>
                  </a:cxn>
                  <a:cxn ang="0">
                    <a:pos x="251" y="28"/>
                  </a:cxn>
                  <a:cxn ang="0">
                    <a:pos x="390" y="0"/>
                  </a:cxn>
                  <a:cxn ang="0">
                    <a:pos x="613" y="28"/>
                  </a:cxn>
                  <a:cxn ang="0">
                    <a:pos x="683" y="76"/>
                  </a:cxn>
                  <a:cxn ang="0">
                    <a:pos x="675" y="244"/>
                  </a:cxn>
                  <a:cxn ang="0">
                    <a:pos x="544" y="257"/>
                  </a:cxn>
                  <a:cxn ang="0">
                    <a:pos x="530" y="230"/>
                  </a:cxn>
                  <a:cxn ang="0">
                    <a:pos x="508" y="251"/>
                  </a:cxn>
                  <a:cxn ang="0">
                    <a:pos x="550" y="432"/>
                  </a:cxn>
                  <a:cxn ang="0">
                    <a:pos x="648" y="439"/>
                  </a:cxn>
                  <a:cxn ang="0">
                    <a:pos x="822" y="313"/>
                  </a:cxn>
                  <a:cxn ang="0">
                    <a:pos x="927" y="404"/>
                  </a:cxn>
                  <a:cxn ang="0">
                    <a:pos x="969" y="432"/>
                  </a:cxn>
                  <a:cxn ang="0">
                    <a:pos x="920" y="536"/>
                  </a:cxn>
                  <a:cxn ang="0">
                    <a:pos x="1053" y="648"/>
                  </a:cxn>
                  <a:cxn ang="0">
                    <a:pos x="1087" y="746"/>
                  </a:cxn>
                  <a:cxn ang="0">
                    <a:pos x="1025" y="885"/>
                  </a:cxn>
                  <a:cxn ang="0">
                    <a:pos x="913" y="997"/>
                  </a:cxn>
                  <a:cxn ang="0">
                    <a:pos x="808" y="997"/>
                  </a:cxn>
                  <a:cxn ang="0">
                    <a:pos x="760" y="983"/>
                  </a:cxn>
                  <a:cxn ang="0">
                    <a:pos x="725" y="1073"/>
                  </a:cxn>
                  <a:cxn ang="0">
                    <a:pos x="675" y="1059"/>
                  </a:cxn>
                  <a:cxn ang="0">
                    <a:pos x="592" y="1087"/>
                  </a:cxn>
                  <a:cxn ang="0">
                    <a:pos x="279" y="1059"/>
                  </a:cxn>
                  <a:cxn ang="0">
                    <a:pos x="195" y="919"/>
                  </a:cxn>
                  <a:cxn ang="0">
                    <a:pos x="237" y="760"/>
                  </a:cxn>
                  <a:cxn ang="0">
                    <a:pos x="209" y="607"/>
                  </a:cxn>
                  <a:cxn ang="0">
                    <a:pos x="307" y="578"/>
                  </a:cxn>
                  <a:cxn ang="0">
                    <a:pos x="209" y="536"/>
                  </a:cxn>
                  <a:cxn ang="0">
                    <a:pos x="188" y="494"/>
                  </a:cxn>
                  <a:cxn ang="0">
                    <a:pos x="112" y="502"/>
                  </a:cxn>
                  <a:cxn ang="0">
                    <a:pos x="174" y="452"/>
                  </a:cxn>
                  <a:cxn ang="0">
                    <a:pos x="139" y="404"/>
                  </a:cxn>
                  <a:cxn ang="0">
                    <a:pos x="62" y="571"/>
                  </a:cxn>
                  <a:cxn ang="0">
                    <a:pos x="28" y="508"/>
                  </a:cxn>
                  <a:cxn ang="0">
                    <a:pos x="48" y="480"/>
                  </a:cxn>
                  <a:cxn ang="0">
                    <a:pos x="7" y="432"/>
                  </a:cxn>
                </a:cxnLst>
                <a:rect l="0" t="0" r="r" b="b"/>
                <a:pathLst>
                  <a:path w="1087" h="1087">
                    <a:moveTo>
                      <a:pt x="7" y="432"/>
                    </a:moveTo>
                    <a:lnTo>
                      <a:pt x="0" y="327"/>
                    </a:lnTo>
                    <a:lnTo>
                      <a:pt x="112" y="195"/>
                    </a:lnTo>
                    <a:lnTo>
                      <a:pt x="139" y="70"/>
                    </a:lnTo>
                    <a:lnTo>
                      <a:pt x="153" y="90"/>
                    </a:lnTo>
                    <a:lnTo>
                      <a:pt x="251" y="28"/>
                    </a:lnTo>
                    <a:lnTo>
                      <a:pt x="390" y="0"/>
                    </a:lnTo>
                    <a:lnTo>
                      <a:pt x="613" y="28"/>
                    </a:lnTo>
                    <a:lnTo>
                      <a:pt x="683" y="76"/>
                    </a:lnTo>
                    <a:lnTo>
                      <a:pt x="675" y="244"/>
                    </a:lnTo>
                    <a:lnTo>
                      <a:pt x="544" y="257"/>
                    </a:lnTo>
                    <a:lnTo>
                      <a:pt x="530" y="230"/>
                    </a:lnTo>
                    <a:lnTo>
                      <a:pt x="508" y="251"/>
                    </a:lnTo>
                    <a:lnTo>
                      <a:pt x="550" y="432"/>
                    </a:lnTo>
                    <a:lnTo>
                      <a:pt x="648" y="439"/>
                    </a:lnTo>
                    <a:lnTo>
                      <a:pt x="822" y="313"/>
                    </a:lnTo>
                    <a:lnTo>
                      <a:pt x="927" y="404"/>
                    </a:lnTo>
                    <a:lnTo>
                      <a:pt x="969" y="432"/>
                    </a:lnTo>
                    <a:lnTo>
                      <a:pt x="920" y="536"/>
                    </a:lnTo>
                    <a:lnTo>
                      <a:pt x="1053" y="648"/>
                    </a:lnTo>
                    <a:lnTo>
                      <a:pt x="1087" y="746"/>
                    </a:lnTo>
                    <a:lnTo>
                      <a:pt x="1025" y="885"/>
                    </a:lnTo>
                    <a:lnTo>
                      <a:pt x="913" y="997"/>
                    </a:lnTo>
                    <a:lnTo>
                      <a:pt x="808" y="997"/>
                    </a:lnTo>
                    <a:lnTo>
                      <a:pt x="760" y="983"/>
                    </a:lnTo>
                    <a:lnTo>
                      <a:pt x="725" y="1073"/>
                    </a:lnTo>
                    <a:lnTo>
                      <a:pt x="675" y="1059"/>
                    </a:lnTo>
                    <a:lnTo>
                      <a:pt x="592" y="1087"/>
                    </a:lnTo>
                    <a:lnTo>
                      <a:pt x="279" y="1059"/>
                    </a:lnTo>
                    <a:lnTo>
                      <a:pt x="195" y="919"/>
                    </a:lnTo>
                    <a:lnTo>
                      <a:pt x="237" y="760"/>
                    </a:lnTo>
                    <a:lnTo>
                      <a:pt x="209" y="607"/>
                    </a:lnTo>
                    <a:lnTo>
                      <a:pt x="307" y="578"/>
                    </a:lnTo>
                    <a:lnTo>
                      <a:pt x="209" y="536"/>
                    </a:lnTo>
                    <a:lnTo>
                      <a:pt x="188" y="494"/>
                    </a:lnTo>
                    <a:lnTo>
                      <a:pt x="112" y="502"/>
                    </a:lnTo>
                    <a:lnTo>
                      <a:pt x="174" y="452"/>
                    </a:lnTo>
                    <a:lnTo>
                      <a:pt x="139" y="404"/>
                    </a:lnTo>
                    <a:lnTo>
                      <a:pt x="62" y="571"/>
                    </a:lnTo>
                    <a:lnTo>
                      <a:pt x="28" y="508"/>
                    </a:lnTo>
                    <a:lnTo>
                      <a:pt x="48" y="480"/>
                    </a:lnTo>
                    <a:lnTo>
                      <a:pt x="7" y="432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722" name="Freeform 50"/>
              <p:cNvSpPr>
                <a:spLocks/>
              </p:cNvSpPr>
              <p:nvPr/>
            </p:nvSpPr>
            <p:spPr bwMode="auto">
              <a:xfrm>
                <a:off x="2938" y="4556"/>
                <a:ext cx="373" cy="508"/>
              </a:xfrm>
              <a:custGeom>
                <a:avLst/>
                <a:gdLst/>
                <a:ahLst/>
                <a:cxnLst>
                  <a:cxn ang="0">
                    <a:pos x="14" y="620"/>
                  </a:cxn>
                  <a:cxn ang="0">
                    <a:pos x="0" y="439"/>
                  </a:cxn>
                  <a:cxn ang="0">
                    <a:pos x="35" y="390"/>
                  </a:cxn>
                  <a:cxn ang="0">
                    <a:pos x="223" y="348"/>
                  </a:cxn>
                  <a:cxn ang="0">
                    <a:pos x="209" y="265"/>
                  </a:cxn>
                  <a:cxn ang="0">
                    <a:pos x="320" y="195"/>
                  </a:cxn>
                  <a:cxn ang="0">
                    <a:pos x="320" y="125"/>
                  </a:cxn>
                  <a:cxn ang="0">
                    <a:pos x="286" y="84"/>
                  </a:cxn>
                  <a:cxn ang="0">
                    <a:pos x="292" y="56"/>
                  </a:cxn>
                  <a:cxn ang="0">
                    <a:pos x="376" y="62"/>
                  </a:cxn>
                  <a:cxn ang="0">
                    <a:pos x="488" y="0"/>
                  </a:cxn>
                  <a:cxn ang="0">
                    <a:pos x="551" y="42"/>
                  </a:cxn>
                  <a:cxn ang="0">
                    <a:pos x="725" y="432"/>
                  </a:cxn>
                  <a:cxn ang="0">
                    <a:pos x="662" y="501"/>
                  </a:cxn>
                  <a:cxn ang="0">
                    <a:pos x="746" y="593"/>
                  </a:cxn>
                  <a:cxn ang="0">
                    <a:pos x="725" y="648"/>
                  </a:cxn>
                  <a:cxn ang="0">
                    <a:pos x="425" y="655"/>
                  </a:cxn>
                  <a:cxn ang="0">
                    <a:pos x="314" y="1017"/>
                  </a:cxn>
                  <a:cxn ang="0">
                    <a:pos x="202" y="1003"/>
                  </a:cxn>
                  <a:cxn ang="0">
                    <a:pos x="167" y="941"/>
                  </a:cxn>
                  <a:cxn ang="0">
                    <a:pos x="147" y="947"/>
                  </a:cxn>
                  <a:cxn ang="0">
                    <a:pos x="14" y="620"/>
                  </a:cxn>
                </a:cxnLst>
                <a:rect l="0" t="0" r="r" b="b"/>
                <a:pathLst>
                  <a:path w="746" h="1017">
                    <a:moveTo>
                      <a:pt x="14" y="620"/>
                    </a:moveTo>
                    <a:lnTo>
                      <a:pt x="0" y="439"/>
                    </a:lnTo>
                    <a:lnTo>
                      <a:pt x="35" y="390"/>
                    </a:lnTo>
                    <a:lnTo>
                      <a:pt x="223" y="348"/>
                    </a:lnTo>
                    <a:lnTo>
                      <a:pt x="209" y="265"/>
                    </a:lnTo>
                    <a:lnTo>
                      <a:pt x="320" y="195"/>
                    </a:lnTo>
                    <a:lnTo>
                      <a:pt x="320" y="125"/>
                    </a:lnTo>
                    <a:lnTo>
                      <a:pt x="286" y="84"/>
                    </a:lnTo>
                    <a:lnTo>
                      <a:pt x="292" y="56"/>
                    </a:lnTo>
                    <a:lnTo>
                      <a:pt x="376" y="62"/>
                    </a:lnTo>
                    <a:lnTo>
                      <a:pt x="488" y="0"/>
                    </a:lnTo>
                    <a:lnTo>
                      <a:pt x="551" y="42"/>
                    </a:lnTo>
                    <a:lnTo>
                      <a:pt x="725" y="432"/>
                    </a:lnTo>
                    <a:lnTo>
                      <a:pt x="662" y="501"/>
                    </a:lnTo>
                    <a:lnTo>
                      <a:pt x="746" y="593"/>
                    </a:lnTo>
                    <a:lnTo>
                      <a:pt x="725" y="648"/>
                    </a:lnTo>
                    <a:lnTo>
                      <a:pt x="425" y="655"/>
                    </a:lnTo>
                    <a:lnTo>
                      <a:pt x="314" y="1017"/>
                    </a:lnTo>
                    <a:lnTo>
                      <a:pt x="202" y="1003"/>
                    </a:lnTo>
                    <a:lnTo>
                      <a:pt x="167" y="941"/>
                    </a:lnTo>
                    <a:lnTo>
                      <a:pt x="147" y="947"/>
                    </a:lnTo>
                    <a:lnTo>
                      <a:pt x="14" y="620"/>
                    </a:lnTo>
                    <a:close/>
                  </a:path>
                </a:pathLst>
              </a:custGeom>
              <a:solidFill>
                <a:srgbClr val="FF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723" name="Freeform 51"/>
              <p:cNvSpPr>
                <a:spLocks/>
              </p:cNvSpPr>
              <p:nvPr/>
            </p:nvSpPr>
            <p:spPr bwMode="auto">
              <a:xfrm>
                <a:off x="2938" y="4556"/>
                <a:ext cx="373" cy="509"/>
              </a:xfrm>
              <a:custGeom>
                <a:avLst/>
                <a:gdLst/>
                <a:ahLst/>
                <a:cxnLst>
                  <a:cxn ang="0">
                    <a:pos x="14" y="620"/>
                  </a:cxn>
                  <a:cxn ang="0">
                    <a:pos x="0" y="439"/>
                  </a:cxn>
                  <a:cxn ang="0">
                    <a:pos x="34" y="391"/>
                  </a:cxn>
                  <a:cxn ang="0">
                    <a:pos x="223" y="348"/>
                  </a:cxn>
                  <a:cxn ang="0">
                    <a:pos x="209" y="265"/>
                  </a:cxn>
                  <a:cxn ang="0">
                    <a:pos x="320" y="195"/>
                  </a:cxn>
                  <a:cxn ang="0">
                    <a:pos x="320" y="125"/>
                  </a:cxn>
                  <a:cxn ang="0">
                    <a:pos x="285" y="84"/>
                  </a:cxn>
                  <a:cxn ang="0">
                    <a:pos x="293" y="56"/>
                  </a:cxn>
                  <a:cxn ang="0">
                    <a:pos x="376" y="63"/>
                  </a:cxn>
                  <a:cxn ang="0">
                    <a:pos x="488" y="0"/>
                  </a:cxn>
                  <a:cxn ang="0">
                    <a:pos x="550" y="42"/>
                  </a:cxn>
                  <a:cxn ang="0">
                    <a:pos x="724" y="433"/>
                  </a:cxn>
                  <a:cxn ang="0">
                    <a:pos x="662" y="503"/>
                  </a:cxn>
                  <a:cxn ang="0">
                    <a:pos x="746" y="593"/>
                  </a:cxn>
                  <a:cxn ang="0">
                    <a:pos x="724" y="648"/>
                  </a:cxn>
                  <a:cxn ang="0">
                    <a:pos x="424" y="656"/>
                  </a:cxn>
                  <a:cxn ang="0">
                    <a:pos x="313" y="1018"/>
                  </a:cxn>
                  <a:cxn ang="0">
                    <a:pos x="201" y="1004"/>
                  </a:cxn>
                  <a:cxn ang="0">
                    <a:pos x="167" y="941"/>
                  </a:cxn>
                  <a:cxn ang="0">
                    <a:pos x="146" y="948"/>
                  </a:cxn>
                  <a:cxn ang="0">
                    <a:pos x="14" y="620"/>
                  </a:cxn>
                </a:cxnLst>
                <a:rect l="0" t="0" r="r" b="b"/>
                <a:pathLst>
                  <a:path w="746" h="1018">
                    <a:moveTo>
                      <a:pt x="14" y="620"/>
                    </a:moveTo>
                    <a:lnTo>
                      <a:pt x="0" y="439"/>
                    </a:lnTo>
                    <a:lnTo>
                      <a:pt x="34" y="391"/>
                    </a:lnTo>
                    <a:lnTo>
                      <a:pt x="223" y="348"/>
                    </a:lnTo>
                    <a:lnTo>
                      <a:pt x="209" y="265"/>
                    </a:lnTo>
                    <a:lnTo>
                      <a:pt x="320" y="195"/>
                    </a:lnTo>
                    <a:lnTo>
                      <a:pt x="320" y="125"/>
                    </a:lnTo>
                    <a:lnTo>
                      <a:pt x="285" y="84"/>
                    </a:lnTo>
                    <a:lnTo>
                      <a:pt x="293" y="56"/>
                    </a:lnTo>
                    <a:lnTo>
                      <a:pt x="376" y="63"/>
                    </a:lnTo>
                    <a:lnTo>
                      <a:pt x="488" y="0"/>
                    </a:lnTo>
                    <a:lnTo>
                      <a:pt x="550" y="42"/>
                    </a:lnTo>
                    <a:lnTo>
                      <a:pt x="724" y="433"/>
                    </a:lnTo>
                    <a:lnTo>
                      <a:pt x="662" y="503"/>
                    </a:lnTo>
                    <a:lnTo>
                      <a:pt x="746" y="593"/>
                    </a:lnTo>
                    <a:lnTo>
                      <a:pt x="724" y="648"/>
                    </a:lnTo>
                    <a:lnTo>
                      <a:pt x="424" y="656"/>
                    </a:lnTo>
                    <a:lnTo>
                      <a:pt x="313" y="1018"/>
                    </a:lnTo>
                    <a:lnTo>
                      <a:pt x="201" y="1004"/>
                    </a:lnTo>
                    <a:lnTo>
                      <a:pt x="167" y="941"/>
                    </a:lnTo>
                    <a:lnTo>
                      <a:pt x="146" y="948"/>
                    </a:lnTo>
                    <a:lnTo>
                      <a:pt x="14" y="620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724" name="Freeform 52"/>
              <p:cNvSpPr>
                <a:spLocks/>
              </p:cNvSpPr>
              <p:nvPr/>
            </p:nvSpPr>
            <p:spPr bwMode="auto">
              <a:xfrm>
                <a:off x="4363" y="5388"/>
                <a:ext cx="562" cy="352"/>
              </a:xfrm>
              <a:custGeom>
                <a:avLst/>
                <a:gdLst/>
                <a:ahLst/>
                <a:cxnLst>
                  <a:cxn ang="0">
                    <a:pos x="1122" y="362"/>
                  </a:cxn>
                  <a:cxn ang="0">
                    <a:pos x="879" y="515"/>
                  </a:cxn>
                  <a:cxn ang="0">
                    <a:pos x="670" y="578"/>
                  </a:cxn>
                  <a:cxn ang="0">
                    <a:pos x="565" y="572"/>
                  </a:cxn>
                  <a:cxn ang="0">
                    <a:pos x="384" y="683"/>
                  </a:cxn>
                  <a:cxn ang="0">
                    <a:pos x="189" y="703"/>
                  </a:cxn>
                  <a:cxn ang="0">
                    <a:pos x="153" y="627"/>
                  </a:cxn>
                  <a:cxn ang="0">
                    <a:pos x="63" y="586"/>
                  </a:cxn>
                  <a:cxn ang="0">
                    <a:pos x="84" y="515"/>
                  </a:cxn>
                  <a:cxn ang="0">
                    <a:pos x="35" y="509"/>
                  </a:cxn>
                  <a:cxn ang="0">
                    <a:pos x="0" y="439"/>
                  </a:cxn>
                  <a:cxn ang="0">
                    <a:pos x="28" y="376"/>
                  </a:cxn>
                  <a:cxn ang="0">
                    <a:pos x="370" y="139"/>
                  </a:cxn>
                  <a:cxn ang="0">
                    <a:pos x="348" y="0"/>
                  </a:cxn>
                  <a:cxn ang="0">
                    <a:pos x="446" y="0"/>
                  </a:cxn>
                  <a:cxn ang="0">
                    <a:pos x="481" y="105"/>
                  </a:cxn>
                  <a:cxn ang="0">
                    <a:pos x="753" y="125"/>
                  </a:cxn>
                  <a:cxn ang="0">
                    <a:pos x="795" y="0"/>
                  </a:cxn>
                  <a:cxn ang="0">
                    <a:pos x="851" y="7"/>
                  </a:cxn>
                  <a:cxn ang="0">
                    <a:pos x="1025" y="286"/>
                  </a:cxn>
                  <a:cxn ang="0">
                    <a:pos x="1088" y="306"/>
                  </a:cxn>
                  <a:cxn ang="0">
                    <a:pos x="1122" y="362"/>
                  </a:cxn>
                </a:cxnLst>
                <a:rect l="0" t="0" r="r" b="b"/>
                <a:pathLst>
                  <a:path w="1122" h="703">
                    <a:moveTo>
                      <a:pt x="1122" y="362"/>
                    </a:moveTo>
                    <a:lnTo>
                      <a:pt x="879" y="515"/>
                    </a:lnTo>
                    <a:lnTo>
                      <a:pt x="670" y="578"/>
                    </a:lnTo>
                    <a:lnTo>
                      <a:pt x="565" y="572"/>
                    </a:lnTo>
                    <a:lnTo>
                      <a:pt x="384" y="683"/>
                    </a:lnTo>
                    <a:lnTo>
                      <a:pt x="189" y="703"/>
                    </a:lnTo>
                    <a:lnTo>
                      <a:pt x="153" y="627"/>
                    </a:lnTo>
                    <a:lnTo>
                      <a:pt x="63" y="586"/>
                    </a:lnTo>
                    <a:lnTo>
                      <a:pt x="84" y="515"/>
                    </a:lnTo>
                    <a:lnTo>
                      <a:pt x="35" y="509"/>
                    </a:lnTo>
                    <a:lnTo>
                      <a:pt x="0" y="439"/>
                    </a:lnTo>
                    <a:lnTo>
                      <a:pt x="28" y="376"/>
                    </a:lnTo>
                    <a:lnTo>
                      <a:pt x="370" y="139"/>
                    </a:lnTo>
                    <a:lnTo>
                      <a:pt x="348" y="0"/>
                    </a:lnTo>
                    <a:lnTo>
                      <a:pt x="446" y="0"/>
                    </a:lnTo>
                    <a:lnTo>
                      <a:pt x="481" y="105"/>
                    </a:lnTo>
                    <a:lnTo>
                      <a:pt x="753" y="125"/>
                    </a:lnTo>
                    <a:lnTo>
                      <a:pt x="795" y="0"/>
                    </a:lnTo>
                    <a:lnTo>
                      <a:pt x="851" y="7"/>
                    </a:lnTo>
                    <a:lnTo>
                      <a:pt x="1025" y="286"/>
                    </a:lnTo>
                    <a:lnTo>
                      <a:pt x="1088" y="306"/>
                    </a:lnTo>
                    <a:lnTo>
                      <a:pt x="1122" y="362"/>
                    </a:lnTo>
                    <a:close/>
                  </a:path>
                </a:pathLst>
              </a:custGeom>
              <a:solidFill>
                <a:srgbClr val="FF66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725" name="Freeform 53"/>
              <p:cNvSpPr>
                <a:spLocks/>
              </p:cNvSpPr>
              <p:nvPr/>
            </p:nvSpPr>
            <p:spPr bwMode="auto">
              <a:xfrm>
                <a:off x="4364" y="5389"/>
                <a:ext cx="561" cy="352"/>
              </a:xfrm>
              <a:custGeom>
                <a:avLst/>
                <a:gdLst/>
                <a:ahLst/>
                <a:cxnLst>
                  <a:cxn ang="0">
                    <a:pos x="1122" y="362"/>
                  </a:cxn>
                  <a:cxn ang="0">
                    <a:pos x="878" y="515"/>
                  </a:cxn>
                  <a:cxn ang="0">
                    <a:pos x="669" y="578"/>
                  </a:cxn>
                  <a:cxn ang="0">
                    <a:pos x="565" y="571"/>
                  </a:cxn>
                  <a:cxn ang="0">
                    <a:pos x="383" y="682"/>
                  </a:cxn>
                  <a:cxn ang="0">
                    <a:pos x="188" y="704"/>
                  </a:cxn>
                  <a:cxn ang="0">
                    <a:pos x="153" y="626"/>
                  </a:cxn>
                  <a:cxn ang="0">
                    <a:pos x="62" y="585"/>
                  </a:cxn>
                  <a:cxn ang="0">
                    <a:pos x="84" y="515"/>
                  </a:cxn>
                  <a:cxn ang="0">
                    <a:pos x="34" y="508"/>
                  </a:cxn>
                  <a:cxn ang="0">
                    <a:pos x="0" y="438"/>
                  </a:cxn>
                  <a:cxn ang="0">
                    <a:pos x="28" y="376"/>
                  </a:cxn>
                  <a:cxn ang="0">
                    <a:pos x="369" y="139"/>
                  </a:cxn>
                  <a:cxn ang="0">
                    <a:pos x="348" y="0"/>
                  </a:cxn>
                  <a:cxn ang="0">
                    <a:pos x="446" y="0"/>
                  </a:cxn>
                  <a:cxn ang="0">
                    <a:pos x="480" y="104"/>
                  </a:cxn>
                  <a:cxn ang="0">
                    <a:pos x="752" y="125"/>
                  </a:cxn>
                  <a:cxn ang="0">
                    <a:pos x="794" y="0"/>
                  </a:cxn>
                  <a:cxn ang="0">
                    <a:pos x="850" y="6"/>
                  </a:cxn>
                  <a:cxn ang="0">
                    <a:pos x="1025" y="285"/>
                  </a:cxn>
                  <a:cxn ang="0">
                    <a:pos x="1087" y="306"/>
                  </a:cxn>
                  <a:cxn ang="0">
                    <a:pos x="1122" y="362"/>
                  </a:cxn>
                </a:cxnLst>
                <a:rect l="0" t="0" r="r" b="b"/>
                <a:pathLst>
                  <a:path w="1122" h="704">
                    <a:moveTo>
                      <a:pt x="1122" y="362"/>
                    </a:moveTo>
                    <a:lnTo>
                      <a:pt x="878" y="515"/>
                    </a:lnTo>
                    <a:lnTo>
                      <a:pt x="669" y="578"/>
                    </a:lnTo>
                    <a:lnTo>
                      <a:pt x="565" y="571"/>
                    </a:lnTo>
                    <a:lnTo>
                      <a:pt x="383" y="682"/>
                    </a:lnTo>
                    <a:lnTo>
                      <a:pt x="188" y="704"/>
                    </a:lnTo>
                    <a:lnTo>
                      <a:pt x="153" y="626"/>
                    </a:lnTo>
                    <a:lnTo>
                      <a:pt x="62" y="585"/>
                    </a:lnTo>
                    <a:lnTo>
                      <a:pt x="84" y="515"/>
                    </a:lnTo>
                    <a:lnTo>
                      <a:pt x="34" y="508"/>
                    </a:lnTo>
                    <a:lnTo>
                      <a:pt x="0" y="438"/>
                    </a:lnTo>
                    <a:lnTo>
                      <a:pt x="28" y="376"/>
                    </a:lnTo>
                    <a:lnTo>
                      <a:pt x="369" y="139"/>
                    </a:lnTo>
                    <a:lnTo>
                      <a:pt x="348" y="0"/>
                    </a:lnTo>
                    <a:lnTo>
                      <a:pt x="446" y="0"/>
                    </a:lnTo>
                    <a:lnTo>
                      <a:pt x="480" y="104"/>
                    </a:lnTo>
                    <a:lnTo>
                      <a:pt x="752" y="125"/>
                    </a:lnTo>
                    <a:lnTo>
                      <a:pt x="794" y="0"/>
                    </a:lnTo>
                    <a:lnTo>
                      <a:pt x="850" y="6"/>
                    </a:lnTo>
                    <a:lnTo>
                      <a:pt x="1025" y="285"/>
                    </a:lnTo>
                    <a:lnTo>
                      <a:pt x="1087" y="306"/>
                    </a:lnTo>
                    <a:lnTo>
                      <a:pt x="1122" y="362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726" name="Freeform 54"/>
              <p:cNvSpPr>
                <a:spLocks/>
              </p:cNvSpPr>
              <p:nvPr/>
            </p:nvSpPr>
            <p:spPr bwMode="auto">
              <a:xfrm>
                <a:off x="5507" y="2564"/>
                <a:ext cx="2317" cy="2354"/>
              </a:xfrm>
              <a:custGeom>
                <a:avLst/>
                <a:gdLst/>
                <a:ahLst/>
                <a:cxnLst>
                  <a:cxn ang="0">
                    <a:pos x="4037" y="2410"/>
                  </a:cxn>
                  <a:cxn ang="0">
                    <a:pos x="3619" y="2249"/>
                  </a:cxn>
                  <a:cxn ang="0">
                    <a:pos x="3416" y="2472"/>
                  </a:cxn>
                  <a:cxn ang="0">
                    <a:pos x="3012" y="2674"/>
                  </a:cxn>
                  <a:cxn ang="0">
                    <a:pos x="2775" y="2765"/>
                  </a:cxn>
                  <a:cxn ang="0">
                    <a:pos x="2936" y="2855"/>
                  </a:cxn>
                  <a:cxn ang="0">
                    <a:pos x="2880" y="2974"/>
                  </a:cxn>
                  <a:cxn ang="0">
                    <a:pos x="2782" y="3120"/>
                  </a:cxn>
                  <a:cxn ang="0">
                    <a:pos x="2908" y="3406"/>
                  </a:cxn>
                  <a:cxn ang="0">
                    <a:pos x="2531" y="3594"/>
                  </a:cxn>
                  <a:cxn ang="0">
                    <a:pos x="2419" y="3859"/>
                  </a:cxn>
                  <a:cxn ang="0">
                    <a:pos x="2413" y="4402"/>
                  </a:cxn>
                  <a:cxn ang="0">
                    <a:pos x="2294" y="4577"/>
                  </a:cxn>
                  <a:cxn ang="0">
                    <a:pos x="2182" y="4639"/>
                  </a:cxn>
                  <a:cxn ang="0">
                    <a:pos x="2015" y="4472"/>
                  </a:cxn>
                  <a:cxn ang="0">
                    <a:pos x="1667" y="4472"/>
                  </a:cxn>
                  <a:cxn ang="0">
                    <a:pos x="1269" y="4513"/>
                  </a:cxn>
                  <a:cxn ang="0">
                    <a:pos x="1486" y="4165"/>
                  </a:cxn>
                  <a:cxn ang="0">
                    <a:pos x="1388" y="3845"/>
                  </a:cxn>
                  <a:cxn ang="0">
                    <a:pos x="1018" y="3761"/>
                  </a:cxn>
                  <a:cxn ang="0">
                    <a:pos x="1040" y="3608"/>
                  </a:cxn>
                  <a:cxn ang="0">
                    <a:pos x="921" y="3441"/>
                  </a:cxn>
                  <a:cxn ang="0">
                    <a:pos x="732" y="3545"/>
                  </a:cxn>
                  <a:cxn ang="0">
                    <a:pos x="635" y="3239"/>
                  </a:cxn>
                  <a:cxn ang="0">
                    <a:pos x="628" y="3134"/>
                  </a:cxn>
                  <a:cxn ang="0">
                    <a:pos x="551" y="2911"/>
                  </a:cxn>
                  <a:cxn ang="0">
                    <a:pos x="370" y="2799"/>
                  </a:cxn>
                  <a:cxn ang="0">
                    <a:pos x="203" y="2696"/>
                  </a:cxn>
                  <a:cxn ang="0">
                    <a:pos x="85" y="2549"/>
                  </a:cxn>
                  <a:cxn ang="0">
                    <a:pos x="0" y="2221"/>
                  </a:cxn>
                  <a:cxn ang="0">
                    <a:pos x="147" y="2117"/>
                  </a:cxn>
                  <a:cxn ang="0">
                    <a:pos x="475" y="2096"/>
                  </a:cxn>
                  <a:cxn ang="0">
                    <a:pos x="426" y="1748"/>
                  </a:cxn>
                  <a:cxn ang="0">
                    <a:pos x="545" y="1559"/>
                  </a:cxn>
                  <a:cxn ang="0">
                    <a:pos x="461" y="1218"/>
                  </a:cxn>
                  <a:cxn ang="0">
                    <a:pos x="593" y="905"/>
                  </a:cxn>
                  <a:cxn ang="0">
                    <a:pos x="802" y="507"/>
                  </a:cxn>
                  <a:cxn ang="0">
                    <a:pos x="991" y="306"/>
                  </a:cxn>
                  <a:cxn ang="0">
                    <a:pos x="1054" y="0"/>
                  </a:cxn>
                  <a:cxn ang="0">
                    <a:pos x="1444" y="348"/>
                  </a:cxn>
                  <a:cxn ang="0">
                    <a:pos x="1995" y="201"/>
                  </a:cxn>
                  <a:cxn ang="0">
                    <a:pos x="2210" y="125"/>
                  </a:cxn>
                  <a:cxn ang="0">
                    <a:pos x="2908" y="773"/>
                  </a:cxn>
                  <a:cxn ang="0">
                    <a:pos x="3493" y="501"/>
                  </a:cxn>
                  <a:cxn ang="0">
                    <a:pos x="3939" y="543"/>
                  </a:cxn>
                  <a:cxn ang="0">
                    <a:pos x="4315" y="815"/>
                  </a:cxn>
                  <a:cxn ang="0">
                    <a:pos x="4413" y="1044"/>
                  </a:cxn>
                  <a:cxn ang="0">
                    <a:pos x="4580" y="1079"/>
                  </a:cxn>
                  <a:cxn ang="0">
                    <a:pos x="4490" y="1232"/>
                  </a:cxn>
                  <a:cxn ang="0">
                    <a:pos x="4323" y="2151"/>
                  </a:cxn>
                </a:cxnLst>
                <a:rect l="0" t="0" r="r" b="b"/>
                <a:pathLst>
                  <a:path w="4636" h="4708">
                    <a:moveTo>
                      <a:pt x="4323" y="2151"/>
                    </a:moveTo>
                    <a:lnTo>
                      <a:pt x="4128" y="2201"/>
                    </a:lnTo>
                    <a:lnTo>
                      <a:pt x="4037" y="2326"/>
                    </a:lnTo>
                    <a:lnTo>
                      <a:pt x="4037" y="2410"/>
                    </a:lnTo>
                    <a:lnTo>
                      <a:pt x="3905" y="2388"/>
                    </a:lnTo>
                    <a:lnTo>
                      <a:pt x="3800" y="2319"/>
                    </a:lnTo>
                    <a:lnTo>
                      <a:pt x="3661" y="2332"/>
                    </a:lnTo>
                    <a:lnTo>
                      <a:pt x="3619" y="2249"/>
                    </a:lnTo>
                    <a:lnTo>
                      <a:pt x="3438" y="2326"/>
                    </a:lnTo>
                    <a:lnTo>
                      <a:pt x="3374" y="2382"/>
                    </a:lnTo>
                    <a:lnTo>
                      <a:pt x="3360" y="2458"/>
                    </a:lnTo>
                    <a:lnTo>
                      <a:pt x="3416" y="2472"/>
                    </a:lnTo>
                    <a:lnTo>
                      <a:pt x="3410" y="2507"/>
                    </a:lnTo>
                    <a:lnTo>
                      <a:pt x="3270" y="2660"/>
                    </a:lnTo>
                    <a:lnTo>
                      <a:pt x="3221" y="2765"/>
                    </a:lnTo>
                    <a:lnTo>
                      <a:pt x="3012" y="2674"/>
                    </a:lnTo>
                    <a:lnTo>
                      <a:pt x="2880" y="2688"/>
                    </a:lnTo>
                    <a:lnTo>
                      <a:pt x="2859" y="2640"/>
                    </a:lnTo>
                    <a:lnTo>
                      <a:pt x="2775" y="2688"/>
                    </a:lnTo>
                    <a:lnTo>
                      <a:pt x="2775" y="2765"/>
                    </a:lnTo>
                    <a:lnTo>
                      <a:pt x="2719" y="2779"/>
                    </a:lnTo>
                    <a:lnTo>
                      <a:pt x="2823" y="2855"/>
                    </a:lnTo>
                    <a:lnTo>
                      <a:pt x="2817" y="2891"/>
                    </a:lnTo>
                    <a:lnTo>
                      <a:pt x="2936" y="2855"/>
                    </a:lnTo>
                    <a:lnTo>
                      <a:pt x="3020" y="2918"/>
                    </a:lnTo>
                    <a:lnTo>
                      <a:pt x="2964" y="2974"/>
                    </a:lnTo>
                    <a:lnTo>
                      <a:pt x="2873" y="2939"/>
                    </a:lnTo>
                    <a:lnTo>
                      <a:pt x="2880" y="2974"/>
                    </a:lnTo>
                    <a:lnTo>
                      <a:pt x="2831" y="3002"/>
                    </a:lnTo>
                    <a:lnTo>
                      <a:pt x="2845" y="3085"/>
                    </a:lnTo>
                    <a:lnTo>
                      <a:pt x="2817" y="3141"/>
                    </a:lnTo>
                    <a:lnTo>
                      <a:pt x="2782" y="3120"/>
                    </a:lnTo>
                    <a:lnTo>
                      <a:pt x="2754" y="3141"/>
                    </a:lnTo>
                    <a:lnTo>
                      <a:pt x="2740" y="3294"/>
                    </a:lnTo>
                    <a:lnTo>
                      <a:pt x="2803" y="3280"/>
                    </a:lnTo>
                    <a:lnTo>
                      <a:pt x="2908" y="3406"/>
                    </a:lnTo>
                    <a:lnTo>
                      <a:pt x="2823" y="3469"/>
                    </a:lnTo>
                    <a:lnTo>
                      <a:pt x="2831" y="3539"/>
                    </a:lnTo>
                    <a:lnTo>
                      <a:pt x="2692" y="3594"/>
                    </a:lnTo>
                    <a:lnTo>
                      <a:pt x="2531" y="3594"/>
                    </a:lnTo>
                    <a:lnTo>
                      <a:pt x="2517" y="3622"/>
                    </a:lnTo>
                    <a:lnTo>
                      <a:pt x="2419" y="3642"/>
                    </a:lnTo>
                    <a:lnTo>
                      <a:pt x="2350" y="3754"/>
                    </a:lnTo>
                    <a:lnTo>
                      <a:pt x="2419" y="3859"/>
                    </a:lnTo>
                    <a:lnTo>
                      <a:pt x="2447" y="4012"/>
                    </a:lnTo>
                    <a:lnTo>
                      <a:pt x="2433" y="4096"/>
                    </a:lnTo>
                    <a:lnTo>
                      <a:pt x="2357" y="4207"/>
                    </a:lnTo>
                    <a:lnTo>
                      <a:pt x="2413" y="4402"/>
                    </a:lnTo>
                    <a:lnTo>
                      <a:pt x="2343" y="4395"/>
                    </a:lnTo>
                    <a:lnTo>
                      <a:pt x="2378" y="4465"/>
                    </a:lnTo>
                    <a:lnTo>
                      <a:pt x="2357" y="4535"/>
                    </a:lnTo>
                    <a:lnTo>
                      <a:pt x="2294" y="4577"/>
                    </a:lnTo>
                    <a:lnTo>
                      <a:pt x="2308" y="4653"/>
                    </a:lnTo>
                    <a:lnTo>
                      <a:pt x="2274" y="4597"/>
                    </a:lnTo>
                    <a:lnTo>
                      <a:pt x="2266" y="4653"/>
                    </a:lnTo>
                    <a:lnTo>
                      <a:pt x="2182" y="4639"/>
                    </a:lnTo>
                    <a:lnTo>
                      <a:pt x="2029" y="4708"/>
                    </a:lnTo>
                    <a:lnTo>
                      <a:pt x="2065" y="4674"/>
                    </a:lnTo>
                    <a:lnTo>
                      <a:pt x="1987" y="4632"/>
                    </a:lnTo>
                    <a:lnTo>
                      <a:pt x="2015" y="4472"/>
                    </a:lnTo>
                    <a:lnTo>
                      <a:pt x="1882" y="4458"/>
                    </a:lnTo>
                    <a:lnTo>
                      <a:pt x="1848" y="4618"/>
                    </a:lnTo>
                    <a:lnTo>
                      <a:pt x="1841" y="4416"/>
                    </a:lnTo>
                    <a:lnTo>
                      <a:pt x="1667" y="4472"/>
                    </a:lnTo>
                    <a:lnTo>
                      <a:pt x="1576" y="4451"/>
                    </a:lnTo>
                    <a:lnTo>
                      <a:pt x="1520" y="4507"/>
                    </a:lnTo>
                    <a:lnTo>
                      <a:pt x="1464" y="4472"/>
                    </a:lnTo>
                    <a:lnTo>
                      <a:pt x="1269" y="4513"/>
                    </a:lnTo>
                    <a:lnTo>
                      <a:pt x="1291" y="4423"/>
                    </a:lnTo>
                    <a:lnTo>
                      <a:pt x="1416" y="4325"/>
                    </a:lnTo>
                    <a:lnTo>
                      <a:pt x="1450" y="4186"/>
                    </a:lnTo>
                    <a:lnTo>
                      <a:pt x="1486" y="4165"/>
                    </a:lnTo>
                    <a:lnTo>
                      <a:pt x="1423" y="4074"/>
                    </a:lnTo>
                    <a:lnTo>
                      <a:pt x="1444" y="4005"/>
                    </a:lnTo>
                    <a:lnTo>
                      <a:pt x="1388" y="3963"/>
                    </a:lnTo>
                    <a:lnTo>
                      <a:pt x="1388" y="3845"/>
                    </a:lnTo>
                    <a:lnTo>
                      <a:pt x="1235" y="3740"/>
                    </a:lnTo>
                    <a:lnTo>
                      <a:pt x="1172" y="3734"/>
                    </a:lnTo>
                    <a:lnTo>
                      <a:pt x="1040" y="3810"/>
                    </a:lnTo>
                    <a:lnTo>
                      <a:pt x="1018" y="3761"/>
                    </a:lnTo>
                    <a:lnTo>
                      <a:pt x="1144" y="3642"/>
                    </a:lnTo>
                    <a:lnTo>
                      <a:pt x="1144" y="3601"/>
                    </a:lnTo>
                    <a:lnTo>
                      <a:pt x="1088" y="3580"/>
                    </a:lnTo>
                    <a:lnTo>
                      <a:pt x="1040" y="3608"/>
                    </a:lnTo>
                    <a:lnTo>
                      <a:pt x="949" y="3469"/>
                    </a:lnTo>
                    <a:lnTo>
                      <a:pt x="872" y="3539"/>
                    </a:lnTo>
                    <a:lnTo>
                      <a:pt x="858" y="3511"/>
                    </a:lnTo>
                    <a:lnTo>
                      <a:pt x="921" y="3441"/>
                    </a:lnTo>
                    <a:lnTo>
                      <a:pt x="865" y="3398"/>
                    </a:lnTo>
                    <a:lnTo>
                      <a:pt x="802" y="3455"/>
                    </a:lnTo>
                    <a:lnTo>
                      <a:pt x="782" y="3545"/>
                    </a:lnTo>
                    <a:lnTo>
                      <a:pt x="732" y="3545"/>
                    </a:lnTo>
                    <a:lnTo>
                      <a:pt x="726" y="3489"/>
                    </a:lnTo>
                    <a:lnTo>
                      <a:pt x="698" y="3503"/>
                    </a:lnTo>
                    <a:lnTo>
                      <a:pt x="732" y="3427"/>
                    </a:lnTo>
                    <a:lnTo>
                      <a:pt x="635" y="3239"/>
                    </a:lnTo>
                    <a:lnTo>
                      <a:pt x="663" y="3189"/>
                    </a:lnTo>
                    <a:lnTo>
                      <a:pt x="698" y="3203"/>
                    </a:lnTo>
                    <a:lnTo>
                      <a:pt x="704" y="3148"/>
                    </a:lnTo>
                    <a:lnTo>
                      <a:pt x="628" y="3134"/>
                    </a:lnTo>
                    <a:lnTo>
                      <a:pt x="621" y="3050"/>
                    </a:lnTo>
                    <a:lnTo>
                      <a:pt x="475" y="2994"/>
                    </a:lnTo>
                    <a:lnTo>
                      <a:pt x="495" y="2932"/>
                    </a:lnTo>
                    <a:lnTo>
                      <a:pt x="551" y="2911"/>
                    </a:lnTo>
                    <a:lnTo>
                      <a:pt x="551" y="2863"/>
                    </a:lnTo>
                    <a:lnTo>
                      <a:pt x="489" y="2835"/>
                    </a:lnTo>
                    <a:lnTo>
                      <a:pt x="440" y="2863"/>
                    </a:lnTo>
                    <a:lnTo>
                      <a:pt x="370" y="2799"/>
                    </a:lnTo>
                    <a:lnTo>
                      <a:pt x="412" y="2737"/>
                    </a:lnTo>
                    <a:lnTo>
                      <a:pt x="384" y="2702"/>
                    </a:lnTo>
                    <a:lnTo>
                      <a:pt x="210" y="2737"/>
                    </a:lnTo>
                    <a:lnTo>
                      <a:pt x="203" y="2696"/>
                    </a:lnTo>
                    <a:lnTo>
                      <a:pt x="280" y="2660"/>
                    </a:lnTo>
                    <a:lnTo>
                      <a:pt x="196" y="2542"/>
                    </a:lnTo>
                    <a:lnTo>
                      <a:pt x="113" y="2584"/>
                    </a:lnTo>
                    <a:lnTo>
                      <a:pt x="85" y="2549"/>
                    </a:lnTo>
                    <a:lnTo>
                      <a:pt x="113" y="2515"/>
                    </a:lnTo>
                    <a:lnTo>
                      <a:pt x="77" y="2437"/>
                    </a:lnTo>
                    <a:lnTo>
                      <a:pt x="155" y="2354"/>
                    </a:lnTo>
                    <a:lnTo>
                      <a:pt x="0" y="2221"/>
                    </a:lnTo>
                    <a:lnTo>
                      <a:pt x="49" y="2207"/>
                    </a:lnTo>
                    <a:lnTo>
                      <a:pt x="91" y="2068"/>
                    </a:lnTo>
                    <a:lnTo>
                      <a:pt x="99" y="2110"/>
                    </a:lnTo>
                    <a:lnTo>
                      <a:pt x="147" y="2117"/>
                    </a:lnTo>
                    <a:lnTo>
                      <a:pt x="258" y="2034"/>
                    </a:lnTo>
                    <a:lnTo>
                      <a:pt x="300" y="2207"/>
                    </a:lnTo>
                    <a:lnTo>
                      <a:pt x="328" y="2165"/>
                    </a:lnTo>
                    <a:lnTo>
                      <a:pt x="475" y="2096"/>
                    </a:lnTo>
                    <a:lnTo>
                      <a:pt x="447" y="1984"/>
                    </a:lnTo>
                    <a:lnTo>
                      <a:pt x="468" y="1894"/>
                    </a:lnTo>
                    <a:lnTo>
                      <a:pt x="377" y="1880"/>
                    </a:lnTo>
                    <a:lnTo>
                      <a:pt x="426" y="1748"/>
                    </a:lnTo>
                    <a:lnTo>
                      <a:pt x="384" y="1678"/>
                    </a:lnTo>
                    <a:lnTo>
                      <a:pt x="475" y="1594"/>
                    </a:lnTo>
                    <a:lnTo>
                      <a:pt x="481" y="1553"/>
                    </a:lnTo>
                    <a:lnTo>
                      <a:pt x="545" y="1559"/>
                    </a:lnTo>
                    <a:lnTo>
                      <a:pt x="559" y="1483"/>
                    </a:lnTo>
                    <a:lnTo>
                      <a:pt x="412" y="1308"/>
                    </a:lnTo>
                    <a:lnTo>
                      <a:pt x="391" y="1239"/>
                    </a:lnTo>
                    <a:lnTo>
                      <a:pt x="461" y="1218"/>
                    </a:lnTo>
                    <a:lnTo>
                      <a:pt x="454" y="1169"/>
                    </a:lnTo>
                    <a:lnTo>
                      <a:pt x="573" y="1093"/>
                    </a:lnTo>
                    <a:lnTo>
                      <a:pt x="607" y="996"/>
                    </a:lnTo>
                    <a:lnTo>
                      <a:pt x="593" y="905"/>
                    </a:lnTo>
                    <a:lnTo>
                      <a:pt x="684" y="821"/>
                    </a:lnTo>
                    <a:lnTo>
                      <a:pt x="656" y="751"/>
                    </a:lnTo>
                    <a:lnTo>
                      <a:pt x="573" y="696"/>
                    </a:lnTo>
                    <a:lnTo>
                      <a:pt x="802" y="507"/>
                    </a:lnTo>
                    <a:lnTo>
                      <a:pt x="927" y="459"/>
                    </a:lnTo>
                    <a:lnTo>
                      <a:pt x="879" y="396"/>
                    </a:lnTo>
                    <a:lnTo>
                      <a:pt x="886" y="326"/>
                    </a:lnTo>
                    <a:lnTo>
                      <a:pt x="991" y="306"/>
                    </a:lnTo>
                    <a:lnTo>
                      <a:pt x="1116" y="194"/>
                    </a:lnTo>
                    <a:lnTo>
                      <a:pt x="1096" y="145"/>
                    </a:lnTo>
                    <a:lnTo>
                      <a:pt x="1026" y="117"/>
                    </a:lnTo>
                    <a:lnTo>
                      <a:pt x="1054" y="0"/>
                    </a:lnTo>
                    <a:lnTo>
                      <a:pt x="1158" y="62"/>
                    </a:lnTo>
                    <a:lnTo>
                      <a:pt x="1227" y="6"/>
                    </a:lnTo>
                    <a:lnTo>
                      <a:pt x="1297" y="34"/>
                    </a:lnTo>
                    <a:lnTo>
                      <a:pt x="1444" y="348"/>
                    </a:lnTo>
                    <a:lnTo>
                      <a:pt x="1528" y="403"/>
                    </a:lnTo>
                    <a:lnTo>
                      <a:pt x="1834" y="507"/>
                    </a:lnTo>
                    <a:lnTo>
                      <a:pt x="2037" y="229"/>
                    </a:lnTo>
                    <a:lnTo>
                      <a:pt x="1995" y="201"/>
                    </a:lnTo>
                    <a:lnTo>
                      <a:pt x="2015" y="131"/>
                    </a:lnTo>
                    <a:lnTo>
                      <a:pt x="2099" y="27"/>
                    </a:lnTo>
                    <a:lnTo>
                      <a:pt x="2182" y="69"/>
                    </a:lnTo>
                    <a:lnTo>
                      <a:pt x="2210" y="125"/>
                    </a:lnTo>
                    <a:lnTo>
                      <a:pt x="2391" y="167"/>
                    </a:lnTo>
                    <a:lnTo>
                      <a:pt x="2587" y="292"/>
                    </a:lnTo>
                    <a:lnTo>
                      <a:pt x="2803" y="703"/>
                    </a:lnTo>
                    <a:lnTo>
                      <a:pt x="2908" y="773"/>
                    </a:lnTo>
                    <a:lnTo>
                      <a:pt x="3215" y="765"/>
                    </a:lnTo>
                    <a:lnTo>
                      <a:pt x="3263" y="626"/>
                    </a:lnTo>
                    <a:lnTo>
                      <a:pt x="3382" y="598"/>
                    </a:lnTo>
                    <a:lnTo>
                      <a:pt x="3493" y="501"/>
                    </a:lnTo>
                    <a:lnTo>
                      <a:pt x="3577" y="529"/>
                    </a:lnTo>
                    <a:lnTo>
                      <a:pt x="3639" y="417"/>
                    </a:lnTo>
                    <a:lnTo>
                      <a:pt x="3821" y="543"/>
                    </a:lnTo>
                    <a:lnTo>
                      <a:pt x="3939" y="543"/>
                    </a:lnTo>
                    <a:lnTo>
                      <a:pt x="4037" y="717"/>
                    </a:lnTo>
                    <a:lnTo>
                      <a:pt x="4170" y="696"/>
                    </a:lnTo>
                    <a:lnTo>
                      <a:pt x="4267" y="731"/>
                    </a:lnTo>
                    <a:lnTo>
                      <a:pt x="4315" y="815"/>
                    </a:lnTo>
                    <a:lnTo>
                      <a:pt x="4246" y="884"/>
                    </a:lnTo>
                    <a:lnTo>
                      <a:pt x="4315" y="960"/>
                    </a:lnTo>
                    <a:lnTo>
                      <a:pt x="4385" y="968"/>
                    </a:lnTo>
                    <a:lnTo>
                      <a:pt x="4413" y="1044"/>
                    </a:lnTo>
                    <a:lnTo>
                      <a:pt x="4504" y="1030"/>
                    </a:lnTo>
                    <a:lnTo>
                      <a:pt x="4566" y="891"/>
                    </a:lnTo>
                    <a:lnTo>
                      <a:pt x="4622" y="912"/>
                    </a:lnTo>
                    <a:lnTo>
                      <a:pt x="4580" y="1079"/>
                    </a:lnTo>
                    <a:lnTo>
                      <a:pt x="4636" y="1135"/>
                    </a:lnTo>
                    <a:lnTo>
                      <a:pt x="4588" y="1149"/>
                    </a:lnTo>
                    <a:lnTo>
                      <a:pt x="4538" y="1232"/>
                    </a:lnTo>
                    <a:lnTo>
                      <a:pt x="4490" y="1232"/>
                    </a:lnTo>
                    <a:lnTo>
                      <a:pt x="4323" y="1511"/>
                    </a:lnTo>
                    <a:lnTo>
                      <a:pt x="4288" y="1622"/>
                    </a:lnTo>
                    <a:lnTo>
                      <a:pt x="4343" y="1887"/>
                    </a:lnTo>
                    <a:lnTo>
                      <a:pt x="4323" y="2151"/>
                    </a:lnTo>
                    <a:close/>
                  </a:path>
                </a:pathLst>
              </a:custGeom>
              <a:solidFill>
                <a:srgbClr val="FF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727" name="Freeform 55"/>
              <p:cNvSpPr>
                <a:spLocks/>
              </p:cNvSpPr>
              <p:nvPr/>
            </p:nvSpPr>
            <p:spPr bwMode="auto">
              <a:xfrm>
                <a:off x="5507" y="2564"/>
                <a:ext cx="2318" cy="2355"/>
              </a:xfrm>
              <a:custGeom>
                <a:avLst/>
                <a:gdLst/>
                <a:ahLst/>
                <a:cxnLst>
                  <a:cxn ang="0">
                    <a:pos x="4037" y="2410"/>
                  </a:cxn>
                  <a:cxn ang="0">
                    <a:pos x="3618" y="2250"/>
                  </a:cxn>
                  <a:cxn ang="0">
                    <a:pos x="3416" y="2473"/>
                  </a:cxn>
                  <a:cxn ang="0">
                    <a:pos x="3012" y="2675"/>
                  </a:cxn>
                  <a:cxn ang="0">
                    <a:pos x="2774" y="2765"/>
                  </a:cxn>
                  <a:cxn ang="0">
                    <a:pos x="2935" y="2856"/>
                  </a:cxn>
                  <a:cxn ang="0">
                    <a:pos x="2879" y="2974"/>
                  </a:cxn>
                  <a:cxn ang="0">
                    <a:pos x="2782" y="3121"/>
                  </a:cxn>
                  <a:cxn ang="0">
                    <a:pos x="2907" y="3406"/>
                  </a:cxn>
                  <a:cxn ang="0">
                    <a:pos x="2531" y="3594"/>
                  </a:cxn>
                  <a:cxn ang="0">
                    <a:pos x="2419" y="3859"/>
                  </a:cxn>
                  <a:cxn ang="0">
                    <a:pos x="2412" y="4403"/>
                  </a:cxn>
                  <a:cxn ang="0">
                    <a:pos x="2294" y="4577"/>
                  </a:cxn>
                  <a:cxn ang="0">
                    <a:pos x="2183" y="4640"/>
                  </a:cxn>
                  <a:cxn ang="0">
                    <a:pos x="2015" y="4473"/>
                  </a:cxn>
                  <a:cxn ang="0">
                    <a:pos x="1666" y="4473"/>
                  </a:cxn>
                  <a:cxn ang="0">
                    <a:pos x="1269" y="4514"/>
                  </a:cxn>
                  <a:cxn ang="0">
                    <a:pos x="1485" y="4165"/>
                  </a:cxn>
                  <a:cxn ang="0">
                    <a:pos x="1387" y="3845"/>
                  </a:cxn>
                  <a:cxn ang="0">
                    <a:pos x="1019" y="3761"/>
                  </a:cxn>
                  <a:cxn ang="0">
                    <a:pos x="1039" y="3608"/>
                  </a:cxn>
                  <a:cxn ang="0">
                    <a:pos x="920" y="3441"/>
                  </a:cxn>
                  <a:cxn ang="0">
                    <a:pos x="732" y="3546"/>
                  </a:cxn>
                  <a:cxn ang="0">
                    <a:pos x="635" y="3239"/>
                  </a:cxn>
                  <a:cxn ang="0">
                    <a:pos x="627" y="3135"/>
                  </a:cxn>
                  <a:cxn ang="0">
                    <a:pos x="551" y="2912"/>
                  </a:cxn>
                  <a:cxn ang="0">
                    <a:pos x="370" y="2801"/>
                  </a:cxn>
                  <a:cxn ang="0">
                    <a:pos x="203" y="2696"/>
                  </a:cxn>
                  <a:cxn ang="0">
                    <a:pos x="84" y="2550"/>
                  </a:cxn>
                  <a:cxn ang="0">
                    <a:pos x="0" y="2222"/>
                  </a:cxn>
                  <a:cxn ang="0">
                    <a:pos x="147" y="2117"/>
                  </a:cxn>
                  <a:cxn ang="0">
                    <a:pos x="474" y="2097"/>
                  </a:cxn>
                  <a:cxn ang="0">
                    <a:pos x="426" y="1749"/>
                  </a:cxn>
                  <a:cxn ang="0">
                    <a:pos x="544" y="1560"/>
                  </a:cxn>
                  <a:cxn ang="0">
                    <a:pos x="460" y="1218"/>
                  </a:cxn>
                  <a:cxn ang="0">
                    <a:pos x="593" y="906"/>
                  </a:cxn>
                  <a:cxn ang="0">
                    <a:pos x="802" y="508"/>
                  </a:cxn>
                  <a:cxn ang="0">
                    <a:pos x="990" y="306"/>
                  </a:cxn>
                  <a:cxn ang="0">
                    <a:pos x="1053" y="0"/>
                  </a:cxn>
                  <a:cxn ang="0">
                    <a:pos x="1443" y="348"/>
                  </a:cxn>
                  <a:cxn ang="0">
                    <a:pos x="1994" y="202"/>
                  </a:cxn>
                  <a:cxn ang="0">
                    <a:pos x="2210" y="125"/>
                  </a:cxn>
                  <a:cxn ang="0">
                    <a:pos x="2907" y="773"/>
                  </a:cxn>
                  <a:cxn ang="0">
                    <a:pos x="3492" y="501"/>
                  </a:cxn>
                  <a:cxn ang="0">
                    <a:pos x="3939" y="543"/>
                  </a:cxn>
                  <a:cxn ang="0">
                    <a:pos x="4315" y="815"/>
                  </a:cxn>
                  <a:cxn ang="0">
                    <a:pos x="4413" y="1045"/>
                  </a:cxn>
                  <a:cxn ang="0">
                    <a:pos x="4580" y="1079"/>
                  </a:cxn>
                  <a:cxn ang="0">
                    <a:pos x="4489" y="1232"/>
                  </a:cxn>
                  <a:cxn ang="0">
                    <a:pos x="4322" y="2153"/>
                  </a:cxn>
                </a:cxnLst>
                <a:rect l="0" t="0" r="r" b="b"/>
                <a:pathLst>
                  <a:path w="4636" h="4709">
                    <a:moveTo>
                      <a:pt x="4322" y="2153"/>
                    </a:moveTo>
                    <a:lnTo>
                      <a:pt x="4127" y="2201"/>
                    </a:lnTo>
                    <a:lnTo>
                      <a:pt x="4037" y="2326"/>
                    </a:lnTo>
                    <a:lnTo>
                      <a:pt x="4037" y="2410"/>
                    </a:lnTo>
                    <a:lnTo>
                      <a:pt x="3904" y="2389"/>
                    </a:lnTo>
                    <a:lnTo>
                      <a:pt x="3800" y="2320"/>
                    </a:lnTo>
                    <a:lnTo>
                      <a:pt x="3660" y="2334"/>
                    </a:lnTo>
                    <a:lnTo>
                      <a:pt x="3618" y="2250"/>
                    </a:lnTo>
                    <a:lnTo>
                      <a:pt x="3437" y="2326"/>
                    </a:lnTo>
                    <a:lnTo>
                      <a:pt x="3374" y="2382"/>
                    </a:lnTo>
                    <a:lnTo>
                      <a:pt x="3360" y="2459"/>
                    </a:lnTo>
                    <a:lnTo>
                      <a:pt x="3416" y="2473"/>
                    </a:lnTo>
                    <a:lnTo>
                      <a:pt x="3409" y="2508"/>
                    </a:lnTo>
                    <a:lnTo>
                      <a:pt x="3269" y="2661"/>
                    </a:lnTo>
                    <a:lnTo>
                      <a:pt x="3221" y="2765"/>
                    </a:lnTo>
                    <a:lnTo>
                      <a:pt x="3012" y="2675"/>
                    </a:lnTo>
                    <a:lnTo>
                      <a:pt x="2879" y="2689"/>
                    </a:lnTo>
                    <a:lnTo>
                      <a:pt x="2859" y="2640"/>
                    </a:lnTo>
                    <a:lnTo>
                      <a:pt x="2774" y="2689"/>
                    </a:lnTo>
                    <a:lnTo>
                      <a:pt x="2774" y="2765"/>
                    </a:lnTo>
                    <a:lnTo>
                      <a:pt x="2718" y="2779"/>
                    </a:lnTo>
                    <a:lnTo>
                      <a:pt x="2823" y="2856"/>
                    </a:lnTo>
                    <a:lnTo>
                      <a:pt x="2816" y="2891"/>
                    </a:lnTo>
                    <a:lnTo>
                      <a:pt x="2935" y="2856"/>
                    </a:lnTo>
                    <a:lnTo>
                      <a:pt x="3019" y="2918"/>
                    </a:lnTo>
                    <a:lnTo>
                      <a:pt x="2963" y="2974"/>
                    </a:lnTo>
                    <a:lnTo>
                      <a:pt x="2873" y="2940"/>
                    </a:lnTo>
                    <a:lnTo>
                      <a:pt x="2879" y="2974"/>
                    </a:lnTo>
                    <a:lnTo>
                      <a:pt x="2830" y="3002"/>
                    </a:lnTo>
                    <a:lnTo>
                      <a:pt x="2844" y="3085"/>
                    </a:lnTo>
                    <a:lnTo>
                      <a:pt x="2816" y="3141"/>
                    </a:lnTo>
                    <a:lnTo>
                      <a:pt x="2782" y="3121"/>
                    </a:lnTo>
                    <a:lnTo>
                      <a:pt x="2754" y="3141"/>
                    </a:lnTo>
                    <a:lnTo>
                      <a:pt x="2740" y="3294"/>
                    </a:lnTo>
                    <a:lnTo>
                      <a:pt x="2802" y="3280"/>
                    </a:lnTo>
                    <a:lnTo>
                      <a:pt x="2907" y="3406"/>
                    </a:lnTo>
                    <a:lnTo>
                      <a:pt x="2823" y="3469"/>
                    </a:lnTo>
                    <a:lnTo>
                      <a:pt x="2830" y="3539"/>
                    </a:lnTo>
                    <a:lnTo>
                      <a:pt x="2691" y="3594"/>
                    </a:lnTo>
                    <a:lnTo>
                      <a:pt x="2531" y="3594"/>
                    </a:lnTo>
                    <a:lnTo>
                      <a:pt x="2517" y="3622"/>
                    </a:lnTo>
                    <a:lnTo>
                      <a:pt x="2419" y="3644"/>
                    </a:lnTo>
                    <a:lnTo>
                      <a:pt x="2350" y="3755"/>
                    </a:lnTo>
                    <a:lnTo>
                      <a:pt x="2419" y="3859"/>
                    </a:lnTo>
                    <a:lnTo>
                      <a:pt x="2447" y="4012"/>
                    </a:lnTo>
                    <a:lnTo>
                      <a:pt x="2433" y="4096"/>
                    </a:lnTo>
                    <a:lnTo>
                      <a:pt x="2356" y="4207"/>
                    </a:lnTo>
                    <a:lnTo>
                      <a:pt x="2412" y="4403"/>
                    </a:lnTo>
                    <a:lnTo>
                      <a:pt x="2342" y="4395"/>
                    </a:lnTo>
                    <a:lnTo>
                      <a:pt x="2378" y="4465"/>
                    </a:lnTo>
                    <a:lnTo>
                      <a:pt x="2356" y="4535"/>
                    </a:lnTo>
                    <a:lnTo>
                      <a:pt x="2294" y="4577"/>
                    </a:lnTo>
                    <a:lnTo>
                      <a:pt x="2308" y="4654"/>
                    </a:lnTo>
                    <a:lnTo>
                      <a:pt x="2273" y="4598"/>
                    </a:lnTo>
                    <a:lnTo>
                      <a:pt x="2266" y="4654"/>
                    </a:lnTo>
                    <a:lnTo>
                      <a:pt x="2183" y="4640"/>
                    </a:lnTo>
                    <a:lnTo>
                      <a:pt x="2029" y="4709"/>
                    </a:lnTo>
                    <a:lnTo>
                      <a:pt x="2064" y="4674"/>
                    </a:lnTo>
                    <a:lnTo>
                      <a:pt x="1987" y="4632"/>
                    </a:lnTo>
                    <a:lnTo>
                      <a:pt x="2015" y="4473"/>
                    </a:lnTo>
                    <a:lnTo>
                      <a:pt x="1882" y="4459"/>
                    </a:lnTo>
                    <a:lnTo>
                      <a:pt x="1847" y="4618"/>
                    </a:lnTo>
                    <a:lnTo>
                      <a:pt x="1841" y="4417"/>
                    </a:lnTo>
                    <a:lnTo>
                      <a:pt x="1666" y="4473"/>
                    </a:lnTo>
                    <a:lnTo>
                      <a:pt x="1576" y="4451"/>
                    </a:lnTo>
                    <a:lnTo>
                      <a:pt x="1520" y="4507"/>
                    </a:lnTo>
                    <a:lnTo>
                      <a:pt x="1464" y="4473"/>
                    </a:lnTo>
                    <a:lnTo>
                      <a:pt x="1269" y="4514"/>
                    </a:lnTo>
                    <a:lnTo>
                      <a:pt x="1290" y="4423"/>
                    </a:lnTo>
                    <a:lnTo>
                      <a:pt x="1415" y="4326"/>
                    </a:lnTo>
                    <a:lnTo>
                      <a:pt x="1450" y="4187"/>
                    </a:lnTo>
                    <a:lnTo>
                      <a:pt x="1485" y="4165"/>
                    </a:lnTo>
                    <a:lnTo>
                      <a:pt x="1423" y="4075"/>
                    </a:lnTo>
                    <a:lnTo>
                      <a:pt x="1443" y="4006"/>
                    </a:lnTo>
                    <a:lnTo>
                      <a:pt x="1387" y="3964"/>
                    </a:lnTo>
                    <a:lnTo>
                      <a:pt x="1387" y="3845"/>
                    </a:lnTo>
                    <a:lnTo>
                      <a:pt x="1234" y="3741"/>
                    </a:lnTo>
                    <a:lnTo>
                      <a:pt x="1172" y="3734"/>
                    </a:lnTo>
                    <a:lnTo>
                      <a:pt x="1039" y="3811"/>
                    </a:lnTo>
                    <a:lnTo>
                      <a:pt x="1019" y="3761"/>
                    </a:lnTo>
                    <a:lnTo>
                      <a:pt x="1144" y="3644"/>
                    </a:lnTo>
                    <a:lnTo>
                      <a:pt x="1144" y="3602"/>
                    </a:lnTo>
                    <a:lnTo>
                      <a:pt x="1088" y="3580"/>
                    </a:lnTo>
                    <a:lnTo>
                      <a:pt x="1039" y="3608"/>
                    </a:lnTo>
                    <a:lnTo>
                      <a:pt x="948" y="3469"/>
                    </a:lnTo>
                    <a:lnTo>
                      <a:pt x="872" y="3539"/>
                    </a:lnTo>
                    <a:lnTo>
                      <a:pt x="858" y="3511"/>
                    </a:lnTo>
                    <a:lnTo>
                      <a:pt x="920" y="3441"/>
                    </a:lnTo>
                    <a:lnTo>
                      <a:pt x="864" y="3399"/>
                    </a:lnTo>
                    <a:lnTo>
                      <a:pt x="802" y="3455"/>
                    </a:lnTo>
                    <a:lnTo>
                      <a:pt x="781" y="3546"/>
                    </a:lnTo>
                    <a:lnTo>
                      <a:pt x="732" y="3546"/>
                    </a:lnTo>
                    <a:lnTo>
                      <a:pt x="725" y="3490"/>
                    </a:lnTo>
                    <a:lnTo>
                      <a:pt x="697" y="3504"/>
                    </a:lnTo>
                    <a:lnTo>
                      <a:pt x="732" y="3427"/>
                    </a:lnTo>
                    <a:lnTo>
                      <a:pt x="635" y="3239"/>
                    </a:lnTo>
                    <a:lnTo>
                      <a:pt x="663" y="3190"/>
                    </a:lnTo>
                    <a:lnTo>
                      <a:pt x="697" y="3204"/>
                    </a:lnTo>
                    <a:lnTo>
                      <a:pt x="704" y="3149"/>
                    </a:lnTo>
                    <a:lnTo>
                      <a:pt x="627" y="3135"/>
                    </a:lnTo>
                    <a:lnTo>
                      <a:pt x="621" y="3051"/>
                    </a:lnTo>
                    <a:lnTo>
                      <a:pt x="474" y="2996"/>
                    </a:lnTo>
                    <a:lnTo>
                      <a:pt x="495" y="2932"/>
                    </a:lnTo>
                    <a:lnTo>
                      <a:pt x="551" y="2912"/>
                    </a:lnTo>
                    <a:lnTo>
                      <a:pt x="551" y="2863"/>
                    </a:lnTo>
                    <a:lnTo>
                      <a:pt x="488" y="2835"/>
                    </a:lnTo>
                    <a:lnTo>
                      <a:pt x="440" y="2863"/>
                    </a:lnTo>
                    <a:lnTo>
                      <a:pt x="370" y="2801"/>
                    </a:lnTo>
                    <a:lnTo>
                      <a:pt x="412" y="2737"/>
                    </a:lnTo>
                    <a:lnTo>
                      <a:pt x="384" y="2703"/>
                    </a:lnTo>
                    <a:lnTo>
                      <a:pt x="209" y="2737"/>
                    </a:lnTo>
                    <a:lnTo>
                      <a:pt x="203" y="2696"/>
                    </a:lnTo>
                    <a:lnTo>
                      <a:pt x="279" y="2661"/>
                    </a:lnTo>
                    <a:lnTo>
                      <a:pt x="195" y="2542"/>
                    </a:lnTo>
                    <a:lnTo>
                      <a:pt x="112" y="2584"/>
                    </a:lnTo>
                    <a:lnTo>
                      <a:pt x="84" y="2550"/>
                    </a:lnTo>
                    <a:lnTo>
                      <a:pt x="112" y="2515"/>
                    </a:lnTo>
                    <a:lnTo>
                      <a:pt x="77" y="2437"/>
                    </a:lnTo>
                    <a:lnTo>
                      <a:pt x="154" y="2354"/>
                    </a:lnTo>
                    <a:lnTo>
                      <a:pt x="0" y="2222"/>
                    </a:lnTo>
                    <a:lnTo>
                      <a:pt x="48" y="2208"/>
                    </a:lnTo>
                    <a:lnTo>
                      <a:pt x="91" y="2069"/>
                    </a:lnTo>
                    <a:lnTo>
                      <a:pt x="98" y="2111"/>
                    </a:lnTo>
                    <a:lnTo>
                      <a:pt x="147" y="2117"/>
                    </a:lnTo>
                    <a:lnTo>
                      <a:pt x="259" y="2034"/>
                    </a:lnTo>
                    <a:lnTo>
                      <a:pt x="300" y="2208"/>
                    </a:lnTo>
                    <a:lnTo>
                      <a:pt x="328" y="2166"/>
                    </a:lnTo>
                    <a:lnTo>
                      <a:pt x="474" y="2097"/>
                    </a:lnTo>
                    <a:lnTo>
                      <a:pt x="446" y="1985"/>
                    </a:lnTo>
                    <a:lnTo>
                      <a:pt x="468" y="1894"/>
                    </a:lnTo>
                    <a:lnTo>
                      <a:pt x="376" y="1880"/>
                    </a:lnTo>
                    <a:lnTo>
                      <a:pt x="426" y="1749"/>
                    </a:lnTo>
                    <a:lnTo>
                      <a:pt x="384" y="1679"/>
                    </a:lnTo>
                    <a:lnTo>
                      <a:pt x="474" y="1596"/>
                    </a:lnTo>
                    <a:lnTo>
                      <a:pt x="482" y="1553"/>
                    </a:lnTo>
                    <a:lnTo>
                      <a:pt x="544" y="1560"/>
                    </a:lnTo>
                    <a:lnTo>
                      <a:pt x="558" y="1483"/>
                    </a:lnTo>
                    <a:lnTo>
                      <a:pt x="412" y="1310"/>
                    </a:lnTo>
                    <a:lnTo>
                      <a:pt x="390" y="1240"/>
                    </a:lnTo>
                    <a:lnTo>
                      <a:pt x="460" y="1218"/>
                    </a:lnTo>
                    <a:lnTo>
                      <a:pt x="454" y="1170"/>
                    </a:lnTo>
                    <a:lnTo>
                      <a:pt x="572" y="1093"/>
                    </a:lnTo>
                    <a:lnTo>
                      <a:pt x="607" y="996"/>
                    </a:lnTo>
                    <a:lnTo>
                      <a:pt x="593" y="906"/>
                    </a:lnTo>
                    <a:lnTo>
                      <a:pt x="683" y="822"/>
                    </a:lnTo>
                    <a:lnTo>
                      <a:pt x="655" y="753"/>
                    </a:lnTo>
                    <a:lnTo>
                      <a:pt x="572" y="697"/>
                    </a:lnTo>
                    <a:lnTo>
                      <a:pt x="802" y="508"/>
                    </a:lnTo>
                    <a:lnTo>
                      <a:pt x="927" y="459"/>
                    </a:lnTo>
                    <a:lnTo>
                      <a:pt x="878" y="397"/>
                    </a:lnTo>
                    <a:lnTo>
                      <a:pt x="886" y="327"/>
                    </a:lnTo>
                    <a:lnTo>
                      <a:pt x="990" y="306"/>
                    </a:lnTo>
                    <a:lnTo>
                      <a:pt x="1116" y="194"/>
                    </a:lnTo>
                    <a:lnTo>
                      <a:pt x="1095" y="146"/>
                    </a:lnTo>
                    <a:lnTo>
                      <a:pt x="1025" y="118"/>
                    </a:lnTo>
                    <a:lnTo>
                      <a:pt x="1053" y="0"/>
                    </a:lnTo>
                    <a:lnTo>
                      <a:pt x="1158" y="63"/>
                    </a:lnTo>
                    <a:lnTo>
                      <a:pt x="1228" y="7"/>
                    </a:lnTo>
                    <a:lnTo>
                      <a:pt x="1297" y="35"/>
                    </a:lnTo>
                    <a:lnTo>
                      <a:pt x="1443" y="348"/>
                    </a:lnTo>
                    <a:lnTo>
                      <a:pt x="1527" y="403"/>
                    </a:lnTo>
                    <a:lnTo>
                      <a:pt x="1833" y="508"/>
                    </a:lnTo>
                    <a:lnTo>
                      <a:pt x="2036" y="230"/>
                    </a:lnTo>
                    <a:lnTo>
                      <a:pt x="1994" y="202"/>
                    </a:lnTo>
                    <a:lnTo>
                      <a:pt x="2015" y="132"/>
                    </a:lnTo>
                    <a:lnTo>
                      <a:pt x="2099" y="27"/>
                    </a:lnTo>
                    <a:lnTo>
                      <a:pt x="2183" y="69"/>
                    </a:lnTo>
                    <a:lnTo>
                      <a:pt x="2210" y="125"/>
                    </a:lnTo>
                    <a:lnTo>
                      <a:pt x="2392" y="167"/>
                    </a:lnTo>
                    <a:lnTo>
                      <a:pt x="2587" y="292"/>
                    </a:lnTo>
                    <a:lnTo>
                      <a:pt x="2802" y="703"/>
                    </a:lnTo>
                    <a:lnTo>
                      <a:pt x="2907" y="773"/>
                    </a:lnTo>
                    <a:lnTo>
                      <a:pt x="3214" y="766"/>
                    </a:lnTo>
                    <a:lnTo>
                      <a:pt x="3263" y="626"/>
                    </a:lnTo>
                    <a:lnTo>
                      <a:pt x="3381" y="598"/>
                    </a:lnTo>
                    <a:lnTo>
                      <a:pt x="3492" y="501"/>
                    </a:lnTo>
                    <a:lnTo>
                      <a:pt x="3576" y="529"/>
                    </a:lnTo>
                    <a:lnTo>
                      <a:pt x="3639" y="417"/>
                    </a:lnTo>
                    <a:lnTo>
                      <a:pt x="3820" y="543"/>
                    </a:lnTo>
                    <a:lnTo>
                      <a:pt x="3939" y="543"/>
                    </a:lnTo>
                    <a:lnTo>
                      <a:pt x="4037" y="717"/>
                    </a:lnTo>
                    <a:lnTo>
                      <a:pt x="4169" y="697"/>
                    </a:lnTo>
                    <a:lnTo>
                      <a:pt x="4266" y="731"/>
                    </a:lnTo>
                    <a:lnTo>
                      <a:pt x="4315" y="815"/>
                    </a:lnTo>
                    <a:lnTo>
                      <a:pt x="4246" y="884"/>
                    </a:lnTo>
                    <a:lnTo>
                      <a:pt x="4315" y="961"/>
                    </a:lnTo>
                    <a:lnTo>
                      <a:pt x="4385" y="968"/>
                    </a:lnTo>
                    <a:lnTo>
                      <a:pt x="4413" y="1045"/>
                    </a:lnTo>
                    <a:lnTo>
                      <a:pt x="4503" y="1031"/>
                    </a:lnTo>
                    <a:lnTo>
                      <a:pt x="4566" y="892"/>
                    </a:lnTo>
                    <a:lnTo>
                      <a:pt x="4622" y="912"/>
                    </a:lnTo>
                    <a:lnTo>
                      <a:pt x="4580" y="1079"/>
                    </a:lnTo>
                    <a:lnTo>
                      <a:pt x="4636" y="1135"/>
                    </a:lnTo>
                    <a:lnTo>
                      <a:pt x="4587" y="1149"/>
                    </a:lnTo>
                    <a:lnTo>
                      <a:pt x="4538" y="1232"/>
                    </a:lnTo>
                    <a:lnTo>
                      <a:pt x="4489" y="1232"/>
                    </a:lnTo>
                    <a:lnTo>
                      <a:pt x="4322" y="1511"/>
                    </a:lnTo>
                    <a:lnTo>
                      <a:pt x="4288" y="1623"/>
                    </a:lnTo>
                    <a:lnTo>
                      <a:pt x="4343" y="1888"/>
                    </a:lnTo>
                    <a:lnTo>
                      <a:pt x="4322" y="2153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728" name="Freeform 56"/>
              <p:cNvSpPr>
                <a:spLocks/>
              </p:cNvSpPr>
              <p:nvPr/>
            </p:nvSpPr>
            <p:spPr bwMode="auto">
              <a:xfrm>
                <a:off x="2269" y="2452"/>
                <a:ext cx="442" cy="554"/>
              </a:xfrm>
              <a:custGeom>
                <a:avLst/>
                <a:gdLst/>
                <a:ahLst/>
                <a:cxnLst>
                  <a:cxn ang="0">
                    <a:pos x="210" y="1107"/>
                  </a:cxn>
                  <a:cxn ang="0">
                    <a:pos x="154" y="926"/>
                  </a:cxn>
                  <a:cxn ang="0">
                    <a:pos x="85" y="828"/>
                  </a:cxn>
                  <a:cxn ang="0">
                    <a:pos x="127" y="793"/>
                  </a:cxn>
                  <a:cxn ang="0">
                    <a:pos x="70" y="766"/>
                  </a:cxn>
                  <a:cxn ang="0">
                    <a:pos x="99" y="738"/>
                  </a:cxn>
                  <a:cxn ang="0">
                    <a:pos x="272" y="730"/>
                  </a:cxn>
                  <a:cxn ang="0">
                    <a:pos x="99" y="688"/>
                  </a:cxn>
                  <a:cxn ang="0">
                    <a:pos x="70" y="633"/>
                  </a:cxn>
                  <a:cxn ang="0">
                    <a:pos x="105" y="612"/>
                  </a:cxn>
                  <a:cxn ang="0">
                    <a:pos x="91" y="563"/>
                  </a:cxn>
                  <a:cxn ang="0">
                    <a:pos x="0" y="557"/>
                  </a:cxn>
                  <a:cxn ang="0">
                    <a:pos x="28" y="521"/>
                  </a:cxn>
                  <a:cxn ang="0">
                    <a:pos x="210" y="599"/>
                  </a:cxn>
                  <a:cxn ang="0">
                    <a:pos x="244" y="599"/>
                  </a:cxn>
                  <a:cxn ang="0">
                    <a:pos x="258" y="571"/>
                  </a:cxn>
                  <a:cxn ang="0">
                    <a:pos x="113" y="480"/>
                  </a:cxn>
                  <a:cxn ang="0">
                    <a:pos x="63" y="326"/>
                  </a:cxn>
                  <a:cxn ang="0">
                    <a:pos x="141" y="313"/>
                  </a:cxn>
                  <a:cxn ang="0">
                    <a:pos x="161" y="348"/>
                  </a:cxn>
                  <a:cxn ang="0">
                    <a:pos x="210" y="320"/>
                  </a:cxn>
                  <a:cxn ang="0">
                    <a:pos x="363" y="131"/>
                  </a:cxn>
                  <a:cxn ang="0">
                    <a:pos x="391" y="0"/>
                  </a:cxn>
                  <a:cxn ang="0">
                    <a:pos x="426" y="48"/>
                  </a:cxn>
                  <a:cxn ang="0">
                    <a:pos x="453" y="14"/>
                  </a:cxn>
                  <a:cxn ang="0">
                    <a:pos x="614" y="131"/>
                  </a:cxn>
                  <a:cxn ang="0">
                    <a:pos x="635" y="390"/>
                  </a:cxn>
                  <a:cxn ang="0">
                    <a:pos x="844" y="507"/>
                  </a:cxn>
                  <a:cxn ang="0">
                    <a:pos x="809" y="557"/>
                  </a:cxn>
                  <a:cxn ang="0">
                    <a:pos x="823" y="724"/>
                  </a:cxn>
                  <a:cxn ang="0">
                    <a:pos x="885" y="786"/>
                  </a:cxn>
                  <a:cxn ang="0">
                    <a:pos x="851" y="814"/>
                  </a:cxn>
                  <a:cxn ang="0">
                    <a:pos x="885" y="905"/>
                  </a:cxn>
                  <a:cxn ang="0">
                    <a:pos x="851" y="940"/>
                  </a:cxn>
                  <a:cxn ang="0">
                    <a:pos x="768" y="974"/>
                  </a:cxn>
                  <a:cxn ang="0">
                    <a:pos x="732" y="947"/>
                  </a:cxn>
                  <a:cxn ang="0">
                    <a:pos x="690" y="1086"/>
                  </a:cxn>
                  <a:cxn ang="0">
                    <a:pos x="545" y="1024"/>
                  </a:cxn>
                  <a:cxn ang="0">
                    <a:pos x="412" y="1030"/>
                  </a:cxn>
                  <a:cxn ang="0">
                    <a:pos x="342" y="1066"/>
                  </a:cxn>
                  <a:cxn ang="0">
                    <a:pos x="356" y="1086"/>
                  </a:cxn>
                  <a:cxn ang="0">
                    <a:pos x="210" y="1107"/>
                  </a:cxn>
                </a:cxnLst>
                <a:rect l="0" t="0" r="r" b="b"/>
                <a:pathLst>
                  <a:path w="885" h="1107">
                    <a:moveTo>
                      <a:pt x="210" y="1107"/>
                    </a:moveTo>
                    <a:lnTo>
                      <a:pt x="154" y="926"/>
                    </a:lnTo>
                    <a:lnTo>
                      <a:pt x="85" y="828"/>
                    </a:lnTo>
                    <a:lnTo>
                      <a:pt x="127" y="793"/>
                    </a:lnTo>
                    <a:lnTo>
                      <a:pt x="70" y="766"/>
                    </a:lnTo>
                    <a:lnTo>
                      <a:pt x="99" y="738"/>
                    </a:lnTo>
                    <a:lnTo>
                      <a:pt x="272" y="730"/>
                    </a:lnTo>
                    <a:lnTo>
                      <a:pt x="99" y="688"/>
                    </a:lnTo>
                    <a:lnTo>
                      <a:pt x="70" y="633"/>
                    </a:lnTo>
                    <a:lnTo>
                      <a:pt x="105" y="612"/>
                    </a:lnTo>
                    <a:lnTo>
                      <a:pt x="91" y="563"/>
                    </a:lnTo>
                    <a:lnTo>
                      <a:pt x="0" y="557"/>
                    </a:lnTo>
                    <a:lnTo>
                      <a:pt x="28" y="521"/>
                    </a:lnTo>
                    <a:lnTo>
                      <a:pt x="210" y="599"/>
                    </a:lnTo>
                    <a:lnTo>
                      <a:pt x="244" y="599"/>
                    </a:lnTo>
                    <a:lnTo>
                      <a:pt x="258" y="571"/>
                    </a:lnTo>
                    <a:lnTo>
                      <a:pt x="113" y="480"/>
                    </a:lnTo>
                    <a:lnTo>
                      <a:pt x="63" y="326"/>
                    </a:lnTo>
                    <a:lnTo>
                      <a:pt x="141" y="313"/>
                    </a:lnTo>
                    <a:lnTo>
                      <a:pt x="161" y="348"/>
                    </a:lnTo>
                    <a:lnTo>
                      <a:pt x="210" y="320"/>
                    </a:lnTo>
                    <a:lnTo>
                      <a:pt x="363" y="131"/>
                    </a:lnTo>
                    <a:lnTo>
                      <a:pt x="391" y="0"/>
                    </a:lnTo>
                    <a:lnTo>
                      <a:pt x="426" y="48"/>
                    </a:lnTo>
                    <a:lnTo>
                      <a:pt x="453" y="14"/>
                    </a:lnTo>
                    <a:lnTo>
                      <a:pt x="614" y="131"/>
                    </a:lnTo>
                    <a:lnTo>
                      <a:pt x="635" y="390"/>
                    </a:lnTo>
                    <a:lnTo>
                      <a:pt x="844" y="507"/>
                    </a:lnTo>
                    <a:lnTo>
                      <a:pt x="809" y="557"/>
                    </a:lnTo>
                    <a:lnTo>
                      <a:pt x="823" y="724"/>
                    </a:lnTo>
                    <a:lnTo>
                      <a:pt x="885" y="786"/>
                    </a:lnTo>
                    <a:lnTo>
                      <a:pt x="851" y="814"/>
                    </a:lnTo>
                    <a:lnTo>
                      <a:pt x="885" y="905"/>
                    </a:lnTo>
                    <a:lnTo>
                      <a:pt x="851" y="940"/>
                    </a:lnTo>
                    <a:lnTo>
                      <a:pt x="768" y="974"/>
                    </a:lnTo>
                    <a:lnTo>
                      <a:pt x="732" y="947"/>
                    </a:lnTo>
                    <a:lnTo>
                      <a:pt x="690" y="1086"/>
                    </a:lnTo>
                    <a:lnTo>
                      <a:pt x="545" y="1024"/>
                    </a:lnTo>
                    <a:lnTo>
                      <a:pt x="412" y="1030"/>
                    </a:lnTo>
                    <a:lnTo>
                      <a:pt x="342" y="1066"/>
                    </a:lnTo>
                    <a:lnTo>
                      <a:pt x="356" y="1086"/>
                    </a:lnTo>
                    <a:lnTo>
                      <a:pt x="210" y="1107"/>
                    </a:lnTo>
                    <a:close/>
                  </a:path>
                </a:pathLst>
              </a:custGeom>
              <a:solidFill>
                <a:srgbClr val="CC33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729" name="Freeform 57"/>
              <p:cNvSpPr>
                <a:spLocks/>
              </p:cNvSpPr>
              <p:nvPr/>
            </p:nvSpPr>
            <p:spPr bwMode="auto">
              <a:xfrm>
                <a:off x="2269" y="2452"/>
                <a:ext cx="443" cy="554"/>
              </a:xfrm>
              <a:custGeom>
                <a:avLst/>
                <a:gdLst/>
                <a:ahLst/>
                <a:cxnLst>
                  <a:cxn ang="0">
                    <a:pos x="209" y="1107"/>
                  </a:cxn>
                  <a:cxn ang="0">
                    <a:pos x="153" y="926"/>
                  </a:cxn>
                  <a:cxn ang="0">
                    <a:pos x="84" y="829"/>
                  </a:cxn>
                  <a:cxn ang="0">
                    <a:pos x="126" y="793"/>
                  </a:cxn>
                  <a:cxn ang="0">
                    <a:pos x="70" y="766"/>
                  </a:cxn>
                  <a:cxn ang="0">
                    <a:pos x="98" y="738"/>
                  </a:cxn>
                  <a:cxn ang="0">
                    <a:pos x="272" y="731"/>
                  </a:cxn>
                  <a:cxn ang="0">
                    <a:pos x="98" y="690"/>
                  </a:cxn>
                  <a:cxn ang="0">
                    <a:pos x="70" y="634"/>
                  </a:cxn>
                  <a:cxn ang="0">
                    <a:pos x="105" y="612"/>
                  </a:cxn>
                  <a:cxn ang="0">
                    <a:pos x="91" y="564"/>
                  </a:cxn>
                  <a:cxn ang="0">
                    <a:pos x="0" y="557"/>
                  </a:cxn>
                  <a:cxn ang="0">
                    <a:pos x="28" y="522"/>
                  </a:cxn>
                  <a:cxn ang="0">
                    <a:pos x="209" y="599"/>
                  </a:cxn>
                  <a:cxn ang="0">
                    <a:pos x="245" y="599"/>
                  </a:cxn>
                  <a:cxn ang="0">
                    <a:pos x="258" y="571"/>
                  </a:cxn>
                  <a:cxn ang="0">
                    <a:pos x="112" y="481"/>
                  </a:cxn>
                  <a:cxn ang="0">
                    <a:pos x="62" y="328"/>
                  </a:cxn>
                  <a:cxn ang="0">
                    <a:pos x="140" y="314"/>
                  </a:cxn>
                  <a:cxn ang="0">
                    <a:pos x="161" y="348"/>
                  </a:cxn>
                  <a:cxn ang="0">
                    <a:pos x="209" y="320"/>
                  </a:cxn>
                  <a:cxn ang="0">
                    <a:pos x="362" y="133"/>
                  </a:cxn>
                  <a:cxn ang="0">
                    <a:pos x="390" y="0"/>
                  </a:cxn>
                  <a:cxn ang="0">
                    <a:pos x="426" y="49"/>
                  </a:cxn>
                  <a:cxn ang="0">
                    <a:pos x="454" y="14"/>
                  </a:cxn>
                  <a:cxn ang="0">
                    <a:pos x="613" y="133"/>
                  </a:cxn>
                  <a:cxn ang="0">
                    <a:pos x="635" y="390"/>
                  </a:cxn>
                  <a:cxn ang="0">
                    <a:pos x="844" y="509"/>
                  </a:cxn>
                  <a:cxn ang="0">
                    <a:pos x="808" y="557"/>
                  </a:cxn>
                  <a:cxn ang="0">
                    <a:pos x="822" y="724"/>
                  </a:cxn>
                  <a:cxn ang="0">
                    <a:pos x="886" y="787"/>
                  </a:cxn>
                  <a:cxn ang="0">
                    <a:pos x="850" y="815"/>
                  </a:cxn>
                  <a:cxn ang="0">
                    <a:pos x="886" y="906"/>
                  </a:cxn>
                  <a:cxn ang="0">
                    <a:pos x="850" y="940"/>
                  </a:cxn>
                  <a:cxn ang="0">
                    <a:pos x="767" y="976"/>
                  </a:cxn>
                  <a:cxn ang="0">
                    <a:pos x="732" y="948"/>
                  </a:cxn>
                  <a:cxn ang="0">
                    <a:pos x="690" y="1087"/>
                  </a:cxn>
                  <a:cxn ang="0">
                    <a:pos x="544" y="1024"/>
                  </a:cxn>
                  <a:cxn ang="0">
                    <a:pos x="412" y="1031"/>
                  </a:cxn>
                  <a:cxn ang="0">
                    <a:pos x="342" y="1066"/>
                  </a:cxn>
                  <a:cxn ang="0">
                    <a:pos x="356" y="1087"/>
                  </a:cxn>
                  <a:cxn ang="0">
                    <a:pos x="209" y="1107"/>
                  </a:cxn>
                </a:cxnLst>
                <a:rect l="0" t="0" r="r" b="b"/>
                <a:pathLst>
                  <a:path w="886" h="1107">
                    <a:moveTo>
                      <a:pt x="209" y="1107"/>
                    </a:moveTo>
                    <a:lnTo>
                      <a:pt x="153" y="926"/>
                    </a:lnTo>
                    <a:lnTo>
                      <a:pt x="84" y="829"/>
                    </a:lnTo>
                    <a:lnTo>
                      <a:pt x="126" y="793"/>
                    </a:lnTo>
                    <a:lnTo>
                      <a:pt x="70" y="766"/>
                    </a:lnTo>
                    <a:lnTo>
                      <a:pt x="98" y="738"/>
                    </a:lnTo>
                    <a:lnTo>
                      <a:pt x="272" y="731"/>
                    </a:lnTo>
                    <a:lnTo>
                      <a:pt x="98" y="690"/>
                    </a:lnTo>
                    <a:lnTo>
                      <a:pt x="70" y="634"/>
                    </a:lnTo>
                    <a:lnTo>
                      <a:pt x="105" y="612"/>
                    </a:lnTo>
                    <a:lnTo>
                      <a:pt x="91" y="564"/>
                    </a:lnTo>
                    <a:lnTo>
                      <a:pt x="0" y="557"/>
                    </a:lnTo>
                    <a:lnTo>
                      <a:pt x="28" y="522"/>
                    </a:lnTo>
                    <a:lnTo>
                      <a:pt x="209" y="599"/>
                    </a:lnTo>
                    <a:lnTo>
                      <a:pt x="245" y="599"/>
                    </a:lnTo>
                    <a:lnTo>
                      <a:pt x="258" y="571"/>
                    </a:lnTo>
                    <a:lnTo>
                      <a:pt x="112" y="481"/>
                    </a:lnTo>
                    <a:lnTo>
                      <a:pt x="62" y="328"/>
                    </a:lnTo>
                    <a:lnTo>
                      <a:pt x="140" y="314"/>
                    </a:lnTo>
                    <a:lnTo>
                      <a:pt x="161" y="348"/>
                    </a:lnTo>
                    <a:lnTo>
                      <a:pt x="209" y="320"/>
                    </a:lnTo>
                    <a:lnTo>
                      <a:pt x="362" y="133"/>
                    </a:lnTo>
                    <a:lnTo>
                      <a:pt x="390" y="0"/>
                    </a:lnTo>
                    <a:lnTo>
                      <a:pt x="426" y="49"/>
                    </a:lnTo>
                    <a:lnTo>
                      <a:pt x="454" y="14"/>
                    </a:lnTo>
                    <a:lnTo>
                      <a:pt x="613" y="133"/>
                    </a:lnTo>
                    <a:lnTo>
                      <a:pt x="635" y="390"/>
                    </a:lnTo>
                    <a:lnTo>
                      <a:pt x="844" y="509"/>
                    </a:lnTo>
                    <a:lnTo>
                      <a:pt x="808" y="557"/>
                    </a:lnTo>
                    <a:lnTo>
                      <a:pt x="822" y="724"/>
                    </a:lnTo>
                    <a:lnTo>
                      <a:pt x="886" y="787"/>
                    </a:lnTo>
                    <a:lnTo>
                      <a:pt x="850" y="815"/>
                    </a:lnTo>
                    <a:lnTo>
                      <a:pt x="886" y="906"/>
                    </a:lnTo>
                    <a:lnTo>
                      <a:pt x="850" y="940"/>
                    </a:lnTo>
                    <a:lnTo>
                      <a:pt x="767" y="976"/>
                    </a:lnTo>
                    <a:lnTo>
                      <a:pt x="732" y="948"/>
                    </a:lnTo>
                    <a:lnTo>
                      <a:pt x="690" y="1087"/>
                    </a:lnTo>
                    <a:lnTo>
                      <a:pt x="544" y="1024"/>
                    </a:lnTo>
                    <a:lnTo>
                      <a:pt x="412" y="1031"/>
                    </a:lnTo>
                    <a:lnTo>
                      <a:pt x="342" y="1066"/>
                    </a:lnTo>
                    <a:lnTo>
                      <a:pt x="356" y="1087"/>
                    </a:lnTo>
                    <a:lnTo>
                      <a:pt x="209" y="1107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730" name="Freeform 58"/>
              <p:cNvSpPr>
                <a:spLocks/>
              </p:cNvSpPr>
              <p:nvPr/>
            </p:nvSpPr>
            <p:spPr bwMode="auto">
              <a:xfrm>
                <a:off x="2977" y="3232"/>
                <a:ext cx="554" cy="620"/>
              </a:xfrm>
              <a:custGeom>
                <a:avLst/>
                <a:gdLst/>
                <a:ahLst/>
                <a:cxnLst>
                  <a:cxn ang="0">
                    <a:pos x="1108" y="161"/>
                  </a:cxn>
                  <a:cxn ang="0">
                    <a:pos x="1087" y="280"/>
                  </a:cxn>
                  <a:cxn ang="0">
                    <a:pos x="1011" y="370"/>
                  </a:cxn>
                  <a:cxn ang="0">
                    <a:pos x="1003" y="475"/>
                  </a:cxn>
                  <a:cxn ang="0">
                    <a:pos x="941" y="391"/>
                  </a:cxn>
                  <a:cxn ang="0">
                    <a:pos x="857" y="447"/>
                  </a:cxn>
                  <a:cxn ang="0">
                    <a:pos x="816" y="439"/>
                  </a:cxn>
                  <a:cxn ang="0">
                    <a:pos x="836" y="517"/>
                  </a:cxn>
                  <a:cxn ang="0">
                    <a:pos x="802" y="558"/>
                  </a:cxn>
                  <a:cxn ang="0">
                    <a:pos x="836" y="621"/>
                  </a:cxn>
                  <a:cxn ang="0">
                    <a:pos x="655" y="690"/>
                  </a:cxn>
                  <a:cxn ang="0">
                    <a:pos x="676" y="732"/>
                  </a:cxn>
                  <a:cxn ang="0">
                    <a:pos x="593" y="774"/>
                  </a:cxn>
                  <a:cxn ang="0">
                    <a:pos x="585" y="871"/>
                  </a:cxn>
                  <a:cxn ang="0">
                    <a:pos x="397" y="1143"/>
                  </a:cxn>
                  <a:cxn ang="0">
                    <a:pos x="376" y="1122"/>
                  </a:cxn>
                  <a:cxn ang="0">
                    <a:pos x="327" y="1171"/>
                  </a:cxn>
                  <a:cxn ang="0">
                    <a:pos x="348" y="1213"/>
                  </a:cxn>
                  <a:cxn ang="0">
                    <a:pos x="320" y="1241"/>
                  </a:cxn>
                  <a:cxn ang="0">
                    <a:pos x="132" y="1094"/>
                  </a:cxn>
                  <a:cxn ang="0">
                    <a:pos x="188" y="1032"/>
                  </a:cxn>
                  <a:cxn ang="0">
                    <a:pos x="160" y="1010"/>
                  </a:cxn>
                  <a:cxn ang="0">
                    <a:pos x="209" y="906"/>
                  </a:cxn>
                  <a:cxn ang="0">
                    <a:pos x="0" y="698"/>
                  </a:cxn>
                  <a:cxn ang="0">
                    <a:pos x="209" y="467"/>
                  </a:cxn>
                  <a:cxn ang="0">
                    <a:pos x="243" y="503"/>
                  </a:cxn>
                  <a:cxn ang="0">
                    <a:pos x="271" y="475"/>
                  </a:cxn>
                  <a:cxn ang="0">
                    <a:pos x="466" y="245"/>
                  </a:cxn>
                  <a:cxn ang="0">
                    <a:pos x="565" y="294"/>
                  </a:cxn>
                  <a:cxn ang="0">
                    <a:pos x="607" y="203"/>
                  </a:cxn>
                  <a:cxn ang="0">
                    <a:pos x="621" y="22"/>
                  </a:cxn>
                  <a:cxn ang="0">
                    <a:pos x="690" y="0"/>
                  </a:cxn>
                  <a:cxn ang="0">
                    <a:pos x="711" y="50"/>
                  </a:cxn>
                  <a:cxn ang="0">
                    <a:pos x="878" y="70"/>
                  </a:cxn>
                  <a:cxn ang="0">
                    <a:pos x="1031" y="167"/>
                  </a:cxn>
                  <a:cxn ang="0">
                    <a:pos x="1108" y="161"/>
                  </a:cxn>
                </a:cxnLst>
                <a:rect l="0" t="0" r="r" b="b"/>
                <a:pathLst>
                  <a:path w="1108" h="1241">
                    <a:moveTo>
                      <a:pt x="1108" y="161"/>
                    </a:moveTo>
                    <a:lnTo>
                      <a:pt x="1087" y="280"/>
                    </a:lnTo>
                    <a:lnTo>
                      <a:pt x="1011" y="370"/>
                    </a:lnTo>
                    <a:lnTo>
                      <a:pt x="1003" y="475"/>
                    </a:lnTo>
                    <a:lnTo>
                      <a:pt x="941" y="391"/>
                    </a:lnTo>
                    <a:lnTo>
                      <a:pt x="857" y="447"/>
                    </a:lnTo>
                    <a:lnTo>
                      <a:pt x="816" y="439"/>
                    </a:lnTo>
                    <a:lnTo>
                      <a:pt x="836" y="517"/>
                    </a:lnTo>
                    <a:lnTo>
                      <a:pt x="802" y="558"/>
                    </a:lnTo>
                    <a:lnTo>
                      <a:pt x="836" y="621"/>
                    </a:lnTo>
                    <a:lnTo>
                      <a:pt x="655" y="690"/>
                    </a:lnTo>
                    <a:lnTo>
                      <a:pt x="676" y="732"/>
                    </a:lnTo>
                    <a:lnTo>
                      <a:pt x="593" y="774"/>
                    </a:lnTo>
                    <a:lnTo>
                      <a:pt x="585" y="871"/>
                    </a:lnTo>
                    <a:lnTo>
                      <a:pt x="397" y="1143"/>
                    </a:lnTo>
                    <a:lnTo>
                      <a:pt x="376" y="1122"/>
                    </a:lnTo>
                    <a:lnTo>
                      <a:pt x="327" y="1171"/>
                    </a:lnTo>
                    <a:lnTo>
                      <a:pt x="348" y="1213"/>
                    </a:lnTo>
                    <a:lnTo>
                      <a:pt x="320" y="1241"/>
                    </a:lnTo>
                    <a:lnTo>
                      <a:pt x="132" y="1094"/>
                    </a:lnTo>
                    <a:lnTo>
                      <a:pt x="188" y="1032"/>
                    </a:lnTo>
                    <a:lnTo>
                      <a:pt x="160" y="1010"/>
                    </a:lnTo>
                    <a:lnTo>
                      <a:pt x="209" y="906"/>
                    </a:lnTo>
                    <a:lnTo>
                      <a:pt x="0" y="698"/>
                    </a:lnTo>
                    <a:lnTo>
                      <a:pt x="209" y="467"/>
                    </a:lnTo>
                    <a:lnTo>
                      <a:pt x="243" y="503"/>
                    </a:lnTo>
                    <a:lnTo>
                      <a:pt x="271" y="475"/>
                    </a:lnTo>
                    <a:lnTo>
                      <a:pt x="466" y="245"/>
                    </a:lnTo>
                    <a:lnTo>
                      <a:pt x="565" y="294"/>
                    </a:lnTo>
                    <a:lnTo>
                      <a:pt x="607" y="203"/>
                    </a:lnTo>
                    <a:lnTo>
                      <a:pt x="621" y="22"/>
                    </a:lnTo>
                    <a:lnTo>
                      <a:pt x="690" y="0"/>
                    </a:lnTo>
                    <a:lnTo>
                      <a:pt x="711" y="50"/>
                    </a:lnTo>
                    <a:lnTo>
                      <a:pt x="878" y="70"/>
                    </a:lnTo>
                    <a:lnTo>
                      <a:pt x="1031" y="167"/>
                    </a:lnTo>
                    <a:lnTo>
                      <a:pt x="1108" y="161"/>
                    </a:lnTo>
                    <a:close/>
                  </a:path>
                </a:pathLst>
              </a:custGeom>
              <a:solidFill>
                <a:srgbClr val="CC33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731" name="Freeform 59"/>
              <p:cNvSpPr>
                <a:spLocks/>
              </p:cNvSpPr>
              <p:nvPr/>
            </p:nvSpPr>
            <p:spPr bwMode="auto">
              <a:xfrm>
                <a:off x="2977" y="3233"/>
                <a:ext cx="554" cy="620"/>
              </a:xfrm>
              <a:custGeom>
                <a:avLst/>
                <a:gdLst/>
                <a:ahLst/>
                <a:cxnLst>
                  <a:cxn ang="0">
                    <a:pos x="1108" y="160"/>
                  </a:cxn>
                  <a:cxn ang="0">
                    <a:pos x="1088" y="279"/>
                  </a:cxn>
                  <a:cxn ang="0">
                    <a:pos x="1011" y="370"/>
                  </a:cxn>
                  <a:cxn ang="0">
                    <a:pos x="1004" y="474"/>
                  </a:cxn>
                  <a:cxn ang="0">
                    <a:pos x="941" y="390"/>
                  </a:cxn>
                  <a:cxn ang="0">
                    <a:pos x="857" y="446"/>
                  </a:cxn>
                  <a:cxn ang="0">
                    <a:pos x="816" y="440"/>
                  </a:cxn>
                  <a:cxn ang="0">
                    <a:pos x="837" y="516"/>
                  </a:cxn>
                  <a:cxn ang="0">
                    <a:pos x="802" y="557"/>
                  </a:cxn>
                  <a:cxn ang="0">
                    <a:pos x="837" y="621"/>
                  </a:cxn>
                  <a:cxn ang="0">
                    <a:pos x="656" y="690"/>
                  </a:cxn>
                  <a:cxn ang="0">
                    <a:pos x="676" y="732"/>
                  </a:cxn>
                  <a:cxn ang="0">
                    <a:pos x="593" y="774"/>
                  </a:cxn>
                  <a:cxn ang="0">
                    <a:pos x="586" y="871"/>
                  </a:cxn>
                  <a:cxn ang="0">
                    <a:pos x="398" y="1142"/>
                  </a:cxn>
                  <a:cxn ang="0">
                    <a:pos x="376" y="1122"/>
                  </a:cxn>
                  <a:cxn ang="0">
                    <a:pos x="328" y="1171"/>
                  </a:cxn>
                  <a:cxn ang="0">
                    <a:pos x="348" y="1213"/>
                  </a:cxn>
                  <a:cxn ang="0">
                    <a:pos x="320" y="1241"/>
                  </a:cxn>
                  <a:cxn ang="0">
                    <a:pos x="133" y="1094"/>
                  </a:cxn>
                  <a:cxn ang="0">
                    <a:pos x="189" y="1031"/>
                  </a:cxn>
                  <a:cxn ang="0">
                    <a:pos x="161" y="1010"/>
                  </a:cxn>
                  <a:cxn ang="0">
                    <a:pos x="209" y="905"/>
                  </a:cxn>
                  <a:cxn ang="0">
                    <a:pos x="0" y="697"/>
                  </a:cxn>
                  <a:cxn ang="0">
                    <a:pos x="209" y="467"/>
                  </a:cxn>
                  <a:cxn ang="0">
                    <a:pos x="244" y="502"/>
                  </a:cxn>
                  <a:cxn ang="0">
                    <a:pos x="272" y="474"/>
                  </a:cxn>
                  <a:cxn ang="0">
                    <a:pos x="467" y="245"/>
                  </a:cxn>
                  <a:cxn ang="0">
                    <a:pos x="565" y="293"/>
                  </a:cxn>
                  <a:cxn ang="0">
                    <a:pos x="607" y="202"/>
                  </a:cxn>
                  <a:cxn ang="0">
                    <a:pos x="621" y="21"/>
                  </a:cxn>
                  <a:cxn ang="0">
                    <a:pos x="690" y="0"/>
                  </a:cxn>
                  <a:cxn ang="0">
                    <a:pos x="712" y="49"/>
                  </a:cxn>
                  <a:cxn ang="0">
                    <a:pos x="879" y="70"/>
                  </a:cxn>
                  <a:cxn ang="0">
                    <a:pos x="1032" y="167"/>
                  </a:cxn>
                  <a:cxn ang="0">
                    <a:pos x="1108" y="160"/>
                  </a:cxn>
                </a:cxnLst>
                <a:rect l="0" t="0" r="r" b="b"/>
                <a:pathLst>
                  <a:path w="1108" h="1241">
                    <a:moveTo>
                      <a:pt x="1108" y="160"/>
                    </a:moveTo>
                    <a:lnTo>
                      <a:pt x="1088" y="279"/>
                    </a:lnTo>
                    <a:lnTo>
                      <a:pt x="1011" y="370"/>
                    </a:lnTo>
                    <a:lnTo>
                      <a:pt x="1004" y="474"/>
                    </a:lnTo>
                    <a:lnTo>
                      <a:pt x="941" y="390"/>
                    </a:lnTo>
                    <a:lnTo>
                      <a:pt x="857" y="446"/>
                    </a:lnTo>
                    <a:lnTo>
                      <a:pt x="816" y="440"/>
                    </a:lnTo>
                    <a:lnTo>
                      <a:pt x="837" y="516"/>
                    </a:lnTo>
                    <a:lnTo>
                      <a:pt x="802" y="557"/>
                    </a:lnTo>
                    <a:lnTo>
                      <a:pt x="837" y="621"/>
                    </a:lnTo>
                    <a:lnTo>
                      <a:pt x="656" y="690"/>
                    </a:lnTo>
                    <a:lnTo>
                      <a:pt x="676" y="732"/>
                    </a:lnTo>
                    <a:lnTo>
                      <a:pt x="593" y="774"/>
                    </a:lnTo>
                    <a:lnTo>
                      <a:pt x="586" y="871"/>
                    </a:lnTo>
                    <a:lnTo>
                      <a:pt x="398" y="1142"/>
                    </a:lnTo>
                    <a:lnTo>
                      <a:pt x="376" y="1122"/>
                    </a:lnTo>
                    <a:lnTo>
                      <a:pt x="328" y="1171"/>
                    </a:lnTo>
                    <a:lnTo>
                      <a:pt x="348" y="1213"/>
                    </a:lnTo>
                    <a:lnTo>
                      <a:pt x="320" y="1241"/>
                    </a:lnTo>
                    <a:lnTo>
                      <a:pt x="133" y="1094"/>
                    </a:lnTo>
                    <a:lnTo>
                      <a:pt x="189" y="1031"/>
                    </a:lnTo>
                    <a:lnTo>
                      <a:pt x="161" y="1010"/>
                    </a:lnTo>
                    <a:lnTo>
                      <a:pt x="209" y="905"/>
                    </a:lnTo>
                    <a:lnTo>
                      <a:pt x="0" y="697"/>
                    </a:lnTo>
                    <a:lnTo>
                      <a:pt x="209" y="467"/>
                    </a:lnTo>
                    <a:lnTo>
                      <a:pt x="244" y="502"/>
                    </a:lnTo>
                    <a:lnTo>
                      <a:pt x="272" y="474"/>
                    </a:lnTo>
                    <a:lnTo>
                      <a:pt x="467" y="245"/>
                    </a:lnTo>
                    <a:lnTo>
                      <a:pt x="565" y="293"/>
                    </a:lnTo>
                    <a:lnTo>
                      <a:pt x="607" y="202"/>
                    </a:lnTo>
                    <a:lnTo>
                      <a:pt x="621" y="21"/>
                    </a:lnTo>
                    <a:lnTo>
                      <a:pt x="690" y="0"/>
                    </a:lnTo>
                    <a:lnTo>
                      <a:pt x="712" y="49"/>
                    </a:lnTo>
                    <a:lnTo>
                      <a:pt x="879" y="70"/>
                    </a:lnTo>
                    <a:lnTo>
                      <a:pt x="1032" y="167"/>
                    </a:lnTo>
                    <a:lnTo>
                      <a:pt x="1108" y="160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732" name="Freeform 60"/>
              <p:cNvSpPr>
                <a:spLocks/>
              </p:cNvSpPr>
              <p:nvPr/>
            </p:nvSpPr>
            <p:spPr bwMode="auto">
              <a:xfrm>
                <a:off x="2206" y="3891"/>
                <a:ext cx="694" cy="446"/>
              </a:xfrm>
              <a:custGeom>
                <a:avLst/>
                <a:gdLst/>
                <a:ahLst/>
                <a:cxnLst>
                  <a:cxn ang="0">
                    <a:pos x="181" y="807"/>
                  </a:cxn>
                  <a:cxn ang="0">
                    <a:pos x="133" y="801"/>
                  </a:cxn>
                  <a:cxn ang="0">
                    <a:pos x="7" y="577"/>
                  </a:cxn>
                  <a:cxn ang="0">
                    <a:pos x="77" y="459"/>
                  </a:cxn>
                  <a:cxn ang="0">
                    <a:pos x="28" y="313"/>
                  </a:cxn>
                  <a:cxn ang="0">
                    <a:pos x="0" y="313"/>
                  </a:cxn>
                  <a:cxn ang="0">
                    <a:pos x="97" y="181"/>
                  </a:cxn>
                  <a:cxn ang="0">
                    <a:pos x="83" y="139"/>
                  </a:cxn>
                  <a:cxn ang="0">
                    <a:pos x="125" y="34"/>
                  </a:cxn>
                  <a:cxn ang="0">
                    <a:pos x="356" y="83"/>
                  </a:cxn>
                  <a:cxn ang="0">
                    <a:pos x="495" y="28"/>
                  </a:cxn>
                  <a:cxn ang="0">
                    <a:pos x="551" y="0"/>
                  </a:cxn>
                  <a:cxn ang="0">
                    <a:pos x="857" y="20"/>
                  </a:cxn>
                  <a:cxn ang="0">
                    <a:pos x="1325" y="250"/>
                  </a:cxn>
                  <a:cxn ang="0">
                    <a:pos x="1311" y="327"/>
                  </a:cxn>
                  <a:cxn ang="0">
                    <a:pos x="1366" y="334"/>
                  </a:cxn>
                  <a:cxn ang="0">
                    <a:pos x="1338" y="424"/>
                  </a:cxn>
                  <a:cxn ang="0">
                    <a:pos x="1241" y="390"/>
                  </a:cxn>
                  <a:cxn ang="0">
                    <a:pos x="1137" y="410"/>
                  </a:cxn>
                  <a:cxn ang="0">
                    <a:pos x="1102" y="452"/>
                  </a:cxn>
                  <a:cxn ang="0">
                    <a:pos x="1102" y="529"/>
                  </a:cxn>
                  <a:cxn ang="0">
                    <a:pos x="1193" y="619"/>
                  </a:cxn>
                  <a:cxn ang="0">
                    <a:pos x="1185" y="668"/>
                  </a:cxn>
                  <a:cxn ang="0">
                    <a:pos x="1255" y="675"/>
                  </a:cxn>
                  <a:cxn ang="0">
                    <a:pos x="1290" y="794"/>
                  </a:cxn>
                  <a:cxn ang="0">
                    <a:pos x="1388" y="815"/>
                  </a:cxn>
                  <a:cxn ang="0">
                    <a:pos x="1366" y="877"/>
                  </a:cxn>
                  <a:cxn ang="0">
                    <a:pos x="997" y="891"/>
                  </a:cxn>
                  <a:cxn ang="0">
                    <a:pos x="843" y="857"/>
                  </a:cxn>
                  <a:cxn ang="0">
                    <a:pos x="865" y="752"/>
                  </a:cxn>
                  <a:cxn ang="0">
                    <a:pos x="809" y="738"/>
                  </a:cxn>
                  <a:cxn ang="0">
                    <a:pos x="572" y="759"/>
                  </a:cxn>
                  <a:cxn ang="0">
                    <a:pos x="439" y="857"/>
                  </a:cxn>
                  <a:cxn ang="0">
                    <a:pos x="181" y="807"/>
                  </a:cxn>
                </a:cxnLst>
                <a:rect l="0" t="0" r="r" b="b"/>
                <a:pathLst>
                  <a:path w="1388" h="891">
                    <a:moveTo>
                      <a:pt x="181" y="807"/>
                    </a:moveTo>
                    <a:lnTo>
                      <a:pt x="133" y="801"/>
                    </a:lnTo>
                    <a:lnTo>
                      <a:pt x="7" y="577"/>
                    </a:lnTo>
                    <a:lnTo>
                      <a:pt x="77" y="459"/>
                    </a:lnTo>
                    <a:lnTo>
                      <a:pt x="28" y="313"/>
                    </a:lnTo>
                    <a:lnTo>
                      <a:pt x="0" y="313"/>
                    </a:lnTo>
                    <a:lnTo>
                      <a:pt x="97" y="181"/>
                    </a:lnTo>
                    <a:lnTo>
                      <a:pt x="83" y="139"/>
                    </a:lnTo>
                    <a:lnTo>
                      <a:pt x="125" y="34"/>
                    </a:lnTo>
                    <a:lnTo>
                      <a:pt x="356" y="83"/>
                    </a:lnTo>
                    <a:lnTo>
                      <a:pt x="495" y="28"/>
                    </a:lnTo>
                    <a:lnTo>
                      <a:pt x="551" y="0"/>
                    </a:lnTo>
                    <a:lnTo>
                      <a:pt x="857" y="20"/>
                    </a:lnTo>
                    <a:lnTo>
                      <a:pt x="1325" y="250"/>
                    </a:lnTo>
                    <a:lnTo>
                      <a:pt x="1311" y="327"/>
                    </a:lnTo>
                    <a:lnTo>
                      <a:pt x="1366" y="334"/>
                    </a:lnTo>
                    <a:lnTo>
                      <a:pt x="1338" y="424"/>
                    </a:lnTo>
                    <a:lnTo>
                      <a:pt x="1241" y="390"/>
                    </a:lnTo>
                    <a:lnTo>
                      <a:pt x="1137" y="410"/>
                    </a:lnTo>
                    <a:lnTo>
                      <a:pt x="1102" y="452"/>
                    </a:lnTo>
                    <a:lnTo>
                      <a:pt x="1102" y="529"/>
                    </a:lnTo>
                    <a:lnTo>
                      <a:pt x="1193" y="619"/>
                    </a:lnTo>
                    <a:lnTo>
                      <a:pt x="1185" y="668"/>
                    </a:lnTo>
                    <a:lnTo>
                      <a:pt x="1255" y="675"/>
                    </a:lnTo>
                    <a:lnTo>
                      <a:pt x="1290" y="794"/>
                    </a:lnTo>
                    <a:lnTo>
                      <a:pt x="1388" y="815"/>
                    </a:lnTo>
                    <a:lnTo>
                      <a:pt x="1366" y="877"/>
                    </a:lnTo>
                    <a:lnTo>
                      <a:pt x="997" y="891"/>
                    </a:lnTo>
                    <a:lnTo>
                      <a:pt x="843" y="857"/>
                    </a:lnTo>
                    <a:lnTo>
                      <a:pt x="865" y="752"/>
                    </a:lnTo>
                    <a:lnTo>
                      <a:pt x="809" y="738"/>
                    </a:lnTo>
                    <a:lnTo>
                      <a:pt x="572" y="759"/>
                    </a:lnTo>
                    <a:lnTo>
                      <a:pt x="439" y="857"/>
                    </a:lnTo>
                    <a:lnTo>
                      <a:pt x="181" y="807"/>
                    </a:lnTo>
                    <a:close/>
                  </a:path>
                </a:pathLst>
              </a:custGeom>
              <a:solidFill>
                <a:srgbClr val="9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733" name="Freeform 61"/>
              <p:cNvSpPr>
                <a:spLocks/>
              </p:cNvSpPr>
              <p:nvPr/>
            </p:nvSpPr>
            <p:spPr bwMode="auto">
              <a:xfrm>
                <a:off x="2206" y="3891"/>
                <a:ext cx="694" cy="446"/>
              </a:xfrm>
              <a:custGeom>
                <a:avLst/>
                <a:gdLst/>
                <a:ahLst/>
                <a:cxnLst>
                  <a:cxn ang="0">
                    <a:pos x="181" y="809"/>
                  </a:cxn>
                  <a:cxn ang="0">
                    <a:pos x="132" y="801"/>
                  </a:cxn>
                  <a:cxn ang="0">
                    <a:pos x="6" y="578"/>
                  </a:cxn>
                  <a:cxn ang="0">
                    <a:pos x="76" y="459"/>
                  </a:cxn>
                  <a:cxn ang="0">
                    <a:pos x="28" y="314"/>
                  </a:cxn>
                  <a:cxn ang="0">
                    <a:pos x="0" y="314"/>
                  </a:cxn>
                  <a:cxn ang="0">
                    <a:pos x="97" y="181"/>
                  </a:cxn>
                  <a:cxn ang="0">
                    <a:pos x="83" y="139"/>
                  </a:cxn>
                  <a:cxn ang="0">
                    <a:pos x="125" y="35"/>
                  </a:cxn>
                  <a:cxn ang="0">
                    <a:pos x="356" y="83"/>
                  </a:cxn>
                  <a:cxn ang="0">
                    <a:pos x="495" y="28"/>
                  </a:cxn>
                  <a:cxn ang="0">
                    <a:pos x="551" y="0"/>
                  </a:cxn>
                  <a:cxn ang="0">
                    <a:pos x="857" y="21"/>
                  </a:cxn>
                  <a:cxn ang="0">
                    <a:pos x="1325" y="250"/>
                  </a:cxn>
                  <a:cxn ang="0">
                    <a:pos x="1311" y="328"/>
                  </a:cxn>
                  <a:cxn ang="0">
                    <a:pos x="1366" y="334"/>
                  </a:cxn>
                  <a:cxn ang="0">
                    <a:pos x="1339" y="425"/>
                  </a:cxn>
                  <a:cxn ang="0">
                    <a:pos x="1241" y="390"/>
                  </a:cxn>
                  <a:cxn ang="0">
                    <a:pos x="1136" y="411"/>
                  </a:cxn>
                  <a:cxn ang="0">
                    <a:pos x="1101" y="453"/>
                  </a:cxn>
                  <a:cxn ang="0">
                    <a:pos x="1101" y="529"/>
                  </a:cxn>
                  <a:cxn ang="0">
                    <a:pos x="1192" y="620"/>
                  </a:cxn>
                  <a:cxn ang="0">
                    <a:pos x="1185" y="668"/>
                  </a:cxn>
                  <a:cxn ang="0">
                    <a:pos x="1255" y="676"/>
                  </a:cxn>
                  <a:cxn ang="0">
                    <a:pos x="1289" y="795"/>
                  </a:cxn>
                  <a:cxn ang="0">
                    <a:pos x="1387" y="815"/>
                  </a:cxn>
                  <a:cxn ang="0">
                    <a:pos x="1366" y="878"/>
                  </a:cxn>
                  <a:cxn ang="0">
                    <a:pos x="997" y="892"/>
                  </a:cxn>
                  <a:cxn ang="0">
                    <a:pos x="843" y="857"/>
                  </a:cxn>
                  <a:cxn ang="0">
                    <a:pos x="864" y="752"/>
                  </a:cxn>
                  <a:cxn ang="0">
                    <a:pos x="808" y="738"/>
                  </a:cxn>
                  <a:cxn ang="0">
                    <a:pos x="571" y="759"/>
                  </a:cxn>
                  <a:cxn ang="0">
                    <a:pos x="439" y="857"/>
                  </a:cxn>
                  <a:cxn ang="0">
                    <a:pos x="181" y="809"/>
                  </a:cxn>
                </a:cxnLst>
                <a:rect l="0" t="0" r="r" b="b"/>
                <a:pathLst>
                  <a:path w="1387" h="892">
                    <a:moveTo>
                      <a:pt x="181" y="809"/>
                    </a:moveTo>
                    <a:lnTo>
                      <a:pt x="132" y="801"/>
                    </a:lnTo>
                    <a:lnTo>
                      <a:pt x="6" y="578"/>
                    </a:lnTo>
                    <a:lnTo>
                      <a:pt x="76" y="459"/>
                    </a:lnTo>
                    <a:lnTo>
                      <a:pt x="28" y="314"/>
                    </a:lnTo>
                    <a:lnTo>
                      <a:pt x="0" y="314"/>
                    </a:lnTo>
                    <a:lnTo>
                      <a:pt x="97" y="181"/>
                    </a:lnTo>
                    <a:lnTo>
                      <a:pt x="83" y="139"/>
                    </a:lnTo>
                    <a:lnTo>
                      <a:pt x="125" y="35"/>
                    </a:lnTo>
                    <a:lnTo>
                      <a:pt x="356" y="83"/>
                    </a:lnTo>
                    <a:lnTo>
                      <a:pt x="495" y="28"/>
                    </a:lnTo>
                    <a:lnTo>
                      <a:pt x="551" y="0"/>
                    </a:lnTo>
                    <a:lnTo>
                      <a:pt x="857" y="21"/>
                    </a:lnTo>
                    <a:lnTo>
                      <a:pt x="1325" y="250"/>
                    </a:lnTo>
                    <a:lnTo>
                      <a:pt x="1311" y="328"/>
                    </a:lnTo>
                    <a:lnTo>
                      <a:pt x="1366" y="334"/>
                    </a:lnTo>
                    <a:lnTo>
                      <a:pt x="1339" y="425"/>
                    </a:lnTo>
                    <a:lnTo>
                      <a:pt x="1241" y="390"/>
                    </a:lnTo>
                    <a:lnTo>
                      <a:pt x="1136" y="411"/>
                    </a:lnTo>
                    <a:lnTo>
                      <a:pt x="1101" y="453"/>
                    </a:lnTo>
                    <a:lnTo>
                      <a:pt x="1101" y="529"/>
                    </a:lnTo>
                    <a:lnTo>
                      <a:pt x="1192" y="620"/>
                    </a:lnTo>
                    <a:lnTo>
                      <a:pt x="1185" y="668"/>
                    </a:lnTo>
                    <a:lnTo>
                      <a:pt x="1255" y="676"/>
                    </a:lnTo>
                    <a:lnTo>
                      <a:pt x="1289" y="795"/>
                    </a:lnTo>
                    <a:lnTo>
                      <a:pt x="1387" y="815"/>
                    </a:lnTo>
                    <a:lnTo>
                      <a:pt x="1366" y="878"/>
                    </a:lnTo>
                    <a:lnTo>
                      <a:pt x="997" y="892"/>
                    </a:lnTo>
                    <a:lnTo>
                      <a:pt x="843" y="857"/>
                    </a:lnTo>
                    <a:lnTo>
                      <a:pt x="864" y="752"/>
                    </a:lnTo>
                    <a:lnTo>
                      <a:pt x="808" y="738"/>
                    </a:lnTo>
                    <a:lnTo>
                      <a:pt x="571" y="759"/>
                    </a:lnTo>
                    <a:lnTo>
                      <a:pt x="439" y="857"/>
                    </a:lnTo>
                    <a:lnTo>
                      <a:pt x="181" y="809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734" name="Freeform 62"/>
              <p:cNvSpPr>
                <a:spLocks/>
              </p:cNvSpPr>
              <p:nvPr/>
            </p:nvSpPr>
            <p:spPr bwMode="auto">
              <a:xfrm>
                <a:off x="3911" y="1554"/>
                <a:ext cx="672" cy="675"/>
              </a:xfrm>
              <a:custGeom>
                <a:avLst/>
                <a:gdLst/>
                <a:ahLst/>
                <a:cxnLst>
                  <a:cxn ang="0">
                    <a:pos x="655" y="1289"/>
                  </a:cxn>
                  <a:cxn ang="0">
                    <a:pos x="516" y="1323"/>
                  </a:cxn>
                  <a:cxn ang="0">
                    <a:pos x="383" y="1351"/>
                  </a:cxn>
                  <a:cxn ang="0">
                    <a:pos x="244" y="1295"/>
                  </a:cxn>
                  <a:cxn ang="0">
                    <a:pos x="223" y="1254"/>
                  </a:cxn>
                  <a:cxn ang="0">
                    <a:pos x="279" y="1038"/>
                  </a:cxn>
                  <a:cxn ang="0">
                    <a:pos x="195" y="1031"/>
                  </a:cxn>
                  <a:cxn ang="0">
                    <a:pos x="195" y="941"/>
                  </a:cxn>
                  <a:cxn ang="0">
                    <a:pos x="76" y="885"/>
                  </a:cxn>
                  <a:cxn ang="0">
                    <a:pos x="0" y="933"/>
                  </a:cxn>
                  <a:cxn ang="0">
                    <a:pos x="112" y="669"/>
                  </a:cxn>
                  <a:cxn ang="0">
                    <a:pos x="42" y="661"/>
                  </a:cxn>
                  <a:cxn ang="0">
                    <a:pos x="209" y="397"/>
                  </a:cxn>
                  <a:cxn ang="0">
                    <a:pos x="230" y="216"/>
                  </a:cxn>
                  <a:cxn ang="0">
                    <a:pos x="418" y="195"/>
                  </a:cxn>
                  <a:cxn ang="0">
                    <a:pos x="474" y="132"/>
                  </a:cxn>
                  <a:cxn ang="0">
                    <a:pos x="544" y="70"/>
                  </a:cxn>
                  <a:cxn ang="0">
                    <a:pos x="565" y="118"/>
                  </a:cxn>
                  <a:cxn ang="0">
                    <a:pos x="607" y="112"/>
                  </a:cxn>
                  <a:cxn ang="0">
                    <a:pos x="613" y="62"/>
                  </a:cxn>
                  <a:cxn ang="0">
                    <a:pos x="691" y="49"/>
                  </a:cxn>
                  <a:cxn ang="0">
                    <a:pos x="718" y="0"/>
                  </a:cxn>
                  <a:cxn ang="0">
                    <a:pos x="781" y="42"/>
                  </a:cxn>
                  <a:cxn ang="0">
                    <a:pos x="850" y="14"/>
                  </a:cxn>
                  <a:cxn ang="0">
                    <a:pos x="934" y="70"/>
                  </a:cxn>
                  <a:cxn ang="0">
                    <a:pos x="1003" y="56"/>
                  </a:cxn>
                  <a:cxn ang="0">
                    <a:pos x="1045" y="167"/>
                  </a:cxn>
                  <a:cxn ang="0">
                    <a:pos x="1192" y="209"/>
                  </a:cxn>
                  <a:cxn ang="0">
                    <a:pos x="1282" y="279"/>
                  </a:cxn>
                  <a:cxn ang="0">
                    <a:pos x="1248" y="404"/>
                  </a:cxn>
                  <a:cxn ang="0">
                    <a:pos x="1143" y="516"/>
                  </a:cxn>
                  <a:cxn ang="0">
                    <a:pos x="1073" y="522"/>
                  </a:cxn>
                  <a:cxn ang="0">
                    <a:pos x="1031" y="606"/>
                  </a:cxn>
                  <a:cxn ang="0">
                    <a:pos x="1122" y="675"/>
                  </a:cxn>
                  <a:cxn ang="0">
                    <a:pos x="1185" y="836"/>
                  </a:cxn>
                  <a:cxn ang="0">
                    <a:pos x="1296" y="878"/>
                  </a:cxn>
                  <a:cxn ang="0">
                    <a:pos x="1345" y="829"/>
                  </a:cxn>
                  <a:cxn ang="0">
                    <a:pos x="1290" y="919"/>
                  </a:cxn>
                  <a:cxn ang="0">
                    <a:pos x="1122" y="961"/>
                  </a:cxn>
                  <a:cxn ang="0">
                    <a:pos x="836" y="1108"/>
                  </a:cxn>
                  <a:cxn ang="0">
                    <a:pos x="655" y="1289"/>
                  </a:cxn>
                </a:cxnLst>
                <a:rect l="0" t="0" r="r" b="b"/>
                <a:pathLst>
                  <a:path w="1345" h="1351">
                    <a:moveTo>
                      <a:pt x="655" y="1289"/>
                    </a:moveTo>
                    <a:lnTo>
                      <a:pt x="516" y="1323"/>
                    </a:lnTo>
                    <a:lnTo>
                      <a:pt x="383" y="1351"/>
                    </a:lnTo>
                    <a:lnTo>
                      <a:pt x="244" y="1295"/>
                    </a:lnTo>
                    <a:lnTo>
                      <a:pt x="223" y="1254"/>
                    </a:lnTo>
                    <a:lnTo>
                      <a:pt x="279" y="1038"/>
                    </a:lnTo>
                    <a:lnTo>
                      <a:pt x="195" y="1031"/>
                    </a:lnTo>
                    <a:lnTo>
                      <a:pt x="195" y="941"/>
                    </a:lnTo>
                    <a:lnTo>
                      <a:pt x="76" y="885"/>
                    </a:lnTo>
                    <a:lnTo>
                      <a:pt x="0" y="933"/>
                    </a:lnTo>
                    <a:lnTo>
                      <a:pt x="112" y="669"/>
                    </a:lnTo>
                    <a:lnTo>
                      <a:pt x="42" y="661"/>
                    </a:lnTo>
                    <a:lnTo>
                      <a:pt x="209" y="397"/>
                    </a:lnTo>
                    <a:lnTo>
                      <a:pt x="230" y="216"/>
                    </a:lnTo>
                    <a:lnTo>
                      <a:pt x="418" y="195"/>
                    </a:lnTo>
                    <a:lnTo>
                      <a:pt x="474" y="132"/>
                    </a:lnTo>
                    <a:lnTo>
                      <a:pt x="544" y="70"/>
                    </a:lnTo>
                    <a:lnTo>
                      <a:pt x="565" y="118"/>
                    </a:lnTo>
                    <a:lnTo>
                      <a:pt x="607" y="112"/>
                    </a:lnTo>
                    <a:lnTo>
                      <a:pt x="613" y="62"/>
                    </a:lnTo>
                    <a:lnTo>
                      <a:pt x="691" y="49"/>
                    </a:lnTo>
                    <a:lnTo>
                      <a:pt x="718" y="0"/>
                    </a:lnTo>
                    <a:lnTo>
                      <a:pt x="781" y="42"/>
                    </a:lnTo>
                    <a:lnTo>
                      <a:pt x="850" y="14"/>
                    </a:lnTo>
                    <a:lnTo>
                      <a:pt x="934" y="70"/>
                    </a:lnTo>
                    <a:lnTo>
                      <a:pt x="1003" y="56"/>
                    </a:lnTo>
                    <a:lnTo>
                      <a:pt x="1045" y="167"/>
                    </a:lnTo>
                    <a:lnTo>
                      <a:pt x="1192" y="209"/>
                    </a:lnTo>
                    <a:lnTo>
                      <a:pt x="1282" y="279"/>
                    </a:lnTo>
                    <a:lnTo>
                      <a:pt x="1248" y="404"/>
                    </a:lnTo>
                    <a:lnTo>
                      <a:pt x="1143" y="516"/>
                    </a:lnTo>
                    <a:lnTo>
                      <a:pt x="1073" y="522"/>
                    </a:lnTo>
                    <a:lnTo>
                      <a:pt x="1031" y="606"/>
                    </a:lnTo>
                    <a:lnTo>
                      <a:pt x="1122" y="675"/>
                    </a:lnTo>
                    <a:lnTo>
                      <a:pt x="1185" y="836"/>
                    </a:lnTo>
                    <a:lnTo>
                      <a:pt x="1296" y="878"/>
                    </a:lnTo>
                    <a:lnTo>
                      <a:pt x="1345" y="829"/>
                    </a:lnTo>
                    <a:lnTo>
                      <a:pt x="1290" y="919"/>
                    </a:lnTo>
                    <a:lnTo>
                      <a:pt x="1122" y="961"/>
                    </a:lnTo>
                    <a:lnTo>
                      <a:pt x="836" y="1108"/>
                    </a:lnTo>
                    <a:lnTo>
                      <a:pt x="655" y="1289"/>
                    </a:lnTo>
                    <a:close/>
                  </a:path>
                </a:pathLst>
              </a:custGeom>
              <a:solidFill>
                <a:srgbClr val="CC33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735" name="Freeform 63"/>
              <p:cNvSpPr>
                <a:spLocks/>
              </p:cNvSpPr>
              <p:nvPr/>
            </p:nvSpPr>
            <p:spPr bwMode="auto">
              <a:xfrm>
                <a:off x="3911" y="1554"/>
                <a:ext cx="672" cy="676"/>
              </a:xfrm>
              <a:custGeom>
                <a:avLst/>
                <a:gdLst/>
                <a:ahLst/>
                <a:cxnLst>
                  <a:cxn ang="0">
                    <a:pos x="656" y="1289"/>
                  </a:cxn>
                  <a:cxn ang="0">
                    <a:pos x="517" y="1324"/>
                  </a:cxn>
                  <a:cxn ang="0">
                    <a:pos x="384" y="1352"/>
                  </a:cxn>
                  <a:cxn ang="0">
                    <a:pos x="245" y="1296"/>
                  </a:cxn>
                  <a:cxn ang="0">
                    <a:pos x="223" y="1255"/>
                  </a:cxn>
                  <a:cxn ang="0">
                    <a:pos x="279" y="1038"/>
                  </a:cxn>
                  <a:cxn ang="0">
                    <a:pos x="195" y="1032"/>
                  </a:cxn>
                  <a:cxn ang="0">
                    <a:pos x="195" y="941"/>
                  </a:cxn>
                  <a:cxn ang="0">
                    <a:pos x="77" y="885"/>
                  </a:cxn>
                  <a:cxn ang="0">
                    <a:pos x="0" y="934"/>
                  </a:cxn>
                  <a:cxn ang="0">
                    <a:pos x="112" y="669"/>
                  </a:cxn>
                  <a:cxn ang="0">
                    <a:pos x="42" y="662"/>
                  </a:cxn>
                  <a:cxn ang="0">
                    <a:pos x="209" y="398"/>
                  </a:cxn>
                  <a:cxn ang="0">
                    <a:pos x="231" y="217"/>
                  </a:cxn>
                  <a:cxn ang="0">
                    <a:pos x="418" y="195"/>
                  </a:cxn>
                  <a:cxn ang="0">
                    <a:pos x="474" y="133"/>
                  </a:cxn>
                  <a:cxn ang="0">
                    <a:pos x="545" y="70"/>
                  </a:cxn>
                  <a:cxn ang="0">
                    <a:pos x="565" y="119"/>
                  </a:cxn>
                  <a:cxn ang="0">
                    <a:pos x="607" y="112"/>
                  </a:cxn>
                  <a:cxn ang="0">
                    <a:pos x="614" y="64"/>
                  </a:cxn>
                  <a:cxn ang="0">
                    <a:pos x="691" y="50"/>
                  </a:cxn>
                  <a:cxn ang="0">
                    <a:pos x="718" y="0"/>
                  </a:cxn>
                  <a:cxn ang="0">
                    <a:pos x="782" y="42"/>
                  </a:cxn>
                  <a:cxn ang="0">
                    <a:pos x="851" y="14"/>
                  </a:cxn>
                  <a:cxn ang="0">
                    <a:pos x="935" y="70"/>
                  </a:cxn>
                  <a:cxn ang="0">
                    <a:pos x="1005" y="56"/>
                  </a:cxn>
                  <a:cxn ang="0">
                    <a:pos x="1046" y="167"/>
                  </a:cxn>
                  <a:cxn ang="0">
                    <a:pos x="1192" y="209"/>
                  </a:cxn>
                  <a:cxn ang="0">
                    <a:pos x="1283" y="279"/>
                  </a:cxn>
                  <a:cxn ang="0">
                    <a:pos x="1248" y="404"/>
                  </a:cxn>
                  <a:cxn ang="0">
                    <a:pos x="1144" y="516"/>
                  </a:cxn>
                  <a:cxn ang="0">
                    <a:pos x="1074" y="523"/>
                  </a:cxn>
                  <a:cxn ang="0">
                    <a:pos x="1032" y="607"/>
                  </a:cxn>
                  <a:cxn ang="0">
                    <a:pos x="1122" y="676"/>
                  </a:cxn>
                  <a:cxn ang="0">
                    <a:pos x="1186" y="837"/>
                  </a:cxn>
                  <a:cxn ang="0">
                    <a:pos x="1297" y="879"/>
                  </a:cxn>
                  <a:cxn ang="0">
                    <a:pos x="1345" y="829"/>
                  </a:cxn>
                  <a:cxn ang="0">
                    <a:pos x="1290" y="920"/>
                  </a:cxn>
                  <a:cxn ang="0">
                    <a:pos x="1122" y="962"/>
                  </a:cxn>
                  <a:cxn ang="0">
                    <a:pos x="837" y="1108"/>
                  </a:cxn>
                  <a:cxn ang="0">
                    <a:pos x="656" y="1289"/>
                  </a:cxn>
                </a:cxnLst>
                <a:rect l="0" t="0" r="r" b="b"/>
                <a:pathLst>
                  <a:path w="1345" h="1352">
                    <a:moveTo>
                      <a:pt x="656" y="1289"/>
                    </a:moveTo>
                    <a:lnTo>
                      <a:pt x="517" y="1324"/>
                    </a:lnTo>
                    <a:lnTo>
                      <a:pt x="384" y="1352"/>
                    </a:lnTo>
                    <a:lnTo>
                      <a:pt x="245" y="1296"/>
                    </a:lnTo>
                    <a:lnTo>
                      <a:pt x="223" y="1255"/>
                    </a:lnTo>
                    <a:lnTo>
                      <a:pt x="279" y="1038"/>
                    </a:lnTo>
                    <a:lnTo>
                      <a:pt x="195" y="1032"/>
                    </a:lnTo>
                    <a:lnTo>
                      <a:pt x="195" y="941"/>
                    </a:lnTo>
                    <a:lnTo>
                      <a:pt x="77" y="885"/>
                    </a:lnTo>
                    <a:lnTo>
                      <a:pt x="0" y="934"/>
                    </a:lnTo>
                    <a:lnTo>
                      <a:pt x="112" y="669"/>
                    </a:lnTo>
                    <a:lnTo>
                      <a:pt x="42" y="662"/>
                    </a:lnTo>
                    <a:lnTo>
                      <a:pt x="209" y="398"/>
                    </a:lnTo>
                    <a:lnTo>
                      <a:pt x="231" y="217"/>
                    </a:lnTo>
                    <a:lnTo>
                      <a:pt x="418" y="195"/>
                    </a:lnTo>
                    <a:lnTo>
                      <a:pt x="474" y="133"/>
                    </a:lnTo>
                    <a:lnTo>
                      <a:pt x="545" y="70"/>
                    </a:lnTo>
                    <a:lnTo>
                      <a:pt x="565" y="119"/>
                    </a:lnTo>
                    <a:lnTo>
                      <a:pt x="607" y="112"/>
                    </a:lnTo>
                    <a:lnTo>
                      <a:pt x="614" y="64"/>
                    </a:lnTo>
                    <a:lnTo>
                      <a:pt x="691" y="50"/>
                    </a:lnTo>
                    <a:lnTo>
                      <a:pt x="718" y="0"/>
                    </a:lnTo>
                    <a:lnTo>
                      <a:pt x="782" y="42"/>
                    </a:lnTo>
                    <a:lnTo>
                      <a:pt x="851" y="14"/>
                    </a:lnTo>
                    <a:lnTo>
                      <a:pt x="935" y="70"/>
                    </a:lnTo>
                    <a:lnTo>
                      <a:pt x="1005" y="56"/>
                    </a:lnTo>
                    <a:lnTo>
                      <a:pt x="1046" y="167"/>
                    </a:lnTo>
                    <a:lnTo>
                      <a:pt x="1192" y="209"/>
                    </a:lnTo>
                    <a:lnTo>
                      <a:pt x="1283" y="279"/>
                    </a:lnTo>
                    <a:lnTo>
                      <a:pt x="1248" y="404"/>
                    </a:lnTo>
                    <a:lnTo>
                      <a:pt x="1144" y="516"/>
                    </a:lnTo>
                    <a:lnTo>
                      <a:pt x="1074" y="523"/>
                    </a:lnTo>
                    <a:lnTo>
                      <a:pt x="1032" y="607"/>
                    </a:lnTo>
                    <a:lnTo>
                      <a:pt x="1122" y="676"/>
                    </a:lnTo>
                    <a:lnTo>
                      <a:pt x="1186" y="837"/>
                    </a:lnTo>
                    <a:lnTo>
                      <a:pt x="1297" y="879"/>
                    </a:lnTo>
                    <a:lnTo>
                      <a:pt x="1345" y="829"/>
                    </a:lnTo>
                    <a:lnTo>
                      <a:pt x="1290" y="920"/>
                    </a:lnTo>
                    <a:lnTo>
                      <a:pt x="1122" y="962"/>
                    </a:lnTo>
                    <a:lnTo>
                      <a:pt x="837" y="1108"/>
                    </a:lnTo>
                    <a:lnTo>
                      <a:pt x="656" y="1289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736" name="Freeform 64"/>
              <p:cNvSpPr>
                <a:spLocks/>
              </p:cNvSpPr>
              <p:nvPr/>
            </p:nvSpPr>
            <p:spPr bwMode="auto">
              <a:xfrm>
                <a:off x="3140" y="3253"/>
                <a:ext cx="607" cy="787"/>
              </a:xfrm>
              <a:custGeom>
                <a:avLst/>
                <a:gdLst/>
                <a:ahLst/>
                <a:cxnLst>
                  <a:cxn ang="0">
                    <a:pos x="21" y="1171"/>
                  </a:cxn>
                  <a:cxn ang="0">
                    <a:pos x="0" y="1129"/>
                  </a:cxn>
                  <a:cxn ang="0">
                    <a:pos x="49" y="1080"/>
                  </a:cxn>
                  <a:cxn ang="0">
                    <a:pos x="70" y="1101"/>
                  </a:cxn>
                  <a:cxn ang="0">
                    <a:pos x="258" y="829"/>
                  </a:cxn>
                  <a:cxn ang="0">
                    <a:pos x="266" y="732"/>
                  </a:cxn>
                  <a:cxn ang="0">
                    <a:pos x="349" y="690"/>
                  </a:cxn>
                  <a:cxn ang="0">
                    <a:pos x="328" y="648"/>
                  </a:cxn>
                  <a:cxn ang="0">
                    <a:pos x="509" y="579"/>
                  </a:cxn>
                  <a:cxn ang="0">
                    <a:pos x="475" y="516"/>
                  </a:cxn>
                  <a:cxn ang="0">
                    <a:pos x="509" y="475"/>
                  </a:cxn>
                  <a:cxn ang="0">
                    <a:pos x="489" y="397"/>
                  </a:cxn>
                  <a:cxn ang="0">
                    <a:pos x="530" y="405"/>
                  </a:cxn>
                  <a:cxn ang="0">
                    <a:pos x="614" y="349"/>
                  </a:cxn>
                  <a:cxn ang="0">
                    <a:pos x="676" y="433"/>
                  </a:cxn>
                  <a:cxn ang="0">
                    <a:pos x="684" y="328"/>
                  </a:cxn>
                  <a:cxn ang="0">
                    <a:pos x="760" y="238"/>
                  </a:cxn>
                  <a:cxn ang="0">
                    <a:pos x="781" y="119"/>
                  </a:cxn>
                  <a:cxn ang="0">
                    <a:pos x="760" y="28"/>
                  </a:cxn>
                  <a:cxn ang="0">
                    <a:pos x="795" y="0"/>
                  </a:cxn>
                  <a:cxn ang="0">
                    <a:pos x="809" y="49"/>
                  </a:cxn>
                  <a:cxn ang="0">
                    <a:pos x="899" y="56"/>
                  </a:cxn>
                  <a:cxn ang="0">
                    <a:pos x="976" y="125"/>
                  </a:cxn>
                  <a:cxn ang="0">
                    <a:pos x="1025" y="189"/>
                  </a:cxn>
                  <a:cxn ang="0">
                    <a:pos x="1004" y="342"/>
                  </a:cxn>
                  <a:cxn ang="0">
                    <a:pos x="1046" y="356"/>
                  </a:cxn>
                  <a:cxn ang="0">
                    <a:pos x="1116" y="439"/>
                  </a:cxn>
                  <a:cxn ang="0">
                    <a:pos x="1179" y="453"/>
                  </a:cxn>
                  <a:cxn ang="0">
                    <a:pos x="1213" y="481"/>
                  </a:cxn>
                  <a:cxn ang="0">
                    <a:pos x="1123" y="600"/>
                  </a:cxn>
                  <a:cxn ang="0">
                    <a:pos x="1052" y="537"/>
                  </a:cxn>
                  <a:cxn ang="0">
                    <a:pos x="1011" y="447"/>
                  </a:cxn>
                  <a:cxn ang="0">
                    <a:pos x="955" y="461"/>
                  </a:cxn>
                  <a:cxn ang="0">
                    <a:pos x="885" y="439"/>
                  </a:cxn>
                  <a:cxn ang="0">
                    <a:pos x="857" y="461"/>
                  </a:cxn>
                  <a:cxn ang="0">
                    <a:pos x="830" y="509"/>
                  </a:cxn>
                  <a:cxn ang="0">
                    <a:pos x="899" y="592"/>
                  </a:cxn>
                  <a:cxn ang="0">
                    <a:pos x="885" y="656"/>
                  </a:cxn>
                  <a:cxn ang="0">
                    <a:pos x="837" y="739"/>
                  </a:cxn>
                  <a:cxn ang="0">
                    <a:pos x="781" y="760"/>
                  </a:cxn>
                  <a:cxn ang="0">
                    <a:pos x="760" y="809"/>
                  </a:cxn>
                  <a:cxn ang="0">
                    <a:pos x="732" y="864"/>
                  </a:cxn>
                  <a:cxn ang="0">
                    <a:pos x="802" y="927"/>
                  </a:cxn>
                  <a:cxn ang="0">
                    <a:pos x="774" y="968"/>
                  </a:cxn>
                  <a:cxn ang="0">
                    <a:pos x="774" y="1101"/>
                  </a:cxn>
                  <a:cxn ang="0">
                    <a:pos x="753" y="1185"/>
                  </a:cxn>
                  <a:cxn ang="0">
                    <a:pos x="704" y="1262"/>
                  </a:cxn>
                  <a:cxn ang="0">
                    <a:pos x="684" y="1282"/>
                  </a:cxn>
                  <a:cxn ang="0">
                    <a:pos x="648" y="1282"/>
                  </a:cxn>
                  <a:cxn ang="0">
                    <a:pos x="377" y="1533"/>
                  </a:cxn>
                  <a:cxn ang="0">
                    <a:pos x="370" y="1575"/>
                  </a:cxn>
                  <a:cxn ang="0">
                    <a:pos x="328" y="1554"/>
                  </a:cxn>
                  <a:cxn ang="0">
                    <a:pos x="210" y="1477"/>
                  </a:cxn>
                  <a:cxn ang="0">
                    <a:pos x="238" y="1387"/>
                  </a:cxn>
                  <a:cxn ang="0">
                    <a:pos x="181" y="1345"/>
                  </a:cxn>
                  <a:cxn ang="0">
                    <a:pos x="196" y="1282"/>
                  </a:cxn>
                  <a:cxn ang="0">
                    <a:pos x="21" y="1171"/>
                  </a:cxn>
                </a:cxnLst>
                <a:rect l="0" t="0" r="r" b="b"/>
                <a:pathLst>
                  <a:path w="1213" h="1575">
                    <a:moveTo>
                      <a:pt x="21" y="1171"/>
                    </a:moveTo>
                    <a:lnTo>
                      <a:pt x="0" y="1129"/>
                    </a:lnTo>
                    <a:lnTo>
                      <a:pt x="49" y="1080"/>
                    </a:lnTo>
                    <a:lnTo>
                      <a:pt x="70" y="1101"/>
                    </a:lnTo>
                    <a:lnTo>
                      <a:pt x="258" y="829"/>
                    </a:lnTo>
                    <a:lnTo>
                      <a:pt x="266" y="732"/>
                    </a:lnTo>
                    <a:lnTo>
                      <a:pt x="349" y="690"/>
                    </a:lnTo>
                    <a:lnTo>
                      <a:pt x="328" y="648"/>
                    </a:lnTo>
                    <a:lnTo>
                      <a:pt x="509" y="579"/>
                    </a:lnTo>
                    <a:lnTo>
                      <a:pt x="475" y="516"/>
                    </a:lnTo>
                    <a:lnTo>
                      <a:pt x="509" y="475"/>
                    </a:lnTo>
                    <a:lnTo>
                      <a:pt x="489" y="397"/>
                    </a:lnTo>
                    <a:lnTo>
                      <a:pt x="530" y="405"/>
                    </a:lnTo>
                    <a:lnTo>
                      <a:pt x="614" y="349"/>
                    </a:lnTo>
                    <a:lnTo>
                      <a:pt x="676" y="433"/>
                    </a:lnTo>
                    <a:lnTo>
                      <a:pt x="684" y="328"/>
                    </a:lnTo>
                    <a:lnTo>
                      <a:pt x="760" y="238"/>
                    </a:lnTo>
                    <a:lnTo>
                      <a:pt x="781" y="119"/>
                    </a:lnTo>
                    <a:lnTo>
                      <a:pt x="760" y="28"/>
                    </a:lnTo>
                    <a:lnTo>
                      <a:pt x="795" y="0"/>
                    </a:lnTo>
                    <a:lnTo>
                      <a:pt x="809" y="49"/>
                    </a:lnTo>
                    <a:lnTo>
                      <a:pt x="899" y="56"/>
                    </a:lnTo>
                    <a:lnTo>
                      <a:pt x="976" y="125"/>
                    </a:lnTo>
                    <a:lnTo>
                      <a:pt x="1025" y="189"/>
                    </a:lnTo>
                    <a:lnTo>
                      <a:pt x="1004" y="342"/>
                    </a:lnTo>
                    <a:lnTo>
                      <a:pt x="1046" y="356"/>
                    </a:lnTo>
                    <a:lnTo>
                      <a:pt x="1116" y="439"/>
                    </a:lnTo>
                    <a:lnTo>
                      <a:pt x="1179" y="453"/>
                    </a:lnTo>
                    <a:lnTo>
                      <a:pt x="1213" y="481"/>
                    </a:lnTo>
                    <a:lnTo>
                      <a:pt x="1123" y="600"/>
                    </a:lnTo>
                    <a:lnTo>
                      <a:pt x="1052" y="537"/>
                    </a:lnTo>
                    <a:lnTo>
                      <a:pt x="1011" y="447"/>
                    </a:lnTo>
                    <a:lnTo>
                      <a:pt x="955" y="461"/>
                    </a:lnTo>
                    <a:lnTo>
                      <a:pt x="885" y="439"/>
                    </a:lnTo>
                    <a:lnTo>
                      <a:pt x="857" y="461"/>
                    </a:lnTo>
                    <a:lnTo>
                      <a:pt x="830" y="509"/>
                    </a:lnTo>
                    <a:lnTo>
                      <a:pt x="899" y="592"/>
                    </a:lnTo>
                    <a:lnTo>
                      <a:pt x="885" y="656"/>
                    </a:lnTo>
                    <a:lnTo>
                      <a:pt x="837" y="739"/>
                    </a:lnTo>
                    <a:lnTo>
                      <a:pt x="781" y="760"/>
                    </a:lnTo>
                    <a:lnTo>
                      <a:pt x="760" y="809"/>
                    </a:lnTo>
                    <a:lnTo>
                      <a:pt x="732" y="864"/>
                    </a:lnTo>
                    <a:lnTo>
                      <a:pt x="802" y="927"/>
                    </a:lnTo>
                    <a:lnTo>
                      <a:pt x="774" y="968"/>
                    </a:lnTo>
                    <a:lnTo>
                      <a:pt x="774" y="1101"/>
                    </a:lnTo>
                    <a:lnTo>
                      <a:pt x="753" y="1185"/>
                    </a:lnTo>
                    <a:lnTo>
                      <a:pt x="704" y="1262"/>
                    </a:lnTo>
                    <a:lnTo>
                      <a:pt x="684" y="1282"/>
                    </a:lnTo>
                    <a:lnTo>
                      <a:pt x="648" y="1282"/>
                    </a:lnTo>
                    <a:lnTo>
                      <a:pt x="377" y="1533"/>
                    </a:lnTo>
                    <a:lnTo>
                      <a:pt x="370" y="1575"/>
                    </a:lnTo>
                    <a:lnTo>
                      <a:pt x="328" y="1554"/>
                    </a:lnTo>
                    <a:lnTo>
                      <a:pt x="210" y="1477"/>
                    </a:lnTo>
                    <a:lnTo>
                      <a:pt x="238" y="1387"/>
                    </a:lnTo>
                    <a:lnTo>
                      <a:pt x="181" y="1345"/>
                    </a:lnTo>
                    <a:lnTo>
                      <a:pt x="196" y="1282"/>
                    </a:lnTo>
                    <a:lnTo>
                      <a:pt x="21" y="1171"/>
                    </a:lnTo>
                    <a:close/>
                  </a:path>
                </a:pathLst>
              </a:custGeom>
              <a:solidFill>
                <a:srgbClr val="FF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737" name="Freeform 65"/>
              <p:cNvSpPr>
                <a:spLocks/>
              </p:cNvSpPr>
              <p:nvPr/>
            </p:nvSpPr>
            <p:spPr bwMode="auto">
              <a:xfrm>
                <a:off x="3140" y="3254"/>
                <a:ext cx="607" cy="787"/>
              </a:xfrm>
              <a:custGeom>
                <a:avLst/>
                <a:gdLst/>
                <a:ahLst/>
                <a:cxnLst>
                  <a:cxn ang="0">
                    <a:pos x="20" y="1171"/>
                  </a:cxn>
                  <a:cxn ang="0">
                    <a:pos x="0" y="1129"/>
                  </a:cxn>
                  <a:cxn ang="0">
                    <a:pos x="48" y="1080"/>
                  </a:cxn>
                  <a:cxn ang="0">
                    <a:pos x="70" y="1100"/>
                  </a:cxn>
                  <a:cxn ang="0">
                    <a:pos x="258" y="829"/>
                  </a:cxn>
                  <a:cxn ang="0">
                    <a:pos x="265" y="732"/>
                  </a:cxn>
                  <a:cxn ang="0">
                    <a:pos x="348" y="690"/>
                  </a:cxn>
                  <a:cxn ang="0">
                    <a:pos x="328" y="648"/>
                  </a:cxn>
                  <a:cxn ang="0">
                    <a:pos x="509" y="579"/>
                  </a:cxn>
                  <a:cxn ang="0">
                    <a:pos x="474" y="515"/>
                  </a:cxn>
                  <a:cxn ang="0">
                    <a:pos x="509" y="474"/>
                  </a:cxn>
                  <a:cxn ang="0">
                    <a:pos x="488" y="398"/>
                  </a:cxn>
                  <a:cxn ang="0">
                    <a:pos x="529" y="404"/>
                  </a:cxn>
                  <a:cxn ang="0">
                    <a:pos x="613" y="348"/>
                  </a:cxn>
                  <a:cxn ang="0">
                    <a:pos x="676" y="432"/>
                  </a:cxn>
                  <a:cxn ang="0">
                    <a:pos x="683" y="328"/>
                  </a:cxn>
                  <a:cxn ang="0">
                    <a:pos x="760" y="237"/>
                  </a:cxn>
                  <a:cxn ang="0">
                    <a:pos x="780" y="118"/>
                  </a:cxn>
                  <a:cxn ang="0">
                    <a:pos x="760" y="28"/>
                  </a:cxn>
                  <a:cxn ang="0">
                    <a:pos x="794" y="0"/>
                  </a:cxn>
                  <a:cxn ang="0">
                    <a:pos x="808" y="48"/>
                  </a:cxn>
                  <a:cxn ang="0">
                    <a:pos x="899" y="56"/>
                  </a:cxn>
                  <a:cxn ang="0">
                    <a:pos x="975" y="125"/>
                  </a:cxn>
                  <a:cxn ang="0">
                    <a:pos x="1025" y="189"/>
                  </a:cxn>
                  <a:cxn ang="0">
                    <a:pos x="1003" y="342"/>
                  </a:cxn>
                  <a:cxn ang="0">
                    <a:pos x="1045" y="356"/>
                  </a:cxn>
                  <a:cxn ang="0">
                    <a:pos x="1116" y="439"/>
                  </a:cxn>
                  <a:cxn ang="0">
                    <a:pos x="1178" y="453"/>
                  </a:cxn>
                  <a:cxn ang="0">
                    <a:pos x="1213" y="481"/>
                  </a:cxn>
                  <a:cxn ang="0">
                    <a:pos x="1122" y="599"/>
                  </a:cxn>
                  <a:cxn ang="0">
                    <a:pos x="1053" y="537"/>
                  </a:cxn>
                  <a:cxn ang="0">
                    <a:pos x="1011" y="446"/>
                  </a:cxn>
                  <a:cxn ang="0">
                    <a:pos x="955" y="460"/>
                  </a:cxn>
                  <a:cxn ang="0">
                    <a:pos x="885" y="439"/>
                  </a:cxn>
                  <a:cxn ang="0">
                    <a:pos x="857" y="460"/>
                  </a:cxn>
                  <a:cxn ang="0">
                    <a:pos x="830" y="509"/>
                  </a:cxn>
                  <a:cxn ang="0">
                    <a:pos x="899" y="593"/>
                  </a:cxn>
                  <a:cxn ang="0">
                    <a:pos x="885" y="655"/>
                  </a:cxn>
                  <a:cxn ang="0">
                    <a:pos x="836" y="738"/>
                  </a:cxn>
                  <a:cxn ang="0">
                    <a:pos x="780" y="760"/>
                  </a:cxn>
                  <a:cxn ang="0">
                    <a:pos x="760" y="808"/>
                  </a:cxn>
                  <a:cxn ang="0">
                    <a:pos x="732" y="863"/>
                  </a:cxn>
                  <a:cxn ang="0">
                    <a:pos x="802" y="927"/>
                  </a:cxn>
                  <a:cxn ang="0">
                    <a:pos x="774" y="968"/>
                  </a:cxn>
                  <a:cxn ang="0">
                    <a:pos x="774" y="1100"/>
                  </a:cxn>
                  <a:cxn ang="0">
                    <a:pos x="752" y="1185"/>
                  </a:cxn>
                  <a:cxn ang="0">
                    <a:pos x="704" y="1261"/>
                  </a:cxn>
                  <a:cxn ang="0">
                    <a:pos x="683" y="1282"/>
                  </a:cxn>
                  <a:cxn ang="0">
                    <a:pos x="648" y="1282"/>
                  </a:cxn>
                  <a:cxn ang="0">
                    <a:pos x="376" y="1533"/>
                  </a:cxn>
                  <a:cxn ang="0">
                    <a:pos x="370" y="1575"/>
                  </a:cxn>
                  <a:cxn ang="0">
                    <a:pos x="328" y="1553"/>
                  </a:cxn>
                  <a:cxn ang="0">
                    <a:pos x="209" y="1477"/>
                  </a:cxn>
                  <a:cxn ang="0">
                    <a:pos x="237" y="1386"/>
                  </a:cxn>
                  <a:cxn ang="0">
                    <a:pos x="181" y="1344"/>
                  </a:cxn>
                  <a:cxn ang="0">
                    <a:pos x="195" y="1282"/>
                  </a:cxn>
                  <a:cxn ang="0">
                    <a:pos x="20" y="1171"/>
                  </a:cxn>
                </a:cxnLst>
                <a:rect l="0" t="0" r="r" b="b"/>
                <a:pathLst>
                  <a:path w="1213" h="1575">
                    <a:moveTo>
                      <a:pt x="20" y="1171"/>
                    </a:moveTo>
                    <a:lnTo>
                      <a:pt x="0" y="1129"/>
                    </a:lnTo>
                    <a:lnTo>
                      <a:pt x="48" y="1080"/>
                    </a:lnTo>
                    <a:lnTo>
                      <a:pt x="70" y="1100"/>
                    </a:lnTo>
                    <a:lnTo>
                      <a:pt x="258" y="829"/>
                    </a:lnTo>
                    <a:lnTo>
                      <a:pt x="265" y="732"/>
                    </a:lnTo>
                    <a:lnTo>
                      <a:pt x="348" y="690"/>
                    </a:lnTo>
                    <a:lnTo>
                      <a:pt x="328" y="648"/>
                    </a:lnTo>
                    <a:lnTo>
                      <a:pt x="509" y="579"/>
                    </a:lnTo>
                    <a:lnTo>
                      <a:pt x="474" y="515"/>
                    </a:lnTo>
                    <a:lnTo>
                      <a:pt x="509" y="474"/>
                    </a:lnTo>
                    <a:lnTo>
                      <a:pt x="488" y="398"/>
                    </a:lnTo>
                    <a:lnTo>
                      <a:pt x="529" y="404"/>
                    </a:lnTo>
                    <a:lnTo>
                      <a:pt x="613" y="348"/>
                    </a:lnTo>
                    <a:lnTo>
                      <a:pt x="676" y="432"/>
                    </a:lnTo>
                    <a:lnTo>
                      <a:pt x="683" y="328"/>
                    </a:lnTo>
                    <a:lnTo>
                      <a:pt x="760" y="237"/>
                    </a:lnTo>
                    <a:lnTo>
                      <a:pt x="780" y="118"/>
                    </a:lnTo>
                    <a:lnTo>
                      <a:pt x="760" y="28"/>
                    </a:lnTo>
                    <a:lnTo>
                      <a:pt x="794" y="0"/>
                    </a:lnTo>
                    <a:lnTo>
                      <a:pt x="808" y="48"/>
                    </a:lnTo>
                    <a:lnTo>
                      <a:pt x="899" y="56"/>
                    </a:lnTo>
                    <a:lnTo>
                      <a:pt x="975" y="125"/>
                    </a:lnTo>
                    <a:lnTo>
                      <a:pt x="1025" y="189"/>
                    </a:lnTo>
                    <a:lnTo>
                      <a:pt x="1003" y="342"/>
                    </a:lnTo>
                    <a:lnTo>
                      <a:pt x="1045" y="356"/>
                    </a:lnTo>
                    <a:lnTo>
                      <a:pt x="1116" y="439"/>
                    </a:lnTo>
                    <a:lnTo>
                      <a:pt x="1178" y="453"/>
                    </a:lnTo>
                    <a:lnTo>
                      <a:pt x="1213" y="481"/>
                    </a:lnTo>
                    <a:lnTo>
                      <a:pt x="1122" y="599"/>
                    </a:lnTo>
                    <a:lnTo>
                      <a:pt x="1053" y="537"/>
                    </a:lnTo>
                    <a:lnTo>
                      <a:pt x="1011" y="446"/>
                    </a:lnTo>
                    <a:lnTo>
                      <a:pt x="955" y="460"/>
                    </a:lnTo>
                    <a:lnTo>
                      <a:pt x="885" y="439"/>
                    </a:lnTo>
                    <a:lnTo>
                      <a:pt x="857" y="460"/>
                    </a:lnTo>
                    <a:lnTo>
                      <a:pt x="830" y="509"/>
                    </a:lnTo>
                    <a:lnTo>
                      <a:pt x="899" y="593"/>
                    </a:lnTo>
                    <a:lnTo>
                      <a:pt x="885" y="655"/>
                    </a:lnTo>
                    <a:lnTo>
                      <a:pt x="836" y="738"/>
                    </a:lnTo>
                    <a:lnTo>
                      <a:pt x="780" y="760"/>
                    </a:lnTo>
                    <a:lnTo>
                      <a:pt x="760" y="808"/>
                    </a:lnTo>
                    <a:lnTo>
                      <a:pt x="732" y="863"/>
                    </a:lnTo>
                    <a:lnTo>
                      <a:pt x="802" y="927"/>
                    </a:lnTo>
                    <a:lnTo>
                      <a:pt x="774" y="968"/>
                    </a:lnTo>
                    <a:lnTo>
                      <a:pt x="774" y="1100"/>
                    </a:lnTo>
                    <a:lnTo>
                      <a:pt x="752" y="1185"/>
                    </a:lnTo>
                    <a:lnTo>
                      <a:pt x="704" y="1261"/>
                    </a:lnTo>
                    <a:lnTo>
                      <a:pt x="683" y="1282"/>
                    </a:lnTo>
                    <a:lnTo>
                      <a:pt x="648" y="1282"/>
                    </a:lnTo>
                    <a:lnTo>
                      <a:pt x="376" y="1533"/>
                    </a:lnTo>
                    <a:lnTo>
                      <a:pt x="370" y="1575"/>
                    </a:lnTo>
                    <a:lnTo>
                      <a:pt x="328" y="1553"/>
                    </a:lnTo>
                    <a:lnTo>
                      <a:pt x="209" y="1477"/>
                    </a:lnTo>
                    <a:lnTo>
                      <a:pt x="237" y="1386"/>
                    </a:lnTo>
                    <a:lnTo>
                      <a:pt x="181" y="1344"/>
                    </a:lnTo>
                    <a:lnTo>
                      <a:pt x="195" y="1282"/>
                    </a:lnTo>
                    <a:lnTo>
                      <a:pt x="20" y="1171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738" name="Freeform 66"/>
              <p:cNvSpPr>
                <a:spLocks noEditPoints="1"/>
              </p:cNvSpPr>
              <p:nvPr/>
            </p:nvSpPr>
            <p:spPr bwMode="auto">
              <a:xfrm>
                <a:off x="2210" y="3560"/>
                <a:ext cx="1094" cy="543"/>
              </a:xfrm>
              <a:custGeom>
                <a:avLst/>
                <a:gdLst/>
                <a:ahLst/>
                <a:cxnLst>
                  <a:cxn ang="0">
                    <a:pos x="850" y="682"/>
                  </a:cxn>
                  <a:cxn ang="0">
                    <a:pos x="663" y="578"/>
                  </a:cxn>
                  <a:cxn ang="0">
                    <a:pos x="1073" y="585"/>
                  </a:cxn>
                  <a:cxn ang="0">
                    <a:pos x="1248" y="501"/>
                  </a:cxn>
                  <a:cxn ang="0">
                    <a:pos x="1492" y="523"/>
                  </a:cxn>
                  <a:cxn ang="0">
                    <a:pos x="1409" y="354"/>
                  </a:cxn>
                  <a:cxn ang="0">
                    <a:pos x="1283" y="299"/>
                  </a:cxn>
                  <a:cxn ang="0">
                    <a:pos x="1158" y="382"/>
                  </a:cxn>
                  <a:cxn ang="0">
                    <a:pos x="906" y="320"/>
                  </a:cxn>
                  <a:cxn ang="0">
                    <a:pos x="725" y="264"/>
                  </a:cxn>
                  <a:cxn ang="0">
                    <a:pos x="544" y="215"/>
                  </a:cxn>
                  <a:cxn ang="0">
                    <a:pos x="558" y="62"/>
                  </a:cxn>
                  <a:cxn ang="0">
                    <a:pos x="649" y="14"/>
                  </a:cxn>
                  <a:cxn ang="0">
                    <a:pos x="704" y="42"/>
                  </a:cxn>
                  <a:cxn ang="0">
                    <a:pos x="1248" y="229"/>
                  </a:cxn>
                  <a:cxn ang="0">
                    <a:pos x="1666" y="438"/>
                  </a:cxn>
                  <a:cxn ang="0">
                    <a:pos x="1882" y="557"/>
                  </a:cxn>
                  <a:cxn ang="0">
                    <a:pos x="2042" y="731"/>
                  </a:cxn>
                  <a:cxn ang="0">
                    <a:pos x="2071" y="863"/>
                  </a:cxn>
                  <a:cxn ang="0">
                    <a:pos x="2091" y="975"/>
                  </a:cxn>
                  <a:cxn ang="0">
                    <a:pos x="2028" y="1080"/>
                  </a:cxn>
                  <a:cxn ang="0">
                    <a:pos x="1958" y="968"/>
                  </a:cxn>
                  <a:cxn ang="0">
                    <a:pos x="1819" y="933"/>
                  </a:cxn>
                  <a:cxn ang="0">
                    <a:pos x="1534" y="961"/>
                  </a:cxn>
                  <a:cxn ang="0">
                    <a:pos x="1318" y="912"/>
                  </a:cxn>
                  <a:cxn ang="0">
                    <a:pos x="432" y="578"/>
                  </a:cxn>
                  <a:cxn ang="0">
                    <a:pos x="349" y="745"/>
                  </a:cxn>
                  <a:cxn ang="0">
                    <a:pos x="0" y="662"/>
                  </a:cxn>
                  <a:cxn ang="0">
                    <a:pos x="160" y="473"/>
                  </a:cxn>
                  <a:cxn ang="0">
                    <a:pos x="195" y="382"/>
                  </a:cxn>
                  <a:cxn ang="0">
                    <a:pos x="209" y="139"/>
                  </a:cxn>
                  <a:cxn ang="0">
                    <a:pos x="502" y="271"/>
                  </a:cxn>
                </a:cxnLst>
                <a:rect l="0" t="0" r="r" b="b"/>
                <a:pathLst>
                  <a:path w="2189" h="1086">
                    <a:moveTo>
                      <a:pt x="1318" y="912"/>
                    </a:moveTo>
                    <a:lnTo>
                      <a:pt x="850" y="682"/>
                    </a:lnTo>
                    <a:lnTo>
                      <a:pt x="544" y="662"/>
                    </a:lnTo>
                    <a:lnTo>
                      <a:pt x="663" y="578"/>
                    </a:lnTo>
                    <a:lnTo>
                      <a:pt x="781" y="543"/>
                    </a:lnTo>
                    <a:lnTo>
                      <a:pt x="1073" y="585"/>
                    </a:lnTo>
                    <a:lnTo>
                      <a:pt x="1101" y="509"/>
                    </a:lnTo>
                    <a:lnTo>
                      <a:pt x="1248" y="501"/>
                    </a:lnTo>
                    <a:lnTo>
                      <a:pt x="1318" y="432"/>
                    </a:lnTo>
                    <a:lnTo>
                      <a:pt x="1492" y="523"/>
                    </a:lnTo>
                    <a:lnTo>
                      <a:pt x="1554" y="390"/>
                    </a:lnTo>
                    <a:lnTo>
                      <a:pt x="1409" y="354"/>
                    </a:lnTo>
                    <a:lnTo>
                      <a:pt x="1409" y="271"/>
                    </a:lnTo>
                    <a:lnTo>
                      <a:pt x="1283" y="299"/>
                    </a:lnTo>
                    <a:lnTo>
                      <a:pt x="1269" y="348"/>
                    </a:lnTo>
                    <a:lnTo>
                      <a:pt x="1158" y="382"/>
                    </a:lnTo>
                    <a:lnTo>
                      <a:pt x="1130" y="334"/>
                    </a:lnTo>
                    <a:lnTo>
                      <a:pt x="906" y="320"/>
                    </a:lnTo>
                    <a:lnTo>
                      <a:pt x="808" y="278"/>
                    </a:lnTo>
                    <a:lnTo>
                      <a:pt x="725" y="264"/>
                    </a:lnTo>
                    <a:lnTo>
                      <a:pt x="690" y="313"/>
                    </a:lnTo>
                    <a:lnTo>
                      <a:pt x="544" y="215"/>
                    </a:lnTo>
                    <a:lnTo>
                      <a:pt x="495" y="167"/>
                    </a:lnTo>
                    <a:lnTo>
                      <a:pt x="558" y="62"/>
                    </a:lnTo>
                    <a:lnTo>
                      <a:pt x="593" y="62"/>
                    </a:lnTo>
                    <a:lnTo>
                      <a:pt x="649" y="14"/>
                    </a:lnTo>
                    <a:lnTo>
                      <a:pt x="704" y="14"/>
                    </a:lnTo>
                    <a:lnTo>
                      <a:pt x="704" y="42"/>
                    </a:lnTo>
                    <a:lnTo>
                      <a:pt x="1101" y="0"/>
                    </a:lnTo>
                    <a:lnTo>
                      <a:pt x="1248" y="229"/>
                    </a:lnTo>
                    <a:lnTo>
                      <a:pt x="1401" y="209"/>
                    </a:lnTo>
                    <a:lnTo>
                      <a:pt x="1666" y="438"/>
                    </a:lnTo>
                    <a:lnTo>
                      <a:pt x="1854" y="585"/>
                    </a:lnTo>
                    <a:lnTo>
                      <a:pt x="1882" y="557"/>
                    </a:lnTo>
                    <a:lnTo>
                      <a:pt x="2057" y="668"/>
                    </a:lnTo>
                    <a:lnTo>
                      <a:pt x="2042" y="731"/>
                    </a:lnTo>
                    <a:lnTo>
                      <a:pt x="2099" y="773"/>
                    </a:lnTo>
                    <a:lnTo>
                      <a:pt x="2071" y="863"/>
                    </a:lnTo>
                    <a:lnTo>
                      <a:pt x="2189" y="940"/>
                    </a:lnTo>
                    <a:lnTo>
                      <a:pt x="2091" y="975"/>
                    </a:lnTo>
                    <a:lnTo>
                      <a:pt x="2091" y="1086"/>
                    </a:lnTo>
                    <a:lnTo>
                      <a:pt x="2028" y="1080"/>
                    </a:lnTo>
                    <a:lnTo>
                      <a:pt x="2022" y="996"/>
                    </a:lnTo>
                    <a:lnTo>
                      <a:pt x="1958" y="968"/>
                    </a:lnTo>
                    <a:lnTo>
                      <a:pt x="1910" y="982"/>
                    </a:lnTo>
                    <a:lnTo>
                      <a:pt x="1819" y="933"/>
                    </a:lnTo>
                    <a:lnTo>
                      <a:pt x="1722" y="1072"/>
                    </a:lnTo>
                    <a:lnTo>
                      <a:pt x="1534" y="961"/>
                    </a:lnTo>
                    <a:lnTo>
                      <a:pt x="1485" y="989"/>
                    </a:lnTo>
                    <a:lnTo>
                      <a:pt x="1318" y="912"/>
                    </a:lnTo>
                    <a:close/>
                    <a:moveTo>
                      <a:pt x="432" y="424"/>
                    </a:moveTo>
                    <a:lnTo>
                      <a:pt x="432" y="578"/>
                    </a:lnTo>
                    <a:lnTo>
                      <a:pt x="488" y="690"/>
                    </a:lnTo>
                    <a:lnTo>
                      <a:pt x="349" y="745"/>
                    </a:lnTo>
                    <a:lnTo>
                      <a:pt x="118" y="696"/>
                    </a:lnTo>
                    <a:lnTo>
                      <a:pt x="0" y="662"/>
                    </a:lnTo>
                    <a:lnTo>
                      <a:pt x="21" y="515"/>
                    </a:lnTo>
                    <a:lnTo>
                      <a:pt x="160" y="473"/>
                    </a:lnTo>
                    <a:lnTo>
                      <a:pt x="181" y="432"/>
                    </a:lnTo>
                    <a:lnTo>
                      <a:pt x="195" y="382"/>
                    </a:lnTo>
                    <a:lnTo>
                      <a:pt x="104" y="173"/>
                    </a:lnTo>
                    <a:lnTo>
                      <a:pt x="209" y="139"/>
                    </a:lnTo>
                    <a:lnTo>
                      <a:pt x="418" y="278"/>
                    </a:lnTo>
                    <a:lnTo>
                      <a:pt x="502" y="271"/>
                    </a:lnTo>
                    <a:lnTo>
                      <a:pt x="432" y="424"/>
                    </a:lnTo>
                    <a:close/>
                  </a:path>
                </a:pathLst>
              </a:custGeom>
              <a:solidFill>
                <a:srgbClr val="CC33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739" name="Freeform 67"/>
              <p:cNvSpPr>
                <a:spLocks/>
              </p:cNvSpPr>
              <p:nvPr/>
            </p:nvSpPr>
            <p:spPr bwMode="auto">
              <a:xfrm>
                <a:off x="2457" y="3560"/>
                <a:ext cx="847" cy="544"/>
              </a:xfrm>
              <a:custGeom>
                <a:avLst/>
                <a:gdLst/>
                <a:ahLst/>
                <a:cxnLst>
                  <a:cxn ang="0">
                    <a:pos x="824" y="912"/>
                  </a:cxn>
                  <a:cxn ang="0">
                    <a:pos x="356" y="683"/>
                  </a:cxn>
                  <a:cxn ang="0">
                    <a:pos x="50" y="662"/>
                  </a:cxn>
                  <a:cxn ang="0">
                    <a:pos x="168" y="578"/>
                  </a:cxn>
                  <a:cxn ang="0">
                    <a:pos x="287" y="544"/>
                  </a:cxn>
                  <a:cxn ang="0">
                    <a:pos x="579" y="586"/>
                  </a:cxn>
                  <a:cxn ang="0">
                    <a:pos x="607" y="509"/>
                  </a:cxn>
                  <a:cxn ang="0">
                    <a:pos x="754" y="502"/>
                  </a:cxn>
                  <a:cxn ang="0">
                    <a:pos x="824" y="432"/>
                  </a:cxn>
                  <a:cxn ang="0">
                    <a:pos x="997" y="523"/>
                  </a:cxn>
                  <a:cxn ang="0">
                    <a:pos x="1060" y="390"/>
                  </a:cxn>
                  <a:cxn ang="0">
                    <a:pos x="914" y="355"/>
                  </a:cxn>
                  <a:cxn ang="0">
                    <a:pos x="914" y="272"/>
                  </a:cxn>
                  <a:cxn ang="0">
                    <a:pos x="788" y="300"/>
                  </a:cxn>
                  <a:cxn ang="0">
                    <a:pos x="774" y="348"/>
                  </a:cxn>
                  <a:cxn ang="0">
                    <a:pos x="663" y="383"/>
                  </a:cxn>
                  <a:cxn ang="0">
                    <a:pos x="635" y="334"/>
                  </a:cxn>
                  <a:cxn ang="0">
                    <a:pos x="412" y="320"/>
                  </a:cxn>
                  <a:cxn ang="0">
                    <a:pos x="314" y="278"/>
                  </a:cxn>
                  <a:cxn ang="0">
                    <a:pos x="231" y="264"/>
                  </a:cxn>
                  <a:cxn ang="0">
                    <a:pos x="195" y="314"/>
                  </a:cxn>
                  <a:cxn ang="0">
                    <a:pos x="50" y="216"/>
                  </a:cxn>
                  <a:cxn ang="0">
                    <a:pos x="0" y="167"/>
                  </a:cxn>
                  <a:cxn ang="0">
                    <a:pos x="64" y="63"/>
                  </a:cxn>
                  <a:cxn ang="0">
                    <a:pos x="98" y="63"/>
                  </a:cxn>
                  <a:cxn ang="0">
                    <a:pos x="154" y="14"/>
                  </a:cxn>
                  <a:cxn ang="0">
                    <a:pos x="209" y="14"/>
                  </a:cxn>
                  <a:cxn ang="0">
                    <a:pos x="209" y="42"/>
                  </a:cxn>
                  <a:cxn ang="0">
                    <a:pos x="607" y="0"/>
                  </a:cxn>
                  <a:cxn ang="0">
                    <a:pos x="754" y="230"/>
                  </a:cxn>
                  <a:cxn ang="0">
                    <a:pos x="907" y="209"/>
                  </a:cxn>
                  <a:cxn ang="0">
                    <a:pos x="1172" y="439"/>
                  </a:cxn>
                  <a:cxn ang="0">
                    <a:pos x="1359" y="586"/>
                  </a:cxn>
                  <a:cxn ang="0">
                    <a:pos x="1387" y="558"/>
                  </a:cxn>
                  <a:cxn ang="0">
                    <a:pos x="1562" y="669"/>
                  </a:cxn>
                  <a:cxn ang="0">
                    <a:pos x="1548" y="731"/>
                  </a:cxn>
                  <a:cxn ang="0">
                    <a:pos x="1604" y="773"/>
                  </a:cxn>
                  <a:cxn ang="0">
                    <a:pos x="1576" y="864"/>
                  </a:cxn>
                  <a:cxn ang="0">
                    <a:pos x="1695" y="940"/>
                  </a:cxn>
                  <a:cxn ang="0">
                    <a:pos x="1597" y="976"/>
                  </a:cxn>
                  <a:cxn ang="0">
                    <a:pos x="1597" y="1087"/>
                  </a:cxn>
                  <a:cxn ang="0">
                    <a:pos x="1534" y="1080"/>
                  </a:cxn>
                  <a:cxn ang="0">
                    <a:pos x="1527" y="996"/>
                  </a:cxn>
                  <a:cxn ang="0">
                    <a:pos x="1465" y="968"/>
                  </a:cxn>
                  <a:cxn ang="0">
                    <a:pos x="1415" y="982"/>
                  </a:cxn>
                  <a:cxn ang="0">
                    <a:pos x="1325" y="934"/>
                  </a:cxn>
                  <a:cxn ang="0">
                    <a:pos x="1228" y="1073"/>
                  </a:cxn>
                  <a:cxn ang="0">
                    <a:pos x="1039" y="962"/>
                  </a:cxn>
                  <a:cxn ang="0">
                    <a:pos x="991" y="990"/>
                  </a:cxn>
                  <a:cxn ang="0">
                    <a:pos x="824" y="912"/>
                  </a:cxn>
                </a:cxnLst>
                <a:rect l="0" t="0" r="r" b="b"/>
                <a:pathLst>
                  <a:path w="1695" h="1087">
                    <a:moveTo>
                      <a:pt x="824" y="912"/>
                    </a:moveTo>
                    <a:lnTo>
                      <a:pt x="356" y="683"/>
                    </a:lnTo>
                    <a:lnTo>
                      <a:pt x="50" y="662"/>
                    </a:lnTo>
                    <a:lnTo>
                      <a:pt x="168" y="578"/>
                    </a:lnTo>
                    <a:lnTo>
                      <a:pt x="287" y="544"/>
                    </a:lnTo>
                    <a:lnTo>
                      <a:pt x="579" y="586"/>
                    </a:lnTo>
                    <a:lnTo>
                      <a:pt x="607" y="509"/>
                    </a:lnTo>
                    <a:lnTo>
                      <a:pt x="754" y="502"/>
                    </a:lnTo>
                    <a:lnTo>
                      <a:pt x="824" y="432"/>
                    </a:lnTo>
                    <a:lnTo>
                      <a:pt x="997" y="523"/>
                    </a:lnTo>
                    <a:lnTo>
                      <a:pt x="1060" y="390"/>
                    </a:lnTo>
                    <a:lnTo>
                      <a:pt x="914" y="355"/>
                    </a:lnTo>
                    <a:lnTo>
                      <a:pt x="914" y="272"/>
                    </a:lnTo>
                    <a:lnTo>
                      <a:pt x="788" y="300"/>
                    </a:lnTo>
                    <a:lnTo>
                      <a:pt x="774" y="348"/>
                    </a:lnTo>
                    <a:lnTo>
                      <a:pt x="663" y="383"/>
                    </a:lnTo>
                    <a:lnTo>
                      <a:pt x="635" y="334"/>
                    </a:lnTo>
                    <a:lnTo>
                      <a:pt x="412" y="320"/>
                    </a:lnTo>
                    <a:lnTo>
                      <a:pt x="314" y="278"/>
                    </a:lnTo>
                    <a:lnTo>
                      <a:pt x="231" y="264"/>
                    </a:lnTo>
                    <a:lnTo>
                      <a:pt x="195" y="314"/>
                    </a:lnTo>
                    <a:lnTo>
                      <a:pt x="50" y="216"/>
                    </a:lnTo>
                    <a:lnTo>
                      <a:pt x="0" y="167"/>
                    </a:lnTo>
                    <a:lnTo>
                      <a:pt x="64" y="63"/>
                    </a:lnTo>
                    <a:lnTo>
                      <a:pt x="98" y="63"/>
                    </a:lnTo>
                    <a:lnTo>
                      <a:pt x="154" y="14"/>
                    </a:lnTo>
                    <a:lnTo>
                      <a:pt x="209" y="14"/>
                    </a:lnTo>
                    <a:lnTo>
                      <a:pt x="209" y="42"/>
                    </a:lnTo>
                    <a:lnTo>
                      <a:pt x="607" y="0"/>
                    </a:lnTo>
                    <a:lnTo>
                      <a:pt x="754" y="230"/>
                    </a:lnTo>
                    <a:lnTo>
                      <a:pt x="907" y="209"/>
                    </a:lnTo>
                    <a:lnTo>
                      <a:pt x="1172" y="439"/>
                    </a:lnTo>
                    <a:lnTo>
                      <a:pt x="1359" y="586"/>
                    </a:lnTo>
                    <a:lnTo>
                      <a:pt x="1387" y="558"/>
                    </a:lnTo>
                    <a:lnTo>
                      <a:pt x="1562" y="669"/>
                    </a:lnTo>
                    <a:lnTo>
                      <a:pt x="1548" y="731"/>
                    </a:lnTo>
                    <a:lnTo>
                      <a:pt x="1604" y="773"/>
                    </a:lnTo>
                    <a:lnTo>
                      <a:pt x="1576" y="864"/>
                    </a:lnTo>
                    <a:lnTo>
                      <a:pt x="1695" y="940"/>
                    </a:lnTo>
                    <a:lnTo>
                      <a:pt x="1597" y="976"/>
                    </a:lnTo>
                    <a:lnTo>
                      <a:pt x="1597" y="1087"/>
                    </a:lnTo>
                    <a:lnTo>
                      <a:pt x="1534" y="1080"/>
                    </a:lnTo>
                    <a:lnTo>
                      <a:pt x="1527" y="996"/>
                    </a:lnTo>
                    <a:lnTo>
                      <a:pt x="1465" y="968"/>
                    </a:lnTo>
                    <a:lnTo>
                      <a:pt x="1415" y="982"/>
                    </a:lnTo>
                    <a:lnTo>
                      <a:pt x="1325" y="934"/>
                    </a:lnTo>
                    <a:lnTo>
                      <a:pt x="1228" y="1073"/>
                    </a:lnTo>
                    <a:lnTo>
                      <a:pt x="1039" y="962"/>
                    </a:lnTo>
                    <a:lnTo>
                      <a:pt x="991" y="990"/>
                    </a:lnTo>
                    <a:lnTo>
                      <a:pt x="824" y="912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740" name="Freeform 68"/>
              <p:cNvSpPr>
                <a:spLocks/>
              </p:cNvSpPr>
              <p:nvPr/>
            </p:nvSpPr>
            <p:spPr bwMode="auto">
              <a:xfrm>
                <a:off x="2210" y="3630"/>
                <a:ext cx="251" cy="303"/>
              </a:xfrm>
              <a:custGeom>
                <a:avLst/>
                <a:gdLst/>
                <a:ahLst/>
                <a:cxnLst>
                  <a:cxn ang="0">
                    <a:pos x="433" y="286"/>
                  </a:cxn>
                  <a:cxn ang="0">
                    <a:pos x="433" y="439"/>
                  </a:cxn>
                  <a:cxn ang="0">
                    <a:pos x="489" y="551"/>
                  </a:cxn>
                  <a:cxn ang="0">
                    <a:pos x="350" y="606"/>
                  </a:cxn>
                  <a:cxn ang="0">
                    <a:pos x="119" y="558"/>
                  </a:cxn>
                  <a:cxn ang="0">
                    <a:pos x="0" y="523"/>
                  </a:cxn>
                  <a:cxn ang="0">
                    <a:pos x="22" y="377"/>
                  </a:cxn>
                  <a:cxn ang="0">
                    <a:pos x="161" y="334"/>
                  </a:cxn>
                  <a:cxn ang="0">
                    <a:pos x="181" y="293"/>
                  </a:cxn>
                  <a:cxn ang="0">
                    <a:pos x="195" y="244"/>
                  </a:cxn>
                  <a:cxn ang="0">
                    <a:pos x="105" y="35"/>
                  </a:cxn>
                  <a:cxn ang="0">
                    <a:pos x="210" y="0"/>
                  </a:cxn>
                  <a:cxn ang="0">
                    <a:pos x="419" y="139"/>
                  </a:cxn>
                  <a:cxn ang="0">
                    <a:pos x="503" y="133"/>
                  </a:cxn>
                  <a:cxn ang="0">
                    <a:pos x="433" y="286"/>
                  </a:cxn>
                </a:cxnLst>
                <a:rect l="0" t="0" r="r" b="b"/>
                <a:pathLst>
                  <a:path w="503" h="606">
                    <a:moveTo>
                      <a:pt x="433" y="286"/>
                    </a:moveTo>
                    <a:lnTo>
                      <a:pt x="433" y="439"/>
                    </a:lnTo>
                    <a:lnTo>
                      <a:pt x="489" y="551"/>
                    </a:lnTo>
                    <a:lnTo>
                      <a:pt x="350" y="606"/>
                    </a:lnTo>
                    <a:lnTo>
                      <a:pt x="119" y="558"/>
                    </a:lnTo>
                    <a:lnTo>
                      <a:pt x="0" y="523"/>
                    </a:lnTo>
                    <a:lnTo>
                      <a:pt x="22" y="377"/>
                    </a:lnTo>
                    <a:lnTo>
                      <a:pt x="161" y="334"/>
                    </a:lnTo>
                    <a:lnTo>
                      <a:pt x="181" y="293"/>
                    </a:lnTo>
                    <a:lnTo>
                      <a:pt x="195" y="244"/>
                    </a:lnTo>
                    <a:lnTo>
                      <a:pt x="105" y="35"/>
                    </a:lnTo>
                    <a:lnTo>
                      <a:pt x="210" y="0"/>
                    </a:lnTo>
                    <a:lnTo>
                      <a:pt x="419" y="139"/>
                    </a:lnTo>
                    <a:lnTo>
                      <a:pt x="503" y="133"/>
                    </a:lnTo>
                    <a:lnTo>
                      <a:pt x="433" y="286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741" name="Freeform 69"/>
              <p:cNvSpPr>
                <a:spLocks/>
              </p:cNvSpPr>
              <p:nvPr/>
            </p:nvSpPr>
            <p:spPr bwMode="auto">
              <a:xfrm>
                <a:off x="2551" y="4441"/>
                <a:ext cx="547" cy="428"/>
              </a:xfrm>
              <a:custGeom>
                <a:avLst/>
                <a:gdLst/>
                <a:ahLst/>
                <a:cxnLst>
                  <a:cxn ang="0">
                    <a:pos x="788" y="850"/>
                  </a:cxn>
                  <a:cxn ang="0">
                    <a:pos x="698" y="857"/>
                  </a:cxn>
                  <a:cxn ang="0">
                    <a:pos x="698" y="614"/>
                  </a:cxn>
                  <a:cxn ang="0">
                    <a:pos x="572" y="620"/>
                  </a:cxn>
                  <a:cxn ang="0">
                    <a:pos x="244" y="445"/>
                  </a:cxn>
                  <a:cxn ang="0">
                    <a:pos x="203" y="557"/>
                  </a:cxn>
                  <a:cxn ang="0">
                    <a:pos x="105" y="515"/>
                  </a:cxn>
                  <a:cxn ang="0">
                    <a:pos x="28" y="473"/>
                  </a:cxn>
                  <a:cxn ang="0">
                    <a:pos x="0" y="369"/>
                  </a:cxn>
                  <a:cxn ang="0">
                    <a:pos x="35" y="306"/>
                  </a:cxn>
                  <a:cxn ang="0">
                    <a:pos x="244" y="320"/>
                  </a:cxn>
                  <a:cxn ang="0">
                    <a:pos x="531" y="244"/>
                  </a:cxn>
                  <a:cxn ang="0">
                    <a:pos x="551" y="0"/>
                  </a:cxn>
                  <a:cxn ang="0">
                    <a:pos x="642" y="28"/>
                  </a:cxn>
                  <a:cxn ang="0">
                    <a:pos x="642" y="83"/>
                  </a:cxn>
                  <a:cxn ang="0">
                    <a:pos x="921" y="133"/>
                  </a:cxn>
                  <a:cxn ang="0">
                    <a:pos x="885" y="161"/>
                  </a:cxn>
                  <a:cxn ang="0">
                    <a:pos x="927" y="244"/>
                  </a:cxn>
                  <a:cxn ang="0">
                    <a:pos x="1004" y="258"/>
                  </a:cxn>
                  <a:cxn ang="0">
                    <a:pos x="1004" y="300"/>
                  </a:cxn>
                  <a:cxn ang="0">
                    <a:pos x="1060" y="314"/>
                  </a:cxn>
                  <a:cxn ang="0">
                    <a:pos x="1094" y="355"/>
                  </a:cxn>
                  <a:cxn ang="0">
                    <a:pos x="1094" y="425"/>
                  </a:cxn>
                  <a:cxn ang="0">
                    <a:pos x="983" y="495"/>
                  </a:cxn>
                  <a:cxn ang="0">
                    <a:pos x="997" y="578"/>
                  </a:cxn>
                  <a:cxn ang="0">
                    <a:pos x="809" y="620"/>
                  </a:cxn>
                  <a:cxn ang="0">
                    <a:pos x="774" y="669"/>
                  </a:cxn>
                  <a:cxn ang="0">
                    <a:pos x="788" y="850"/>
                  </a:cxn>
                </a:cxnLst>
                <a:rect l="0" t="0" r="r" b="b"/>
                <a:pathLst>
                  <a:path w="1094" h="857">
                    <a:moveTo>
                      <a:pt x="788" y="850"/>
                    </a:moveTo>
                    <a:lnTo>
                      <a:pt x="698" y="857"/>
                    </a:lnTo>
                    <a:lnTo>
                      <a:pt x="698" y="614"/>
                    </a:lnTo>
                    <a:lnTo>
                      <a:pt x="572" y="620"/>
                    </a:lnTo>
                    <a:lnTo>
                      <a:pt x="244" y="445"/>
                    </a:lnTo>
                    <a:lnTo>
                      <a:pt x="203" y="557"/>
                    </a:lnTo>
                    <a:lnTo>
                      <a:pt x="105" y="515"/>
                    </a:lnTo>
                    <a:lnTo>
                      <a:pt x="28" y="473"/>
                    </a:lnTo>
                    <a:lnTo>
                      <a:pt x="0" y="369"/>
                    </a:lnTo>
                    <a:lnTo>
                      <a:pt x="35" y="306"/>
                    </a:lnTo>
                    <a:lnTo>
                      <a:pt x="244" y="320"/>
                    </a:lnTo>
                    <a:lnTo>
                      <a:pt x="531" y="244"/>
                    </a:lnTo>
                    <a:lnTo>
                      <a:pt x="551" y="0"/>
                    </a:lnTo>
                    <a:lnTo>
                      <a:pt x="642" y="28"/>
                    </a:lnTo>
                    <a:lnTo>
                      <a:pt x="642" y="83"/>
                    </a:lnTo>
                    <a:lnTo>
                      <a:pt x="921" y="133"/>
                    </a:lnTo>
                    <a:lnTo>
                      <a:pt x="885" y="161"/>
                    </a:lnTo>
                    <a:lnTo>
                      <a:pt x="927" y="244"/>
                    </a:lnTo>
                    <a:lnTo>
                      <a:pt x="1004" y="258"/>
                    </a:lnTo>
                    <a:lnTo>
                      <a:pt x="1004" y="300"/>
                    </a:lnTo>
                    <a:lnTo>
                      <a:pt x="1060" y="314"/>
                    </a:lnTo>
                    <a:lnTo>
                      <a:pt x="1094" y="355"/>
                    </a:lnTo>
                    <a:lnTo>
                      <a:pt x="1094" y="425"/>
                    </a:lnTo>
                    <a:lnTo>
                      <a:pt x="983" y="495"/>
                    </a:lnTo>
                    <a:lnTo>
                      <a:pt x="997" y="578"/>
                    </a:lnTo>
                    <a:lnTo>
                      <a:pt x="809" y="620"/>
                    </a:lnTo>
                    <a:lnTo>
                      <a:pt x="774" y="669"/>
                    </a:lnTo>
                    <a:lnTo>
                      <a:pt x="788" y="850"/>
                    </a:lnTo>
                    <a:close/>
                  </a:path>
                </a:pathLst>
              </a:custGeom>
              <a:solidFill>
                <a:srgbClr val="FF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742" name="Freeform 70"/>
              <p:cNvSpPr>
                <a:spLocks/>
              </p:cNvSpPr>
              <p:nvPr/>
            </p:nvSpPr>
            <p:spPr bwMode="auto">
              <a:xfrm>
                <a:off x="2552" y="4441"/>
                <a:ext cx="547" cy="429"/>
              </a:xfrm>
              <a:custGeom>
                <a:avLst/>
                <a:gdLst/>
                <a:ahLst/>
                <a:cxnLst>
                  <a:cxn ang="0">
                    <a:pos x="788" y="849"/>
                  </a:cxn>
                  <a:cxn ang="0">
                    <a:pos x="697" y="857"/>
                  </a:cxn>
                  <a:cxn ang="0">
                    <a:pos x="697" y="613"/>
                  </a:cxn>
                  <a:cxn ang="0">
                    <a:pos x="571" y="620"/>
                  </a:cxn>
                  <a:cxn ang="0">
                    <a:pos x="243" y="446"/>
                  </a:cxn>
                  <a:cxn ang="0">
                    <a:pos x="202" y="557"/>
                  </a:cxn>
                  <a:cxn ang="0">
                    <a:pos x="104" y="515"/>
                  </a:cxn>
                  <a:cxn ang="0">
                    <a:pos x="28" y="473"/>
                  </a:cxn>
                  <a:cxn ang="0">
                    <a:pos x="0" y="368"/>
                  </a:cxn>
                  <a:cxn ang="0">
                    <a:pos x="34" y="306"/>
                  </a:cxn>
                  <a:cxn ang="0">
                    <a:pos x="243" y="320"/>
                  </a:cxn>
                  <a:cxn ang="0">
                    <a:pos x="530" y="243"/>
                  </a:cxn>
                  <a:cxn ang="0">
                    <a:pos x="551" y="0"/>
                  </a:cxn>
                  <a:cxn ang="0">
                    <a:pos x="641" y="28"/>
                  </a:cxn>
                  <a:cxn ang="0">
                    <a:pos x="641" y="83"/>
                  </a:cxn>
                  <a:cxn ang="0">
                    <a:pos x="920" y="132"/>
                  </a:cxn>
                  <a:cxn ang="0">
                    <a:pos x="885" y="160"/>
                  </a:cxn>
                  <a:cxn ang="0">
                    <a:pos x="927" y="243"/>
                  </a:cxn>
                  <a:cxn ang="0">
                    <a:pos x="1003" y="257"/>
                  </a:cxn>
                  <a:cxn ang="0">
                    <a:pos x="1003" y="299"/>
                  </a:cxn>
                  <a:cxn ang="0">
                    <a:pos x="1059" y="313"/>
                  </a:cxn>
                  <a:cxn ang="0">
                    <a:pos x="1094" y="354"/>
                  </a:cxn>
                  <a:cxn ang="0">
                    <a:pos x="1094" y="424"/>
                  </a:cxn>
                  <a:cxn ang="0">
                    <a:pos x="983" y="494"/>
                  </a:cxn>
                  <a:cxn ang="0">
                    <a:pos x="997" y="577"/>
                  </a:cxn>
                  <a:cxn ang="0">
                    <a:pos x="808" y="620"/>
                  </a:cxn>
                  <a:cxn ang="0">
                    <a:pos x="774" y="668"/>
                  </a:cxn>
                  <a:cxn ang="0">
                    <a:pos x="788" y="849"/>
                  </a:cxn>
                </a:cxnLst>
                <a:rect l="0" t="0" r="r" b="b"/>
                <a:pathLst>
                  <a:path w="1094" h="857">
                    <a:moveTo>
                      <a:pt x="788" y="849"/>
                    </a:moveTo>
                    <a:lnTo>
                      <a:pt x="697" y="857"/>
                    </a:lnTo>
                    <a:lnTo>
                      <a:pt x="697" y="613"/>
                    </a:lnTo>
                    <a:lnTo>
                      <a:pt x="571" y="620"/>
                    </a:lnTo>
                    <a:lnTo>
                      <a:pt x="243" y="446"/>
                    </a:lnTo>
                    <a:lnTo>
                      <a:pt x="202" y="557"/>
                    </a:lnTo>
                    <a:lnTo>
                      <a:pt x="104" y="515"/>
                    </a:lnTo>
                    <a:lnTo>
                      <a:pt x="28" y="473"/>
                    </a:lnTo>
                    <a:lnTo>
                      <a:pt x="0" y="368"/>
                    </a:lnTo>
                    <a:lnTo>
                      <a:pt x="34" y="306"/>
                    </a:lnTo>
                    <a:lnTo>
                      <a:pt x="243" y="320"/>
                    </a:lnTo>
                    <a:lnTo>
                      <a:pt x="530" y="243"/>
                    </a:lnTo>
                    <a:lnTo>
                      <a:pt x="551" y="0"/>
                    </a:lnTo>
                    <a:lnTo>
                      <a:pt x="641" y="28"/>
                    </a:lnTo>
                    <a:lnTo>
                      <a:pt x="641" y="83"/>
                    </a:lnTo>
                    <a:lnTo>
                      <a:pt x="920" y="132"/>
                    </a:lnTo>
                    <a:lnTo>
                      <a:pt x="885" y="160"/>
                    </a:lnTo>
                    <a:lnTo>
                      <a:pt x="927" y="243"/>
                    </a:lnTo>
                    <a:lnTo>
                      <a:pt x="1003" y="257"/>
                    </a:lnTo>
                    <a:lnTo>
                      <a:pt x="1003" y="299"/>
                    </a:lnTo>
                    <a:lnTo>
                      <a:pt x="1059" y="313"/>
                    </a:lnTo>
                    <a:lnTo>
                      <a:pt x="1094" y="354"/>
                    </a:lnTo>
                    <a:lnTo>
                      <a:pt x="1094" y="424"/>
                    </a:lnTo>
                    <a:lnTo>
                      <a:pt x="983" y="494"/>
                    </a:lnTo>
                    <a:lnTo>
                      <a:pt x="997" y="577"/>
                    </a:lnTo>
                    <a:lnTo>
                      <a:pt x="808" y="620"/>
                    </a:lnTo>
                    <a:lnTo>
                      <a:pt x="774" y="668"/>
                    </a:lnTo>
                    <a:lnTo>
                      <a:pt x="788" y="849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743" name="Freeform 71"/>
              <p:cNvSpPr>
                <a:spLocks/>
              </p:cNvSpPr>
              <p:nvPr/>
            </p:nvSpPr>
            <p:spPr bwMode="auto">
              <a:xfrm>
                <a:off x="3559" y="2902"/>
                <a:ext cx="913" cy="793"/>
              </a:xfrm>
              <a:custGeom>
                <a:avLst/>
                <a:gdLst/>
                <a:ahLst/>
                <a:cxnLst>
                  <a:cxn ang="0">
                    <a:pos x="1777" y="257"/>
                  </a:cxn>
                  <a:cxn ang="0">
                    <a:pos x="1826" y="299"/>
                  </a:cxn>
                  <a:cxn ang="0">
                    <a:pos x="1471" y="592"/>
                  </a:cxn>
                  <a:cxn ang="0">
                    <a:pos x="1464" y="703"/>
                  </a:cxn>
                  <a:cxn ang="0">
                    <a:pos x="1345" y="801"/>
                  </a:cxn>
                  <a:cxn ang="0">
                    <a:pos x="1450" y="1003"/>
                  </a:cxn>
                  <a:cxn ang="0">
                    <a:pos x="1241" y="1150"/>
                  </a:cxn>
                  <a:cxn ang="0">
                    <a:pos x="1311" y="1226"/>
                  </a:cxn>
                  <a:cxn ang="0">
                    <a:pos x="1269" y="1337"/>
                  </a:cxn>
                  <a:cxn ang="0">
                    <a:pos x="1192" y="1359"/>
                  </a:cxn>
                  <a:cxn ang="0">
                    <a:pos x="1170" y="1560"/>
                  </a:cxn>
                  <a:cxn ang="0">
                    <a:pos x="1059" y="1407"/>
                  </a:cxn>
                  <a:cxn ang="0">
                    <a:pos x="850" y="1588"/>
                  </a:cxn>
                  <a:cxn ang="0">
                    <a:pos x="739" y="1490"/>
                  </a:cxn>
                  <a:cxn ang="0">
                    <a:pos x="774" y="1386"/>
                  </a:cxn>
                  <a:cxn ang="0">
                    <a:pos x="760" y="1365"/>
                  </a:cxn>
                  <a:cxn ang="0">
                    <a:pos x="711" y="1373"/>
                  </a:cxn>
                  <a:cxn ang="0">
                    <a:pos x="711" y="1317"/>
                  </a:cxn>
                  <a:cxn ang="0">
                    <a:pos x="690" y="1268"/>
                  </a:cxn>
                  <a:cxn ang="0">
                    <a:pos x="655" y="1331"/>
                  </a:cxn>
                  <a:cxn ang="0">
                    <a:pos x="579" y="1240"/>
                  </a:cxn>
                  <a:cxn ang="0">
                    <a:pos x="516" y="1254"/>
                  </a:cxn>
                  <a:cxn ang="0">
                    <a:pos x="530" y="1198"/>
                  </a:cxn>
                  <a:cxn ang="0">
                    <a:pos x="481" y="1233"/>
                  </a:cxn>
                  <a:cxn ang="0">
                    <a:pos x="481" y="1178"/>
                  </a:cxn>
                  <a:cxn ang="0">
                    <a:pos x="398" y="1170"/>
                  </a:cxn>
                  <a:cxn ang="0">
                    <a:pos x="390" y="1122"/>
                  </a:cxn>
                  <a:cxn ang="0">
                    <a:pos x="348" y="1045"/>
                  </a:cxn>
                  <a:cxn ang="0">
                    <a:pos x="314" y="1052"/>
                  </a:cxn>
                  <a:cxn ang="0">
                    <a:pos x="321" y="1011"/>
                  </a:cxn>
                  <a:cxn ang="0">
                    <a:pos x="243" y="983"/>
                  </a:cxn>
                  <a:cxn ang="0">
                    <a:pos x="209" y="983"/>
                  </a:cxn>
                  <a:cxn ang="0">
                    <a:pos x="243" y="933"/>
                  </a:cxn>
                  <a:cxn ang="0">
                    <a:pos x="202" y="899"/>
                  </a:cxn>
                  <a:cxn ang="0">
                    <a:pos x="209" y="842"/>
                  </a:cxn>
                  <a:cxn ang="0">
                    <a:pos x="153" y="808"/>
                  </a:cxn>
                  <a:cxn ang="0">
                    <a:pos x="167" y="647"/>
                  </a:cxn>
                  <a:cxn ang="0">
                    <a:pos x="56" y="502"/>
                  </a:cxn>
                  <a:cxn ang="0">
                    <a:pos x="56" y="321"/>
                  </a:cxn>
                  <a:cxn ang="0">
                    <a:pos x="0" y="209"/>
                  </a:cxn>
                  <a:cxn ang="0">
                    <a:pos x="209" y="0"/>
                  </a:cxn>
                  <a:cxn ang="0">
                    <a:pos x="481" y="154"/>
                  </a:cxn>
                  <a:cxn ang="0">
                    <a:pos x="516" y="126"/>
                  </a:cxn>
                  <a:cxn ang="0">
                    <a:pos x="523" y="271"/>
                  </a:cxn>
                  <a:cxn ang="0">
                    <a:pos x="808" y="627"/>
                  </a:cxn>
                  <a:cxn ang="0">
                    <a:pos x="934" y="717"/>
                  </a:cxn>
                  <a:cxn ang="0">
                    <a:pos x="1039" y="864"/>
                  </a:cxn>
                  <a:cxn ang="0">
                    <a:pos x="1108" y="899"/>
                  </a:cxn>
                  <a:cxn ang="0">
                    <a:pos x="1108" y="836"/>
                  </a:cxn>
                  <a:cxn ang="0">
                    <a:pos x="1025" y="683"/>
                  </a:cxn>
                  <a:cxn ang="0">
                    <a:pos x="1080" y="550"/>
                  </a:cxn>
                  <a:cxn ang="0">
                    <a:pos x="1080" y="369"/>
                  </a:cxn>
                  <a:cxn ang="0">
                    <a:pos x="1087" y="313"/>
                  </a:cxn>
                  <a:cxn ang="0">
                    <a:pos x="1311" y="244"/>
                  </a:cxn>
                  <a:cxn ang="0">
                    <a:pos x="1317" y="160"/>
                  </a:cxn>
                  <a:cxn ang="0">
                    <a:pos x="1353" y="132"/>
                  </a:cxn>
                  <a:cxn ang="0">
                    <a:pos x="1457" y="216"/>
                  </a:cxn>
                  <a:cxn ang="0">
                    <a:pos x="1687" y="140"/>
                  </a:cxn>
                  <a:cxn ang="0">
                    <a:pos x="1707" y="188"/>
                  </a:cxn>
                  <a:cxn ang="0">
                    <a:pos x="1763" y="195"/>
                  </a:cxn>
                  <a:cxn ang="0">
                    <a:pos x="1777" y="257"/>
                  </a:cxn>
                </a:cxnLst>
                <a:rect l="0" t="0" r="r" b="b"/>
                <a:pathLst>
                  <a:path w="1826" h="1588">
                    <a:moveTo>
                      <a:pt x="1777" y="257"/>
                    </a:moveTo>
                    <a:lnTo>
                      <a:pt x="1826" y="299"/>
                    </a:lnTo>
                    <a:lnTo>
                      <a:pt x="1471" y="592"/>
                    </a:lnTo>
                    <a:lnTo>
                      <a:pt x="1464" y="703"/>
                    </a:lnTo>
                    <a:lnTo>
                      <a:pt x="1345" y="801"/>
                    </a:lnTo>
                    <a:lnTo>
                      <a:pt x="1450" y="1003"/>
                    </a:lnTo>
                    <a:lnTo>
                      <a:pt x="1241" y="1150"/>
                    </a:lnTo>
                    <a:lnTo>
                      <a:pt x="1311" y="1226"/>
                    </a:lnTo>
                    <a:lnTo>
                      <a:pt x="1269" y="1337"/>
                    </a:lnTo>
                    <a:lnTo>
                      <a:pt x="1192" y="1359"/>
                    </a:lnTo>
                    <a:lnTo>
                      <a:pt x="1170" y="1560"/>
                    </a:lnTo>
                    <a:lnTo>
                      <a:pt x="1059" y="1407"/>
                    </a:lnTo>
                    <a:lnTo>
                      <a:pt x="850" y="1588"/>
                    </a:lnTo>
                    <a:lnTo>
                      <a:pt x="739" y="1490"/>
                    </a:lnTo>
                    <a:lnTo>
                      <a:pt x="774" y="1386"/>
                    </a:lnTo>
                    <a:lnTo>
                      <a:pt x="760" y="1365"/>
                    </a:lnTo>
                    <a:lnTo>
                      <a:pt x="711" y="1373"/>
                    </a:lnTo>
                    <a:lnTo>
                      <a:pt x="711" y="1317"/>
                    </a:lnTo>
                    <a:lnTo>
                      <a:pt x="690" y="1268"/>
                    </a:lnTo>
                    <a:lnTo>
                      <a:pt x="655" y="1331"/>
                    </a:lnTo>
                    <a:lnTo>
                      <a:pt x="579" y="1240"/>
                    </a:lnTo>
                    <a:lnTo>
                      <a:pt x="516" y="1254"/>
                    </a:lnTo>
                    <a:lnTo>
                      <a:pt x="530" y="1198"/>
                    </a:lnTo>
                    <a:lnTo>
                      <a:pt x="481" y="1233"/>
                    </a:lnTo>
                    <a:lnTo>
                      <a:pt x="481" y="1178"/>
                    </a:lnTo>
                    <a:lnTo>
                      <a:pt x="398" y="1170"/>
                    </a:lnTo>
                    <a:lnTo>
                      <a:pt x="390" y="1122"/>
                    </a:lnTo>
                    <a:lnTo>
                      <a:pt x="348" y="1045"/>
                    </a:lnTo>
                    <a:lnTo>
                      <a:pt x="314" y="1052"/>
                    </a:lnTo>
                    <a:lnTo>
                      <a:pt x="321" y="1011"/>
                    </a:lnTo>
                    <a:lnTo>
                      <a:pt x="243" y="983"/>
                    </a:lnTo>
                    <a:lnTo>
                      <a:pt x="209" y="983"/>
                    </a:lnTo>
                    <a:lnTo>
                      <a:pt x="243" y="933"/>
                    </a:lnTo>
                    <a:lnTo>
                      <a:pt x="202" y="899"/>
                    </a:lnTo>
                    <a:lnTo>
                      <a:pt x="209" y="842"/>
                    </a:lnTo>
                    <a:lnTo>
                      <a:pt x="153" y="808"/>
                    </a:lnTo>
                    <a:lnTo>
                      <a:pt x="167" y="647"/>
                    </a:lnTo>
                    <a:lnTo>
                      <a:pt x="56" y="502"/>
                    </a:lnTo>
                    <a:lnTo>
                      <a:pt x="56" y="321"/>
                    </a:lnTo>
                    <a:lnTo>
                      <a:pt x="0" y="209"/>
                    </a:lnTo>
                    <a:lnTo>
                      <a:pt x="209" y="0"/>
                    </a:lnTo>
                    <a:lnTo>
                      <a:pt x="481" y="154"/>
                    </a:lnTo>
                    <a:lnTo>
                      <a:pt x="516" y="126"/>
                    </a:lnTo>
                    <a:lnTo>
                      <a:pt x="523" y="271"/>
                    </a:lnTo>
                    <a:lnTo>
                      <a:pt x="808" y="627"/>
                    </a:lnTo>
                    <a:lnTo>
                      <a:pt x="934" y="717"/>
                    </a:lnTo>
                    <a:lnTo>
                      <a:pt x="1039" y="864"/>
                    </a:lnTo>
                    <a:lnTo>
                      <a:pt x="1108" y="899"/>
                    </a:lnTo>
                    <a:lnTo>
                      <a:pt x="1108" y="836"/>
                    </a:lnTo>
                    <a:lnTo>
                      <a:pt x="1025" y="683"/>
                    </a:lnTo>
                    <a:lnTo>
                      <a:pt x="1080" y="550"/>
                    </a:lnTo>
                    <a:lnTo>
                      <a:pt x="1080" y="369"/>
                    </a:lnTo>
                    <a:lnTo>
                      <a:pt x="1087" y="313"/>
                    </a:lnTo>
                    <a:lnTo>
                      <a:pt x="1311" y="244"/>
                    </a:lnTo>
                    <a:lnTo>
                      <a:pt x="1317" y="160"/>
                    </a:lnTo>
                    <a:lnTo>
                      <a:pt x="1353" y="132"/>
                    </a:lnTo>
                    <a:lnTo>
                      <a:pt x="1457" y="216"/>
                    </a:lnTo>
                    <a:lnTo>
                      <a:pt x="1687" y="140"/>
                    </a:lnTo>
                    <a:lnTo>
                      <a:pt x="1707" y="188"/>
                    </a:lnTo>
                    <a:lnTo>
                      <a:pt x="1763" y="195"/>
                    </a:lnTo>
                    <a:lnTo>
                      <a:pt x="1777" y="257"/>
                    </a:lnTo>
                    <a:close/>
                  </a:path>
                </a:pathLst>
              </a:custGeom>
              <a:solidFill>
                <a:srgbClr val="CC33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744" name="Freeform 72"/>
              <p:cNvSpPr>
                <a:spLocks/>
              </p:cNvSpPr>
              <p:nvPr/>
            </p:nvSpPr>
            <p:spPr bwMode="auto">
              <a:xfrm>
                <a:off x="3559" y="2902"/>
                <a:ext cx="913" cy="794"/>
              </a:xfrm>
              <a:custGeom>
                <a:avLst/>
                <a:gdLst/>
                <a:ahLst/>
                <a:cxnLst>
                  <a:cxn ang="0">
                    <a:pos x="1778" y="259"/>
                  </a:cxn>
                  <a:cxn ang="0">
                    <a:pos x="1826" y="300"/>
                  </a:cxn>
                  <a:cxn ang="0">
                    <a:pos x="1472" y="593"/>
                  </a:cxn>
                  <a:cxn ang="0">
                    <a:pos x="1464" y="704"/>
                  </a:cxn>
                  <a:cxn ang="0">
                    <a:pos x="1346" y="802"/>
                  </a:cxn>
                  <a:cxn ang="0">
                    <a:pos x="1450" y="1004"/>
                  </a:cxn>
                  <a:cxn ang="0">
                    <a:pos x="1241" y="1150"/>
                  </a:cxn>
                  <a:cxn ang="0">
                    <a:pos x="1311" y="1227"/>
                  </a:cxn>
                  <a:cxn ang="0">
                    <a:pos x="1269" y="1338"/>
                  </a:cxn>
                  <a:cxn ang="0">
                    <a:pos x="1192" y="1359"/>
                  </a:cxn>
                  <a:cxn ang="0">
                    <a:pos x="1172" y="1561"/>
                  </a:cxn>
                  <a:cxn ang="0">
                    <a:pos x="1060" y="1408"/>
                  </a:cxn>
                  <a:cxn ang="0">
                    <a:pos x="851" y="1589"/>
                  </a:cxn>
                  <a:cxn ang="0">
                    <a:pos x="740" y="1491"/>
                  </a:cxn>
                  <a:cxn ang="0">
                    <a:pos x="774" y="1386"/>
                  </a:cxn>
                  <a:cxn ang="0">
                    <a:pos x="760" y="1366"/>
                  </a:cxn>
                  <a:cxn ang="0">
                    <a:pos x="712" y="1373"/>
                  </a:cxn>
                  <a:cxn ang="0">
                    <a:pos x="712" y="1317"/>
                  </a:cxn>
                  <a:cxn ang="0">
                    <a:pos x="690" y="1269"/>
                  </a:cxn>
                  <a:cxn ang="0">
                    <a:pos x="656" y="1331"/>
                  </a:cxn>
                  <a:cxn ang="0">
                    <a:pos x="579" y="1241"/>
                  </a:cxn>
                  <a:cxn ang="0">
                    <a:pos x="517" y="1255"/>
                  </a:cxn>
                  <a:cxn ang="0">
                    <a:pos x="531" y="1199"/>
                  </a:cxn>
                  <a:cxn ang="0">
                    <a:pos x="481" y="1233"/>
                  </a:cxn>
                  <a:cxn ang="0">
                    <a:pos x="481" y="1178"/>
                  </a:cxn>
                  <a:cxn ang="0">
                    <a:pos x="398" y="1171"/>
                  </a:cxn>
                  <a:cxn ang="0">
                    <a:pos x="391" y="1122"/>
                  </a:cxn>
                  <a:cxn ang="0">
                    <a:pos x="349" y="1046"/>
                  </a:cxn>
                  <a:cxn ang="0">
                    <a:pos x="314" y="1052"/>
                  </a:cxn>
                  <a:cxn ang="0">
                    <a:pos x="322" y="1011"/>
                  </a:cxn>
                  <a:cxn ang="0">
                    <a:pos x="244" y="983"/>
                  </a:cxn>
                  <a:cxn ang="0">
                    <a:pos x="209" y="983"/>
                  </a:cxn>
                  <a:cxn ang="0">
                    <a:pos x="244" y="934"/>
                  </a:cxn>
                  <a:cxn ang="0">
                    <a:pos x="203" y="899"/>
                  </a:cxn>
                  <a:cxn ang="0">
                    <a:pos x="209" y="843"/>
                  </a:cxn>
                  <a:cxn ang="0">
                    <a:pos x="153" y="808"/>
                  </a:cxn>
                  <a:cxn ang="0">
                    <a:pos x="167" y="648"/>
                  </a:cxn>
                  <a:cxn ang="0">
                    <a:pos x="56" y="502"/>
                  </a:cxn>
                  <a:cxn ang="0">
                    <a:pos x="56" y="321"/>
                  </a:cxn>
                  <a:cxn ang="0">
                    <a:pos x="0" y="209"/>
                  </a:cxn>
                  <a:cxn ang="0">
                    <a:pos x="209" y="0"/>
                  </a:cxn>
                  <a:cxn ang="0">
                    <a:pos x="481" y="154"/>
                  </a:cxn>
                  <a:cxn ang="0">
                    <a:pos x="517" y="126"/>
                  </a:cxn>
                  <a:cxn ang="0">
                    <a:pos x="523" y="272"/>
                  </a:cxn>
                  <a:cxn ang="0">
                    <a:pos x="809" y="627"/>
                  </a:cxn>
                  <a:cxn ang="0">
                    <a:pos x="935" y="718"/>
                  </a:cxn>
                  <a:cxn ang="0">
                    <a:pos x="1039" y="864"/>
                  </a:cxn>
                  <a:cxn ang="0">
                    <a:pos x="1108" y="899"/>
                  </a:cxn>
                  <a:cxn ang="0">
                    <a:pos x="1108" y="836"/>
                  </a:cxn>
                  <a:cxn ang="0">
                    <a:pos x="1025" y="683"/>
                  </a:cxn>
                  <a:cxn ang="0">
                    <a:pos x="1080" y="551"/>
                  </a:cxn>
                  <a:cxn ang="0">
                    <a:pos x="1080" y="370"/>
                  </a:cxn>
                  <a:cxn ang="0">
                    <a:pos x="1088" y="314"/>
                  </a:cxn>
                  <a:cxn ang="0">
                    <a:pos x="1311" y="245"/>
                  </a:cxn>
                  <a:cxn ang="0">
                    <a:pos x="1318" y="161"/>
                  </a:cxn>
                  <a:cxn ang="0">
                    <a:pos x="1353" y="133"/>
                  </a:cxn>
                  <a:cxn ang="0">
                    <a:pos x="1458" y="217"/>
                  </a:cxn>
                  <a:cxn ang="0">
                    <a:pos x="1687" y="140"/>
                  </a:cxn>
                  <a:cxn ang="0">
                    <a:pos x="1709" y="189"/>
                  </a:cxn>
                  <a:cxn ang="0">
                    <a:pos x="1764" y="195"/>
                  </a:cxn>
                  <a:cxn ang="0">
                    <a:pos x="1778" y="259"/>
                  </a:cxn>
                </a:cxnLst>
                <a:rect l="0" t="0" r="r" b="b"/>
                <a:pathLst>
                  <a:path w="1826" h="1589">
                    <a:moveTo>
                      <a:pt x="1778" y="259"/>
                    </a:moveTo>
                    <a:lnTo>
                      <a:pt x="1826" y="300"/>
                    </a:lnTo>
                    <a:lnTo>
                      <a:pt x="1472" y="593"/>
                    </a:lnTo>
                    <a:lnTo>
                      <a:pt x="1464" y="704"/>
                    </a:lnTo>
                    <a:lnTo>
                      <a:pt x="1346" y="802"/>
                    </a:lnTo>
                    <a:lnTo>
                      <a:pt x="1450" y="1004"/>
                    </a:lnTo>
                    <a:lnTo>
                      <a:pt x="1241" y="1150"/>
                    </a:lnTo>
                    <a:lnTo>
                      <a:pt x="1311" y="1227"/>
                    </a:lnTo>
                    <a:lnTo>
                      <a:pt x="1269" y="1338"/>
                    </a:lnTo>
                    <a:lnTo>
                      <a:pt x="1192" y="1359"/>
                    </a:lnTo>
                    <a:lnTo>
                      <a:pt x="1172" y="1561"/>
                    </a:lnTo>
                    <a:lnTo>
                      <a:pt x="1060" y="1408"/>
                    </a:lnTo>
                    <a:lnTo>
                      <a:pt x="851" y="1589"/>
                    </a:lnTo>
                    <a:lnTo>
                      <a:pt x="740" y="1491"/>
                    </a:lnTo>
                    <a:lnTo>
                      <a:pt x="774" y="1386"/>
                    </a:lnTo>
                    <a:lnTo>
                      <a:pt x="760" y="1366"/>
                    </a:lnTo>
                    <a:lnTo>
                      <a:pt x="712" y="1373"/>
                    </a:lnTo>
                    <a:lnTo>
                      <a:pt x="712" y="1317"/>
                    </a:lnTo>
                    <a:lnTo>
                      <a:pt x="690" y="1269"/>
                    </a:lnTo>
                    <a:lnTo>
                      <a:pt x="656" y="1331"/>
                    </a:lnTo>
                    <a:lnTo>
                      <a:pt x="579" y="1241"/>
                    </a:lnTo>
                    <a:lnTo>
                      <a:pt x="517" y="1255"/>
                    </a:lnTo>
                    <a:lnTo>
                      <a:pt x="531" y="1199"/>
                    </a:lnTo>
                    <a:lnTo>
                      <a:pt x="481" y="1233"/>
                    </a:lnTo>
                    <a:lnTo>
                      <a:pt x="481" y="1178"/>
                    </a:lnTo>
                    <a:lnTo>
                      <a:pt x="398" y="1171"/>
                    </a:lnTo>
                    <a:lnTo>
                      <a:pt x="391" y="1122"/>
                    </a:lnTo>
                    <a:lnTo>
                      <a:pt x="349" y="1046"/>
                    </a:lnTo>
                    <a:lnTo>
                      <a:pt x="314" y="1052"/>
                    </a:lnTo>
                    <a:lnTo>
                      <a:pt x="322" y="1011"/>
                    </a:lnTo>
                    <a:lnTo>
                      <a:pt x="244" y="983"/>
                    </a:lnTo>
                    <a:lnTo>
                      <a:pt x="209" y="983"/>
                    </a:lnTo>
                    <a:lnTo>
                      <a:pt x="244" y="934"/>
                    </a:lnTo>
                    <a:lnTo>
                      <a:pt x="203" y="899"/>
                    </a:lnTo>
                    <a:lnTo>
                      <a:pt x="209" y="843"/>
                    </a:lnTo>
                    <a:lnTo>
                      <a:pt x="153" y="808"/>
                    </a:lnTo>
                    <a:lnTo>
                      <a:pt x="167" y="648"/>
                    </a:lnTo>
                    <a:lnTo>
                      <a:pt x="56" y="502"/>
                    </a:lnTo>
                    <a:lnTo>
                      <a:pt x="56" y="321"/>
                    </a:lnTo>
                    <a:lnTo>
                      <a:pt x="0" y="209"/>
                    </a:lnTo>
                    <a:lnTo>
                      <a:pt x="209" y="0"/>
                    </a:lnTo>
                    <a:lnTo>
                      <a:pt x="481" y="154"/>
                    </a:lnTo>
                    <a:lnTo>
                      <a:pt x="517" y="126"/>
                    </a:lnTo>
                    <a:lnTo>
                      <a:pt x="523" y="272"/>
                    </a:lnTo>
                    <a:lnTo>
                      <a:pt x="809" y="627"/>
                    </a:lnTo>
                    <a:lnTo>
                      <a:pt x="935" y="718"/>
                    </a:lnTo>
                    <a:lnTo>
                      <a:pt x="1039" y="864"/>
                    </a:lnTo>
                    <a:lnTo>
                      <a:pt x="1108" y="899"/>
                    </a:lnTo>
                    <a:lnTo>
                      <a:pt x="1108" y="836"/>
                    </a:lnTo>
                    <a:lnTo>
                      <a:pt x="1025" y="683"/>
                    </a:lnTo>
                    <a:lnTo>
                      <a:pt x="1080" y="551"/>
                    </a:lnTo>
                    <a:lnTo>
                      <a:pt x="1080" y="370"/>
                    </a:lnTo>
                    <a:lnTo>
                      <a:pt x="1088" y="314"/>
                    </a:lnTo>
                    <a:lnTo>
                      <a:pt x="1311" y="245"/>
                    </a:lnTo>
                    <a:lnTo>
                      <a:pt x="1318" y="161"/>
                    </a:lnTo>
                    <a:lnTo>
                      <a:pt x="1353" y="133"/>
                    </a:lnTo>
                    <a:lnTo>
                      <a:pt x="1458" y="217"/>
                    </a:lnTo>
                    <a:lnTo>
                      <a:pt x="1687" y="140"/>
                    </a:lnTo>
                    <a:lnTo>
                      <a:pt x="1709" y="189"/>
                    </a:lnTo>
                    <a:lnTo>
                      <a:pt x="1764" y="195"/>
                    </a:lnTo>
                    <a:lnTo>
                      <a:pt x="1778" y="259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745" name="Freeform 73"/>
              <p:cNvSpPr>
                <a:spLocks noEditPoints="1"/>
              </p:cNvSpPr>
              <p:nvPr/>
            </p:nvSpPr>
            <p:spPr bwMode="auto">
              <a:xfrm>
                <a:off x="4325" y="1811"/>
                <a:ext cx="1014" cy="1362"/>
              </a:xfrm>
              <a:custGeom>
                <a:avLst/>
                <a:gdLst/>
                <a:ahLst/>
                <a:cxnLst>
                  <a:cxn ang="0">
                    <a:pos x="257" y="1518"/>
                  </a:cxn>
                  <a:cxn ang="0">
                    <a:pos x="139" y="1393"/>
                  </a:cxn>
                  <a:cxn ang="0">
                    <a:pos x="56" y="1288"/>
                  </a:cxn>
                  <a:cxn ang="0">
                    <a:pos x="6" y="1197"/>
                  </a:cxn>
                  <a:cxn ang="0">
                    <a:pos x="97" y="1226"/>
                  </a:cxn>
                  <a:cxn ang="0">
                    <a:pos x="257" y="1114"/>
                  </a:cxn>
                  <a:cxn ang="0">
                    <a:pos x="355" y="1169"/>
                  </a:cxn>
                  <a:cxn ang="0">
                    <a:pos x="543" y="738"/>
                  </a:cxn>
                  <a:cxn ang="0">
                    <a:pos x="460" y="403"/>
                  </a:cxn>
                  <a:cxn ang="0">
                    <a:pos x="627" y="298"/>
                  </a:cxn>
                  <a:cxn ang="0">
                    <a:pos x="919" y="187"/>
                  </a:cxn>
                  <a:cxn ang="0">
                    <a:pos x="1142" y="139"/>
                  </a:cxn>
                  <a:cxn ang="0">
                    <a:pos x="1247" y="285"/>
                  </a:cxn>
                  <a:cxn ang="0">
                    <a:pos x="1421" y="103"/>
                  </a:cxn>
                  <a:cxn ang="0">
                    <a:pos x="1777" y="0"/>
                  </a:cxn>
                  <a:cxn ang="0">
                    <a:pos x="1986" y="181"/>
                  </a:cxn>
                  <a:cxn ang="0">
                    <a:pos x="1958" y="271"/>
                  </a:cxn>
                  <a:cxn ang="0">
                    <a:pos x="1861" y="389"/>
                  </a:cxn>
                  <a:cxn ang="0">
                    <a:pos x="1874" y="473"/>
                  </a:cxn>
                  <a:cxn ang="0">
                    <a:pos x="1757" y="662"/>
                  </a:cxn>
                  <a:cxn ang="0">
                    <a:pos x="1624" y="773"/>
                  </a:cxn>
                  <a:cxn ang="0">
                    <a:pos x="1568" y="919"/>
                  </a:cxn>
                  <a:cxn ang="0">
                    <a:pos x="1401" y="801"/>
                  </a:cxn>
                  <a:cxn ang="0">
                    <a:pos x="1289" y="891"/>
                  </a:cxn>
                  <a:cxn ang="0">
                    <a:pos x="1011" y="1211"/>
                  </a:cxn>
                  <a:cxn ang="0">
                    <a:pos x="1045" y="1254"/>
                  </a:cxn>
                  <a:cxn ang="0">
                    <a:pos x="1198" y="1413"/>
                  </a:cxn>
                  <a:cxn ang="0">
                    <a:pos x="1094" y="1511"/>
                  </a:cxn>
                  <a:cxn ang="0">
                    <a:pos x="892" y="1664"/>
                  </a:cxn>
                  <a:cxn ang="0">
                    <a:pos x="997" y="1769"/>
                  </a:cxn>
                  <a:cxn ang="0">
                    <a:pos x="899" y="1873"/>
                  </a:cxn>
                  <a:cxn ang="0">
                    <a:pos x="927" y="1908"/>
                  </a:cxn>
                  <a:cxn ang="0">
                    <a:pos x="1094" y="1867"/>
                  </a:cxn>
                  <a:cxn ang="0">
                    <a:pos x="1101" y="2167"/>
                  </a:cxn>
                  <a:cxn ang="0">
                    <a:pos x="864" y="2431"/>
                  </a:cxn>
                  <a:cxn ang="0">
                    <a:pos x="683" y="2479"/>
                  </a:cxn>
                  <a:cxn ang="0">
                    <a:pos x="676" y="2591"/>
                  </a:cxn>
                  <a:cxn ang="0">
                    <a:pos x="662" y="2688"/>
                  </a:cxn>
                  <a:cxn ang="0">
                    <a:pos x="488" y="2723"/>
                  </a:cxn>
                  <a:cxn ang="0">
                    <a:pos x="320" y="2410"/>
                  </a:cxn>
                  <a:cxn ang="0">
                    <a:pos x="306" y="2117"/>
                  </a:cxn>
                  <a:cxn ang="0">
                    <a:pos x="369" y="1789"/>
                  </a:cxn>
                  <a:cxn ang="0">
                    <a:pos x="480" y="1783"/>
                  </a:cxn>
                  <a:cxn ang="0">
                    <a:pos x="593" y="1608"/>
                  </a:cxn>
                  <a:cxn ang="0">
                    <a:pos x="697" y="1497"/>
                  </a:cxn>
                  <a:cxn ang="0">
                    <a:pos x="780" y="1393"/>
                  </a:cxn>
                  <a:cxn ang="0">
                    <a:pos x="822" y="1205"/>
                  </a:cxn>
                  <a:cxn ang="0">
                    <a:pos x="788" y="1149"/>
                  </a:cxn>
                  <a:cxn ang="0">
                    <a:pos x="564" y="1205"/>
                  </a:cxn>
                  <a:cxn ang="0">
                    <a:pos x="1771" y="1421"/>
                  </a:cxn>
                  <a:cxn ang="0">
                    <a:pos x="1916" y="1511"/>
                  </a:cxn>
                  <a:cxn ang="0">
                    <a:pos x="1972" y="1713"/>
                  </a:cxn>
                  <a:cxn ang="0">
                    <a:pos x="1910" y="1853"/>
                  </a:cxn>
                  <a:cxn ang="0">
                    <a:pos x="1874" y="1936"/>
                  </a:cxn>
                  <a:cxn ang="0">
                    <a:pos x="1701" y="1998"/>
                  </a:cxn>
                  <a:cxn ang="0">
                    <a:pos x="1610" y="2117"/>
                  </a:cxn>
                  <a:cxn ang="0">
                    <a:pos x="1589" y="2040"/>
                  </a:cxn>
                  <a:cxn ang="0">
                    <a:pos x="1477" y="2048"/>
                  </a:cxn>
                  <a:cxn ang="0">
                    <a:pos x="1156" y="2020"/>
                  </a:cxn>
                  <a:cxn ang="0">
                    <a:pos x="1715" y="1449"/>
                  </a:cxn>
                </a:cxnLst>
                <a:rect l="0" t="0" r="r" b="b"/>
                <a:pathLst>
                  <a:path w="2028" h="2723">
                    <a:moveTo>
                      <a:pt x="466" y="1135"/>
                    </a:moveTo>
                    <a:lnTo>
                      <a:pt x="257" y="1518"/>
                    </a:lnTo>
                    <a:lnTo>
                      <a:pt x="215" y="1539"/>
                    </a:lnTo>
                    <a:lnTo>
                      <a:pt x="139" y="1393"/>
                    </a:lnTo>
                    <a:lnTo>
                      <a:pt x="42" y="1379"/>
                    </a:lnTo>
                    <a:lnTo>
                      <a:pt x="56" y="1288"/>
                    </a:lnTo>
                    <a:lnTo>
                      <a:pt x="0" y="1260"/>
                    </a:lnTo>
                    <a:lnTo>
                      <a:pt x="6" y="1197"/>
                    </a:lnTo>
                    <a:lnTo>
                      <a:pt x="76" y="1163"/>
                    </a:lnTo>
                    <a:lnTo>
                      <a:pt x="97" y="1226"/>
                    </a:lnTo>
                    <a:lnTo>
                      <a:pt x="132" y="1240"/>
                    </a:lnTo>
                    <a:lnTo>
                      <a:pt x="257" y="1114"/>
                    </a:lnTo>
                    <a:lnTo>
                      <a:pt x="320" y="1114"/>
                    </a:lnTo>
                    <a:lnTo>
                      <a:pt x="355" y="1169"/>
                    </a:lnTo>
                    <a:lnTo>
                      <a:pt x="452" y="1100"/>
                    </a:lnTo>
                    <a:lnTo>
                      <a:pt x="543" y="738"/>
                    </a:lnTo>
                    <a:lnTo>
                      <a:pt x="292" y="445"/>
                    </a:lnTo>
                    <a:lnTo>
                      <a:pt x="460" y="403"/>
                    </a:lnTo>
                    <a:lnTo>
                      <a:pt x="515" y="313"/>
                    </a:lnTo>
                    <a:lnTo>
                      <a:pt x="627" y="298"/>
                    </a:lnTo>
                    <a:lnTo>
                      <a:pt x="816" y="187"/>
                    </a:lnTo>
                    <a:lnTo>
                      <a:pt x="919" y="187"/>
                    </a:lnTo>
                    <a:lnTo>
                      <a:pt x="1080" y="117"/>
                    </a:lnTo>
                    <a:lnTo>
                      <a:pt x="1142" y="139"/>
                    </a:lnTo>
                    <a:lnTo>
                      <a:pt x="1226" y="306"/>
                    </a:lnTo>
                    <a:lnTo>
                      <a:pt x="1247" y="285"/>
                    </a:lnTo>
                    <a:lnTo>
                      <a:pt x="1324" y="173"/>
                    </a:lnTo>
                    <a:lnTo>
                      <a:pt x="1421" y="103"/>
                    </a:lnTo>
                    <a:lnTo>
                      <a:pt x="1610" y="117"/>
                    </a:lnTo>
                    <a:lnTo>
                      <a:pt x="1777" y="0"/>
                    </a:lnTo>
                    <a:lnTo>
                      <a:pt x="1958" y="208"/>
                    </a:lnTo>
                    <a:lnTo>
                      <a:pt x="1986" y="181"/>
                    </a:lnTo>
                    <a:lnTo>
                      <a:pt x="2021" y="236"/>
                    </a:lnTo>
                    <a:lnTo>
                      <a:pt x="1958" y="271"/>
                    </a:lnTo>
                    <a:lnTo>
                      <a:pt x="1882" y="250"/>
                    </a:lnTo>
                    <a:lnTo>
                      <a:pt x="1861" y="389"/>
                    </a:lnTo>
                    <a:lnTo>
                      <a:pt x="1924" y="411"/>
                    </a:lnTo>
                    <a:lnTo>
                      <a:pt x="1874" y="473"/>
                    </a:lnTo>
                    <a:lnTo>
                      <a:pt x="1896" y="668"/>
                    </a:lnTo>
                    <a:lnTo>
                      <a:pt x="1757" y="662"/>
                    </a:lnTo>
                    <a:lnTo>
                      <a:pt x="1659" y="703"/>
                    </a:lnTo>
                    <a:lnTo>
                      <a:pt x="1624" y="773"/>
                    </a:lnTo>
                    <a:lnTo>
                      <a:pt x="1659" y="877"/>
                    </a:lnTo>
                    <a:lnTo>
                      <a:pt x="1568" y="919"/>
                    </a:lnTo>
                    <a:lnTo>
                      <a:pt x="1491" y="912"/>
                    </a:lnTo>
                    <a:lnTo>
                      <a:pt x="1401" y="801"/>
                    </a:lnTo>
                    <a:lnTo>
                      <a:pt x="1296" y="793"/>
                    </a:lnTo>
                    <a:lnTo>
                      <a:pt x="1289" y="891"/>
                    </a:lnTo>
                    <a:lnTo>
                      <a:pt x="1115" y="954"/>
                    </a:lnTo>
                    <a:lnTo>
                      <a:pt x="1011" y="1211"/>
                    </a:lnTo>
                    <a:lnTo>
                      <a:pt x="1003" y="1246"/>
                    </a:lnTo>
                    <a:lnTo>
                      <a:pt x="1045" y="1254"/>
                    </a:lnTo>
                    <a:lnTo>
                      <a:pt x="1108" y="1379"/>
                    </a:lnTo>
                    <a:lnTo>
                      <a:pt x="1198" y="1413"/>
                    </a:lnTo>
                    <a:lnTo>
                      <a:pt x="1115" y="1455"/>
                    </a:lnTo>
                    <a:lnTo>
                      <a:pt x="1094" y="1511"/>
                    </a:lnTo>
                    <a:lnTo>
                      <a:pt x="933" y="1518"/>
                    </a:lnTo>
                    <a:lnTo>
                      <a:pt x="892" y="1664"/>
                    </a:lnTo>
                    <a:lnTo>
                      <a:pt x="955" y="1686"/>
                    </a:lnTo>
                    <a:lnTo>
                      <a:pt x="997" y="1769"/>
                    </a:lnTo>
                    <a:lnTo>
                      <a:pt x="955" y="1853"/>
                    </a:lnTo>
                    <a:lnTo>
                      <a:pt x="899" y="1873"/>
                    </a:lnTo>
                    <a:lnTo>
                      <a:pt x="941" y="1873"/>
                    </a:lnTo>
                    <a:lnTo>
                      <a:pt x="927" y="1908"/>
                    </a:lnTo>
                    <a:lnTo>
                      <a:pt x="997" y="1859"/>
                    </a:lnTo>
                    <a:lnTo>
                      <a:pt x="1094" y="1867"/>
                    </a:lnTo>
                    <a:lnTo>
                      <a:pt x="1031" y="2145"/>
                    </a:lnTo>
                    <a:lnTo>
                      <a:pt x="1101" y="2167"/>
                    </a:lnTo>
                    <a:lnTo>
                      <a:pt x="941" y="2396"/>
                    </a:lnTo>
                    <a:lnTo>
                      <a:pt x="864" y="2431"/>
                    </a:lnTo>
                    <a:lnTo>
                      <a:pt x="802" y="2507"/>
                    </a:lnTo>
                    <a:lnTo>
                      <a:pt x="683" y="2479"/>
                    </a:lnTo>
                    <a:lnTo>
                      <a:pt x="648" y="2549"/>
                    </a:lnTo>
                    <a:lnTo>
                      <a:pt x="676" y="2591"/>
                    </a:lnTo>
                    <a:lnTo>
                      <a:pt x="634" y="2660"/>
                    </a:lnTo>
                    <a:lnTo>
                      <a:pt x="662" y="2688"/>
                    </a:lnTo>
                    <a:lnTo>
                      <a:pt x="529" y="2723"/>
                    </a:lnTo>
                    <a:lnTo>
                      <a:pt x="488" y="2723"/>
                    </a:lnTo>
                    <a:lnTo>
                      <a:pt x="474" y="2619"/>
                    </a:lnTo>
                    <a:lnTo>
                      <a:pt x="320" y="2410"/>
                    </a:lnTo>
                    <a:lnTo>
                      <a:pt x="251" y="2173"/>
                    </a:lnTo>
                    <a:lnTo>
                      <a:pt x="306" y="2117"/>
                    </a:lnTo>
                    <a:lnTo>
                      <a:pt x="209" y="1853"/>
                    </a:lnTo>
                    <a:lnTo>
                      <a:pt x="369" y="1789"/>
                    </a:lnTo>
                    <a:lnTo>
                      <a:pt x="438" y="1831"/>
                    </a:lnTo>
                    <a:lnTo>
                      <a:pt x="480" y="1783"/>
                    </a:lnTo>
                    <a:lnTo>
                      <a:pt x="418" y="1741"/>
                    </a:lnTo>
                    <a:lnTo>
                      <a:pt x="593" y="1608"/>
                    </a:lnTo>
                    <a:lnTo>
                      <a:pt x="571" y="1595"/>
                    </a:lnTo>
                    <a:lnTo>
                      <a:pt x="697" y="1497"/>
                    </a:lnTo>
                    <a:lnTo>
                      <a:pt x="752" y="1358"/>
                    </a:lnTo>
                    <a:lnTo>
                      <a:pt x="780" y="1393"/>
                    </a:lnTo>
                    <a:lnTo>
                      <a:pt x="913" y="1330"/>
                    </a:lnTo>
                    <a:lnTo>
                      <a:pt x="822" y="1205"/>
                    </a:lnTo>
                    <a:lnTo>
                      <a:pt x="850" y="1072"/>
                    </a:lnTo>
                    <a:lnTo>
                      <a:pt x="788" y="1149"/>
                    </a:lnTo>
                    <a:lnTo>
                      <a:pt x="620" y="1135"/>
                    </a:lnTo>
                    <a:lnTo>
                      <a:pt x="564" y="1205"/>
                    </a:lnTo>
                    <a:lnTo>
                      <a:pt x="466" y="1135"/>
                    </a:lnTo>
                    <a:close/>
                    <a:moveTo>
                      <a:pt x="1771" y="1421"/>
                    </a:moveTo>
                    <a:lnTo>
                      <a:pt x="1861" y="1421"/>
                    </a:lnTo>
                    <a:lnTo>
                      <a:pt x="1916" y="1511"/>
                    </a:lnTo>
                    <a:lnTo>
                      <a:pt x="2028" y="1574"/>
                    </a:lnTo>
                    <a:lnTo>
                      <a:pt x="1972" y="1713"/>
                    </a:lnTo>
                    <a:lnTo>
                      <a:pt x="1993" y="1783"/>
                    </a:lnTo>
                    <a:lnTo>
                      <a:pt x="1910" y="1853"/>
                    </a:lnTo>
                    <a:lnTo>
                      <a:pt x="1902" y="1908"/>
                    </a:lnTo>
                    <a:lnTo>
                      <a:pt x="1874" y="1936"/>
                    </a:lnTo>
                    <a:lnTo>
                      <a:pt x="1812" y="1936"/>
                    </a:lnTo>
                    <a:lnTo>
                      <a:pt x="1701" y="1998"/>
                    </a:lnTo>
                    <a:lnTo>
                      <a:pt x="1624" y="2062"/>
                    </a:lnTo>
                    <a:lnTo>
                      <a:pt x="1610" y="2117"/>
                    </a:lnTo>
                    <a:lnTo>
                      <a:pt x="1582" y="2103"/>
                    </a:lnTo>
                    <a:lnTo>
                      <a:pt x="1589" y="2040"/>
                    </a:lnTo>
                    <a:lnTo>
                      <a:pt x="1562" y="2020"/>
                    </a:lnTo>
                    <a:lnTo>
                      <a:pt x="1477" y="2048"/>
                    </a:lnTo>
                    <a:lnTo>
                      <a:pt x="1310" y="1998"/>
                    </a:lnTo>
                    <a:lnTo>
                      <a:pt x="1156" y="2020"/>
                    </a:lnTo>
                    <a:lnTo>
                      <a:pt x="1435" y="1713"/>
                    </a:lnTo>
                    <a:lnTo>
                      <a:pt x="1715" y="1449"/>
                    </a:lnTo>
                    <a:lnTo>
                      <a:pt x="1771" y="1421"/>
                    </a:lnTo>
                    <a:close/>
                  </a:path>
                </a:pathLst>
              </a:custGeom>
              <a:solidFill>
                <a:srgbClr val="FF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746" name="Freeform 74"/>
              <p:cNvSpPr>
                <a:spLocks/>
              </p:cNvSpPr>
              <p:nvPr/>
            </p:nvSpPr>
            <p:spPr bwMode="auto">
              <a:xfrm>
                <a:off x="4325" y="1811"/>
                <a:ext cx="1011" cy="1362"/>
              </a:xfrm>
              <a:custGeom>
                <a:avLst/>
                <a:gdLst/>
                <a:ahLst/>
                <a:cxnLst>
                  <a:cxn ang="0">
                    <a:pos x="258" y="1518"/>
                  </a:cxn>
                  <a:cxn ang="0">
                    <a:pos x="139" y="1393"/>
                  </a:cxn>
                  <a:cxn ang="0">
                    <a:pos x="56" y="1289"/>
                  </a:cxn>
                  <a:cxn ang="0">
                    <a:pos x="7" y="1198"/>
                  </a:cxn>
                  <a:cxn ang="0">
                    <a:pos x="97" y="1226"/>
                  </a:cxn>
                  <a:cxn ang="0">
                    <a:pos x="258" y="1115"/>
                  </a:cxn>
                  <a:cxn ang="0">
                    <a:pos x="356" y="1170"/>
                  </a:cxn>
                  <a:cxn ang="0">
                    <a:pos x="543" y="739"/>
                  </a:cxn>
                  <a:cxn ang="0">
                    <a:pos x="460" y="404"/>
                  </a:cxn>
                  <a:cxn ang="0">
                    <a:pos x="628" y="300"/>
                  </a:cxn>
                  <a:cxn ang="0">
                    <a:pos x="921" y="188"/>
                  </a:cxn>
                  <a:cxn ang="0">
                    <a:pos x="1143" y="139"/>
                  </a:cxn>
                  <a:cxn ang="0">
                    <a:pos x="1247" y="286"/>
                  </a:cxn>
                  <a:cxn ang="0">
                    <a:pos x="1422" y="105"/>
                  </a:cxn>
                  <a:cxn ang="0">
                    <a:pos x="1778" y="0"/>
                  </a:cxn>
                  <a:cxn ang="0">
                    <a:pos x="1987" y="181"/>
                  </a:cxn>
                  <a:cxn ang="0">
                    <a:pos x="1959" y="272"/>
                  </a:cxn>
                  <a:cxn ang="0">
                    <a:pos x="1862" y="391"/>
                  </a:cxn>
                  <a:cxn ang="0">
                    <a:pos x="1876" y="474"/>
                  </a:cxn>
                  <a:cxn ang="0">
                    <a:pos x="1757" y="662"/>
                  </a:cxn>
                  <a:cxn ang="0">
                    <a:pos x="1625" y="773"/>
                  </a:cxn>
                  <a:cxn ang="0">
                    <a:pos x="1569" y="920"/>
                  </a:cxn>
                  <a:cxn ang="0">
                    <a:pos x="1401" y="801"/>
                  </a:cxn>
                  <a:cxn ang="0">
                    <a:pos x="1289" y="892"/>
                  </a:cxn>
                  <a:cxn ang="0">
                    <a:pos x="1011" y="1212"/>
                  </a:cxn>
                  <a:cxn ang="0">
                    <a:pos x="1046" y="1254"/>
                  </a:cxn>
                  <a:cxn ang="0">
                    <a:pos x="1199" y="1415"/>
                  </a:cxn>
                  <a:cxn ang="0">
                    <a:pos x="1094" y="1512"/>
                  </a:cxn>
                  <a:cxn ang="0">
                    <a:pos x="893" y="1665"/>
                  </a:cxn>
                  <a:cxn ang="0">
                    <a:pos x="997" y="1769"/>
                  </a:cxn>
                  <a:cxn ang="0">
                    <a:pos x="899" y="1874"/>
                  </a:cxn>
                  <a:cxn ang="0">
                    <a:pos x="927" y="1908"/>
                  </a:cxn>
                  <a:cxn ang="0">
                    <a:pos x="1094" y="1867"/>
                  </a:cxn>
                  <a:cxn ang="0">
                    <a:pos x="1102" y="2167"/>
                  </a:cxn>
                  <a:cxn ang="0">
                    <a:pos x="865" y="2431"/>
                  </a:cxn>
                  <a:cxn ang="0">
                    <a:pos x="684" y="2480"/>
                  </a:cxn>
                  <a:cxn ang="0">
                    <a:pos x="676" y="2592"/>
                  </a:cxn>
                  <a:cxn ang="0">
                    <a:pos x="662" y="2689"/>
                  </a:cxn>
                  <a:cxn ang="0">
                    <a:pos x="488" y="2723"/>
                  </a:cxn>
                  <a:cxn ang="0">
                    <a:pos x="320" y="2411"/>
                  </a:cxn>
                  <a:cxn ang="0">
                    <a:pos x="306" y="2117"/>
                  </a:cxn>
                  <a:cxn ang="0">
                    <a:pos x="370" y="1791"/>
                  </a:cxn>
                  <a:cxn ang="0">
                    <a:pos x="481" y="1783"/>
                  </a:cxn>
                  <a:cxn ang="0">
                    <a:pos x="593" y="1610"/>
                  </a:cxn>
                  <a:cxn ang="0">
                    <a:pos x="698" y="1498"/>
                  </a:cxn>
                  <a:cxn ang="0">
                    <a:pos x="781" y="1393"/>
                  </a:cxn>
                  <a:cxn ang="0">
                    <a:pos x="823" y="1205"/>
                  </a:cxn>
                  <a:cxn ang="0">
                    <a:pos x="788" y="1149"/>
                  </a:cxn>
                  <a:cxn ang="0">
                    <a:pos x="565" y="1205"/>
                  </a:cxn>
                </a:cxnLst>
                <a:rect l="0" t="0" r="r" b="b"/>
                <a:pathLst>
                  <a:path w="2021" h="2723">
                    <a:moveTo>
                      <a:pt x="467" y="1135"/>
                    </a:moveTo>
                    <a:lnTo>
                      <a:pt x="258" y="1518"/>
                    </a:lnTo>
                    <a:lnTo>
                      <a:pt x="216" y="1540"/>
                    </a:lnTo>
                    <a:lnTo>
                      <a:pt x="139" y="1393"/>
                    </a:lnTo>
                    <a:lnTo>
                      <a:pt x="42" y="1379"/>
                    </a:lnTo>
                    <a:lnTo>
                      <a:pt x="56" y="1289"/>
                    </a:lnTo>
                    <a:lnTo>
                      <a:pt x="0" y="1261"/>
                    </a:lnTo>
                    <a:lnTo>
                      <a:pt x="7" y="1198"/>
                    </a:lnTo>
                    <a:lnTo>
                      <a:pt x="77" y="1163"/>
                    </a:lnTo>
                    <a:lnTo>
                      <a:pt x="97" y="1226"/>
                    </a:lnTo>
                    <a:lnTo>
                      <a:pt x="133" y="1240"/>
                    </a:lnTo>
                    <a:lnTo>
                      <a:pt x="258" y="1115"/>
                    </a:lnTo>
                    <a:lnTo>
                      <a:pt x="320" y="1115"/>
                    </a:lnTo>
                    <a:lnTo>
                      <a:pt x="356" y="1170"/>
                    </a:lnTo>
                    <a:lnTo>
                      <a:pt x="453" y="1101"/>
                    </a:lnTo>
                    <a:lnTo>
                      <a:pt x="543" y="739"/>
                    </a:lnTo>
                    <a:lnTo>
                      <a:pt x="292" y="446"/>
                    </a:lnTo>
                    <a:lnTo>
                      <a:pt x="460" y="404"/>
                    </a:lnTo>
                    <a:lnTo>
                      <a:pt x="515" y="313"/>
                    </a:lnTo>
                    <a:lnTo>
                      <a:pt x="628" y="300"/>
                    </a:lnTo>
                    <a:lnTo>
                      <a:pt x="816" y="188"/>
                    </a:lnTo>
                    <a:lnTo>
                      <a:pt x="921" y="188"/>
                    </a:lnTo>
                    <a:lnTo>
                      <a:pt x="1080" y="118"/>
                    </a:lnTo>
                    <a:lnTo>
                      <a:pt x="1143" y="139"/>
                    </a:lnTo>
                    <a:lnTo>
                      <a:pt x="1227" y="307"/>
                    </a:lnTo>
                    <a:lnTo>
                      <a:pt x="1247" y="286"/>
                    </a:lnTo>
                    <a:lnTo>
                      <a:pt x="1325" y="174"/>
                    </a:lnTo>
                    <a:lnTo>
                      <a:pt x="1422" y="105"/>
                    </a:lnTo>
                    <a:lnTo>
                      <a:pt x="1611" y="118"/>
                    </a:lnTo>
                    <a:lnTo>
                      <a:pt x="1778" y="0"/>
                    </a:lnTo>
                    <a:lnTo>
                      <a:pt x="1959" y="208"/>
                    </a:lnTo>
                    <a:lnTo>
                      <a:pt x="1987" y="181"/>
                    </a:lnTo>
                    <a:lnTo>
                      <a:pt x="2021" y="236"/>
                    </a:lnTo>
                    <a:lnTo>
                      <a:pt x="1959" y="272"/>
                    </a:lnTo>
                    <a:lnTo>
                      <a:pt x="1882" y="250"/>
                    </a:lnTo>
                    <a:lnTo>
                      <a:pt x="1862" y="391"/>
                    </a:lnTo>
                    <a:lnTo>
                      <a:pt x="1924" y="411"/>
                    </a:lnTo>
                    <a:lnTo>
                      <a:pt x="1876" y="474"/>
                    </a:lnTo>
                    <a:lnTo>
                      <a:pt x="1896" y="669"/>
                    </a:lnTo>
                    <a:lnTo>
                      <a:pt x="1757" y="662"/>
                    </a:lnTo>
                    <a:lnTo>
                      <a:pt x="1659" y="703"/>
                    </a:lnTo>
                    <a:lnTo>
                      <a:pt x="1625" y="773"/>
                    </a:lnTo>
                    <a:lnTo>
                      <a:pt x="1659" y="878"/>
                    </a:lnTo>
                    <a:lnTo>
                      <a:pt x="1569" y="920"/>
                    </a:lnTo>
                    <a:lnTo>
                      <a:pt x="1492" y="912"/>
                    </a:lnTo>
                    <a:lnTo>
                      <a:pt x="1401" y="801"/>
                    </a:lnTo>
                    <a:lnTo>
                      <a:pt x="1297" y="794"/>
                    </a:lnTo>
                    <a:lnTo>
                      <a:pt x="1289" y="892"/>
                    </a:lnTo>
                    <a:lnTo>
                      <a:pt x="1116" y="954"/>
                    </a:lnTo>
                    <a:lnTo>
                      <a:pt x="1011" y="1212"/>
                    </a:lnTo>
                    <a:lnTo>
                      <a:pt x="1004" y="1247"/>
                    </a:lnTo>
                    <a:lnTo>
                      <a:pt x="1046" y="1254"/>
                    </a:lnTo>
                    <a:lnTo>
                      <a:pt x="1108" y="1379"/>
                    </a:lnTo>
                    <a:lnTo>
                      <a:pt x="1199" y="1415"/>
                    </a:lnTo>
                    <a:lnTo>
                      <a:pt x="1116" y="1456"/>
                    </a:lnTo>
                    <a:lnTo>
                      <a:pt x="1094" y="1512"/>
                    </a:lnTo>
                    <a:lnTo>
                      <a:pt x="934" y="1518"/>
                    </a:lnTo>
                    <a:lnTo>
                      <a:pt x="893" y="1665"/>
                    </a:lnTo>
                    <a:lnTo>
                      <a:pt x="955" y="1686"/>
                    </a:lnTo>
                    <a:lnTo>
                      <a:pt x="997" y="1769"/>
                    </a:lnTo>
                    <a:lnTo>
                      <a:pt x="955" y="1853"/>
                    </a:lnTo>
                    <a:lnTo>
                      <a:pt x="899" y="1874"/>
                    </a:lnTo>
                    <a:lnTo>
                      <a:pt x="941" y="1874"/>
                    </a:lnTo>
                    <a:lnTo>
                      <a:pt x="927" y="1908"/>
                    </a:lnTo>
                    <a:lnTo>
                      <a:pt x="997" y="1860"/>
                    </a:lnTo>
                    <a:lnTo>
                      <a:pt x="1094" y="1867"/>
                    </a:lnTo>
                    <a:lnTo>
                      <a:pt x="1032" y="2145"/>
                    </a:lnTo>
                    <a:lnTo>
                      <a:pt x="1102" y="2167"/>
                    </a:lnTo>
                    <a:lnTo>
                      <a:pt x="941" y="2397"/>
                    </a:lnTo>
                    <a:lnTo>
                      <a:pt x="865" y="2431"/>
                    </a:lnTo>
                    <a:lnTo>
                      <a:pt x="802" y="2508"/>
                    </a:lnTo>
                    <a:lnTo>
                      <a:pt x="684" y="2480"/>
                    </a:lnTo>
                    <a:lnTo>
                      <a:pt x="648" y="2550"/>
                    </a:lnTo>
                    <a:lnTo>
                      <a:pt x="676" y="2592"/>
                    </a:lnTo>
                    <a:lnTo>
                      <a:pt x="634" y="2661"/>
                    </a:lnTo>
                    <a:lnTo>
                      <a:pt x="662" y="2689"/>
                    </a:lnTo>
                    <a:lnTo>
                      <a:pt x="529" y="2723"/>
                    </a:lnTo>
                    <a:lnTo>
                      <a:pt x="488" y="2723"/>
                    </a:lnTo>
                    <a:lnTo>
                      <a:pt x="474" y="2620"/>
                    </a:lnTo>
                    <a:lnTo>
                      <a:pt x="320" y="2411"/>
                    </a:lnTo>
                    <a:lnTo>
                      <a:pt x="251" y="2174"/>
                    </a:lnTo>
                    <a:lnTo>
                      <a:pt x="306" y="2117"/>
                    </a:lnTo>
                    <a:lnTo>
                      <a:pt x="209" y="1853"/>
                    </a:lnTo>
                    <a:lnTo>
                      <a:pt x="370" y="1791"/>
                    </a:lnTo>
                    <a:lnTo>
                      <a:pt x="439" y="1832"/>
                    </a:lnTo>
                    <a:lnTo>
                      <a:pt x="481" y="1783"/>
                    </a:lnTo>
                    <a:lnTo>
                      <a:pt x="418" y="1741"/>
                    </a:lnTo>
                    <a:lnTo>
                      <a:pt x="593" y="1610"/>
                    </a:lnTo>
                    <a:lnTo>
                      <a:pt x="571" y="1596"/>
                    </a:lnTo>
                    <a:lnTo>
                      <a:pt x="698" y="1498"/>
                    </a:lnTo>
                    <a:lnTo>
                      <a:pt x="753" y="1359"/>
                    </a:lnTo>
                    <a:lnTo>
                      <a:pt x="781" y="1393"/>
                    </a:lnTo>
                    <a:lnTo>
                      <a:pt x="913" y="1331"/>
                    </a:lnTo>
                    <a:lnTo>
                      <a:pt x="823" y="1205"/>
                    </a:lnTo>
                    <a:lnTo>
                      <a:pt x="851" y="1073"/>
                    </a:lnTo>
                    <a:lnTo>
                      <a:pt x="788" y="1149"/>
                    </a:lnTo>
                    <a:lnTo>
                      <a:pt x="620" y="1135"/>
                    </a:lnTo>
                    <a:lnTo>
                      <a:pt x="565" y="1205"/>
                    </a:lnTo>
                    <a:lnTo>
                      <a:pt x="467" y="1135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747" name="Freeform 75"/>
              <p:cNvSpPr>
                <a:spLocks/>
              </p:cNvSpPr>
              <p:nvPr/>
            </p:nvSpPr>
            <p:spPr bwMode="auto">
              <a:xfrm>
                <a:off x="4904" y="2522"/>
                <a:ext cx="436" cy="348"/>
              </a:xfrm>
              <a:custGeom>
                <a:avLst/>
                <a:gdLst/>
                <a:ahLst/>
                <a:cxnLst>
                  <a:cxn ang="0">
                    <a:pos x="614" y="0"/>
                  </a:cxn>
                  <a:cxn ang="0">
                    <a:pos x="705" y="0"/>
                  </a:cxn>
                  <a:cxn ang="0">
                    <a:pos x="760" y="91"/>
                  </a:cxn>
                  <a:cxn ang="0">
                    <a:pos x="872" y="153"/>
                  </a:cxn>
                  <a:cxn ang="0">
                    <a:pos x="816" y="292"/>
                  </a:cxn>
                  <a:cxn ang="0">
                    <a:pos x="836" y="362"/>
                  </a:cxn>
                  <a:cxn ang="0">
                    <a:pos x="753" y="432"/>
                  </a:cxn>
                  <a:cxn ang="0">
                    <a:pos x="746" y="487"/>
                  </a:cxn>
                  <a:cxn ang="0">
                    <a:pos x="719" y="515"/>
                  </a:cxn>
                  <a:cxn ang="0">
                    <a:pos x="655" y="515"/>
                  </a:cxn>
                  <a:cxn ang="0">
                    <a:pos x="544" y="578"/>
                  </a:cxn>
                  <a:cxn ang="0">
                    <a:pos x="468" y="641"/>
                  </a:cxn>
                  <a:cxn ang="0">
                    <a:pos x="454" y="696"/>
                  </a:cxn>
                  <a:cxn ang="0">
                    <a:pos x="426" y="682"/>
                  </a:cxn>
                  <a:cxn ang="0">
                    <a:pos x="432" y="620"/>
                  </a:cxn>
                  <a:cxn ang="0">
                    <a:pos x="405" y="599"/>
                  </a:cxn>
                  <a:cxn ang="0">
                    <a:pos x="321" y="627"/>
                  </a:cxn>
                  <a:cxn ang="0">
                    <a:pos x="154" y="578"/>
                  </a:cxn>
                  <a:cxn ang="0">
                    <a:pos x="0" y="599"/>
                  </a:cxn>
                  <a:cxn ang="0">
                    <a:pos x="279" y="292"/>
                  </a:cxn>
                  <a:cxn ang="0">
                    <a:pos x="558" y="28"/>
                  </a:cxn>
                  <a:cxn ang="0">
                    <a:pos x="614" y="0"/>
                  </a:cxn>
                </a:cxnLst>
                <a:rect l="0" t="0" r="r" b="b"/>
                <a:pathLst>
                  <a:path w="872" h="696">
                    <a:moveTo>
                      <a:pt x="614" y="0"/>
                    </a:moveTo>
                    <a:lnTo>
                      <a:pt x="705" y="0"/>
                    </a:lnTo>
                    <a:lnTo>
                      <a:pt x="760" y="91"/>
                    </a:lnTo>
                    <a:lnTo>
                      <a:pt x="872" y="153"/>
                    </a:lnTo>
                    <a:lnTo>
                      <a:pt x="816" y="292"/>
                    </a:lnTo>
                    <a:lnTo>
                      <a:pt x="836" y="362"/>
                    </a:lnTo>
                    <a:lnTo>
                      <a:pt x="753" y="432"/>
                    </a:lnTo>
                    <a:lnTo>
                      <a:pt x="746" y="487"/>
                    </a:lnTo>
                    <a:lnTo>
                      <a:pt x="719" y="515"/>
                    </a:lnTo>
                    <a:lnTo>
                      <a:pt x="655" y="515"/>
                    </a:lnTo>
                    <a:lnTo>
                      <a:pt x="544" y="578"/>
                    </a:lnTo>
                    <a:lnTo>
                      <a:pt x="468" y="641"/>
                    </a:lnTo>
                    <a:lnTo>
                      <a:pt x="454" y="696"/>
                    </a:lnTo>
                    <a:lnTo>
                      <a:pt x="426" y="682"/>
                    </a:lnTo>
                    <a:lnTo>
                      <a:pt x="432" y="620"/>
                    </a:lnTo>
                    <a:lnTo>
                      <a:pt x="405" y="599"/>
                    </a:lnTo>
                    <a:lnTo>
                      <a:pt x="321" y="627"/>
                    </a:lnTo>
                    <a:lnTo>
                      <a:pt x="154" y="578"/>
                    </a:lnTo>
                    <a:lnTo>
                      <a:pt x="0" y="599"/>
                    </a:lnTo>
                    <a:lnTo>
                      <a:pt x="279" y="292"/>
                    </a:lnTo>
                    <a:lnTo>
                      <a:pt x="558" y="28"/>
                    </a:lnTo>
                    <a:lnTo>
                      <a:pt x="614" y="0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748" name="Freeform 76"/>
              <p:cNvSpPr>
                <a:spLocks/>
              </p:cNvSpPr>
              <p:nvPr/>
            </p:nvSpPr>
            <p:spPr bwMode="auto">
              <a:xfrm>
                <a:off x="3248" y="857"/>
                <a:ext cx="579" cy="881"/>
              </a:xfrm>
              <a:custGeom>
                <a:avLst/>
                <a:gdLst/>
                <a:ahLst/>
                <a:cxnLst>
                  <a:cxn ang="0">
                    <a:pos x="621" y="1533"/>
                  </a:cxn>
                  <a:cxn ang="0">
                    <a:pos x="600" y="1609"/>
                  </a:cxn>
                  <a:cxn ang="0">
                    <a:pos x="468" y="1700"/>
                  </a:cxn>
                  <a:cxn ang="0">
                    <a:pos x="398" y="1644"/>
                  </a:cxn>
                  <a:cxn ang="0">
                    <a:pos x="335" y="1762"/>
                  </a:cxn>
                  <a:cxn ang="0">
                    <a:pos x="251" y="1637"/>
                  </a:cxn>
                  <a:cxn ang="0">
                    <a:pos x="251" y="1602"/>
                  </a:cxn>
                  <a:cxn ang="0">
                    <a:pos x="84" y="1455"/>
                  </a:cxn>
                  <a:cxn ang="0">
                    <a:pos x="78" y="1379"/>
                  </a:cxn>
                  <a:cxn ang="0">
                    <a:pos x="126" y="1288"/>
                  </a:cxn>
                  <a:cxn ang="0">
                    <a:pos x="175" y="1225"/>
                  </a:cxn>
                  <a:cxn ang="0">
                    <a:pos x="0" y="954"/>
                  </a:cxn>
                  <a:cxn ang="0">
                    <a:pos x="42" y="891"/>
                  </a:cxn>
                  <a:cxn ang="0">
                    <a:pos x="42" y="738"/>
                  </a:cxn>
                  <a:cxn ang="0">
                    <a:pos x="105" y="648"/>
                  </a:cxn>
                  <a:cxn ang="0">
                    <a:pos x="147" y="696"/>
                  </a:cxn>
                  <a:cxn ang="0">
                    <a:pos x="259" y="620"/>
                  </a:cxn>
                  <a:cxn ang="0">
                    <a:pos x="440" y="564"/>
                  </a:cxn>
                  <a:cxn ang="0">
                    <a:pos x="440" y="481"/>
                  </a:cxn>
                  <a:cxn ang="0">
                    <a:pos x="474" y="453"/>
                  </a:cxn>
                  <a:cxn ang="0">
                    <a:pos x="460" y="362"/>
                  </a:cxn>
                  <a:cxn ang="0">
                    <a:pos x="510" y="285"/>
                  </a:cxn>
                  <a:cxn ang="0">
                    <a:pos x="474" y="299"/>
                  </a:cxn>
                  <a:cxn ang="0">
                    <a:pos x="454" y="223"/>
                  </a:cxn>
                  <a:cxn ang="0">
                    <a:pos x="551" y="111"/>
                  </a:cxn>
                  <a:cxn ang="0">
                    <a:pos x="663" y="83"/>
                  </a:cxn>
                  <a:cxn ang="0">
                    <a:pos x="655" y="62"/>
                  </a:cxn>
                  <a:cxn ang="0">
                    <a:pos x="691" y="83"/>
                  </a:cxn>
                  <a:cxn ang="0">
                    <a:pos x="746" y="56"/>
                  </a:cxn>
                  <a:cxn ang="0">
                    <a:pos x="760" y="0"/>
                  </a:cxn>
                  <a:cxn ang="0">
                    <a:pos x="816" y="0"/>
                  </a:cxn>
                  <a:cxn ang="0">
                    <a:pos x="963" y="83"/>
                  </a:cxn>
                  <a:cxn ang="0">
                    <a:pos x="1019" y="229"/>
                  </a:cxn>
                  <a:cxn ang="0">
                    <a:pos x="983" y="376"/>
                  </a:cxn>
                  <a:cxn ang="0">
                    <a:pos x="1060" y="313"/>
                  </a:cxn>
                  <a:cxn ang="0">
                    <a:pos x="1109" y="320"/>
                  </a:cxn>
                  <a:cxn ang="0">
                    <a:pos x="1158" y="397"/>
                  </a:cxn>
                  <a:cxn ang="0">
                    <a:pos x="1158" y="529"/>
                  </a:cxn>
                  <a:cxn ang="0">
                    <a:pos x="1095" y="543"/>
                  </a:cxn>
                  <a:cxn ang="0">
                    <a:pos x="969" y="676"/>
                  </a:cxn>
                  <a:cxn ang="0">
                    <a:pos x="844" y="676"/>
                  </a:cxn>
                  <a:cxn ang="0">
                    <a:pos x="697" y="885"/>
                  </a:cxn>
                  <a:cxn ang="0">
                    <a:pos x="753" y="1030"/>
                  </a:cxn>
                  <a:cxn ang="0">
                    <a:pos x="836" y="1135"/>
                  </a:cxn>
                  <a:cxn ang="0">
                    <a:pos x="774" y="1197"/>
                  </a:cxn>
                  <a:cxn ang="0">
                    <a:pos x="725" y="1421"/>
                  </a:cxn>
                  <a:cxn ang="0">
                    <a:pos x="691" y="1477"/>
                  </a:cxn>
                  <a:cxn ang="0">
                    <a:pos x="635" y="1491"/>
                  </a:cxn>
                  <a:cxn ang="0">
                    <a:pos x="621" y="1533"/>
                  </a:cxn>
                </a:cxnLst>
                <a:rect l="0" t="0" r="r" b="b"/>
                <a:pathLst>
                  <a:path w="1158" h="1762">
                    <a:moveTo>
                      <a:pt x="621" y="1533"/>
                    </a:moveTo>
                    <a:lnTo>
                      <a:pt x="600" y="1609"/>
                    </a:lnTo>
                    <a:lnTo>
                      <a:pt x="468" y="1700"/>
                    </a:lnTo>
                    <a:lnTo>
                      <a:pt x="398" y="1644"/>
                    </a:lnTo>
                    <a:lnTo>
                      <a:pt x="335" y="1762"/>
                    </a:lnTo>
                    <a:lnTo>
                      <a:pt x="251" y="1637"/>
                    </a:lnTo>
                    <a:lnTo>
                      <a:pt x="251" y="1602"/>
                    </a:lnTo>
                    <a:lnTo>
                      <a:pt x="84" y="1455"/>
                    </a:lnTo>
                    <a:lnTo>
                      <a:pt x="78" y="1379"/>
                    </a:lnTo>
                    <a:lnTo>
                      <a:pt x="126" y="1288"/>
                    </a:lnTo>
                    <a:lnTo>
                      <a:pt x="175" y="1225"/>
                    </a:lnTo>
                    <a:lnTo>
                      <a:pt x="0" y="954"/>
                    </a:lnTo>
                    <a:lnTo>
                      <a:pt x="42" y="891"/>
                    </a:lnTo>
                    <a:lnTo>
                      <a:pt x="42" y="738"/>
                    </a:lnTo>
                    <a:lnTo>
                      <a:pt x="105" y="648"/>
                    </a:lnTo>
                    <a:lnTo>
                      <a:pt x="147" y="696"/>
                    </a:lnTo>
                    <a:lnTo>
                      <a:pt x="259" y="620"/>
                    </a:lnTo>
                    <a:lnTo>
                      <a:pt x="440" y="564"/>
                    </a:lnTo>
                    <a:lnTo>
                      <a:pt x="440" y="481"/>
                    </a:lnTo>
                    <a:lnTo>
                      <a:pt x="474" y="453"/>
                    </a:lnTo>
                    <a:lnTo>
                      <a:pt x="460" y="362"/>
                    </a:lnTo>
                    <a:lnTo>
                      <a:pt x="510" y="285"/>
                    </a:lnTo>
                    <a:lnTo>
                      <a:pt x="474" y="299"/>
                    </a:lnTo>
                    <a:lnTo>
                      <a:pt x="454" y="223"/>
                    </a:lnTo>
                    <a:lnTo>
                      <a:pt x="551" y="111"/>
                    </a:lnTo>
                    <a:lnTo>
                      <a:pt x="663" y="83"/>
                    </a:lnTo>
                    <a:lnTo>
                      <a:pt x="655" y="62"/>
                    </a:lnTo>
                    <a:lnTo>
                      <a:pt x="691" y="83"/>
                    </a:lnTo>
                    <a:lnTo>
                      <a:pt x="746" y="56"/>
                    </a:lnTo>
                    <a:lnTo>
                      <a:pt x="760" y="0"/>
                    </a:lnTo>
                    <a:lnTo>
                      <a:pt x="816" y="0"/>
                    </a:lnTo>
                    <a:lnTo>
                      <a:pt x="963" y="83"/>
                    </a:lnTo>
                    <a:lnTo>
                      <a:pt x="1019" y="229"/>
                    </a:lnTo>
                    <a:lnTo>
                      <a:pt x="983" y="376"/>
                    </a:lnTo>
                    <a:lnTo>
                      <a:pt x="1060" y="313"/>
                    </a:lnTo>
                    <a:lnTo>
                      <a:pt x="1109" y="320"/>
                    </a:lnTo>
                    <a:lnTo>
                      <a:pt x="1158" y="397"/>
                    </a:lnTo>
                    <a:lnTo>
                      <a:pt x="1158" y="529"/>
                    </a:lnTo>
                    <a:lnTo>
                      <a:pt x="1095" y="543"/>
                    </a:lnTo>
                    <a:lnTo>
                      <a:pt x="969" y="676"/>
                    </a:lnTo>
                    <a:lnTo>
                      <a:pt x="844" y="676"/>
                    </a:lnTo>
                    <a:lnTo>
                      <a:pt x="697" y="885"/>
                    </a:lnTo>
                    <a:lnTo>
                      <a:pt x="753" y="1030"/>
                    </a:lnTo>
                    <a:lnTo>
                      <a:pt x="836" y="1135"/>
                    </a:lnTo>
                    <a:lnTo>
                      <a:pt x="774" y="1197"/>
                    </a:lnTo>
                    <a:lnTo>
                      <a:pt x="725" y="1421"/>
                    </a:lnTo>
                    <a:lnTo>
                      <a:pt x="691" y="1477"/>
                    </a:lnTo>
                    <a:lnTo>
                      <a:pt x="635" y="1491"/>
                    </a:lnTo>
                    <a:lnTo>
                      <a:pt x="621" y="1533"/>
                    </a:lnTo>
                    <a:close/>
                  </a:path>
                </a:pathLst>
              </a:custGeom>
              <a:solidFill>
                <a:srgbClr val="FF66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749" name="Freeform 77"/>
              <p:cNvSpPr>
                <a:spLocks/>
              </p:cNvSpPr>
              <p:nvPr/>
            </p:nvSpPr>
            <p:spPr bwMode="auto">
              <a:xfrm>
                <a:off x="3249" y="857"/>
                <a:ext cx="578" cy="881"/>
              </a:xfrm>
              <a:custGeom>
                <a:avLst/>
                <a:gdLst/>
                <a:ahLst/>
                <a:cxnLst>
                  <a:cxn ang="0">
                    <a:pos x="619" y="1533"/>
                  </a:cxn>
                  <a:cxn ang="0">
                    <a:pos x="599" y="1610"/>
                  </a:cxn>
                  <a:cxn ang="0">
                    <a:pos x="466" y="1700"/>
                  </a:cxn>
                  <a:cxn ang="0">
                    <a:pos x="396" y="1644"/>
                  </a:cxn>
                  <a:cxn ang="0">
                    <a:pos x="334" y="1763"/>
                  </a:cxn>
                  <a:cxn ang="0">
                    <a:pos x="250" y="1638"/>
                  </a:cxn>
                  <a:cxn ang="0">
                    <a:pos x="250" y="1602"/>
                  </a:cxn>
                  <a:cxn ang="0">
                    <a:pos x="83" y="1457"/>
                  </a:cxn>
                  <a:cxn ang="0">
                    <a:pos x="76" y="1379"/>
                  </a:cxn>
                  <a:cxn ang="0">
                    <a:pos x="125" y="1289"/>
                  </a:cxn>
                  <a:cxn ang="0">
                    <a:pos x="173" y="1226"/>
                  </a:cxn>
                  <a:cxn ang="0">
                    <a:pos x="0" y="954"/>
                  </a:cxn>
                  <a:cxn ang="0">
                    <a:pos x="41" y="892"/>
                  </a:cxn>
                  <a:cxn ang="0">
                    <a:pos x="41" y="739"/>
                  </a:cxn>
                  <a:cxn ang="0">
                    <a:pos x="103" y="648"/>
                  </a:cxn>
                  <a:cxn ang="0">
                    <a:pos x="145" y="697"/>
                  </a:cxn>
                  <a:cxn ang="0">
                    <a:pos x="257" y="620"/>
                  </a:cxn>
                  <a:cxn ang="0">
                    <a:pos x="438" y="564"/>
                  </a:cxn>
                  <a:cxn ang="0">
                    <a:pos x="438" y="481"/>
                  </a:cxn>
                  <a:cxn ang="0">
                    <a:pos x="473" y="453"/>
                  </a:cxn>
                  <a:cxn ang="0">
                    <a:pos x="459" y="363"/>
                  </a:cxn>
                  <a:cxn ang="0">
                    <a:pos x="508" y="286"/>
                  </a:cxn>
                  <a:cxn ang="0">
                    <a:pos x="473" y="300"/>
                  </a:cxn>
                  <a:cxn ang="0">
                    <a:pos x="452" y="223"/>
                  </a:cxn>
                  <a:cxn ang="0">
                    <a:pos x="549" y="111"/>
                  </a:cxn>
                  <a:cxn ang="0">
                    <a:pos x="661" y="83"/>
                  </a:cxn>
                  <a:cxn ang="0">
                    <a:pos x="654" y="63"/>
                  </a:cxn>
                  <a:cxn ang="0">
                    <a:pos x="689" y="83"/>
                  </a:cxn>
                  <a:cxn ang="0">
                    <a:pos x="744" y="56"/>
                  </a:cxn>
                  <a:cxn ang="0">
                    <a:pos x="758" y="0"/>
                  </a:cxn>
                  <a:cxn ang="0">
                    <a:pos x="814" y="0"/>
                  </a:cxn>
                  <a:cxn ang="0">
                    <a:pos x="961" y="83"/>
                  </a:cxn>
                  <a:cxn ang="0">
                    <a:pos x="1017" y="230"/>
                  </a:cxn>
                  <a:cxn ang="0">
                    <a:pos x="982" y="377"/>
                  </a:cxn>
                  <a:cxn ang="0">
                    <a:pos x="1058" y="314"/>
                  </a:cxn>
                  <a:cxn ang="0">
                    <a:pos x="1108" y="320"/>
                  </a:cxn>
                  <a:cxn ang="0">
                    <a:pos x="1156" y="397"/>
                  </a:cxn>
                  <a:cxn ang="0">
                    <a:pos x="1156" y="530"/>
                  </a:cxn>
                  <a:cxn ang="0">
                    <a:pos x="1094" y="544"/>
                  </a:cxn>
                  <a:cxn ang="0">
                    <a:pos x="968" y="676"/>
                  </a:cxn>
                  <a:cxn ang="0">
                    <a:pos x="842" y="676"/>
                  </a:cxn>
                  <a:cxn ang="0">
                    <a:pos x="696" y="885"/>
                  </a:cxn>
                  <a:cxn ang="0">
                    <a:pos x="752" y="1031"/>
                  </a:cxn>
                  <a:cxn ang="0">
                    <a:pos x="836" y="1135"/>
                  </a:cxn>
                  <a:cxn ang="0">
                    <a:pos x="772" y="1198"/>
                  </a:cxn>
                  <a:cxn ang="0">
                    <a:pos x="724" y="1421"/>
                  </a:cxn>
                  <a:cxn ang="0">
                    <a:pos x="689" y="1477"/>
                  </a:cxn>
                  <a:cxn ang="0">
                    <a:pos x="633" y="1491"/>
                  </a:cxn>
                  <a:cxn ang="0">
                    <a:pos x="619" y="1533"/>
                  </a:cxn>
                </a:cxnLst>
                <a:rect l="0" t="0" r="r" b="b"/>
                <a:pathLst>
                  <a:path w="1156" h="1763">
                    <a:moveTo>
                      <a:pt x="619" y="1533"/>
                    </a:moveTo>
                    <a:lnTo>
                      <a:pt x="599" y="1610"/>
                    </a:lnTo>
                    <a:lnTo>
                      <a:pt x="466" y="1700"/>
                    </a:lnTo>
                    <a:lnTo>
                      <a:pt x="396" y="1644"/>
                    </a:lnTo>
                    <a:lnTo>
                      <a:pt x="334" y="1763"/>
                    </a:lnTo>
                    <a:lnTo>
                      <a:pt x="250" y="1638"/>
                    </a:lnTo>
                    <a:lnTo>
                      <a:pt x="250" y="1602"/>
                    </a:lnTo>
                    <a:lnTo>
                      <a:pt x="83" y="1457"/>
                    </a:lnTo>
                    <a:lnTo>
                      <a:pt x="76" y="1379"/>
                    </a:lnTo>
                    <a:lnTo>
                      <a:pt x="125" y="1289"/>
                    </a:lnTo>
                    <a:lnTo>
                      <a:pt x="173" y="1226"/>
                    </a:lnTo>
                    <a:lnTo>
                      <a:pt x="0" y="954"/>
                    </a:lnTo>
                    <a:lnTo>
                      <a:pt x="41" y="892"/>
                    </a:lnTo>
                    <a:lnTo>
                      <a:pt x="41" y="739"/>
                    </a:lnTo>
                    <a:lnTo>
                      <a:pt x="103" y="648"/>
                    </a:lnTo>
                    <a:lnTo>
                      <a:pt x="145" y="697"/>
                    </a:lnTo>
                    <a:lnTo>
                      <a:pt x="257" y="620"/>
                    </a:lnTo>
                    <a:lnTo>
                      <a:pt x="438" y="564"/>
                    </a:lnTo>
                    <a:lnTo>
                      <a:pt x="438" y="481"/>
                    </a:lnTo>
                    <a:lnTo>
                      <a:pt x="473" y="453"/>
                    </a:lnTo>
                    <a:lnTo>
                      <a:pt x="459" y="363"/>
                    </a:lnTo>
                    <a:lnTo>
                      <a:pt x="508" y="286"/>
                    </a:lnTo>
                    <a:lnTo>
                      <a:pt x="473" y="300"/>
                    </a:lnTo>
                    <a:lnTo>
                      <a:pt x="452" y="223"/>
                    </a:lnTo>
                    <a:lnTo>
                      <a:pt x="549" y="111"/>
                    </a:lnTo>
                    <a:lnTo>
                      <a:pt x="661" y="83"/>
                    </a:lnTo>
                    <a:lnTo>
                      <a:pt x="654" y="63"/>
                    </a:lnTo>
                    <a:lnTo>
                      <a:pt x="689" y="83"/>
                    </a:lnTo>
                    <a:lnTo>
                      <a:pt x="744" y="56"/>
                    </a:lnTo>
                    <a:lnTo>
                      <a:pt x="758" y="0"/>
                    </a:lnTo>
                    <a:lnTo>
                      <a:pt x="814" y="0"/>
                    </a:lnTo>
                    <a:lnTo>
                      <a:pt x="961" y="83"/>
                    </a:lnTo>
                    <a:lnTo>
                      <a:pt x="1017" y="230"/>
                    </a:lnTo>
                    <a:lnTo>
                      <a:pt x="982" y="377"/>
                    </a:lnTo>
                    <a:lnTo>
                      <a:pt x="1058" y="314"/>
                    </a:lnTo>
                    <a:lnTo>
                      <a:pt x="1108" y="320"/>
                    </a:lnTo>
                    <a:lnTo>
                      <a:pt x="1156" y="397"/>
                    </a:lnTo>
                    <a:lnTo>
                      <a:pt x="1156" y="530"/>
                    </a:lnTo>
                    <a:lnTo>
                      <a:pt x="1094" y="544"/>
                    </a:lnTo>
                    <a:lnTo>
                      <a:pt x="968" y="676"/>
                    </a:lnTo>
                    <a:lnTo>
                      <a:pt x="842" y="676"/>
                    </a:lnTo>
                    <a:lnTo>
                      <a:pt x="696" y="885"/>
                    </a:lnTo>
                    <a:lnTo>
                      <a:pt x="752" y="1031"/>
                    </a:lnTo>
                    <a:lnTo>
                      <a:pt x="836" y="1135"/>
                    </a:lnTo>
                    <a:lnTo>
                      <a:pt x="772" y="1198"/>
                    </a:lnTo>
                    <a:lnTo>
                      <a:pt x="724" y="1421"/>
                    </a:lnTo>
                    <a:lnTo>
                      <a:pt x="689" y="1477"/>
                    </a:lnTo>
                    <a:lnTo>
                      <a:pt x="633" y="1491"/>
                    </a:lnTo>
                    <a:lnTo>
                      <a:pt x="619" y="1533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750" name="Freeform 78"/>
              <p:cNvSpPr>
                <a:spLocks/>
              </p:cNvSpPr>
              <p:nvPr/>
            </p:nvSpPr>
            <p:spPr bwMode="auto">
              <a:xfrm>
                <a:off x="2872" y="4030"/>
                <a:ext cx="669" cy="477"/>
              </a:xfrm>
              <a:custGeom>
                <a:avLst/>
                <a:gdLst/>
                <a:ahLst/>
                <a:cxnLst>
                  <a:cxn ang="0">
                    <a:pos x="90" y="543"/>
                  </a:cxn>
                  <a:cxn ang="0">
                    <a:pos x="111" y="446"/>
                  </a:cxn>
                  <a:cxn ang="0">
                    <a:pos x="209" y="460"/>
                  </a:cxn>
                  <a:cxn ang="0">
                    <a:pos x="237" y="285"/>
                  </a:cxn>
                  <a:cxn ang="0">
                    <a:pos x="279" y="216"/>
                  </a:cxn>
                  <a:cxn ang="0">
                    <a:pos x="383" y="243"/>
                  </a:cxn>
                  <a:cxn ang="0">
                    <a:pos x="536" y="223"/>
                  </a:cxn>
                  <a:cxn ang="0">
                    <a:pos x="578" y="271"/>
                  </a:cxn>
                  <a:cxn ang="0">
                    <a:pos x="606" y="230"/>
                  </a:cxn>
                  <a:cxn ang="0">
                    <a:pos x="661" y="257"/>
                  </a:cxn>
                  <a:cxn ang="0">
                    <a:pos x="703" y="140"/>
                  </a:cxn>
                  <a:cxn ang="0">
                    <a:pos x="766" y="146"/>
                  </a:cxn>
                  <a:cxn ang="0">
                    <a:pos x="766" y="35"/>
                  </a:cxn>
                  <a:cxn ang="0">
                    <a:pos x="864" y="0"/>
                  </a:cxn>
                  <a:cxn ang="0">
                    <a:pos x="906" y="21"/>
                  </a:cxn>
                  <a:cxn ang="0">
                    <a:pos x="1011" y="49"/>
                  </a:cxn>
                  <a:cxn ang="0">
                    <a:pos x="989" y="132"/>
                  </a:cxn>
                  <a:cxn ang="0">
                    <a:pos x="1087" y="153"/>
                  </a:cxn>
                  <a:cxn ang="0">
                    <a:pos x="1234" y="181"/>
                  </a:cxn>
                  <a:cxn ang="0">
                    <a:pos x="1234" y="230"/>
                  </a:cxn>
                  <a:cxn ang="0">
                    <a:pos x="1282" y="257"/>
                  </a:cxn>
                  <a:cxn ang="0">
                    <a:pos x="1338" y="279"/>
                  </a:cxn>
                  <a:cxn ang="0">
                    <a:pos x="1262" y="271"/>
                  </a:cxn>
                  <a:cxn ang="0">
                    <a:pos x="1240" y="313"/>
                  </a:cxn>
                  <a:cxn ang="0">
                    <a:pos x="1240" y="369"/>
                  </a:cxn>
                  <a:cxn ang="0">
                    <a:pos x="1206" y="383"/>
                  </a:cxn>
                  <a:cxn ang="0">
                    <a:pos x="1206" y="432"/>
                  </a:cxn>
                  <a:cxn ang="0">
                    <a:pos x="1170" y="438"/>
                  </a:cxn>
                  <a:cxn ang="0">
                    <a:pos x="1143" y="502"/>
                  </a:cxn>
                  <a:cxn ang="0">
                    <a:pos x="1025" y="502"/>
                  </a:cxn>
                  <a:cxn ang="0">
                    <a:pos x="1017" y="551"/>
                  </a:cxn>
                  <a:cxn ang="0">
                    <a:pos x="948" y="557"/>
                  </a:cxn>
                  <a:cxn ang="0">
                    <a:pos x="850" y="690"/>
                  </a:cxn>
                  <a:cxn ang="0">
                    <a:pos x="641" y="752"/>
                  </a:cxn>
                  <a:cxn ang="0">
                    <a:pos x="571" y="710"/>
                  </a:cxn>
                  <a:cxn ang="0">
                    <a:pos x="466" y="822"/>
                  </a:cxn>
                  <a:cxn ang="0">
                    <a:pos x="334" y="780"/>
                  </a:cxn>
                  <a:cxn ang="0">
                    <a:pos x="257" y="829"/>
                  </a:cxn>
                  <a:cxn ang="0">
                    <a:pos x="293" y="871"/>
                  </a:cxn>
                  <a:cxn ang="0">
                    <a:pos x="279" y="955"/>
                  </a:cxn>
                  <a:cxn ang="0">
                    <a:pos x="0" y="905"/>
                  </a:cxn>
                  <a:cxn ang="0">
                    <a:pos x="0" y="850"/>
                  </a:cxn>
                  <a:cxn ang="0">
                    <a:pos x="20" y="655"/>
                  </a:cxn>
                  <a:cxn ang="0">
                    <a:pos x="104" y="634"/>
                  </a:cxn>
                  <a:cxn ang="0">
                    <a:pos x="90" y="543"/>
                  </a:cxn>
                </a:cxnLst>
                <a:rect l="0" t="0" r="r" b="b"/>
                <a:pathLst>
                  <a:path w="1338" h="955">
                    <a:moveTo>
                      <a:pt x="90" y="543"/>
                    </a:moveTo>
                    <a:lnTo>
                      <a:pt x="111" y="446"/>
                    </a:lnTo>
                    <a:lnTo>
                      <a:pt x="209" y="460"/>
                    </a:lnTo>
                    <a:lnTo>
                      <a:pt x="237" y="285"/>
                    </a:lnTo>
                    <a:lnTo>
                      <a:pt x="279" y="216"/>
                    </a:lnTo>
                    <a:lnTo>
                      <a:pt x="383" y="243"/>
                    </a:lnTo>
                    <a:lnTo>
                      <a:pt x="536" y="223"/>
                    </a:lnTo>
                    <a:lnTo>
                      <a:pt x="578" y="271"/>
                    </a:lnTo>
                    <a:lnTo>
                      <a:pt x="606" y="230"/>
                    </a:lnTo>
                    <a:lnTo>
                      <a:pt x="661" y="257"/>
                    </a:lnTo>
                    <a:lnTo>
                      <a:pt x="703" y="140"/>
                    </a:lnTo>
                    <a:lnTo>
                      <a:pt x="766" y="146"/>
                    </a:lnTo>
                    <a:lnTo>
                      <a:pt x="766" y="35"/>
                    </a:lnTo>
                    <a:lnTo>
                      <a:pt x="864" y="0"/>
                    </a:lnTo>
                    <a:lnTo>
                      <a:pt x="906" y="21"/>
                    </a:lnTo>
                    <a:lnTo>
                      <a:pt x="1011" y="49"/>
                    </a:lnTo>
                    <a:lnTo>
                      <a:pt x="989" y="132"/>
                    </a:lnTo>
                    <a:lnTo>
                      <a:pt x="1087" y="153"/>
                    </a:lnTo>
                    <a:lnTo>
                      <a:pt x="1234" y="181"/>
                    </a:lnTo>
                    <a:lnTo>
                      <a:pt x="1234" y="230"/>
                    </a:lnTo>
                    <a:lnTo>
                      <a:pt x="1282" y="257"/>
                    </a:lnTo>
                    <a:lnTo>
                      <a:pt x="1338" y="279"/>
                    </a:lnTo>
                    <a:lnTo>
                      <a:pt x="1262" y="271"/>
                    </a:lnTo>
                    <a:lnTo>
                      <a:pt x="1240" y="313"/>
                    </a:lnTo>
                    <a:lnTo>
                      <a:pt x="1240" y="369"/>
                    </a:lnTo>
                    <a:lnTo>
                      <a:pt x="1206" y="383"/>
                    </a:lnTo>
                    <a:lnTo>
                      <a:pt x="1206" y="432"/>
                    </a:lnTo>
                    <a:lnTo>
                      <a:pt x="1170" y="438"/>
                    </a:lnTo>
                    <a:lnTo>
                      <a:pt x="1143" y="502"/>
                    </a:lnTo>
                    <a:lnTo>
                      <a:pt x="1025" y="502"/>
                    </a:lnTo>
                    <a:lnTo>
                      <a:pt x="1017" y="551"/>
                    </a:lnTo>
                    <a:lnTo>
                      <a:pt x="948" y="557"/>
                    </a:lnTo>
                    <a:lnTo>
                      <a:pt x="850" y="690"/>
                    </a:lnTo>
                    <a:lnTo>
                      <a:pt x="641" y="752"/>
                    </a:lnTo>
                    <a:lnTo>
                      <a:pt x="571" y="710"/>
                    </a:lnTo>
                    <a:lnTo>
                      <a:pt x="466" y="822"/>
                    </a:lnTo>
                    <a:lnTo>
                      <a:pt x="334" y="780"/>
                    </a:lnTo>
                    <a:lnTo>
                      <a:pt x="257" y="829"/>
                    </a:lnTo>
                    <a:lnTo>
                      <a:pt x="293" y="871"/>
                    </a:lnTo>
                    <a:lnTo>
                      <a:pt x="279" y="955"/>
                    </a:lnTo>
                    <a:lnTo>
                      <a:pt x="0" y="905"/>
                    </a:lnTo>
                    <a:lnTo>
                      <a:pt x="0" y="850"/>
                    </a:lnTo>
                    <a:lnTo>
                      <a:pt x="20" y="655"/>
                    </a:lnTo>
                    <a:lnTo>
                      <a:pt x="104" y="634"/>
                    </a:lnTo>
                    <a:lnTo>
                      <a:pt x="90" y="543"/>
                    </a:lnTo>
                    <a:close/>
                  </a:path>
                </a:pathLst>
              </a:custGeom>
              <a:solidFill>
                <a:srgbClr val="66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751" name="Freeform 79"/>
              <p:cNvSpPr>
                <a:spLocks/>
              </p:cNvSpPr>
              <p:nvPr/>
            </p:nvSpPr>
            <p:spPr bwMode="auto">
              <a:xfrm>
                <a:off x="2872" y="4030"/>
                <a:ext cx="669" cy="477"/>
              </a:xfrm>
              <a:custGeom>
                <a:avLst/>
                <a:gdLst/>
                <a:ahLst/>
                <a:cxnLst>
                  <a:cxn ang="0">
                    <a:pos x="91" y="544"/>
                  </a:cxn>
                  <a:cxn ang="0">
                    <a:pos x="111" y="446"/>
                  </a:cxn>
                  <a:cxn ang="0">
                    <a:pos x="209" y="460"/>
                  </a:cxn>
                  <a:cxn ang="0">
                    <a:pos x="237" y="286"/>
                  </a:cxn>
                  <a:cxn ang="0">
                    <a:pos x="279" y="217"/>
                  </a:cxn>
                  <a:cxn ang="0">
                    <a:pos x="384" y="245"/>
                  </a:cxn>
                  <a:cxn ang="0">
                    <a:pos x="537" y="223"/>
                  </a:cxn>
                  <a:cxn ang="0">
                    <a:pos x="579" y="272"/>
                  </a:cxn>
                  <a:cxn ang="0">
                    <a:pos x="607" y="231"/>
                  </a:cxn>
                  <a:cxn ang="0">
                    <a:pos x="662" y="258"/>
                  </a:cxn>
                  <a:cxn ang="0">
                    <a:pos x="704" y="140"/>
                  </a:cxn>
                  <a:cxn ang="0">
                    <a:pos x="767" y="147"/>
                  </a:cxn>
                  <a:cxn ang="0">
                    <a:pos x="767" y="36"/>
                  </a:cxn>
                  <a:cxn ang="0">
                    <a:pos x="865" y="0"/>
                  </a:cxn>
                  <a:cxn ang="0">
                    <a:pos x="907" y="22"/>
                  </a:cxn>
                  <a:cxn ang="0">
                    <a:pos x="1011" y="50"/>
                  </a:cxn>
                  <a:cxn ang="0">
                    <a:pos x="990" y="133"/>
                  </a:cxn>
                  <a:cxn ang="0">
                    <a:pos x="1088" y="153"/>
                  </a:cxn>
                  <a:cxn ang="0">
                    <a:pos x="1234" y="181"/>
                  </a:cxn>
                  <a:cxn ang="0">
                    <a:pos x="1234" y="231"/>
                  </a:cxn>
                  <a:cxn ang="0">
                    <a:pos x="1283" y="258"/>
                  </a:cxn>
                  <a:cxn ang="0">
                    <a:pos x="1339" y="279"/>
                  </a:cxn>
                  <a:cxn ang="0">
                    <a:pos x="1262" y="272"/>
                  </a:cxn>
                  <a:cxn ang="0">
                    <a:pos x="1241" y="314"/>
                  </a:cxn>
                  <a:cxn ang="0">
                    <a:pos x="1241" y="370"/>
                  </a:cxn>
                  <a:cxn ang="0">
                    <a:pos x="1206" y="384"/>
                  </a:cxn>
                  <a:cxn ang="0">
                    <a:pos x="1206" y="432"/>
                  </a:cxn>
                  <a:cxn ang="0">
                    <a:pos x="1172" y="439"/>
                  </a:cxn>
                  <a:cxn ang="0">
                    <a:pos x="1144" y="503"/>
                  </a:cxn>
                  <a:cxn ang="0">
                    <a:pos x="1025" y="503"/>
                  </a:cxn>
                  <a:cxn ang="0">
                    <a:pos x="1018" y="551"/>
                  </a:cxn>
                  <a:cxn ang="0">
                    <a:pos x="949" y="558"/>
                  </a:cxn>
                  <a:cxn ang="0">
                    <a:pos x="851" y="690"/>
                  </a:cxn>
                  <a:cxn ang="0">
                    <a:pos x="641" y="753"/>
                  </a:cxn>
                  <a:cxn ang="0">
                    <a:pos x="571" y="712"/>
                  </a:cxn>
                  <a:cxn ang="0">
                    <a:pos x="467" y="823"/>
                  </a:cxn>
                  <a:cxn ang="0">
                    <a:pos x="334" y="781"/>
                  </a:cxn>
                  <a:cxn ang="0">
                    <a:pos x="258" y="829"/>
                  </a:cxn>
                  <a:cxn ang="0">
                    <a:pos x="293" y="871"/>
                  </a:cxn>
                  <a:cxn ang="0">
                    <a:pos x="279" y="955"/>
                  </a:cxn>
                  <a:cxn ang="0">
                    <a:pos x="0" y="906"/>
                  </a:cxn>
                  <a:cxn ang="0">
                    <a:pos x="0" y="851"/>
                  </a:cxn>
                  <a:cxn ang="0">
                    <a:pos x="21" y="656"/>
                  </a:cxn>
                  <a:cxn ang="0">
                    <a:pos x="105" y="634"/>
                  </a:cxn>
                  <a:cxn ang="0">
                    <a:pos x="91" y="544"/>
                  </a:cxn>
                </a:cxnLst>
                <a:rect l="0" t="0" r="r" b="b"/>
                <a:pathLst>
                  <a:path w="1339" h="955">
                    <a:moveTo>
                      <a:pt x="91" y="544"/>
                    </a:moveTo>
                    <a:lnTo>
                      <a:pt x="111" y="446"/>
                    </a:lnTo>
                    <a:lnTo>
                      <a:pt x="209" y="460"/>
                    </a:lnTo>
                    <a:lnTo>
                      <a:pt x="237" y="286"/>
                    </a:lnTo>
                    <a:lnTo>
                      <a:pt x="279" y="217"/>
                    </a:lnTo>
                    <a:lnTo>
                      <a:pt x="384" y="245"/>
                    </a:lnTo>
                    <a:lnTo>
                      <a:pt x="537" y="223"/>
                    </a:lnTo>
                    <a:lnTo>
                      <a:pt x="579" y="272"/>
                    </a:lnTo>
                    <a:lnTo>
                      <a:pt x="607" y="231"/>
                    </a:lnTo>
                    <a:lnTo>
                      <a:pt x="662" y="258"/>
                    </a:lnTo>
                    <a:lnTo>
                      <a:pt x="704" y="140"/>
                    </a:lnTo>
                    <a:lnTo>
                      <a:pt x="767" y="147"/>
                    </a:lnTo>
                    <a:lnTo>
                      <a:pt x="767" y="36"/>
                    </a:lnTo>
                    <a:lnTo>
                      <a:pt x="865" y="0"/>
                    </a:lnTo>
                    <a:lnTo>
                      <a:pt x="907" y="22"/>
                    </a:lnTo>
                    <a:lnTo>
                      <a:pt x="1011" y="50"/>
                    </a:lnTo>
                    <a:lnTo>
                      <a:pt x="990" y="133"/>
                    </a:lnTo>
                    <a:lnTo>
                      <a:pt x="1088" y="153"/>
                    </a:lnTo>
                    <a:lnTo>
                      <a:pt x="1234" y="181"/>
                    </a:lnTo>
                    <a:lnTo>
                      <a:pt x="1234" y="231"/>
                    </a:lnTo>
                    <a:lnTo>
                      <a:pt x="1283" y="258"/>
                    </a:lnTo>
                    <a:lnTo>
                      <a:pt x="1339" y="279"/>
                    </a:lnTo>
                    <a:lnTo>
                      <a:pt x="1262" y="272"/>
                    </a:lnTo>
                    <a:lnTo>
                      <a:pt x="1241" y="314"/>
                    </a:lnTo>
                    <a:lnTo>
                      <a:pt x="1241" y="370"/>
                    </a:lnTo>
                    <a:lnTo>
                      <a:pt x="1206" y="384"/>
                    </a:lnTo>
                    <a:lnTo>
                      <a:pt x="1206" y="432"/>
                    </a:lnTo>
                    <a:lnTo>
                      <a:pt x="1172" y="439"/>
                    </a:lnTo>
                    <a:lnTo>
                      <a:pt x="1144" y="503"/>
                    </a:lnTo>
                    <a:lnTo>
                      <a:pt x="1025" y="503"/>
                    </a:lnTo>
                    <a:lnTo>
                      <a:pt x="1018" y="551"/>
                    </a:lnTo>
                    <a:lnTo>
                      <a:pt x="949" y="558"/>
                    </a:lnTo>
                    <a:lnTo>
                      <a:pt x="851" y="690"/>
                    </a:lnTo>
                    <a:lnTo>
                      <a:pt x="641" y="753"/>
                    </a:lnTo>
                    <a:lnTo>
                      <a:pt x="571" y="712"/>
                    </a:lnTo>
                    <a:lnTo>
                      <a:pt x="467" y="823"/>
                    </a:lnTo>
                    <a:lnTo>
                      <a:pt x="334" y="781"/>
                    </a:lnTo>
                    <a:lnTo>
                      <a:pt x="258" y="829"/>
                    </a:lnTo>
                    <a:lnTo>
                      <a:pt x="293" y="871"/>
                    </a:lnTo>
                    <a:lnTo>
                      <a:pt x="279" y="955"/>
                    </a:lnTo>
                    <a:lnTo>
                      <a:pt x="0" y="906"/>
                    </a:lnTo>
                    <a:lnTo>
                      <a:pt x="0" y="851"/>
                    </a:lnTo>
                    <a:lnTo>
                      <a:pt x="21" y="656"/>
                    </a:lnTo>
                    <a:lnTo>
                      <a:pt x="105" y="634"/>
                    </a:lnTo>
                    <a:lnTo>
                      <a:pt x="91" y="544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752" name="Freeform 80"/>
              <p:cNvSpPr>
                <a:spLocks/>
              </p:cNvSpPr>
              <p:nvPr/>
            </p:nvSpPr>
            <p:spPr bwMode="auto">
              <a:xfrm>
                <a:off x="2680" y="1306"/>
                <a:ext cx="694" cy="564"/>
              </a:xfrm>
              <a:custGeom>
                <a:avLst/>
                <a:gdLst/>
                <a:ahLst/>
                <a:cxnLst>
                  <a:cxn ang="0">
                    <a:pos x="1387" y="738"/>
                  </a:cxn>
                  <a:cxn ang="0">
                    <a:pos x="1004" y="1127"/>
                  </a:cxn>
                  <a:cxn ang="0">
                    <a:pos x="844" y="974"/>
                  </a:cxn>
                  <a:cxn ang="0">
                    <a:pos x="788" y="1016"/>
                  </a:cxn>
                  <a:cxn ang="0">
                    <a:pos x="739" y="960"/>
                  </a:cxn>
                  <a:cxn ang="0">
                    <a:pos x="718" y="932"/>
                  </a:cxn>
                  <a:cxn ang="0">
                    <a:pos x="795" y="898"/>
                  </a:cxn>
                  <a:cxn ang="0">
                    <a:pos x="822" y="835"/>
                  </a:cxn>
                  <a:cxn ang="0">
                    <a:pos x="732" y="779"/>
                  </a:cxn>
                  <a:cxn ang="0">
                    <a:pos x="649" y="765"/>
                  </a:cxn>
                  <a:cxn ang="0">
                    <a:pos x="586" y="870"/>
                  </a:cxn>
                  <a:cxn ang="0">
                    <a:pos x="537" y="773"/>
                  </a:cxn>
                  <a:cxn ang="0">
                    <a:pos x="454" y="821"/>
                  </a:cxn>
                  <a:cxn ang="0">
                    <a:pos x="286" y="773"/>
                  </a:cxn>
                  <a:cxn ang="0">
                    <a:pos x="265" y="870"/>
                  </a:cxn>
                  <a:cxn ang="0">
                    <a:pos x="181" y="564"/>
                  </a:cxn>
                  <a:cxn ang="0">
                    <a:pos x="146" y="529"/>
                  </a:cxn>
                  <a:cxn ang="0">
                    <a:pos x="84" y="556"/>
                  </a:cxn>
                  <a:cxn ang="0">
                    <a:pos x="28" y="501"/>
                  </a:cxn>
                  <a:cxn ang="0">
                    <a:pos x="62" y="467"/>
                  </a:cxn>
                  <a:cxn ang="0">
                    <a:pos x="0" y="403"/>
                  </a:cxn>
                  <a:cxn ang="0">
                    <a:pos x="62" y="271"/>
                  </a:cxn>
                  <a:cxn ang="0">
                    <a:pos x="62" y="201"/>
                  </a:cxn>
                  <a:cxn ang="0">
                    <a:pos x="14" y="187"/>
                  </a:cxn>
                  <a:cxn ang="0">
                    <a:pos x="70" y="159"/>
                  </a:cxn>
                  <a:cxn ang="0">
                    <a:pos x="140" y="34"/>
                  </a:cxn>
                  <a:cxn ang="0">
                    <a:pos x="217" y="48"/>
                  </a:cxn>
                  <a:cxn ang="0">
                    <a:pos x="342" y="83"/>
                  </a:cxn>
                  <a:cxn ang="0">
                    <a:pos x="328" y="250"/>
                  </a:cxn>
                  <a:cxn ang="0">
                    <a:pos x="363" y="264"/>
                  </a:cxn>
                  <a:cxn ang="0">
                    <a:pos x="516" y="145"/>
                  </a:cxn>
                  <a:cxn ang="0">
                    <a:pos x="586" y="187"/>
                  </a:cxn>
                  <a:cxn ang="0">
                    <a:pos x="599" y="97"/>
                  </a:cxn>
                  <a:cxn ang="0">
                    <a:pos x="565" y="0"/>
                  </a:cxn>
                  <a:cxn ang="0">
                    <a:pos x="697" y="145"/>
                  </a:cxn>
                  <a:cxn ang="0">
                    <a:pos x="864" y="62"/>
                  </a:cxn>
                  <a:cxn ang="0">
                    <a:pos x="941" y="89"/>
                  </a:cxn>
                  <a:cxn ang="0">
                    <a:pos x="1262" y="389"/>
                  </a:cxn>
                  <a:cxn ang="0">
                    <a:pos x="1214" y="480"/>
                  </a:cxn>
                  <a:cxn ang="0">
                    <a:pos x="1220" y="556"/>
                  </a:cxn>
                  <a:cxn ang="0">
                    <a:pos x="1387" y="703"/>
                  </a:cxn>
                  <a:cxn ang="0">
                    <a:pos x="1387" y="738"/>
                  </a:cxn>
                </a:cxnLst>
                <a:rect l="0" t="0" r="r" b="b"/>
                <a:pathLst>
                  <a:path w="1387" h="1127">
                    <a:moveTo>
                      <a:pt x="1387" y="738"/>
                    </a:moveTo>
                    <a:lnTo>
                      <a:pt x="1004" y="1127"/>
                    </a:lnTo>
                    <a:lnTo>
                      <a:pt x="844" y="974"/>
                    </a:lnTo>
                    <a:lnTo>
                      <a:pt x="788" y="1016"/>
                    </a:lnTo>
                    <a:lnTo>
                      <a:pt x="739" y="960"/>
                    </a:lnTo>
                    <a:lnTo>
                      <a:pt x="718" y="932"/>
                    </a:lnTo>
                    <a:lnTo>
                      <a:pt x="795" y="898"/>
                    </a:lnTo>
                    <a:lnTo>
                      <a:pt x="822" y="835"/>
                    </a:lnTo>
                    <a:lnTo>
                      <a:pt x="732" y="779"/>
                    </a:lnTo>
                    <a:lnTo>
                      <a:pt x="649" y="765"/>
                    </a:lnTo>
                    <a:lnTo>
                      <a:pt x="586" y="870"/>
                    </a:lnTo>
                    <a:lnTo>
                      <a:pt x="537" y="773"/>
                    </a:lnTo>
                    <a:lnTo>
                      <a:pt x="454" y="821"/>
                    </a:lnTo>
                    <a:lnTo>
                      <a:pt x="286" y="773"/>
                    </a:lnTo>
                    <a:lnTo>
                      <a:pt x="265" y="870"/>
                    </a:lnTo>
                    <a:lnTo>
                      <a:pt x="181" y="564"/>
                    </a:lnTo>
                    <a:lnTo>
                      <a:pt x="146" y="529"/>
                    </a:lnTo>
                    <a:lnTo>
                      <a:pt x="84" y="556"/>
                    </a:lnTo>
                    <a:lnTo>
                      <a:pt x="28" y="501"/>
                    </a:lnTo>
                    <a:lnTo>
                      <a:pt x="62" y="467"/>
                    </a:lnTo>
                    <a:lnTo>
                      <a:pt x="0" y="403"/>
                    </a:lnTo>
                    <a:lnTo>
                      <a:pt x="62" y="271"/>
                    </a:lnTo>
                    <a:lnTo>
                      <a:pt x="62" y="201"/>
                    </a:lnTo>
                    <a:lnTo>
                      <a:pt x="14" y="187"/>
                    </a:lnTo>
                    <a:lnTo>
                      <a:pt x="70" y="159"/>
                    </a:lnTo>
                    <a:lnTo>
                      <a:pt x="140" y="34"/>
                    </a:lnTo>
                    <a:lnTo>
                      <a:pt x="217" y="48"/>
                    </a:lnTo>
                    <a:lnTo>
                      <a:pt x="342" y="83"/>
                    </a:lnTo>
                    <a:lnTo>
                      <a:pt x="328" y="250"/>
                    </a:lnTo>
                    <a:lnTo>
                      <a:pt x="363" y="264"/>
                    </a:lnTo>
                    <a:lnTo>
                      <a:pt x="516" y="145"/>
                    </a:lnTo>
                    <a:lnTo>
                      <a:pt x="586" y="187"/>
                    </a:lnTo>
                    <a:lnTo>
                      <a:pt x="599" y="97"/>
                    </a:lnTo>
                    <a:lnTo>
                      <a:pt x="565" y="0"/>
                    </a:lnTo>
                    <a:lnTo>
                      <a:pt x="697" y="145"/>
                    </a:lnTo>
                    <a:lnTo>
                      <a:pt x="864" y="62"/>
                    </a:lnTo>
                    <a:lnTo>
                      <a:pt x="941" y="89"/>
                    </a:lnTo>
                    <a:lnTo>
                      <a:pt x="1262" y="389"/>
                    </a:lnTo>
                    <a:lnTo>
                      <a:pt x="1214" y="480"/>
                    </a:lnTo>
                    <a:lnTo>
                      <a:pt x="1220" y="556"/>
                    </a:lnTo>
                    <a:lnTo>
                      <a:pt x="1387" y="703"/>
                    </a:lnTo>
                    <a:lnTo>
                      <a:pt x="1387" y="738"/>
                    </a:lnTo>
                    <a:close/>
                  </a:path>
                </a:pathLst>
              </a:custGeom>
              <a:solidFill>
                <a:srgbClr val="FF66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753" name="Freeform 81"/>
              <p:cNvSpPr>
                <a:spLocks/>
              </p:cNvSpPr>
              <p:nvPr/>
            </p:nvSpPr>
            <p:spPr bwMode="auto">
              <a:xfrm>
                <a:off x="2680" y="1306"/>
                <a:ext cx="694" cy="565"/>
              </a:xfrm>
              <a:custGeom>
                <a:avLst/>
                <a:gdLst/>
                <a:ahLst/>
                <a:cxnLst>
                  <a:cxn ang="0">
                    <a:pos x="1388" y="739"/>
                  </a:cxn>
                  <a:cxn ang="0">
                    <a:pos x="1005" y="1128"/>
                  </a:cxn>
                  <a:cxn ang="0">
                    <a:pos x="844" y="975"/>
                  </a:cxn>
                  <a:cxn ang="0">
                    <a:pos x="788" y="1017"/>
                  </a:cxn>
                  <a:cxn ang="0">
                    <a:pos x="740" y="961"/>
                  </a:cxn>
                  <a:cxn ang="0">
                    <a:pos x="718" y="934"/>
                  </a:cxn>
                  <a:cxn ang="0">
                    <a:pos x="796" y="898"/>
                  </a:cxn>
                  <a:cxn ang="0">
                    <a:pos x="823" y="836"/>
                  </a:cxn>
                  <a:cxn ang="0">
                    <a:pos x="732" y="780"/>
                  </a:cxn>
                  <a:cxn ang="0">
                    <a:pos x="649" y="766"/>
                  </a:cxn>
                  <a:cxn ang="0">
                    <a:pos x="587" y="870"/>
                  </a:cxn>
                  <a:cxn ang="0">
                    <a:pos x="537" y="773"/>
                  </a:cxn>
                  <a:cxn ang="0">
                    <a:pos x="454" y="822"/>
                  </a:cxn>
                  <a:cxn ang="0">
                    <a:pos x="286" y="773"/>
                  </a:cxn>
                  <a:cxn ang="0">
                    <a:pos x="266" y="870"/>
                  </a:cxn>
                  <a:cxn ang="0">
                    <a:pos x="181" y="564"/>
                  </a:cxn>
                  <a:cxn ang="0">
                    <a:pos x="147" y="530"/>
                  </a:cxn>
                  <a:cxn ang="0">
                    <a:pos x="84" y="558"/>
                  </a:cxn>
                  <a:cxn ang="0">
                    <a:pos x="28" y="502"/>
                  </a:cxn>
                  <a:cxn ang="0">
                    <a:pos x="64" y="467"/>
                  </a:cxn>
                  <a:cxn ang="0">
                    <a:pos x="0" y="404"/>
                  </a:cxn>
                  <a:cxn ang="0">
                    <a:pos x="64" y="272"/>
                  </a:cxn>
                  <a:cxn ang="0">
                    <a:pos x="64" y="202"/>
                  </a:cxn>
                  <a:cxn ang="0">
                    <a:pos x="14" y="188"/>
                  </a:cxn>
                  <a:cxn ang="0">
                    <a:pos x="70" y="160"/>
                  </a:cxn>
                  <a:cxn ang="0">
                    <a:pos x="140" y="35"/>
                  </a:cxn>
                  <a:cxn ang="0">
                    <a:pos x="217" y="49"/>
                  </a:cxn>
                  <a:cxn ang="0">
                    <a:pos x="342" y="83"/>
                  </a:cxn>
                  <a:cxn ang="0">
                    <a:pos x="328" y="250"/>
                  </a:cxn>
                  <a:cxn ang="0">
                    <a:pos x="364" y="264"/>
                  </a:cxn>
                  <a:cxn ang="0">
                    <a:pos x="517" y="146"/>
                  </a:cxn>
                  <a:cxn ang="0">
                    <a:pos x="587" y="188"/>
                  </a:cxn>
                  <a:cxn ang="0">
                    <a:pos x="601" y="97"/>
                  </a:cxn>
                  <a:cxn ang="0">
                    <a:pos x="565" y="0"/>
                  </a:cxn>
                  <a:cxn ang="0">
                    <a:pos x="698" y="146"/>
                  </a:cxn>
                  <a:cxn ang="0">
                    <a:pos x="865" y="63"/>
                  </a:cxn>
                  <a:cxn ang="0">
                    <a:pos x="941" y="91"/>
                  </a:cxn>
                  <a:cxn ang="0">
                    <a:pos x="1263" y="390"/>
                  </a:cxn>
                  <a:cxn ang="0">
                    <a:pos x="1214" y="480"/>
                  </a:cxn>
                  <a:cxn ang="0">
                    <a:pos x="1221" y="558"/>
                  </a:cxn>
                  <a:cxn ang="0">
                    <a:pos x="1388" y="703"/>
                  </a:cxn>
                  <a:cxn ang="0">
                    <a:pos x="1388" y="739"/>
                  </a:cxn>
                </a:cxnLst>
                <a:rect l="0" t="0" r="r" b="b"/>
                <a:pathLst>
                  <a:path w="1388" h="1128">
                    <a:moveTo>
                      <a:pt x="1388" y="739"/>
                    </a:moveTo>
                    <a:lnTo>
                      <a:pt x="1005" y="1128"/>
                    </a:lnTo>
                    <a:lnTo>
                      <a:pt x="844" y="975"/>
                    </a:lnTo>
                    <a:lnTo>
                      <a:pt x="788" y="1017"/>
                    </a:lnTo>
                    <a:lnTo>
                      <a:pt x="740" y="961"/>
                    </a:lnTo>
                    <a:lnTo>
                      <a:pt x="718" y="934"/>
                    </a:lnTo>
                    <a:lnTo>
                      <a:pt x="796" y="898"/>
                    </a:lnTo>
                    <a:lnTo>
                      <a:pt x="823" y="836"/>
                    </a:lnTo>
                    <a:lnTo>
                      <a:pt x="732" y="780"/>
                    </a:lnTo>
                    <a:lnTo>
                      <a:pt x="649" y="766"/>
                    </a:lnTo>
                    <a:lnTo>
                      <a:pt x="587" y="870"/>
                    </a:lnTo>
                    <a:lnTo>
                      <a:pt x="537" y="773"/>
                    </a:lnTo>
                    <a:lnTo>
                      <a:pt x="454" y="822"/>
                    </a:lnTo>
                    <a:lnTo>
                      <a:pt x="286" y="773"/>
                    </a:lnTo>
                    <a:lnTo>
                      <a:pt x="266" y="870"/>
                    </a:lnTo>
                    <a:lnTo>
                      <a:pt x="181" y="564"/>
                    </a:lnTo>
                    <a:lnTo>
                      <a:pt x="147" y="530"/>
                    </a:lnTo>
                    <a:lnTo>
                      <a:pt x="84" y="558"/>
                    </a:lnTo>
                    <a:lnTo>
                      <a:pt x="28" y="502"/>
                    </a:lnTo>
                    <a:lnTo>
                      <a:pt x="64" y="467"/>
                    </a:lnTo>
                    <a:lnTo>
                      <a:pt x="0" y="404"/>
                    </a:lnTo>
                    <a:lnTo>
                      <a:pt x="64" y="272"/>
                    </a:lnTo>
                    <a:lnTo>
                      <a:pt x="64" y="202"/>
                    </a:lnTo>
                    <a:lnTo>
                      <a:pt x="14" y="188"/>
                    </a:lnTo>
                    <a:lnTo>
                      <a:pt x="70" y="160"/>
                    </a:lnTo>
                    <a:lnTo>
                      <a:pt x="140" y="35"/>
                    </a:lnTo>
                    <a:lnTo>
                      <a:pt x="217" y="49"/>
                    </a:lnTo>
                    <a:lnTo>
                      <a:pt x="342" y="83"/>
                    </a:lnTo>
                    <a:lnTo>
                      <a:pt x="328" y="250"/>
                    </a:lnTo>
                    <a:lnTo>
                      <a:pt x="364" y="264"/>
                    </a:lnTo>
                    <a:lnTo>
                      <a:pt x="517" y="146"/>
                    </a:lnTo>
                    <a:lnTo>
                      <a:pt x="587" y="188"/>
                    </a:lnTo>
                    <a:lnTo>
                      <a:pt x="601" y="97"/>
                    </a:lnTo>
                    <a:lnTo>
                      <a:pt x="565" y="0"/>
                    </a:lnTo>
                    <a:lnTo>
                      <a:pt x="698" y="146"/>
                    </a:lnTo>
                    <a:lnTo>
                      <a:pt x="865" y="63"/>
                    </a:lnTo>
                    <a:lnTo>
                      <a:pt x="941" y="91"/>
                    </a:lnTo>
                    <a:lnTo>
                      <a:pt x="1263" y="390"/>
                    </a:lnTo>
                    <a:lnTo>
                      <a:pt x="1214" y="480"/>
                    </a:lnTo>
                    <a:lnTo>
                      <a:pt x="1221" y="558"/>
                    </a:lnTo>
                    <a:lnTo>
                      <a:pt x="1388" y="703"/>
                    </a:lnTo>
                    <a:lnTo>
                      <a:pt x="1388" y="739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754" name="Freeform 82"/>
              <p:cNvSpPr>
                <a:spLocks/>
              </p:cNvSpPr>
              <p:nvPr/>
            </p:nvSpPr>
            <p:spPr bwMode="auto">
              <a:xfrm>
                <a:off x="4925" y="4737"/>
                <a:ext cx="826" cy="704"/>
              </a:xfrm>
              <a:custGeom>
                <a:avLst/>
                <a:gdLst/>
                <a:ahLst/>
                <a:cxnLst>
                  <a:cxn ang="0">
                    <a:pos x="112" y="969"/>
                  </a:cxn>
                  <a:cxn ang="0">
                    <a:pos x="0" y="857"/>
                  </a:cxn>
                  <a:cxn ang="0">
                    <a:pos x="42" y="613"/>
                  </a:cxn>
                  <a:cxn ang="0">
                    <a:pos x="105" y="571"/>
                  </a:cxn>
                  <a:cxn ang="0">
                    <a:pos x="126" y="502"/>
                  </a:cxn>
                  <a:cxn ang="0">
                    <a:pos x="189" y="502"/>
                  </a:cxn>
                  <a:cxn ang="0">
                    <a:pos x="209" y="348"/>
                  </a:cxn>
                  <a:cxn ang="0">
                    <a:pos x="258" y="328"/>
                  </a:cxn>
                  <a:cxn ang="0">
                    <a:pos x="336" y="362"/>
                  </a:cxn>
                  <a:cxn ang="0">
                    <a:pos x="433" y="432"/>
                  </a:cxn>
                  <a:cxn ang="0">
                    <a:pos x="454" y="460"/>
                  </a:cxn>
                  <a:cxn ang="0">
                    <a:pos x="565" y="376"/>
                  </a:cxn>
                  <a:cxn ang="0">
                    <a:pos x="746" y="515"/>
                  </a:cxn>
                  <a:cxn ang="0">
                    <a:pos x="740" y="599"/>
                  </a:cxn>
                  <a:cxn ang="0">
                    <a:pos x="809" y="627"/>
                  </a:cxn>
                  <a:cxn ang="0">
                    <a:pos x="907" y="460"/>
                  </a:cxn>
                  <a:cxn ang="0">
                    <a:pos x="1053" y="370"/>
                  </a:cxn>
                  <a:cxn ang="0">
                    <a:pos x="1074" y="404"/>
                  </a:cxn>
                  <a:cxn ang="0">
                    <a:pos x="1130" y="376"/>
                  </a:cxn>
                  <a:cxn ang="0">
                    <a:pos x="1381" y="105"/>
                  </a:cxn>
                  <a:cxn ang="0">
                    <a:pos x="1653" y="0"/>
                  </a:cxn>
                  <a:cxn ang="0">
                    <a:pos x="1618" y="167"/>
                  </a:cxn>
                  <a:cxn ang="0">
                    <a:pos x="1653" y="348"/>
                  </a:cxn>
                  <a:cxn ang="0">
                    <a:pos x="1541" y="446"/>
                  </a:cxn>
                  <a:cxn ang="0">
                    <a:pos x="1576" y="593"/>
                  </a:cxn>
                  <a:cxn ang="0">
                    <a:pos x="1486" y="557"/>
                  </a:cxn>
                  <a:cxn ang="0">
                    <a:pos x="1492" y="620"/>
                  </a:cxn>
                  <a:cxn ang="0">
                    <a:pos x="1444" y="634"/>
                  </a:cxn>
                  <a:cxn ang="0">
                    <a:pos x="1534" y="774"/>
                  </a:cxn>
                  <a:cxn ang="0">
                    <a:pos x="1492" y="891"/>
                  </a:cxn>
                  <a:cxn ang="0">
                    <a:pos x="1534" y="891"/>
                  </a:cxn>
                  <a:cxn ang="0">
                    <a:pos x="1506" y="969"/>
                  </a:cxn>
                  <a:cxn ang="0">
                    <a:pos x="1569" y="1129"/>
                  </a:cxn>
                  <a:cxn ang="0">
                    <a:pos x="1541" y="1199"/>
                  </a:cxn>
                  <a:cxn ang="0">
                    <a:pos x="1500" y="1185"/>
                  </a:cxn>
                  <a:cxn ang="0">
                    <a:pos x="1374" y="1317"/>
                  </a:cxn>
                  <a:cxn ang="0">
                    <a:pos x="1381" y="1352"/>
                  </a:cxn>
                  <a:cxn ang="0">
                    <a:pos x="1367" y="1408"/>
                  </a:cxn>
                  <a:cxn ang="0">
                    <a:pos x="1319" y="1372"/>
                  </a:cxn>
                  <a:cxn ang="0">
                    <a:pos x="1088" y="1380"/>
                  </a:cxn>
                  <a:cxn ang="0">
                    <a:pos x="1116" y="1177"/>
                  </a:cxn>
                  <a:cxn ang="0">
                    <a:pos x="1032" y="1157"/>
                  </a:cxn>
                  <a:cxn ang="0">
                    <a:pos x="949" y="1191"/>
                  </a:cxn>
                  <a:cxn ang="0">
                    <a:pos x="899" y="1150"/>
                  </a:cxn>
                  <a:cxn ang="0">
                    <a:pos x="774" y="1205"/>
                  </a:cxn>
                  <a:cxn ang="0">
                    <a:pos x="746" y="1171"/>
                  </a:cxn>
                  <a:cxn ang="0">
                    <a:pos x="690" y="1191"/>
                  </a:cxn>
                  <a:cxn ang="0">
                    <a:pos x="531" y="1247"/>
                  </a:cxn>
                  <a:cxn ang="0">
                    <a:pos x="475" y="1108"/>
                  </a:cxn>
                  <a:cxn ang="0">
                    <a:pos x="523" y="1018"/>
                  </a:cxn>
                  <a:cxn ang="0">
                    <a:pos x="440" y="962"/>
                  </a:cxn>
                  <a:cxn ang="0">
                    <a:pos x="237" y="1046"/>
                  </a:cxn>
                  <a:cxn ang="0">
                    <a:pos x="112" y="969"/>
                  </a:cxn>
                </a:cxnLst>
                <a:rect l="0" t="0" r="r" b="b"/>
                <a:pathLst>
                  <a:path w="1653" h="1408">
                    <a:moveTo>
                      <a:pt x="112" y="969"/>
                    </a:moveTo>
                    <a:lnTo>
                      <a:pt x="0" y="857"/>
                    </a:lnTo>
                    <a:lnTo>
                      <a:pt x="42" y="613"/>
                    </a:lnTo>
                    <a:lnTo>
                      <a:pt x="105" y="571"/>
                    </a:lnTo>
                    <a:lnTo>
                      <a:pt x="126" y="502"/>
                    </a:lnTo>
                    <a:lnTo>
                      <a:pt x="189" y="502"/>
                    </a:lnTo>
                    <a:lnTo>
                      <a:pt x="209" y="348"/>
                    </a:lnTo>
                    <a:lnTo>
                      <a:pt x="258" y="328"/>
                    </a:lnTo>
                    <a:lnTo>
                      <a:pt x="336" y="362"/>
                    </a:lnTo>
                    <a:lnTo>
                      <a:pt x="433" y="432"/>
                    </a:lnTo>
                    <a:lnTo>
                      <a:pt x="454" y="460"/>
                    </a:lnTo>
                    <a:lnTo>
                      <a:pt x="565" y="376"/>
                    </a:lnTo>
                    <a:lnTo>
                      <a:pt x="746" y="515"/>
                    </a:lnTo>
                    <a:lnTo>
                      <a:pt x="740" y="599"/>
                    </a:lnTo>
                    <a:lnTo>
                      <a:pt x="809" y="627"/>
                    </a:lnTo>
                    <a:lnTo>
                      <a:pt x="907" y="460"/>
                    </a:lnTo>
                    <a:lnTo>
                      <a:pt x="1053" y="370"/>
                    </a:lnTo>
                    <a:lnTo>
                      <a:pt x="1074" y="404"/>
                    </a:lnTo>
                    <a:lnTo>
                      <a:pt x="1130" y="376"/>
                    </a:lnTo>
                    <a:lnTo>
                      <a:pt x="1381" y="105"/>
                    </a:lnTo>
                    <a:lnTo>
                      <a:pt x="1653" y="0"/>
                    </a:lnTo>
                    <a:lnTo>
                      <a:pt x="1618" y="167"/>
                    </a:lnTo>
                    <a:lnTo>
                      <a:pt x="1653" y="348"/>
                    </a:lnTo>
                    <a:lnTo>
                      <a:pt x="1541" y="446"/>
                    </a:lnTo>
                    <a:lnTo>
                      <a:pt x="1576" y="593"/>
                    </a:lnTo>
                    <a:lnTo>
                      <a:pt x="1486" y="557"/>
                    </a:lnTo>
                    <a:lnTo>
                      <a:pt x="1492" y="620"/>
                    </a:lnTo>
                    <a:lnTo>
                      <a:pt x="1444" y="634"/>
                    </a:lnTo>
                    <a:lnTo>
                      <a:pt x="1534" y="774"/>
                    </a:lnTo>
                    <a:lnTo>
                      <a:pt x="1492" y="891"/>
                    </a:lnTo>
                    <a:lnTo>
                      <a:pt x="1534" y="891"/>
                    </a:lnTo>
                    <a:lnTo>
                      <a:pt x="1506" y="969"/>
                    </a:lnTo>
                    <a:lnTo>
                      <a:pt x="1569" y="1129"/>
                    </a:lnTo>
                    <a:lnTo>
                      <a:pt x="1541" y="1199"/>
                    </a:lnTo>
                    <a:lnTo>
                      <a:pt x="1500" y="1185"/>
                    </a:lnTo>
                    <a:lnTo>
                      <a:pt x="1374" y="1317"/>
                    </a:lnTo>
                    <a:lnTo>
                      <a:pt x="1381" y="1352"/>
                    </a:lnTo>
                    <a:lnTo>
                      <a:pt x="1367" y="1408"/>
                    </a:lnTo>
                    <a:lnTo>
                      <a:pt x="1319" y="1372"/>
                    </a:lnTo>
                    <a:lnTo>
                      <a:pt x="1088" y="1380"/>
                    </a:lnTo>
                    <a:lnTo>
                      <a:pt x="1116" y="1177"/>
                    </a:lnTo>
                    <a:lnTo>
                      <a:pt x="1032" y="1157"/>
                    </a:lnTo>
                    <a:lnTo>
                      <a:pt x="949" y="1191"/>
                    </a:lnTo>
                    <a:lnTo>
                      <a:pt x="899" y="1150"/>
                    </a:lnTo>
                    <a:lnTo>
                      <a:pt x="774" y="1205"/>
                    </a:lnTo>
                    <a:lnTo>
                      <a:pt x="746" y="1171"/>
                    </a:lnTo>
                    <a:lnTo>
                      <a:pt x="690" y="1191"/>
                    </a:lnTo>
                    <a:lnTo>
                      <a:pt x="531" y="1247"/>
                    </a:lnTo>
                    <a:lnTo>
                      <a:pt x="475" y="1108"/>
                    </a:lnTo>
                    <a:lnTo>
                      <a:pt x="523" y="1018"/>
                    </a:lnTo>
                    <a:lnTo>
                      <a:pt x="440" y="962"/>
                    </a:lnTo>
                    <a:lnTo>
                      <a:pt x="237" y="1046"/>
                    </a:lnTo>
                    <a:lnTo>
                      <a:pt x="112" y="969"/>
                    </a:lnTo>
                    <a:close/>
                  </a:path>
                </a:pathLst>
              </a:custGeom>
              <a:solidFill>
                <a:srgbClr val="FF66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755" name="Freeform 83"/>
              <p:cNvSpPr>
                <a:spLocks/>
              </p:cNvSpPr>
              <p:nvPr/>
            </p:nvSpPr>
            <p:spPr bwMode="auto">
              <a:xfrm>
                <a:off x="4925" y="4738"/>
                <a:ext cx="826" cy="703"/>
              </a:xfrm>
              <a:custGeom>
                <a:avLst/>
                <a:gdLst/>
                <a:ahLst/>
                <a:cxnLst>
                  <a:cxn ang="0">
                    <a:pos x="112" y="969"/>
                  </a:cxn>
                  <a:cxn ang="0">
                    <a:pos x="0" y="856"/>
                  </a:cxn>
                  <a:cxn ang="0">
                    <a:pos x="42" y="613"/>
                  </a:cxn>
                  <a:cxn ang="0">
                    <a:pos x="104" y="571"/>
                  </a:cxn>
                  <a:cxn ang="0">
                    <a:pos x="126" y="502"/>
                  </a:cxn>
                  <a:cxn ang="0">
                    <a:pos x="188" y="502"/>
                  </a:cxn>
                  <a:cxn ang="0">
                    <a:pos x="209" y="348"/>
                  </a:cxn>
                  <a:cxn ang="0">
                    <a:pos x="257" y="327"/>
                  </a:cxn>
                  <a:cxn ang="0">
                    <a:pos x="335" y="362"/>
                  </a:cxn>
                  <a:cxn ang="0">
                    <a:pos x="432" y="432"/>
                  </a:cxn>
                  <a:cxn ang="0">
                    <a:pos x="454" y="460"/>
                  </a:cxn>
                  <a:cxn ang="0">
                    <a:pos x="565" y="376"/>
                  </a:cxn>
                  <a:cxn ang="0">
                    <a:pos x="746" y="516"/>
                  </a:cxn>
                  <a:cxn ang="0">
                    <a:pos x="739" y="599"/>
                  </a:cxn>
                  <a:cxn ang="0">
                    <a:pos x="808" y="627"/>
                  </a:cxn>
                  <a:cxn ang="0">
                    <a:pos x="906" y="460"/>
                  </a:cxn>
                  <a:cxn ang="0">
                    <a:pos x="1053" y="369"/>
                  </a:cxn>
                  <a:cxn ang="0">
                    <a:pos x="1073" y="404"/>
                  </a:cxn>
                  <a:cxn ang="0">
                    <a:pos x="1129" y="376"/>
                  </a:cxn>
                  <a:cxn ang="0">
                    <a:pos x="1381" y="104"/>
                  </a:cxn>
                  <a:cxn ang="0">
                    <a:pos x="1652" y="0"/>
                  </a:cxn>
                  <a:cxn ang="0">
                    <a:pos x="1618" y="167"/>
                  </a:cxn>
                  <a:cxn ang="0">
                    <a:pos x="1652" y="348"/>
                  </a:cxn>
                  <a:cxn ang="0">
                    <a:pos x="1540" y="446"/>
                  </a:cxn>
                  <a:cxn ang="0">
                    <a:pos x="1576" y="592"/>
                  </a:cxn>
                  <a:cxn ang="0">
                    <a:pos x="1485" y="557"/>
                  </a:cxn>
                  <a:cxn ang="0">
                    <a:pos x="1492" y="619"/>
                  </a:cxn>
                  <a:cxn ang="0">
                    <a:pos x="1443" y="633"/>
                  </a:cxn>
                  <a:cxn ang="0">
                    <a:pos x="1534" y="773"/>
                  </a:cxn>
                  <a:cxn ang="0">
                    <a:pos x="1492" y="891"/>
                  </a:cxn>
                  <a:cxn ang="0">
                    <a:pos x="1534" y="891"/>
                  </a:cxn>
                  <a:cxn ang="0">
                    <a:pos x="1506" y="969"/>
                  </a:cxn>
                  <a:cxn ang="0">
                    <a:pos x="1568" y="1128"/>
                  </a:cxn>
                  <a:cxn ang="0">
                    <a:pos x="1540" y="1198"/>
                  </a:cxn>
                  <a:cxn ang="0">
                    <a:pos x="1499" y="1184"/>
                  </a:cxn>
                  <a:cxn ang="0">
                    <a:pos x="1373" y="1317"/>
                  </a:cxn>
                  <a:cxn ang="0">
                    <a:pos x="1381" y="1351"/>
                  </a:cxn>
                  <a:cxn ang="0">
                    <a:pos x="1367" y="1407"/>
                  </a:cxn>
                  <a:cxn ang="0">
                    <a:pos x="1318" y="1372"/>
                  </a:cxn>
                  <a:cxn ang="0">
                    <a:pos x="1087" y="1379"/>
                  </a:cxn>
                  <a:cxn ang="0">
                    <a:pos x="1115" y="1177"/>
                  </a:cxn>
                  <a:cxn ang="0">
                    <a:pos x="1031" y="1156"/>
                  </a:cxn>
                  <a:cxn ang="0">
                    <a:pos x="948" y="1191"/>
                  </a:cxn>
                  <a:cxn ang="0">
                    <a:pos x="900" y="1150"/>
                  </a:cxn>
                  <a:cxn ang="0">
                    <a:pos x="774" y="1205"/>
                  </a:cxn>
                  <a:cxn ang="0">
                    <a:pos x="746" y="1170"/>
                  </a:cxn>
                  <a:cxn ang="0">
                    <a:pos x="691" y="1191"/>
                  </a:cxn>
                  <a:cxn ang="0">
                    <a:pos x="530" y="1247"/>
                  </a:cxn>
                  <a:cxn ang="0">
                    <a:pos x="474" y="1108"/>
                  </a:cxn>
                  <a:cxn ang="0">
                    <a:pos x="523" y="1017"/>
                  </a:cxn>
                  <a:cxn ang="0">
                    <a:pos x="440" y="961"/>
                  </a:cxn>
                  <a:cxn ang="0">
                    <a:pos x="237" y="1045"/>
                  </a:cxn>
                  <a:cxn ang="0">
                    <a:pos x="112" y="969"/>
                  </a:cxn>
                </a:cxnLst>
                <a:rect l="0" t="0" r="r" b="b"/>
                <a:pathLst>
                  <a:path w="1652" h="1407">
                    <a:moveTo>
                      <a:pt x="112" y="969"/>
                    </a:moveTo>
                    <a:lnTo>
                      <a:pt x="0" y="856"/>
                    </a:lnTo>
                    <a:lnTo>
                      <a:pt x="42" y="613"/>
                    </a:lnTo>
                    <a:lnTo>
                      <a:pt x="104" y="571"/>
                    </a:lnTo>
                    <a:lnTo>
                      <a:pt x="126" y="502"/>
                    </a:lnTo>
                    <a:lnTo>
                      <a:pt x="188" y="502"/>
                    </a:lnTo>
                    <a:lnTo>
                      <a:pt x="209" y="348"/>
                    </a:lnTo>
                    <a:lnTo>
                      <a:pt x="257" y="327"/>
                    </a:lnTo>
                    <a:lnTo>
                      <a:pt x="335" y="362"/>
                    </a:lnTo>
                    <a:lnTo>
                      <a:pt x="432" y="432"/>
                    </a:lnTo>
                    <a:lnTo>
                      <a:pt x="454" y="460"/>
                    </a:lnTo>
                    <a:lnTo>
                      <a:pt x="565" y="376"/>
                    </a:lnTo>
                    <a:lnTo>
                      <a:pt x="746" y="516"/>
                    </a:lnTo>
                    <a:lnTo>
                      <a:pt x="739" y="599"/>
                    </a:lnTo>
                    <a:lnTo>
                      <a:pt x="808" y="627"/>
                    </a:lnTo>
                    <a:lnTo>
                      <a:pt x="906" y="460"/>
                    </a:lnTo>
                    <a:lnTo>
                      <a:pt x="1053" y="369"/>
                    </a:lnTo>
                    <a:lnTo>
                      <a:pt x="1073" y="404"/>
                    </a:lnTo>
                    <a:lnTo>
                      <a:pt x="1129" y="376"/>
                    </a:lnTo>
                    <a:lnTo>
                      <a:pt x="1381" y="104"/>
                    </a:lnTo>
                    <a:lnTo>
                      <a:pt x="1652" y="0"/>
                    </a:lnTo>
                    <a:lnTo>
                      <a:pt x="1618" y="167"/>
                    </a:lnTo>
                    <a:lnTo>
                      <a:pt x="1652" y="348"/>
                    </a:lnTo>
                    <a:lnTo>
                      <a:pt x="1540" y="446"/>
                    </a:lnTo>
                    <a:lnTo>
                      <a:pt x="1576" y="592"/>
                    </a:lnTo>
                    <a:lnTo>
                      <a:pt x="1485" y="557"/>
                    </a:lnTo>
                    <a:lnTo>
                      <a:pt x="1492" y="619"/>
                    </a:lnTo>
                    <a:lnTo>
                      <a:pt x="1443" y="633"/>
                    </a:lnTo>
                    <a:lnTo>
                      <a:pt x="1534" y="773"/>
                    </a:lnTo>
                    <a:lnTo>
                      <a:pt x="1492" y="891"/>
                    </a:lnTo>
                    <a:lnTo>
                      <a:pt x="1534" y="891"/>
                    </a:lnTo>
                    <a:lnTo>
                      <a:pt x="1506" y="969"/>
                    </a:lnTo>
                    <a:lnTo>
                      <a:pt x="1568" y="1128"/>
                    </a:lnTo>
                    <a:lnTo>
                      <a:pt x="1540" y="1198"/>
                    </a:lnTo>
                    <a:lnTo>
                      <a:pt x="1499" y="1184"/>
                    </a:lnTo>
                    <a:lnTo>
                      <a:pt x="1373" y="1317"/>
                    </a:lnTo>
                    <a:lnTo>
                      <a:pt x="1381" y="1351"/>
                    </a:lnTo>
                    <a:lnTo>
                      <a:pt x="1367" y="1407"/>
                    </a:lnTo>
                    <a:lnTo>
                      <a:pt x="1318" y="1372"/>
                    </a:lnTo>
                    <a:lnTo>
                      <a:pt x="1087" y="1379"/>
                    </a:lnTo>
                    <a:lnTo>
                      <a:pt x="1115" y="1177"/>
                    </a:lnTo>
                    <a:lnTo>
                      <a:pt x="1031" y="1156"/>
                    </a:lnTo>
                    <a:lnTo>
                      <a:pt x="948" y="1191"/>
                    </a:lnTo>
                    <a:lnTo>
                      <a:pt x="900" y="1150"/>
                    </a:lnTo>
                    <a:lnTo>
                      <a:pt x="774" y="1205"/>
                    </a:lnTo>
                    <a:lnTo>
                      <a:pt x="746" y="1170"/>
                    </a:lnTo>
                    <a:lnTo>
                      <a:pt x="691" y="1191"/>
                    </a:lnTo>
                    <a:lnTo>
                      <a:pt x="530" y="1247"/>
                    </a:lnTo>
                    <a:lnTo>
                      <a:pt x="474" y="1108"/>
                    </a:lnTo>
                    <a:lnTo>
                      <a:pt x="523" y="1017"/>
                    </a:lnTo>
                    <a:lnTo>
                      <a:pt x="440" y="961"/>
                    </a:lnTo>
                    <a:lnTo>
                      <a:pt x="237" y="1045"/>
                    </a:lnTo>
                    <a:lnTo>
                      <a:pt x="112" y="969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756" name="Freeform 84"/>
              <p:cNvSpPr>
                <a:spLocks/>
              </p:cNvSpPr>
              <p:nvPr/>
            </p:nvSpPr>
            <p:spPr bwMode="auto">
              <a:xfrm>
                <a:off x="3559" y="1881"/>
                <a:ext cx="543" cy="728"/>
              </a:xfrm>
              <a:custGeom>
                <a:avLst/>
                <a:gdLst/>
                <a:ahLst/>
                <a:cxnLst>
                  <a:cxn ang="0">
                    <a:pos x="376" y="1379"/>
                  </a:cxn>
                  <a:cxn ang="0">
                    <a:pos x="265" y="1456"/>
                  </a:cxn>
                  <a:cxn ang="0">
                    <a:pos x="300" y="1344"/>
                  </a:cxn>
                  <a:cxn ang="0">
                    <a:pos x="279" y="1302"/>
                  </a:cxn>
                  <a:cxn ang="0">
                    <a:pos x="237" y="1268"/>
                  </a:cxn>
                  <a:cxn ang="0">
                    <a:pos x="112" y="1261"/>
                  </a:cxn>
                  <a:cxn ang="0">
                    <a:pos x="146" y="1143"/>
                  </a:cxn>
                  <a:cxn ang="0">
                    <a:pos x="42" y="1101"/>
                  </a:cxn>
                  <a:cxn ang="0">
                    <a:pos x="0" y="899"/>
                  </a:cxn>
                  <a:cxn ang="0">
                    <a:pos x="14" y="849"/>
                  </a:cxn>
                  <a:cxn ang="0">
                    <a:pos x="84" y="807"/>
                  </a:cxn>
                  <a:cxn ang="0">
                    <a:pos x="98" y="717"/>
                  </a:cxn>
                  <a:cxn ang="0">
                    <a:pos x="125" y="724"/>
                  </a:cxn>
                  <a:cxn ang="0">
                    <a:pos x="174" y="439"/>
                  </a:cxn>
                  <a:cxn ang="0">
                    <a:pos x="370" y="342"/>
                  </a:cxn>
                  <a:cxn ang="0">
                    <a:pos x="334" y="28"/>
                  </a:cxn>
                  <a:cxn ang="0">
                    <a:pos x="390" y="0"/>
                  </a:cxn>
                  <a:cxn ang="0">
                    <a:pos x="746" y="6"/>
                  </a:cxn>
                  <a:cxn ang="0">
                    <a:pos x="816" y="14"/>
                  </a:cxn>
                  <a:cxn ang="0">
                    <a:pos x="704" y="278"/>
                  </a:cxn>
                  <a:cxn ang="0">
                    <a:pos x="780" y="230"/>
                  </a:cxn>
                  <a:cxn ang="0">
                    <a:pos x="899" y="286"/>
                  </a:cxn>
                  <a:cxn ang="0">
                    <a:pos x="899" y="376"/>
                  </a:cxn>
                  <a:cxn ang="0">
                    <a:pos x="983" y="383"/>
                  </a:cxn>
                  <a:cxn ang="0">
                    <a:pos x="927" y="599"/>
                  </a:cxn>
                  <a:cxn ang="0">
                    <a:pos x="948" y="640"/>
                  </a:cxn>
                  <a:cxn ang="0">
                    <a:pos x="1087" y="696"/>
                  </a:cxn>
                  <a:cxn ang="0">
                    <a:pos x="878" y="821"/>
                  </a:cxn>
                  <a:cxn ang="0">
                    <a:pos x="858" y="891"/>
                  </a:cxn>
                  <a:cxn ang="0">
                    <a:pos x="766" y="954"/>
                  </a:cxn>
                  <a:cxn ang="0">
                    <a:pos x="760" y="1121"/>
                  </a:cxn>
                  <a:cxn ang="0">
                    <a:pos x="697" y="1191"/>
                  </a:cxn>
                  <a:cxn ang="0">
                    <a:pos x="725" y="1254"/>
                  </a:cxn>
                  <a:cxn ang="0">
                    <a:pos x="607" y="1358"/>
                  </a:cxn>
                  <a:cxn ang="0">
                    <a:pos x="565" y="1288"/>
                  </a:cxn>
                  <a:cxn ang="0">
                    <a:pos x="376" y="1379"/>
                  </a:cxn>
                </a:cxnLst>
                <a:rect l="0" t="0" r="r" b="b"/>
                <a:pathLst>
                  <a:path w="1087" h="1456">
                    <a:moveTo>
                      <a:pt x="376" y="1379"/>
                    </a:moveTo>
                    <a:lnTo>
                      <a:pt x="265" y="1456"/>
                    </a:lnTo>
                    <a:lnTo>
                      <a:pt x="300" y="1344"/>
                    </a:lnTo>
                    <a:lnTo>
                      <a:pt x="279" y="1302"/>
                    </a:lnTo>
                    <a:lnTo>
                      <a:pt x="237" y="1268"/>
                    </a:lnTo>
                    <a:lnTo>
                      <a:pt x="112" y="1261"/>
                    </a:lnTo>
                    <a:lnTo>
                      <a:pt x="146" y="1143"/>
                    </a:lnTo>
                    <a:lnTo>
                      <a:pt x="42" y="1101"/>
                    </a:lnTo>
                    <a:lnTo>
                      <a:pt x="0" y="899"/>
                    </a:lnTo>
                    <a:lnTo>
                      <a:pt x="14" y="849"/>
                    </a:lnTo>
                    <a:lnTo>
                      <a:pt x="84" y="807"/>
                    </a:lnTo>
                    <a:lnTo>
                      <a:pt x="98" y="717"/>
                    </a:lnTo>
                    <a:lnTo>
                      <a:pt x="125" y="724"/>
                    </a:lnTo>
                    <a:lnTo>
                      <a:pt x="174" y="439"/>
                    </a:lnTo>
                    <a:lnTo>
                      <a:pt x="370" y="342"/>
                    </a:lnTo>
                    <a:lnTo>
                      <a:pt x="334" y="28"/>
                    </a:lnTo>
                    <a:lnTo>
                      <a:pt x="390" y="0"/>
                    </a:lnTo>
                    <a:lnTo>
                      <a:pt x="746" y="6"/>
                    </a:lnTo>
                    <a:lnTo>
                      <a:pt x="816" y="14"/>
                    </a:lnTo>
                    <a:lnTo>
                      <a:pt x="704" y="278"/>
                    </a:lnTo>
                    <a:lnTo>
                      <a:pt x="780" y="230"/>
                    </a:lnTo>
                    <a:lnTo>
                      <a:pt x="899" y="286"/>
                    </a:lnTo>
                    <a:lnTo>
                      <a:pt x="899" y="376"/>
                    </a:lnTo>
                    <a:lnTo>
                      <a:pt x="983" y="383"/>
                    </a:lnTo>
                    <a:lnTo>
                      <a:pt x="927" y="599"/>
                    </a:lnTo>
                    <a:lnTo>
                      <a:pt x="948" y="640"/>
                    </a:lnTo>
                    <a:lnTo>
                      <a:pt x="1087" y="696"/>
                    </a:lnTo>
                    <a:lnTo>
                      <a:pt x="878" y="821"/>
                    </a:lnTo>
                    <a:lnTo>
                      <a:pt x="858" y="891"/>
                    </a:lnTo>
                    <a:lnTo>
                      <a:pt x="766" y="954"/>
                    </a:lnTo>
                    <a:lnTo>
                      <a:pt x="760" y="1121"/>
                    </a:lnTo>
                    <a:lnTo>
                      <a:pt x="697" y="1191"/>
                    </a:lnTo>
                    <a:lnTo>
                      <a:pt x="725" y="1254"/>
                    </a:lnTo>
                    <a:lnTo>
                      <a:pt x="607" y="1358"/>
                    </a:lnTo>
                    <a:lnTo>
                      <a:pt x="565" y="1288"/>
                    </a:lnTo>
                    <a:lnTo>
                      <a:pt x="376" y="1379"/>
                    </a:lnTo>
                    <a:close/>
                  </a:path>
                </a:pathLst>
              </a:custGeom>
              <a:solidFill>
                <a:srgbClr val="FF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757" name="Freeform 85"/>
              <p:cNvSpPr>
                <a:spLocks/>
              </p:cNvSpPr>
              <p:nvPr/>
            </p:nvSpPr>
            <p:spPr bwMode="auto">
              <a:xfrm>
                <a:off x="3559" y="1881"/>
                <a:ext cx="543" cy="728"/>
              </a:xfrm>
              <a:custGeom>
                <a:avLst/>
                <a:gdLst/>
                <a:ahLst/>
                <a:cxnLst>
                  <a:cxn ang="0">
                    <a:pos x="377" y="1379"/>
                  </a:cxn>
                  <a:cxn ang="0">
                    <a:pos x="265" y="1457"/>
                  </a:cxn>
                  <a:cxn ang="0">
                    <a:pos x="300" y="1345"/>
                  </a:cxn>
                  <a:cxn ang="0">
                    <a:pos x="280" y="1303"/>
                  </a:cxn>
                  <a:cxn ang="0">
                    <a:pos x="237" y="1268"/>
                  </a:cxn>
                  <a:cxn ang="0">
                    <a:pos x="112" y="1262"/>
                  </a:cxn>
                  <a:cxn ang="0">
                    <a:pos x="147" y="1143"/>
                  </a:cxn>
                  <a:cxn ang="0">
                    <a:pos x="42" y="1101"/>
                  </a:cxn>
                  <a:cxn ang="0">
                    <a:pos x="0" y="899"/>
                  </a:cxn>
                  <a:cxn ang="0">
                    <a:pos x="14" y="850"/>
                  </a:cxn>
                  <a:cxn ang="0">
                    <a:pos x="84" y="809"/>
                  </a:cxn>
                  <a:cxn ang="0">
                    <a:pos x="98" y="717"/>
                  </a:cxn>
                  <a:cxn ang="0">
                    <a:pos x="125" y="725"/>
                  </a:cxn>
                  <a:cxn ang="0">
                    <a:pos x="175" y="439"/>
                  </a:cxn>
                  <a:cxn ang="0">
                    <a:pos x="370" y="342"/>
                  </a:cxn>
                  <a:cxn ang="0">
                    <a:pos x="336" y="28"/>
                  </a:cxn>
                  <a:cxn ang="0">
                    <a:pos x="391" y="0"/>
                  </a:cxn>
                  <a:cxn ang="0">
                    <a:pos x="746" y="7"/>
                  </a:cxn>
                  <a:cxn ang="0">
                    <a:pos x="816" y="14"/>
                  </a:cxn>
                  <a:cxn ang="0">
                    <a:pos x="704" y="279"/>
                  </a:cxn>
                  <a:cxn ang="0">
                    <a:pos x="781" y="230"/>
                  </a:cxn>
                  <a:cxn ang="0">
                    <a:pos x="899" y="286"/>
                  </a:cxn>
                  <a:cxn ang="0">
                    <a:pos x="899" y="377"/>
                  </a:cxn>
                  <a:cxn ang="0">
                    <a:pos x="983" y="383"/>
                  </a:cxn>
                  <a:cxn ang="0">
                    <a:pos x="927" y="600"/>
                  </a:cxn>
                  <a:cxn ang="0">
                    <a:pos x="949" y="641"/>
                  </a:cxn>
                  <a:cxn ang="0">
                    <a:pos x="1088" y="697"/>
                  </a:cxn>
                  <a:cxn ang="0">
                    <a:pos x="879" y="822"/>
                  </a:cxn>
                  <a:cxn ang="0">
                    <a:pos x="858" y="892"/>
                  </a:cxn>
                  <a:cxn ang="0">
                    <a:pos x="767" y="954"/>
                  </a:cxn>
                  <a:cxn ang="0">
                    <a:pos x="760" y="1122"/>
                  </a:cxn>
                  <a:cxn ang="0">
                    <a:pos x="698" y="1192"/>
                  </a:cxn>
                  <a:cxn ang="0">
                    <a:pos x="726" y="1254"/>
                  </a:cxn>
                  <a:cxn ang="0">
                    <a:pos x="607" y="1359"/>
                  </a:cxn>
                  <a:cxn ang="0">
                    <a:pos x="565" y="1289"/>
                  </a:cxn>
                  <a:cxn ang="0">
                    <a:pos x="377" y="1379"/>
                  </a:cxn>
                </a:cxnLst>
                <a:rect l="0" t="0" r="r" b="b"/>
                <a:pathLst>
                  <a:path w="1088" h="1457">
                    <a:moveTo>
                      <a:pt x="377" y="1379"/>
                    </a:moveTo>
                    <a:lnTo>
                      <a:pt x="265" y="1457"/>
                    </a:lnTo>
                    <a:lnTo>
                      <a:pt x="300" y="1345"/>
                    </a:lnTo>
                    <a:lnTo>
                      <a:pt x="280" y="1303"/>
                    </a:lnTo>
                    <a:lnTo>
                      <a:pt x="237" y="1268"/>
                    </a:lnTo>
                    <a:lnTo>
                      <a:pt x="112" y="1262"/>
                    </a:lnTo>
                    <a:lnTo>
                      <a:pt x="147" y="1143"/>
                    </a:lnTo>
                    <a:lnTo>
                      <a:pt x="42" y="1101"/>
                    </a:lnTo>
                    <a:lnTo>
                      <a:pt x="0" y="899"/>
                    </a:lnTo>
                    <a:lnTo>
                      <a:pt x="14" y="850"/>
                    </a:lnTo>
                    <a:lnTo>
                      <a:pt x="84" y="809"/>
                    </a:lnTo>
                    <a:lnTo>
                      <a:pt x="98" y="717"/>
                    </a:lnTo>
                    <a:lnTo>
                      <a:pt x="125" y="725"/>
                    </a:lnTo>
                    <a:lnTo>
                      <a:pt x="175" y="439"/>
                    </a:lnTo>
                    <a:lnTo>
                      <a:pt x="370" y="342"/>
                    </a:lnTo>
                    <a:lnTo>
                      <a:pt x="336" y="28"/>
                    </a:lnTo>
                    <a:lnTo>
                      <a:pt x="391" y="0"/>
                    </a:lnTo>
                    <a:lnTo>
                      <a:pt x="746" y="7"/>
                    </a:lnTo>
                    <a:lnTo>
                      <a:pt x="816" y="14"/>
                    </a:lnTo>
                    <a:lnTo>
                      <a:pt x="704" y="279"/>
                    </a:lnTo>
                    <a:lnTo>
                      <a:pt x="781" y="230"/>
                    </a:lnTo>
                    <a:lnTo>
                      <a:pt x="899" y="286"/>
                    </a:lnTo>
                    <a:lnTo>
                      <a:pt x="899" y="377"/>
                    </a:lnTo>
                    <a:lnTo>
                      <a:pt x="983" y="383"/>
                    </a:lnTo>
                    <a:lnTo>
                      <a:pt x="927" y="600"/>
                    </a:lnTo>
                    <a:lnTo>
                      <a:pt x="949" y="641"/>
                    </a:lnTo>
                    <a:lnTo>
                      <a:pt x="1088" y="697"/>
                    </a:lnTo>
                    <a:lnTo>
                      <a:pt x="879" y="822"/>
                    </a:lnTo>
                    <a:lnTo>
                      <a:pt x="858" y="892"/>
                    </a:lnTo>
                    <a:lnTo>
                      <a:pt x="767" y="954"/>
                    </a:lnTo>
                    <a:lnTo>
                      <a:pt x="760" y="1122"/>
                    </a:lnTo>
                    <a:lnTo>
                      <a:pt x="698" y="1192"/>
                    </a:lnTo>
                    <a:lnTo>
                      <a:pt x="726" y="1254"/>
                    </a:lnTo>
                    <a:lnTo>
                      <a:pt x="607" y="1359"/>
                    </a:lnTo>
                    <a:lnTo>
                      <a:pt x="565" y="1289"/>
                    </a:lnTo>
                    <a:lnTo>
                      <a:pt x="377" y="1379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758" name="Freeform 86"/>
              <p:cNvSpPr>
                <a:spLocks/>
              </p:cNvSpPr>
              <p:nvPr/>
            </p:nvSpPr>
            <p:spPr bwMode="auto">
              <a:xfrm>
                <a:off x="2586" y="1623"/>
                <a:ext cx="1157" cy="1160"/>
              </a:xfrm>
              <a:custGeom>
                <a:avLst/>
                <a:gdLst/>
                <a:ahLst/>
                <a:cxnLst>
                  <a:cxn ang="0">
                    <a:pos x="1233" y="2138"/>
                  </a:cxn>
                  <a:cxn ang="0">
                    <a:pos x="1171" y="2096"/>
                  </a:cxn>
                  <a:cxn ang="0">
                    <a:pos x="1136" y="2124"/>
                  </a:cxn>
                  <a:cxn ang="0">
                    <a:pos x="851" y="1957"/>
                  </a:cxn>
                  <a:cxn ang="0">
                    <a:pos x="753" y="1817"/>
                  </a:cxn>
                  <a:cxn ang="0">
                    <a:pos x="648" y="1915"/>
                  </a:cxn>
                  <a:cxn ang="0">
                    <a:pos x="0" y="1441"/>
                  </a:cxn>
                  <a:cxn ang="0">
                    <a:pos x="244" y="1135"/>
                  </a:cxn>
                  <a:cxn ang="0">
                    <a:pos x="348" y="1128"/>
                  </a:cxn>
                  <a:cxn ang="0">
                    <a:pos x="405" y="1086"/>
                  </a:cxn>
                  <a:cxn ang="0">
                    <a:pos x="537" y="870"/>
                  </a:cxn>
                  <a:cxn ang="0">
                    <a:pos x="662" y="940"/>
                  </a:cxn>
                  <a:cxn ang="0">
                    <a:pos x="879" y="863"/>
                  </a:cxn>
                  <a:cxn ang="0">
                    <a:pos x="996" y="682"/>
                  </a:cxn>
                  <a:cxn ang="0">
                    <a:pos x="1101" y="640"/>
                  </a:cxn>
                  <a:cxn ang="0">
                    <a:pos x="1192" y="535"/>
                  </a:cxn>
                  <a:cxn ang="0">
                    <a:pos x="1192" y="493"/>
                  </a:cxn>
                  <a:cxn ang="0">
                    <a:pos x="1575" y="104"/>
                  </a:cxn>
                  <a:cxn ang="0">
                    <a:pos x="1659" y="229"/>
                  </a:cxn>
                  <a:cxn ang="0">
                    <a:pos x="1722" y="111"/>
                  </a:cxn>
                  <a:cxn ang="0">
                    <a:pos x="1792" y="167"/>
                  </a:cxn>
                  <a:cxn ang="0">
                    <a:pos x="1924" y="76"/>
                  </a:cxn>
                  <a:cxn ang="0">
                    <a:pos x="1945" y="0"/>
                  </a:cxn>
                  <a:cxn ang="0">
                    <a:pos x="1973" y="90"/>
                  </a:cxn>
                  <a:cxn ang="0">
                    <a:pos x="2119" y="187"/>
                  </a:cxn>
                  <a:cxn ang="0">
                    <a:pos x="2057" y="410"/>
                  </a:cxn>
                  <a:cxn ang="0">
                    <a:pos x="2252" y="459"/>
                  </a:cxn>
                  <a:cxn ang="0">
                    <a:pos x="2238" y="577"/>
                  </a:cxn>
                  <a:cxn ang="0">
                    <a:pos x="2279" y="543"/>
                  </a:cxn>
                  <a:cxn ang="0">
                    <a:pos x="2315" y="857"/>
                  </a:cxn>
                  <a:cxn ang="0">
                    <a:pos x="2119" y="954"/>
                  </a:cxn>
                  <a:cxn ang="0">
                    <a:pos x="2070" y="1239"/>
                  </a:cxn>
                  <a:cxn ang="0">
                    <a:pos x="2043" y="1232"/>
                  </a:cxn>
                  <a:cxn ang="0">
                    <a:pos x="1764" y="1177"/>
                  </a:cxn>
                  <a:cxn ang="0">
                    <a:pos x="1708" y="1239"/>
                  </a:cxn>
                  <a:cxn ang="0">
                    <a:pos x="1597" y="1232"/>
                  </a:cxn>
                  <a:cxn ang="0">
                    <a:pos x="1541" y="1322"/>
                  </a:cxn>
                  <a:cxn ang="0">
                    <a:pos x="1583" y="1336"/>
                  </a:cxn>
                  <a:cxn ang="0">
                    <a:pos x="1485" y="1686"/>
                  </a:cxn>
                  <a:cxn ang="0">
                    <a:pos x="1506" y="1825"/>
                  </a:cxn>
                  <a:cxn ang="0">
                    <a:pos x="1527" y="1936"/>
                  </a:cxn>
                  <a:cxn ang="0">
                    <a:pos x="1485" y="2026"/>
                  </a:cxn>
                  <a:cxn ang="0">
                    <a:pos x="1547" y="2110"/>
                  </a:cxn>
                  <a:cxn ang="0">
                    <a:pos x="1416" y="2319"/>
                  </a:cxn>
                  <a:cxn ang="0">
                    <a:pos x="1346" y="2201"/>
                  </a:cxn>
                  <a:cxn ang="0">
                    <a:pos x="1332" y="2221"/>
                  </a:cxn>
                  <a:cxn ang="0">
                    <a:pos x="1233" y="2138"/>
                  </a:cxn>
                </a:cxnLst>
                <a:rect l="0" t="0" r="r" b="b"/>
                <a:pathLst>
                  <a:path w="2315" h="2319">
                    <a:moveTo>
                      <a:pt x="1233" y="2138"/>
                    </a:moveTo>
                    <a:lnTo>
                      <a:pt x="1171" y="2096"/>
                    </a:lnTo>
                    <a:lnTo>
                      <a:pt x="1136" y="2124"/>
                    </a:lnTo>
                    <a:lnTo>
                      <a:pt x="851" y="1957"/>
                    </a:lnTo>
                    <a:lnTo>
                      <a:pt x="753" y="1817"/>
                    </a:lnTo>
                    <a:lnTo>
                      <a:pt x="648" y="1915"/>
                    </a:lnTo>
                    <a:lnTo>
                      <a:pt x="0" y="1441"/>
                    </a:lnTo>
                    <a:lnTo>
                      <a:pt x="244" y="1135"/>
                    </a:lnTo>
                    <a:lnTo>
                      <a:pt x="348" y="1128"/>
                    </a:lnTo>
                    <a:lnTo>
                      <a:pt x="405" y="1086"/>
                    </a:lnTo>
                    <a:lnTo>
                      <a:pt x="537" y="870"/>
                    </a:lnTo>
                    <a:lnTo>
                      <a:pt x="662" y="940"/>
                    </a:lnTo>
                    <a:lnTo>
                      <a:pt x="879" y="863"/>
                    </a:lnTo>
                    <a:lnTo>
                      <a:pt x="996" y="682"/>
                    </a:lnTo>
                    <a:lnTo>
                      <a:pt x="1101" y="640"/>
                    </a:lnTo>
                    <a:lnTo>
                      <a:pt x="1192" y="535"/>
                    </a:lnTo>
                    <a:lnTo>
                      <a:pt x="1192" y="493"/>
                    </a:lnTo>
                    <a:lnTo>
                      <a:pt x="1575" y="104"/>
                    </a:lnTo>
                    <a:lnTo>
                      <a:pt x="1659" y="229"/>
                    </a:lnTo>
                    <a:lnTo>
                      <a:pt x="1722" y="111"/>
                    </a:lnTo>
                    <a:lnTo>
                      <a:pt x="1792" y="167"/>
                    </a:lnTo>
                    <a:lnTo>
                      <a:pt x="1924" y="76"/>
                    </a:lnTo>
                    <a:lnTo>
                      <a:pt x="1945" y="0"/>
                    </a:lnTo>
                    <a:lnTo>
                      <a:pt x="1973" y="90"/>
                    </a:lnTo>
                    <a:lnTo>
                      <a:pt x="2119" y="187"/>
                    </a:lnTo>
                    <a:lnTo>
                      <a:pt x="2057" y="410"/>
                    </a:lnTo>
                    <a:lnTo>
                      <a:pt x="2252" y="459"/>
                    </a:lnTo>
                    <a:lnTo>
                      <a:pt x="2238" y="577"/>
                    </a:lnTo>
                    <a:lnTo>
                      <a:pt x="2279" y="543"/>
                    </a:lnTo>
                    <a:lnTo>
                      <a:pt x="2315" y="857"/>
                    </a:lnTo>
                    <a:lnTo>
                      <a:pt x="2119" y="954"/>
                    </a:lnTo>
                    <a:lnTo>
                      <a:pt x="2070" y="1239"/>
                    </a:lnTo>
                    <a:lnTo>
                      <a:pt x="2043" y="1232"/>
                    </a:lnTo>
                    <a:lnTo>
                      <a:pt x="1764" y="1177"/>
                    </a:lnTo>
                    <a:lnTo>
                      <a:pt x="1708" y="1239"/>
                    </a:lnTo>
                    <a:lnTo>
                      <a:pt x="1597" y="1232"/>
                    </a:lnTo>
                    <a:lnTo>
                      <a:pt x="1541" y="1322"/>
                    </a:lnTo>
                    <a:lnTo>
                      <a:pt x="1583" y="1336"/>
                    </a:lnTo>
                    <a:lnTo>
                      <a:pt x="1485" y="1686"/>
                    </a:lnTo>
                    <a:lnTo>
                      <a:pt x="1506" y="1825"/>
                    </a:lnTo>
                    <a:lnTo>
                      <a:pt x="1527" y="1936"/>
                    </a:lnTo>
                    <a:lnTo>
                      <a:pt x="1485" y="2026"/>
                    </a:lnTo>
                    <a:lnTo>
                      <a:pt x="1547" y="2110"/>
                    </a:lnTo>
                    <a:lnTo>
                      <a:pt x="1416" y="2319"/>
                    </a:lnTo>
                    <a:lnTo>
                      <a:pt x="1346" y="2201"/>
                    </a:lnTo>
                    <a:lnTo>
                      <a:pt x="1332" y="2221"/>
                    </a:lnTo>
                    <a:lnTo>
                      <a:pt x="1233" y="2138"/>
                    </a:lnTo>
                    <a:close/>
                  </a:path>
                </a:pathLst>
              </a:custGeom>
              <a:solidFill>
                <a:srgbClr val="FF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759" name="Freeform 87"/>
              <p:cNvSpPr>
                <a:spLocks/>
              </p:cNvSpPr>
              <p:nvPr/>
            </p:nvSpPr>
            <p:spPr bwMode="auto">
              <a:xfrm>
                <a:off x="2586" y="1623"/>
                <a:ext cx="1157" cy="1160"/>
              </a:xfrm>
              <a:custGeom>
                <a:avLst/>
                <a:gdLst/>
                <a:ahLst/>
                <a:cxnLst>
                  <a:cxn ang="0">
                    <a:pos x="1233" y="2139"/>
                  </a:cxn>
                  <a:cxn ang="0">
                    <a:pos x="1170" y="2097"/>
                  </a:cxn>
                  <a:cxn ang="0">
                    <a:pos x="1136" y="2125"/>
                  </a:cxn>
                  <a:cxn ang="0">
                    <a:pos x="850" y="1958"/>
                  </a:cxn>
                  <a:cxn ang="0">
                    <a:pos x="752" y="1818"/>
                  </a:cxn>
                  <a:cxn ang="0">
                    <a:pos x="648" y="1916"/>
                  </a:cxn>
                  <a:cxn ang="0">
                    <a:pos x="0" y="1441"/>
                  </a:cxn>
                  <a:cxn ang="0">
                    <a:pos x="243" y="1135"/>
                  </a:cxn>
                  <a:cxn ang="0">
                    <a:pos x="348" y="1129"/>
                  </a:cxn>
                  <a:cxn ang="0">
                    <a:pos x="404" y="1087"/>
                  </a:cxn>
                  <a:cxn ang="0">
                    <a:pos x="537" y="870"/>
                  </a:cxn>
                  <a:cxn ang="0">
                    <a:pos x="662" y="940"/>
                  </a:cxn>
                  <a:cxn ang="0">
                    <a:pos x="878" y="864"/>
                  </a:cxn>
                  <a:cxn ang="0">
                    <a:pos x="997" y="683"/>
                  </a:cxn>
                  <a:cxn ang="0">
                    <a:pos x="1100" y="640"/>
                  </a:cxn>
                  <a:cxn ang="0">
                    <a:pos x="1192" y="536"/>
                  </a:cxn>
                  <a:cxn ang="0">
                    <a:pos x="1192" y="494"/>
                  </a:cxn>
                  <a:cxn ang="0">
                    <a:pos x="1575" y="105"/>
                  </a:cxn>
                  <a:cxn ang="0">
                    <a:pos x="1659" y="230"/>
                  </a:cxn>
                  <a:cxn ang="0">
                    <a:pos x="1721" y="111"/>
                  </a:cxn>
                  <a:cxn ang="0">
                    <a:pos x="1791" y="167"/>
                  </a:cxn>
                  <a:cxn ang="0">
                    <a:pos x="1924" y="77"/>
                  </a:cxn>
                  <a:cxn ang="0">
                    <a:pos x="1944" y="0"/>
                  </a:cxn>
                  <a:cxn ang="0">
                    <a:pos x="1972" y="91"/>
                  </a:cxn>
                  <a:cxn ang="0">
                    <a:pos x="2119" y="188"/>
                  </a:cxn>
                  <a:cxn ang="0">
                    <a:pos x="2056" y="411"/>
                  </a:cxn>
                  <a:cxn ang="0">
                    <a:pos x="2252" y="459"/>
                  </a:cxn>
                  <a:cxn ang="0">
                    <a:pos x="2238" y="578"/>
                  </a:cxn>
                  <a:cxn ang="0">
                    <a:pos x="2280" y="543"/>
                  </a:cxn>
                  <a:cxn ang="0">
                    <a:pos x="2314" y="857"/>
                  </a:cxn>
                  <a:cxn ang="0">
                    <a:pos x="2119" y="954"/>
                  </a:cxn>
                  <a:cxn ang="0">
                    <a:pos x="2069" y="1240"/>
                  </a:cxn>
                  <a:cxn ang="0">
                    <a:pos x="2042" y="1232"/>
                  </a:cxn>
                  <a:cxn ang="0">
                    <a:pos x="1763" y="1177"/>
                  </a:cxn>
                  <a:cxn ang="0">
                    <a:pos x="1707" y="1240"/>
                  </a:cxn>
                  <a:cxn ang="0">
                    <a:pos x="1596" y="1232"/>
                  </a:cxn>
                  <a:cxn ang="0">
                    <a:pos x="1540" y="1324"/>
                  </a:cxn>
                  <a:cxn ang="0">
                    <a:pos x="1582" y="1337"/>
                  </a:cxn>
                  <a:cxn ang="0">
                    <a:pos x="1484" y="1686"/>
                  </a:cxn>
                  <a:cxn ang="0">
                    <a:pos x="1506" y="1825"/>
                  </a:cxn>
                  <a:cxn ang="0">
                    <a:pos x="1526" y="1936"/>
                  </a:cxn>
                  <a:cxn ang="0">
                    <a:pos x="1484" y="2027"/>
                  </a:cxn>
                  <a:cxn ang="0">
                    <a:pos x="1547" y="2111"/>
                  </a:cxn>
                  <a:cxn ang="0">
                    <a:pos x="1415" y="2320"/>
                  </a:cxn>
                  <a:cxn ang="0">
                    <a:pos x="1345" y="2201"/>
                  </a:cxn>
                  <a:cxn ang="0">
                    <a:pos x="1331" y="2222"/>
                  </a:cxn>
                  <a:cxn ang="0">
                    <a:pos x="1233" y="2139"/>
                  </a:cxn>
                </a:cxnLst>
                <a:rect l="0" t="0" r="r" b="b"/>
                <a:pathLst>
                  <a:path w="2314" h="2320">
                    <a:moveTo>
                      <a:pt x="1233" y="2139"/>
                    </a:moveTo>
                    <a:lnTo>
                      <a:pt x="1170" y="2097"/>
                    </a:lnTo>
                    <a:lnTo>
                      <a:pt x="1136" y="2125"/>
                    </a:lnTo>
                    <a:lnTo>
                      <a:pt x="850" y="1958"/>
                    </a:lnTo>
                    <a:lnTo>
                      <a:pt x="752" y="1818"/>
                    </a:lnTo>
                    <a:lnTo>
                      <a:pt x="648" y="1916"/>
                    </a:lnTo>
                    <a:lnTo>
                      <a:pt x="0" y="1441"/>
                    </a:lnTo>
                    <a:lnTo>
                      <a:pt x="243" y="1135"/>
                    </a:lnTo>
                    <a:lnTo>
                      <a:pt x="348" y="1129"/>
                    </a:lnTo>
                    <a:lnTo>
                      <a:pt x="404" y="1087"/>
                    </a:lnTo>
                    <a:lnTo>
                      <a:pt x="537" y="870"/>
                    </a:lnTo>
                    <a:lnTo>
                      <a:pt x="662" y="940"/>
                    </a:lnTo>
                    <a:lnTo>
                      <a:pt x="878" y="864"/>
                    </a:lnTo>
                    <a:lnTo>
                      <a:pt x="997" y="683"/>
                    </a:lnTo>
                    <a:lnTo>
                      <a:pt x="1100" y="640"/>
                    </a:lnTo>
                    <a:lnTo>
                      <a:pt x="1192" y="536"/>
                    </a:lnTo>
                    <a:lnTo>
                      <a:pt x="1192" y="494"/>
                    </a:lnTo>
                    <a:lnTo>
                      <a:pt x="1575" y="105"/>
                    </a:lnTo>
                    <a:lnTo>
                      <a:pt x="1659" y="230"/>
                    </a:lnTo>
                    <a:lnTo>
                      <a:pt x="1721" y="111"/>
                    </a:lnTo>
                    <a:lnTo>
                      <a:pt x="1791" y="167"/>
                    </a:lnTo>
                    <a:lnTo>
                      <a:pt x="1924" y="77"/>
                    </a:lnTo>
                    <a:lnTo>
                      <a:pt x="1944" y="0"/>
                    </a:lnTo>
                    <a:lnTo>
                      <a:pt x="1972" y="91"/>
                    </a:lnTo>
                    <a:lnTo>
                      <a:pt x="2119" y="188"/>
                    </a:lnTo>
                    <a:lnTo>
                      <a:pt x="2056" y="411"/>
                    </a:lnTo>
                    <a:lnTo>
                      <a:pt x="2252" y="459"/>
                    </a:lnTo>
                    <a:lnTo>
                      <a:pt x="2238" y="578"/>
                    </a:lnTo>
                    <a:lnTo>
                      <a:pt x="2280" y="543"/>
                    </a:lnTo>
                    <a:lnTo>
                      <a:pt x="2314" y="857"/>
                    </a:lnTo>
                    <a:lnTo>
                      <a:pt x="2119" y="954"/>
                    </a:lnTo>
                    <a:lnTo>
                      <a:pt x="2069" y="1240"/>
                    </a:lnTo>
                    <a:lnTo>
                      <a:pt x="2042" y="1232"/>
                    </a:lnTo>
                    <a:lnTo>
                      <a:pt x="1763" y="1177"/>
                    </a:lnTo>
                    <a:lnTo>
                      <a:pt x="1707" y="1240"/>
                    </a:lnTo>
                    <a:lnTo>
                      <a:pt x="1596" y="1232"/>
                    </a:lnTo>
                    <a:lnTo>
                      <a:pt x="1540" y="1324"/>
                    </a:lnTo>
                    <a:lnTo>
                      <a:pt x="1582" y="1337"/>
                    </a:lnTo>
                    <a:lnTo>
                      <a:pt x="1484" y="1686"/>
                    </a:lnTo>
                    <a:lnTo>
                      <a:pt x="1506" y="1825"/>
                    </a:lnTo>
                    <a:lnTo>
                      <a:pt x="1526" y="1936"/>
                    </a:lnTo>
                    <a:lnTo>
                      <a:pt x="1484" y="2027"/>
                    </a:lnTo>
                    <a:lnTo>
                      <a:pt x="1547" y="2111"/>
                    </a:lnTo>
                    <a:lnTo>
                      <a:pt x="1415" y="2320"/>
                    </a:lnTo>
                    <a:lnTo>
                      <a:pt x="1345" y="2201"/>
                    </a:lnTo>
                    <a:lnTo>
                      <a:pt x="1331" y="2222"/>
                    </a:lnTo>
                    <a:lnTo>
                      <a:pt x="1233" y="2139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760" name="Freeform 88"/>
              <p:cNvSpPr>
                <a:spLocks/>
              </p:cNvSpPr>
              <p:nvPr/>
            </p:nvSpPr>
            <p:spPr bwMode="auto">
              <a:xfrm>
                <a:off x="4730" y="4323"/>
                <a:ext cx="543" cy="463"/>
              </a:xfrm>
              <a:custGeom>
                <a:avLst/>
                <a:gdLst/>
                <a:ahLst/>
                <a:cxnLst>
                  <a:cxn ang="0">
                    <a:pos x="641" y="732"/>
                  </a:cxn>
                  <a:cxn ang="0">
                    <a:pos x="523" y="837"/>
                  </a:cxn>
                  <a:cxn ang="0">
                    <a:pos x="439" y="823"/>
                  </a:cxn>
                  <a:cxn ang="0">
                    <a:pos x="376" y="913"/>
                  </a:cxn>
                  <a:cxn ang="0">
                    <a:pos x="320" y="927"/>
                  </a:cxn>
                  <a:cxn ang="0">
                    <a:pos x="258" y="885"/>
                  </a:cxn>
                  <a:cxn ang="0">
                    <a:pos x="133" y="592"/>
                  </a:cxn>
                  <a:cxn ang="0">
                    <a:pos x="42" y="613"/>
                  </a:cxn>
                  <a:cxn ang="0">
                    <a:pos x="0" y="370"/>
                  </a:cxn>
                  <a:cxn ang="0">
                    <a:pos x="70" y="398"/>
                  </a:cxn>
                  <a:cxn ang="0">
                    <a:pos x="77" y="300"/>
                  </a:cxn>
                  <a:cxn ang="0">
                    <a:pos x="147" y="314"/>
                  </a:cxn>
                  <a:cxn ang="0">
                    <a:pos x="119" y="251"/>
                  </a:cxn>
                  <a:cxn ang="0">
                    <a:pos x="153" y="251"/>
                  </a:cxn>
                  <a:cxn ang="0">
                    <a:pos x="161" y="189"/>
                  </a:cxn>
                  <a:cxn ang="0">
                    <a:pos x="502" y="203"/>
                  </a:cxn>
                  <a:cxn ang="0">
                    <a:pos x="530" y="112"/>
                  </a:cxn>
                  <a:cxn ang="0">
                    <a:pos x="704" y="133"/>
                  </a:cxn>
                  <a:cxn ang="0">
                    <a:pos x="921" y="49"/>
                  </a:cxn>
                  <a:cxn ang="0">
                    <a:pos x="1039" y="0"/>
                  </a:cxn>
                  <a:cxn ang="0">
                    <a:pos x="1088" y="36"/>
                  </a:cxn>
                  <a:cxn ang="0">
                    <a:pos x="802" y="161"/>
                  </a:cxn>
                  <a:cxn ang="0">
                    <a:pos x="857" y="356"/>
                  </a:cxn>
                  <a:cxn ang="0">
                    <a:pos x="879" y="342"/>
                  </a:cxn>
                  <a:cxn ang="0">
                    <a:pos x="893" y="446"/>
                  </a:cxn>
                  <a:cxn ang="0">
                    <a:pos x="844" y="425"/>
                  </a:cxn>
                  <a:cxn ang="0">
                    <a:pos x="669" y="509"/>
                  </a:cxn>
                  <a:cxn ang="0">
                    <a:pos x="537" y="488"/>
                  </a:cxn>
                  <a:cxn ang="0">
                    <a:pos x="543" y="662"/>
                  </a:cxn>
                  <a:cxn ang="0">
                    <a:pos x="641" y="732"/>
                  </a:cxn>
                </a:cxnLst>
                <a:rect l="0" t="0" r="r" b="b"/>
                <a:pathLst>
                  <a:path w="1088" h="927">
                    <a:moveTo>
                      <a:pt x="641" y="732"/>
                    </a:moveTo>
                    <a:lnTo>
                      <a:pt x="523" y="837"/>
                    </a:lnTo>
                    <a:lnTo>
                      <a:pt x="439" y="823"/>
                    </a:lnTo>
                    <a:lnTo>
                      <a:pt x="376" y="913"/>
                    </a:lnTo>
                    <a:lnTo>
                      <a:pt x="320" y="927"/>
                    </a:lnTo>
                    <a:lnTo>
                      <a:pt x="258" y="885"/>
                    </a:lnTo>
                    <a:lnTo>
                      <a:pt x="133" y="592"/>
                    </a:lnTo>
                    <a:lnTo>
                      <a:pt x="42" y="613"/>
                    </a:lnTo>
                    <a:lnTo>
                      <a:pt x="0" y="370"/>
                    </a:lnTo>
                    <a:lnTo>
                      <a:pt x="70" y="398"/>
                    </a:lnTo>
                    <a:lnTo>
                      <a:pt x="77" y="300"/>
                    </a:lnTo>
                    <a:lnTo>
                      <a:pt x="147" y="314"/>
                    </a:lnTo>
                    <a:lnTo>
                      <a:pt x="119" y="251"/>
                    </a:lnTo>
                    <a:lnTo>
                      <a:pt x="153" y="251"/>
                    </a:lnTo>
                    <a:lnTo>
                      <a:pt x="161" y="189"/>
                    </a:lnTo>
                    <a:lnTo>
                      <a:pt x="502" y="203"/>
                    </a:lnTo>
                    <a:lnTo>
                      <a:pt x="530" y="112"/>
                    </a:lnTo>
                    <a:lnTo>
                      <a:pt x="704" y="133"/>
                    </a:lnTo>
                    <a:lnTo>
                      <a:pt x="921" y="49"/>
                    </a:lnTo>
                    <a:lnTo>
                      <a:pt x="1039" y="0"/>
                    </a:lnTo>
                    <a:lnTo>
                      <a:pt x="1088" y="36"/>
                    </a:lnTo>
                    <a:lnTo>
                      <a:pt x="802" y="161"/>
                    </a:lnTo>
                    <a:lnTo>
                      <a:pt x="857" y="356"/>
                    </a:lnTo>
                    <a:lnTo>
                      <a:pt x="879" y="342"/>
                    </a:lnTo>
                    <a:lnTo>
                      <a:pt x="893" y="446"/>
                    </a:lnTo>
                    <a:lnTo>
                      <a:pt x="844" y="425"/>
                    </a:lnTo>
                    <a:lnTo>
                      <a:pt x="669" y="509"/>
                    </a:lnTo>
                    <a:lnTo>
                      <a:pt x="537" y="488"/>
                    </a:lnTo>
                    <a:lnTo>
                      <a:pt x="543" y="662"/>
                    </a:lnTo>
                    <a:lnTo>
                      <a:pt x="641" y="732"/>
                    </a:lnTo>
                    <a:close/>
                  </a:path>
                </a:pathLst>
              </a:custGeom>
              <a:solidFill>
                <a:srgbClr val="9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761" name="Freeform 89"/>
              <p:cNvSpPr>
                <a:spLocks/>
              </p:cNvSpPr>
              <p:nvPr/>
            </p:nvSpPr>
            <p:spPr bwMode="auto">
              <a:xfrm>
                <a:off x="4730" y="4323"/>
                <a:ext cx="543" cy="463"/>
              </a:xfrm>
              <a:custGeom>
                <a:avLst/>
                <a:gdLst/>
                <a:ahLst/>
                <a:cxnLst>
                  <a:cxn ang="0">
                    <a:pos x="641" y="731"/>
                  </a:cxn>
                  <a:cxn ang="0">
                    <a:pos x="522" y="836"/>
                  </a:cxn>
                  <a:cxn ang="0">
                    <a:pos x="438" y="822"/>
                  </a:cxn>
                  <a:cxn ang="0">
                    <a:pos x="376" y="913"/>
                  </a:cxn>
                  <a:cxn ang="0">
                    <a:pos x="321" y="927"/>
                  </a:cxn>
                  <a:cxn ang="0">
                    <a:pos x="257" y="885"/>
                  </a:cxn>
                  <a:cxn ang="0">
                    <a:pos x="132" y="591"/>
                  </a:cxn>
                  <a:cxn ang="0">
                    <a:pos x="42" y="613"/>
                  </a:cxn>
                  <a:cxn ang="0">
                    <a:pos x="0" y="369"/>
                  </a:cxn>
                  <a:cxn ang="0">
                    <a:pos x="70" y="397"/>
                  </a:cxn>
                  <a:cxn ang="0">
                    <a:pos x="76" y="299"/>
                  </a:cxn>
                  <a:cxn ang="0">
                    <a:pos x="146" y="313"/>
                  </a:cxn>
                  <a:cxn ang="0">
                    <a:pos x="118" y="251"/>
                  </a:cxn>
                  <a:cxn ang="0">
                    <a:pos x="153" y="251"/>
                  </a:cxn>
                  <a:cxn ang="0">
                    <a:pos x="160" y="188"/>
                  </a:cxn>
                  <a:cxn ang="0">
                    <a:pos x="502" y="202"/>
                  </a:cxn>
                  <a:cxn ang="0">
                    <a:pos x="530" y="112"/>
                  </a:cxn>
                  <a:cxn ang="0">
                    <a:pos x="703" y="132"/>
                  </a:cxn>
                  <a:cxn ang="0">
                    <a:pos x="920" y="48"/>
                  </a:cxn>
                  <a:cxn ang="0">
                    <a:pos x="1039" y="0"/>
                  </a:cxn>
                  <a:cxn ang="0">
                    <a:pos x="1087" y="35"/>
                  </a:cxn>
                  <a:cxn ang="0">
                    <a:pos x="802" y="160"/>
                  </a:cxn>
                  <a:cxn ang="0">
                    <a:pos x="858" y="355"/>
                  </a:cxn>
                  <a:cxn ang="0">
                    <a:pos x="878" y="341"/>
                  </a:cxn>
                  <a:cxn ang="0">
                    <a:pos x="892" y="446"/>
                  </a:cxn>
                  <a:cxn ang="0">
                    <a:pos x="844" y="424"/>
                  </a:cxn>
                  <a:cxn ang="0">
                    <a:pos x="669" y="508"/>
                  </a:cxn>
                  <a:cxn ang="0">
                    <a:pos x="536" y="488"/>
                  </a:cxn>
                  <a:cxn ang="0">
                    <a:pos x="544" y="661"/>
                  </a:cxn>
                  <a:cxn ang="0">
                    <a:pos x="641" y="731"/>
                  </a:cxn>
                </a:cxnLst>
                <a:rect l="0" t="0" r="r" b="b"/>
                <a:pathLst>
                  <a:path w="1087" h="927">
                    <a:moveTo>
                      <a:pt x="641" y="731"/>
                    </a:moveTo>
                    <a:lnTo>
                      <a:pt x="522" y="836"/>
                    </a:lnTo>
                    <a:lnTo>
                      <a:pt x="438" y="822"/>
                    </a:lnTo>
                    <a:lnTo>
                      <a:pt x="376" y="913"/>
                    </a:lnTo>
                    <a:lnTo>
                      <a:pt x="321" y="927"/>
                    </a:lnTo>
                    <a:lnTo>
                      <a:pt x="257" y="885"/>
                    </a:lnTo>
                    <a:lnTo>
                      <a:pt x="132" y="591"/>
                    </a:lnTo>
                    <a:lnTo>
                      <a:pt x="42" y="613"/>
                    </a:lnTo>
                    <a:lnTo>
                      <a:pt x="0" y="369"/>
                    </a:lnTo>
                    <a:lnTo>
                      <a:pt x="70" y="397"/>
                    </a:lnTo>
                    <a:lnTo>
                      <a:pt x="76" y="299"/>
                    </a:lnTo>
                    <a:lnTo>
                      <a:pt x="146" y="313"/>
                    </a:lnTo>
                    <a:lnTo>
                      <a:pt x="118" y="251"/>
                    </a:lnTo>
                    <a:lnTo>
                      <a:pt x="153" y="251"/>
                    </a:lnTo>
                    <a:lnTo>
                      <a:pt x="160" y="188"/>
                    </a:lnTo>
                    <a:lnTo>
                      <a:pt x="502" y="202"/>
                    </a:lnTo>
                    <a:lnTo>
                      <a:pt x="530" y="112"/>
                    </a:lnTo>
                    <a:lnTo>
                      <a:pt x="703" y="132"/>
                    </a:lnTo>
                    <a:lnTo>
                      <a:pt x="920" y="48"/>
                    </a:lnTo>
                    <a:lnTo>
                      <a:pt x="1039" y="0"/>
                    </a:lnTo>
                    <a:lnTo>
                      <a:pt x="1087" y="35"/>
                    </a:lnTo>
                    <a:lnTo>
                      <a:pt x="802" y="160"/>
                    </a:lnTo>
                    <a:lnTo>
                      <a:pt x="858" y="355"/>
                    </a:lnTo>
                    <a:lnTo>
                      <a:pt x="878" y="341"/>
                    </a:lnTo>
                    <a:lnTo>
                      <a:pt x="892" y="446"/>
                    </a:lnTo>
                    <a:lnTo>
                      <a:pt x="844" y="424"/>
                    </a:lnTo>
                    <a:lnTo>
                      <a:pt x="669" y="508"/>
                    </a:lnTo>
                    <a:lnTo>
                      <a:pt x="536" y="488"/>
                    </a:lnTo>
                    <a:lnTo>
                      <a:pt x="544" y="661"/>
                    </a:lnTo>
                    <a:lnTo>
                      <a:pt x="641" y="731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762" name="Freeform 90"/>
              <p:cNvSpPr>
                <a:spLocks/>
              </p:cNvSpPr>
              <p:nvPr/>
            </p:nvSpPr>
            <p:spPr bwMode="auto">
              <a:xfrm>
                <a:off x="4287" y="4619"/>
                <a:ext cx="812" cy="717"/>
              </a:xfrm>
              <a:custGeom>
                <a:avLst/>
                <a:gdLst/>
                <a:ahLst/>
                <a:cxnLst>
                  <a:cxn ang="0">
                    <a:pos x="829" y="1206"/>
                  </a:cxn>
                  <a:cxn ang="0">
                    <a:pos x="781" y="1059"/>
                  </a:cxn>
                  <a:cxn ang="0">
                    <a:pos x="655" y="892"/>
                  </a:cxn>
                  <a:cxn ang="0">
                    <a:pos x="578" y="913"/>
                  </a:cxn>
                  <a:cxn ang="0">
                    <a:pos x="565" y="857"/>
                  </a:cxn>
                  <a:cxn ang="0">
                    <a:pos x="376" y="913"/>
                  </a:cxn>
                  <a:cxn ang="0">
                    <a:pos x="356" y="983"/>
                  </a:cxn>
                  <a:cxn ang="0">
                    <a:pos x="105" y="927"/>
                  </a:cxn>
                  <a:cxn ang="0">
                    <a:pos x="83" y="989"/>
                  </a:cxn>
                  <a:cxn ang="0">
                    <a:pos x="0" y="989"/>
                  </a:cxn>
                  <a:cxn ang="0">
                    <a:pos x="111" y="816"/>
                  </a:cxn>
                  <a:cxn ang="0">
                    <a:pos x="334" y="676"/>
                  </a:cxn>
                  <a:cxn ang="0">
                    <a:pos x="432" y="530"/>
                  </a:cxn>
                  <a:cxn ang="0">
                    <a:pos x="425" y="474"/>
                  </a:cxn>
                  <a:cxn ang="0">
                    <a:pos x="815" y="314"/>
                  </a:cxn>
                  <a:cxn ang="0">
                    <a:pos x="760" y="98"/>
                  </a:cxn>
                  <a:cxn ang="0">
                    <a:pos x="920" y="49"/>
                  </a:cxn>
                  <a:cxn ang="0">
                    <a:pos x="927" y="21"/>
                  </a:cxn>
                  <a:cxn ang="0">
                    <a:pos x="1018" y="0"/>
                  </a:cxn>
                  <a:cxn ang="0">
                    <a:pos x="1143" y="293"/>
                  </a:cxn>
                  <a:cxn ang="0">
                    <a:pos x="1205" y="335"/>
                  </a:cxn>
                  <a:cxn ang="0">
                    <a:pos x="1261" y="321"/>
                  </a:cxn>
                  <a:cxn ang="0">
                    <a:pos x="1324" y="231"/>
                  </a:cxn>
                  <a:cxn ang="0">
                    <a:pos x="1408" y="245"/>
                  </a:cxn>
                  <a:cxn ang="0">
                    <a:pos x="1422" y="376"/>
                  </a:cxn>
                  <a:cxn ang="0">
                    <a:pos x="1625" y="571"/>
                  </a:cxn>
                  <a:cxn ang="0">
                    <a:pos x="1611" y="599"/>
                  </a:cxn>
                  <a:cxn ang="0">
                    <a:pos x="1533" y="565"/>
                  </a:cxn>
                  <a:cxn ang="0">
                    <a:pos x="1484" y="585"/>
                  </a:cxn>
                  <a:cxn ang="0">
                    <a:pos x="1464" y="739"/>
                  </a:cxn>
                  <a:cxn ang="0">
                    <a:pos x="1401" y="739"/>
                  </a:cxn>
                  <a:cxn ang="0">
                    <a:pos x="1380" y="808"/>
                  </a:cxn>
                  <a:cxn ang="0">
                    <a:pos x="1317" y="850"/>
                  </a:cxn>
                  <a:cxn ang="0">
                    <a:pos x="1275" y="1094"/>
                  </a:cxn>
                  <a:cxn ang="0">
                    <a:pos x="1387" y="1206"/>
                  </a:cxn>
                  <a:cxn ang="0">
                    <a:pos x="1338" y="1338"/>
                  </a:cxn>
                  <a:cxn ang="0">
                    <a:pos x="1247" y="1436"/>
                  </a:cxn>
                  <a:cxn ang="0">
                    <a:pos x="1213" y="1352"/>
                  </a:cxn>
                  <a:cxn ang="0">
                    <a:pos x="1129" y="1373"/>
                  </a:cxn>
                  <a:cxn ang="0">
                    <a:pos x="1080" y="1345"/>
                  </a:cxn>
                  <a:cxn ang="0">
                    <a:pos x="948" y="1352"/>
                  </a:cxn>
                  <a:cxn ang="0">
                    <a:pos x="976" y="1283"/>
                  </a:cxn>
                  <a:cxn ang="0">
                    <a:pos x="1024" y="1275"/>
                  </a:cxn>
                  <a:cxn ang="0">
                    <a:pos x="1032" y="1185"/>
                  </a:cxn>
                  <a:cxn ang="0">
                    <a:pos x="829" y="1206"/>
                  </a:cxn>
                </a:cxnLst>
                <a:rect l="0" t="0" r="r" b="b"/>
                <a:pathLst>
                  <a:path w="1625" h="1436">
                    <a:moveTo>
                      <a:pt x="829" y="1206"/>
                    </a:moveTo>
                    <a:lnTo>
                      <a:pt x="781" y="1059"/>
                    </a:lnTo>
                    <a:lnTo>
                      <a:pt x="655" y="892"/>
                    </a:lnTo>
                    <a:lnTo>
                      <a:pt x="578" y="913"/>
                    </a:lnTo>
                    <a:lnTo>
                      <a:pt x="565" y="857"/>
                    </a:lnTo>
                    <a:lnTo>
                      <a:pt x="376" y="913"/>
                    </a:lnTo>
                    <a:lnTo>
                      <a:pt x="356" y="983"/>
                    </a:lnTo>
                    <a:lnTo>
                      <a:pt x="105" y="927"/>
                    </a:lnTo>
                    <a:lnTo>
                      <a:pt x="83" y="989"/>
                    </a:lnTo>
                    <a:lnTo>
                      <a:pt x="0" y="989"/>
                    </a:lnTo>
                    <a:lnTo>
                      <a:pt x="111" y="816"/>
                    </a:lnTo>
                    <a:lnTo>
                      <a:pt x="334" y="676"/>
                    </a:lnTo>
                    <a:lnTo>
                      <a:pt x="432" y="530"/>
                    </a:lnTo>
                    <a:lnTo>
                      <a:pt x="425" y="474"/>
                    </a:lnTo>
                    <a:lnTo>
                      <a:pt x="815" y="314"/>
                    </a:lnTo>
                    <a:lnTo>
                      <a:pt x="760" y="98"/>
                    </a:lnTo>
                    <a:lnTo>
                      <a:pt x="920" y="49"/>
                    </a:lnTo>
                    <a:lnTo>
                      <a:pt x="927" y="21"/>
                    </a:lnTo>
                    <a:lnTo>
                      <a:pt x="1018" y="0"/>
                    </a:lnTo>
                    <a:lnTo>
                      <a:pt x="1143" y="293"/>
                    </a:lnTo>
                    <a:lnTo>
                      <a:pt x="1205" y="335"/>
                    </a:lnTo>
                    <a:lnTo>
                      <a:pt x="1261" y="321"/>
                    </a:lnTo>
                    <a:lnTo>
                      <a:pt x="1324" y="231"/>
                    </a:lnTo>
                    <a:lnTo>
                      <a:pt x="1408" y="245"/>
                    </a:lnTo>
                    <a:lnTo>
                      <a:pt x="1422" y="376"/>
                    </a:lnTo>
                    <a:lnTo>
                      <a:pt x="1625" y="571"/>
                    </a:lnTo>
                    <a:lnTo>
                      <a:pt x="1611" y="599"/>
                    </a:lnTo>
                    <a:lnTo>
                      <a:pt x="1533" y="565"/>
                    </a:lnTo>
                    <a:lnTo>
                      <a:pt x="1484" y="585"/>
                    </a:lnTo>
                    <a:lnTo>
                      <a:pt x="1464" y="739"/>
                    </a:lnTo>
                    <a:lnTo>
                      <a:pt x="1401" y="739"/>
                    </a:lnTo>
                    <a:lnTo>
                      <a:pt x="1380" y="808"/>
                    </a:lnTo>
                    <a:lnTo>
                      <a:pt x="1317" y="850"/>
                    </a:lnTo>
                    <a:lnTo>
                      <a:pt x="1275" y="1094"/>
                    </a:lnTo>
                    <a:lnTo>
                      <a:pt x="1387" y="1206"/>
                    </a:lnTo>
                    <a:lnTo>
                      <a:pt x="1338" y="1338"/>
                    </a:lnTo>
                    <a:lnTo>
                      <a:pt x="1247" y="1436"/>
                    </a:lnTo>
                    <a:lnTo>
                      <a:pt x="1213" y="1352"/>
                    </a:lnTo>
                    <a:lnTo>
                      <a:pt x="1129" y="1373"/>
                    </a:lnTo>
                    <a:lnTo>
                      <a:pt x="1080" y="1345"/>
                    </a:lnTo>
                    <a:lnTo>
                      <a:pt x="948" y="1352"/>
                    </a:lnTo>
                    <a:lnTo>
                      <a:pt x="976" y="1283"/>
                    </a:lnTo>
                    <a:lnTo>
                      <a:pt x="1024" y="1275"/>
                    </a:lnTo>
                    <a:lnTo>
                      <a:pt x="1032" y="1185"/>
                    </a:lnTo>
                    <a:lnTo>
                      <a:pt x="829" y="1206"/>
                    </a:lnTo>
                    <a:close/>
                  </a:path>
                </a:pathLst>
              </a:custGeom>
              <a:solidFill>
                <a:srgbClr val="FF66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763" name="Freeform 91"/>
              <p:cNvSpPr>
                <a:spLocks/>
              </p:cNvSpPr>
              <p:nvPr/>
            </p:nvSpPr>
            <p:spPr bwMode="auto">
              <a:xfrm>
                <a:off x="4287" y="4619"/>
                <a:ext cx="812" cy="717"/>
              </a:xfrm>
              <a:custGeom>
                <a:avLst/>
                <a:gdLst/>
                <a:ahLst/>
                <a:cxnLst>
                  <a:cxn ang="0">
                    <a:pos x="829" y="1207"/>
                  </a:cxn>
                  <a:cxn ang="0">
                    <a:pos x="780" y="1060"/>
                  </a:cxn>
                  <a:cxn ang="0">
                    <a:pos x="655" y="893"/>
                  </a:cxn>
                  <a:cxn ang="0">
                    <a:pos x="577" y="913"/>
                  </a:cxn>
                  <a:cxn ang="0">
                    <a:pos x="564" y="857"/>
                  </a:cxn>
                  <a:cxn ang="0">
                    <a:pos x="376" y="913"/>
                  </a:cxn>
                  <a:cxn ang="0">
                    <a:pos x="355" y="983"/>
                  </a:cxn>
                  <a:cxn ang="0">
                    <a:pos x="104" y="927"/>
                  </a:cxn>
                  <a:cxn ang="0">
                    <a:pos x="83" y="990"/>
                  </a:cxn>
                  <a:cxn ang="0">
                    <a:pos x="0" y="990"/>
                  </a:cxn>
                  <a:cxn ang="0">
                    <a:pos x="111" y="816"/>
                  </a:cxn>
                  <a:cxn ang="0">
                    <a:pos x="334" y="676"/>
                  </a:cxn>
                  <a:cxn ang="0">
                    <a:pos x="432" y="531"/>
                  </a:cxn>
                  <a:cxn ang="0">
                    <a:pos x="424" y="475"/>
                  </a:cxn>
                  <a:cxn ang="0">
                    <a:pos x="815" y="314"/>
                  </a:cxn>
                  <a:cxn ang="0">
                    <a:pos x="760" y="98"/>
                  </a:cxn>
                  <a:cxn ang="0">
                    <a:pos x="919" y="50"/>
                  </a:cxn>
                  <a:cxn ang="0">
                    <a:pos x="927" y="22"/>
                  </a:cxn>
                  <a:cxn ang="0">
                    <a:pos x="1017" y="0"/>
                  </a:cxn>
                  <a:cxn ang="0">
                    <a:pos x="1142" y="294"/>
                  </a:cxn>
                  <a:cxn ang="0">
                    <a:pos x="1206" y="336"/>
                  </a:cxn>
                  <a:cxn ang="0">
                    <a:pos x="1261" y="322"/>
                  </a:cxn>
                  <a:cxn ang="0">
                    <a:pos x="1323" y="231"/>
                  </a:cxn>
                  <a:cxn ang="0">
                    <a:pos x="1407" y="245"/>
                  </a:cxn>
                  <a:cxn ang="0">
                    <a:pos x="1421" y="378"/>
                  </a:cxn>
                  <a:cxn ang="0">
                    <a:pos x="1624" y="572"/>
                  </a:cxn>
                  <a:cxn ang="0">
                    <a:pos x="1610" y="600"/>
                  </a:cxn>
                  <a:cxn ang="0">
                    <a:pos x="1532" y="565"/>
                  </a:cxn>
                  <a:cxn ang="0">
                    <a:pos x="1484" y="586"/>
                  </a:cxn>
                  <a:cxn ang="0">
                    <a:pos x="1463" y="740"/>
                  </a:cxn>
                  <a:cxn ang="0">
                    <a:pos x="1401" y="740"/>
                  </a:cxn>
                  <a:cxn ang="0">
                    <a:pos x="1379" y="809"/>
                  </a:cxn>
                  <a:cxn ang="0">
                    <a:pos x="1317" y="851"/>
                  </a:cxn>
                  <a:cxn ang="0">
                    <a:pos x="1275" y="1094"/>
                  </a:cxn>
                  <a:cxn ang="0">
                    <a:pos x="1387" y="1207"/>
                  </a:cxn>
                  <a:cxn ang="0">
                    <a:pos x="1337" y="1338"/>
                  </a:cxn>
                  <a:cxn ang="0">
                    <a:pos x="1247" y="1436"/>
                  </a:cxn>
                  <a:cxn ang="0">
                    <a:pos x="1212" y="1352"/>
                  </a:cxn>
                  <a:cxn ang="0">
                    <a:pos x="1128" y="1374"/>
                  </a:cxn>
                  <a:cxn ang="0">
                    <a:pos x="1080" y="1346"/>
                  </a:cxn>
                  <a:cxn ang="0">
                    <a:pos x="947" y="1352"/>
                  </a:cxn>
                  <a:cxn ang="0">
                    <a:pos x="975" y="1283"/>
                  </a:cxn>
                  <a:cxn ang="0">
                    <a:pos x="1024" y="1276"/>
                  </a:cxn>
                  <a:cxn ang="0">
                    <a:pos x="1031" y="1185"/>
                  </a:cxn>
                  <a:cxn ang="0">
                    <a:pos x="829" y="1207"/>
                  </a:cxn>
                </a:cxnLst>
                <a:rect l="0" t="0" r="r" b="b"/>
                <a:pathLst>
                  <a:path w="1624" h="1436">
                    <a:moveTo>
                      <a:pt x="829" y="1207"/>
                    </a:moveTo>
                    <a:lnTo>
                      <a:pt x="780" y="1060"/>
                    </a:lnTo>
                    <a:lnTo>
                      <a:pt x="655" y="893"/>
                    </a:lnTo>
                    <a:lnTo>
                      <a:pt x="577" y="913"/>
                    </a:lnTo>
                    <a:lnTo>
                      <a:pt x="564" y="857"/>
                    </a:lnTo>
                    <a:lnTo>
                      <a:pt x="376" y="913"/>
                    </a:lnTo>
                    <a:lnTo>
                      <a:pt x="355" y="983"/>
                    </a:lnTo>
                    <a:lnTo>
                      <a:pt x="104" y="927"/>
                    </a:lnTo>
                    <a:lnTo>
                      <a:pt x="83" y="990"/>
                    </a:lnTo>
                    <a:lnTo>
                      <a:pt x="0" y="990"/>
                    </a:lnTo>
                    <a:lnTo>
                      <a:pt x="111" y="816"/>
                    </a:lnTo>
                    <a:lnTo>
                      <a:pt x="334" y="676"/>
                    </a:lnTo>
                    <a:lnTo>
                      <a:pt x="432" y="531"/>
                    </a:lnTo>
                    <a:lnTo>
                      <a:pt x="424" y="475"/>
                    </a:lnTo>
                    <a:lnTo>
                      <a:pt x="815" y="314"/>
                    </a:lnTo>
                    <a:lnTo>
                      <a:pt x="760" y="98"/>
                    </a:lnTo>
                    <a:lnTo>
                      <a:pt x="919" y="50"/>
                    </a:lnTo>
                    <a:lnTo>
                      <a:pt x="927" y="22"/>
                    </a:lnTo>
                    <a:lnTo>
                      <a:pt x="1017" y="0"/>
                    </a:lnTo>
                    <a:lnTo>
                      <a:pt x="1142" y="294"/>
                    </a:lnTo>
                    <a:lnTo>
                      <a:pt x="1206" y="336"/>
                    </a:lnTo>
                    <a:lnTo>
                      <a:pt x="1261" y="322"/>
                    </a:lnTo>
                    <a:lnTo>
                      <a:pt x="1323" y="231"/>
                    </a:lnTo>
                    <a:lnTo>
                      <a:pt x="1407" y="245"/>
                    </a:lnTo>
                    <a:lnTo>
                      <a:pt x="1421" y="378"/>
                    </a:lnTo>
                    <a:lnTo>
                      <a:pt x="1624" y="572"/>
                    </a:lnTo>
                    <a:lnTo>
                      <a:pt x="1610" y="600"/>
                    </a:lnTo>
                    <a:lnTo>
                      <a:pt x="1532" y="565"/>
                    </a:lnTo>
                    <a:lnTo>
                      <a:pt x="1484" y="586"/>
                    </a:lnTo>
                    <a:lnTo>
                      <a:pt x="1463" y="740"/>
                    </a:lnTo>
                    <a:lnTo>
                      <a:pt x="1401" y="740"/>
                    </a:lnTo>
                    <a:lnTo>
                      <a:pt x="1379" y="809"/>
                    </a:lnTo>
                    <a:lnTo>
                      <a:pt x="1317" y="851"/>
                    </a:lnTo>
                    <a:lnTo>
                      <a:pt x="1275" y="1094"/>
                    </a:lnTo>
                    <a:lnTo>
                      <a:pt x="1387" y="1207"/>
                    </a:lnTo>
                    <a:lnTo>
                      <a:pt x="1337" y="1338"/>
                    </a:lnTo>
                    <a:lnTo>
                      <a:pt x="1247" y="1436"/>
                    </a:lnTo>
                    <a:lnTo>
                      <a:pt x="1212" y="1352"/>
                    </a:lnTo>
                    <a:lnTo>
                      <a:pt x="1128" y="1374"/>
                    </a:lnTo>
                    <a:lnTo>
                      <a:pt x="1080" y="1346"/>
                    </a:lnTo>
                    <a:lnTo>
                      <a:pt x="947" y="1352"/>
                    </a:lnTo>
                    <a:lnTo>
                      <a:pt x="975" y="1283"/>
                    </a:lnTo>
                    <a:lnTo>
                      <a:pt x="1024" y="1276"/>
                    </a:lnTo>
                    <a:lnTo>
                      <a:pt x="1031" y="1185"/>
                    </a:lnTo>
                    <a:lnTo>
                      <a:pt x="829" y="1207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764" name="Freeform 92"/>
              <p:cNvSpPr>
                <a:spLocks/>
              </p:cNvSpPr>
              <p:nvPr/>
            </p:nvSpPr>
            <p:spPr bwMode="auto">
              <a:xfrm>
                <a:off x="5733" y="4434"/>
                <a:ext cx="516" cy="544"/>
              </a:xfrm>
              <a:custGeom>
                <a:avLst/>
                <a:gdLst/>
                <a:ahLst/>
                <a:cxnLst>
                  <a:cxn ang="0">
                    <a:pos x="572" y="1052"/>
                  </a:cxn>
                  <a:cxn ang="0">
                    <a:pos x="523" y="1087"/>
                  </a:cxn>
                  <a:cxn ang="0">
                    <a:pos x="411" y="996"/>
                  </a:cxn>
                  <a:cxn ang="0">
                    <a:pos x="467" y="940"/>
                  </a:cxn>
                  <a:cxn ang="0">
                    <a:pos x="445" y="920"/>
                  </a:cxn>
                  <a:cxn ang="0">
                    <a:pos x="125" y="857"/>
                  </a:cxn>
                  <a:cxn ang="0">
                    <a:pos x="35" y="954"/>
                  </a:cxn>
                  <a:cxn ang="0">
                    <a:pos x="0" y="773"/>
                  </a:cxn>
                  <a:cxn ang="0">
                    <a:pos x="35" y="606"/>
                  </a:cxn>
                  <a:cxn ang="0">
                    <a:pos x="314" y="564"/>
                  </a:cxn>
                  <a:cxn ang="0">
                    <a:pos x="383" y="397"/>
                  </a:cxn>
                  <a:cxn ang="0">
                    <a:pos x="362" y="278"/>
                  </a:cxn>
                  <a:cxn ang="0">
                    <a:pos x="467" y="147"/>
                  </a:cxn>
                  <a:cxn ang="0">
                    <a:pos x="572" y="91"/>
                  </a:cxn>
                  <a:cxn ang="0">
                    <a:pos x="592" y="125"/>
                  </a:cxn>
                  <a:cxn ang="0">
                    <a:pos x="656" y="119"/>
                  </a:cxn>
                  <a:cxn ang="0">
                    <a:pos x="781" y="0"/>
                  </a:cxn>
                  <a:cxn ang="0">
                    <a:pos x="934" y="105"/>
                  </a:cxn>
                  <a:cxn ang="0">
                    <a:pos x="934" y="223"/>
                  </a:cxn>
                  <a:cxn ang="0">
                    <a:pos x="990" y="265"/>
                  </a:cxn>
                  <a:cxn ang="0">
                    <a:pos x="969" y="334"/>
                  </a:cxn>
                  <a:cxn ang="0">
                    <a:pos x="1032" y="425"/>
                  </a:cxn>
                  <a:cxn ang="0">
                    <a:pos x="996" y="446"/>
                  </a:cxn>
                  <a:cxn ang="0">
                    <a:pos x="962" y="585"/>
                  </a:cxn>
                  <a:cxn ang="0">
                    <a:pos x="837" y="683"/>
                  </a:cxn>
                  <a:cxn ang="0">
                    <a:pos x="815" y="773"/>
                  </a:cxn>
                  <a:cxn ang="0">
                    <a:pos x="634" y="899"/>
                  </a:cxn>
                  <a:cxn ang="0">
                    <a:pos x="578" y="1031"/>
                  </a:cxn>
                  <a:cxn ang="0">
                    <a:pos x="572" y="1052"/>
                  </a:cxn>
                </a:cxnLst>
                <a:rect l="0" t="0" r="r" b="b"/>
                <a:pathLst>
                  <a:path w="1032" h="1087">
                    <a:moveTo>
                      <a:pt x="572" y="1052"/>
                    </a:moveTo>
                    <a:lnTo>
                      <a:pt x="523" y="1087"/>
                    </a:lnTo>
                    <a:lnTo>
                      <a:pt x="411" y="996"/>
                    </a:lnTo>
                    <a:lnTo>
                      <a:pt x="467" y="940"/>
                    </a:lnTo>
                    <a:lnTo>
                      <a:pt x="445" y="920"/>
                    </a:lnTo>
                    <a:lnTo>
                      <a:pt x="125" y="857"/>
                    </a:lnTo>
                    <a:lnTo>
                      <a:pt x="35" y="954"/>
                    </a:lnTo>
                    <a:lnTo>
                      <a:pt x="0" y="773"/>
                    </a:lnTo>
                    <a:lnTo>
                      <a:pt x="35" y="606"/>
                    </a:lnTo>
                    <a:lnTo>
                      <a:pt x="314" y="564"/>
                    </a:lnTo>
                    <a:lnTo>
                      <a:pt x="383" y="397"/>
                    </a:lnTo>
                    <a:lnTo>
                      <a:pt x="362" y="278"/>
                    </a:lnTo>
                    <a:lnTo>
                      <a:pt x="467" y="147"/>
                    </a:lnTo>
                    <a:lnTo>
                      <a:pt x="572" y="91"/>
                    </a:lnTo>
                    <a:lnTo>
                      <a:pt x="592" y="125"/>
                    </a:lnTo>
                    <a:lnTo>
                      <a:pt x="656" y="119"/>
                    </a:lnTo>
                    <a:lnTo>
                      <a:pt x="781" y="0"/>
                    </a:lnTo>
                    <a:lnTo>
                      <a:pt x="934" y="105"/>
                    </a:lnTo>
                    <a:lnTo>
                      <a:pt x="934" y="223"/>
                    </a:lnTo>
                    <a:lnTo>
                      <a:pt x="990" y="265"/>
                    </a:lnTo>
                    <a:lnTo>
                      <a:pt x="969" y="334"/>
                    </a:lnTo>
                    <a:lnTo>
                      <a:pt x="1032" y="425"/>
                    </a:lnTo>
                    <a:lnTo>
                      <a:pt x="996" y="446"/>
                    </a:lnTo>
                    <a:lnTo>
                      <a:pt x="962" y="585"/>
                    </a:lnTo>
                    <a:lnTo>
                      <a:pt x="837" y="683"/>
                    </a:lnTo>
                    <a:lnTo>
                      <a:pt x="815" y="773"/>
                    </a:lnTo>
                    <a:lnTo>
                      <a:pt x="634" y="899"/>
                    </a:lnTo>
                    <a:lnTo>
                      <a:pt x="578" y="1031"/>
                    </a:lnTo>
                    <a:lnTo>
                      <a:pt x="572" y="1052"/>
                    </a:lnTo>
                    <a:close/>
                  </a:path>
                </a:pathLst>
              </a:custGeom>
              <a:solidFill>
                <a:srgbClr val="FF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765" name="Freeform 93"/>
              <p:cNvSpPr>
                <a:spLocks/>
              </p:cNvSpPr>
              <p:nvPr/>
            </p:nvSpPr>
            <p:spPr bwMode="auto">
              <a:xfrm>
                <a:off x="5734" y="4435"/>
                <a:ext cx="515" cy="543"/>
              </a:xfrm>
              <a:custGeom>
                <a:avLst/>
                <a:gdLst/>
                <a:ahLst/>
                <a:cxnLst>
                  <a:cxn ang="0">
                    <a:pos x="571" y="1052"/>
                  </a:cxn>
                  <a:cxn ang="0">
                    <a:pos x="522" y="1086"/>
                  </a:cxn>
                  <a:cxn ang="0">
                    <a:pos x="410" y="996"/>
                  </a:cxn>
                  <a:cxn ang="0">
                    <a:pos x="466" y="940"/>
                  </a:cxn>
                  <a:cxn ang="0">
                    <a:pos x="446" y="919"/>
                  </a:cxn>
                  <a:cxn ang="0">
                    <a:pos x="125" y="857"/>
                  </a:cxn>
                  <a:cxn ang="0">
                    <a:pos x="34" y="954"/>
                  </a:cxn>
                  <a:cxn ang="0">
                    <a:pos x="0" y="773"/>
                  </a:cxn>
                  <a:cxn ang="0">
                    <a:pos x="34" y="606"/>
                  </a:cxn>
                  <a:cxn ang="0">
                    <a:pos x="313" y="563"/>
                  </a:cxn>
                  <a:cxn ang="0">
                    <a:pos x="382" y="396"/>
                  </a:cxn>
                  <a:cxn ang="0">
                    <a:pos x="362" y="279"/>
                  </a:cxn>
                  <a:cxn ang="0">
                    <a:pos x="466" y="146"/>
                  </a:cxn>
                  <a:cxn ang="0">
                    <a:pos x="571" y="90"/>
                  </a:cxn>
                  <a:cxn ang="0">
                    <a:pos x="592" y="125"/>
                  </a:cxn>
                  <a:cxn ang="0">
                    <a:pos x="655" y="118"/>
                  </a:cxn>
                  <a:cxn ang="0">
                    <a:pos x="780" y="0"/>
                  </a:cxn>
                  <a:cxn ang="0">
                    <a:pos x="933" y="104"/>
                  </a:cxn>
                  <a:cxn ang="0">
                    <a:pos x="933" y="223"/>
                  </a:cxn>
                  <a:cxn ang="0">
                    <a:pos x="989" y="265"/>
                  </a:cxn>
                  <a:cxn ang="0">
                    <a:pos x="969" y="334"/>
                  </a:cxn>
                  <a:cxn ang="0">
                    <a:pos x="1031" y="424"/>
                  </a:cxn>
                  <a:cxn ang="0">
                    <a:pos x="996" y="446"/>
                  </a:cxn>
                  <a:cxn ang="0">
                    <a:pos x="961" y="585"/>
                  </a:cxn>
                  <a:cxn ang="0">
                    <a:pos x="836" y="682"/>
                  </a:cxn>
                  <a:cxn ang="0">
                    <a:pos x="815" y="773"/>
                  </a:cxn>
                  <a:cxn ang="0">
                    <a:pos x="634" y="899"/>
                  </a:cxn>
                  <a:cxn ang="0">
                    <a:pos x="578" y="1030"/>
                  </a:cxn>
                  <a:cxn ang="0">
                    <a:pos x="571" y="1052"/>
                  </a:cxn>
                </a:cxnLst>
                <a:rect l="0" t="0" r="r" b="b"/>
                <a:pathLst>
                  <a:path w="1031" h="1086">
                    <a:moveTo>
                      <a:pt x="571" y="1052"/>
                    </a:moveTo>
                    <a:lnTo>
                      <a:pt x="522" y="1086"/>
                    </a:lnTo>
                    <a:lnTo>
                      <a:pt x="410" y="996"/>
                    </a:lnTo>
                    <a:lnTo>
                      <a:pt x="466" y="940"/>
                    </a:lnTo>
                    <a:lnTo>
                      <a:pt x="446" y="919"/>
                    </a:lnTo>
                    <a:lnTo>
                      <a:pt x="125" y="857"/>
                    </a:lnTo>
                    <a:lnTo>
                      <a:pt x="34" y="954"/>
                    </a:lnTo>
                    <a:lnTo>
                      <a:pt x="0" y="773"/>
                    </a:lnTo>
                    <a:lnTo>
                      <a:pt x="34" y="606"/>
                    </a:lnTo>
                    <a:lnTo>
                      <a:pt x="313" y="563"/>
                    </a:lnTo>
                    <a:lnTo>
                      <a:pt x="382" y="396"/>
                    </a:lnTo>
                    <a:lnTo>
                      <a:pt x="362" y="279"/>
                    </a:lnTo>
                    <a:lnTo>
                      <a:pt x="466" y="146"/>
                    </a:lnTo>
                    <a:lnTo>
                      <a:pt x="571" y="90"/>
                    </a:lnTo>
                    <a:lnTo>
                      <a:pt x="592" y="125"/>
                    </a:lnTo>
                    <a:lnTo>
                      <a:pt x="655" y="118"/>
                    </a:lnTo>
                    <a:lnTo>
                      <a:pt x="780" y="0"/>
                    </a:lnTo>
                    <a:lnTo>
                      <a:pt x="933" y="104"/>
                    </a:lnTo>
                    <a:lnTo>
                      <a:pt x="933" y="223"/>
                    </a:lnTo>
                    <a:lnTo>
                      <a:pt x="989" y="265"/>
                    </a:lnTo>
                    <a:lnTo>
                      <a:pt x="969" y="334"/>
                    </a:lnTo>
                    <a:lnTo>
                      <a:pt x="1031" y="424"/>
                    </a:lnTo>
                    <a:lnTo>
                      <a:pt x="996" y="446"/>
                    </a:lnTo>
                    <a:lnTo>
                      <a:pt x="961" y="585"/>
                    </a:lnTo>
                    <a:lnTo>
                      <a:pt x="836" y="682"/>
                    </a:lnTo>
                    <a:lnTo>
                      <a:pt x="815" y="773"/>
                    </a:lnTo>
                    <a:lnTo>
                      <a:pt x="634" y="899"/>
                    </a:lnTo>
                    <a:lnTo>
                      <a:pt x="578" y="1030"/>
                    </a:lnTo>
                    <a:lnTo>
                      <a:pt x="571" y="1052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766" name="Freeform 94"/>
              <p:cNvSpPr>
                <a:spLocks/>
              </p:cNvSpPr>
              <p:nvPr/>
            </p:nvSpPr>
            <p:spPr bwMode="auto">
              <a:xfrm>
                <a:off x="3663" y="2525"/>
                <a:ext cx="293" cy="512"/>
              </a:xfrm>
              <a:custGeom>
                <a:avLst/>
                <a:gdLst/>
                <a:ahLst/>
                <a:cxnLst>
                  <a:cxn ang="0">
                    <a:pos x="0" y="753"/>
                  </a:cxn>
                  <a:cxn ang="0">
                    <a:pos x="133" y="726"/>
                  </a:cxn>
                  <a:cxn ang="0">
                    <a:pos x="98" y="669"/>
                  </a:cxn>
                  <a:cxn ang="0">
                    <a:pos x="153" y="627"/>
                  </a:cxn>
                  <a:cxn ang="0">
                    <a:pos x="105" y="509"/>
                  </a:cxn>
                  <a:cxn ang="0">
                    <a:pos x="175" y="474"/>
                  </a:cxn>
                  <a:cxn ang="0">
                    <a:pos x="77" y="356"/>
                  </a:cxn>
                  <a:cxn ang="0">
                    <a:pos x="105" y="342"/>
                  </a:cxn>
                  <a:cxn ang="0">
                    <a:pos x="167" y="286"/>
                  </a:cxn>
                  <a:cxn ang="0">
                    <a:pos x="147" y="181"/>
                  </a:cxn>
                  <a:cxn ang="0">
                    <a:pos x="195" y="147"/>
                  </a:cxn>
                  <a:cxn ang="0">
                    <a:pos x="167" y="91"/>
                  </a:cxn>
                  <a:cxn ang="0">
                    <a:pos x="356" y="0"/>
                  </a:cxn>
                  <a:cxn ang="0">
                    <a:pos x="398" y="70"/>
                  </a:cxn>
                  <a:cxn ang="0">
                    <a:pos x="585" y="418"/>
                  </a:cxn>
                  <a:cxn ang="0">
                    <a:pos x="557" y="579"/>
                  </a:cxn>
                  <a:cxn ang="0">
                    <a:pos x="516" y="683"/>
                  </a:cxn>
                  <a:cxn ang="0">
                    <a:pos x="579" y="865"/>
                  </a:cxn>
                  <a:cxn ang="0">
                    <a:pos x="537" y="962"/>
                  </a:cxn>
                  <a:cxn ang="0">
                    <a:pos x="418" y="1018"/>
                  </a:cxn>
                  <a:cxn ang="0">
                    <a:pos x="404" y="997"/>
                  </a:cxn>
                  <a:cxn ang="0">
                    <a:pos x="314" y="1024"/>
                  </a:cxn>
                  <a:cxn ang="0">
                    <a:pos x="307" y="879"/>
                  </a:cxn>
                  <a:cxn ang="0">
                    <a:pos x="272" y="907"/>
                  </a:cxn>
                  <a:cxn ang="0">
                    <a:pos x="0" y="753"/>
                  </a:cxn>
                </a:cxnLst>
                <a:rect l="0" t="0" r="r" b="b"/>
                <a:pathLst>
                  <a:path w="585" h="1024">
                    <a:moveTo>
                      <a:pt x="0" y="753"/>
                    </a:moveTo>
                    <a:lnTo>
                      <a:pt x="133" y="726"/>
                    </a:lnTo>
                    <a:lnTo>
                      <a:pt x="98" y="669"/>
                    </a:lnTo>
                    <a:lnTo>
                      <a:pt x="153" y="627"/>
                    </a:lnTo>
                    <a:lnTo>
                      <a:pt x="105" y="509"/>
                    </a:lnTo>
                    <a:lnTo>
                      <a:pt x="175" y="474"/>
                    </a:lnTo>
                    <a:lnTo>
                      <a:pt x="77" y="356"/>
                    </a:lnTo>
                    <a:lnTo>
                      <a:pt x="105" y="342"/>
                    </a:lnTo>
                    <a:lnTo>
                      <a:pt x="167" y="286"/>
                    </a:lnTo>
                    <a:lnTo>
                      <a:pt x="147" y="181"/>
                    </a:lnTo>
                    <a:lnTo>
                      <a:pt x="195" y="147"/>
                    </a:lnTo>
                    <a:lnTo>
                      <a:pt x="167" y="91"/>
                    </a:lnTo>
                    <a:lnTo>
                      <a:pt x="356" y="0"/>
                    </a:lnTo>
                    <a:lnTo>
                      <a:pt x="398" y="70"/>
                    </a:lnTo>
                    <a:lnTo>
                      <a:pt x="585" y="418"/>
                    </a:lnTo>
                    <a:lnTo>
                      <a:pt x="557" y="579"/>
                    </a:lnTo>
                    <a:lnTo>
                      <a:pt x="516" y="683"/>
                    </a:lnTo>
                    <a:lnTo>
                      <a:pt x="579" y="865"/>
                    </a:lnTo>
                    <a:lnTo>
                      <a:pt x="537" y="962"/>
                    </a:lnTo>
                    <a:lnTo>
                      <a:pt x="418" y="1018"/>
                    </a:lnTo>
                    <a:lnTo>
                      <a:pt x="404" y="997"/>
                    </a:lnTo>
                    <a:lnTo>
                      <a:pt x="314" y="1024"/>
                    </a:lnTo>
                    <a:lnTo>
                      <a:pt x="307" y="879"/>
                    </a:lnTo>
                    <a:lnTo>
                      <a:pt x="272" y="907"/>
                    </a:lnTo>
                    <a:lnTo>
                      <a:pt x="0" y="753"/>
                    </a:lnTo>
                    <a:close/>
                  </a:path>
                </a:pathLst>
              </a:custGeom>
              <a:solidFill>
                <a:srgbClr val="66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767" name="Freeform 95"/>
              <p:cNvSpPr>
                <a:spLocks/>
              </p:cNvSpPr>
              <p:nvPr/>
            </p:nvSpPr>
            <p:spPr bwMode="auto">
              <a:xfrm>
                <a:off x="3663" y="2526"/>
                <a:ext cx="293" cy="512"/>
              </a:xfrm>
              <a:custGeom>
                <a:avLst/>
                <a:gdLst/>
                <a:ahLst/>
                <a:cxnLst>
                  <a:cxn ang="0">
                    <a:pos x="0" y="752"/>
                  </a:cxn>
                  <a:cxn ang="0">
                    <a:pos x="133" y="725"/>
                  </a:cxn>
                  <a:cxn ang="0">
                    <a:pos x="99" y="669"/>
                  </a:cxn>
                  <a:cxn ang="0">
                    <a:pos x="154" y="627"/>
                  </a:cxn>
                  <a:cxn ang="0">
                    <a:pos x="105" y="508"/>
                  </a:cxn>
                  <a:cxn ang="0">
                    <a:pos x="175" y="474"/>
                  </a:cxn>
                  <a:cxn ang="0">
                    <a:pos x="77" y="355"/>
                  </a:cxn>
                  <a:cxn ang="0">
                    <a:pos x="105" y="341"/>
                  </a:cxn>
                  <a:cxn ang="0">
                    <a:pos x="168" y="285"/>
                  </a:cxn>
                  <a:cxn ang="0">
                    <a:pos x="147" y="182"/>
                  </a:cxn>
                  <a:cxn ang="0">
                    <a:pos x="196" y="146"/>
                  </a:cxn>
                  <a:cxn ang="0">
                    <a:pos x="168" y="90"/>
                  </a:cxn>
                  <a:cxn ang="0">
                    <a:pos x="356" y="0"/>
                  </a:cxn>
                  <a:cxn ang="0">
                    <a:pos x="398" y="70"/>
                  </a:cxn>
                  <a:cxn ang="0">
                    <a:pos x="586" y="418"/>
                  </a:cxn>
                  <a:cxn ang="0">
                    <a:pos x="558" y="578"/>
                  </a:cxn>
                  <a:cxn ang="0">
                    <a:pos x="517" y="683"/>
                  </a:cxn>
                  <a:cxn ang="0">
                    <a:pos x="579" y="864"/>
                  </a:cxn>
                  <a:cxn ang="0">
                    <a:pos x="537" y="961"/>
                  </a:cxn>
                  <a:cxn ang="0">
                    <a:pos x="419" y="1017"/>
                  </a:cxn>
                  <a:cxn ang="0">
                    <a:pos x="405" y="997"/>
                  </a:cxn>
                  <a:cxn ang="0">
                    <a:pos x="314" y="1024"/>
                  </a:cxn>
                  <a:cxn ang="0">
                    <a:pos x="308" y="878"/>
                  </a:cxn>
                  <a:cxn ang="0">
                    <a:pos x="272" y="906"/>
                  </a:cxn>
                  <a:cxn ang="0">
                    <a:pos x="0" y="752"/>
                  </a:cxn>
                </a:cxnLst>
                <a:rect l="0" t="0" r="r" b="b"/>
                <a:pathLst>
                  <a:path w="586" h="1024">
                    <a:moveTo>
                      <a:pt x="0" y="752"/>
                    </a:moveTo>
                    <a:lnTo>
                      <a:pt x="133" y="725"/>
                    </a:lnTo>
                    <a:lnTo>
                      <a:pt x="99" y="669"/>
                    </a:lnTo>
                    <a:lnTo>
                      <a:pt x="154" y="627"/>
                    </a:lnTo>
                    <a:lnTo>
                      <a:pt x="105" y="508"/>
                    </a:lnTo>
                    <a:lnTo>
                      <a:pt x="175" y="474"/>
                    </a:lnTo>
                    <a:lnTo>
                      <a:pt x="77" y="355"/>
                    </a:lnTo>
                    <a:lnTo>
                      <a:pt x="105" y="341"/>
                    </a:lnTo>
                    <a:lnTo>
                      <a:pt x="168" y="285"/>
                    </a:lnTo>
                    <a:lnTo>
                      <a:pt x="147" y="182"/>
                    </a:lnTo>
                    <a:lnTo>
                      <a:pt x="196" y="146"/>
                    </a:lnTo>
                    <a:lnTo>
                      <a:pt x="168" y="90"/>
                    </a:lnTo>
                    <a:lnTo>
                      <a:pt x="356" y="0"/>
                    </a:lnTo>
                    <a:lnTo>
                      <a:pt x="398" y="70"/>
                    </a:lnTo>
                    <a:lnTo>
                      <a:pt x="586" y="418"/>
                    </a:lnTo>
                    <a:lnTo>
                      <a:pt x="558" y="578"/>
                    </a:lnTo>
                    <a:lnTo>
                      <a:pt x="517" y="683"/>
                    </a:lnTo>
                    <a:lnTo>
                      <a:pt x="579" y="864"/>
                    </a:lnTo>
                    <a:lnTo>
                      <a:pt x="537" y="961"/>
                    </a:lnTo>
                    <a:lnTo>
                      <a:pt x="419" y="1017"/>
                    </a:lnTo>
                    <a:lnTo>
                      <a:pt x="405" y="997"/>
                    </a:lnTo>
                    <a:lnTo>
                      <a:pt x="314" y="1024"/>
                    </a:lnTo>
                    <a:lnTo>
                      <a:pt x="308" y="878"/>
                    </a:lnTo>
                    <a:lnTo>
                      <a:pt x="272" y="906"/>
                    </a:lnTo>
                    <a:lnTo>
                      <a:pt x="0" y="752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768" name="Freeform 96"/>
              <p:cNvSpPr>
                <a:spLocks/>
              </p:cNvSpPr>
              <p:nvPr/>
            </p:nvSpPr>
            <p:spPr bwMode="auto">
              <a:xfrm>
                <a:off x="5552" y="2494"/>
                <a:ext cx="512" cy="655"/>
              </a:xfrm>
              <a:custGeom>
                <a:avLst/>
                <a:gdLst/>
                <a:ahLst/>
                <a:cxnLst>
                  <a:cxn ang="0">
                    <a:pos x="363" y="1309"/>
                  </a:cxn>
                  <a:cxn ang="0">
                    <a:pos x="377" y="1275"/>
                  </a:cxn>
                  <a:cxn ang="0">
                    <a:pos x="265" y="1205"/>
                  </a:cxn>
                  <a:cxn ang="0">
                    <a:pos x="105" y="1184"/>
                  </a:cxn>
                  <a:cxn ang="0">
                    <a:pos x="77" y="1100"/>
                  </a:cxn>
                  <a:cxn ang="0">
                    <a:pos x="0" y="1108"/>
                  </a:cxn>
                  <a:cxn ang="0">
                    <a:pos x="8" y="961"/>
                  </a:cxn>
                  <a:cxn ang="0">
                    <a:pos x="161" y="857"/>
                  </a:cxn>
                  <a:cxn ang="0">
                    <a:pos x="119" y="731"/>
                  </a:cxn>
                  <a:cxn ang="0">
                    <a:pos x="245" y="627"/>
                  </a:cxn>
                  <a:cxn ang="0">
                    <a:pos x="209" y="536"/>
                  </a:cxn>
                  <a:cxn ang="0">
                    <a:pos x="245" y="474"/>
                  </a:cxn>
                  <a:cxn ang="0">
                    <a:pos x="195" y="341"/>
                  </a:cxn>
                  <a:cxn ang="0">
                    <a:pos x="245" y="230"/>
                  </a:cxn>
                  <a:cxn ang="0">
                    <a:pos x="237" y="174"/>
                  </a:cxn>
                  <a:cxn ang="0">
                    <a:pos x="265" y="118"/>
                  </a:cxn>
                  <a:cxn ang="0">
                    <a:pos x="363" y="132"/>
                  </a:cxn>
                  <a:cxn ang="0">
                    <a:pos x="468" y="56"/>
                  </a:cxn>
                  <a:cxn ang="0">
                    <a:pos x="641" y="0"/>
                  </a:cxn>
                  <a:cxn ang="0">
                    <a:pos x="963" y="140"/>
                  </a:cxn>
                  <a:cxn ang="0">
                    <a:pos x="935" y="257"/>
                  </a:cxn>
                  <a:cxn ang="0">
                    <a:pos x="1005" y="285"/>
                  </a:cxn>
                  <a:cxn ang="0">
                    <a:pos x="1025" y="334"/>
                  </a:cxn>
                  <a:cxn ang="0">
                    <a:pos x="900" y="446"/>
                  </a:cxn>
                  <a:cxn ang="0">
                    <a:pos x="795" y="466"/>
                  </a:cxn>
                  <a:cxn ang="0">
                    <a:pos x="788" y="536"/>
                  </a:cxn>
                  <a:cxn ang="0">
                    <a:pos x="836" y="599"/>
                  </a:cxn>
                  <a:cxn ang="0">
                    <a:pos x="711" y="647"/>
                  </a:cxn>
                  <a:cxn ang="0">
                    <a:pos x="482" y="836"/>
                  </a:cxn>
                  <a:cxn ang="0">
                    <a:pos x="565" y="891"/>
                  </a:cxn>
                  <a:cxn ang="0">
                    <a:pos x="593" y="961"/>
                  </a:cxn>
                  <a:cxn ang="0">
                    <a:pos x="502" y="1045"/>
                  </a:cxn>
                  <a:cxn ang="0">
                    <a:pos x="516" y="1136"/>
                  </a:cxn>
                  <a:cxn ang="0">
                    <a:pos x="482" y="1233"/>
                  </a:cxn>
                  <a:cxn ang="0">
                    <a:pos x="363" y="1309"/>
                  </a:cxn>
                </a:cxnLst>
                <a:rect l="0" t="0" r="r" b="b"/>
                <a:pathLst>
                  <a:path w="1025" h="1309">
                    <a:moveTo>
                      <a:pt x="363" y="1309"/>
                    </a:moveTo>
                    <a:lnTo>
                      <a:pt x="377" y="1275"/>
                    </a:lnTo>
                    <a:lnTo>
                      <a:pt x="265" y="1205"/>
                    </a:lnTo>
                    <a:lnTo>
                      <a:pt x="105" y="1184"/>
                    </a:lnTo>
                    <a:lnTo>
                      <a:pt x="77" y="1100"/>
                    </a:lnTo>
                    <a:lnTo>
                      <a:pt x="0" y="1108"/>
                    </a:lnTo>
                    <a:lnTo>
                      <a:pt x="8" y="961"/>
                    </a:lnTo>
                    <a:lnTo>
                      <a:pt x="161" y="857"/>
                    </a:lnTo>
                    <a:lnTo>
                      <a:pt x="119" y="731"/>
                    </a:lnTo>
                    <a:lnTo>
                      <a:pt x="245" y="627"/>
                    </a:lnTo>
                    <a:lnTo>
                      <a:pt x="209" y="536"/>
                    </a:lnTo>
                    <a:lnTo>
                      <a:pt x="245" y="474"/>
                    </a:lnTo>
                    <a:lnTo>
                      <a:pt x="195" y="341"/>
                    </a:lnTo>
                    <a:lnTo>
                      <a:pt x="245" y="230"/>
                    </a:lnTo>
                    <a:lnTo>
                      <a:pt x="237" y="174"/>
                    </a:lnTo>
                    <a:lnTo>
                      <a:pt x="265" y="118"/>
                    </a:lnTo>
                    <a:lnTo>
                      <a:pt x="363" y="132"/>
                    </a:lnTo>
                    <a:lnTo>
                      <a:pt x="468" y="56"/>
                    </a:lnTo>
                    <a:lnTo>
                      <a:pt x="641" y="0"/>
                    </a:lnTo>
                    <a:lnTo>
                      <a:pt x="963" y="140"/>
                    </a:lnTo>
                    <a:lnTo>
                      <a:pt x="935" y="257"/>
                    </a:lnTo>
                    <a:lnTo>
                      <a:pt x="1005" y="285"/>
                    </a:lnTo>
                    <a:lnTo>
                      <a:pt x="1025" y="334"/>
                    </a:lnTo>
                    <a:lnTo>
                      <a:pt x="900" y="446"/>
                    </a:lnTo>
                    <a:lnTo>
                      <a:pt x="795" y="466"/>
                    </a:lnTo>
                    <a:lnTo>
                      <a:pt x="788" y="536"/>
                    </a:lnTo>
                    <a:lnTo>
                      <a:pt x="836" y="599"/>
                    </a:lnTo>
                    <a:lnTo>
                      <a:pt x="711" y="647"/>
                    </a:lnTo>
                    <a:lnTo>
                      <a:pt x="482" y="836"/>
                    </a:lnTo>
                    <a:lnTo>
                      <a:pt x="565" y="891"/>
                    </a:lnTo>
                    <a:lnTo>
                      <a:pt x="593" y="961"/>
                    </a:lnTo>
                    <a:lnTo>
                      <a:pt x="502" y="1045"/>
                    </a:lnTo>
                    <a:lnTo>
                      <a:pt x="516" y="1136"/>
                    </a:lnTo>
                    <a:lnTo>
                      <a:pt x="482" y="1233"/>
                    </a:lnTo>
                    <a:lnTo>
                      <a:pt x="363" y="1309"/>
                    </a:lnTo>
                    <a:close/>
                  </a:path>
                </a:pathLst>
              </a:custGeom>
              <a:solidFill>
                <a:srgbClr val="FF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769" name="Freeform 97"/>
              <p:cNvSpPr>
                <a:spLocks/>
              </p:cNvSpPr>
              <p:nvPr/>
            </p:nvSpPr>
            <p:spPr bwMode="auto">
              <a:xfrm>
                <a:off x="5553" y="2494"/>
                <a:ext cx="512" cy="655"/>
              </a:xfrm>
              <a:custGeom>
                <a:avLst/>
                <a:gdLst/>
                <a:ahLst/>
                <a:cxnLst>
                  <a:cxn ang="0">
                    <a:pos x="363" y="1310"/>
                  </a:cxn>
                  <a:cxn ang="0">
                    <a:pos x="377" y="1275"/>
                  </a:cxn>
                  <a:cxn ang="0">
                    <a:pos x="265" y="1205"/>
                  </a:cxn>
                  <a:cxn ang="0">
                    <a:pos x="104" y="1185"/>
                  </a:cxn>
                  <a:cxn ang="0">
                    <a:pos x="76" y="1101"/>
                  </a:cxn>
                  <a:cxn ang="0">
                    <a:pos x="0" y="1108"/>
                  </a:cxn>
                  <a:cxn ang="0">
                    <a:pos x="7" y="962"/>
                  </a:cxn>
                  <a:cxn ang="0">
                    <a:pos x="160" y="857"/>
                  </a:cxn>
                  <a:cxn ang="0">
                    <a:pos x="118" y="732"/>
                  </a:cxn>
                  <a:cxn ang="0">
                    <a:pos x="244" y="627"/>
                  </a:cxn>
                  <a:cxn ang="0">
                    <a:pos x="209" y="537"/>
                  </a:cxn>
                  <a:cxn ang="0">
                    <a:pos x="244" y="474"/>
                  </a:cxn>
                  <a:cxn ang="0">
                    <a:pos x="195" y="342"/>
                  </a:cxn>
                  <a:cxn ang="0">
                    <a:pos x="244" y="231"/>
                  </a:cxn>
                  <a:cxn ang="0">
                    <a:pos x="237" y="175"/>
                  </a:cxn>
                  <a:cxn ang="0">
                    <a:pos x="265" y="119"/>
                  </a:cxn>
                  <a:cxn ang="0">
                    <a:pos x="363" y="133"/>
                  </a:cxn>
                  <a:cxn ang="0">
                    <a:pos x="467" y="56"/>
                  </a:cxn>
                  <a:cxn ang="0">
                    <a:pos x="641" y="0"/>
                  </a:cxn>
                  <a:cxn ang="0">
                    <a:pos x="962" y="140"/>
                  </a:cxn>
                  <a:cxn ang="0">
                    <a:pos x="934" y="258"/>
                  </a:cxn>
                  <a:cxn ang="0">
                    <a:pos x="1004" y="286"/>
                  </a:cxn>
                  <a:cxn ang="0">
                    <a:pos x="1025" y="334"/>
                  </a:cxn>
                  <a:cxn ang="0">
                    <a:pos x="899" y="446"/>
                  </a:cxn>
                  <a:cxn ang="0">
                    <a:pos x="795" y="467"/>
                  </a:cxn>
                  <a:cxn ang="0">
                    <a:pos x="787" y="537"/>
                  </a:cxn>
                  <a:cxn ang="0">
                    <a:pos x="836" y="599"/>
                  </a:cxn>
                  <a:cxn ang="0">
                    <a:pos x="711" y="648"/>
                  </a:cxn>
                  <a:cxn ang="0">
                    <a:pos x="481" y="837"/>
                  </a:cxn>
                  <a:cxn ang="0">
                    <a:pos x="564" y="893"/>
                  </a:cxn>
                  <a:cxn ang="0">
                    <a:pos x="592" y="962"/>
                  </a:cxn>
                  <a:cxn ang="0">
                    <a:pos x="502" y="1046"/>
                  </a:cxn>
                  <a:cxn ang="0">
                    <a:pos x="516" y="1136"/>
                  </a:cxn>
                  <a:cxn ang="0">
                    <a:pos x="481" y="1233"/>
                  </a:cxn>
                  <a:cxn ang="0">
                    <a:pos x="363" y="1310"/>
                  </a:cxn>
                </a:cxnLst>
                <a:rect l="0" t="0" r="r" b="b"/>
                <a:pathLst>
                  <a:path w="1025" h="1310">
                    <a:moveTo>
                      <a:pt x="363" y="1310"/>
                    </a:moveTo>
                    <a:lnTo>
                      <a:pt x="377" y="1275"/>
                    </a:lnTo>
                    <a:lnTo>
                      <a:pt x="265" y="1205"/>
                    </a:lnTo>
                    <a:lnTo>
                      <a:pt x="104" y="1185"/>
                    </a:lnTo>
                    <a:lnTo>
                      <a:pt x="76" y="1101"/>
                    </a:lnTo>
                    <a:lnTo>
                      <a:pt x="0" y="1108"/>
                    </a:lnTo>
                    <a:lnTo>
                      <a:pt x="7" y="962"/>
                    </a:lnTo>
                    <a:lnTo>
                      <a:pt x="160" y="857"/>
                    </a:lnTo>
                    <a:lnTo>
                      <a:pt x="118" y="732"/>
                    </a:lnTo>
                    <a:lnTo>
                      <a:pt x="244" y="627"/>
                    </a:lnTo>
                    <a:lnTo>
                      <a:pt x="209" y="537"/>
                    </a:lnTo>
                    <a:lnTo>
                      <a:pt x="244" y="474"/>
                    </a:lnTo>
                    <a:lnTo>
                      <a:pt x="195" y="342"/>
                    </a:lnTo>
                    <a:lnTo>
                      <a:pt x="244" y="231"/>
                    </a:lnTo>
                    <a:lnTo>
                      <a:pt x="237" y="175"/>
                    </a:lnTo>
                    <a:lnTo>
                      <a:pt x="265" y="119"/>
                    </a:lnTo>
                    <a:lnTo>
                      <a:pt x="363" y="133"/>
                    </a:lnTo>
                    <a:lnTo>
                      <a:pt x="467" y="56"/>
                    </a:lnTo>
                    <a:lnTo>
                      <a:pt x="641" y="0"/>
                    </a:lnTo>
                    <a:lnTo>
                      <a:pt x="962" y="140"/>
                    </a:lnTo>
                    <a:lnTo>
                      <a:pt x="934" y="258"/>
                    </a:lnTo>
                    <a:lnTo>
                      <a:pt x="1004" y="286"/>
                    </a:lnTo>
                    <a:lnTo>
                      <a:pt x="1025" y="334"/>
                    </a:lnTo>
                    <a:lnTo>
                      <a:pt x="899" y="446"/>
                    </a:lnTo>
                    <a:lnTo>
                      <a:pt x="795" y="467"/>
                    </a:lnTo>
                    <a:lnTo>
                      <a:pt x="787" y="537"/>
                    </a:lnTo>
                    <a:lnTo>
                      <a:pt x="836" y="599"/>
                    </a:lnTo>
                    <a:lnTo>
                      <a:pt x="711" y="648"/>
                    </a:lnTo>
                    <a:lnTo>
                      <a:pt x="481" y="837"/>
                    </a:lnTo>
                    <a:lnTo>
                      <a:pt x="564" y="893"/>
                    </a:lnTo>
                    <a:lnTo>
                      <a:pt x="592" y="962"/>
                    </a:lnTo>
                    <a:lnTo>
                      <a:pt x="502" y="1046"/>
                    </a:lnTo>
                    <a:lnTo>
                      <a:pt x="516" y="1136"/>
                    </a:lnTo>
                    <a:lnTo>
                      <a:pt x="481" y="1233"/>
                    </a:lnTo>
                    <a:lnTo>
                      <a:pt x="363" y="1310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770" name="Freeform 98"/>
              <p:cNvSpPr>
                <a:spLocks/>
              </p:cNvSpPr>
              <p:nvPr/>
            </p:nvSpPr>
            <p:spPr bwMode="auto">
              <a:xfrm>
                <a:off x="5106" y="2483"/>
                <a:ext cx="568" cy="492"/>
              </a:xfrm>
              <a:custGeom>
                <a:avLst/>
                <a:gdLst/>
                <a:ahLst/>
                <a:cxnLst>
                  <a:cxn ang="0">
                    <a:pos x="0" y="976"/>
                  </a:cxn>
                  <a:cxn ang="0">
                    <a:pos x="13" y="906"/>
                  </a:cxn>
                  <a:cxn ang="0">
                    <a:pos x="62" y="836"/>
                  </a:cxn>
                  <a:cxn ang="0">
                    <a:pos x="48" y="773"/>
                  </a:cxn>
                  <a:cxn ang="0">
                    <a:pos x="62" y="718"/>
                  </a:cxn>
                  <a:cxn ang="0">
                    <a:pos x="139" y="654"/>
                  </a:cxn>
                  <a:cxn ang="0">
                    <a:pos x="250" y="592"/>
                  </a:cxn>
                  <a:cxn ang="0">
                    <a:pos x="312" y="592"/>
                  </a:cxn>
                  <a:cxn ang="0">
                    <a:pos x="340" y="564"/>
                  </a:cxn>
                  <a:cxn ang="0">
                    <a:pos x="348" y="509"/>
                  </a:cxn>
                  <a:cxn ang="0">
                    <a:pos x="431" y="439"/>
                  </a:cxn>
                  <a:cxn ang="0">
                    <a:pos x="410" y="369"/>
                  </a:cxn>
                  <a:cxn ang="0">
                    <a:pos x="466" y="230"/>
                  </a:cxn>
                  <a:cxn ang="0">
                    <a:pos x="543" y="91"/>
                  </a:cxn>
                  <a:cxn ang="0">
                    <a:pos x="703" y="119"/>
                  </a:cxn>
                  <a:cxn ang="0">
                    <a:pos x="968" y="0"/>
                  </a:cxn>
                  <a:cxn ang="0">
                    <a:pos x="1122" y="119"/>
                  </a:cxn>
                  <a:cxn ang="0">
                    <a:pos x="1128" y="195"/>
                  </a:cxn>
                  <a:cxn ang="0">
                    <a:pos x="1136" y="251"/>
                  </a:cxn>
                  <a:cxn ang="0">
                    <a:pos x="1086" y="362"/>
                  </a:cxn>
                  <a:cxn ang="0">
                    <a:pos x="1136" y="495"/>
                  </a:cxn>
                  <a:cxn ang="0">
                    <a:pos x="1100" y="557"/>
                  </a:cxn>
                  <a:cxn ang="0">
                    <a:pos x="1136" y="648"/>
                  </a:cxn>
                  <a:cxn ang="0">
                    <a:pos x="1010" y="752"/>
                  </a:cxn>
                  <a:cxn ang="0">
                    <a:pos x="1052" y="878"/>
                  </a:cxn>
                  <a:cxn ang="0">
                    <a:pos x="899" y="982"/>
                  </a:cxn>
                  <a:cxn ang="0">
                    <a:pos x="814" y="836"/>
                  </a:cxn>
                  <a:cxn ang="0">
                    <a:pos x="438" y="738"/>
                  </a:cxn>
                  <a:cxn ang="0">
                    <a:pos x="195" y="823"/>
                  </a:cxn>
                  <a:cxn ang="0">
                    <a:pos x="0" y="976"/>
                  </a:cxn>
                </a:cxnLst>
                <a:rect l="0" t="0" r="r" b="b"/>
                <a:pathLst>
                  <a:path w="1136" h="982">
                    <a:moveTo>
                      <a:pt x="0" y="976"/>
                    </a:moveTo>
                    <a:lnTo>
                      <a:pt x="13" y="906"/>
                    </a:lnTo>
                    <a:lnTo>
                      <a:pt x="62" y="836"/>
                    </a:lnTo>
                    <a:lnTo>
                      <a:pt x="48" y="773"/>
                    </a:lnTo>
                    <a:lnTo>
                      <a:pt x="62" y="718"/>
                    </a:lnTo>
                    <a:lnTo>
                      <a:pt x="139" y="654"/>
                    </a:lnTo>
                    <a:lnTo>
                      <a:pt x="250" y="592"/>
                    </a:lnTo>
                    <a:lnTo>
                      <a:pt x="312" y="592"/>
                    </a:lnTo>
                    <a:lnTo>
                      <a:pt x="340" y="564"/>
                    </a:lnTo>
                    <a:lnTo>
                      <a:pt x="348" y="509"/>
                    </a:lnTo>
                    <a:lnTo>
                      <a:pt x="431" y="439"/>
                    </a:lnTo>
                    <a:lnTo>
                      <a:pt x="410" y="369"/>
                    </a:lnTo>
                    <a:lnTo>
                      <a:pt x="466" y="230"/>
                    </a:lnTo>
                    <a:lnTo>
                      <a:pt x="543" y="91"/>
                    </a:lnTo>
                    <a:lnTo>
                      <a:pt x="703" y="119"/>
                    </a:lnTo>
                    <a:lnTo>
                      <a:pt x="968" y="0"/>
                    </a:lnTo>
                    <a:lnTo>
                      <a:pt x="1122" y="119"/>
                    </a:lnTo>
                    <a:lnTo>
                      <a:pt x="1128" y="195"/>
                    </a:lnTo>
                    <a:lnTo>
                      <a:pt x="1136" y="251"/>
                    </a:lnTo>
                    <a:lnTo>
                      <a:pt x="1086" y="362"/>
                    </a:lnTo>
                    <a:lnTo>
                      <a:pt x="1136" y="495"/>
                    </a:lnTo>
                    <a:lnTo>
                      <a:pt x="1100" y="557"/>
                    </a:lnTo>
                    <a:lnTo>
                      <a:pt x="1136" y="648"/>
                    </a:lnTo>
                    <a:lnTo>
                      <a:pt x="1010" y="752"/>
                    </a:lnTo>
                    <a:lnTo>
                      <a:pt x="1052" y="878"/>
                    </a:lnTo>
                    <a:lnTo>
                      <a:pt x="899" y="982"/>
                    </a:lnTo>
                    <a:lnTo>
                      <a:pt x="814" y="836"/>
                    </a:lnTo>
                    <a:lnTo>
                      <a:pt x="438" y="738"/>
                    </a:lnTo>
                    <a:lnTo>
                      <a:pt x="195" y="823"/>
                    </a:lnTo>
                    <a:lnTo>
                      <a:pt x="0" y="976"/>
                    </a:lnTo>
                    <a:close/>
                  </a:path>
                </a:pathLst>
              </a:custGeom>
              <a:solidFill>
                <a:srgbClr val="CC33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771" name="Freeform 99"/>
              <p:cNvSpPr>
                <a:spLocks/>
              </p:cNvSpPr>
              <p:nvPr/>
            </p:nvSpPr>
            <p:spPr bwMode="auto">
              <a:xfrm>
                <a:off x="5106" y="2484"/>
                <a:ext cx="568" cy="491"/>
              </a:xfrm>
              <a:custGeom>
                <a:avLst/>
                <a:gdLst/>
                <a:ahLst/>
                <a:cxnLst>
                  <a:cxn ang="0">
                    <a:pos x="0" y="975"/>
                  </a:cxn>
                  <a:cxn ang="0">
                    <a:pos x="13" y="905"/>
                  </a:cxn>
                  <a:cxn ang="0">
                    <a:pos x="63" y="835"/>
                  </a:cxn>
                  <a:cxn ang="0">
                    <a:pos x="49" y="772"/>
                  </a:cxn>
                  <a:cxn ang="0">
                    <a:pos x="63" y="717"/>
                  </a:cxn>
                  <a:cxn ang="0">
                    <a:pos x="139" y="654"/>
                  </a:cxn>
                  <a:cxn ang="0">
                    <a:pos x="250" y="591"/>
                  </a:cxn>
                  <a:cxn ang="0">
                    <a:pos x="314" y="591"/>
                  </a:cxn>
                  <a:cxn ang="0">
                    <a:pos x="341" y="563"/>
                  </a:cxn>
                  <a:cxn ang="0">
                    <a:pos x="348" y="508"/>
                  </a:cxn>
                  <a:cxn ang="0">
                    <a:pos x="431" y="438"/>
                  </a:cxn>
                  <a:cxn ang="0">
                    <a:pos x="411" y="368"/>
                  </a:cxn>
                  <a:cxn ang="0">
                    <a:pos x="467" y="229"/>
                  </a:cxn>
                  <a:cxn ang="0">
                    <a:pos x="543" y="90"/>
                  </a:cxn>
                  <a:cxn ang="0">
                    <a:pos x="704" y="118"/>
                  </a:cxn>
                  <a:cxn ang="0">
                    <a:pos x="968" y="0"/>
                  </a:cxn>
                  <a:cxn ang="0">
                    <a:pos x="1122" y="118"/>
                  </a:cxn>
                  <a:cxn ang="0">
                    <a:pos x="1129" y="195"/>
                  </a:cxn>
                  <a:cxn ang="0">
                    <a:pos x="1136" y="251"/>
                  </a:cxn>
                  <a:cxn ang="0">
                    <a:pos x="1087" y="362"/>
                  </a:cxn>
                  <a:cxn ang="0">
                    <a:pos x="1136" y="494"/>
                  </a:cxn>
                  <a:cxn ang="0">
                    <a:pos x="1101" y="557"/>
                  </a:cxn>
                  <a:cxn ang="0">
                    <a:pos x="1136" y="647"/>
                  </a:cxn>
                  <a:cxn ang="0">
                    <a:pos x="1010" y="752"/>
                  </a:cxn>
                  <a:cxn ang="0">
                    <a:pos x="1052" y="877"/>
                  </a:cxn>
                  <a:cxn ang="0">
                    <a:pos x="899" y="982"/>
                  </a:cxn>
                  <a:cxn ang="0">
                    <a:pos x="815" y="835"/>
                  </a:cxn>
                  <a:cxn ang="0">
                    <a:pos x="439" y="738"/>
                  </a:cxn>
                  <a:cxn ang="0">
                    <a:pos x="195" y="822"/>
                  </a:cxn>
                  <a:cxn ang="0">
                    <a:pos x="0" y="975"/>
                  </a:cxn>
                </a:cxnLst>
                <a:rect l="0" t="0" r="r" b="b"/>
                <a:pathLst>
                  <a:path w="1136" h="982">
                    <a:moveTo>
                      <a:pt x="0" y="975"/>
                    </a:moveTo>
                    <a:lnTo>
                      <a:pt x="13" y="905"/>
                    </a:lnTo>
                    <a:lnTo>
                      <a:pt x="63" y="835"/>
                    </a:lnTo>
                    <a:lnTo>
                      <a:pt x="49" y="772"/>
                    </a:lnTo>
                    <a:lnTo>
                      <a:pt x="63" y="717"/>
                    </a:lnTo>
                    <a:lnTo>
                      <a:pt x="139" y="654"/>
                    </a:lnTo>
                    <a:lnTo>
                      <a:pt x="250" y="591"/>
                    </a:lnTo>
                    <a:lnTo>
                      <a:pt x="314" y="591"/>
                    </a:lnTo>
                    <a:lnTo>
                      <a:pt x="341" y="563"/>
                    </a:lnTo>
                    <a:lnTo>
                      <a:pt x="348" y="508"/>
                    </a:lnTo>
                    <a:lnTo>
                      <a:pt x="431" y="438"/>
                    </a:lnTo>
                    <a:lnTo>
                      <a:pt x="411" y="368"/>
                    </a:lnTo>
                    <a:lnTo>
                      <a:pt x="467" y="229"/>
                    </a:lnTo>
                    <a:lnTo>
                      <a:pt x="543" y="90"/>
                    </a:lnTo>
                    <a:lnTo>
                      <a:pt x="704" y="118"/>
                    </a:lnTo>
                    <a:lnTo>
                      <a:pt x="968" y="0"/>
                    </a:lnTo>
                    <a:lnTo>
                      <a:pt x="1122" y="118"/>
                    </a:lnTo>
                    <a:lnTo>
                      <a:pt x="1129" y="195"/>
                    </a:lnTo>
                    <a:lnTo>
                      <a:pt x="1136" y="251"/>
                    </a:lnTo>
                    <a:lnTo>
                      <a:pt x="1087" y="362"/>
                    </a:lnTo>
                    <a:lnTo>
                      <a:pt x="1136" y="494"/>
                    </a:lnTo>
                    <a:lnTo>
                      <a:pt x="1101" y="557"/>
                    </a:lnTo>
                    <a:lnTo>
                      <a:pt x="1136" y="647"/>
                    </a:lnTo>
                    <a:lnTo>
                      <a:pt x="1010" y="752"/>
                    </a:lnTo>
                    <a:lnTo>
                      <a:pt x="1052" y="877"/>
                    </a:lnTo>
                    <a:lnTo>
                      <a:pt x="899" y="982"/>
                    </a:lnTo>
                    <a:lnTo>
                      <a:pt x="815" y="835"/>
                    </a:lnTo>
                    <a:lnTo>
                      <a:pt x="439" y="738"/>
                    </a:lnTo>
                    <a:lnTo>
                      <a:pt x="195" y="822"/>
                    </a:lnTo>
                    <a:lnTo>
                      <a:pt x="0" y="975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772" name="Freeform 100"/>
              <p:cNvSpPr>
                <a:spLocks/>
              </p:cNvSpPr>
              <p:nvPr/>
            </p:nvSpPr>
            <p:spPr bwMode="auto">
              <a:xfrm>
                <a:off x="3287" y="3006"/>
                <a:ext cx="393" cy="425"/>
              </a:xfrm>
              <a:custGeom>
                <a:avLst/>
                <a:gdLst/>
                <a:ahLst/>
                <a:cxnLst>
                  <a:cxn ang="0">
                    <a:pos x="543" y="0"/>
                  </a:cxn>
                  <a:cxn ang="0">
                    <a:pos x="599" y="112"/>
                  </a:cxn>
                  <a:cxn ang="0">
                    <a:pos x="599" y="293"/>
                  </a:cxn>
                  <a:cxn ang="0">
                    <a:pos x="710" y="438"/>
                  </a:cxn>
                  <a:cxn ang="0">
                    <a:pos x="696" y="599"/>
                  </a:cxn>
                  <a:cxn ang="0">
                    <a:pos x="752" y="633"/>
                  </a:cxn>
                  <a:cxn ang="0">
                    <a:pos x="745" y="690"/>
                  </a:cxn>
                  <a:cxn ang="0">
                    <a:pos x="786" y="724"/>
                  </a:cxn>
                  <a:cxn ang="0">
                    <a:pos x="752" y="774"/>
                  </a:cxn>
                  <a:cxn ang="0">
                    <a:pos x="786" y="774"/>
                  </a:cxn>
                  <a:cxn ang="0">
                    <a:pos x="752" y="850"/>
                  </a:cxn>
                  <a:cxn ang="0">
                    <a:pos x="710" y="836"/>
                  </a:cxn>
                  <a:cxn ang="0">
                    <a:pos x="731" y="683"/>
                  </a:cxn>
                  <a:cxn ang="0">
                    <a:pos x="682" y="619"/>
                  </a:cxn>
                  <a:cxn ang="0">
                    <a:pos x="605" y="550"/>
                  </a:cxn>
                  <a:cxn ang="0">
                    <a:pos x="515" y="543"/>
                  </a:cxn>
                  <a:cxn ang="0">
                    <a:pos x="501" y="494"/>
                  </a:cxn>
                  <a:cxn ang="0">
                    <a:pos x="466" y="522"/>
                  </a:cxn>
                  <a:cxn ang="0">
                    <a:pos x="487" y="613"/>
                  </a:cxn>
                  <a:cxn ang="0">
                    <a:pos x="410" y="619"/>
                  </a:cxn>
                  <a:cxn ang="0">
                    <a:pos x="257" y="522"/>
                  </a:cxn>
                  <a:cxn ang="0">
                    <a:pos x="90" y="502"/>
                  </a:cxn>
                  <a:cxn ang="0">
                    <a:pos x="69" y="452"/>
                  </a:cxn>
                  <a:cxn ang="0">
                    <a:pos x="0" y="474"/>
                  </a:cxn>
                  <a:cxn ang="0">
                    <a:pos x="6" y="411"/>
                  </a:cxn>
                  <a:cxn ang="0">
                    <a:pos x="111" y="251"/>
                  </a:cxn>
                  <a:cxn ang="0">
                    <a:pos x="236" y="167"/>
                  </a:cxn>
                  <a:cxn ang="0">
                    <a:pos x="543" y="0"/>
                  </a:cxn>
                </a:cxnLst>
                <a:rect l="0" t="0" r="r" b="b"/>
                <a:pathLst>
                  <a:path w="786" h="850">
                    <a:moveTo>
                      <a:pt x="543" y="0"/>
                    </a:moveTo>
                    <a:lnTo>
                      <a:pt x="599" y="112"/>
                    </a:lnTo>
                    <a:lnTo>
                      <a:pt x="599" y="293"/>
                    </a:lnTo>
                    <a:lnTo>
                      <a:pt x="710" y="438"/>
                    </a:lnTo>
                    <a:lnTo>
                      <a:pt x="696" y="599"/>
                    </a:lnTo>
                    <a:lnTo>
                      <a:pt x="752" y="633"/>
                    </a:lnTo>
                    <a:lnTo>
                      <a:pt x="745" y="690"/>
                    </a:lnTo>
                    <a:lnTo>
                      <a:pt x="786" y="724"/>
                    </a:lnTo>
                    <a:lnTo>
                      <a:pt x="752" y="774"/>
                    </a:lnTo>
                    <a:lnTo>
                      <a:pt x="786" y="774"/>
                    </a:lnTo>
                    <a:lnTo>
                      <a:pt x="752" y="850"/>
                    </a:lnTo>
                    <a:lnTo>
                      <a:pt x="710" y="836"/>
                    </a:lnTo>
                    <a:lnTo>
                      <a:pt x="731" y="683"/>
                    </a:lnTo>
                    <a:lnTo>
                      <a:pt x="682" y="619"/>
                    </a:lnTo>
                    <a:lnTo>
                      <a:pt x="605" y="550"/>
                    </a:lnTo>
                    <a:lnTo>
                      <a:pt x="515" y="543"/>
                    </a:lnTo>
                    <a:lnTo>
                      <a:pt x="501" y="494"/>
                    </a:lnTo>
                    <a:lnTo>
                      <a:pt x="466" y="522"/>
                    </a:lnTo>
                    <a:lnTo>
                      <a:pt x="487" y="613"/>
                    </a:lnTo>
                    <a:lnTo>
                      <a:pt x="410" y="619"/>
                    </a:lnTo>
                    <a:lnTo>
                      <a:pt x="257" y="522"/>
                    </a:lnTo>
                    <a:lnTo>
                      <a:pt x="90" y="502"/>
                    </a:lnTo>
                    <a:lnTo>
                      <a:pt x="69" y="452"/>
                    </a:lnTo>
                    <a:lnTo>
                      <a:pt x="0" y="474"/>
                    </a:lnTo>
                    <a:lnTo>
                      <a:pt x="6" y="411"/>
                    </a:lnTo>
                    <a:lnTo>
                      <a:pt x="111" y="251"/>
                    </a:lnTo>
                    <a:lnTo>
                      <a:pt x="236" y="167"/>
                    </a:lnTo>
                    <a:lnTo>
                      <a:pt x="543" y="0"/>
                    </a:lnTo>
                    <a:close/>
                  </a:path>
                </a:pathLst>
              </a:custGeom>
              <a:solidFill>
                <a:srgbClr val="FF66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773" name="Freeform 101"/>
              <p:cNvSpPr>
                <a:spLocks/>
              </p:cNvSpPr>
              <p:nvPr/>
            </p:nvSpPr>
            <p:spPr bwMode="auto">
              <a:xfrm>
                <a:off x="3287" y="3006"/>
                <a:ext cx="394" cy="425"/>
              </a:xfrm>
              <a:custGeom>
                <a:avLst/>
                <a:gdLst/>
                <a:ahLst/>
                <a:cxnLst>
                  <a:cxn ang="0">
                    <a:pos x="543" y="0"/>
                  </a:cxn>
                  <a:cxn ang="0">
                    <a:pos x="599" y="112"/>
                  </a:cxn>
                  <a:cxn ang="0">
                    <a:pos x="599" y="293"/>
                  </a:cxn>
                  <a:cxn ang="0">
                    <a:pos x="710" y="439"/>
                  </a:cxn>
                  <a:cxn ang="0">
                    <a:pos x="696" y="599"/>
                  </a:cxn>
                  <a:cxn ang="0">
                    <a:pos x="752" y="634"/>
                  </a:cxn>
                  <a:cxn ang="0">
                    <a:pos x="746" y="690"/>
                  </a:cxn>
                  <a:cxn ang="0">
                    <a:pos x="787" y="725"/>
                  </a:cxn>
                  <a:cxn ang="0">
                    <a:pos x="752" y="774"/>
                  </a:cxn>
                  <a:cxn ang="0">
                    <a:pos x="787" y="774"/>
                  </a:cxn>
                  <a:cxn ang="0">
                    <a:pos x="752" y="851"/>
                  </a:cxn>
                  <a:cxn ang="0">
                    <a:pos x="710" y="837"/>
                  </a:cxn>
                  <a:cxn ang="0">
                    <a:pos x="732" y="684"/>
                  </a:cxn>
                  <a:cxn ang="0">
                    <a:pos x="682" y="620"/>
                  </a:cxn>
                  <a:cxn ang="0">
                    <a:pos x="606" y="551"/>
                  </a:cxn>
                  <a:cxn ang="0">
                    <a:pos x="515" y="543"/>
                  </a:cxn>
                  <a:cxn ang="0">
                    <a:pos x="501" y="495"/>
                  </a:cxn>
                  <a:cxn ang="0">
                    <a:pos x="467" y="523"/>
                  </a:cxn>
                  <a:cxn ang="0">
                    <a:pos x="487" y="613"/>
                  </a:cxn>
                  <a:cxn ang="0">
                    <a:pos x="411" y="620"/>
                  </a:cxn>
                  <a:cxn ang="0">
                    <a:pos x="258" y="523"/>
                  </a:cxn>
                  <a:cxn ang="0">
                    <a:pos x="91" y="502"/>
                  </a:cxn>
                  <a:cxn ang="0">
                    <a:pos x="69" y="453"/>
                  </a:cxn>
                  <a:cxn ang="0">
                    <a:pos x="0" y="474"/>
                  </a:cxn>
                  <a:cxn ang="0">
                    <a:pos x="7" y="412"/>
                  </a:cxn>
                  <a:cxn ang="0">
                    <a:pos x="111" y="251"/>
                  </a:cxn>
                  <a:cxn ang="0">
                    <a:pos x="236" y="167"/>
                  </a:cxn>
                  <a:cxn ang="0">
                    <a:pos x="543" y="0"/>
                  </a:cxn>
                </a:cxnLst>
                <a:rect l="0" t="0" r="r" b="b"/>
                <a:pathLst>
                  <a:path w="787" h="851">
                    <a:moveTo>
                      <a:pt x="543" y="0"/>
                    </a:moveTo>
                    <a:lnTo>
                      <a:pt x="599" y="112"/>
                    </a:lnTo>
                    <a:lnTo>
                      <a:pt x="599" y="293"/>
                    </a:lnTo>
                    <a:lnTo>
                      <a:pt x="710" y="439"/>
                    </a:lnTo>
                    <a:lnTo>
                      <a:pt x="696" y="599"/>
                    </a:lnTo>
                    <a:lnTo>
                      <a:pt x="752" y="634"/>
                    </a:lnTo>
                    <a:lnTo>
                      <a:pt x="746" y="690"/>
                    </a:lnTo>
                    <a:lnTo>
                      <a:pt x="787" y="725"/>
                    </a:lnTo>
                    <a:lnTo>
                      <a:pt x="752" y="774"/>
                    </a:lnTo>
                    <a:lnTo>
                      <a:pt x="787" y="774"/>
                    </a:lnTo>
                    <a:lnTo>
                      <a:pt x="752" y="851"/>
                    </a:lnTo>
                    <a:lnTo>
                      <a:pt x="710" y="837"/>
                    </a:lnTo>
                    <a:lnTo>
                      <a:pt x="732" y="684"/>
                    </a:lnTo>
                    <a:lnTo>
                      <a:pt x="682" y="620"/>
                    </a:lnTo>
                    <a:lnTo>
                      <a:pt x="606" y="551"/>
                    </a:lnTo>
                    <a:lnTo>
                      <a:pt x="515" y="543"/>
                    </a:lnTo>
                    <a:lnTo>
                      <a:pt x="501" y="495"/>
                    </a:lnTo>
                    <a:lnTo>
                      <a:pt x="467" y="523"/>
                    </a:lnTo>
                    <a:lnTo>
                      <a:pt x="487" y="613"/>
                    </a:lnTo>
                    <a:lnTo>
                      <a:pt x="411" y="620"/>
                    </a:lnTo>
                    <a:lnTo>
                      <a:pt x="258" y="523"/>
                    </a:lnTo>
                    <a:lnTo>
                      <a:pt x="91" y="502"/>
                    </a:lnTo>
                    <a:lnTo>
                      <a:pt x="69" y="453"/>
                    </a:lnTo>
                    <a:lnTo>
                      <a:pt x="0" y="474"/>
                    </a:lnTo>
                    <a:lnTo>
                      <a:pt x="7" y="412"/>
                    </a:lnTo>
                    <a:lnTo>
                      <a:pt x="111" y="251"/>
                    </a:lnTo>
                    <a:lnTo>
                      <a:pt x="236" y="167"/>
                    </a:lnTo>
                    <a:lnTo>
                      <a:pt x="543" y="0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774" name="Freeform 102"/>
              <p:cNvSpPr>
                <a:spLocks/>
              </p:cNvSpPr>
              <p:nvPr/>
            </p:nvSpPr>
            <p:spPr bwMode="auto">
              <a:xfrm>
                <a:off x="4500" y="4323"/>
                <a:ext cx="310" cy="198"/>
              </a:xfrm>
              <a:custGeom>
                <a:avLst/>
                <a:gdLst/>
                <a:ahLst/>
                <a:cxnLst>
                  <a:cxn ang="0">
                    <a:pos x="621" y="189"/>
                  </a:cxn>
                  <a:cxn ang="0">
                    <a:pos x="613" y="251"/>
                  </a:cxn>
                  <a:cxn ang="0">
                    <a:pos x="579" y="251"/>
                  </a:cxn>
                  <a:cxn ang="0">
                    <a:pos x="607" y="314"/>
                  </a:cxn>
                  <a:cxn ang="0">
                    <a:pos x="537" y="300"/>
                  </a:cxn>
                  <a:cxn ang="0">
                    <a:pos x="530" y="398"/>
                  </a:cxn>
                  <a:cxn ang="0">
                    <a:pos x="460" y="370"/>
                  </a:cxn>
                  <a:cxn ang="0">
                    <a:pos x="132" y="314"/>
                  </a:cxn>
                  <a:cxn ang="0">
                    <a:pos x="140" y="265"/>
                  </a:cxn>
                  <a:cxn ang="0">
                    <a:pos x="0" y="217"/>
                  </a:cxn>
                  <a:cxn ang="0">
                    <a:pos x="126" y="36"/>
                  </a:cxn>
                  <a:cxn ang="0">
                    <a:pos x="446" y="0"/>
                  </a:cxn>
                  <a:cxn ang="0">
                    <a:pos x="481" y="63"/>
                  </a:cxn>
                  <a:cxn ang="0">
                    <a:pos x="537" y="84"/>
                  </a:cxn>
                  <a:cxn ang="0">
                    <a:pos x="537" y="153"/>
                  </a:cxn>
                  <a:cxn ang="0">
                    <a:pos x="621" y="189"/>
                  </a:cxn>
                </a:cxnLst>
                <a:rect l="0" t="0" r="r" b="b"/>
                <a:pathLst>
                  <a:path w="621" h="398">
                    <a:moveTo>
                      <a:pt x="621" y="189"/>
                    </a:moveTo>
                    <a:lnTo>
                      <a:pt x="613" y="251"/>
                    </a:lnTo>
                    <a:lnTo>
                      <a:pt x="579" y="251"/>
                    </a:lnTo>
                    <a:lnTo>
                      <a:pt x="607" y="314"/>
                    </a:lnTo>
                    <a:lnTo>
                      <a:pt x="537" y="300"/>
                    </a:lnTo>
                    <a:lnTo>
                      <a:pt x="530" y="398"/>
                    </a:lnTo>
                    <a:lnTo>
                      <a:pt x="460" y="370"/>
                    </a:lnTo>
                    <a:lnTo>
                      <a:pt x="132" y="314"/>
                    </a:lnTo>
                    <a:lnTo>
                      <a:pt x="140" y="265"/>
                    </a:lnTo>
                    <a:lnTo>
                      <a:pt x="0" y="217"/>
                    </a:lnTo>
                    <a:lnTo>
                      <a:pt x="126" y="36"/>
                    </a:lnTo>
                    <a:lnTo>
                      <a:pt x="446" y="0"/>
                    </a:lnTo>
                    <a:lnTo>
                      <a:pt x="481" y="63"/>
                    </a:lnTo>
                    <a:lnTo>
                      <a:pt x="537" y="84"/>
                    </a:lnTo>
                    <a:lnTo>
                      <a:pt x="537" y="153"/>
                    </a:lnTo>
                    <a:lnTo>
                      <a:pt x="621" y="189"/>
                    </a:lnTo>
                    <a:close/>
                  </a:path>
                </a:pathLst>
              </a:custGeom>
              <a:solidFill>
                <a:srgbClr val="9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775" name="Freeform 103"/>
              <p:cNvSpPr>
                <a:spLocks/>
              </p:cNvSpPr>
              <p:nvPr/>
            </p:nvSpPr>
            <p:spPr bwMode="auto">
              <a:xfrm>
                <a:off x="4500" y="4323"/>
                <a:ext cx="310" cy="198"/>
              </a:xfrm>
              <a:custGeom>
                <a:avLst/>
                <a:gdLst/>
                <a:ahLst/>
                <a:cxnLst>
                  <a:cxn ang="0">
                    <a:pos x="621" y="188"/>
                  </a:cxn>
                  <a:cxn ang="0">
                    <a:pos x="614" y="251"/>
                  </a:cxn>
                  <a:cxn ang="0">
                    <a:pos x="579" y="251"/>
                  </a:cxn>
                  <a:cxn ang="0">
                    <a:pos x="607" y="313"/>
                  </a:cxn>
                  <a:cxn ang="0">
                    <a:pos x="537" y="299"/>
                  </a:cxn>
                  <a:cxn ang="0">
                    <a:pos x="531" y="397"/>
                  </a:cxn>
                  <a:cxn ang="0">
                    <a:pos x="461" y="369"/>
                  </a:cxn>
                  <a:cxn ang="0">
                    <a:pos x="133" y="313"/>
                  </a:cxn>
                  <a:cxn ang="0">
                    <a:pos x="140" y="265"/>
                  </a:cxn>
                  <a:cxn ang="0">
                    <a:pos x="0" y="216"/>
                  </a:cxn>
                  <a:cxn ang="0">
                    <a:pos x="126" y="35"/>
                  </a:cxn>
                  <a:cxn ang="0">
                    <a:pos x="447" y="0"/>
                  </a:cxn>
                  <a:cxn ang="0">
                    <a:pos x="481" y="62"/>
                  </a:cxn>
                  <a:cxn ang="0">
                    <a:pos x="537" y="84"/>
                  </a:cxn>
                  <a:cxn ang="0">
                    <a:pos x="537" y="153"/>
                  </a:cxn>
                  <a:cxn ang="0">
                    <a:pos x="621" y="188"/>
                  </a:cxn>
                </a:cxnLst>
                <a:rect l="0" t="0" r="r" b="b"/>
                <a:pathLst>
                  <a:path w="621" h="397">
                    <a:moveTo>
                      <a:pt x="621" y="188"/>
                    </a:moveTo>
                    <a:lnTo>
                      <a:pt x="614" y="251"/>
                    </a:lnTo>
                    <a:lnTo>
                      <a:pt x="579" y="251"/>
                    </a:lnTo>
                    <a:lnTo>
                      <a:pt x="607" y="313"/>
                    </a:lnTo>
                    <a:lnTo>
                      <a:pt x="537" y="299"/>
                    </a:lnTo>
                    <a:lnTo>
                      <a:pt x="531" y="397"/>
                    </a:lnTo>
                    <a:lnTo>
                      <a:pt x="461" y="369"/>
                    </a:lnTo>
                    <a:lnTo>
                      <a:pt x="133" y="313"/>
                    </a:lnTo>
                    <a:lnTo>
                      <a:pt x="140" y="265"/>
                    </a:lnTo>
                    <a:lnTo>
                      <a:pt x="0" y="216"/>
                    </a:lnTo>
                    <a:lnTo>
                      <a:pt x="126" y="35"/>
                    </a:lnTo>
                    <a:lnTo>
                      <a:pt x="447" y="0"/>
                    </a:lnTo>
                    <a:lnTo>
                      <a:pt x="481" y="62"/>
                    </a:lnTo>
                    <a:lnTo>
                      <a:pt x="537" y="84"/>
                    </a:lnTo>
                    <a:lnTo>
                      <a:pt x="537" y="153"/>
                    </a:lnTo>
                    <a:lnTo>
                      <a:pt x="621" y="188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776" name="Freeform 104"/>
              <p:cNvSpPr>
                <a:spLocks/>
              </p:cNvSpPr>
              <p:nvPr/>
            </p:nvSpPr>
            <p:spPr bwMode="auto">
              <a:xfrm>
                <a:off x="4625" y="3940"/>
                <a:ext cx="262" cy="184"/>
              </a:xfrm>
              <a:custGeom>
                <a:avLst/>
                <a:gdLst/>
                <a:ahLst/>
                <a:cxnLst>
                  <a:cxn ang="0">
                    <a:pos x="398" y="0"/>
                  </a:cxn>
                  <a:cxn ang="0">
                    <a:pos x="412" y="62"/>
                  </a:cxn>
                  <a:cxn ang="0">
                    <a:pos x="523" y="98"/>
                  </a:cxn>
                  <a:cxn ang="0">
                    <a:pos x="474" y="126"/>
                  </a:cxn>
                  <a:cxn ang="0">
                    <a:pos x="432" y="216"/>
                  </a:cxn>
                  <a:cxn ang="0">
                    <a:pos x="362" y="251"/>
                  </a:cxn>
                  <a:cxn ang="0">
                    <a:pos x="348" y="369"/>
                  </a:cxn>
                  <a:cxn ang="0">
                    <a:pos x="286" y="251"/>
                  </a:cxn>
                  <a:cxn ang="0">
                    <a:pos x="105" y="321"/>
                  </a:cxn>
                  <a:cxn ang="0">
                    <a:pos x="0" y="84"/>
                  </a:cxn>
                  <a:cxn ang="0">
                    <a:pos x="398" y="0"/>
                  </a:cxn>
                </a:cxnLst>
                <a:rect l="0" t="0" r="r" b="b"/>
                <a:pathLst>
                  <a:path w="523" h="369">
                    <a:moveTo>
                      <a:pt x="398" y="0"/>
                    </a:moveTo>
                    <a:lnTo>
                      <a:pt x="412" y="62"/>
                    </a:lnTo>
                    <a:lnTo>
                      <a:pt x="523" y="98"/>
                    </a:lnTo>
                    <a:lnTo>
                      <a:pt x="474" y="126"/>
                    </a:lnTo>
                    <a:lnTo>
                      <a:pt x="432" y="216"/>
                    </a:lnTo>
                    <a:lnTo>
                      <a:pt x="362" y="251"/>
                    </a:lnTo>
                    <a:lnTo>
                      <a:pt x="348" y="369"/>
                    </a:lnTo>
                    <a:lnTo>
                      <a:pt x="286" y="251"/>
                    </a:lnTo>
                    <a:lnTo>
                      <a:pt x="105" y="321"/>
                    </a:lnTo>
                    <a:lnTo>
                      <a:pt x="0" y="84"/>
                    </a:lnTo>
                    <a:lnTo>
                      <a:pt x="398" y="0"/>
                    </a:lnTo>
                    <a:close/>
                  </a:path>
                </a:pathLst>
              </a:custGeom>
              <a:solidFill>
                <a:srgbClr val="9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777" name="Freeform 105"/>
              <p:cNvSpPr>
                <a:spLocks/>
              </p:cNvSpPr>
              <p:nvPr/>
            </p:nvSpPr>
            <p:spPr bwMode="auto">
              <a:xfrm>
                <a:off x="4626" y="3940"/>
                <a:ext cx="261" cy="184"/>
              </a:xfrm>
              <a:custGeom>
                <a:avLst/>
                <a:gdLst/>
                <a:ahLst/>
                <a:cxnLst>
                  <a:cxn ang="0">
                    <a:pos x="397" y="0"/>
                  </a:cxn>
                  <a:cxn ang="0">
                    <a:pos x="411" y="63"/>
                  </a:cxn>
                  <a:cxn ang="0">
                    <a:pos x="522" y="98"/>
                  </a:cxn>
                  <a:cxn ang="0">
                    <a:pos x="474" y="126"/>
                  </a:cxn>
                  <a:cxn ang="0">
                    <a:pos x="432" y="217"/>
                  </a:cxn>
                  <a:cxn ang="0">
                    <a:pos x="362" y="251"/>
                  </a:cxn>
                  <a:cxn ang="0">
                    <a:pos x="348" y="370"/>
                  </a:cxn>
                  <a:cxn ang="0">
                    <a:pos x="285" y="251"/>
                  </a:cxn>
                  <a:cxn ang="0">
                    <a:pos x="104" y="321"/>
                  </a:cxn>
                  <a:cxn ang="0">
                    <a:pos x="0" y="84"/>
                  </a:cxn>
                  <a:cxn ang="0">
                    <a:pos x="397" y="0"/>
                  </a:cxn>
                </a:cxnLst>
                <a:rect l="0" t="0" r="r" b="b"/>
                <a:pathLst>
                  <a:path w="522" h="370">
                    <a:moveTo>
                      <a:pt x="397" y="0"/>
                    </a:moveTo>
                    <a:lnTo>
                      <a:pt x="411" y="63"/>
                    </a:lnTo>
                    <a:lnTo>
                      <a:pt x="522" y="98"/>
                    </a:lnTo>
                    <a:lnTo>
                      <a:pt x="474" y="126"/>
                    </a:lnTo>
                    <a:lnTo>
                      <a:pt x="432" y="217"/>
                    </a:lnTo>
                    <a:lnTo>
                      <a:pt x="362" y="251"/>
                    </a:lnTo>
                    <a:lnTo>
                      <a:pt x="348" y="370"/>
                    </a:lnTo>
                    <a:lnTo>
                      <a:pt x="285" y="251"/>
                    </a:lnTo>
                    <a:lnTo>
                      <a:pt x="104" y="321"/>
                    </a:lnTo>
                    <a:lnTo>
                      <a:pt x="0" y="84"/>
                    </a:lnTo>
                    <a:lnTo>
                      <a:pt x="397" y="0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778" name="Freeform 106"/>
              <p:cNvSpPr>
                <a:spLocks/>
              </p:cNvSpPr>
              <p:nvPr/>
            </p:nvSpPr>
            <p:spPr bwMode="auto">
              <a:xfrm>
                <a:off x="4426" y="1686"/>
                <a:ext cx="523" cy="306"/>
              </a:xfrm>
              <a:custGeom>
                <a:avLst/>
                <a:gdLst/>
                <a:ahLst/>
                <a:cxnLst>
                  <a:cxn ang="0">
                    <a:pos x="251" y="14"/>
                  </a:cxn>
                  <a:cxn ang="0">
                    <a:pos x="335" y="0"/>
                  </a:cxn>
                  <a:cxn ang="0">
                    <a:pos x="370" y="34"/>
                  </a:cxn>
                  <a:cxn ang="0">
                    <a:pos x="377" y="160"/>
                  </a:cxn>
                  <a:cxn ang="0">
                    <a:pos x="406" y="97"/>
                  </a:cxn>
                  <a:cxn ang="0">
                    <a:pos x="468" y="97"/>
                  </a:cxn>
                  <a:cxn ang="0">
                    <a:pos x="565" y="173"/>
                  </a:cxn>
                  <a:cxn ang="0">
                    <a:pos x="545" y="215"/>
                  </a:cxn>
                  <a:cxn ang="0">
                    <a:pos x="573" y="251"/>
                  </a:cxn>
                  <a:cxn ang="0">
                    <a:pos x="649" y="285"/>
                  </a:cxn>
                  <a:cxn ang="0">
                    <a:pos x="788" y="271"/>
                  </a:cxn>
                  <a:cxn ang="0">
                    <a:pos x="1046" y="362"/>
                  </a:cxn>
                  <a:cxn ang="0">
                    <a:pos x="1025" y="446"/>
                  </a:cxn>
                  <a:cxn ang="0">
                    <a:pos x="1046" y="536"/>
                  </a:cxn>
                  <a:cxn ang="0">
                    <a:pos x="1025" y="557"/>
                  </a:cxn>
                  <a:cxn ang="0">
                    <a:pos x="941" y="390"/>
                  </a:cxn>
                  <a:cxn ang="0">
                    <a:pos x="879" y="368"/>
                  </a:cxn>
                  <a:cxn ang="0">
                    <a:pos x="718" y="438"/>
                  </a:cxn>
                  <a:cxn ang="0">
                    <a:pos x="615" y="438"/>
                  </a:cxn>
                  <a:cxn ang="0">
                    <a:pos x="426" y="549"/>
                  </a:cxn>
                  <a:cxn ang="0">
                    <a:pos x="314" y="564"/>
                  </a:cxn>
                  <a:cxn ang="0">
                    <a:pos x="265" y="613"/>
                  </a:cxn>
                  <a:cxn ang="0">
                    <a:pos x="154" y="571"/>
                  </a:cxn>
                  <a:cxn ang="0">
                    <a:pos x="91" y="410"/>
                  </a:cxn>
                  <a:cxn ang="0">
                    <a:pos x="0" y="341"/>
                  </a:cxn>
                  <a:cxn ang="0">
                    <a:pos x="42" y="257"/>
                  </a:cxn>
                  <a:cxn ang="0">
                    <a:pos x="112" y="251"/>
                  </a:cxn>
                  <a:cxn ang="0">
                    <a:pos x="217" y="139"/>
                  </a:cxn>
                  <a:cxn ang="0">
                    <a:pos x="251" y="14"/>
                  </a:cxn>
                </a:cxnLst>
                <a:rect l="0" t="0" r="r" b="b"/>
                <a:pathLst>
                  <a:path w="1046" h="613">
                    <a:moveTo>
                      <a:pt x="251" y="14"/>
                    </a:moveTo>
                    <a:lnTo>
                      <a:pt x="335" y="0"/>
                    </a:lnTo>
                    <a:lnTo>
                      <a:pt x="370" y="34"/>
                    </a:lnTo>
                    <a:lnTo>
                      <a:pt x="377" y="160"/>
                    </a:lnTo>
                    <a:lnTo>
                      <a:pt x="406" y="97"/>
                    </a:lnTo>
                    <a:lnTo>
                      <a:pt x="468" y="97"/>
                    </a:lnTo>
                    <a:lnTo>
                      <a:pt x="565" y="173"/>
                    </a:lnTo>
                    <a:lnTo>
                      <a:pt x="545" y="215"/>
                    </a:lnTo>
                    <a:lnTo>
                      <a:pt x="573" y="251"/>
                    </a:lnTo>
                    <a:lnTo>
                      <a:pt x="649" y="285"/>
                    </a:lnTo>
                    <a:lnTo>
                      <a:pt x="788" y="271"/>
                    </a:lnTo>
                    <a:lnTo>
                      <a:pt x="1046" y="362"/>
                    </a:lnTo>
                    <a:lnTo>
                      <a:pt x="1025" y="446"/>
                    </a:lnTo>
                    <a:lnTo>
                      <a:pt x="1046" y="536"/>
                    </a:lnTo>
                    <a:lnTo>
                      <a:pt x="1025" y="557"/>
                    </a:lnTo>
                    <a:lnTo>
                      <a:pt x="941" y="390"/>
                    </a:lnTo>
                    <a:lnTo>
                      <a:pt x="879" y="368"/>
                    </a:lnTo>
                    <a:lnTo>
                      <a:pt x="718" y="438"/>
                    </a:lnTo>
                    <a:lnTo>
                      <a:pt x="615" y="438"/>
                    </a:lnTo>
                    <a:lnTo>
                      <a:pt x="426" y="549"/>
                    </a:lnTo>
                    <a:lnTo>
                      <a:pt x="314" y="564"/>
                    </a:lnTo>
                    <a:lnTo>
                      <a:pt x="265" y="613"/>
                    </a:lnTo>
                    <a:lnTo>
                      <a:pt x="154" y="571"/>
                    </a:lnTo>
                    <a:lnTo>
                      <a:pt x="91" y="410"/>
                    </a:lnTo>
                    <a:lnTo>
                      <a:pt x="0" y="341"/>
                    </a:lnTo>
                    <a:lnTo>
                      <a:pt x="42" y="257"/>
                    </a:lnTo>
                    <a:lnTo>
                      <a:pt x="112" y="251"/>
                    </a:lnTo>
                    <a:lnTo>
                      <a:pt x="217" y="139"/>
                    </a:lnTo>
                    <a:lnTo>
                      <a:pt x="251" y="14"/>
                    </a:lnTo>
                    <a:close/>
                  </a:path>
                </a:pathLst>
              </a:custGeom>
              <a:solidFill>
                <a:srgbClr val="FF66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779" name="Freeform 107"/>
              <p:cNvSpPr>
                <a:spLocks/>
              </p:cNvSpPr>
              <p:nvPr/>
            </p:nvSpPr>
            <p:spPr bwMode="auto">
              <a:xfrm>
                <a:off x="4427" y="1686"/>
                <a:ext cx="522" cy="307"/>
              </a:xfrm>
              <a:custGeom>
                <a:avLst/>
                <a:gdLst/>
                <a:ahLst/>
                <a:cxnLst>
                  <a:cxn ang="0">
                    <a:pos x="251" y="14"/>
                  </a:cxn>
                  <a:cxn ang="0">
                    <a:pos x="335" y="0"/>
                  </a:cxn>
                  <a:cxn ang="0">
                    <a:pos x="369" y="35"/>
                  </a:cxn>
                  <a:cxn ang="0">
                    <a:pos x="377" y="161"/>
                  </a:cxn>
                  <a:cxn ang="0">
                    <a:pos x="405" y="97"/>
                  </a:cxn>
                  <a:cxn ang="0">
                    <a:pos x="468" y="97"/>
                  </a:cxn>
                  <a:cxn ang="0">
                    <a:pos x="565" y="175"/>
                  </a:cxn>
                  <a:cxn ang="0">
                    <a:pos x="544" y="216"/>
                  </a:cxn>
                  <a:cxn ang="0">
                    <a:pos x="572" y="251"/>
                  </a:cxn>
                  <a:cxn ang="0">
                    <a:pos x="649" y="286"/>
                  </a:cxn>
                  <a:cxn ang="0">
                    <a:pos x="788" y="272"/>
                  </a:cxn>
                  <a:cxn ang="0">
                    <a:pos x="1045" y="362"/>
                  </a:cxn>
                  <a:cxn ang="0">
                    <a:pos x="1025" y="446"/>
                  </a:cxn>
                  <a:cxn ang="0">
                    <a:pos x="1045" y="537"/>
                  </a:cxn>
                  <a:cxn ang="0">
                    <a:pos x="1025" y="558"/>
                  </a:cxn>
                  <a:cxn ang="0">
                    <a:pos x="941" y="390"/>
                  </a:cxn>
                  <a:cxn ang="0">
                    <a:pos x="878" y="369"/>
                  </a:cxn>
                  <a:cxn ang="0">
                    <a:pos x="719" y="439"/>
                  </a:cxn>
                  <a:cxn ang="0">
                    <a:pos x="614" y="439"/>
                  </a:cxn>
                  <a:cxn ang="0">
                    <a:pos x="426" y="551"/>
                  </a:cxn>
                  <a:cxn ang="0">
                    <a:pos x="313" y="564"/>
                  </a:cxn>
                  <a:cxn ang="0">
                    <a:pos x="265" y="614"/>
                  </a:cxn>
                  <a:cxn ang="0">
                    <a:pos x="154" y="572"/>
                  </a:cxn>
                  <a:cxn ang="0">
                    <a:pos x="90" y="411"/>
                  </a:cxn>
                  <a:cxn ang="0">
                    <a:pos x="0" y="342"/>
                  </a:cxn>
                  <a:cxn ang="0">
                    <a:pos x="42" y="258"/>
                  </a:cxn>
                  <a:cxn ang="0">
                    <a:pos x="112" y="251"/>
                  </a:cxn>
                  <a:cxn ang="0">
                    <a:pos x="216" y="139"/>
                  </a:cxn>
                  <a:cxn ang="0">
                    <a:pos x="251" y="14"/>
                  </a:cxn>
                </a:cxnLst>
                <a:rect l="0" t="0" r="r" b="b"/>
                <a:pathLst>
                  <a:path w="1045" h="614">
                    <a:moveTo>
                      <a:pt x="251" y="14"/>
                    </a:moveTo>
                    <a:lnTo>
                      <a:pt x="335" y="0"/>
                    </a:lnTo>
                    <a:lnTo>
                      <a:pt x="369" y="35"/>
                    </a:lnTo>
                    <a:lnTo>
                      <a:pt x="377" y="161"/>
                    </a:lnTo>
                    <a:lnTo>
                      <a:pt x="405" y="97"/>
                    </a:lnTo>
                    <a:lnTo>
                      <a:pt x="468" y="97"/>
                    </a:lnTo>
                    <a:lnTo>
                      <a:pt x="565" y="175"/>
                    </a:lnTo>
                    <a:lnTo>
                      <a:pt x="544" y="216"/>
                    </a:lnTo>
                    <a:lnTo>
                      <a:pt x="572" y="251"/>
                    </a:lnTo>
                    <a:lnTo>
                      <a:pt x="649" y="286"/>
                    </a:lnTo>
                    <a:lnTo>
                      <a:pt x="788" y="272"/>
                    </a:lnTo>
                    <a:lnTo>
                      <a:pt x="1045" y="362"/>
                    </a:lnTo>
                    <a:lnTo>
                      <a:pt x="1025" y="446"/>
                    </a:lnTo>
                    <a:lnTo>
                      <a:pt x="1045" y="537"/>
                    </a:lnTo>
                    <a:lnTo>
                      <a:pt x="1025" y="558"/>
                    </a:lnTo>
                    <a:lnTo>
                      <a:pt x="941" y="390"/>
                    </a:lnTo>
                    <a:lnTo>
                      <a:pt x="878" y="369"/>
                    </a:lnTo>
                    <a:lnTo>
                      <a:pt x="719" y="439"/>
                    </a:lnTo>
                    <a:lnTo>
                      <a:pt x="614" y="439"/>
                    </a:lnTo>
                    <a:lnTo>
                      <a:pt x="426" y="551"/>
                    </a:lnTo>
                    <a:lnTo>
                      <a:pt x="313" y="564"/>
                    </a:lnTo>
                    <a:lnTo>
                      <a:pt x="265" y="614"/>
                    </a:lnTo>
                    <a:lnTo>
                      <a:pt x="154" y="572"/>
                    </a:lnTo>
                    <a:lnTo>
                      <a:pt x="90" y="411"/>
                    </a:lnTo>
                    <a:lnTo>
                      <a:pt x="0" y="342"/>
                    </a:lnTo>
                    <a:lnTo>
                      <a:pt x="42" y="258"/>
                    </a:lnTo>
                    <a:lnTo>
                      <a:pt x="112" y="251"/>
                    </a:lnTo>
                    <a:lnTo>
                      <a:pt x="216" y="139"/>
                    </a:lnTo>
                    <a:lnTo>
                      <a:pt x="251" y="14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780" name="Freeform 108"/>
              <p:cNvSpPr>
                <a:spLocks/>
              </p:cNvSpPr>
              <p:nvPr/>
            </p:nvSpPr>
            <p:spPr bwMode="auto">
              <a:xfrm>
                <a:off x="4168" y="2198"/>
                <a:ext cx="157" cy="184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139" y="0"/>
                  </a:cxn>
                  <a:cxn ang="0">
                    <a:pos x="161" y="34"/>
                  </a:cxn>
                  <a:cxn ang="0">
                    <a:pos x="216" y="20"/>
                  </a:cxn>
                  <a:cxn ang="0">
                    <a:pos x="314" y="132"/>
                  </a:cxn>
                  <a:cxn ang="0">
                    <a:pos x="314" y="368"/>
                  </a:cxn>
                  <a:cxn ang="0">
                    <a:pos x="111" y="327"/>
                  </a:cxn>
                  <a:cxn ang="0">
                    <a:pos x="0" y="34"/>
                  </a:cxn>
                </a:cxnLst>
                <a:rect l="0" t="0" r="r" b="b"/>
                <a:pathLst>
                  <a:path w="314" h="368">
                    <a:moveTo>
                      <a:pt x="0" y="34"/>
                    </a:moveTo>
                    <a:lnTo>
                      <a:pt x="139" y="0"/>
                    </a:lnTo>
                    <a:lnTo>
                      <a:pt x="161" y="34"/>
                    </a:lnTo>
                    <a:lnTo>
                      <a:pt x="216" y="20"/>
                    </a:lnTo>
                    <a:lnTo>
                      <a:pt x="314" y="132"/>
                    </a:lnTo>
                    <a:lnTo>
                      <a:pt x="314" y="368"/>
                    </a:lnTo>
                    <a:lnTo>
                      <a:pt x="111" y="327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FF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781" name="Freeform 109"/>
              <p:cNvSpPr>
                <a:spLocks/>
              </p:cNvSpPr>
              <p:nvPr/>
            </p:nvSpPr>
            <p:spPr bwMode="auto">
              <a:xfrm>
                <a:off x="4169" y="2198"/>
                <a:ext cx="156" cy="185"/>
              </a:xfrm>
              <a:custGeom>
                <a:avLst/>
                <a:gdLst/>
                <a:ahLst/>
                <a:cxnLst>
                  <a:cxn ang="0">
                    <a:pos x="0" y="35"/>
                  </a:cxn>
                  <a:cxn ang="0">
                    <a:pos x="139" y="0"/>
                  </a:cxn>
                  <a:cxn ang="0">
                    <a:pos x="160" y="35"/>
                  </a:cxn>
                  <a:cxn ang="0">
                    <a:pos x="215" y="21"/>
                  </a:cxn>
                  <a:cxn ang="0">
                    <a:pos x="313" y="133"/>
                  </a:cxn>
                  <a:cxn ang="0">
                    <a:pos x="313" y="369"/>
                  </a:cxn>
                  <a:cxn ang="0">
                    <a:pos x="111" y="328"/>
                  </a:cxn>
                  <a:cxn ang="0">
                    <a:pos x="0" y="35"/>
                  </a:cxn>
                </a:cxnLst>
                <a:rect l="0" t="0" r="r" b="b"/>
                <a:pathLst>
                  <a:path w="313" h="369">
                    <a:moveTo>
                      <a:pt x="0" y="35"/>
                    </a:moveTo>
                    <a:lnTo>
                      <a:pt x="139" y="0"/>
                    </a:lnTo>
                    <a:lnTo>
                      <a:pt x="160" y="35"/>
                    </a:lnTo>
                    <a:lnTo>
                      <a:pt x="215" y="21"/>
                    </a:lnTo>
                    <a:lnTo>
                      <a:pt x="313" y="133"/>
                    </a:lnTo>
                    <a:lnTo>
                      <a:pt x="313" y="369"/>
                    </a:lnTo>
                    <a:lnTo>
                      <a:pt x="111" y="328"/>
                    </a:lnTo>
                    <a:lnTo>
                      <a:pt x="0" y="35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782" name="Freeform 110"/>
              <p:cNvSpPr>
                <a:spLocks/>
              </p:cNvSpPr>
              <p:nvPr/>
            </p:nvSpPr>
            <p:spPr bwMode="auto">
              <a:xfrm>
                <a:off x="4144" y="3016"/>
                <a:ext cx="425" cy="808"/>
              </a:xfrm>
              <a:custGeom>
                <a:avLst/>
                <a:gdLst/>
                <a:ahLst/>
                <a:cxnLst>
                  <a:cxn ang="0">
                    <a:pos x="0" y="1616"/>
                  </a:cxn>
                  <a:cxn ang="0">
                    <a:pos x="0" y="1330"/>
                  </a:cxn>
                  <a:cxn ang="0">
                    <a:pos x="22" y="1129"/>
                  </a:cxn>
                  <a:cxn ang="0">
                    <a:pos x="99" y="1107"/>
                  </a:cxn>
                  <a:cxn ang="0">
                    <a:pos x="141" y="996"/>
                  </a:cxn>
                  <a:cxn ang="0">
                    <a:pos x="71" y="920"/>
                  </a:cxn>
                  <a:cxn ang="0">
                    <a:pos x="280" y="773"/>
                  </a:cxn>
                  <a:cxn ang="0">
                    <a:pos x="175" y="571"/>
                  </a:cxn>
                  <a:cxn ang="0">
                    <a:pos x="294" y="473"/>
                  </a:cxn>
                  <a:cxn ang="0">
                    <a:pos x="301" y="362"/>
                  </a:cxn>
                  <a:cxn ang="0">
                    <a:pos x="656" y="69"/>
                  </a:cxn>
                  <a:cxn ang="0">
                    <a:pos x="607" y="27"/>
                  </a:cxn>
                  <a:cxn ang="0">
                    <a:pos x="684" y="0"/>
                  </a:cxn>
                  <a:cxn ang="0">
                    <a:pos x="838" y="209"/>
                  </a:cxn>
                  <a:cxn ang="0">
                    <a:pos x="852" y="313"/>
                  </a:cxn>
                  <a:cxn ang="0">
                    <a:pos x="816" y="334"/>
                  </a:cxn>
                  <a:cxn ang="0">
                    <a:pos x="796" y="495"/>
                  </a:cxn>
                  <a:cxn ang="0">
                    <a:pos x="746" y="487"/>
                  </a:cxn>
                  <a:cxn ang="0">
                    <a:pos x="691" y="808"/>
                  </a:cxn>
                  <a:cxn ang="0">
                    <a:pos x="412" y="870"/>
                  </a:cxn>
                  <a:cxn ang="0">
                    <a:pos x="328" y="920"/>
                  </a:cxn>
                  <a:cxn ang="0">
                    <a:pos x="99" y="1386"/>
                  </a:cxn>
                  <a:cxn ang="0">
                    <a:pos x="64" y="1588"/>
                  </a:cxn>
                  <a:cxn ang="0">
                    <a:pos x="0" y="1616"/>
                  </a:cxn>
                </a:cxnLst>
                <a:rect l="0" t="0" r="r" b="b"/>
                <a:pathLst>
                  <a:path w="852" h="1616">
                    <a:moveTo>
                      <a:pt x="0" y="1616"/>
                    </a:moveTo>
                    <a:lnTo>
                      <a:pt x="0" y="1330"/>
                    </a:lnTo>
                    <a:lnTo>
                      <a:pt x="22" y="1129"/>
                    </a:lnTo>
                    <a:lnTo>
                      <a:pt x="99" y="1107"/>
                    </a:lnTo>
                    <a:lnTo>
                      <a:pt x="141" y="996"/>
                    </a:lnTo>
                    <a:lnTo>
                      <a:pt x="71" y="920"/>
                    </a:lnTo>
                    <a:lnTo>
                      <a:pt x="280" y="773"/>
                    </a:lnTo>
                    <a:lnTo>
                      <a:pt x="175" y="571"/>
                    </a:lnTo>
                    <a:lnTo>
                      <a:pt x="294" y="473"/>
                    </a:lnTo>
                    <a:lnTo>
                      <a:pt x="301" y="362"/>
                    </a:lnTo>
                    <a:lnTo>
                      <a:pt x="656" y="69"/>
                    </a:lnTo>
                    <a:lnTo>
                      <a:pt x="607" y="27"/>
                    </a:lnTo>
                    <a:lnTo>
                      <a:pt x="684" y="0"/>
                    </a:lnTo>
                    <a:lnTo>
                      <a:pt x="838" y="209"/>
                    </a:lnTo>
                    <a:lnTo>
                      <a:pt x="852" y="313"/>
                    </a:lnTo>
                    <a:lnTo>
                      <a:pt x="816" y="334"/>
                    </a:lnTo>
                    <a:lnTo>
                      <a:pt x="796" y="495"/>
                    </a:lnTo>
                    <a:lnTo>
                      <a:pt x="746" y="487"/>
                    </a:lnTo>
                    <a:lnTo>
                      <a:pt x="691" y="808"/>
                    </a:lnTo>
                    <a:lnTo>
                      <a:pt x="412" y="870"/>
                    </a:lnTo>
                    <a:lnTo>
                      <a:pt x="328" y="920"/>
                    </a:lnTo>
                    <a:lnTo>
                      <a:pt x="99" y="1386"/>
                    </a:lnTo>
                    <a:lnTo>
                      <a:pt x="64" y="1588"/>
                    </a:lnTo>
                    <a:lnTo>
                      <a:pt x="0" y="1616"/>
                    </a:lnTo>
                    <a:close/>
                  </a:path>
                </a:pathLst>
              </a:custGeom>
              <a:solidFill>
                <a:srgbClr val="CC33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783" name="Freeform 111"/>
              <p:cNvSpPr>
                <a:spLocks/>
              </p:cNvSpPr>
              <p:nvPr/>
            </p:nvSpPr>
            <p:spPr bwMode="auto">
              <a:xfrm>
                <a:off x="4144" y="3017"/>
                <a:ext cx="425" cy="808"/>
              </a:xfrm>
              <a:custGeom>
                <a:avLst/>
                <a:gdLst/>
                <a:ahLst/>
                <a:cxnLst>
                  <a:cxn ang="0">
                    <a:pos x="0" y="1616"/>
                  </a:cxn>
                  <a:cxn ang="0">
                    <a:pos x="0" y="1330"/>
                  </a:cxn>
                  <a:cxn ang="0">
                    <a:pos x="20" y="1128"/>
                  </a:cxn>
                  <a:cxn ang="0">
                    <a:pos x="97" y="1107"/>
                  </a:cxn>
                  <a:cxn ang="0">
                    <a:pos x="139" y="996"/>
                  </a:cxn>
                  <a:cxn ang="0">
                    <a:pos x="69" y="919"/>
                  </a:cxn>
                  <a:cxn ang="0">
                    <a:pos x="278" y="773"/>
                  </a:cxn>
                  <a:cxn ang="0">
                    <a:pos x="174" y="571"/>
                  </a:cxn>
                  <a:cxn ang="0">
                    <a:pos x="292" y="473"/>
                  </a:cxn>
                  <a:cxn ang="0">
                    <a:pos x="300" y="362"/>
                  </a:cxn>
                  <a:cxn ang="0">
                    <a:pos x="654" y="69"/>
                  </a:cxn>
                  <a:cxn ang="0">
                    <a:pos x="606" y="28"/>
                  </a:cxn>
                  <a:cxn ang="0">
                    <a:pos x="682" y="0"/>
                  </a:cxn>
                  <a:cxn ang="0">
                    <a:pos x="836" y="209"/>
                  </a:cxn>
                  <a:cxn ang="0">
                    <a:pos x="850" y="312"/>
                  </a:cxn>
                  <a:cxn ang="0">
                    <a:pos x="815" y="334"/>
                  </a:cxn>
                  <a:cxn ang="0">
                    <a:pos x="794" y="494"/>
                  </a:cxn>
                  <a:cxn ang="0">
                    <a:pos x="746" y="487"/>
                  </a:cxn>
                  <a:cxn ang="0">
                    <a:pos x="690" y="807"/>
                  </a:cxn>
                  <a:cxn ang="0">
                    <a:pos x="411" y="871"/>
                  </a:cxn>
                  <a:cxn ang="0">
                    <a:pos x="328" y="919"/>
                  </a:cxn>
                  <a:cxn ang="0">
                    <a:pos x="97" y="1386"/>
                  </a:cxn>
                  <a:cxn ang="0">
                    <a:pos x="63" y="1588"/>
                  </a:cxn>
                  <a:cxn ang="0">
                    <a:pos x="0" y="1616"/>
                  </a:cxn>
                </a:cxnLst>
                <a:rect l="0" t="0" r="r" b="b"/>
                <a:pathLst>
                  <a:path w="850" h="1616">
                    <a:moveTo>
                      <a:pt x="0" y="1616"/>
                    </a:moveTo>
                    <a:lnTo>
                      <a:pt x="0" y="1330"/>
                    </a:lnTo>
                    <a:lnTo>
                      <a:pt x="20" y="1128"/>
                    </a:lnTo>
                    <a:lnTo>
                      <a:pt x="97" y="1107"/>
                    </a:lnTo>
                    <a:lnTo>
                      <a:pt x="139" y="996"/>
                    </a:lnTo>
                    <a:lnTo>
                      <a:pt x="69" y="919"/>
                    </a:lnTo>
                    <a:lnTo>
                      <a:pt x="278" y="773"/>
                    </a:lnTo>
                    <a:lnTo>
                      <a:pt x="174" y="571"/>
                    </a:lnTo>
                    <a:lnTo>
                      <a:pt x="292" y="473"/>
                    </a:lnTo>
                    <a:lnTo>
                      <a:pt x="300" y="362"/>
                    </a:lnTo>
                    <a:lnTo>
                      <a:pt x="654" y="69"/>
                    </a:lnTo>
                    <a:lnTo>
                      <a:pt x="606" y="28"/>
                    </a:lnTo>
                    <a:lnTo>
                      <a:pt x="682" y="0"/>
                    </a:lnTo>
                    <a:lnTo>
                      <a:pt x="836" y="209"/>
                    </a:lnTo>
                    <a:lnTo>
                      <a:pt x="850" y="312"/>
                    </a:lnTo>
                    <a:lnTo>
                      <a:pt x="815" y="334"/>
                    </a:lnTo>
                    <a:lnTo>
                      <a:pt x="794" y="494"/>
                    </a:lnTo>
                    <a:lnTo>
                      <a:pt x="746" y="487"/>
                    </a:lnTo>
                    <a:lnTo>
                      <a:pt x="690" y="807"/>
                    </a:lnTo>
                    <a:lnTo>
                      <a:pt x="411" y="871"/>
                    </a:lnTo>
                    <a:lnTo>
                      <a:pt x="328" y="919"/>
                    </a:lnTo>
                    <a:lnTo>
                      <a:pt x="97" y="1386"/>
                    </a:lnTo>
                    <a:lnTo>
                      <a:pt x="63" y="1588"/>
                    </a:lnTo>
                    <a:lnTo>
                      <a:pt x="0" y="1616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784" name="Freeform 112"/>
              <p:cNvSpPr>
                <a:spLocks/>
              </p:cNvSpPr>
              <p:nvPr/>
            </p:nvSpPr>
            <p:spPr bwMode="auto">
              <a:xfrm>
                <a:off x="4235" y="3758"/>
                <a:ext cx="320" cy="275"/>
              </a:xfrm>
              <a:custGeom>
                <a:avLst/>
                <a:gdLst/>
                <a:ahLst/>
                <a:cxnLst>
                  <a:cxn ang="0">
                    <a:pos x="641" y="335"/>
                  </a:cxn>
                  <a:cxn ang="0">
                    <a:pos x="404" y="363"/>
                  </a:cxn>
                  <a:cxn ang="0">
                    <a:pos x="341" y="439"/>
                  </a:cxn>
                  <a:cxn ang="0">
                    <a:pos x="159" y="551"/>
                  </a:cxn>
                  <a:cxn ang="0">
                    <a:pos x="90" y="370"/>
                  </a:cxn>
                  <a:cxn ang="0">
                    <a:pos x="34" y="384"/>
                  </a:cxn>
                  <a:cxn ang="0">
                    <a:pos x="0" y="244"/>
                  </a:cxn>
                  <a:cxn ang="0">
                    <a:pos x="42" y="230"/>
                  </a:cxn>
                  <a:cxn ang="0">
                    <a:pos x="34" y="161"/>
                  </a:cxn>
                  <a:cxn ang="0">
                    <a:pos x="104" y="154"/>
                  </a:cxn>
                  <a:cxn ang="0">
                    <a:pos x="153" y="56"/>
                  </a:cxn>
                  <a:cxn ang="0">
                    <a:pos x="264" y="0"/>
                  </a:cxn>
                  <a:cxn ang="0">
                    <a:pos x="354" y="56"/>
                  </a:cxn>
                  <a:cxn ang="0">
                    <a:pos x="571" y="56"/>
                  </a:cxn>
                  <a:cxn ang="0">
                    <a:pos x="627" y="272"/>
                  </a:cxn>
                  <a:cxn ang="0">
                    <a:pos x="641" y="335"/>
                  </a:cxn>
                </a:cxnLst>
                <a:rect l="0" t="0" r="r" b="b"/>
                <a:pathLst>
                  <a:path w="641" h="551">
                    <a:moveTo>
                      <a:pt x="641" y="335"/>
                    </a:moveTo>
                    <a:lnTo>
                      <a:pt x="404" y="363"/>
                    </a:lnTo>
                    <a:lnTo>
                      <a:pt x="341" y="439"/>
                    </a:lnTo>
                    <a:lnTo>
                      <a:pt x="159" y="551"/>
                    </a:lnTo>
                    <a:lnTo>
                      <a:pt x="90" y="370"/>
                    </a:lnTo>
                    <a:lnTo>
                      <a:pt x="34" y="384"/>
                    </a:lnTo>
                    <a:lnTo>
                      <a:pt x="0" y="244"/>
                    </a:lnTo>
                    <a:lnTo>
                      <a:pt x="42" y="230"/>
                    </a:lnTo>
                    <a:lnTo>
                      <a:pt x="34" y="161"/>
                    </a:lnTo>
                    <a:lnTo>
                      <a:pt x="104" y="154"/>
                    </a:lnTo>
                    <a:lnTo>
                      <a:pt x="153" y="56"/>
                    </a:lnTo>
                    <a:lnTo>
                      <a:pt x="264" y="0"/>
                    </a:lnTo>
                    <a:lnTo>
                      <a:pt x="354" y="56"/>
                    </a:lnTo>
                    <a:lnTo>
                      <a:pt x="571" y="56"/>
                    </a:lnTo>
                    <a:lnTo>
                      <a:pt x="627" y="272"/>
                    </a:lnTo>
                    <a:lnTo>
                      <a:pt x="641" y="335"/>
                    </a:lnTo>
                    <a:close/>
                  </a:path>
                </a:pathLst>
              </a:custGeom>
              <a:solidFill>
                <a:srgbClr val="FF66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785" name="Freeform 113"/>
              <p:cNvSpPr>
                <a:spLocks/>
              </p:cNvSpPr>
              <p:nvPr/>
            </p:nvSpPr>
            <p:spPr bwMode="auto">
              <a:xfrm>
                <a:off x="4235" y="3759"/>
                <a:ext cx="320" cy="275"/>
              </a:xfrm>
              <a:custGeom>
                <a:avLst/>
                <a:gdLst/>
                <a:ahLst/>
                <a:cxnLst>
                  <a:cxn ang="0">
                    <a:pos x="641" y="334"/>
                  </a:cxn>
                  <a:cxn ang="0">
                    <a:pos x="404" y="362"/>
                  </a:cxn>
                  <a:cxn ang="0">
                    <a:pos x="342" y="439"/>
                  </a:cxn>
                  <a:cxn ang="0">
                    <a:pos x="160" y="551"/>
                  </a:cxn>
                  <a:cxn ang="0">
                    <a:pos x="91" y="370"/>
                  </a:cxn>
                  <a:cxn ang="0">
                    <a:pos x="35" y="384"/>
                  </a:cxn>
                  <a:cxn ang="0">
                    <a:pos x="0" y="244"/>
                  </a:cxn>
                  <a:cxn ang="0">
                    <a:pos x="42" y="231"/>
                  </a:cxn>
                  <a:cxn ang="0">
                    <a:pos x="35" y="161"/>
                  </a:cxn>
                  <a:cxn ang="0">
                    <a:pos x="105" y="153"/>
                  </a:cxn>
                  <a:cxn ang="0">
                    <a:pos x="153" y="56"/>
                  </a:cxn>
                  <a:cxn ang="0">
                    <a:pos x="264" y="0"/>
                  </a:cxn>
                  <a:cxn ang="0">
                    <a:pos x="356" y="56"/>
                  </a:cxn>
                  <a:cxn ang="0">
                    <a:pos x="571" y="56"/>
                  </a:cxn>
                  <a:cxn ang="0">
                    <a:pos x="627" y="272"/>
                  </a:cxn>
                  <a:cxn ang="0">
                    <a:pos x="641" y="334"/>
                  </a:cxn>
                </a:cxnLst>
                <a:rect l="0" t="0" r="r" b="b"/>
                <a:pathLst>
                  <a:path w="641" h="551">
                    <a:moveTo>
                      <a:pt x="641" y="334"/>
                    </a:moveTo>
                    <a:lnTo>
                      <a:pt x="404" y="362"/>
                    </a:lnTo>
                    <a:lnTo>
                      <a:pt x="342" y="439"/>
                    </a:lnTo>
                    <a:lnTo>
                      <a:pt x="160" y="551"/>
                    </a:lnTo>
                    <a:lnTo>
                      <a:pt x="91" y="370"/>
                    </a:lnTo>
                    <a:lnTo>
                      <a:pt x="35" y="384"/>
                    </a:lnTo>
                    <a:lnTo>
                      <a:pt x="0" y="244"/>
                    </a:lnTo>
                    <a:lnTo>
                      <a:pt x="42" y="231"/>
                    </a:lnTo>
                    <a:lnTo>
                      <a:pt x="35" y="161"/>
                    </a:lnTo>
                    <a:lnTo>
                      <a:pt x="105" y="153"/>
                    </a:lnTo>
                    <a:lnTo>
                      <a:pt x="153" y="56"/>
                    </a:lnTo>
                    <a:lnTo>
                      <a:pt x="264" y="0"/>
                    </a:lnTo>
                    <a:lnTo>
                      <a:pt x="356" y="56"/>
                    </a:lnTo>
                    <a:lnTo>
                      <a:pt x="571" y="56"/>
                    </a:lnTo>
                    <a:lnTo>
                      <a:pt x="627" y="272"/>
                    </a:lnTo>
                    <a:lnTo>
                      <a:pt x="641" y="334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786" name="Freeform 114"/>
              <p:cNvSpPr>
                <a:spLocks/>
              </p:cNvSpPr>
              <p:nvPr/>
            </p:nvSpPr>
            <p:spPr bwMode="auto">
              <a:xfrm>
                <a:off x="1938" y="3222"/>
                <a:ext cx="515" cy="306"/>
              </a:xfrm>
              <a:custGeom>
                <a:avLst/>
                <a:gdLst/>
                <a:ahLst/>
                <a:cxnLst>
                  <a:cxn ang="0">
                    <a:pos x="955" y="592"/>
                  </a:cxn>
                  <a:cxn ang="0">
                    <a:pos x="885" y="543"/>
                  </a:cxn>
                  <a:cxn ang="0">
                    <a:pos x="633" y="537"/>
                  </a:cxn>
                  <a:cxn ang="0">
                    <a:pos x="536" y="473"/>
                  </a:cxn>
                  <a:cxn ang="0">
                    <a:pos x="515" y="537"/>
                  </a:cxn>
                  <a:cxn ang="0">
                    <a:pos x="480" y="537"/>
                  </a:cxn>
                  <a:cxn ang="0">
                    <a:pos x="368" y="487"/>
                  </a:cxn>
                  <a:cxn ang="0">
                    <a:pos x="251" y="495"/>
                  </a:cxn>
                  <a:cxn ang="0">
                    <a:pos x="243" y="564"/>
                  </a:cxn>
                  <a:cxn ang="0">
                    <a:pos x="187" y="613"/>
                  </a:cxn>
                  <a:cxn ang="0">
                    <a:pos x="104" y="529"/>
                  </a:cxn>
                  <a:cxn ang="0">
                    <a:pos x="167" y="390"/>
                  </a:cxn>
                  <a:cxn ang="0">
                    <a:pos x="132" y="292"/>
                  </a:cxn>
                  <a:cxn ang="0">
                    <a:pos x="0" y="181"/>
                  </a:cxn>
                  <a:cxn ang="0">
                    <a:pos x="48" y="76"/>
                  </a:cxn>
                  <a:cxn ang="0">
                    <a:pos x="320" y="209"/>
                  </a:cxn>
                  <a:cxn ang="0">
                    <a:pos x="474" y="251"/>
                  </a:cxn>
                  <a:cxn ang="0">
                    <a:pos x="564" y="209"/>
                  </a:cxn>
                  <a:cxn ang="0">
                    <a:pos x="633" y="6"/>
                  </a:cxn>
                  <a:cxn ang="0">
                    <a:pos x="683" y="0"/>
                  </a:cxn>
                  <a:cxn ang="0">
                    <a:pos x="760" y="48"/>
                  </a:cxn>
                  <a:cxn ang="0">
                    <a:pos x="760" y="111"/>
                  </a:cxn>
                  <a:cxn ang="0">
                    <a:pos x="766" y="173"/>
                  </a:cxn>
                  <a:cxn ang="0">
                    <a:pos x="710" y="237"/>
                  </a:cxn>
                  <a:cxn ang="0">
                    <a:pos x="1031" y="390"/>
                  </a:cxn>
                  <a:cxn ang="0">
                    <a:pos x="955" y="592"/>
                  </a:cxn>
                </a:cxnLst>
                <a:rect l="0" t="0" r="r" b="b"/>
                <a:pathLst>
                  <a:path w="1031" h="613">
                    <a:moveTo>
                      <a:pt x="955" y="592"/>
                    </a:moveTo>
                    <a:lnTo>
                      <a:pt x="885" y="543"/>
                    </a:lnTo>
                    <a:lnTo>
                      <a:pt x="633" y="537"/>
                    </a:lnTo>
                    <a:lnTo>
                      <a:pt x="536" y="473"/>
                    </a:lnTo>
                    <a:lnTo>
                      <a:pt x="515" y="537"/>
                    </a:lnTo>
                    <a:lnTo>
                      <a:pt x="480" y="537"/>
                    </a:lnTo>
                    <a:lnTo>
                      <a:pt x="368" y="487"/>
                    </a:lnTo>
                    <a:lnTo>
                      <a:pt x="251" y="495"/>
                    </a:lnTo>
                    <a:lnTo>
                      <a:pt x="243" y="564"/>
                    </a:lnTo>
                    <a:lnTo>
                      <a:pt x="187" y="613"/>
                    </a:lnTo>
                    <a:lnTo>
                      <a:pt x="104" y="529"/>
                    </a:lnTo>
                    <a:lnTo>
                      <a:pt x="167" y="390"/>
                    </a:lnTo>
                    <a:lnTo>
                      <a:pt x="132" y="292"/>
                    </a:lnTo>
                    <a:lnTo>
                      <a:pt x="0" y="181"/>
                    </a:lnTo>
                    <a:lnTo>
                      <a:pt x="48" y="76"/>
                    </a:lnTo>
                    <a:lnTo>
                      <a:pt x="320" y="209"/>
                    </a:lnTo>
                    <a:lnTo>
                      <a:pt x="474" y="251"/>
                    </a:lnTo>
                    <a:lnTo>
                      <a:pt x="564" y="209"/>
                    </a:lnTo>
                    <a:lnTo>
                      <a:pt x="633" y="6"/>
                    </a:lnTo>
                    <a:lnTo>
                      <a:pt x="683" y="0"/>
                    </a:lnTo>
                    <a:lnTo>
                      <a:pt x="760" y="48"/>
                    </a:lnTo>
                    <a:lnTo>
                      <a:pt x="760" y="111"/>
                    </a:lnTo>
                    <a:lnTo>
                      <a:pt x="766" y="173"/>
                    </a:lnTo>
                    <a:lnTo>
                      <a:pt x="710" y="237"/>
                    </a:lnTo>
                    <a:lnTo>
                      <a:pt x="1031" y="390"/>
                    </a:lnTo>
                    <a:lnTo>
                      <a:pt x="955" y="592"/>
                    </a:lnTo>
                    <a:close/>
                  </a:path>
                </a:pathLst>
              </a:custGeom>
              <a:solidFill>
                <a:srgbClr val="CC33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787" name="Freeform 115"/>
              <p:cNvSpPr>
                <a:spLocks/>
              </p:cNvSpPr>
              <p:nvPr/>
            </p:nvSpPr>
            <p:spPr bwMode="auto">
              <a:xfrm>
                <a:off x="1938" y="3222"/>
                <a:ext cx="516" cy="307"/>
              </a:xfrm>
              <a:custGeom>
                <a:avLst/>
                <a:gdLst/>
                <a:ahLst/>
                <a:cxnLst>
                  <a:cxn ang="0">
                    <a:pos x="955" y="592"/>
                  </a:cxn>
                  <a:cxn ang="0">
                    <a:pos x="885" y="544"/>
                  </a:cxn>
                  <a:cxn ang="0">
                    <a:pos x="634" y="537"/>
                  </a:cxn>
                  <a:cxn ang="0">
                    <a:pos x="537" y="474"/>
                  </a:cxn>
                  <a:cxn ang="0">
                    <a:pos x="515" y="537"/>
                  </a:cxn>
                  <a:cxn ang="0">
                    <a:pos x="481" y="537"/>
                  </a:cxn>
                  <a:cxn ang="0">
                    <a:pos x="370" y="488"/>
                  </a:cxn>
                  <a:cxn ang="0">
                    <a:pos x="251" y="495"/>
                  </a:cxn>
                  <a:cxn ang="0">
                    <a:pos x="244" y="564"/>
                  </a:cxn>
                  <a:cxn ang="0">
                    <a:pos x="188" y="614"/>
                  </a:cxn>
                  <a:cxn ang="0">
                    <a:pos x="105" y="530"/>
                  </a:cxn>
                  <a:cxn ang="0">
                    <a:pos x="167" y="391"/>
                  </a:cxn>
                  <a:cxn ang="0">
                    <a:pos x="133" y="293"/>
                  </a:cxn>
                  <a:cxn ang="0">
                    <a:pos x="0" y="181"/>
                  </a:cxn>
                  <a:cxn ang="0">
                    <a:pos x="49" y="77"/>
                  </a:cxn>
                  <a:cxn ang="0">
                    <a:pos x="320" y="209"/>
                  </a:cxn>
                  <a:cxn ang="0">
                    <a:pos x="474" y="252"/>
                  </a:cxn>
                  <a:cxn ang="0">
                    <a:pos x="565" y="209"/>
                  </a:cxn>
                  <a:cxn ang="0">
                    <a:pos x="634" y="7"/>
                  </a:cxn>
                  <a:cxn ang="0">
                    <a:pos x="683" y="0"/>
                  </a:cxn>
                  <a:cxn ang="0">
                    <a:pos x="760" y="49"/>
                  </a:cxn>
                  <a:cxn ang="0">
                    <a:pos x="760" y="111"/>
                  </a:cxn>
                  <a:cxn ang="0">
                    <a:pos x="767" y="175"/>
                  </a:cxn>
                  <a:cxn ang="0">
                    <a:pos x="710" y="237"/>
                  </a:cxn>
                  <a:cxn ang="0">
                    <a:pos x="1032" y="391"/>
                  </a:cxn>
                  <a:cxn ang="0">
                    <a:pos x="955" y="592"/>
                  </a:cxn>
                </a:cxnLst>
                <a:rect l="0" t="0" r="r" b="b"/>
                <a:pathLst>
                  <a:path w="1032" h="614">
                    <a:moveTo>
                      <a:pt x="955" y="592"/>
                    </a:moveTo>
                    <a:lnTo>
                      <a:pt x="885" y="544"/>
                    </a:lnTo>
                    <a:lnTo>
                      <a:pt x="634" y="537"/>
                    </a:lnTo>
                    <a:lnTo>
                      <a:pt x="537" y="474"/>
                    </a:lnTo>
                    <a:lnTo>
                      <a:pt x="515" y="537"/>
                    </a:lnTo>
                    <a:lnTo>
                      <a:pt x="481" y="537"/>
                    </a:lnTo>
                    <a:lnTo>
                      <a:pt x="370" y="488"/>
                    </a:lnTo>
                    <a:lnTo>
                      <a:pt x="251" y="495"/>
                    </a:lnTo>
                    <a:lnTo>
                      <a:pt x="244" y="564"/>
                    </a:lnTo>
                    <a:lnTo>
                      <a:pt x="188" y="614"/>
                    </a:lnTo>
                    <a:lnTo>
                      <a:pt x="105" y="530"/>
                    </a:lnTo>
                    <a:lnTo>
                      <a:pt x="167" y="391"/>
                    </a:lnTo>
                    <a:lnTo>
                      <a:pt x="133" y="293"/>
                    </a:lnTo>
                    <a:lnTo>
                      <a:pt x="0" y="181"/>
                    </a:lnTo>
                    <a:lnTo>
                      <a:pt x="49" y="77"/>
                    </a:lnTo>
                    <a:lnTo>
                      <a:pt x="320" y="209"/>
                    </a:lnTo>
                    <a:lnTo>
                      <a:pt x="474" y="252"/>
                    </a:lnTo>
                    <a:lnTo>
                      <a:pt x="565" y="209"/>
                    </a:lnTo>
                    <a:lnTo>
                      <a:pt x="634" y="7"/>
                    </a:lnTo>
                    <a:lnTo>
                      <a:pt x="683" y="0"/>
                    </a:lnTo>
                    <a:lnTo>
                      <a:pt x="760" y="49"/>
                    </a:lnTo>
                    <a:lnTo>
                      <a:pt x="760" y="111"/>
                    </a:lnTo>
                    <a:lnTo>
                      <a:pt x="767" y="175"/>
                    </a:lnTo>
                    <a:lnTo>
                      <a:pt x="710" y="237"/>
                    </a:lnTo>
                    <a:lnTo>
                      <a:pt x="1032" y="391"/>
                    </a:lnTo>
                    <a:lnTo>
                      <a:pt x="955" y="592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788" name="Freeform 116"/>
              <p:cNvSpPr>
                <a:spLocks/>
              </p:cNvSpPr>
              <p:nvPr/>
            </p:nvSpPr>
            <p:spPr bwMode="auto">
              <a:xfrm>
                <a:off x="2171" y="3459"/>
                <a:ext cx="363" cy="240"/>
              </a:xfrm>
              <a:custGeom>
                <a:avLst/>
                <a:gdLst/>
                <a:ahLst/>
                <a:cxnLst>
                  <a:cxn ang="0">
                    <a:pos x="726" y="217"/>
                  </a:cxn>
                  <a:cxn ang="0">
                    <a:pos x="670" y="265"/>
                  </a:cxn>
                  <a:cxn ang="0">
                    <a:pos x="635" y="265"/>
                  </a:cxn>
                  <a:cxn ang="0">
                    <a:pos x="572" y="370"/>
                  </a:cxn>
                  <a:cxn ang="0">
                    <a:pos x="621" y="418"/>
                  </a:cxn>
                  <a:cxn ang="0">
                    <a:pos x="579" y="474"/>
                  </a:cxn>
                  <a:cxn ang="0">
                    <a:pos x="495" y="481"/>
                  </a:cxn>
                  <a:cxn ang="0">
                    <a:pos x="286" y="342"/>
                  </a:cxn>
                  <a:cxn ang="0">
                    <a:pos x="181" y="376"/>
                  </a:cxn>
                  <a:cxn ang="0">
                    <a:pos x="147" y="223"/>
                  </a:cxn>
                  <a:cxn ang="0">
                    <a:pos x="0" y="133"/>
                  </a:cxn>
                  <a:cxn ang="0">
                    <a:pos x="14" y="64"/>
                  </a:cxn>
                  <a:cxn ang="0">
                    <a:pos x="49" y="64"/>
                  </a:cxn>
                  <a:cxn ang="0">
                    <a:pos x="70" y="0"/>
                  </a:cxn>
                  <a:cxn ang="0">
                    <a:pos x="167" y="64"/>
                  </a:cxn>
                  <a:cxn ang="0">
                    <a:pos x="419" y="70"/>
                  </a:cxn>
                  <a:cxn ang="0">
                    <a:pos x="489" y="119"/>
                  </a:cxn>
                  <a:cxn ang="0">
                    <a:pos x="635" y="133"/>
                  </a:cxn>
                  <a:cxn ang="0">
                    <a:pos x="726" y="217"/>
                  </a:cxn>
                </a:cxnLst>
                <a:rect l="0" t="0" r="r" b="b"/>
                <a:pathLst>
                  <a:path w="726" h="481">
                    <a:moveTo>
                      <a:pt x="726" y="217"/>
                    </a:moveTo>
                    <a:lnTo>
                      <a:pt x="670" y="265"/>
                    </a:lnTo>
                    <a:lnTo>
                      <a:pt x="635" y="265"/>
                    </a:lnTo>
                    <a:lnTo>
                      <a:pt x="572" y="370"/>
                    </a:lnTo>
                    <a:lnTo>
                      <a:pt x="621" y="418"/>
                    </a:lnTo>
                    <a:lnTo>
                      <a:pt x="579" y="474"/>
                    </a:lnTo>
                    <a:lnTo>
                      <a:pt x="495" y="481"/>
                    </a:lnTo>
                    <a:lnTo>
                      <a:pt x="286" y="342"/>
                    </a:lnTo>
                    <a:lnTo>
                      <a:pt x="181" y="376"/>
                    </a:lnTo>
                    <a:lnTo>
                      <a:pt x="147" y="223"/>
                    </a:lnTo>
                    <a:lnTo>
                      <a:pt x="0" y="133"/>
                    </a:lnTo>
                    <a:lnTo>
                      <a:pt x="14" y="64"/>
                    </a:lnTo>
                    <a:lnTo>
                      <a:pt x="49" y="64"/>
                    </a:lnTo>
                    <a:lnTo>
                      <a:pt x="70" y="0"/>
                    </a:lnTo>
                    <a:lnTo>
                      <a:pt x="167" y="64"/>
                    </a:lnTo>
                    <a:lnTo>
                      <a:pt x="419" y="70"/>
                    </a:lnTo>
                    <a:lnTo>
                      <a:pt x="489" y="119"/>
                    </a:lnTo>
                    <a:lnTo>
                      <a:pt x="635" y="133"/>
                    </a:lnTo>
                    <a:lnTo>
                      <a:pt x="726" y="217"/>
                    </a:lnTo>
                    <a:close/>
                  </a:path>
                </a:pathLst>
              </a:custGeom>
              <a:solidFill>
                <a:srgbClr val="66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789" name="Freeform 117"/>
              <p:cNvSpPr>
                <a:spLocks/>
              </p:cNvSpPr>
              <p:nvPr/>
            </p:nvSpPr>
            <p:spPr bwMode="auto">
              <a:xfrm>
                <a:off x="2172" y="3459"/>
                <a:ext cx="362" cy="240"/>
              </a:xfrm>
              <a:custGeom>
                <a:avLst/>
                <a:gdLst/>
                <a:ahLst/>
                <a:cxnLst>
                  <a:cxn ang="0">
                    <a:pos x="725" y="216"/>
                  </a:cxn>
                  <a:cxn ang="0">
                    <a:pos x="669" y="265"/>
                  </a:cxn>
                  <a:cxn ang="0">
                    <a:pos x="635" y="265"/>
                  </a:cxn>
                  <a:cxn ang="0">
                    <a:pos x="571" y="369"/>
                  </a:cxn>
                  <a:cxn ang="0">
                    <a:pos x="621" y="418"/>
                  </a:cxn>
                  <a:cxn ang="0">
                    <a:pos x="579" y="474"/>
                  </a:cxn>
                  <a:cxn ang="0">
                    <a:pos x="495" y="480"/>
                  </a:cxn>
                  <a:cxn ang="0">
                    <a:pos x="286" y="341"/>
                  </a:cxn>
                  <a:cxn ang="0">
                    <a:pos x="181" y="376"/>
                  </a:cxn>
                  <a:cxn ang="0">
                    <a:pos x="146" y="223"/>
                  </a:cxn>
                  <a:cxn ang="0">
                    <a:pos x="0" y="132"/>
                  </a:cxn>
                  <a:cxn ang="0">
                    <a:pos x="14" y="63"/>
                  </a:cxn>
                  <a:cxn ang="0">
                    <a:pos x="48" y="63"/>
                  </a:cxn>
                  <a:cxn ang="0">
                    <a:pos x="70" y="0"/>
                  </a:cxn>
                  <a:cxn ang="0">
                    <a:pos x="167" y="63"/>
                  </a:cxn>
                  <a:cxn ang="0">
                    <a:pos x="418" y="70"/>
                  </a:cxn>
                  <a:cxn ang="0">
                    <a:pos x="488" y="118"/>
                  </a:cxn>
                  <a:cxn ang="0">
                    <a:pos x="635" y="132"/>
                  </a:cxn>
                  <a:cxn ang="0">
                    <a:pos x="725" y="216"/>
                  </a:cxn>
                </a:cxnLst>
                <a:rect l="0" t="0" r="r" b="b"/>
                <a:pathLst>
                  <a:path w="725" h="480">
                    <a:moveTo>
                      <a:pt x="725" y="216"/>
                    </a:moveTo>
                    <a:lnTo>
                      <a:pt x="669" y="265"/>
                    </a:lnTo>
                    <a:lnTo>
                      <a:pt x="635" y="265"/>
                    </a:lnTo>
                    <a:lnTo>
                      <a:pt x="571" y="369"/>
                    </a:lnTo>
                    <a:lnTo>
                      <a:pt x="621" y="418"/>
                    </a:lnTo>
                    <a:lnTo>
                      <a:pt x="579" y="474"/>
                    </a:lnTo>
                    <a:lnTo>
                      <a:pt x="495" y="480"/>
                    </a:lnTo>
                    <a:lnTo>
                      <a:pt x="286" y="341"/>
                    </a:lnTo>
                    <a:lnTo>
                      <a:pt x="181" y="376"/>
                    </a:lnTo>
                    <a:lnTo>
                      <a:pt x="146" y="223"/>
                    </a:lnTo>
                    <a:lnTo>
                      <a:pt x="0" y="132"/>
                    </a:lnTo>
                    <a:lnTo>
                      <a:pt x="14" y="63"/>
                    </a:lnTo>
                    <a:lnTo>
                      <a:pt x="48" y="63"/>
                    </a:lnTo>
                    <a:lnTo>
                      <a:pt x="70" y="0"/>
                    </a:lnTo>
                    <a:lnTo>
                      <a:pt x="167" y="63"/>
                    </a:lnTo>
                    <a:lnTo>
                      <a:pt x="418" y="70"/>
                    </a:lnTo>
                    <a:lnTo>
                      <a:pt x="488" y="118"/>
                    </a:lnTo>
                    <a:lnTo>
                      <a:pt x="635" y="132"/>
                    </a:lnTo>
                    <a:lnTo>
                      <a:pt x="725" y="216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790" name="Freeform 118"/>
              <p:cNvSpPr>
                <a:spLocks/>
              </p:cNvSpPr>
              <p:nvPr/>
            </p:nvSpPr>
            <p:spPr bwMode="auto">
              <a:xfrm>
                <a:off x="2760" y="3487"/>
                <a:ext cx="321" cy="292"/>
              </a:xfrm>
              <a:custGeom>
                <a:avLst/>
                <a:gdLst/>
                <a:ahLst/>
                <a:cxnLst>
                  <a:cxn ang="0">
                    <a:pos x="433" y="189"/>
                  </a:cxn>
                  <a:cxn ang="0">
                    <a:pos x="642" y="397"/>
                  </a:cxn>
                  <a:cxn ang="0">
                    <a:pos x="593" y="501"/>
                  </a:cxn>
                  <a:cxn ang="0">
                    <a:pos x="621" y="523"/>
                  </a:cxn>
                  <a:cxn ang="0">
                    <a:pos x="565" y="585"/>
                  </a:cxn>
                  <a:cxn ang="0">
                    <a:pos x="300" y="356"/>
                  </a:cxn>
                  <a:cxn ang="0">
                    <a:pos x="147" y="376"/>
                  </a:cxn>
                  <a:cxn ang="0">
                    <a:pos x="0" y="147"/>
                  </a:cxn>
                  <a:cxn ang="0">
                    <a:pos x="258" y="0"/>
                  </a:cxn>
                  <a:cxn ang="0">
                    <a:pos x="433" y="189"/>
                  </a:cxn>
                </a:cxnLst>
                <a:rect l="0" t="0" r="r" b="b"/>
                <a:pathLst>
                  <a:path w="642" h="585">
                    <a:moveTo>
                      <a:pt x="433" y="189"/>
                    </a:moveTo>
                    <a:lnTo>
                      <a:pt x="642" y="397"/>
                    </a:lnTo>
                    <a:lnTo>
                      <a:pt x="593" y="501"/>
                    </a:lnTo>
                    <a:lnTo>
                      <a:pt x="621" y="523"/>
                    </a:lnTo>
                    <a:lnTo>
                      <a:pt x="565" y="585"/>
                    </a:lnTo>
                    <a:lnTo>
                      <a:pt x="300" y="356"/>
                    </a:lnTo>
                    <a:lnTo>
                      <a:pt x="147" y="376"/>
                    </a:lnTo>
                    <a:lnTo>
                      <a:pt x="0" y="147"/>
                    </a:lnTo>
                    <a:lnTo>
                      <a:pt x="258" y="0"/>
                    </a:lnTo>
                    <a:lnTo>
                      <a:pt x="433" y="189"/>
                    </a:lnTo>
                    <a:close/>
                  </a:path>
                </a:pathLst>
              </a:custGeom>
              <a:solidFill>
                <a:srgbClr val="66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791" name="Freeform 119"/>
              <p:cNvSpPr>
                <a:spLocks/>
              </p:cNvSpPr>
              <p:nvPr/>
            </p:nvSpPr>
            <p:spPr bwMode="auto">
              <a:xfrm>
                <a:off x="2761" y="3487"/>
                <a:ext cx="320" cy="293"/>
              </a:xfrm>
              <a:custGeom>
                <a:avLst/>
                <a:gdLst/>
                <a:ahLst/>
                <a:cxnLst>
                  <a:cxn ang="0">
                    <a:pos x="432" y="188"/>
                  </a:cxn>
                  <a:cxn ang="0">
                    <a:pos x="641" y="396"/>
                  </a:cxn>
                  <a:cxn ang="0">
                    <a:pos x="593" y="501"/>
                  </a:cxn>
                  <a:cxn ang="0">
                    <a:pos x="621" y="522"/>
                  </a:cxn>
                  <a:cxn ang="0">
                    <a:pos x="565" y="585"/>
                  </a:cxn>
                  <a:cxn ang="0">
                    <a:pos x="300" y="355"/>
                  </a:cxn>
                  <a:cxn ang="0">
                    <a:pos x="147" y="376"/>
                  </a:cxn>
                  <a:cxn ang="0">
                    <a:pos x="0" y="146"/>
                  </a:cxn>
                  <a:cxn ang="0">
                    <a:pos x="258" y="0"/>
                  </a:cxn>
                  <a:cxn ang="0">
                    <a:pos x="432" y="188"/>
                  </a:cxn>
                </a:cxnLst>
                <a:rect l="0" t="0" r="r" b="b"/>
                <a:pathLst>
                  <a:path w="641" h="585">
                    <a:moveTo>
                      <a:pt x="432" y="188"/>
                    </a:moveTo>
                    <a:lnTo>
                      <a:pt x="641" y="396"/>
                    </a:lnTo>
                    <a:lnTo>
                      <a:pt x="593" y="501"/>
                    </a:lnTo>
                    <a:lnTo>
                      <a:pt x="621" y="522"/>
                    </a:lnTo>
                    <a:lnTo>
                      <a:pt x="565" y="585"/>
                    </a:lnTo>
                    <a:lnTo>
                      <a:pt x="300" y="355"/>
                    </a:lnTo>
                    <a:lnTo>
                      <a:pt x="147" y="376"/>
                    </a:lnTo>
                    <a:lnTo>
                      <a:pt x="0" y="146"/>
                    </a:lnTo>
                    <a:lnTo>
                      <a:pt x="258" y="0"/>
                    </a:lnTo>
                    <a:lnTo>
                      <a:pt x="432" y="188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792" name="Freeform 120"/>
              <p:cNvSpPr>
                <a:spLocks/>
              </p:cNvSpPr>
              <p:nvPr/>
            </p:nvSpPr>
            <p:spPr bwMode="auto">
              <a:xfrm>
                <a:off x="4548" y="3835"/>
                <a:ext cx="349" cy="146"/>
              </a:xfrm>
              <a:custGeom>
                <a:avLst/>
                <a:gdLst/>
                <a:ahLst/>
                <a:cxnLst>
                  <a:cxn ang="0">
                    <a:pos x="153" y="293"/>
                  </a:cxn>
                  <a:cxn ang="0">
                    <a:pos x="90" y="271"/>
                  </a:cxn>
                  <a:cxn ang="0">
                    <a:pos x="153" y="168"/>
                  </a:cxn>
                  <a:cxn ang="0">
                    <a:pos x="14" y="181"/>
                  </a:cxn>
                  <a:cxn ang="0">
                    <a:pos x="0" y="118"/>
                  </a:cxn>
                  <a:cxn ang="0">
                    <a:pos x="418" y="0"/>
                  </a:cxn>
                  <a:cxn ang="0">
                    <a:pos x="425" y="70"/>
                  </a:cxn>
                  <a:cxn ang="0">
                    <a:pos x="481" y="98"/>
                  </a:cxn>
                  <a:cxn ang="0">
                    <a:pos x="696" y="140"/>
                  </a:cxn>
                  <a:cxn ang="0">
                    <a:pos x="634" y="209"/>
                  </a:cxn>
                  <a:cxn ang="0">
                    <a:pos x="551" y="209"/>
                  </a:cxn>
                  <a:cxn ang="0">
                    <a:pos x="153" y="293"/>
                  </a:cxn>
                </a:cxnLst>
                <a:rect l="0" t="0" r="r" b="b"/>
                <a:pathLst>
                  <a:path w="696" h="293">
                    <a:moveTo>
                      <a:pt x="153" y="293"/>
                    </a:moveTo>
                    <a:lnTo>
                      <a:pt x="90" y="271"/>
                    </a:lnTo>
                    <a:lnTo>
                      <a:pt x="153" y="168"/>
                    </a:lnTo>
                    <a:lnTo>
                      <a:pt x="14" y="181"/>
                    </a:lnTo>
                    <a:lnTo>
                      <a:pt x="0" y="118"/>
                    </a:lnTo>
                    <a:lnTo>
                      <a:pt x="418" y="0"/>
                    </a:lnTo>
                    <a:lnTo>
                      <a:pt x="425" y="70"/>
                    </a:lnTo>
                    <a:lnTo>
                      <a:pt x="481" y="98"/>
                    </a:lnTo>
                    <a:lnTo>
                      <a:pt x="696" y="140"/>
                    </a:lnTo>
                    <a:lnTo>
                      <a:pt x="634" y="209"/>
                    </a:lnTo>
                    <a:lnTo>
                      <a:pt x="551" y="209"/>
                    </a:lnTo>
                    <a:lnTo>
                      <a:pt x="153" y="293"/>
                    </a:lnTo>
                    <a:close/>
                  </a:path>
                </a:pathLst>
              </a:custGeom>
              <a:solidFill>
                <a:srgbClr val="FF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793" name="Freeform 121"/>
              <p:cNvSpPr>
                <a:spLocks/>
              </p:cNvSpPr>
              <p:nvPr/>
            </p:nvSpPr>
            <p:spPr bwMode="auto">
              <a:xfrm>
                <a:off x="4548" y="3835"/>
                <a:ext cx="349" cy="146"/>
              </a:xfrm>
              <a:custGeom>
                <a:avLst/>
                <a:gdLst/>
                <a:ahLst/>
                <a:cxnLst>
                  <a:cxn ang="0">
                    <a:pos x="154" y="293"/>
                  </a:cxn>
                  <a:cxn ang="0">
                    <a:pos x="91" y="272"/>
                  </a:cxn>
                  <a:cxn ang="0">
                    <a:pos x="154" y="168"/>
                  </a:cxn>
                  <a:cxn ang="0">
                    <a:pos x="14" y="181"/>
                  </a:cxn>
                  <a:cxn ang="0">
                    <a:pos x="0" y="119"/>
                  </a:cxn>
                  <a:cxn ang="0">
                    <a:pos x="419" y="0"/>
                  </a:cxn>
                  <a:cxn ang="0">
                    <a:pos x="425" y="70"/>
                  </a:cxn>
                  <a:cxn ang="0">
                    <a:pos x="481" y="98"/>
                  </a:cxn>
                  <a:cxn ang="0">
                    <a:pos x="697" y="140"/>
                  </a:cxn>
                  <a:cxn ang="0">
                    <a:pos x="634" y="209"/>
                  </a:cxn>
                  <a:cxn ang="0">
                    <a:pos x="551" y="209"/>
                  </a:cxn>
                  <a:cxn ang="0">
                    <a:pos x="154" y="293"/>
                  </a:cxn>
                </a:cxnLst>
                <a:rect l="0" t="0" r="r" b="b"/>
                <a:pathLst>
                  <a:path w="697" h="293">
                    <a:moveTo>
                      <a:pt x="154" y="293"/>
                    </a:moveTo>
                    <a:lnTo>
                      <a:pt x="91" y="272"/>
                    </a:lnTo>
                    <a:lnTo>
                      <a:pt x="154" y="168"/>
                    </a:lnTo>
                    <a:lnTo>
                      <a:pt x="14" y="181"/>
                    </a:lnTo>
                    <a:lnTo>
                      <a:pt x="0" y="119"/>
                    </a:lnTo>
                    <a:lnTo>
                      <a:pt x="419" y="0"/>
                    </a:lnTo>
                    <a:lnTo>
                      <a:pt x="425" y="70"/>
                    </a:lnTo>
                    <a:lnTo>
                      <a:pt x="481" y="98"/>
                    </a:lnTo>
                    <a:lnTo>
                      <a:pt x="697" y="140"/>
                    </a:lnTo>
                    <a:lnTo>
                      <a:pt x="634" y="209"/>
                    </a:lnTo>
                    <a:lnTo>
                      <a:pt x="551" y="209"/>
                    </a:lnTo>
                    <a:lnTo>
                      <a:pt x="154" y="293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794" name="Freeform 122"/>
              <p:cNvSpPr>
                <a:spLocks/>
              </p:cNvSpPr>
              <p:nvPr/>
            </p:nvSpPr>
            <p:spPr bwMode="auto">
              <a:xfrm>
                <a:off x="3935" y="5768"/>
                <a:ext cx="683" cy="617"/>
              </a:xfrm>
              <a:custGeom>
                <a:avLst/>
                <a:gdLst/>
                <a:ahLst/>
                <a:cxnLst>
                  <a:cxn ang="0">
                    <a:pos x="1367" y="927"/>
                  </a:cxn>
                  <a:cxn ang="0">
                    <a:pos x="1318" y="1073"/>
                  </a:cxn>
                  <a:cxn ang="0">
                    <a:pos x="1283" y="1010"/>
                  </a:cxn>
                  <a:cxn ang="0">
                    <a:pos x="1206" y="1052"/>
                  </a:cxn>
                  <a:cxn ang="0">
                    <a:pos x="1228" y="1136"/>
                  </a:cxn>
                  <a:cxn ang="0">
                    <a:pos x="1109" y="1233"/>
                  </a:cxn>
                  <a:cxn ang="0">
                    <a:pos x="1095" y="1171"/>
                  </a:cxn>
                  <a:cxn ang="0">
                    <a:pos x="1158" y="1087"/>
                  </a:cxn>
                  <a:cxn ang="0">
                    <a:pos x="1130" y="1024"/>
                  </a:cxn>
                  <a:cxn ang="0">
                    <a:pos x="949" y="955"/>
                  </a:cxn>
                  <a:cxn ang="0">
                    <a:pos x="935" y="990"/>
                  </a:cxn>
                  <a:cxn ang="0">
                    <a:pos x="872" y="976"/>
                  </a:cxn>
                  <a:cxn ang="0">
                    <a:pos x="824" y="913"/>
                  </a:cxn>
                  <a:cxn ang="0">
                    <a:pos x="802" y="774"/>
                  </a:cxn>
                  <a:cxn ang="0">
                    <a:pos x="760" y="725"/>
                  </a:cxn>
                  <a:cxn ang="0">
                    <a:pos x="643" y="704"/>
                  </a:cxn>
                  <a:cxn ang="0">
                    <a:pos x="587" y="746"/>
                  </a:cxn>
                  <a:cxn ang="0">
                    <a:pos x="573" y="801"/>
                  </a:cxn>
                  <a:cxn ang="0">
                    <a:pos x="349" y="857"/>
                  </a:cxn>
                  <a:cxn ang="0">
                    <a:pos x="349" y="767"/>
                  </a:cxn>
                  <a:cxn ang="0">
                    <a:pos x="251" y="690"/>
                  </a:cxn>
                  <a:cxn ang="0">
                    <a:pos x="161" y="682"/>
                  </a:cxn>
                  <a:cxn ang="0">
                    <a:pos x="92" y="557"/>
                  </a:cxn>
                  <a:cxn ang="0">
                    <a:pos x="14" y="515"/>
                  </a:cxn>
                  <a:cxn ang="0">
                    <a:pos x="0" y="376"/>
                  </a:cxn>
                  <a:cxn ang="0">
                    <a:pos x="70" y="272"/>
                  </a:cxn>
                  <a:cxn ang="0">
                    <a:pos x="287" y="223"/>
                  </a:cxn>
                  <a:cxn ang="0">
                    <a:pos x="273" y="139"/>
                  </a:cxn>
                  <a:cxn ang="0">
                    <a:pos x="559" y="70"/>
                  </a:cxn>
                  <a:cxn ang="0">
                    <a:pos x="593" y="14"/>
                  </a:cxn>
                  <a:cxn ang="0">
                    <a:pos x="635" y="125"/>
                  </a:cxn>
                  <a:cxn ang="0">
                    <a:pos x="719" y="133"/>
                  </a:cxn>
                  <a:cxn ang="0">
                    <a:pos x="816" y="8"/>
                  </a:cxn>
                  <a:cxn ang="0">
                    <a:pos x="838" y="0"/>
                  </a:cxn>
                  <a:cxn ang="0">
                    <a:pos x="838" y="49"/>
                  </a:cxn>
                  <a:cxn ang="0">
                    <a:pos x="1019" y="42"/>
                  </a:cxn>
                  <a:cxn ang="0">
                    <a:pos x="1061" y="418"/>
                  </a:cxn>
                  <a:cxn ang="0">
                    <a:pos x="1214" y="439"/>
                  </a:cxn>
                  <a:cxn ang="0">
                    <a:pos x="1283" y="543"/>
                  </a:cxn>
                  <a:cxn ang="0">
                    <a:pos x="1297" y="641"/>
                  </a:cxn>
                  <a:cxn ang="0">
                    <a:pos x="1270" y="682"/>
                  </a:cxn>
                  <a:cxn ang="0">
                    <a:pos x="1346" y="795"/>
                  </a:cxn>
                  <a:cxn ang="0">
                    <a:pos x="1325" y="871"/>
                  </a:cxn>
                  <a:cxn ang="0">
                    <a:pos x="1367" y="927"/>
                  </a:cxn>
                </a:cxnLst>
                <a:rect l="0" t="0" r="r" b="b"/>
                <a:pathLst>
                  <a:path w="1367" h="1233">
                    <a:moveTo>
                      <a:pt x="1367" y="927"/>
                    </a:moveTo>
                    <a:lnTo>
                      <a:pt x="1318" y="1073"/>
                    </a:lnTo>
                    <a:lnTo>
                      <a:pt x="1283" y="1010"/>
                    </a:lnTo>
                    <a:lnTo>
                      <a:pt x="1206" y="1052"/>
                    </a:lnTo>
                    <a:lnTo>
                      <a:pt x="1228" y="1136"/>
                    </a:lnTo>
                    <a:lnTo>
                      <a:pt x="1109" y="1233"/>
                    </a:lnTo>
                    <a:lnTo>
                      <a:pt x="1095" y="1171"/>
                    </a:lnTo>
                    <a:lnTo>
                      <a:pt x="1158" y="1087"/>
                    </a:lnTo>
                    <a:lnTo>
                      <a:pt x="1130" y="1024"/>
                    </a:lnTo>
                    <a:lnTo>
                      <a:pt x="949" y="955"/>
                    </a:lnTo>
                    <a:lnTo>
                      <a:pt x="935" y="990"/>
                    </a:lnTo>
                    <a:lnTo>
                      <a:pt x="872" y="976"/>
                    </a:lnTo>
                    <a:lnTo>
                      <a:pt x="824" y="913"/>
                    </a:lnTo>
                    <a:lnTo>
                      <a:pt x="802" y="774"/>
                    </a:lnTo>
                    <a:lnTo>
                      <a:pt x="760" y="725"/>
                    </a:lnTo>
                    <a:lnTo>
                      <a:pt x="643" y="704"/>
                    </a:lnTo>
                    <a:lnTo>
                      <a:pt x="587" y="746"/>
                    </a:lnTo>
                    <a:lnTo>
                      <a:pt x="573" y="801"/>
                    </a:lnTo>
                    <a:lnTo>
                      <a:pt x="349" y="857"/>
                    </a:lnTo>
                    <a:lnTo>
                      <a:pt x="349" y="767"/>
                    </a:lnTo>
                    <a:lnTo>
                      <a:pt x="251" y="690"/>
                    </a:lnTo>
                    <a:lnTo>
                      <a:pt x="161" y="682"/>
                    </a:lnTo>
                    <a:lnTo>
                      <a:pt x="92" y="557"/>
                    </a:lnTo>
                    <a:lnTo>
                      <a:pt x="14" y="515"/>
                    </a:lnTo>
                    <a:lnTo>
                      <a:pt x="0" y="376"/>
                    </a:lnTo>
                    <a:lnTo>
                      <a:pt x="70" y="272"/>
                    </a:lnTo>
                    <a:lnTo>
                      <a:pt x="287" y="223"/>
                    </a:lnTo>
                    <a:lnTo>
                      <a:pt x="273" y="139"/>
                    </a:lnTo>
                    <a:lnTo>
                      <a:pt x="559" y="70"/>
                    </a:lnTo>
                    <a:lnTo>
                      <a:pt x="593" y="14"/>
                    </a:lnTo>
                    <a:lnTo>
                      <a:pt x="635" y="125"/>
                    </a:lnTo>
                    <a:lnTo>
                      <a:pt x="719" y="133"/>
                    </a:lnTo>
                    <a:lnTo>
                      <a:pt x="816" y="8"/>
                    </a:lnTo>
                    <a:lnTo>
                      <a:pt x="838" y="0"/>
                    </a:lnTo>
                    <a:lnTo>
                      <a:pt x="838" y="49"/>
                    </a:lnTo>
                    <a:lnTo>
                      <a:pt x="1019" y="42"/>
                    </a:lnTo>
                    <a:lnTo>
                      <a:pt x="1061" y="418"/>
                    </a:lnTo>
                    <a:lnTo>
                      <a:pt x="1214" y="439"/>
                    </a:lnTo>
                    <a:lnTo>
                      <a:pt x="1283" y="543"/>
                    </a:lnTo>
                    <a:lnTo>
                      <a:pt x="1297" y="641"/>
                    </a:lnTo>
                    <a:lnTo>
                      <a:pt x="1270" y="682"/>
                    </a:lnTo>
                    <a:lnTo>
                      <a:pt x="1346" y="795"/>
                    </a:lnTo>
                    <a:lnTo>
                      <a:pt x="1325" y="871"/>
                    </a:lnTo>
                    <a:lnTo>
                      <a:pt x="1367" y="927"/>
                    </a:lnTo>
                    <a:close/>
                  </a:path>
                </a:pathLst>
              </a:custGeom>
              <a:solidFill>
                <a:srgbClr val="FF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795" name="Freeform 123"/>
              <p:cNvSpPr>
                <a:spLocks/>
              </p:cNvSpPr>
              <p:nvPr/>
            </p:nvSpPr>
            <p:spPr bwMode="auto">
              <a:xfrm>
                <a:off x="3935" y="5769"/>
                <a:ext cx="683" cy="616"/>
              </a:xfrm>
              <a:custGeom>
                <a:avLst/>
                <a:gdLst/>
                <a:ahLst/>
                <a:cxnLst>
                  <a:cxn ang="0">
                    <a:pos x="1365" y="927"/>
                  </a:cxn>
                  <a:cxn ang="0">
                    <a:pos x="1317" y="1072"/>
                  </a:cxn>
                  <a:cxn ang="0">
                    <a:pos x="1281" y="1010"/>
                  </a:cxn>
                  <a:cxn ang="0">
                    <a:pos x="1205" y="1052"/>
                  </a:cxn>
                  <a:cxn ang="0">
                    <a:pos x="1226" y="1136"/>
                  </a:cxn>
                  <a:cxn ang="0">
                    <a:pos x="1108" y="1233"/>
                  </a:cxn>
                  <a:cxn ang="0">
                    <a:pos x="1094" y="1170"/>
                  </a:cxn>
                  <a:cxn ang="0">
                    <a:pos x="1156" y="1086"/>
                  </a:cxn>
                  <a:cxn ang="0">
                    <a:pos x="1128" y="1024"/>
                  </a:cxn>
                  <a:cxn ang="0">
                    <a:pos x="947" y="955"/>
                  </a:cxn>
                  <a:cxn ang="0">
                    <a:pos x="933" y="989"/>
                  </a:cxn>
                  <a:cxn ang="0">
                    <a:pos x="871" y="975"/>
                  </a:cxn>
                  <a:cxn ang="0">
                    <a:pos x="822" y="913"/>
                  </a:cxn>
                  <a:cxn ang="0">
                    <a:pos x="801" y="774"/>
                  </a:cxn>
                  <a:cxn ang="0">
                    <a:pos x="759" y="724"/>
                  </a:cxn>
                  <a:cxn ang="0">
                    <a:pos x="641" y="704"/>
                  </a:cxn>
                  <a:cxn ang="0">
                    <a:pos x="585" y="746"/>
                  </a:cxn>
                  <a:cxn ang="0">
                    <a:pos x="571" y="801"/>
                  </a:cxn>
                  <a:cxn ang="0">
                    <a:pos x="348" y="857"/>
                  </a:cxn>
                  <a:cxn ang="0">
                    <a:pos x="348" y="766"/>
                  </a:cxn>
                  <a:cxn ang="0">
                    <a:pos x="250" y="689"/>
                  </a:cxn>
                  <a:cxn ang="0">
                    <a:pos x="159" y="683"/>
                  </a:cxn>
                  <a:cxn ang="0">
                    <a:pos x="90" y="557"/>
                  </a:cxn>
                  <a:cxn ang="0">
                    <a:pos x="13" y="515"/>
                  </a:cxn>
                  <a:cxn ang="0">
                    <a:pos x="0" y="376"/>
                  </a:cxn>
                  <a:cxn ang="0">
                    <a:pos x="69" y="271"/>
                  </a:cxn>
                  <a:cxn ang="0">
                    <a:pos x="285" y="223"/>
                  </a:cxn>
                  <a:cxn ang="0">
                    <a:pos x="271" y="139"/>
                  </a:cxn>
                  <a:cxn ang="0">
                    <a:pos x="557" y="70"/>
                  </a:cxn>
                  <a:cxn ang="0">
                    <a:pos x="592" y="14"/>
                  </a:cxn>
                  <a:cxn ang="0">
                    <a:pos x="634" y="126"/>
                  </a:cxn>
                  <a:cxn ang="0">
                    <a:pos x="718" y="132"/>
                  </a:cxn>
                  <a:cxn ang="0">
                    <a:pos x="815" y="7"/>
                  </a:cxn>
                  <a:cxn ang="0">
                    <a:pos x="836" y="0"/>
                  </a:cxn>
                  <a:cxn ang="0">
                    <a:pos x="836" y="48"/>
                  </a:cxn>
                  <a:cxn ang="0">
                    <a:pos x="1017" y="42"/>
                  </a:cxn>
                  <a:cxn ang="0">
                    <a:pos x="1059" y="418"/>
                  </a:cxn>
                  <a:cxn ang="0">
                    <a:pos x="1212" y="438"/>
                  </a:cxn>
                  <a:cxn ang="0">
                    <a:pos x="1281" y="543"/>
                  </a:cxn>
                  <a:cxn ang="0">
                    <a:pos x="1295" y="641"/>
                  </a:cxn>
                  <a:cxn ang="0">
                    <a:pos x="1268" y="683"/>
                  </a:cxn>
                  <a:cxn ang="0">
                    <a:pos x="1345" y="794"/>
                  </a:cxn>
                  <a:cxn ang="0">
                    <a:pos x="1323" y="871"/>
                  </a:cxn>
                  <a:cxn ang="0">
                    <a:pos x="1365" y="927"/>
                  </a:cxn>
                </a:cxnLst>
                <a:rect l="0" t="0" r="r" b="b"/>
                <a:pathLst>
                  <a:path w="1365" h="1233">
                    <a:moveTo>
                      <a:pt x="1365" y="927"/>
                    </a:moveTo>
                    <a:lnTo>
                      <a:pt x="1317" y="1072"/>
                    </a:lnTo>
                    <a:lnTo>
                      <a:pt x="1281" y="1010"/>
                    </a:lnTo>
                    <a:lnTo>
                      <a:pt x="1205" y="1052"/>
                    </a:lnTo>
                    <a:lnTo>
                      <a:pt x="1226" y="1136"/>
                    </a:lnTo>
                    <a:lnTo>
                      <a:pt x="1108" y="1233"/>
                    </a:lnTo>
                    <a:lnTo>
                      <a:pt x="1094" y="1170"/>
                    </a:lnTo>
                    <a:lnTo>
                      <a:pt x="1156" y="1086"/>
                    </a:lnTo>
                    <a:lnTo>
                      <a:pt x="1128" y="1024"/>
                    </a:lnTo>
                    <a:lnTo>
                      <a:pt x="947" y="955"/>
                    </a:lnTo>
                    <a:lnTo>
                      <a:pt x="933" y="989"/>
                    </a:lnTo>
                    <a:lnTo>
                      <a:pt x="871" y="975"/>
                    </a:lnTo>
                    <a:lnTo>
                      <a:pt x="822" y="913"/>
                    </a:lnTo>
                    <a:lnTo>
                      <a:pt x="801" y="774"/>
                    </a:lnTo>
                    <a:lnTo>
                      <a:pt x="759" y="724"/>
                    </a:lnTo>
                    <a:lnTo>
                      <a:pt x="641" y="704"/>
                    </a:lnTo>
                    <a:lnTo>
                      <a:pt x="585" y="746"/>
                    </a:lnTo>
                    <a:lnTo>
                      <a:pt x="571" y="801"/>
                    </a:lnTo>
                    <a:lnTo>
                      <a:pt x="348" y="857"/>
                    </a:lnTo>
                    <a:lnTo>
                      <a:pt x="348" y="766"/>
                    </a:lnTo>
                    <a:lnTo>
                      <a:pt x="250" y="689"/>
                    </a:lnTo>
                    <a:lnTo>
                      <a:pt x="159" y="683"/>
                    </a:lnTo>
                    <a:lnTo>
                      <a:pt x="90" y="557"/>
                    </a:lnTo>
                    <a:lnTo>
                      <a:pt x="13" y="515"/>
                    </a:lnTo>
                    <a:lnTo>
                      <a:pt x="0" y="376"/>
                    </a:lnTo>
                    <a:lnTo>
                      <a:pt x="69" y="271"/>
                    </a:lnTo>
                    <a:lnTo>
                      <a:pt x="285" y="223"/>
                    </a:lnTo>
                    <a:lnTo>
                      <a:pt x="271" y="139"/>
                    </a:lnTo>
                    <a:lnTo>
                      <a:pt x="557" y="70"/>
                    </a:lnTo>
                    <a:lnTo>
                      <a:pt x="592" y="14"/>
                    </a:lnTo>
                    <a:lnTo>
                      <a:pt x="634" y="126"/>
                    </a:lnTo>
                    <a:lnTo>
                      <a:pt x="718" y="132"/>
                    </a:lnTo>
                    <a:lnTo>
                      <a:pt x="815" y="7"/>
                    </a:lnTo>
                    <a:lnTo>
                      <a:pt x="836" y="0"/>
                    </a:lnTo>
                    <a:lnTo>
                      <a:pt x="836" y="48"/>
                    </a:lnTo>
                    <a:lnTo>
                      <a:pt x="1017" y="42"/>
                    </a:lnTo>
                    <a:lnTo>
                      <a:pt x="1059" y="418"/>
                    </a:lnTo>
                    <a:lnTo>
                      <a:pt x="1212" y="438"/>
                    </a:lnTo>
                    <a:lnTo>
                      <a:pt x="1281" y="543"/>
                    </a:lnTo>
                    <a:lnTo>
                      <a:pt x="1295" y="641"/>
                    </a:lnTo>
                    <a:lnTo>
                      <a:pt x="1268" y="683"/>
                    </a:lnTo>
                    <a:lnTo>
                      <a:pt x="1345" y="794"/>
                    </a:lnTo>
                    <a:lnTo>
                      <a:pt x="1323" y="871"/>
                    </a:lnTo>
                    <a:lnTo>
                      <a:pt x="1365" y="927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796" name="Freeform 124"/>
              <p:cNvSpPr>
                <a:spLocks/>
              </p:cNvSpPr>
              <p:nvPr/>
            </p:nvSpPr>
            <p:spPr bwMode="auto">
              <a:xfrm>
                <a:off x="3325" y="3473"/>
                <a:ext cx="443" cy="634"/>
              </a:xfrm>
              <a:custGeom>
                <a:avLst/>
                <a:gdLst/>
                <a:ahLst/>
                <a:cxnLst>
                  <a:cxn ang="0">
                    <a:pos x="565" y="837"/>
                  </a:cxn>
                  <a:cxn ang="0">
                    <a:pos x="529" y="899"/>
                  </a:cxn>
                  <a:cxn ang="0">
                    <a:pos x="481" y="857"/>
                  </a:cxn>
                  <a:cxn ang="0">
                    <a:pos x="369" y="948"/>
                  </a:cxn>
                  <a:cxn ang="0">
                    <a:pos x="418" y="1004"/>
                  </a:cxn>
                  <a:cxn ang="0">
                    <a:pos x="342" y="1080"/>
                  </a:cxn>
                  <a:cxn ang="0">
                    <a:pos x="264" y="1157"/>
                  </a:cxn>
                  <a:cxn ang="0">
                    <a:pos x="195" y="1143"/>
                  </a:cxn>
                  <a:cxn ang="0">
                    <a:pos x="181" y="1268"/>
                  </a:cxn>
                  <a:cxn ang="0">
                    <a:pos x="83" y="1247"/>
                  </a:cxn>
                  <a:cxn ang="0">
                    <a:pos x="105" y="1164"/>
                  </a:cxn>
                  <a:cxn ang="0">
                    <a:pos x="0" y="1136"/>
                  </a:cxn>
                  <a:cxn ang="0">
                    <a:pos x="7" y="1094"/>
                  </a:cxn>
                  <a:cxn ang="0">
                    <a:pos x="278" y="843"/>
                  </a:cxn>
                  <a:cxn ang="0">
                    <a:pos x="314" y="843"/>
                  </a:cxn>
                  <a:cxn ang="0">
                    <a:pos x="334" y="823"/>
                  </a:cxn>
                  <a:cxn ang="0">
                    <a:pos x="383" y="746"/>
                  </a:cxn>
                  <a:cxn ang="0">
                    <a:pos x="404" y="662"/>
                  </a:cxn>
                  <a:cxn ang="0">
                    <a:pos x="404" y="529"/>
                  </a:cxn>
                  <a:cxn ang="0">
                    <a:pos x="432" y="488"/>
                  </a:cxn>
                  <a:cxn ang="0">
                    <a:pos x="362" y="425"/>
                  </a:cxn>
                  <a:cxn ang="0">
                    <a:pos x="390" y="370"/>
                  </a:cxn>
                  <a:cxn ang="0">
                    <a:pos x="411" y="321"/>
                  </a:cxn>
                  <a:cxn ang="0">
                    <a:pos x="467" y="300"/>
                  </a:cxn>
                  <a:cxn ang="0">
                    <a:pos x="515" y="217"/>
                  </a:cxn>
                  <a:cxn ang="0">
                    <a:pos x="529" y="153"/>
                  </a:cxn>
                  <a:cxn ang="0">
                    <a:pos x="460" y="70"/>
                  </a:cxn>
                  <a:cxn ang="0">
                    <a:pos x="487" y="22"/>
                  </a:cxn>
                  <a:cxn ang="0">
                    <a:pos x="515" y="0"/>
                  </a:cxn>
                  <a:cxn ang="0">
                    <a:pos x="585" y="22"/>
                  </a:cxn>
                  <a:cxn ang="0">
                    <a:pos x="641" y="8"/>
                  </a:cxn>
                  <a:cxn ang="0">
                    <a:pos x="682" y="98"/>
                  </a:cxn>
                  <a:cxn ang="0">
                    <a:pos x="704" y="237"/>
                  </a:cxn>
                  <a:cxn ang="0">
                    <a:pos x="809" y="217"/>
                  </a:cxn>
                  <a:cxn ang="0">
                    <a:pos x="851" y="265"/>
                  </a:cxn>
                  <a:cxn ang="0">
                    <a:pos x="885" y="529"/>
                  </a:cxn>
                  <a:cxn ang="0">
                    <a:pos x="801" y="551"/>
                  </a:cxn>
                  <a:cxn ang="0">
                    <a:pos x="710" y="620"/>
                  </a:cxn>
                  <a:cxn ang="0">
                    <a:pos x="710" y="746"/>
                  </a:cxn>
                  <a:cxn ang="0">
                    <a:pos x="565" y="837"/>
                  </a:cxn>
                </a:cxnLst>
                <a:rect l="0" t="0" r="r" b="b"/>
                <a:pathLst>
                  <a:path w="885" h="1268">
                    <a:moveTo>
                      <a:pt x="565" y="837"/>
                    </a:moveTo>
                    <a:lnTo>
                      <a:pt x="529" y="899"/>
                    </a:lnTo>
                    <a:lnTo>
                      <a:pt x="481" y="857"/>
                    </a:lnTo>
                    <a:lnTo>
                      <a:pt x="369" y="948"/>
                    </a:lnTo>
                    <a:lnTo>
                      <a:pt x="418" y="1004"/>
                    </a:lnTo>
                    <a:lnTo>
                      <a:pt x="342" y="1080"/>
                    </a:lnTo>
                    <a:lnTo>
                      <a:pt x="264" y="1157"/>
                    </a:lnTo>
                    <a:lnTo>
                      <a:pt x="195" y="1143"/>
                    </a:lnTo>
                    <a:lnTo>
                      <a:pt x="181" y="1268"/>
                    </a:lnTo>
                    <a:lnTo>
                      <a:pt x="83" y="1247"/>
                    </a:lnTo>
                    <a:lnTo>
                      <a:pt x="105" y="1164"/>
                    </a:lnTo>
                    <a:lnTo>
                      <a:pt x="0" y="1136"/>
                    </a:lnTo>
                    <a:lnTo>
                      <a:pt x="7" y="1094"/>
                    </a:lnTo>
                    <a:lnTo>
                      <a:pt x="278" y="843"/>
                    </a:lnTo>
                    <a:lnTo>
                      <a:pt x="314" y="843"/>
                    </a:lnTo>
                    <a:lnTo>
                      <a:pt x="334" y="823"/>
                    </a:lnTo>
                    <a:lnTo>
                      <a:pt x="383" y="746"/>
                    </a:lnTo>
                    <a:lnTo>
                      <a:pt x="404" y="662"/>
                    </a:lnTo>
                    <a:lnTo>
                      <a:pt x="404" y="529"/>
                    </a:lnTo>
                    <a:lnTo>
                      <a:pt x="432" y="488"/>
                    </a:lnTo>
                    <a:lnTo>
                      <a:pt x="362" y="425"/>
                    </a:lnTo>
                    <a:lnTo>
                      <a:pt x="390" y="370"/>
                    </a:lnTo>
                    <a:lnTo>
                      <a:pt x="411" y="321"/>
                    </a:lnTo>
                    <a:lnTo>
                      <a:pt x="467" y="300"/>
                    </a:lnTo>
                    <a:lnTo>
                      <a:pt x="515" y="217"/>
                    </a:lnTo>
                    <a:lnTo>
                      <a:pt x="529" y="153"/>
                    </a:lnTo>
                    <a:lnTo>
                      <a:pt x="460" y="70"/>
                    </a:lnTo>
                    <a:lnTo>
                      <a:pt x="487" y="22"/>
                    </a:lnTo>
                    <a:lnTo>
                      <a:pt x="515" y="0"/>
                    </a:lnTo>
                    <a:lnTo>
                      <a:pt x="585" y="22"/>
                    </a:lnTo>
                    <a:lnTo>
                      <a:pt x="641" y="8"/>
                    </a:lnTo>
                    <a:lnTo>
                      <a:pt x="682" y="98"/>
                    </a:lnTo>
                    <a:lnTo>
                      <a:pt x="704" y="237"/>
                    </a:lnTo>
                    <a:lnTo>
                      <a:pt x="809" y="217"/>
                    </a:lnTo>
                    <a:lnTo>
                      <a:pt x="851" y="265"/>
                    </a:lnTo>
                    <a:lnTo>
                      <a:pt x="885" y="529"/>
                    </a:lnTo>
                    <a:lnTo>
                      <a:pt x="801" y="551"/>
                    </a:lnTo>
                    <a:lnTo>
                      <a:pt x="710" y="620"/>
                    </a:lnTo>
                    <a:lnTo>
                      <a:pt x="710" y="746"/>
                    </a:lnTo>
                    <a:lnTo>
                      <a:pt x="565" y="837"/>
                    </a:lnTo>
                    <a:close/>
                  </a:path>
                </a:pathLst>
              </a:custGeom>
              <a:solidFill>
                <a:srgbClr val="FF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797" name="Freeform 125"/>
              <p:cNvSpPr>
                <a:spLocks/>
              </p:cNvSpPr>
              <p:nvPr/>
            </p:nvSpPr>
            <p:spPr bwMode="auto">
              <a:xfrm>
                <a:off x="3325" y="3473"/>
                <a:ext cx="443" cy="634"/>
              </a:xfrm>
              <a:custGeom>
                <a:avLst/>
                <a:gdLst/>
                <a:ahLst/>
                <a:cxnLst>
                  <a:cxn ang="0">
                    <a:pos x="564" y="836"/>
                  </a:cxn>
                  <a:cxn ang="0">
                    <a:pos x="529" y="899"/>
                  </a:cxn>
                  <a:cxn ang="0">
                    <a:pos x="480" y="857"/>
                  </a:cxn>
                  <a:cxn ang="0">
                    <a:pos x="368" y="947"/>
                  </a:cxn>
                  <a:cxn ang="0">
                    <a:pos x="418" y="1003"/>
                  </a:cxn>
                  <a:cxn ang="0">
                    <a:pos x="341" y="1080"/>
                  </a:cxn>
                  <a:cxn ang="0">
                    <a:pos x="265" y="1156"/>
                  </a:cxn>
                  <a:cxn ang="0">
                    <a:pos x="195" y="1142"/>
                  </a:cxn>
                  <a:cxn ang="0">
                    <a:pos x="181" y="1267"/>
                  </a:cxn>
                  <a:cxn ang="0">
                    <a:pos x="83" y="1247"/>
                  </a:cxn>
                  <a:cxn ang="0">
                    <a:pos x="104" y="1164"/>
                  </a:cxn>
                  <a:cxn ang="0">
                    <a:pos x="0" y="1136"/>
                  </a:cxn>
                  <a:cxn ang="0">
                    <a:pos x="6" y="1094"/>
                  </a:cxn>
                  <a:cxn ang="0">
                    <a:pos x="278" y="843"/>
                  </a:cxn>
                  <a:cxn ang="0">
                    <a:pos x="313" y="843"/>
                  </a:cxn>
                  <a:cxn ang="0">
                    <a:pos x="334" y="822"/>
                  </a:cxn>
                  <a:cxn ang="0">
                    <a:pos x="382" y="746"/>
                  </a:cxn>
                  <a:cxn ang="0">
                    <a:pos x="404" y="661"/>
                  </a:cxn>
                  <a:cxn ang="0">
                    <a:pos x="404" y="529"/>
                  </a:cxn>
                  <a:cxn ang="0">
                    <a:pos x="432" y="488"/>
                  </a:cxn>
                  <a:cxn ang="0">
                    <a:pos x="362" y="424"/>
                  </a:cxn>
                  <a:cxn ang="0">
                    <a:pos x="390" y="369"/>
                  </a:cxn>
                  <a:cxn ang="0">
                    <a:pos x="410" y="321"/>
                  </a:cxn>
                  <a:cxn ang="0">
                    <a:pos x="466" y="299"/>
                  </a:cxn>
                  <a:cxn ang="0">
                    <a:pos x="515" y="216"/>
                  </a:cxn>
                  <a:cxn ang="0">
                    <a:pos x="529" y="154"/>
                  </a:cxn>
                  <a:cxn ang="0">
                    <a:pos x="460" y="70"/>
                  </a:cxn>
                  <a:cxn ang="0">
                    <a:pos x="487" y="21"/>
                  </a:cxn>
                  <a:cxn ang="0">
                    <a:pos x="515" y="0"/>
                  </a:cxn>
                  <a:cxn ang="0">
                    <a:pos x="585" y="21"/>
                  </a:cxn>
                  <a:cxn ang="0">
                    <a:pos x="641" y="7"/>
                  </a:cxn>
                  <a:cxn ang="0">
                    <a:pos x="683" y="98"/>
                  </a:cxn>
                  <a:cxn ang="0">
                    <a:pos x="703" y="237"/>
                  </a:cxn>
                  <a:cxn ang="0">
                    <a:pos x="808" y="216"/>
                  </a:cxn>
                  <a:cxn ang="0">
                    <a:pos x="850" y="265"/>
                  </a:cxn>
                  <a:cxn ang="0">
                    <a:pos x="885" y="529"/>
                  </a:cxn>
                  <a:cxn ang="0">
                    <a:pos x="802" y="550"/>
                  </a:cxn>
                  <a:cxn ang="0">
                    <a:pos x="710" y="619"/>
                  </a:cxn>
                  <a:cxn ang="0">
                    <a:pos x="710" y="746"/>
                  </a:cxn>
                  <a:cxn ang="0">
                    <a:pos x="564" y="836"/>
                  </a:cxn>
                </a:cxnLst>
                <a:rect l="0" t="0" r="r" b="b"/>
                <a:pathLst>
                  <a:path w="885" h="1267">
                    <a:moveTo>
                      <a:pt x="564" y="836"/>
                    </a:moveTo>
                    <a:lnTo>
                      <a:pt x="529" y="899"/>
                    </a:lnTo>
                    <a:lnTo>
                      <a:pt x="480" y="857"/>
                    </a:lnTo>
                    <a:lnTo>
                      <a:pt x="368" y="947"/>
                    </a:lnTo>
                    <a:lnTo>
                      <a:pt x="418" y="1003"/>
                    </a:lnTo>
                    <a:lnTo>
                      <a:pt x="341" y="1080"/>
                    </a:lnTo>
                    <a:lnTo>
                      <a:pt x="265" y="1156"/>
                    </a:lnTo>
                    <a:lnTo>
                      <a:pt x="195" y="1142"/>
                    </a:lnTo>
                    <a:lnTo>
                      <a:pt x="181" y="1267"/>
                    </a:lnTo>
                    <a:lnTo>
                      <a:pt x="83" y="1247"/>
                    </a:lnTo>
                    <a:lnTo>
                      <a:pt x="104" y="1164"/>
                    </a:lnTo>
                    <a:lnTo>
                      <a:pt x="0" y="1136"/>
                    </a:lnTo>
                    <a:lnTo>
                      <a:pt x="6" y="1094"/>
                    </a:lnTo>
                    <a:lnTo>
                      <a:pt x="278" y="843"/>
                    </a:lnTo>
                    <a:lnTo>
                      <a:pt x="313" y="843"/>
                    </a:lnTo>
                    <a:lnTo>
                      <a:pt x="334" y="822"/>
                    </a:lnTo>
                    <a:lnTo>
                      <a:pt x="382" y="746"/>
                    </a:lnTo>
                    <a:lnTo>
                      <a:pt x="404" y="661"/>
                    </a:lnTo>
                    <a:lnTo>
                      <a:pt x="404" y="529"/>
                    </a:lnTo>
                    <a:lnTo>
                      <a:pt x="432" y="488"/>
                    </a:lnTo>
                    <a:lnTo>
                      <a:pt x="362" y="424"/>
                    </a:lnTo>
                    <a:lnTo>
                      <a:pt x="390" y="369"/>
                    </a:lnTo>
                    <a:lnTo>
                      <a:pt x="410" y="321"/>
                    </a:lnTo>
                    <a:lnTo>
                      <a:pt x="466" y="299"/>
                    </a:lnTo>
                    <a:lnTo>
                      <a:pt x="515" y="216"/>
                    </a:lnTo>
                    <a:lnTo>
                      <a:pt x="529" y="154"/>
                    </a:lnTo>
                    <a:lnTo>
                      <a:pt x="460" y="70"/>
                    </a:lnTo>
                    <a:lnTo>
                      <a:pt x="487" y="21"/>
                    </a:lnTo>
                    <a:lnTo>
                      <a:pt x="515" y="0"/>
                    </a:lnTo>
                    <a:lnTo>
                      <a:pt x="585" y="21"/>
                    </a:lnTo>
                    <a:lnTo>
                      <a:pt x="641" y="7"/>
                    </a:lnTo>
                    <a:lnTo>
                      <a:pt x="683" y="98"/>
                    </a:lnTo>
                    <a:lnTo>
                      <a:pt x="703" y="237"/>
                    </a:lnTo>
                    <a:lnTo>
                      <a:pt x="808" y="216"/>
                    </a:lnTo>
                    <a:lnTo>
                      <a:pt x="850" y="265"/>
                    </a:lnTo>
                    <a:lnTo>
                      <a:pt x="885" y="529"/>
                    </a:lnTo>
                    <a:lnTo>
                      <a:pt x="802" y="550"/>
                    </a:lnTo>
                    <a:lnTo>
                      <a:pt x="710" y="619"/>
                    </a:lnTo>
                    <a:lnTo>
                      <a:pt x="710" y="746"/>
                    </a:lnTo>
                    <a:lnTo>
                      <a:pt x="564" y="836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798" name="Freeform 126"/>
              <p:cNvSpPr>
                <a:spLocks/>
              </p:cNvSpPr>
              <p:nvPr/>
            </p:nvSpPr>
            <p:spPr bwMode="auto">
              <a:xfrm>
                <a:off x="3206" y="2511"/>
                <a:ext cx="544" cy="579"/>
              </a:xfrm>
              <a:custGeom>
                <a:avLst/>
                <a:gdLst/>
                <a:ahLst/>
                <a:cxnLst>
                  <a:cxn ang="0">
                    <a:pos x="913" y="780"/>
                  </a:cxn>
                  <a:cxn ang="0">
                    <a:pos x="704" y="989"/>
                  </a:cxn>
                  <a:cxn ang="0">
                    <a:pos x="397" y="1156"/>
                  </a:cxn>
                  <a:cxn ang="0">
                    <a:pos x="314" y="1073"/>
                  </a:cxn>
                  <a:cxn ang="0">
                    <a:pos x="237" y="1093"/>
                  </a:cxn>
                  <a:cxn ang="0">
                    <a:pos x="175" y="1031"/>
                  </a:cxn>
                  <a:cxn ang="0">
                    <a:pos x="77" y="1010"/>
                  </a:cxn>
                  <a:cxn ang="0">
                    <a:pos x="0" y="878"/>
                  </a:cxn>
                  <a:cxn ang="0">
                    <a:pos x="181" y="738"/>
                  </a:cxn>
                  <a:cxn ang="0">
                    <a:pos x="175" y="543"/>
                  </a:cxn>
                  <a:cxn ang="0">
                    <a:pos x="306" y="334"/>
                  </a:cxn>
                  <a:cxn ang="0">
                    <a:pos x="244" y="250"/>
                  </a:cxn>
                  <a:cxn ang="0">
                    <a:pos x="286" y="160"/>
                  </a:cxn>
                  <a:cxn ang="0">
                    <a:pos x="265" y="49"/>
                  </a:cxn>
                  <a:cxn ang="0">
                    <a:pos x="551" y="13"/>
                  </a:cxn>
                  <a:cxn ang="0">
                    <a:pos x="579" y="160"/>
                  </a:cxn>
                  <a:cxn ang="0">
                    <a:pos x="683" y="49"/>
                  </a:cxn>
                  <a:cxn ang="0">
                    <a:pos x="816" y="0"/>
                  </a:cxn>
                  <a:cxn ang="0">
                    <a:pos x="941" y="7"/>
                  </a:cxn>
                  <a:cxn ang="0">
                    <a:pos x="983" y="41"/>
                  </a:cxn>
                  <a:cxn ang="0">
                    <a:pos x="1004" y="83"/>
                  </a:cxn>
                  <a:cxn ang="0">
                    <a:pos x="969" y="195"/>
                  </a:cxn>
                  <a:cxn ang="0">
                    <a:pos x="955" y="258"/>
                  </a:cxn>
                  <a:cxn ang="0">
                    <a:pos x="899" y="278"/>
                  </a:cxn>
                  <a:cxn ang="0">
                    <a:pos x="1018" y="369"/>
                  </a:cxn>
                  <a:cxn ang="0">
                    <a:pos x="990" y="383"/>
                  </a:cxn>
                  <a:cxn ang="0">
                    <a:pos x="1088" y="501"/>
                  </a:cxn>
                  <a:cxn ang="0">
                    <a:pos x="1018" y="536"/>
                  </a:cxn>
                  <a:cxn ang="0">
                    <a:pos x="1066" y="654"/>
                  </a:cxn>
                  <a:cxn ang="0">
                    <a:pos x="1011" y="696"/>
                  </a:cxn>
                  <a:cxn ang="0">
                    <a:pos x="1046" y="753"/>
                  </a:cxn>
                  <a:cxn ang="0">
                    <a:pos x="913" y="780"/>
                  </a:cxn>
                </a:cxnLst>
                <a:rect l="0" t="0" r="r" b="b"/>
                <a:pathLst>
                  <a:path w="1088" h="1156">
                    <a:moveTo>
                      <a:pt x="913" y="780"/>
                    </a:moveTo>
                    <a:lnTo>
                      <a:pt x="704" y="989"/>
                    </a:lnTo>
                    <a:lnTo>
                      <a:pt x="397" y="1156"/>
                    </a:lnTo>
                    <a:lnTo>
                      <a:pt x="314" y="1073"/>
                    </a:lnTo>
                    <a:lnTo>
                      <a:pt x="237" y="1093"/>
                    </a:lnTo>
                    <a:lnTo>
                      <a:pt x="175" y="1031"/>
                    </a:lnTo>
                    <a:lnTo>
                      <a:pt x="77" y="1010"/>
                    </a:lnTo>
                    <a:lnTo>
                      <a:pt x="0" y="878"/>
                    </a:lnTo>
                    <a:lnTo>
                      <a:pt x="181" y="738"/>
                    </a:lnTo>
                    <a:lnTo>
                      <a:pt x="175" y="543"/>
                    </a:lnTo>
                    <a:lnTo>
                      <a:pt x="306" y="334"/>
                    </a:lnTo>
                    <a:lnTo>
                      <a:pt x="244" y="250"/>
                    </a:lnTo>
                    <a:lnTo>
                      <a:pt x="286" y="160"/>
                    </a:lnTo>
                    <a:lnTo>
                      <a:pt x="265" y="49"/>
                    </a:lnTo>
                    <a:lnTo>
                      <a:pt x="551" y="13"/>
                    </a:lnTo>
                    <a:lnTo>
                      <a:pt x="579" y="160"/>
                    </a:lnTo>
                    <a:lnTo>
                      <a:pt x="683" y="49"/>
                    </a:lnTo>
                    <a:lnTo>
                      <a:pt x="816" y="0"/>
                    </a:lnTo>
                    <a:lnTo>
                      <a:pt x="941" y="7"/>
                    </a:lnTo>
                    <a:lnTo>
                      <a:pt x="983" y="41"/>
                    </a:lnTo>
                    <a:lnTo>
                      <a:pt x="1004" y="83"/>
                    </a:lnTo>
                    <a:lnTo>
                      <a:pt x="969" y="195"/>
                    </a:lnTo>
                    <a:lnTo>
                      <a:pt x="955" y="258"/>
                    </a:lnTo>
                    <a:lnTo>
                      <a:pt x="899" y="278"/>
                    </a:lnTo>
                    <a:lnTo>
                      <a:pt x="1018" y="369"/>
                    </a:lnTo>
                    <a:lnTo>
                      <a:pt x="990" y="383"/>
                    </a:lnTo>
                    <a:lnTo>
                      <a:pt x="1088" y="501"/>
                    </a:lnTo>
                    <a:lnTo>
                      <a:pt x="1018" y="536"/>
                    </a:lnTo>
                    <a:lnTo>
                      <a:pt x="1066" y="654"/>
                    </a:lnTo>
                    <a:lnTo>
                      <a:pt x="1011" y="696"/>
                    </a:lnTo>
                    <a:lnTo>
                      <a:pt x="1046" y="753"/>
                    </a:lnTo>
                    <a:lnTo>
                      <a:pt x="913" y="780"/>
                    </a:lnTo>
                    <a:close/>
                  </a:path>
                </a:pathLst>
              </a:custGeom>
              <a:solidFill>
                <a:srgbClr val="CC33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799" name="Freeform 127"/>
              <p:cNvSpPr>
                <a:spLocks/>
              </p:cNvSpPr>
              <p:nvPr/>
            </p:nvSpPr>
            <p:spPr bwMode="auto">
              <a:xfrm>
                <a:off x="3206" y="2512"/>
                <a:ext cx="544" cy="578"/>
              </a:xfrm>
              <a:custGeom>
                <a:avLst/>
                <a:gdLst/>
                <a:ahLst/>
                <a:cxnLst>
                  <a:cxn ang="0">
                    <a:pos x="913" y="779"/>
                  </a:cxn>
                  <a:cxn ang="0">
                    <a:pos x="704" y="988"/>
                  </a:cxn>
                  <a:cxn ang="0">
                    <a:pos x="397" y="1155"/>
                  </a:cxn>
                  <a:cxn ang="0">
                    <a:pos x="314" y="1072"/>
                  </a:cxn>
                  <a:cxn ang="0">
                    <a:pos x="238" y="1093"/>
                  </a:cxn>
                  <a:cxn ang="0">
                    <a:pos x="175" y="1030"/>
                  </a:cxn>
                  <a:cxn ang="0">
                    <a:pos x="77" y="1010"/>
                  </a:cxn>
                  <a:cxn ang="0">
                    <a:pos x="0" y="877"/>
                  </a:cxn>
                  <a:cxn ang="0">
                    <a:pos x="182" y="738"/>
                  </a:cxn>
                  <a:cxn ang="0">
                    <a:pos x="175" y="543"/>
                  </a:cxn>
                  <a:cxn ang="0">
                    <a:pos x="307" y="334"/>
                  </a:cxn>
                  <a:cxn ang="0">
                    <a:pos x="244" y="250"/>
                  </a:cxn>
                  <a:cxn ang="0">
                    <a:pos x="286" y="159"/>
                  </a:cxn>
                  <a:cxn ang="0">
                    <a:pos x="266" y="48"/>
                  </a:cxn>
                  <a:cxn ang="0">
                    <a:pos x="551" y="14"/>
                  </a:cxn>
                  <a:cxn ang="0">
                    <a:pos x="579" y="159"/>
                  </a:cxn>
                  <a:cxn ang="0">
                    <a:pos x="684" y="48"/>
                  </a:cxn>
                  <a:cxn ang="0">
                    <a:pos x="816" y="0"/>
                  </a:cxn>
                  <a:cxn ang="0">
                    <a:pos x="941" y="6"/>
                  </a:cxn>
                  <a:cxn ang="0">
                    <a:pos x="984" y="41"/>
                  </a:cxn>
                  <a:cxn ang="0">
                    <a:pos x="1004" y="83"/>
                  </a:cxn>
                  <a:cxn ang="0">
                    <a:pos x="969" y="195"/>
                  </a:cxn>
                  <a:cxn ang="0">
                    <a:pos x="955" y="257"/>
                  </a:cxn>
                  <a:cxn ang="0">
                    <a:pos x="899" y="278"/>
                  </a:cxn>
                  <a:cxn ang="0">
                    <a:pos x="1018" y="368"/>
                  </a:cxn>
                  <a:cxn ang="0">
                    <a:pos x="990" y="382"/>
                  </a:cxn>
                  <a:cxn ang="0">
                    <a:pos x="1088" y="501"/>
                  </a:cxn>
                  <a:cxn ang="0">
                    <a:pos x="1018" y="535"/>
                  </a:cxn>
                  <a:cxn ang="0">
                    <a:pos x="1067" y="654"/>
                  </a:cxn>
                  <a:cxn ang="0">
                    <a:pos x="1012" y="696"/>
                  </a:cxn>
                  <a:cxn ang="0">
                    <a:pos x="1046" y="752"/>
                  </a:cxn>
                  <a:cxn ang="0">
                    <a:pos x="913" y="779"/>
                  </a:cxn>
                </a:cxnLst>
                <a:rect l="0" t="0" r="r" b="b"/>
                <a:pathLst>
                  <a:path w="1088" h="1155">
                    <a:moveTo>
                      <a:pt x="913" y="779"/>
                    </a:moveTo>
                    <a:lnTo>
                      <a:pt x="704" y="988"/>
                    </a:lnTo>
                    <a:lnTo>
                      <a:pt x="397" y="1155"/>
                    </a:lnTo>
                    <a:lnTo>
                      <a:pt x="314" y="1072"/>
                    </a:lnTo>
                    <a:lnTo>
                      <a:pt x="238" y="1093"/>
                    </a:lnTo>
                    <a:lnTo>
                      <a:pt x="175" y="1030"/>
                    </a:lnTo>
                    <a:lnTo>
                      <a:pt x="77" y="1010"/>
                    </a:lnTo>
                    <a:lnTo>
                      <a:pt x="0" y="877"/>
                    </a:lnTo>
                    <a:lnTo>
                      <a:pt x="182" y="738"/>
                    </a:lnTo>
                    <a:lnTo>
                      <a:pt x="175" y="543"/>
                    </a:lnTo>
                    <a:lnTo>
                      <a:pt x="307" y="334"/>
                    </a:lnTo>
                    <a:lnTo>
                      <a:pt x="244" y="250"/>
                    </a:lnTo>
                    <a:lnTo>
                      <a:pt x="286" y="159"/>
                    </a:lnTo>
                    <a:lnTo>
                      <a:pt x="266" y="48"/>
                    </a:lnTo>
                    <a:lnTo>
                      <a:pt x="551" y="14"/>
                    </a:lnTo>
                    <a:lnTo>
                      <a:pt x="579" y="159"/>
                    </a:lnTo>
                    <a:lnTo>
                      <a:pt x="684" y="48"/>
                    </a:lnTo>
                    <a:lnTo>
                      <a:pt x="816" y="0"/>
                    </a:lnTo>
                    <a:lnTo>
                      <a:pt x="941" y="6"/>
                    </a:lnTo>
                    <a:lnTo>
                      <a:pt x="984" y="41"/>
                    </a:lnTo>
                    <a:lnTo>
                      <a:pt x="1004" y="83"/>
                    </a:lnTo>
                    <a:lnTo>
                      <a:pt x="969" y="195"/>
                    </a:lnTo>
                    <a:lnTo>
                      <a:pt x="955" y="257"/>
                    </a:lnTo>
                    <a:lnTo>
                      <a:pt x="899" y="278"/>
                    </a:lnTo>
                    <a:lnTo>
                      <a:pt x="1018" y="368"/>
                    </a:lnTo>
                    <a:lnTo>
                      <a:pt x="990" y="382"/>
                    </a:lnTo>
                    <a:lnTo>
                      <a:pt x="1088" y="501"/>
                    </a:lnTo>
                    <a:lnTo>
                      <a:pt x="1018" y="535"/>
                    </a:lnTo>
                    <a:lnTo>
                      <a:pt x="1067" y="654"/>
                    </a:lnTo>
                    <a:lnTo>
                      <a:pt x="1012" y="696"/>
                    </a:lnTo>
                    <a:lnTo>
                      <a:pt x="1046" y="752"/>
                    </a:lnTo>
                    <a:lnTo>
                      <a:pt x="913" y="779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800" name="Freeform 128"/>
              <p:cNvSpPr>
                <a:spLocks/>
              </p:cNvSpPr>
              <p:nvPr/>
            </p:nvSpPr>
            <p:spPr bwMode="auto">
              <a:xfrm>
                <a:off x="2436" y="3076"/>
                <a:ext cx="422" cy="264"/>
              </a:xfrm>
              <a:custGeom>
                <a:avLst/>
                <a:gdLst/>
                <a:ahLst/>
                <a:cxnLst>
                  <a:cxn ang="0">
                    <a:pos x="390" y="0"/>
                  </a:cxn>
                  <a:cxn ang="0">
                    <a:pos x="515" y="125"/>
                  </a:cxn>
                  <a:cxn ang="0">
                    <a:pos x="724" y="201"/>
                  </a:cxn>
                  <a:cxn ang="0">
                    <a:pos x="724" y="243"/>
                  </a:cxn>
                  <a:cxn ang="0">
                    <a:pos x="843" y="312"/>
                  </a:cxn>
                  <a:cxn ang="0">
                    <a:pos x="773" y="452"/>
                  </a:cxn>
                  <a:cxn ang="0">
                    <a:pos x="836" y="507"/>
                  </a:cxn>
                  <a:cxn ang="0">
                    <a:pos x="815" y="529"/>
                  </a:cxn>
                  <a:cxn ang="0">
                    <a:pos x="549" y="250"/>
                  </a:cxn>
                  <a:cxn ang="0">
                    <a:pos x="173" y="250"/>
                  </a:cxn>
                  <a:cxn ang="0">
                    <a:pos x="139" y="159"/>
                  </a:cxn>
                  <a:cxn ang="0">
                    <a:pos x="0" y="139"/>
                  </a:cxn>
                  <a:cxn ang="0">
                    <a:pos x="0" y="97"/>
                  </a:cxn>
                  <a:cxn ang="0">
                    <a:pos x="271" y="69"/>
                  </a:cxn>
                  <a:cxn ang="0">
                    <a:pos x="390" y="0"/>
                  </a:cxn>
                </a:cxnLst>
                <a:rect l="0" t="0" r="r" b="b"/>
                <a:pathLst>
                  <a:path w="843" h="529">
                    <a:moveTo>
                      <a:pt x="390" y="0"/>
                    </a:moveTo>
                    <a:lnTo>
                      <a:pt x="515" y="125"/>
                    </a:lnTo>
                    <a:lnTo>
                      <a:pt x="724" y="201"/>
                    </a:lnTo>
                    <a:lnTo>
                      <a:pt x="724" y="243"/>
                    </a:lnTo>
                    <a:lnTo>
                      <a:pt x="843" y="312"/>
                    </a:lnTo>
                    <a:lnTo>
                      <a:pt x="773" y="452"/>
                    </a:lnTo>
                    <a:lnTo>
                      <a:pt x="836" y="507"/>
                    </a:lnTo>
                    <a:lnTo>
                      <a:pt x="815" y="529"/>
                    </a:lnTo>
                    <a:lnTo>
                      <a:pt x="549" y="250"/>
                    </a:lnTo>
                    <a:lnTo>
                      <a:pt x="173" y="250"/>
                    </a:lnTo>
                    <a:lnTo>
                      <a:pt x="139" y="159"/>
                    </a:lnTo>
                    <a:lnTo>
                      <a:pt x="0" y="139"/>
                    </a:lnTo>
                    <a:lnTo>
                      <a:pt x="0" y="97"/>
                    </a:lnTo>
                    <a:lnTo>
                      <a:pt x="271" y="69"/>
                    </a:lnTo>
                    <a:lnTo>
                      <a:pt x="390" y="0"/>
                    </a:lnTo>
                    <a:close/>
                  </a:path>
                </a:pathLst>
              </a:custGeom>
              <a:solidFill>
                <a:srgbClr val="FF66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801" name="Freeform 129"/>
              <p:cNvSpPr>
                <a:spLocks/>
              </p:cNvSpPr>
              <p:nvPr/>
            </p:nvSpPr>
            <p:spPr bwMode="auto">
              <a:xfrm>
                <a:off x="2436" y="3076"/>
                <a:ext cx="422" cy="264"/>
              </a:xfrm>
              <a:custGeom>
                <a:avLst/>
                <a:gdLst/>
                <a:ahLst/>
                <a:cxnLst>
                  <a:cxn ang="0">
                    <a:pos x="390" y="0"/>
                  </a:cxn>
                  <a:cxn ang="0">
                    <a:pos x="515" y="125"/>
                  </a:cxn>
                  <a:cxn ang="0">
                    <a:pos x="725" y="202"/>
                  </a:cxn>
                  <a:cxn ang="0">
                    <a:pos x="725" y="244"/>
                  </a:cxn>
                  <a:cxn ang="0">
                    <a:pos x="843" y="313"/>
                  </a:cxn>
                  <a:cxn ang="0">
                    <a:pos x="773" y="453"/>
                  </a:cxn>
                  <a:cxn ang="0">
                    <a:pos x="837" y="508"/>
                  </a:cxn>
                  <a:cxn ang="0">
                    <a:pos x="815" y="529"/>
                  </a:cxn>
                  <a:cxn ang="0">
                    <a:pos x="551" y="250"/>
                  </a:cxn>
                  <a:cxn ang="0">
                    <a:pos x="174" y="250"/>
                  </a:cxn>
                  <a:cxn ang="0">
                    <a:pos x="139" y="160"/>
                  </a:cxn>
                  <a:cxn ang="0">
                    <a:pos x="0" y="139"/>
                  </a:cxn>
                  <a:cxn ang="0">
                    <a:pos x="0" y="97"/>
                  </a:cxn>
                  <a:cxn ang="0">
                    <a:pos x="272" y="69"/>
                  </a:cxn>
                  <a:cxn ang="0">
                    <a:pos x="390" y="0"/>
                  </a:cxn>
                </a:cxnLst>
                <a:rect l="0" t="0" r="r" b="b"/>
                <a:pathLst>
                  <a:path w="843" h="529">
                    <a:moveTo>
                      <a:pt x="390" y="0"/>
                    </a:moveTo>
                    <a:lnTo>
                      <a:pt x="515" y="125"/>
                    </a:lnTo>
                    <a:lnTo>
                      <a:pt x="725" y="202"/>
                    </a:lnTo>
                    <a:lnTo>
                      <a:pt x="725" y="244"/>
                    </a:lnTo>
                    <a:lnTo>
                      <a:pt x="843" y="313"/>
                    </a:lnTo>
                    <a:lnTo>
                      <a:pt x="773" y="453"/>
                    </a:lnTo>
                    <a:lnTo>
                      <a:pt x="837" y="508"/>
                    </a:lnTo>
                    <a:lnTo>
                      <a:pt x="815" y="529"/>
                    </a:lnTo>
                    <a:lnTo>
                      <a:pt x="551" y="250"/>
                    </a:lnTo>
                    <a:lnTo>
                      <a:pt x="174" y="250"/>
                    </a:lnTo>
                    <a:lnTo>
                      <a:pt x="139" y="160"/>
                    </a:lnTo>
                    <a:lnTo>
                      <a:pt x="0" y="139"/>
                    </a:lnTo>
                    <a:lnTo>
                      <a:pt x="0" y="97"/>
                    </a:lnTo>
                    <a:lnTo>
                      <a:pt x="272" y="69"/>
                    </a:lnTo>
                    <a:lnTo>
                      <a:pt x="390" y="0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802" name="Freeform 130"/>
              <p:cNvSpPr>
                <a:spLocks/>
              </p:cNvSpPr>
              <p:nvPr/>
            </p:nvSpPr>
            <p:spPr bwMode="auto">
              <a:xfrm>
                <a:off x="2495" y="2344"/>
                <a:ext cx="708" cy="519"/>
              </a:xfrm>
              <a:custGeom>
                <a:avLst/>
                <a:gdLst/>
                <a:ahLst/>
                <a:cxnLst>
                  <a:cxn ang="0">
                    <a:pos x="391" y="724"/>
                  </a:cxn>
                  <a:cxn ang="0">
                    <a:pos x="182" y="607"/>
                  </a:cxn>
                  <a:cxn ang="0">
                    <a:pos x="161" y="348"/>
                  </a:cxn>
                  <a:cxn ang="0">
                    <a:pos x="0" y="231"/>
                  </a:cxn>
                  <a:cxn ang="0">
                    <a:pos x="119" y="76"/>
                  </a:cxn>
                  <a:cxn ang="0">
                    <a:pos x="182" y="0"/>
                  </a:cxn>
                  <a:cxn ang="0">
                    <a:pos x="830" y="474"/>
                  </a:cxn>
                  <a:cxn ang="0">
                    <a:pos x="935" y="376"/>
                  </a:cxn>
                  <a:cxn ang="0">
                    <a:pos x="1033" y="516"/>
                  </a:cxn>
                  <a:cxn ang="0">
                    <a:pos x="1318" y="683"/>
                  </a:cxn>
                  <a:cxn ang="0">
                    <a:pos x="1353" y="655"/>
                  </a:cxn>
                  <a:cxn ang="0">
                    <a:pos x="1415" y="697"/>
                  </a:cxn>
                  <a:cxn ang="0">
                    <a:pos x="1318" y="871"/>
                  </a:cxn>
                  <a:cxn ang="0">
                    <a:pos x="1220" y="808"/>
                  </a:cxn>
                  <a:cxn ang="0">
                    <a:pos x="1116" y="1003"/>
                  </a:cxn>
                  <a:cxn ang="0">
                    <a:pos x="991" y="1038"/>
                  </a:cxn>
                  <a:cxn ang="0">
                    <a:pos x="942" y="969"/>
                  </a:cxn>
                  <a:cxn ang="0">
                    <a:pos x="893" y="955"/>
                  </a:cxn>
                  <a:cxn ang="0">
                    <a:pos x="907" y="913"/>
                  </a:cxn>
                  <a:cxn ang="0">
                    <a:pos x="824" y="892"/>
                  </a:cxn>
                  <a:cxn ang="0">
                    <a:pos x="838" y="836"/>
                  </a:cxn>
                  <a:cxn ang="0">
                    <a:pos x="760" y="816"/>
                  </a:cxn>
                  <a:cxn ang="0">
                    <a:pos x="733" y="892"/>
                  </a:cxn>
                  <a:cxn ang="0">
                    <a:pos x="649" y="885"/>
                  </a:cxn>
                  <a:cxn ang="0">
                    <a:pos x="649" y="752"/>
                  </a:cxn>
                  <a:cxn ang="0">
                    <a:pos x="474" y="599"/>
                  </a:cxn>
                  <a:cxn ang="0">
                    <a:pos x="391" y="724"/>
                  </a:cxn>
                </a:cxnLst>
                <a:rect l="0" t="0" r="r" b="b"/>
                <a:pathLst>
                  <a:path w="1415" h="1038">
                    <a:moveTo>
                      <a:pt x="391" y="724"/>
                    </a:moveTo>
                    <a:lnTo>
                      <a:pt x="182" y="607"/>
                    </a:lnTo>
                    <a:lnTo>
                      <a:pt x="161" y="348"/>
                    </a:lnTo>
                    <a:lnTo>
                      <a:pt x="0" y="231"/>
                    </a:lnTo>
                    <a:lnTo>
                      <a:pt x="119" y="76"/>
                    </a:lnTo>
                    <a:lnTo>
                      <a:pt x="182" y="0"/>
                    </a:lnTo>
                    <a:lnTo>
                      <a:pt x="830" y="474"/>
                    </a:lnTo>
                    <a:lnTo>
                      <a:pt x="935" y="376"/>
                    </a:lnTo>
                    <a:lnTo>
                      <a:pt x="1033" y="516"/>
                    </a:lnTo>
                    <a:lnTo>
                      <a:pt x="1318" y="683"/>
                    </a:lnTo>
                    <a:lnTo>
                      <a:pt x="1353" y="655"/>
                    </a:lnTo>
                    <a:lnTo>
                      <a:pt x="1415" y="697"/>
                    </a:lnTo>
                    <a:lnTo>
                      <a:pt x="1318" y="871"/>
                    </a:lnTo>
                    <a:lnTo>
                      <a:pt x="1220" y="808"/>
                    </a:lnTo>
                    <a:lnTo>
                      <a:pt x="1116" y="1003"/>
                    </a:lnTo>
                    <a:lnTo>
                      <a:pt x="991" y="1038"/>
                    </a:lnTo>
                    <a:lnTo>
                      <a:pt x="942" y="969"/>
                    </a:lnTo>
                    <a:lnTo>
                      <a:pt x="893" y="955"/>
                    </a:lnTo>
                    <a:lnTo>
                      <a:pt x="907" y="913"/>
                    </a:lnTo>
                    <a:lnTo>
                      <a:pt x="824" y="892"/>
                    </a:lnTo>
                    <a:lnTo>
                      <a:pt x="838" y="836"/>
                    </a:lnTo>
                    <a:lnTo>
                      <a:pt x="760" y="816"/>
                    </a:lnTo>
                    <a:lnTo>
                      <a:pt x="733" y="892"/>
                    </a:lnTo>
                    <a:lnTo>
                      <a:pt x="649" y="885"/>
                    </a:lnTo>
                    <a:lnTo>
                      <a:pt x="649" y="752"/>
                    </a:lnTo>
                    <a:lnTo>
                      <a:pt x="474" y="599"/>
                    </a:lnTo>
                    <a:lnTo>
                      <a:pt x="391" y="724"/>
                    </a:lnTo>
                    <a:close/>
                  </a:path>
                </a:pathLst>
              </a:custGeom>
              <a:solidFill>
                <a:srgbClr val="FF66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803" name="Freeform 131"/>
              <p:cNvSpPr>
                <a:spLocks/>
              </p:cNvSpPr>
              <p:nvPr/>
            </p:nvSpPr>
            <p:spPr bwMode="auto">
              <a:xfrm>
                <a:off x="2496" y="2344"/>
                <a:ext cx="707" cy="519"/>
              </a:xfrm>
              <a:custGeom>
                <a:avLst/>
                <a:gdLst/>
                <a:ahLst/>
                <a:cxnLst>
                  <a:cxn ang="0">
                    <a:pos x="390" y="726"/>
                  </a:cxn>
                  <a:cxn ang="0">
                    <a:pos x="181" y="607"/>
                  </a:cxn>
                  <a:cxn ang="0">
                    <a:pos x="159" y="350"/>
                  </a:cxn>
                  <a:cxn ang="0">
                    <a:pos x="0" y="231"/>
                  </a:cxn>
                  <a:cxn ang="0">
                    <a:pos x="117" y="77"/>
                  </a:cxn>
                  <a:cxn ang="0">
                    <a:pos x="181" y="0"/>
                  </a:cxn>
                  <a:cxn ang="0">
                    <a:pos x="829" y="475"/>
                  </a:cxn>
                  <a:cxn ang="0">
                    <a:pos x="933" y="377"/>
                  </a:cxn>
                  <a:cxn ang="0">
                    <a:pos x="1031" y="517"/>
                  </a:cxn>
                  <a:cxn ang="0">
                    <a:pos x="1317" y="684"/>
                  </a:cxn>
                  <a:cxn ang="0">
                    <a:pos x="1351" y="656"/>
                  </a:cxn>
                  <a:cxn ang="0">
                    <a:pos x="1414" y="698"/>
                  </a:cxn>
                  <a:cxn ang="0">
                    <a:pos x="1317" y="871"/>
                  </a:cxn>
                  <a:cxn ang="0">
                    <a:pos x="1219" y="809"/>
                  </a:cxn>
                  <a:cxn ang="0">
                    <a:pos x="1114" y="1004"/>
                  </a:cxn>
                  <a:cxn ang="0">
                    <a:pos x="989" y="1038"/>
                  </a:cxn>
                  <a:cxn ang="0">
                    <a:pos x="941" y="969"/>
                  </a:cxn>
                  <a:cxn ang="0">
                    <a:pos x="891" y="955"/>
                  </a:cxn>
                  <a:cxn ang="0">
                    <a:pos x="905" y="913"/>
                  </a:cxn>
                  <a:cxn ang="0">
                    <a:pos x="822" y="893"/>
                  </a:cxn>
                  <a:cxn ang="0">
                    <a:pos x="836" y="837"/>
                  </a:cxn>
                  <a:cxn ang="0">
                    <a:pos x="760" y="816"/>
                  </a:cxn>
                  <a:cxn ang="0">
                    <a:pos x="732" y="893"/>
                  </a:cxn>
                  <a:cxn ang="0">
                    <a:pos x="648" y="885"/>
                  </a:cxn>
                  <a:cxn ang="0">
                    <a:pos x="648" y="753"/>
                  </a:cxn>
                  <a:cxn ang="0">
                    <a:pos x="473" y="600"/>
                  </a:cxn>
                  <a:cxn ang="0">
                    <a:pos x="390" y="726"/>
                  </a:cxn>
                </a:cxnLst>
                <a:rect l="0" t="0" r="r" b="b"/>
                <a:pathLst>
                  <a:path w="1414" h="1038">
                    <a:moveTo>
                      <a:pt x="390" y="726"/>
                    </a:moveTo>
                    <a:lnTo>
                      <a:pt x="181" y="607"/>
                    </a:lnTo>
                    <a:lnTo>
                      <a:pt x="159" y="350"/>
                    </a:lnTo>
                    <a:lnTo>
                      <a:pt x="0" y="231"/>
                    </a:lnTo>
                    <a:lnTo>
                      <a:pt x="117" y="77"/>
                    </a:lnTo>
                    <a:lnTo>
                      <a:pt x="181" y="0"/>
                    </a:lnTo>
                    <a:lnTo>
                      <a:pt x="829" y="475"/>
                    </a:lnTo>
                    <a:lnTo>
                      <a:pt x="933" y="377"/>
                    </a:lnTo>
                    <a:lnTo>
                      <a:pt x="1031" y="517"/>
                    </a:lnTo>
                    <a:lnTo>
                      <a:pt x="1317" y="684"/>
                    </a:lnTo>
                    <a:lnTo>
                      <a:pt x="1351" y="656"/>
                    </a:lnTo>
                    <a:lnTo>
                      <a:pt x="1414" y="698"/>
                    </a:lnTo>
                    <a:lnTo>
                      <a:pt x="1317" y="871"/>
                    </a:lnTo>
                    <a:lnTo>
                      <a:pt x="1219" y="809"/>
                    </a:lnTo>
                    <a:lnTo>
                      <a:pt x="1114" y="1004"/>
                    </a:lnTo>
                    <a:lnTo>
                      <a:pt x="989" y="1038"/>
                    </a:lnTo>
                    <a:lnTo>
                      <a:pt x="941" y="969"/>
                    </a:lnTo>
                    <a:lnTo>
                      <a:pt x="891" y="955"/>
                    </a:lnTo>
                    <a:lnTo>
                      <a:pt x="905" y="913"/>
                    </a:lnTo>
                    <a:lnTo>
                      <a:pt x="822" y="893"/>
                    </a:lnTo>
                    <a:lnTo>
                      <a:pt x="836" y="837"/>
                    </a:lnTo>
                    <a:lnTo>
                      <a:pt x="760" y="816"/>
                    </a:lnTo>
                    <a:lnTo>
                      <a:pt x="732" y="893"/>
                    </a:lnTo>
                    <a:lnTo>
                      <a:pt x="648" y="885"/>
                    </a:lnTo>
                    <a:lnTo>
                      <a:pt x="648" y="753"/>
                    </a:lnTo>
                    <a:lnTo>
                      <a:pt x="473" y="600"/>
                    </a:lnTo>
                    <a:lnTo>
                      <a:pt x="390" y="726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804" name="Freeform 132"/>
              <p:cNvSpPr>
                <a:spLocks/>
              </p:cNvSpPr>
              <p:nvPr/>
            </p:nvSpPr>
            <p:spPr bwMode="auto">
              <a:xfrm>
                <a:off x="1732" y="2968"/>
                <a:ext cx="432" cy="296"/>
              </a:xfrm>
              <a:custGeom>
                <a:avLst/>
                <a:gdLst/>
                <a:ahLst/>
                <a:cxnLst>
                  <a:cxn ang="0">
                    <a:pos x="418" y="557"/>
                  </a:cxn>
                  <a:cxn ang="0">
                    <a:pos x="314" y="467"/>
                  </a:cxn>
                  <a:cxn ang="0">
                    <a:pos x="140" y="593"/>
                  </a:cxn>
                  <a:cxn ang="0">
                    <a:pos x="42" y="585"/>
                  </a:cxn>
                  <a:cxn ang="0">
                    <a:pos x="0" y="404"/>
                  </a:cxn>
                  <a:cxn ang="0">
                    <a:pos x="21" y="384"/>
                  </a:cxn>
                  <a:cxn ang="0">
                    <a:pos x="34" y="411"/>
                  </a:cxn>
                  <a:cxn ang="0">
                    <a:pos x="167" y="398"/>
                  </a:cxn>
                  <a:cxn ang="0">
                    <a:pos x="174" y="230"/>
                  </a:cxn>
                  <a:cxn ang="0">
                    <a:pos x="335" y="307"/>
                  </a:cxn>
                  <a:cxn ang="0">
                    <a:pos x="460" y="175"/>
                  </a:cxn>
                  <a:cxn ang="0">
                    <a:pos x="398" y="125"/>
                  </a:cxn>
                  <a:cxn ang="0">
                    <a:pos x="384" y="8"/>
                  </a:cxn>
                  <a:cxn ang="0">
                    <a:pos x="446" y="0"/>
                  </a:cxn>
                  <a:cxn ang="0">
                    <a:pos x="474" y="77"/>
                  </a:cxn>
                  <a:cxn ang="0">
                    <a:pos x="593" y="8"/>
                  </a:cxn>
                  <a:cxn ang="0">
                    <a:pos x="725" y="133"/>
                  </a:cxn>
                  <a:cxn ang="0">
                    <a:pos x="788" y="147"/>
                  </a:cxn>
                  <a:cxn ang="0">
                    <a:pos x="850" y="105"/>
                  </a:cxn>
                  <a:cxn ang="0">
                    <a:pos x="864" y="153"/>
                  </a:cxn>
                  <a:cxn ang="0">
                    <a:pos x="788" y="209"/>
                  </a:cxn>
                  <a:cxn ang="0">
                    <a:pos x="677" y="300"/>
                  </a:cxn>
                  <a:cxn ang="0">
                    <a:pos x="599" y="501"/>
                  </a:cxn>
                  <a:cxn ang="0">
                    <a:pos x="537" y="481"/>
                  </a:cxn>
                  <a:cxn ang="0">
                    <a:pos x="418" y="557"/>
                  </a:cxn>
                </a:cxnLst>
                <a:rect l="0" t="0" r="r" b="b"/>
                <a:pathLst>
                  <a:path w="864" h="593">
                    <a:moveTo>
                      <a:pt x="418" y="557"/>
                    </a:moveTo>
                    <a:lnTo>
                      <a:pt x="314" y="467"/>
                    </a:lnTo>
                    <a:lnTo>
                      <a:pt x="140" y="593"/>
                    </a:lnTo>
                    <a:lnTo>
                      <a:pt x="42" y="585"/>
                    </a:lnTo>
                    <a:lnTo>
                      <a:pt x="0" y="404"/>
                    </a:lnTo>
                    <a:lnTo>
                      <a:pt x="21" y="384"/>
                    </a:lnTo>
                    <a:lnTo>
                      <a:pt x="34" y="411"/>
                    </a:lnTo>
                    <a:lnTo>
                      <a:pt x="167" y="398"/>
                    </a:lnTo>
                    <a:lnTo>
                      <a:pt x="174" y="230"/>
                    </a:lnTo>
                    <a:lnTo>
                      <a:pt x="335" y="307"/>
                    </a:lnTo>
                    <a:lnTo>
                      <a:pt x="460" y="175"/>
                    </a:lnTo>
                    <a:lnTo>
                      <a:pt x="398" y="125"/>
                    </a:lnTo>
                    <a:lnTo>
                      <a:pt x="384" y="8"/>
                    </a:lnTo>
                    <a:lnTo>
                      <a:pt x="446" y="0"/>
                    </a:lnTo>
                    <a:lnTo>
                      <a:pt x="474" y="77"/>
                    </a:lnTo>
                    <a:lnTo>
                      <a:pt x="593" y="8"/>
                    </a:lnTo>
                    <a:lnTo>
                      <a:pt x="725" y="133"/>
                    </a:lnTo>
                    <a:lnTo>
                      <a:pt x="788" y="147"/>
                    </a:lnTo>
                    <a:lnTo>
                      <a:pt x="850" y="105"/>
                    </a:lnTo>
                    <a:lnTo>
                      <a:pt x="864" y="153"/>
                    </a:lnTo>
                    <a:lnTo>
                      <a:pt x="788" y="209"/>
                    </a:lnTo>
                    <a:lnTo>
                      <a:pt x="677" y="300"/>
                    </a:lnTo>
                    <a:lnTo>
                      <a:pt x="599" y="501"/>
                    </a:lnTo>
                    <a:lnTo>
                      <a:pt x="537" y="481"/>
                    </a:lnTo>
                    <a:lnTo>
                      <a:pt x="418" y="557"/>
                    </a:lnTo>
                    <a:close/>
                  </a:path>
                </a:pathLst>
              </a:custGeom>
              <a:solidFill>
                <a:srgbClr val="66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805" name="Freeform 133"/>
              <p:cNvSpPr>
                <a:spLocks/>
              </p:cNvSpPr>
              <p:nvPr/>
            </p:nvSpPr>
            <p:spPr bwMode="auto">
              <a:xfrm>
                <a:off x="1732" y="2968"/>
                <a:ext cx="433" cy="296"/>
              </a:xfrm>
              <a:custGeom>
                <a:avLst/>
                <a:gdLst/>
                <a:ahLst/>
                <a:cxnLst>
                  <a:cxn ang="0">
                    <a:pos x="419" y="557"/>
                  </a:cxn>
                  <a:cxn ang="0">
                    <a:pos x="314" y="466"/>
                  </a:cxn>
                  <a:cxn ang="0">
                    <a:pos x="140" y="592"/>
                  </a:cxn>
                  <a:cxn ang="0">
                    <a:pos x="42" y="585"/>
                  </a:cxn>
                  <a:cxn ang="0">
                    <a:pos x="0" y="404"/>
                  </a:cxn>
                  <a:cxn ang="0">
                    <a:pos x="22" y="383"/>
                  </a:cxn>
                  <a:cxn ang="0">
                    <a:pos x="36" y="410"/>
                  </a:cxn>
                  <a:cxn ang="0">
                    <a:pos x="167" y="397"/>
                  </a:cxn>
                  <a:cxn ang="0">
                    <a:pos x="175" y="229"/>
                  </a:cxn>
                  <a:cxn ang="0">
                    <a:pos x="336" y="307"/>
                  </a:cxn>
                  <a:cxn ang="0">
                    <a:pos x="461" y="174"/>
                  </a:cxn>
                  <a:cxn ang="0">
                    <a:pos x="398" y="126"/>
                  </a:cxn>
                  <a:cxn ang="0">
                    <a:pos x="384" y="7"/>
                  </a:cxn>
                  <a:cxn ang="0">
                    <a:pos x="447" y="0"/>
                  </a:cxn>
                  <a:cxn ang="0">
                    <a:pos x="475" y="76"/>
                  </a:cxn>
                  <a:cxn ang="0">
                    <a:pos x="593" y="7"/>
                  </a:cxn>
                  <a:cxn ang="0">
                    <a:pos x="726" y="132"/>
                  </a:cxn>
                  <a:cxn ang="0">
                    <a:pos x="788" y="146"/>
                  </a:cxn>
                  <a:cxn ang="0">
                    <a:pos x="851" y="104"/>
                  </a:cxn>
                  <a:cxn ang="0">
                    <a:pos x="865" y="153"/>
                  </a:cxn>
                  <a:cxn ang="0">
                    <a:pos x="788" y="209"/>
                  </a:cxn>
                  <a:cxn ang="0">
                    <a:pos x="677" y="299"/>
                  </a:cxn>
                  <a:cxn ang="0">
                    <a:pos x="600" y="502"/>
                  </a:cxn>
                  <a:cxn ang="0">
                    <a:pos x="537" y="480"/>
                  </a:cxn>
                  <a:cxn ang="0">
                    <a:pos x="419" y="557"/>
                  </a:cxn>
                </a:cxnLst>
                <a:rect l="0" t="0" r="r" b="b"/>
                <a:pathLst>
                  <a:path w="865" h="592">
                    <a:moveTo>
                      <a:pt x="419" y="557"/>
                    </a:moveTo>
                    <a:lnTo>
                      <a:pt x="314" y="466"/>
                    </a:lnTo>
                    <a:lnTo>
                      <a:pt x="140" y="592"/>
                    </a:lnTo>
                    <a:lnTo>
                      <a:pt x="42" y="585"/>
                    </a:lnTo>
                    <a:lnTo>
                      <a:pt x="0" y="404"/>
                    </a:lnTo>
                    <a:lnTo>
                      <a:pt x="22" y="383"/>
                    </a:lnTo>
                    <a:lnTo>
                      <a:pt x="36" y="410"/>
                    </a:lnTo>
                    <a:lnTo>
                      <a:pt x="167" y="397"/>
                    </a:lnTo>
                    <a:lnTo>
                      <a:pt x="175" y="229"/>
                    </a:lnTo>
                    <a:lnTo>
                      <a:pt x="336" y="307"/>
                    </a:lnTo>
                    <a:lnTo>
                      <a:pt x="461" y="174"/>
                    </a:lnTo>
                    <a:lnTo>
                      <a:pt x="398" y="126"/>
                    </a:lnTo>
                    <a:lnTo>
                      <a:pt x="384" y="7"/>
                    </a:lnTo>
                    <a:lnTo>
                      <a:pt x="447" y="0"/>
                    </a:lnTo>
                    <a:lnTo>
                      <a:pt x="475" y="76"/>
                    </a:lnTo>
                    <a:lnTo>
                      <a:pt x="593" y="7"/>
                    </a:lnTo>
                    <a:lnTo>
                      <a:pt x="726" y="132"/>
                    </a:lnTo>
                    <a:lnTo>
                      <a:pt x="788" y="146"/>
                    </a:lnTo>
                    <a:lnTo>
                      <a:pt x="851" y="104"/>
                    </a:lnTo>
                    <a:lnTo>
                      <a:pt x="865" y="153"/>
                    </a:lnTo>
                    <a:lnTo>
                      <a:pt x="788" y="209"/>
                    </a:lnTo>
                    <a:lnTo>
                      <a:pt x="677" y="299"/>
                    </a:lnTo>
                    <a:lnTo>
                      <a:pt x="600" y="502"/>
                    </a:lnTo>
                    <a:lnTo>
                      <a:pt x="537" y="480"/>
                    </a:lnTo>
                    <a:lnTo>
                      <a:pt x="419" y="557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806" name="Freeform 134"/>
              <p:cNvSpPr>
                <a:spLocks/>
              </p:cNvSpPr>
              <p:nvPr/>
            </p:nvSpPr>
            <p:spPr bwMode="auto">
              <a:xfrm>
                <a:off x="2994" y="4385"/>
                <a:ext cx="237" cy="213"/>
              </a:xfrm>
              <a:custGeom>
                <a:avLst/>
                <a:gdLst/>
                <a:ahLst/>
                <a:cxnLst>
                  <a:cxn ang="0">
                    <a:pos x="175" y="426"/>
                  </a:cxn>
                  <a:cxn ang="0">
                    <a:pos x="119" y="412"/>
                  </a:cxn>
                  <a:cxn ang="0">
                    <a:pos x="119" y="370"/>
                  </a:cxn>
                  <a:cxn ang="0">
                    <a:pos x="42" y="356"/>
                  </a:cxn>
                  <a:cxn ang="0">
                    <a:pos x="0" y="273"/>
                  </a:cxn>
                  <a:cxn ang="0">
                    <a:pos x="36" y="245"/>
                  </a:cxn>
                  <a:cxn ang="0">
                    <a:pos x="50" y="161"/>
                  </a:cxn>
                  <a:cxn ang="0">
                    <a:pos x="14" y="119"/>
                  </a:cxn>
                  <a:cxn ang="0">
                    <a:pos x="91" y="70"/>
                  </a:cxn>
                  <a:cxn ang="0">
                    <a:pos x="223" y="112"/>
                  </a:cxn>
                  <a:cxn ang="0">
                    <a:pos x="328" y="0"/>
                  </a:cxn>
                  <a:cxn ang="0">
                    <a:pos x="398" y="42"/>
                  </a:cxn>
                  <a:cxn ang="0">
                    <a:pos x="474" y="245"/>
                  </a:cxn>
                  <a:cxn ang="0">
                    <a:pos x="440" y="286"/>
                  </a:cxn>
                  <a:cxn ang="0">
                    <a:pos x="440" y="384"/>
                  </a:cxn>
                  <a:cxn ang="0">
                    <a:pos x="377" y="342"/>
                  </a:cxn>
                  <a:cxn ang="0">
                    <a:pos x="265" y="404"/>
                  </a:cxn>
                  <a:cxn ang="0">
                    <a:pos x="181" y="398"/>
                  </a:cxn>
                  <a:cxn ang="0">
                    <a:pos x="175" y="426"/>
                  </a:cxn>
                </a:cxnLst>
                <a:rect l="0" t="0" r="r" b="b"/>
                <a:pathLst>
                  <a:path w="474" h="426">
                    <a:moveTo>
                      <a:pt x="175" y="426"/>
                    </a:moveTo>
                    <a:lnTo>
                      <a:pt x="119" y="412"/>
                    </a:lnTo>
                    <a:lnTo>
                      <a:pt x="119" y="370"/>
                    </a:lnTo>
                    <a:lnTo>
                      <a:pt x="42" y="356"/>
                    </a:lnTo>
                    <a:lnTo>
                      <a:pt x="0" y="273"/>
                    </a:lnTo>
                    <a:lnTo>
                      <a:pt x="36" y="245"/>
                    </a:lnTo>
                    <a:lnTo>
                      <a:pt x="50" y="161"/>
                    </a:lnTo>
                    <a:lnTo>
                      <a:pt x="14" y="119"/>
                    </a:lnTo>
                    <a:lnTo>
                      <a:pt x="91" y="70"/>
                    </a:lnTo>
                    <a:lnTo>
                      <a:pt x="223" y="112"/>
                    </a:lnTo>
                    <a:lnTo>
                      <a:pt x="328" y="0"/>
                    </a:lnTo>
                    <a:lnTo>
                      <a:pt x="398" y="42"/>
                    </a:lnTo>
                    <a:lnTo>
                      <a:pt x="474" y="245"/>
                    </a:lnTo>
                    <a:lnTo>
                      <a:pt x="440" y="286"/>
                    </a:lnTo>
                    <a:lnTo>
                      <a:pt x="440" y="384"/>
                    </a:lnTo>
                    <a:lnTo>
                      <a:pt x="377" y="342"/>
                    </a:lnTo>
                    <a:lnTo>
                      <a:pt x="265" y="404"/>
                    </a:lnTo>
                    <a:lnTo>
                      <a:pt x="181" y="398"/>
                    </a:lnTo>
                    <a:lnTo>
                      <a:pt x="175" y="426"/>
                    </a:lnTo>
                    <a:close/>
                  </a:path>
                </a:pathLst>
              </a:custGeom>
              <a:solidFill>
                <a:srgbClr val="FF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807" name="Freeform 135"/>
              <p:cNvSpPr>
                <a:spLocks/>
              </p:cNvSpPr>
              <p:nvPr/>
            </p:nvSpPr>
            <p:spPr bwMode="auto">
              <a:xfrm>
                <a:off x="2994" y="4386"/>
                <a:ext cx="237" cy="212"/>
              </a:xfrm>
              <a:custGeom>
                <a:avLst/>
                <a:gdLst/>
                <a:ahLst/>
                <a:cxnLst>
                  <a:cxn ang="0">
                    <a:pos x="174" y="424"/>
                  </a:cxn>
                  <a:cxn ang="0">
                    <a:pos x="118" y="410"/>
                  </a:cxn>
                  <a:cxn ang="0">
                    <a:pos x="118" y="368"/>
                  </a:cxn>
                  <a:cxn ang="0">
                    <a:pos x="42" y="354"/>
                  </a:cxn>
                  <a:cxn ang="0">
                    <a:pos x="0" y="271"/>
                  </a:cxn>
                  <a:cxn ang="0">
                    <a:pos x="35" y="243"/>
                  </a:cxn>
                  <a:cxn ang="0">
                    <a:pos x="49" y="159"/>
                  </a:cxn>
                  <a:cxn ang="0">
                    <a:pos x="14" y="117"/>
                  </a:cxn>
                  <a:cxn ang="0">
                    <a:pos x="90" y="69"/>
                  </a:cxn>
                  <a:cxn ang="0">
                    <a:pos x="223" y="111"/>
                  </a:cxn>
                  <a:cxn ang="0">
                    <a:pos x="327" y="0"/>
                  </a:cxn>
                  <a:cxn ang="0">
                    <a:pos x="397" y="41"/>
                  </a:cxn>
                  <a:cxn ang="0">
                    <a:pos x="474" y="243"/>
                  </a:cxn>
                  <a:cxn ang="0">
                    <a:pos x="439" y="284"/>
                  </a:cxn>
                  <a:cxn ang="0">
                    <a:pos x="439" y="382"/>
                  </a:cxn>
                  <a:cxn ang="0">
                    <a:pos x="377" y="340"/>
                  </a:cxn>
                  <a:cxn ang="0">
                    <a:pos x="265" y="403"/>
                  </a:cxn>
                  <a:cxn ang="0">
                    <a:pos x="182" y="396"/>
                  </a:cxn>
                  <a:cxn ang="0">
                    <a:pos x="174" y="424"/>
                  </a:cxn>
                </a:cxnLst>
                <a:rect l="0" t="0" r="r" b="b"/>
                <a:pathLst>
                  <a:path w="474" h="424">
                    <a:moveTo>
                      <a:pt x="174" y="424"/>
                    </a:moveTo>
                    <a:lnTo>
                      <a:pt x="118" y="410"/>
                    </a:lnTo>
                    <a:lnTo>
                      <a:pt x="118" y="368"/>
                    </a:lnTo>
                    <a:lnTo>
                      <a:pt x="42" y="354"/>
                    </a:lnTo>
                    <a:lnTo>
                      <a:pt x="0" y="271"/>
                    </a:lnTo>
                    <a:lnTo>
                      <a:pt x="35" y="243"/>
                    </a:lnTo>
                    <a:lnTo>
                      <a:pt x="49" y="159"/>
                    </a:lnTo>
                    <a:lnTo>
                      <a:pt x="14" y="117"/>
                    </a:lnTo>
                    <a:lnTo>
                      <a:pt x="90" y="69"/>
                    </a:lnTo>
                    <a:lnTo>
                      <a:pt x="223" y="111"/>
                    </a:lnTo>
                    <a:lnTo>
                      <a:pt x="327" y="0"/>
                    </a:lnTo>
                    <a:lnTo>
                      <a:pt x="397" y="41"/>
                    </a:lnTo>
                    <a:lnTo>
                      <a:pt x="474" y="243"/>
                    </a:lnTo>
                    <a:lnTo>
                      <a:pt x="439" y="284"/>
                    </a:lnTo>
                    <a:lnTo>
                      <a:pt x="439" y="382"/>
                    </a:lnTo>
                    <a:lnTo>
                      <a:pt x="377" y="340"/>
                    </a:lnTo>
                    <a:lnTo>
                      <a:pt x="265" y="403"/>
                    </a:lnTo>
                    <a:lnTo>
                      <a:pt x="182" y="396"/>
                    </a:lnTo>
                    <a:lnTo>
                      <a:pt x="174" y="424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808" name="Freeform 136"/>
              <p:cNvSpPr>
                <a:spLocks/>
              </p:cNvSpPr>
              <p:nvPr/>
            </p:nvSpPr>
            <p:spPr bwMode="auto">
              <a:xfrm>
                <a:off x="2757" y="4016"/>
                <a:ext cx="467" cy="286"/>
              </a:xfrm>
              <a:custGeom>
                <a:avLst/>
                <a:gdLst/>
                <a:ahLst/>
                <a:cxnLst>
                  <a:cxn ang="0">
                    <a:pos x="933" y="168"/>
                  </a:cxn>
                  <a:cxn ang="0">
                    <a:pos x="891" y="285"/>
                  </a:cxn>
                  <a:cxn ang="0">
                    <a:pos x="836" y="258"/>
                  </a:cxn>
                  <a:cxn ang="0">
                    <a:pos x="808" y="299"/>
                  </a:cxn>
                  <a:cxn ang="0">
                    <a:pos x="766" y="251"/>
                  </a:cxn>
                  <a:cxn ang="0">
                    <a:pos x="613" y="271"/>
                  </a:cxn>
                  <a:cxn ang="0">
                    <a:pos x="509" y="244"/>
                  </a:cxn>
                  <a:cxn ang="0">
                    <a:pos x="467" y="313"/>
                  </a:cxn>
                  <a:cxn ang="0">
                    <a:pos x="439" y="488"/>
                  </a:cxn>
                  <a:cxn ang="0">
                    <a:pos x="341" y="474"/>
                  </a:cxn>
                  <a:cxn ang="0">
                    <a:pos x="320" y="571"/>
                  </a:cxn>
                  <a:cxn ang="0">
                    <a:pos x="286" y="565"/>
                  </a:cxn>
                  <a:cxn ang="0">
                    <a:pos x="188" y="544"/>
                  </a:cxn>
                  <a:cxn ang="0">
                    <a:pos x="153" y="425"/>
                  </a:cxn>
                  <a:cxn ang="0">
                    <a:pos x="83" y="418"/>
                  </a:cxn>
                  <a:cxn ang="0">
                    <a:pos x="91" y="369"/>
                  </a:cxn>
                  <a:cxn ang="0">
                    <a:pos x="0" y="279"/>
                  </a:cxn>
                  <a:cxn ang="0">
                    <a:pos x="0" y="202"/>
                  </a:cxn>
                  <a:cxn ang="0">
                    <a:pos x="35" y="160"/>
                  </a:cxn>
                  <a:cxn ang="0">
                    <a:pos x="139" y="140"/>
                  </a:cxn>
                  <a:cxn ang="0">
                    <a:pos x="236" y="174"/>
                  </a:cxn>
                  <a:cxn ang="0">
                    <a:pos x="264" y="84"/>
                  </a:cxn>
                  <a:cxn ang="0">
                    <a:pos x="209" y="77"/>
                  </a:cxn>
                  <a:cxn ang="0">
                    <a:pos x="223" y="0"/>
                  </a:cxn>
                  <a:cxn ang="0">
                    <a:pos x="390" y="77"/>
                  </a:cxn>
                  <a:cxn ang="0">
                    <a:pos x="439" y="49"/>
                  </a:cxn>
                  <a:cxn ang="0">
                    <a:pos x="627" y="160"/>
                  </a:cxn>
                  <a:cxn ang="0">
                    <a:pos x="724" y="21"/>
                  </a:cxn>
                  <a:cxn ang="0">
                    <a:pos x="815" y="70"/>
                  </a:cxn>
                  <a:cxn ang="0">
                    <a:pos x="863" y="56"/>
                  </a:cxn>
                  <a:cxn ang="0">
                    <a:pos x="927" y="84"/>
                  </a:cxn>
                  <a:cxn ang="0">
                    <a:pos x="933" y="168"/>
                  </a:cxn>
                </a:cxnLst>
                <a:rect l="0" t="0" r="r" b="b"/>
                <a:pathLst>
                  <a:path w="933" h="571">
                    <a:moveTo>
                      <a:pt x="933" y="168"/>
                    </a:moveTo>
                    <a:lnTo>
                      <a:pt x="891" y="285"/>
                    </a:lnTo>
                    <a:lnTo>
                      <a:pt x="836" y="258"/>
                    </a:lnTo>
                    <a:lnTo>
                      <a:pt x="808" y="299"/>
                    </a:lnTo>
                    <a:lnTo>
                      <a:pt x="766" y="251"/>
                    </a:lnTo>
                    <a:lnTo>
                      <a:pt x="613" y="271"/>
                    </a:lnTo>
                    <a:lnTo>
                      <a:pt x="509" y="244"/>
                    </a:lnTo>
                    <a:lnTo>
                      <a:pt x="467" y="313"/>
                    </a:lnTo>
                    <a:lnTo>
                      <a:pt x="439" y="488"/>
                    </a:lnTo>
                    <a:lnTo>
                      <a:pt x="341" y="474"/>
                    </a:lnTo>
                    <a:lnTo>
                      <a:pt x="320" y="571"/>
                    </a:lnTo>
                    <a:lnTo>
                      <a:pt x="286" y="565"/>
                    </a:lnTo>
                    <a:lnTo>
                      <a:pt x="188" y="544"/>
                    </a:lnTo>
                    <a:lnTo>
                      <a:pt x="153" y="425"/>
                    </a:lnTo>
                    <a:lnTo>
                      <a:pt x="83" y="418"/>
                    </a:lnTo>
                    <a:lnTo>
                      <a:pt x="91" y="369"/>
                    </a:lnTo>
                    <a:lnTo>
                      <a:pt x="0" y="279"/>
                    </a:lnTo>
                    <a:lnTo>
                      <a:pt x="0" y="202"/>
                    </a:lnTo>
                    <a:lnTo>
                      <a:pt x="35" y="160"/>
                    </a:lnTo>
                    <a:lnTo>
                      <a:pt x="139" y="140"/>
                    </a:lnTo>
                    <a:lnTo>
                      <a:pt x="236" y="174"/>
                    </a:lnTo>
                    <a:lnTo>
                      <a:pt x="264" y="84"/>
                    </a:lnTo>
                    <a:lnTo>
                      <a:pt x="209" y="77"/>
                    </a:lnTo>
                    <a:lnTo>
                      <a:pt x="223" y="0"/>
                    </a:lnTo>
                    <a:lnTo>
                      <a:pt x="390" y="77"/>
                    </a:lnTo>
                    <a:lnTo>
                      <a:pt x="439" y="49"/>
                    </a:lnTo>
                    <a:lnTo>
                      <a:pt x="627" y="160"/>
                    </a:lnTo>
                    <a:lnTo>
                      <a:pt x="724" y="21"/>
                    </a:lnTo>
                    <a:lnTo>
                      <a:pt x="815" y="70"/>
                    </a:lnTo>
                    <a:lnTo>
                      <a:pt x="863" y="56"/>
                    </a:lnTo>
                    <a:lnTo>
                      <a:pt x="927" y="84"/>
                    </a:lnTo>
                    <a:lnTo>
                      <a:pt x="933" y="168"/>
                    </a:lnTo>
                    <a:close/>
                  </a:path>
                </a:pathLst>
              </a:custGeom>
              <a:solidFill>
                <a:srgbClr val="66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809" name="Freeform 137"/>
              <p:cNvSpPr>
                <a:spLocks/>
              </p:cNvSpPr>
              <p:nvPr/>
            </p:nvSpPr>
            <p:spPr bwMode="auto">
              <a:xfrm>
                <a:off x="2757" y="4016"/>
                <a:ext cx="467" cy="286"/>
              </a:xfrm>
              <a:custGeom>
                <a:avLst/>
                <a:gdLst/>
                <a:ahLst/>
                <a:cxnLst>
                  <a:cxn ang="0">
                    <a:pos x="934" y="168"/>
                  </a:cxn>
                  <a:cxn ang="0">
                    <a:pos x="892" y="286"/>
                  </a:cxn>
                  <a:cxn ang="0">
                    <a:pos x="837" y="259"/>
                  </a:cxn>
                  <a:cxn ang="0">
                    <a:pos x="809" y="300"/>
                  </a:cxn>
                  <a:cxn ang="0">
                    <a:pos x="767" y="251"/>
                  </a:cxn>
                  <a:cxn ang="0">
                    <a:pos x="614" y="273"/>
                  </a:cxn>
                  <a:cxn ang="0">
                    <a:pos x="509" y="245"/>
                  </a:cxn>
                  <a:cxn ang="0">
                    <a:pos x="467" y="314"/>
                  </a:cxn>
                  <a:cxn ang="0">
                    <a:pos x="439" y="488"/>
                  </a:cxn>
                  <a:cxn ang="0">
                    <a:pos x="341" y="474"/>
                  </a:cxn>
                  <a:cxn ang="0">
                    <a:pos x="321" y="572"/>
                  </a:cxn>
                  <a:cxn ang="0">
                    <a:pos x="286" y="565"/>
                  </a:cxn>
                  <a:cxn ang="0">
                    <a:pos x="188" y="545"/>
                  </a:cxn>
                  <a:cxn ang="0">
                    <a:pos x="154" y="426"/>
                  </a:cxn>
                  <a:cxn ang="0">
                    <a:pos x="84" y="418"/>
                  </a:cxn>
                  <a:cxn ang="0">
                    <a:pos x="91" y="370"/>
                  </a:cxn>
                  <a:cxn ang="0">
                    <a:pos x="0" y="279"/>
                  </a:cxn>
                  <a:cxn ang="0">
                    <a:pos x="0" y="203"/>
                  </a:cxn>
                  <a:cxn ang="0">
                    <a:pos x="35" y="161"/>
                  </a:cxn>
                  <a:cxn ang="0">
                    <a:pos x="140" y="140"/>
                  </a:cxn>
                  <a:cxn ang="0">
                    <a:pos x="238" y="175"/>
                  </a:cxn>
                  <a:cxn ang="0">
                    <a:pos x="265" y="84"/>
                  </a:cxn>
                  <a:cxn ang="0">
                    <a:pos x="210" y="78"/>
                  </a:cxn>
                  <a:cxn ang="0">
                    <a:pos x="224" y="0"/>
                  </a:cxn>
                  <a:cxn ang="0">
                    <a:pos x="391" y="78"/>
                  </a:cxn>
                  <a:cxn ang="0">
                    <a:pos x="439" y="50"/>
                  </a:cxn>
                  <a:cxn ang="0">
                    <a:pos x="628" y="161"/>
                  </a:cxn>
                  <a:cxn ang="0">
                    <a:pos x="725" y="22"/>
                  </a:cxn>
                  <a:cxn ang="0">
                    <a:pos x="815" y="70"/>
                  </a:cxn>
                  <a:cxn ang="0">
                    <a:pos x="865" y="56"/>
                  </a:cxn>
                  <a:cxn ang="0">
                    <a:pos x="927" y="84"/>
                  </a:cxn>
                  <a:cxn ang="0">
                    <a:pos x="934" y="168"/>
                  </a:cxn>
                </a:cxnLst>
                <a:rect l="0" t="0" r="r" b="b"/>
                <a:pathLst>
                  <a:path w="934" h="572">
                    <a:moveTo>
                      <a:pt x="934" y="168"/>
                    </a:moveTo>
                    <a:lnTo>
                      <a:pt x="892" y="286"/>
                    </a:lnTo>
                    <a:lnTo>
                      <a:pt x="837" y="259"/>
                    </a:lnTo>
                    <a:lnTo>
                      <a:pt x="809" y="300"/>
                    </a:lnTo>
                    <a:lnTo>
                      <a:pt x="767" y="251"/>
                    </a:lnTo>
                    <a:lnTo>
                      <a:pt x="614" y="273"/>
                    </a:lnTo>
                    <a:lnTo>
                      <a:pt x="509" y="245"/>
                    </a:lnTo>
                    <a:lnTo>
                      <a:pt x="467" y="314"/>
                    </a:lnTo>
                    <a:lnTo>
                      <a:pt x="439" y="488"/>
                    </a:lnTo>
                    <a:lnTo>
                      <a:pt x="341" y="474"/>
                    </a:lnTo>
                    <a:lnTo>
                      <a:pt x="321" y="572"/>
                    </a:lnTo>
                    <a:lnTo>
                      <a:pt x="286" y="565"/>
                    </a:lnTo>
                    <a:lnTo>
                      <a:pt x="188" y="545"/>
                    </a:lnTo>
                    <a:lnTo>
                      <a:pt x="154" y="426"/>
                    </a:lnTo>
                    <a:lnTo>
                      <a:pt x="84" y="418"/>
                    </a:lnTo>
                    <a:lnTo>
                      <a:pt x="91" y="370"/>
                    </a:lnTo>
                    <a:lnTo>
                      <a:pt x="0" y="279"/>
                    </a:lnTo>
                    <a:lnTo>
                      <a:pt x="0" y="203"/>
                    </a:lnTo>
                    <a:lnTo>
                      <a:pt x="35" y="161"/>
                    </a:lnTo>
                    <a:lnTo>
                      <a:pt x="140" y="140"/>
                    </a:lnTo>
                    <a:lnTo>
                      <a:pt x="238" y="175"/>
                    </a:lnTo>
                    <a:lnTo>
                      <a:pt x="265" y="84"/>
                    </a:lnTo>
                    <a:lnTo>
                      <a:pt x="210" y="78"/>
                    </a:lnTo>
                    <a:lnTo>
                      <a:pt x="224" y="0"/>
                    </a:lnTo>
                    <a:lnTo>
                      <a:pt x="391" y="78"/>
                    </a:lnTo>
                    <a:lnTo>
                      <a:pt x="439" y="50"/>
                    </a:lnTo>
                    <a:lnTo>
                      <a:pt x="628" y="161"/>
                    </a:lnTo>
                    <a:lnTo>
                      <a:pt x="725" y="22"/>
                    </a:lnTo>
                    <a:lnTo>
                      <a:pt x="815" y="70"/>
                    </a:lnTo>
                    <a:lnTo>
                      <a:pt x="865" y="56"/>
                    </a:lnTo>
                    <a:lnTo>
                      <a:pt x="927" y="84"/>
                    </a:lnTo>
                    <a:lnTo>
                      <a:pt x="934" y="168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810" name="Freeform 138"/>
              <p:cNvSpPr>
                <a:spLocks/>
              </p:cNvSpPr>
              <p:nvPr/>
            </p:nvSpPr>
            <p:spPr bwMode="auto">
              <a:xfrm>
                <a:off x="1966" y="3807"/>
                <a:ext cx="303" cy="240"/>
              </a:xfrm>
              <a:custGeom>
                <a:avLst/>
                <a:gdLst/>
                <a:ahLst/>
                <a:cxnLst>
                  <a:cxn ang="0">
                    <a:pos x="605" y="202"/>
                  </a:cxn>
                  <a:cxn ang="0">
                    <a:pos x="563" y="307"/>
                  </a:cxn>
                  <a:cxn ang="0">
                    <a:pos x="577" y="349"/>
                  </a:cxn>
                  <a:cxn ang="0">
                    <a:pos x="480" y="481"/>
                  </a:cxn>
                  <a:cxn ang="0">
                    <a:pos x="159" y="425"/>
                  </a:cxn>
                  <a:cxn ang="0">
                    <a:pos x="195" y="391"/>
                  </a:cxn>
                  <a:cxn ang="0">
                    <a:pos x="153" y="391"/>
                  </a:cxn>
                  <a:cxn ang="0">
                    <a:pos x="41" y="182"/>
                  </a:cxn>
                  <a:cxn ang="0">
                    <a:pos x="0" y="0"/>
                  </a:cxn>
                  <a:cxn ang="0">
                    <a:pos x="348" y="56"/>
                  </a:cxn>
                  <a:cxn ang="0">
                    <a:pos x="362" y="112"/>
                  </a:cxn>
                  <a:cxn ang="0">
                    <a:pos x="487" y="168"/>
                  </a:cxn>
                  <a:cxn ang="0">
                    <a:pos x="605" y="202"/>
                  </a:cxn>
                </a:cxnLst>
                <a:rect l="0" t="0" r="r" b="b"/>
                <a:pathLst>
                  <a:path w="605" h="481">
                    <a:moveTo>
                      <a:pt x="605" y="202"/>
                    </a:moveTo>
                    <a:lnTo>
                      <a:pt x="563" y="307"/>
                    </a:lnTo>
                    <a:lnTo>
                      <a:pt x="577" y="349"/>
                    </a:lnTo>
                    <a:lnTo>
                      <a:pt x="480" y="481"/>
                    </a:lnTo>
                    <a:lnTo>
                      <a:pt x="159" y="425"/>
                    </a:lnTo>
                    <a:lnTo>
                      <a:pt x="195" y="391"/>
                    </a:lnTo>
                    <a:lnTo>
                      <a:pt x="153" y="391"/>
                    </a:lnTo>
                    <a:lnTo>
                      <a:pt x="41" y="182"/>
                    </a:lnTo>
                    <a:lnTo>
                      <a:pt x="0" y="0"/>
                    </a:lnTo>
                    <a:lnTo>
                      <a:pt x="348" y="56"/>
                    </a:lnTo>
                    <a:lnTo>
                      <a:pt x="362" y="112"/>
                    </a:lnTo>
                    <a:lnTo>
                      <a:pt x="487" y="168"/>
                    </a:lnTo>
                    <a:lnTo>
                      <a:pt x="605" y="202"/>
                    </a:lnTo>
                    <a:close/>
                  </a:path>
                </a:pathLst>
              </a:custGeom>
              <a:solidFill>
                <a:srgbClr val="FF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811" name="Freeform 139"/>
              <p:cNvSpPr>
                <a:spLocks/>
              </p:cNvSpPr>
              <p:nvPr/>
            </p:nvSpPr>
            <p:spPr bwMode="auto">
              <a:xfrm>
                <a:off x="1966" y="3807"/>
                <a:ext cx="303" cy="241"/>
              </a:xfrm>
              <a:custGeom>
                <a:avLst/>
                <a:gdLst/>
                <a:ahLst/>
                <a:cxnLst>
                  <a:cxn ang="0">
                    <a:pos x="606" y="202"/>
                  </a:cxn>
                  <a:cxn ang="0">
                    <a:pos x="564" y="306"/>
                  </a:cxn>
                  <a:cxn ang="0">
                    <a:pos x="578" y="348"/>
                  </a:cxn>
                  <a:cxn ang="0">
                    <a:pos x="481" y="481"/>
                  </a:cxn>
                  <a:cxn ang="0">
                    <a:pos x="160" y="425"/>
                  </a:cxn>
                  <a:cxn ang="0">
                    <a:pos x="195" y="390"/>
                  </a:cxn>
                  <a:cxn ang="0">
                    <a:pos x="153" y="390"/>
                  </a:cxn>
                  <a:cxn ang="0">
                    <a:pos x="41" y="181"/>
                  </a:cxn>
                  <a:cxn ang="0">
                    <a:pos x="0" y="0"/>
                  </a:cxn>
                  <a:cxn ang="0">
                    <a:pos x="348" y="55"/>
                  </a:cxn>
                  <a:cxn ang="0">
                    <a:pos x="362" y="111"/>
                  </a:cxn>
                  <a:cxn ang="0">
                    <a:pos x="487" y="167"/>
                  </a:cxn>
                  <a:cxn ang="0">
                    <a:pos x="606" y="202"/>
                  </a:cxn>
                </a:cxnLst>
                <a:rect l="0" t="0" r="r" b="b"/>
                <a:pathLst>
                  <a:path w="606" h="481">
                    <a:moveTo>
                      <a:pt x="606" y="202"/>
                    </a:moveTo>
                    <a:lnTo>
                      <a:pt x="564" y="306"/>
                    </a:lnTo>
                    <a:lnTo>
                      <a:pt x="578" y="348"/>
                    </a:lnTo>
                    <a:lnTo>
                      <a:pt x="481" y="481"/>
                    </a:lnTo>
                    <a:lnTo>
                      <a:pt x="160" y="425"/>
                    </a:lnTo>
                    <a:lnTo>
                      <a:pt x="195" y="390"/>
                    </a:lnTo>
                    <a:lnTo>
                      <a:pt x="153" y="390"/>
                    </a:lnTo>
                    <a:lnTo>
                      <a:pt x="41" y="181"/>
                    </a:lnTo>
                    <a:lnTo>
                      <a:pt x="0" y="0"/>
                    </a:lnTo>
                    <a:lnTo>
                      <a:pt x="348" y="55"/>
                    </a:lnTo>
                    <a:lnTo>
                      <a:pt x="362" y="111"/>
                    </a:lnTo>
                    <a:lnTo>
                      <a:pt x="487" y="167"/>
                    </a:lnTo>
                    <a:lnTo>
                      <a:pt x="606" y="202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812" name="Freeform 140"/>
              <p:cNvSpPr>
                <a:spLocks/>
              </p:cNvSpPr>
              <p:nvPr/>
            </p:nvSpPr>
            <p:spPr bwMode="auto">
              <a:xfrm>
                <a:off x="2426" y="3668"/>
                <a:ext cx="561" cy="237"/>
              </a:xfrm>
              <a:custGeom>
                <a:avLst/>
                <a:gdLst/>
                <a:ahLst/>
                <a:cxnLst>
                  <a:cxn ang="0">
                    <a:pos x="231" y="363"/>
                  </a:cxn>
                  <a:cxn ang="0">
                    <a:pos x="112" y="447"/>
                  </a:cxn>
                  <a:cxn ang="0">
                    <a:pos x="56" y="475"/>
                  </a:cxn>
                  <a:cxn ang="0">
                    <a:pos x="0" y="363"/>
                  </a:cxn>
                  <a:cxn ang="0">
                    <a:pos x="0" y="209"/>
                  </a:cxn>
                  <a:cxn ang="0">
                    <a:pos x="70" y="56"/>
                  </a:cxn>
                  <a:cxn ang="0">
                    <a:pos x="112" y="0"/>
                  </a:cxn>
                  <a:cxn ang="0">
                    <a:pos x="258" y="98"/>
                  </a:cxn>
                  <a:cxn ang="0">
                    <a:pos x="293" y="49"/>
                  </a:cxn>
                  <a:cxn ang="0">
                    <a:pos x="376" y="63"/>
                  </a:cxn>
                  <a:cxn ang="0">
                    <a:pos x="474" y="105"/>
                  </a:cxn>
                  <a:cxn ang="0">
                    <a:pos x="698" y="119"/>
                  </a:cxn>
                  <a:cxn ang="0">
                    <a:pos x="726" y="167"/>
                  </a:cxn>
                  <a:cxn ang="0">
                    <a:pos x="837" y="133"/>
                  </a:cxn>
                  <a:cxn ang="0">
                    <a:pos x="851" y="84"/>
                  </a:cxn>
                  <a:cxn ang="0">
                    <a:pos x="977" y="56"/>
                  </a:cxn>
                  <a:cxn ang="0">
                    <a:pos x="977" y="139"/>
                  </a:cxn>
                  <a:cxn ang="0">
                    <a:pos x="1122" y="175"/>
                  </a:cxn>
                  <a:cxn ang="0">
                    <a:pos x="1060" y="308"/>
                  </a:cxn>
                  <a:cxn ang="0">
                    <a:pos x="886" y="217"/>
                  </a:cxn>
                  <a:cxn ang="0">
                    <a:pos x="816" y="286"/>
                  </a:cxn>
                  <a:cxn ang="0">
                    <a:pos x="669" y="294"/>
                  </a:cxn>
                  <a:cxn ang="0">
                    <a:pos x="641" y="370"/>
                  </a:cxn>
                  <a:cxn ang="0">
                    <a:pos x="349" y="328"/>
                  </a:cxn>
                  <a:cxn ang="0">
                    <a:pos x="231" y="363"/>
                  </a:cxn>
                </a:cxnLst>
                <a:rect l="0" t="0" r="r" b="b"/>
                <a:pathLst>
                  <a:path w="1122" h="475">
                    <a:moveTo>
                      <a:pt x="231" y="363"/>
                    </a:moveTo>
                    <a:lnTo>
                      <a:pt x="112" y="447"/>
                    </a:lnTo>
                    <a:lnTo>
                      <a:pt x="56" y="475"/>
                    </a:lnTo>
                    <a:lnTo>
                      <a:pt x="0" y="363"/>
                    </a:lnTo>
                    <a:lnTo>
                      <a:pt x="0" y="209"/>
                    </a:lnTo>
                    <a:lnTo>
                      <a:pt x="70" y="56"/>
                    </a:lnTo>
                    <a:lnTo>
                      <a:pt x="112" y="0"/>
                    </a:lnTo>
                    <a:lnTo>
                      <a:pt x="258" y="98"/>
                    </a:lnTo>
                    <a:lnTo>
                      <a:pt x="293" y="49"/>
                    </a:lnTo>
                    <a:lnTo>
                      <a:pt x="376" y="63"/>
                    </a:lnTo>
                    <a:lnTo>
                      <a:pt x="474" y="105"/>
                    </a:lnTo>
                    <a:lnTo>
                      <a:pt x="698" y="119"/>
                    </a:lnTo>
                    <a:lnTo>
                      <a:pt x="726" y="167"/>
                    </a:lnTo>
                    <a:lnTo>
                      <a:pt x="837" y="133"/>
                    </a:lnTo>
                    <a:lnTo>
                      <a:pt x="851" y="84"/>
                    </a:lnTo>
                    <a:lnTo>
                      <a:pt x="977" y="56"/>
                    </a:lnTo>
                    <a:lnTo>
                      <a:pt x="977" y="139"/>
                    </a:lnTo>
                    <a:lnTo>
                      <a:pt x="1122" y="175"/>
                    </a:lnTo>
                    <a:lnTo>
                      <a:pt x="1060" y="308"/>
                    </a:lnTo>
                    <a:lnTo>
                      <a:pt x="886" y="217"/>
                    </a:lnTo>
                    <a:lnTo>
                      <a:pt x="816" y="286"/>
                    </a:lnTo>
                    <a:lnTo>
                      <a:pt x="669" y="294"/>
                    </a:lnTo>
                    <a:lnTo>
                      <a:pt x="641" y="370"/>
                    </a:lnTo>
                    <a:lnTo>
                      <a:pt x="349" y="328"/>
                    </a:lnTo>
                    <a:lnTo>
                      <a:pt x="231" y="363"/>
                    </a:lnTo>
                    <a:close/>
                  </a:path>
                </a:pathLst>
              </a:custGeom>
              <a:solidFill>
                <a:srgbClr val="66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813" name="Freeform 141"/>
              <p:cNvSpPr>
                <a:spLocks/>
              </p:cNvSpPr>
              <p:nvPr/>
            </p:nvSpPr>
            <p:spPr bwMode="auto">
              <a:xfrm>
                <a:off x="2426" y="3668"/>
                <a:ext cx="561" cy="237"/>
              </a:xfrm>
              <a:custGeom>
                <a:avLst/>
                <a:gdLst/>
                <a:ahLst/>
                <a:cxnLst>
                  <a:cxn ang="0">
                    <a:pos x="230" y="362"/>
                  </a:cxn>
                  <a:cxn ang="0">
                    <a:pos x="112" y="446"/>
                  </a:cxn>
                  <a:cxn ang="0">
                    <a:pos x="56" y="474"/>
                  </a:cxn>
                  <a:cxn ang="0">
                    <a:pos x="0" y="362"/>
                  </a:cxn>
                  <a:cxn ang="0">
                    <a:pos x="0" y="209"/>
                  </a:cxn>
                  <a:cxn ang="0">
                    <a:pos x="70" y="56"/>
                  </a:cxn>
                  <a:cxn ang="0">
                    <a:pos x="112" y="0"/>
                  </a:cxn>
                  <a:cxn ang="0">
                    <a:pos x="257" y="98"/>
                  </a:cxn>
                  <a:cxn ang="0">
                    <a:pos x="293" y="48"/>
                  </a:cxn>
                  <a:cxn ang="0">
                    <a:pos x="376" y="62"/>
                  </a:cxn>
                  <a:cxn ang="0">
                    <a:pos x="474" y="104"/>
                  </a:cxn>
                  <a:cxn ang="0">
                    <a:pos x="697" y="118"/>
                  </a:cxn>
                  <a:cxn ang="0">
                    <a:pos x="725" y="167"/>
                  </a:cxn>
                  <a:cxn ang="0">
                    <a:pos x="836" y="132"/>
                  </a:cxn>
                  <a:cxn ang="0">
                    <a:pos x="850" y="84"/>
                  </a:cxn>
                  <a:cxn ang="0">
                    <a:pos x="976" y="56"/>
                  </a:cxn>
                  <a:cxn ang="0">
                    <a:pos x="976" y="139"/>
                  </a:cxn>
                  <a:cxn ang="0">
                    <a:pos x="1122" y="174"/>
                  </a:cxn>
                  <a:cxn ang="0">
                    <a:pos x="1059" y="307"/>
                  </a:cxn>
                  <a:cxn ang="0">
                    <a:pos x="886" y="216"/>
                  </a:cxn>
                  <a:cxn ang="0">
                    <a:pos x="816" y="286"/>
                  </a:cxn>
                  <a:cxn ang="0">
                    <a:pos x="669" y="293"/>
                  </a:cxn>
                  <a:cxn ang="0">
                    <a:pos x="641" y="370"/>
                  </a:cxn>
                  <a:cxn ang="0">
                    <a:pos x="349" y="328"/>
                  </a:cxn>
                  <a:cxn ang="0">
                    <a:pos x="230" y="362"/>
                  </a:cxn>
                </a:cxnLst>
                <a:rect l="0" t="0" r="r" b="b"/>
                <a:pathLst>
                  <a:path w="1122" h="474">
                    <a:moveTo>
                      <a:pt x="230" y="362"/>
                    </a:moveTo>
                    <a:lnTo>
                      <a:pt x="112" y="446"/>
                    </a:lnTo>
                    <a:lnTo>
                      <a:pt x="56" y="474"/>
                    </a:lnTo>
                    <a:lnTo>
                      <a:pt x="0" y="362"/>
                    </a:lnTo>
                    <a:lnTo>
                      <a:pt x="0" y="209"/>
                    </a:lnTo>
                    <a:lnTo>
                      <a:pt x="70" y="56"/>
                    </a:lnTo>
                    <a:lnTo>
                      <a:pt x="112" y="0"/>
                    </a:lnTo>
                    <a:lnTo>
                      <a:pt x="257" y="98"/>
                    </a:lnTo>
                    <a:lnTo>
                      <a:pt x="293" y="48"/>
                    </a:lnTo>
                    <a:lnTo>
                      <a:pt x="376" y="62"/>
                    </a:lnTo>
                    <a:lnTo>
                      <a:pt x="474" y="104"/>
                    </a:lnTo>
                    <a:lnTo>
                      <a:pt x="697" y="118"/>
                    </a:lnTo>
                    <a:lnTo>
                      <a:pt x="725" y="167"/>
                    </a:lnTo>
                    <a:lnTo>
                      <a:pt x="836" y="132"/>
                    </a:lnTo>
                    <a:lnTo>
                      <a:pt x="850" y="84"/>
                    </a:lnTo>
                    <a:lnTo>
                      <a:pt x="976" y="56"/>
                    </a:lnTo>
                    <a:lnTo>
                      <a:pt x="976" y="139"/>
                    </a:lnTo>
                    <a:lnTo>
                      <a:pt x="1122" y="174"/>
                    </a:lnTo>
                    <a:lnTo>
                      <a:pt x="1059" y="307"/>
                    </a:lnTo>
                    <a:lnTo>
                      <a:pt x="886" y="216"/>
                    </a:lnTo>
                    <a:lnTo>
                      <a:pt x="816" y="286"/>
                    </a:lnTo>
                    <a:lnTo>
                      <a:pt x="669" y="293"/>
                    </a:lnTo>
                    <a:lnTo>
                      <a:pt x="641" y="370"/>
                    </a:lnTo>
                    <a:lnTo>
                      <a:pt x="349" y="328"/>
                    </a:lnTo>
                    <a:lnTo>
                      <a:pt x="230" y="362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814" name="Freeform 142"/>
              <p:cNvSpPr>
                <a:spLocks/>
              </p:cNvSpPr>
              <p:nvPr/>
            </p:nvSpPr>
            <p:spPr bwMode="auto">
              <a:xfrm>
                <a:off x="4771" y="2208"/>
                <a:ext cx="461" cy="687"/>
              </a:xfrm>
              <a:custGeom>
                <a:avLst/>
                <a:gdLst/>
                <a:ahLst/>
                <a:cxnLst>
                  <a:cxn ang="0">
                    <a:pos x="209" y="1374"/>
                  </a:cxn>
                  <a:cxn ang="0">
                    <a:pos x="139" y="1352"/>
                  </a:cxn>
                  <a:cxn ang="0">
                    <a:pos x="202" y="1074"/>
                  </a:cxn>
                  <a:cxn ang="0">
                    <a:pos x="105" y="1066"/>
                  </a:cxn>
                  <a:cxn ang="0">
                    <a:pos x="35" y="1115"/>
                  </a:cxn>
                  <a:cxn ang="0">
                    <a:pos x="49" y="1080"/>
                  </a:cxn>
                  <a:cxn ang="0">
                    <a:pos x="7" y="1080"/>
                  </a:cxn>
                  <a:cxn ang="0">
                    <a:pos x="63" y="1060"/>
                  </a:cxn>
                  <a:cxn ang="0">
                    <a:pos x="105" y="976"/>
                  </a:cxn>
                  <a:cxn ang="0">
                    <a:pos x="63" y="893"/>
                  </a:cxn>
                  <a:cxn ang="0">
                    <a:pos x="0" y="871"/>
                  </a:cxn>
                  <a:cxn ang="0">
                    <a:pos x="41" y="725"/>
                  </a:cxn>
                  <a:cxn ang="0">
                    <a:pos x="202" y="718"/>
                  </a:cxn>
                  <a:cxn ang="0">
                    <a:pos x="223" y="662"/>
                  </a:cxn>
                  <a:cxn ang="0">
                    <a:pos x="306" y="620"/>
                  </a:cxn>
                  <a:cxn ang="0">
                    <a:pos x="216" y="586"/>
                  </a:cxn>
                  <a:cxn ang="0">
                    <a:pos x="153" y="461"/>
                  </a:cxn>
                  <a:cxn ang="0">
                    <a:pos x="111" y="453"/>
                  </a:cxn>
                  <a:cxn ang="0">
                    <a:pos x="119" y="418"/>
                  </a:cxn>
                  <a:cxn ang="0">
                    <a:pos x="223" y="161"/>
                  </a:cxn>
                  <a:cxn ang="0">
                    <a:pos x="397" y="98"/>
                  </a:cxn>
                  <a:cxn ang="0">
                    <a:pos x="404" y="0"/>
                  </a:cxn>
                  <a:cxn ang="0">
                    <a:pos x="509" y="8"/>
                  </a:cxn>
                  <a:cxn ang="0">
                    <a:pos x="599" y="119"/>
                  </a:cxn>
                  <a:cxn ang="0">
                    <a:pos x="620" y="147"/>
                  </a:cxn>
                  <a:cxn ang="0">
                    <a:pos x="557" y="334"/>
                  </a:cxn>
                  <a:cxn ang="0">
                    <a:pos x="487" y="376"/>
                  </a:cxn>
                  <a:cxn ang="0">
                    <a:pos x="453" y="475"/>
                  </a:cxn>
                  <a:cxn ang="0">
                    <a:pos x="487" y="558"/>
                  </a:cxn>
                  <a:cxn ang="0">
                    <a:pos x="578" y="523"/>
                  </a:cxn>
                  <a:cxn ang="0">
                    <a:pos x="656" y="600"/>
                  </a:cxn>
                  <a:cxn ang="0">
                    <a:pos x="781" y="537"/>
                  </a:cxn>
                  <a:cxn ang="0">
                    <a:pos x="871" y="531"/>
                  </a:cxn>
                  <a:cxn ang="0">
                    <a:pos x="920" y="579"/>
                  </a:cxn>
                  <a:cxn ang="0">
                    <a:pos x="865" y="593"/>
                  </a:cxn>
                  <a:cxn ang="0">
                    <a:pos x="879" y="628"/>
                  </a:cxn>
                  <a:cxn ang="0">
                    <a:pos x="823" y="656"/>
                  </a:cxn>
                  <a:cxn ang="0">
                    <a:pos x="543" y="920"/>
                  </a:cxn>
                  <a:cxn ang="0">
                    <a:pos x="264" y="1227"/>
                  </a:cxn>
                  <a:cxn ang="0">
                    <a:pos x="209" y="1374"/>
                  </a:cxn>
                </a:cxnLst>
                <a:rect l="0" t="0" r="r" b="b"/>
                <a:pathLst>
                  <a:path w="920" h="1374">
                    <a:moveTo>
                      <a:pt x="209" y="1374"/>
                    </a:moveTo>
                    <a:lnTo>
                      <a:pt x="139" y="1352"/>
                    </a:lnTo>
                    <a:lnTo>
                      <a:pt x="202" y="1074"/>
                    </a:lnTo>
                    <a:lnTo>
                      <a:pt x="105" y="1066"/>
                    </a:lnTo>
                    <a:lnTo>
                      <a:pt x="35" y="1115"/>
                    </a:lnTo>
                    <a:lnTo>
                      <a:pt x="49" y="1080"/>
                    </a:lnTo>
                    <a:lnTo>
                      <a:pt x="7" y="1080"/>
                    </a:lnTo>
                    <a:lnTo>
                      <a:pt x="63" y="1060"/>
                    </a:lnTo>
                    <a:lnTo>
                      <a:pt x="105" y="976"/>
                    </a:lnTo>
                    <a:lnTo>
                      <a:pt x="63" y="893"/>
                    </a:lnTo>
                    <a:lnTo>
                      <a:pt x="0" y="871"/>
                    </a:lnTo>
                    <a:lnTo>
                      <a:pt x="41" y="725"/>
                    </a:lnTo>
                    <a:lnTo>
                      <a:pt x="202" y="718"/>
                    </a:lnTo>
                    <a:lnTo>
                      <a:pt x="223" y="662"/>
                    </a:lnTo>
                    <a:lnTo>
                      <a:pt x="306" y="620"/>
                    </a:lnTo>
                    <a:lnTo>
                      <a:pt x="216" y="586"/>
                    </a:lnTo>
                    <a:lnTo>
                      <a:pt x="153" y="461"/>
                    </a:lnTo>
                    <a:lnTo>
                      <a:pt x="111" y="453"/>
                    </a:lnTo>
                    <a:lnTo>
                      <a:pt x="119" y="418"/>
                    </a:lnTo>
                    <a:lnTo>
                      <a:pt x="223" y="161"/>
                    </a:lnTo>
                    <a:lnTo>
                      <a:pt x="397" y="98"/>
                    </a:lnTo>
                    <a:lnTo>
                      <a:pt x="404" y="0"/>
                    </a:lnTo>
                    <a:lnTo>
                      <a:pt x="509" y="8"/>
                    </a:lnTo>
                    <a:lnTo>
                      <a:pt x="599" y="119"/>
                    </a:lnTo>
                    <a:lnTo>
                      <a:pt x="620" y="147"/>
                    </a:lnTo>
                    <a:lnTo>
                      <a:pt x="557" y="334"/>
                    </a:lnTo>
                    <a:lnTo>
                      <a:pt x="487" y="376"/>
                    </a:lnTo>
                    <a:lnTo>
                      <a:pt x="453" y="475"/>
                    </a:lnTo>
                    <a:lnTo>
                      <a:pt x="487" y="558"/>
                    </a:lnTo>
                    <a:lnTo>
                      <a:pt x="578" y="523"/>
                    </a:lnTo>
                    <a:lnTo>
                      <a:pt x="656" y="600"/>
                    </a:lnTo>
                    <a:lnTo>
                      <a:pt x="781" y="537"/>
                    </a:lnTo>
                    <a:lnTo>
                      <a:pt x="871" y="531"/>
                    </a:lnTo>
                    <a:lnTo>
                      <a:pt x="920" y="579"/>
                    </a:lnTo>
                    <a:lnTo>
                      <a:pt x="865" y="593"/>
                    </a:lnTo>
                    <a:lnTo>
                      <a:pt x="879" y="628"/>
                    </a:lnTo>
                    <a:lnTo>
                      <a:pt x="823" y="656"/>
                    </a:lnTo>
                    <a:lnTo>
                      <a:pt x="543" y="920"/>
                    </a:lnTo>
                    <a:lnTo>
                      <a:pt x="264" y="1227"/>
                    </a:lnTo>
                    <a:lnTo>
                      <a:pt x="209" y="1374"/>
                    </a:lnTo>
                    <a:close/>
                  </a:path>
                </a:pathLst>
              </a:custGeom>
              <a:solidFill>
                <a:srgbClr val="FF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815" name="Freeform 143"/>
              <p:cNvSpPr>
                <a:spLocks/>
              </p:cNvSpPr>
              <p:nvPr/>
            </p:nvSpPr>
            <p:spPr bwMode="auto">
              <a:xfrm>
                <a:off x="4772" y="2209"/>
                <a:ext cx="460" cy="686"/>
              </a:xfrm>
              <a:custGeom>
                <a:avLst/>
                <a:gdLst/>
                <a:ahLst/>
                <a:cxnLst>
                  <a:cxn ang="0">
                    <a:pos x="209" y="1373"/>
                  </a:cxn>
                  <a:cxn ang="0">
                    <a:pos x="139" y="1351"/>
                  </a:cxn>
                  <a:cxn ang="0">
                    <a:pos x="201" y="1073"/>
                  </a:cxn>
                  <a:cxn ang="0">
                    <a:pos x="104" y="1066"/>
                  </a:cxn>
                  <a:cxn ang="0">
                    <a:pos x="34" y="1114"/>
                  </a:cxn>
                  <a:cxn ang="0">
                    <a:pos x="48" y="1080"/>
                  </a:cxn>
                  <a:cxn ang="0">
                    <a:pos x="6" y="1080"/>
                  </a:cxn>
                  <a:cxn ang="0">
                    <a:pos x="62" y="1059"/>
                  </a:cxn>
                  <a:cxn ang="0">
                    <a:pos x="104" y="975"/>
                  </a:cxn>
                  <a:cxn ang="0">
                    <a:pos x="62" y="892"/>
                  </a:cxn>
                  <a:cxn ang="0">
                    <a:pos x="0" y="871"/>
                  </a:cxn>
                  <a:cxn ang="0">
                    <a:pos x="41" y="724"/>
                  </a:cxn>
                  <a:cxn ang="0">
                    <a:pos x="201" y="718"/>
                  </a:cxn>
                  <a:cxn ang="0">
                    <a:pos x="223" y="662"/>
                  </a:cxn>
                  <a:cxn ang="0">
                    <a:pos x="306" y="621"/>
                  </a:cxn>
                  <a:cxn ang="0">
                    <a:pos x="215" y="585"/>
                  </a:cxn>
                  <a:cxn ang="0">
                    <a:pos x="153" y="460"/>
                  </a:cxn>
                  <a:cxn ang="0">
                    <a:pos x="111" y="453"/>
                  </a:cxn>
                  <a:cxn ang="0">
                    <a:pos x="118" y="418"/>
                  </a:cxn>
                  <a:cxn ang="0">
                    <a:pos x="223" y="160"/>
                  </a:cxn>
                  <a:cxn ang="0">
                    <a:pos x="396" y="98"/>
                  </a:cxn>
                  <a:cxn ang="0">
                    <a:pos x="404" y="0"/>
                  </a:cxn>
                  <a:cxn ang="0">
                    <a:pos x="508" y="7"/>
                  </a:cxn>
                  <a:cxn ang="0">
                    <a:pos x="599" y="118"/>
                  </a:cxn>
                  <a:cxn ang="0">
                    <a:pos x="619" y="146"/>
                  </a:cxn>
                  <a:cxn ang="0">
                    <a:pos x="557" y="335"/>
                  </a:cxn>
                  <a:cxn ang="0">
                    <a:pos x="487" y="376"/>
                  </a:cxn>
                  <a:cxn ang="0">
                    <a:pos x="452" y="474"/>
                  </a:cxn>
                  <a:cxn ang="0">
                    <a:pos x="487" y="557"/>
                  </a:cxn>
                  <a:cxn ang="0">
                    <a:pos x="577" y="523"/>
                  </a:cxn>
                  <a:cxn ang="0">
                    <a:pos x="655" y="599"/>
                  </a:cxn>
                  <a:cxn ang="0">
                    <a:pos x="780" y="537"/>
                  </a:cxn>
                  <a:cxn ang="0">
                    <a:pos x="871" y="530"/>
                  </a:cxn>
                  <a:cxn ang="0">
                    <a:pos x="919" y="579"/>
                  </a:cxn>
                  <a:cxn ang="0">
                    <a:pos x="864" y="593"/>
                  </a:cxn>
                  <a:cxn ang="0">
                    <a:pos x="878" y="627"/>
                  </a:cxn>
                  <a:cxn ang="0">
                    <a:pos x="822" y="655"/>
                  </a:cxn>
                  <a:cxn ang="0">
                    <a:pos x="543" y="919"/>
                  </a:cxn>
                  <a:cxn ang="0">
                    <a:pos x="264" y="1226"/>
                  </a:cxn>
                  <a:cxn ang="0">
                    <a:pos x="209" y="1373"/>
                  </a:cxn>
                </a:cxnLst>
                <a:rect l="0" t="0" r="r" b="b"/>
                <a:pathLst>
                  <a:path w="919" h="1373">
                    <a:moveTo>
                      <a:pt x="209" y="1373"/>
                    </a:moveTo>
                    <a:lnTo>
                      <a:pt x="139" y="1351"/>
                    </a:lnTo>
                    <a:lnTo>
                      <a:pt x="201" y="1073"/>
                    </a:lnTo>
                    <a:lnTo>
                      <a:pt x="104" y="1066"/>
                    </a:lnTo>
                    <a:lnTo>
                      <a:pt x="34" y="1114"/>
                    </a:lnTo>
                    <a:lnTo>
                      <a:pt x="48" y="1080"/>
                    </a:lnTo>
                    <a:lnTo>
                      <a:pt x="6" y="1080"/>
                    </a:lnTo>
                    <a:lnTo>
                      <a:pt x="62" y="1059"/>
                    </a:lnTo>
                    <a:lnTo>
                      <a:pt x="104" y="975"/>
                    </a:lnTo>
                    <a:lnTo>
                      <a:pt x="62" y="892"/>
                    </a:lnTo>
                    <a:lnTo>
                      <a:pt x="0" y="871"/>
                    </a:lnTo>
                    <a:lnTo>
                      <a:pt x="41" y="724"/>
                    </a:lnTo>
                    <a:lnTo>
                      <a:pt x="201" y="718"/>
                    </a:lnTo>
                    <a:lnTo>
                      <a:pt x="223" y="662"/>
                    </a:lnTo>
                    <a:lnTo>
                      <a:pt x="306" y="621"/>
                    </a:lnTo>
                    <a:lnTo>
                      <a:pt x="215" y="585"/>
                    </a:lnTo>
                    <a:lnTo>
                      <a:pt x="153" y="460"/>
                    </a:lnTo>
                    <a:lnTo>
                      <a:pt x="111" y="453"/>
                    </a:lnTo>
                    <a:lnTo>
                      <a:pt x="118" y="418"/>
                    </a:lnTo>
                    <a:lnTo>
                      <a:pt x="223" y="160"/>
                    </a:lnTo>
                    <a:lnTo>
                      <a:pt x="396" y="98"/>
                    </a:lnTo>
                    <a:lnTo>
                      <a:pt x="404" y="0"/>
                    </a:lnTo>
                    <a:lnTo>
                      <a:pt x="508" y="7"/>
                    </a:lnTo>
                    <a:lnTo>
                      <a:pt x="599" y="118"/>
                    </a:lnTo>
                    <a:lnTo>
                      <a:pt x="619" y="146"/>
                    </a:lnTo>
                    <a:lnTo>
                      <a:pt x="557" y="335"/>
                    </a:lnTo>
                    <a:lnTo>
                      <a:pt x="487" y="376"/>
                    </a:lnTo>
                    <a:lnTo>
                      <a:pt x="452" y="474"/>
                    </a:lnTo>
                    <a:lnTo>
                      <a:pt x="487" y="557"/>
                    </a:lnTo>
                    <a:lnTo>
                      <a:pt x="577" y="523"/>
                    </a:lnTo>
                    <a:lnTo>
                      <a:pt x="655" y="599"/>
                    </a:lnTo>
                    <a:lnTo>
                      <a:pt x="780" y="537"/>
                    </a:lnTo>
                    <a:lnTo>
                      <a:pt x="871" y="530"/>
                    </a:lnTo>
                    <a:lnTo>
                      <a:pt x="919" y="579"/>
                    </a:lnTo>
                    <a:lnTo>
                      <a:pt x="864" y="593"/>
                    </a:lnTo>
                    <a:lnTo>
                      <a:pt x="878" y="627"/>
                    </a:lnTo>
                    <a:lnTo>
                      <a:pt x="822" y="655"/>
                    </a:lnTo>
                    <a:lnTo>
                      <a:pt x="543" y="919"/>
                    </a:lnTo>
                    <a:lnTo>
                      <a:pt x="264" y="1226"/>
                    </a:lnTo>
                    <a:lnTo>
                      <a:pt x="209" y="1373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816" name="Freeform 144"/>
              <p:cNvSpPr>
                <a:spLocks/>
              </p:cNvSpPr>
              <p:nvPr/>
            </p:nvSpPr>
            <p:spPr bwMode="auto">
              <a:xfrm>
                <a:off x="4705" y="2811"/>
                <a:ext cx="436" cy="592"/>
              </a:xfrm>
              <a:custGeom>
                <a:avLst/>
                <a:gdLst/>
                <a:ahLst/>
                <a:cxnLst>
                  <a:cxn ang="0">
                    <a:pos x="808" y="823"/>
                  </a:cxn>
                  <a:cxn ang="0">
                    <a:pos x="745" y="899"/>
                  </a:cxn>
                  <a:cxn ang="0">
                    <a:pos x="808" y="962"/>
                  </a:cxn>
                  <a:cxn ang="0">
                    <a:pos x="766" y="1129"/>
                  </a:cxn>
                  <a:cxn ang="0">
                    <a:pos x="564" y="1185"/>
                  </a:cxn>
                  <a:cxn ang="0">
                    <a:pos x="578" y="1066"/>
                  </a:cxn>
                  <a:cxn ang="0">
                    <a:pos x="480" y="809"/>
                  </a:cxn>
                  <a:cxn ang="0">
                    <a:pos x="396" y="879"/>
                  </a:cxn>
                  <a:cxn ang="0">
                    <a:pos x="362" y="829"/>
                  </a:cxn>
                  <a:cxn ang="0">
                    <a:pos x="320" y="843"/>
                  </a:cxn>
                  <a:cxn ang="0">
                    <a:pos x="229" y="767"/>
                  </a:cxn>
                  <a:cxn ang="0">
                    <a:pos x="173" y="760"/>
                  </a:cxn>
                  <a:cxn ang="0">
                    <a:pos x="146" y="712"/>
                  </a:cxn>
                  <a:cxn ang="0">
                    <a:pos x="97" y="712"/>
                  </a:cxn>
                  <a:cxn ang="0">
                    <a:pos x="6" y="628"/>
                  </a:cxn>
                  <a:cxn ang="0">
                    <a:pos x="0" y="607"/>
                  </a:cxn>
                  <a:cxn ang="0">
                    <a:pos x="83" y="572"/>
                  </a:cxn>
                  <a:cxn ang="0">
                    <a:pos x="139" y="453"/>
                  </a:cxn>
                  <a:cxn ang="0">
                    <a:pos x="229" y="439"/>
                  </a:cxn>
                  <a:cxn ang="0">
                    <a:pos x="181" y="398"/>
                  </a:cxn>
                  <a:cxn ang="0">
                    <a:pos x="341" y="169"/>
                  </a:cxn>
                  <a:cxn ang="0">
                    <a:pos x="396" y="22"/>
                  </a:cxn>
                  <a:cxn ang="0">
                    <a:pos x="550" y="0"/>
                  </a:cxn>
                  <a:cxn ang="0">
                    <a:pos x="717" y="50"/>
                  </a:cxn>
                  <a:cxn ang="0">
                    <a:pos x="802" y="22"/>
                  </a:cxn>
                  <a:cxn ang="0">
                    <a:pos x="829" y="42"/>
                  </a:cxn>
                  <a:cxn ang="0">
                    <a:pos x="822" y="105"/>
                  </a:cxn>
                  <a:cxn ang="0">
                    <a:pos x="850" y="119"/>
                  </a:cxn>
                  <a:cxn ang="0">
                    <a:pos x="864" y="182"/>
                  </a:cxn>
                  <a:cxn ang="0">
                    <a:pos x="815" y="252"/>
                  </a:cxn>
                  <a:cxn ang="0">
                    <a:pos x="802" y="322"/>
                  </a:cxn>
                  <a:cxn ang="0">
                    <a:pos x="794" y="384"/>
                  </a:cxn>
                  <a:cxn ang="0">
                    <a:pos x="871" y="426"/>
                  </a:cxn>
                  <a:cxn ang="0">
                    <a:pos x="829" y="614"/>
                  </a:cxn>
                  <a:cxn ang="0">
                    <a:pos x="788" y="648"/>
                  </a:cxn>
                  <a:cxn ang="0">
                    <a:pos x="808" y="823"/>
                  </a:cxn>
                </a:cxnLst>
                <a:rect l="0" t="0" r="r" b="b"/>
                <a:pathLst>
                  <a:path w="871" h="1185">
                    <a:moveTo>
                      <a:pt x="808" y="823"/>
                    </a:moveTo>
                    <a:lnTo>
                      <a:pt x="745" y="899"/>
                    </a:lnTo>
                    <a:lnTo>
                      <a:pt x="808" y="962"/>
                    </a:lnTo>
                    <a:lnTo>
                      <a:pt x="766" y="1129"/>
                    </a:lnTo>
                    <a:lnTo>
                      <a:pt x="564" y="1185"/>
                    </a:lnTo>
                    <a:lnTo>
                      <a:pt x="578" y="1066"/>
                    </a:lnTo>
                    <a:lnTo>
                      <a:pt x="480" y="809"/>
                    </a:lnTo>
                    <a:lnTo>
                      <a:pt x="396" y="879"/>
                    </a:lnTo>
                    <a:lnTo>
                      <a:pt x="362" y="829"/>
                    </a:lnTo>
                    <a:lnTo>
                      <a:pt x="320" y="843"/>
                    </a:lnTo>
                    <a:lnTo>
                      <a:pt x="229" y="767"/>
                    </a:lnTo>
                    <a:lnTo>
                      <a:pt x="173" y="760"/>
                    </a:lnTo>
                    <a:lnTo>
                      <a:pt x="146" y="712"/>
                    </a:lnTo>
                    <a:lnTo>
                      <a:pt x="97" y="712"/>
                    </a:lnTo>
                    <a:lnTo>
                      <a:pt x="6" y="628"/>
                    </a:lnTo>
                    <a:lnTo>
                      <a:pt x="0" y="607"/>
                    </a:lnTo>
                    <a:lnTo>
                      <a:pt x="83" y="572"/>
                    </a:lnTo>
                    <a:lnTo>
                      <a:pt x="139" y="453"/>
                    </a:lnTo>
                    <a:lnTo>
                      <a:pt x="229" y="439"/>
                    </a:lnTo>
                    <a:lnTo>
                      <a:pt x="181" y="398"/>
                    </a:lnTo>
                    <a:lnTo>
                      <a:pt x="341" y="169"/>
                    </a:lnTo>
                    <a:lnTo>
                      <a:pt x="396" y="22"/>
                    </a:lnTo>
                    <a:lnTo>
                      <a:pt x="550" y="0"/>
                    </a:lnTo>
                    <a:lnTo>
                      <a:pt x="717" y="50"/>
                    </a:lnTo>
                    <a:lnTo>
                      <a:pt x="802" y="22"/>
                    </a:lnTo>
                    <a:lnTo>
                      <a:pt x="829" y="42"/>
                    </a:lnTo>
                    <a:lnTo>
                      <a:pt x="822" y="105"/>
                    </a:lnTo>
                    <a:lnTo>
                      <a:pt x="850" y="119"/>
                    </a:lnTo>
                    <a:lnTo>
                      <a:pt x="864" y="182"/>
                    </a:lnTo>
                    <a:lnTo>
                      <a:pt x="815" y="252"/>
                    </a:lnTo>
                    <a:lnTo>
                      <a:pt x="802" y="322"/>
                    </a:lnTo>
                    <a:lnTo>
                      <a:pt x="794" y="384"/>
                    </a:lnTo>
                    <a:lnTo>
                      <a:pt x="871" y="426"/>
                    </a:lnTo>
                    <a:lnTo>
                      <a:pt x="829" y="614"/>
                    </a:lnTo>
                    <a:lnTo>
                      <a:pt x="788" y="648"/>
                    </a:lnTo>
                    <a:lnTo>
                      <a:pt x="808" y="823"/>
                    </a:lnTo>
                    <a:close/>
                  </a:path>
                </a:pathLst>
              </a:custGeom>
              <a:solidFill>
                <a:srgbClr val="FF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817" name="Freeform 145"/>
              <p:cNvSpPr>
                <a:spLocks/>
              </p:cNvSpPr>
              <p:nvPr/>
            </p:nvSpPr>
            <p:spPr bwMode="auto">
              <a:xfrm>
                <a:off x="4705" y="2811"/>
                <a:ext cx="436" cy="593"/>
              </a:xfrm>
              <a:custGeom>
                <a:avLst/>
                <a:gdLst/>
                <a:ahLst/>
                <a:cxnLst>
                  <a:cxn ang="0">
                    <a:pos x="809" y="822"/>
                  </a:cxn>
                  <a:cxn ang="0">
                    <a:pos x="746" y="899"/>
                  </a:cxn>
                  <a:cxn ang="0">
                    <a:pos x="809" y="961"/>
                  </a:cxn>
                  <a:cxn ang="0">
                    <a:pos x="767" y="1129"/>
                  </a:cxn>
                  <a:cxn ang="0">
                    <a:pos x="565" y="1185"/>
                  </a:cxn>
                  <a:cxn ang="0">
                    <a:pos x="579" y="1066"/>
                  </a:cxn>
                  <a:cxn ang="0">
                    <a:pos x="481" y="808"/>
                  </a:cxn>
                  <a:cxn ang="0">
                    <a:pos x="397" y="878"/>
                  </a:cxn>
                  <a:cxn ang="0">
                    <a:pos x="362" y="829"/>
                  </a:cxn>
                  <a:cxn ang="0">
                    <a:pos x="320" y="843"/>
                  </a:cxn>
                  <a:cxn ang="0">
                    <a:pos x="230" y="766"/>
                  </a:cxn>
                  <a:cxn ang="0">
                    <a:pos x="174" y="760"/>
                  </a:cxn>
                  <a:cxn ang="0">
                    <a:pos x="147" y="711"/>
                  </a:cxn>
                  <a:cxn ang="0">
                    <a:pos x="97" y="711"/>
                  </a:cxn>
                  <a:cxn ang="0">
                    <a:pos x="7" y="627"/>
                  </a:cxn>
                  <a:cxn ang="0">
                    <a:pos x="0" y="607"/>
                  </a:cxn>
                  <a:cxn ang="0">
                    <a:pos x="83" y="571"/>
                  </a:cxn>
                  <a:cxn ang="0">
                    <a:pos x="139" y="453"/>
                  </a:cxn>
                  <a:cxn ang="0">
                    <a:pos x="230" y="440"/>
                  </a:cxn>
                  <a:cxn ang="0">
                    <a:pos x="181" y="398"/>
                  </a:cxn>
                  <a:cxn ang="0">
                    <a:pos x="342" y="168"/>
                  </a:cxn>
                  <a:cxn ang="0">
                    <a:pos x="397" y="21"/>
                  </a:cxn>
                  <a:cxn ang="0">
                    <a:pos x="551" y="0"/>
                  </a:cxn>
                  <a:cxn ang="0">
                    <a:pos x="718" y="49"/>
                  </a:cxn>
                  <a:cxn ang="0">
                    <a:pos x="802" y="21"/>
                  </a:cxn>
                  <a:cxn ang="0">
                    <a:pos x="829" y="42"/>
                  </a:cxn>
                  <a:cxn ang="0">
                    <a:pos x="823" y="104"/>
                  </a:cxn>
                  <a:cxn ang="0">
                    <a:pos x="851" y="118"/>
                  </a:cxn>
                  <a:cxn ang="0">
                    <a:pos x="865" y="181"/>
                  </a:cxn>
                  <a:cxn ang="0">
                    <a:pos x="815" y="251"/>
                  </a:cxn>
                  <a:cxn ang="0">
                    <a:pos x="802" y="321"/>
                  </a:cxn>
                  <a:cxn ang="0">
                    <a:pos x="795" y="384"/>
                  </a:cxn>
                  <a:cxn ang="0">
                    <a:pos x="871" y="426"/>
                  </a:cxn>
                  <a:cxn ang="0">
                    <a:pos x="829" y="613"/>
                  </a:cxn>
                  <a:cxn ang="0">
                    <a:pos x="788" y="648"/>
                  </a:cxn>
                  <a:cxn ang="0">
                    <a:pos x="809" y="822"/>
                  </a:cxn>
                </a:cxnLst>
                <a:rect l="0" t="0" r="r" b="b"/>
                <a:pathLst>
                  <a:path w="871" h="1185">
                    <a:moveTo>
                      <a:pt x="809" y="822"/>
                    </a:moveTo>
                    <a:lnTo>
                      <a:pt x="746" y="899"/>
                    </a:lnTo>
                    <a:lnTo>
                      <a:pt x="809" y="961"/>
                    </a:lnTo>
                    <a:lnTo>
                      <a:pt x="767" y="1129"/>
                    </a:lnTo>
                    <a:lnTo>
                      <a:pt x="565" y="1185"/>
                    </a:lnTo>
                    <a:lnTo>
                      <a:pt x="579" y="1066"/>
                    </a:lnTo>
                    <a:lnTo>
                      <a:pt x="481" y="808"/>
                    </a:lnTo>
                    <a:lnTo>
                      <a:pt x="397" y="878"/>
                    </a:lnTo>
                    <a:lnTo>
                      <a:pt x="362" y="829"/>
                    </a:lnTo>
                    <a:lnTo>
                      <a:pt x="320" y="843"/>
                    </a:lnTo>
                    <a:lnTo>
                      <a:pt x="230" y="766"/>
                    </a:lnTo>
                    <a:lnTo>
                      <a:pt x="174" y="760"/>
                    </a:lnTo>
                    <a:lnTo>
                      <a:pt x="147" y="711"/>
                    </a:lnTo>
                    <a:lnTo>
                      <a:pt x="97" y="711"/>
                    </a:lnTo>
                    <a:lnTo>
                      <a:pt x="7" y="627"/>
                    </a:lnTo>
                    <a:lnTo>
                      <a:pt x="0" y="607"/>
                    </a:lnTo>
                    <a:lnTo>
                      <a:pt x="83" y="571"/>
                    </a:lnTo>
                    <a:lnTo>
                      <a:pt x="139" y="453"/>
                    </a:lnTo>
                    <a:lnTo>
                      <a:pt x="230" y="440"/>
                    </a:lnTo>
                    <a:lnTo>
                      <a:pt x="181" y="398"/>
                    </a:lnTo>
                    <a:lnTo>
                      <a:pt x="342" y="168"/>
                    </a:lnTo>
                    <a:lnTo>
                      <a:pt x="397" y="21"/>
                    </a:lnTo>
                    <a:lnTo>
                      <a:pt x="551" y="0"/>
                    </a:lnTo>
                    <a:lnTo>
                      <a:pt x="718" y="49"/>
                    </a:lnTo>
                    <a:lnTo>
                      <a:pt x="802" y="21"/>
                    </a:lnTo>
                    <a:lnTo>
                      <a:pt x="829" y="42"/>
                    </a:lnTo>
                    <a:lnTo>
                      <a:pt x="823" y="104"/>
                    </a:lnTo>
                    <a:lnTo>
                      <a:pt x="851" y="118"/>
                    </a:lnTo>
                    <a:lnTo>
                      <a:pt x="865" y="181"/>
                    </a:lnTo>
                    <a:lnTo>
                      <a:pt x="815" y="251"/>
                    </a:lnTo>
                    <a:lnTo>
                      <a:pt x="802" y="321"/>
                    </a:lnTo>
                    <a:lnTo>
                      <a:pt x="795" y="384"/>
                    </a:lnTo>
                    <a:lnTo>
                      <a:pt x="871" y="426"/>
                    </a:lnTo>
                    <a:lnTo>
                      <a:pt x="829" y="613"/>
                    </a:lnTo>
                    <a:lnTo>
                      <a:pt x="788" y="648"/>
                    </a:lnTo>
                    <a:lnTo>
                      <a:pt x="809" y="822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818" name="Freeform 146"/>
              <p:cNvSpPr>
                <a:spLocks/>
              </p:cNvSpPr>
              <p:nvPr/>
            </p:nvSpPr>
            <p:spPr bwMode="auto">
              <a:xfrm>
                <a:off x="4552" y="2347"/>
                <a:ext cx="230" cy="262"/>
              </a:xfrm>
              <a:custGeom>
                <a:avLst/>
                <a:gdLst/>
                <a:ahLst/>
                <a:cxnLst>
                  <a:cxn ang="0">
                    <a:pos x="119" y="523"/>
                  </a:cxn>
                  <a:cxn ang="0">
                    <a:pos x="56" y="433"/>
                  </a:cxn>
                  <a:cxn ang="0">
                    <a:pos x="14" y="467"/>
                  </a:cxn>
                  <a:cxn ang="0">
                    <a:pos x="0" y="433"/>
                  </a:cxn>
                  <a:cxn ang="0">
                    <a:pos x="84" y="238"/>
                  </a:cxn>
                  <a:cxn ang="0">
                    <a:pos x="22" y="139"/>
                  </a:cxn>
                  <a:cxn ang="0">
                    <a:pos x="14" y="63"/>
                  </a:cxn>
                  <a:cxn ang="0">
                    <a:pos x="112" y="133"/>
                  </a:cxn>
                  <a:cxn ang="0">
                    <a:pos x="168" y="63"/>
                  </a:cxn>
                  <a:cxn ang="0">
                    <a:pos x="336" y="77"/>
                  </a:cxn>
                  <a:cxn ang="0">
                    <a:pos x="398" y="0"/>
                  </a:cxn>
                  <a:cxn ang="0">
                    <a:pos x="370" y="133"/>
                  </a:cxn>
                  <a:cxn ang="0">
                    <a:pos x="461" y="258"/>
                  </a:cxn>
                  <a:cxn ang="0">
                    <a:pos x="328" y="321"/>
                  </a:cxn>
                  <a:cxn ang="0">
                    <a:pos x="300" y="286"/>
                  </a:cxn>
                  <a:cxn ang="0">
                    <a:pos x="245" y="425"/>
                  </a:cxn>
                  <a:cxn ang="0">
                    <a:pos x="119" y="523"/>
                  </a:cxn>
                </a:cxnLst>
                <a:rect l="0" t="0" r="r" b="b"/>
                <a:pathLst>
                  <a:path w="461" h="523">
                    <a:moveTo>
                      <a:pt x="119" y="523"/>
                    </a:moveTo>
                    <a:lnTo>
                      <a:pt x="56" y="433"/>
                    </a:lnTo>
                    <a:lnTo>
                      <a:pt x="14" y="467"/>
                    </a:lnTo>
                    <a:lnTo>
                      <a:pt x="0" y="433"/>
                    </a:lnTo>
                    <a:lnTo>
                      <a:pt x="84" y="238"/>
                    </a:lnTo>
                    <a:lnTo>
                      <a:pt x="22" y="139"/>
                    </a:lnTo>
                    <a:lnTo>
                      <a:pt x="14" y="63"/>
                    </a:lnTo>
                    <a:lnTo>
                      <a:pt x="112" y="133"/>
                    </a:lnTo>
                    <a:lnTo>
                      <a:pt x="168" y="63"/>
                    </a:lnTo>
                    <a:lnTo>
                      <a:pt x="336" y="77"/>
                    </a:lnTo>
                    <a:lnTo>
                      <a:pt x="398" y="0"/>
                    </a:lnTo>
                    <a:lnTo>
                      <a:pt x="370" y="133"/>
                    </a:lnTo>
                    <a:lnTo>
                      <a:pt x="461" y="258"/>
                    </a:lnTo>
                    <a:lnTo>
                      <a:pt x="328" y="321"/>
                    </a:lnTo>
                    <a:lnTo>
                      <a:pt x="300" y="286"/>
                    </a:lnTo>
                    <a:lnTo>
                      <a:pt x="245" y="425"/>
                    </a:lnTo>
                    <a:lnTo>
                      <a:pt x="119" y="523"/>
                    </a:lnTo>
                    <a:close/>
                  </a:path>
                </a:pathLst>
              </a:custGeom>
              <a:solidFill>
                <a:srgbClr val="CC33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819" name="Freeform 147"/>
              <p:cNvSpPr>
                <a:spLocks/>
              </p:cNvSpPr>
              <p:nvPr/>
            </p:nvSpPr>
            <p:spPr bwMode="auto">
              <a:xfrm>
                <a:off x="4552" y="2348"/>
                <a:ext cx="230" cy="261"/>
              </a:xfrm>
              <a:custGeom>
                <a:avLst/>
                <a:gdLst/>
                <a:ahLst/>
                <a:cxnLst>
                  <a:cxn ang="0">
                    <a:pos x="118" y="523"/>
                  </a:cxn>
                  <a:cxn ang="0">
                    <a:pos x="56" y="432"/>
                  </a:cxn>
                  <a:cxn ang="0">
                    <a:pos x="14" y="467"/>
                  </a:cxn>
                  <a:cxn ang="0">
                    <a:pos x="0" y="432"/>
                  </a:cxn>
                  <a:cxn ang="0">
                    <a:pos x="84" y="237"/>
                  </a:cxn>
                  <a:cxn ang="0">
                    <a:pos x="21" y="139"/>
                  </a:cxn>
                  <a:cxn ang="0">
                    <a:pos x="14" y="62"/>
                  </a:cxn>
                  <a:cxn ang="0">
                    <a:pos x="112" y="132"/>
                  </a:cxn>
                  <a:cxn ang="0">
                    <a:pos x="167" y="62"/>
                  </a:cxn>
                  <a:cxn ang="0">
                    <a:pos x="335" y="76"/>
                  </a:cxn>
                  <a:cxn ang="0">
                    <a:pos x="398" y="0"/>
                  </a:cxn>
                  <a:cxn ang="0">
                    <a:pos x="370" y="132"/>
                  </a:cxn>
                  <a:cxn ang="0">
                    <a:pos x="460" y="258"/>
                  </a:cxn>
                  <a:cxn ang="0">
                    <a:pos x="328" y="320"/>
                  </a:cxn>
                  <a:cxn ang="0">
                    <a:pos x="300" y="286"/>
                  </a:cxn>
                  <a:cxn ang="0">
                    <a:pos x="245" y="425"/>
                  </a:cxn>
                  <a:cxn ang="0">
                    <a:pos x="118" y="523"/>
                  </a:cxn>
                </a:cxnLst>
                <a:rect l="0" t="0" r="r" b="b"/>
                <a:pathLst>
                  <a:path w="460" h="523">
                    <a:moveTo>
                      <a:pt x="118" y="523"/>
                    </a:moveTo>
                    <a:lnTo>
                      <a:pt x="56" y="432"/>
                    </a:lnTo>
                    <a:lnTo>
                      <a:pt x="14" y="467"/>
                    </a:lnTo>
                    <a:lnTo>
                      <a:pt x="0" y="432"/>
                    </a:lnTo>
                    <a:lnTo>
                      <a:pt x="84" y="237"/>
                    </a:lnTo>
                    <a:lnTo>
                      <a:pt x="21" y="139"/>
                    </a:lnTo>
                    <a:lnTo>
                      <a:pt x="14" y="62"/>
                    </a:lnTo>
                    <a:lnTo>
                      <a:pt x="112" y="132"/>
                    </a:lnTo>
                    <a:lnTo>
                      <a:pt x="167" y="62"/>
                    </a:lnTo>
                    <a:lnTo>
                      <a:pt x="335" y="76"/>
                    </a:lnTo>
                    <a:lnTo>
                      <a:pt x="398" y="0"/>
                    </a:lnTo>
                    <a:lnTo>
                      <a:pt x="370" y="132"/>
                    </a:lnTo>
                    <a:lnTo>
                      <a:pt x="460" y="258"/>
                    </a:lnTo>
                    <a:lnTo>
                      <a:pt x="328" y="320"/>
                    </a:lnTo>
                    <a:lnTo>
                      <a:pt x="300" y="286"/>
                    </a:lnTo>
                    <a:lnTo>
                      <a:pt x="245" y="425"/>
                    </a:lnTo>
                    <a:lnTo>
                      <a:pt x="118" y="523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820" name="Freeform 148"/>
              <p:cNvSpPr>
                <a:spLocks/>
              </p:cNvSpPr>
              <p:nvPr/>
            </p:nvSpPr>
            <p:spPr bwMode="auto">
              <a:xfrm>
                <a:off x="3907" y="2215"/>
                <a:ext cx="446" cy="477"/>
              </a:xfrm>
              <a:custGeom>
                <a:avLst/>
                <a:gdLst/>
                <a:ahLst/>
                <a:cxnLst>
                  <a:cxn ang="0">
                    <a:pos x="28" y="586"/>
                  </a:cxn>
                  <a:cxn ang="0">
                    <a:pos x="0" y="523"/>
                  </a:cxn>
                  <a:cxn ang="0">
                    <a:pos x="63" y="453"/>
                  </a:cxn>
                  <a:cxn ang="0">
                    <a:pos x="69" y="286"/>
                  </a:cxn>
                  <a:cxn ang="0">
                    <a:pos x="161" y="223"/>
                  </a:cxn>
                  <a:cxn ang="0">
                    <a:pos x="181" y="153"/>
                  </a:cxn>
                  <a:cxn ang="0">
                    <a:pos x="390" y="28"/>
                  </a:cxn>
                  <a:cxn ang="0">
                    <a:pos x="523" y="0"/>
                  </a:cxn>
                  <a:cxn ang="0">
                    <a:pos x="634" y="293"/>
                  </a:cxn>
                  <a:cxn ang="0">
                    <a:pos x="837" y="334"/>
                  </a:cxn>
                  <a:cxn ang="0">
                    <a:pos x="843" y="390"/>
                  </a:cxn>
                  <a:cxn ang="0">
                    <a:pos x="837" y="453"/>
                  </a:cxn>
                  <a:cxn ang="0">
                    <a:pos x="893" y="481"/>
                  </a:cxn>
                  <a:cxn ang="0">
                    <a:pos x="879" y="572"/>
                  </a:cxn>
                  <a:cxn ang="0">
                    <a:pos x="614" y="815"/>
                  </a:cxn>
                  <a:cxn ang="0">
                    <a:pos x="600" y="885"/>
                  </a:cxn>
                  <a:cxn ang="0">
                    <a:pos x="670" y="941"/>
                  </a:cxn>
                  <a:cxn ang="0">
                    <a:pos x="592" y="955"/>
                  </a:cxn>
                  <a:cxn ang="0">
                    <a:pos x="446" y="865"/>
                  </a:cxn>
                  <a:cxn ang="0">
                    <a:pos x="209" y="892"/>
                  </a:cxn>
                  <a:cxn ang="0">
                    <a:pos x="188" y="865"/>
                  </a:cxn>
                  <a:cxn ang="0">
                    <a:pos x="258" y="801"/>
                  </a:cxn>
                  <a:cxn ang="0">
                    <a:pos x="230" y="753"/>
                  </a:cxn>
                  <a:cxn ang="0">
                    <a:pos x="133" y="614"/>
                  </a:cxn>
                  <a:cxn ang="0">
                    <a:pos x="77" y="628"/>
                  </a:cxn>
                  <a:cxn ang="0">
                    <a:pos x="28" y="586"/>
                  </a:cxn>
                </a:cxnLst>
                <a:rect l="0" t="0" r="r" b="b"/>
                <a:pathLst>
                  <a:path w="893" h="955">
                    <a:moveTo>
                      <a:pt x="28" y="586"/>
                    </a:moveTo>
                    <a:lnTo>
                      <a:pt x="0" y="523"/>
                    </a:lnTo>
                    <a:lnTo>
                      <a:pt x="63" y="453"/>
                    </a:lnTo>
                    <a:lnTo>
                      <a:pt x="69" y="286"/>
                    </a:lnTo>
                    <a:lnTo>
                      <a:pt x="161" y="223"/>
                    </a:lnTo>
                    <a:lnTo>
                      <a:pt x="181" y="153"/>
                    </a:lnTo>
                    <a:lnTo>
                      <a:pt x="390" y="28"/>
                    </a:lnTo>
                    <a:lnTo>
                      <a:pt x="523" y="0"/>
                    </a:lnTo>
                    <a:lnTo>
                      <a:pt x="634" y="293"/>
                    </a:lnTo>
                    <a:lnTo>
                      <a:pt x="837" y="334"/>
                    </a:lnTo>
                    <a:lnTo>
                      <a:pt x="843" y="390"/>
                    </a:lnTo>
                    <a:lnTo>
                      <a:pt x="837" y="453"/>
                    </a:lnTo>
                    <a:lnTo>
                      <a:pt x="893" y="481"/>
                    </a:lnTo>
                    <a:lnTo>
                      <a:pt x="879" y="572"/>
                    </a:lnTo>
                    <a:lnTo>
                      <a:pt x="614" y="815"/>
                    </a:lnTo>
                    <a:lnTo>
                      <a:pt x="600" y="885"/>
                    </a:lnTo>
                    <a:lnTo>
                      <a:pt x="670" y="941"/>
                    </a:lnTo>
                    <a:lnTo>
                      <a:pt x="592" y="955"/>
                    </a:lnTo>
                    <a:lnTo>
                      <a:pt x="446" y="865"/>
                    </a:lnTo>
                    <a:lnTo>
                      <a:pt x="209" y="892"/>
                    </a:lnTo>
                    <a:lnTo>
                      <a:pt x="188" y="865"/>
                    </a:lnTo>
                    <a:lnTo>
                      <a:pt x="258" y="801"/>
                    </a:lnTo>
                    <a:lnTo>
                      <a:pt x="230" y="753"/>
                    </a:lnTo>
                    <a:lnTo>
                      <a:pt x="133" y="614"/>
                    </a:lnTo>
                    <a:lnTo>
                      <a:pt x="77" y="628"/>
                    </a:lnTo>
                    <a:lnTo>
                      <a:pt x="28" y="586"/>
                    </a:lnTo>
                    <a:close/>
                  </a:path>
                </a:pathLst>
              </a:custGeom>
              <a:solidFill>
                <a:srgbClr val="FF66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821" name="Freeform 149"/>
              <p:cNvSpPr>
                <a:spLocks/>
              </p:cNvSpPr>
              <p:nvPr/>
            </p:nvSpPr>
            <p:spPr bwMode="auto">
              <a:xfrm>
                <a:off x="3907" y="2216"/>
                <a:ext cx="446" cy="477"/>
              </a:xfrm>
              <a:custGeom>
                <a:avLst/>
                <a:gdLst/>
                <a:ahLst/>
                <a:cxnLst>
                  <a:cxn ang="0">
                    <a:pos x="28" y="585"/>
                  </a:cxn>
                  <a:cxn ang="0">
                    <a:pos x="0" y="523"/>
                  </a:cxn>
                  <a:cxn ang="0">
                    <a:pos x="62" y="453"/>
                  </a:cxn>
                  <a:cxn ang="0">
                    <a:pos x="69" y="285"/>
                  </a:cxn>
                  <a:cxn ang="0">
                    <a:pos x="160" y="223"/>
                  </a:cxn>
                  <a:cxn ang="0">
                    <a:pos x="181" y="153"/>
                  </a:cxn>
                  <a:cxn ang="0">
                    <a:pos x="390" y="28"/>
                  </a:cxn>
                  <a:cxn ang="0">
                    <a:pos x="523" y="0"/>
                  </a:cxn>
                  <a:cxn ang="0">
                    <a:pos x="634" y="293"/>
                  </a:cxn>
                  <a:cxn ang="0">
                    <a:pos x="836" y="334"/>
                  </a:cxn>
                  <a:cxn ang="0">
                    <a:pos x="843" y="390"/>
                  </a:cxn>
                  <a:cxn ang="0">
                    <a:pos x="836" y="453"/>
                  </a:cxn>
                  <a:cxn ang="0">
                    <a:pos x="892" y="481"/>
                  </a:cxn>
                  <a:cxn ang="0">
                    <a:pos x="878" y="571"/>
                  </a:cxn>
                  <a:cxn ang="0">
                    <a:pos x="613" y="815"/>
                  </a:cxn>
                  <a:cxn ang="0">
                    <a:pos x="599" y="885"/>
                  </a:cxn>
                  <a:cxn ang="0">
                    <a:pos x="669" y="941"/>
                  </a:cxn>
                  <a:cxn ang="0">
                    <a:pos x="593" y="955"/>
                  </a:cxn>
                  <a:cxn ang="0">
                    <a:pos x="446" y="864"/>
                  </a:cxn>
                  <a:cxn ang="0">
                    <a:pos x="209" y="891"/>
                  </a:cxn>
                  <a:cxn ang="0">
                    <a:pos x="187" y="864"/>
                  </a:cxn>
                  <a:cxn ang="0">
                    <a:pos x="257" y="802"/>
                  </a:cxn>
                  <a:cxn ang="0">
                    <a:pos x="229" y="752"/>
                  </a:cxn>
                  <a:cxn ang="0">
                    <a:pos x="132" y="613"/>
                  </a:cxn>
                  <a:cxn ang="0">
                    <a:pos x="76" y="627"/>
                  </a:cxn>
                  <a:cxn ang="0">
                    <a:pos x="28" y="585"/>
                  </a:cxn>
                </a:cxnLst>
                <a:rect l="0" t="0" r="r" b="b"/>
                <a:pathLst>
                  <a:path w="892" h="955">
                    <a:moveTo>
                      <a:pt x="28" y="585"/>
                    </a:moveTo>
                    <a:lnTo>
                      <a:pt x="0" y="523"/>
                    </a:lnTo>
                    <a:lnTo>
                      <a:pt x="62" y="453"/>
                    </a:lnTo>
                    <a:lnTo>
                      <a:pt x="69" y="285"/>
                    </a:lnTo>
                    <a:lnTo>
                      <a:pt x="160" y="223"/>
                    </a:lnTo>
                    <a:lnTo>
                      <a:pt x="181" y="153"/>
                    </a:lnTo>
                    <a:lnTo>
                      <a:pt x="390" y="28"/>
                    </a:lnTo>
                    <a:lnTo>
                      <a:pt x="523" y="0"/>
                    </a:lnTo>
                    <a:lnTo>
                      <a:pt x="634" y="293"/>
                    </a:lnTo>
                    <a:lnTo>
                      <a:pt x="836" y="334"/>
                    </a:lnTo>
                    <a:lnTo>
                      <a:pt x="843" y="390"/>
                    </a:lnTo>
                    <a:lnTo>
                      <a:pt x="836" y="453"/>
                    </a:lnTo>
                    <a:lnTo>
                      <a:pt x="892" y="481"/>
                    </a:lnTo>
                    <a:lnTo>
                      <a:pt x="878" y="571"/>
                    </a:lnTo>
                    <a:lnTo>
                      <a:pt x="613" y="815"/>
                    </a:lnTo>
                    <a:lnTo>
                      <a:pt x="599" y="885"/>
                    </a:lnTo>
                    <a:lnTo>
                      <a:pt x="669" y="941"/>
                    </a:lnTo>
                    <a:lnTo>
                      <a:pt x="593" y="955"/>
                    </a:lnTo>
                    <a:lnTo>
                      <a:pt x="446" y="864"/>
                    </a:lnTo>
                    <a:lnTo>
                      <a:pt x="209" y="891"/>
                    </a:lnTo>
                    <a:lnTo>
                      <a:pt x="187" y="864"/>
                    </a:lnTo>
                    <a:lnTo>
                      <a:pt x="257" y="802"/>
                    </a:lnTo>
                    <a:lnTo>
                      <a:pt x="229" y="752"/>
                    </a:lnTo>
                    <a:lnTo>
                      <a:pt x="132" y="613"/>
                    </a:lnTo>
                    <a:lnTo>
                      <a:pt x="76" y="627"/>
                    </a:lnTo>
                    <a:lnTo>
                      <a:pt x="28" y="585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822" name="Freeform 150"/>
              <p:cNvSpPr>
                <a:spLocks/>
              </p:cNvSpPr>
              <p:nvPr/>
            </p:nvSpPr>
            <p:spPr bwMode="auto">
              <a:xfrm>
                <a:off x="4207" y="2379"/>
                <a:ext cx="415" cy="369"/>
              </a:xfrm>
              <a:custGeom>
                <a:avLst/>
                <a:gdLst/>
                <a:ahLst/>
                <a:cxnLst>
                  <a:cxn ang="0">
                    <a:pos x="167" y="682"/>
                  </a:cxn>
                  <a:cxn ang="0">
                    <a:pos x="139" y="613"/>
                  </a:cxn>
                  <a:cxn ang="0">
                    <a:pos x="70" y="613"/>
                  </a:cxn>
                  <a:cxn ang="0">
                    <a:pos x="0" y="557"/>
                  </a:cxn>
                  <a:cxn ang="0">
                    <a:pos x="14" y="487"/>
                  </a:cxn>
                  <a:cxn ang="0">
                    <a:pos x="279" y="244"/>
                  </a:cxn>
                  <a:cxn ang="0">
                    <a:pos x="376" y="258"/>
                  </a:cxn>
                  <a:cxn ang="0">
                    <a:pos x="452" y="404"/>
                  </a:cxn>
                  <a:cxn ang="0">
                    <a:pos x="494" y="383"/>
                  </a:cxn>
                  <a:cxn ang="0">
                    <a:pos x="703" y="0"/>
                  </a:cxn>
                  <a:cxn ang="0">
                    <a:pos x="711" y="76"/>
                  </a:cxn>
                  <a:cxn ang="0">
                    <a:pos x="773" y="175"/>
                  </a:cxn>
                  <a:cxn ang="0">
                    <a:pos x="689" y="370"/>
                  </a:cxn>
                  <a:cxn ang="0">
                    <a:pos x="703" y="404"/>
                  </a:cxn>
                  <a:cxn ang="0">
                    <a:pos x="745" y="370"/>
                  </a:cxn>
                  <a:cxn ang="0">
                    <a:pos x="808" y="460"/>
                  </a:cxn>
                  <a:cxn ang="0">
                    <a:pos x="830" y="473"/>
                  </a:cxn>
                  <a:cxn ang="0">
                    <a:pos x="655" y="606"/>
                  </a:cxn>
                  <a:cxn ang="0">
                    <a:pos x="717" y="648"/>
                  </a:cxn>
                  <a:cxn ang="0">
                    <a:pos x="675" y="696"/>
                  </a:cxn>
                  <a:cxn ang="0">
                    <a:pos x="606" y="654"/>
                  </a:cxn>
                  <a:cxn ang="0">
                    <a:pos x="446" y="718"/>
                  </a:cxn>
                  <a:cxn ang="0">
                    <a:pos x="271" y="738"/>
                  </a:cxn>
                  <a:cxn ang="0">
                    <a:pos x="167" y="682"/>
                  </a:cxn>
                </a:cxnLst>
                <a:rect l="0" t="0" r="r" b="b"/>
                <a:pathLst>
                  <a:path w="830" h="738">
                    <a:moveTo>
                      <a:pt x="167" y="682"/>
                    </a:moveTo>
                    <a:lnTo>
                      <a:pt x="139" y="613"/>
                    </a:lnTo>
                    <a:lnTo>
                      <a:pt x="70" y="613"/>
                    </a:lnTo>
                    <a:lnTo>
                      <a:pt x="0" y="557"/>
                    </a:lnTo>
                    <a:lnTo>
                      <a:pt x="14" y="487"/>
                    </a:lnTo>
                    <a:lnTo>
                      <a:pt x="279" y="244"/>
                    </a:lnTo>
                    <a:lnTo>
                      <a:pt x="376" y="258"/>
                    </a:lnTo>
                    <a:lnTo>
                      <a:pt x="452" y="404"/>
                    </a:lnTo>
                    <a:lnTo>
                      <a:pt x="494" y="383"/>
                    </a:lnTo>
                    <a:lnTo>
                      <a:pt x="703" y="0"/>
                    </a:lnTo>
                    <a:lnTo>
                      <a:pt x="711" y="76"/>
                    </a:lnTo>
                    <a:lnTo>
                      <a:pt x="773" y="175"/>
                    </a:lnTo>
                    <a:lnTo>
                      <a:pt x="689" y="370"/>
                    </a:lnTo>
                    <a:lnTo>
                      <a:pt x="703" y="404"/>
                    </a:lnTo>
                    <a:lnTo>
                      <a:pt x="745" y="370"/>
                    </a:lnTo>
                    <a:lnTo>
                      <a:pt x="808" y="460"/>
                    </a:lnTo>
                    <a:lnTo>
                      <a:pt x="830" y="473"/>
                    </a:lnTo>
                    <a:lnTo>
                      <a:pt x="655" y="606"/>
                    </a:lnTo>
                    <a:lnTo>
                      <a:pt x="717" y="648"/>
                    </a:lnTo>
                    <a:lnTo>
                      <a:pt x="675" y="696"/>
                    </a:lnTo>
                    <a:lnTo>
                      <a:pt x="606" y="654"/>
                    </a:lnTo>
                    <a:lnTo>
                      <a:pt x="446" y="718"/>
                    </a:lnTo>
                    <a:lnTo>
                      <a:pt x="271" y="738"/>
                    </a:lnTo>
                    <a:lnTo>
                      <a:pt x="167" y="682"/>
                    </a:lnTo>
                    <a:close/>
                  </a:path>
                </a:pathLst>
              </a:custGeom>
              <a:solidFill>
                <a:srgbClr val="FF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823" name="Freeform 151"/>
              <p:cNvSpPr>
                <a:spLocks/>
              </p:cNvSpPr>
              <p:nvPr/>
            </p:nvSpPr>
            <p:spPr bwMode="auto">
              <a:xfrm>
                <a:off x="4207" y="2379"/>
                <a:ext cx="415" cy="370"/>
              </a:xfrm>
              <a:custGeom>
                <a:avLst/>
                <a:gdLst/>
                <a:ahLst/>
                <a:cxnLst>
                  <a:cxn ang="0">
                    <a:pos x="167" y="683"/>
                  </a:cxn>
                  <a:cxn ang="0">
                    <a:pos x="139" y="614"/>
                  </a:cxn>
                  <a:cxn ang="0">
                    <a:pos x="70" y="614"/>
                  </a:cxn>
                  <a:cxn ang="0">
                    <a:pos x="0" y="558"/>
                  </a:cxn>
                  <a:cxn ang="0">
                    <a:pos x="14" y="488"/>
                  </a:cxn>
                  <a:cxn ang="0">
                    <a:pos x="279" y="244"/>
                  </a:cxn>
                  <a:cxn ang="0">
                    <a:pos x="376" y="258"/>
                  </a:cxn>
                  <a:cxn ang="0">
                    <a:pos x="453" y="405"/>
                  </a:cxn>
                  <a:cxn ang="0">
                    <a:pos x="495" y="383"/>
                  </a:cxn>
                  <a:cxn ang="0">
                    <a:pos x="704" y="0"/>
                  </a:cxn>
                  <a:cxn ang="0">
                    <a:pos x="711" y="77"/>
                  </a:cxn>
                  <a:cxn ang="0">
                    <a:pos x="774" y="175"/>
                  </a:cxn>
                  <a:cxn ang="0">
                    <a:pos x="690" y="370"/>
                  </a:cxn>
                  <a:cxn ang="0">
                    <a:pos x="704" y="405"/>
                  </a:cxn>
                  <a:cxn ang="0">
                    <a:pos x="746" y="370"/>
                  </a:cxn>
                  <a:cxn ang="0">
                    <a:pos x="808" y="461"/>
                  </a:cxn>
                  <a:cxn ang="0">
                    <a:pos x="830" y="475"/>
                  </a:cxn>
                  <a:cxn ang="0">
                    <a:pos x="655" y="606"/>
                  </a:cxn>
                  <a:cxn ang="0">
                    <a:pos x="718" y="648"/>
                  </a:cxn>
                  <a:cxn ang="0">
                    <a:pos x="676" y="697"/>
                  </a:cxn>
                  <a:cxn ang="0">
                    <a:pos x="607" y="656"/>
                  </a:cxn>
                  <a:cxn ang="0">
                    <a:pos x="446" y="718"/>
                  </a:cxn>
                  <a:cxn ang="0">
                    <a:pos x="272" y="739"/>
                  </a:cxn>
                  <a:cxn ang="0">
                    <a:pos x="167" y="683"/>
                  </a:cxn>
                </a:cxnLst>
                <a:rect l="0" t="0" r="r" b="b"/>
                <a:pathLst>
                  <a:path w="830" h="739">
                    <a:moveTo>
                      <a:pt x="167" y="683"/>
                    </a:moveTo>
                    <a:lnTo>
                      <a:pt x="139" y="614"/>
                    </a:lnTo>
                    <a:lnTo>
                      <a:pt x="70" y="614"/>
                    </a:lnTo>
                    <a:lnTo>
                      <a:pt x="0" y="558"/>
                    </a:lnTo>
                    <a:lnTo>
                      <a:pt x="14" y="488"/>
                    </a:lnTo>
                    <a:lnTo>
                      <a:pt x="279" y="244"/>
                    </a:lnTo>
                    <a:lnTo>
                      <a:pt x="376" y="258"/>
                    </a:lnTo>
                    <a:lnTo>
                      <a:pt x="453" y="405"/>
                    </a:lnTo>
                    <a:lnTo>
                      <a:pt x="495" y="383"/>
                    </a:lnTo>
                    <a:lnTo>
                      <a:pt x="704" y="0"/>
                    </a:lnTo>
                    <a:lnTo>
                      <a:pt x="711" y="77"/>
                    </a:lnTo>
                    <a:lnTo>
                      <a:pt x="774" y="175"/>
                    </a:lnTo>
                    <a:lnTo>
                      <a:pt x="690" y="370"/>
                    </a:lnTo>
                    <a:lnTo>
                      <a:pt x="704" y="405"/>
                    </a:lnTo>
                    <a:lnTo>
                      <a:pt x="746" y="370"/>
                    </a:lnTo>
                    <a:lnTo>
                      <a:pt x="808" y="461"/>
                    </a:lnTo>
                    <a:lnTo>
                      <a:pt x="830" y="475"/>
                    </a:lnTo>
                    <a:lnTo>
                      <a:pt x="655" y="606"/>
                    </a:lnTo>
                    <a:lnTo>
                      <a:pt x="718" y="648"/>
                    </a:lnTo>
                    <a:lnTo>
                      <a:pt x="676" y="697"/>
                    </a:lnTo>
                    <a:lnTo>
                      <a:pt x="607" y="656"/>
                    </a:lnTo>
                    <a:lnTo>
                      <a:pt x="446" y="718"/>
                    </a:lnTo>
                    <a:lnTo>
                      <a:pt x="272" y="739"/>
                    </a:lnTo>
                    <a:lnTo>
                      <a:pt x="167" y="683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824" name="Freeform 152"/>
              <p:cNvSpPr>
                <a:spLocks/>
              </p:cNvSpPr>
              <p:nvPr/>
            </p:nvSpPr>
            <p:spPr bwMode="auto">
              <a:xfrm>
                <a:off x="3192" y="4166"/>
                <a:ext cx="425" cy="411"/>
              </a:xfrm>
              <a:custGeom>
                <a:avLst/>
                <a:gdLst/>
                <a:ahLst/>
                <a:cxnLst>
                  <a:cxn ang="0">
                    <a:pos x="460" y="628"/>
                  </a:cxn>
                  <a:cxn ang="0">
                    <a:pos x="237" y="676"/>
                  </a:cxn>
                  <a:cxn ang="0">
                    <a:pos x="147" y="739"/>
                  </a:cxn>
                  <a:cxn ang="0">
                    <a:pos x="133" y="781"/>
                  </a:cxn>
                  <a:cxn ang="0">
                    <a:pos x="42" y="823"/>
                  </a:cxn>
                  <a:cxn ang="0">
                    <a:pos x="42" y="725"/>
                  </a:cxn>
                  <a:cxn ang="0">
                    <a:pos x="76" y="684"/>
                  </a:cxn>
                  <a:cxn ang="0">
                    <a:pos x="0" y="481"/>
                  </a:cxn>
                  <a:cxn ang="0">
                    <a:pos x="209" y="419"/>
                  </a:cxn>
                  <a:cxn ang="0">
                    <a:pos x="307" y="286"/>
                  </a:cxn>
                  <a:cxn ang="0">
                    <a:pos x="376" y="280"/>
                  </a:cxn>
                  <a:cxn ang="0">
                    <a:pos x="384" y="231"/>
                  </a:cxn>
                  <a:cxn ang="0">
                    <a:pos x="502" y="231"/>
                  </a:cxn>
                  <a:cxn ang="0">
                    <a:pos x="529" y="167"/>
                  </a:cxn>
                  <a:cxn ang="0">
                    <a:pos x="565" y="161"/>
                  </a:cxn>
                  <a:cxn ang="0">
                    <a:pos x="565" y="112"/>
                  </a:cxn>
                  <a:cxn ang="0">
                    <a:pos x="599" y="98"/>
                  </a:cxn>
                  <a:cxn ang="0">
                    <a:pos x="599" y="42"/>
                  </a:cxn>
                  <a:cxn ang="0">
                    <a:pos x="621" y="0"/>
                  </a:cxn>
                  <a:cxn ang="0">
                    <a:pos x="697" y="8"/>
                  </a:cxn>
                  <a:cxn ang="0">
                    <a:pos x="774" y="22"/>
                  </a:cxn>
                  <a:cxn ang="0">
                    <a:pos x="850" y="56"/>
                  </a:cxn>
                  <a:cxn ang="0">
                    <a:pos x="844" y="77"/>
                  </a:cxn>
                  <a:cxn ang="0">
                    <a:pos x="746" y="70"/>
                  </a:cxn>
                  <a:cxn ang="0">
                    <a:pos x="669" y="91"/>
                  </a:cxn>
                  <a:cxn ang="0">
                    <a:pos x="634" y="140"/>
                  </a:cxn>
                  <a:cxn ang="0">
                    <a:pos x="641" y="175"/>
                  </a:cxn>
                  <a:cxn ang="0">
                    <a:pos x="579" y="189"/>
                  </a:cxn>
                  <a:cxn ang="0">
                    <a:pos x="537" y="398"/>
                  </a:cxn>
                  <a:cxn ang="0">
                    <a:pos x="599" y="600"/>
                  </a:cxn>
                  <a:cxn ang="0">
                    <a:pos x="453" y="593"/>
                  </a:cxn>
                  <a:cxn ang="0">
                    <a:pos x="460" y="628"/>
                  </a:cxn>
                </a:cxnLst>
                <a:rect l="0" t="0" r="r" b="b"/>
                <a:pathLst>
                  <a:path w="850" h="823">
                    <a:moveTo>
                      <a:pt x="460" y="628"/>
                    </a:moveTo>
                    <a:lnTo>
                      <a:pt x="237" y="676"/>
                    </a:lnTo>
                    <a:lnTo>
                      <a:pt x="147" y="739"/>
                    </a:lnTo>
                    <a:lnTo>
                      <a:pt x="133" y="781"/>
                    </a:lnTo>
                    <a:lnTo>
                      <a:pt x="42" y="823"/>
                    </a:lnTo>
                    <a:lnTo>
                      <a:pt x="42" y="725"/>
                    </a:lnTo>
                    <a:lnTo>
                      <a:pt x="76" y="684"/>
                    </a:lnTo>
                    <a:lnTo>
                      <a:pt x="0" y="481"/>
                    </a:lnTo>
                    <a:lnTo>
                      <a:pt x="209" y="419"/>
                    </a:lnTo>
                    <a:lnTo>
                      <a:pt x="307" y="286"/>
                    </a:lnTo>
                    <a:lnTo>
                      <a:pt x="376" y="280"/>
                    </a:lnTo>
                    <a:lnTo>
                      <a:pt x="384" y="231"/>
                    </a:lnTo>
                    <a:lnTo>
                      <a:pt x="502" y="231"/>
                    </a:lnTo>
                    <a:lnTo>
                      <a:pt x="529" y="167"/>
                    </a:lnTo>
                    <a:lnTo>
                      <a:pt x="565" y="161"/>
                    </a:lnTo>
                    <a:lnTo>
                      <a:pt x="565" y="112"/>
                    </a:lnTo>
                    <a:lnTo>
                      <a:pt x="599" y="98"/>
                    </a:lnTo>
                    <a:lnTo>
                      <a:pt x="599" y="42"/>
                    </a:lnTo>
                    <a:lnTo>
                      <a:pt x="621" y="0"/>
                    </a:lnTo>
                    <a:lnTo>
                      <a:pt x="697" y="8"/>
                    </a:lnTo>
                    <a:lnTo>
                      <a:pt x="774" y="22"/>
                    </a:lnTo>
                    <a:lnTo>
                      <a:pt x="850" y="56"/>
                    </a:lnTo>
                    <a:lnTo>
                      <a:pt x="844" y="77"/>
                    </a:lnTo>
                    <a:lnTo>
                      <a:pt x="746" y="70"/>
                    </a:lnTo>
                    <a:lnTo>
                      <a:pt x="669" y="91"/>
                    </a:lnTo>
                    <a:lnTo>
                      <a:pt x="634" y="140"/>
                    </a:lnTo>
                    <a:lnTo>
                      <a:pt x="641" y="175"/>
                    </a:lnTo>
                    <a:lnTo>
                      <a:pt x="579" y="189"/>
                    </a:lnTo>
                    <a:lnTo>
                      <a:pt x="537" y="398"/>
                    </a:lnTo>
                    <a:lnTo>
                      <a:pt x="599" y="600"/>
                    </a:lnTo>
                    <a:lnTo>
                      <a:pt x="453" y="593"/>
                    </a:lnTo>
                    <a:lnTo>
                      <a:pt x="460" y="628"/>
                    </a:lnTo>
                    <a:close/>
                  </a:path>
                </a:pathLst>
              </a:custGeom>
              <a:solidFill>
                <a:srgbClr val="CC33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825" name="Freeform 153"/>
              <p:cNvSpPr>
                <a:spLocks/>
              </p:cNvSpPr>
              <p:nvPr/>
            </p:nvSpPr>
            <p:spPr bwMode="auto">
              <a:xfrm>
                <a:off x="3192" y="4166"/>
                <a:ext cx="426" cy="411"/>
              </a:xfrm>
              <a:custGeom>
                <a:avLst/>
                <a:gdLst/>
                <a:ahLst/>
                <a:cxnLst>
                  <a:cxn ang="0">
                    <a:pos x="461" y="627"/>
                  </a:cxn>
                  <a:cxn ang="0">
                    <a:pos x="238" y="676"/>
                  </a:cxn>
                  <a:cxn ang="0">
                    <a:pos x="147" y="738"/>
                  </a:cxn>
                  <a:cxn ang="0">
                    <a:pos x="133" y="780"/>
                  </a:cxn>
                  <a:cxn ang="0">
                    <a:pos x="42" y="822"/>
                  </a:cxn>
                  <a:cxn ang="0">
                    <a:pos x="42" y="724"/>
                  </a:cxn>
                  <a:cxn ang="0">
                    <a:pos x="77" y="683"/>
                  </a:cxn>
                  <a:cxn ang="0">
                    <a:pos x="0" y="481"/>
                  </a:cxn>
                  <a:cxn ang="0">
                    <a:pos x="210" y="418"/>
                  </a:cxn>
                  <a:cxn ang="0">
                    <a:pos x="308" y="286"/>
                  </a:cxn>
                  <a:cxn ang="0">
                    <a:pos x="377" y="279"/>
                  </a:cxn>
                  <a:cxn ang="0">
                    <a:pos x="384" y="231"/>
                  </a:cxn>
                  <a:cxn ang="0">
                    <a:pos x="503" y="231"/>
                  </a:cxn>
                  <a:cxn ang="0">
                    <a:pos x="531" y="167"/>
                  </a:cxn>
                  <a:cxn ang="0">
                    <a:pos x="565" y="160"/>
                  </a:cxn>
                  <a:cxn ang="0">
                    <a:pos x="565" y="112"/>
                  </a:cxn>
                  <a:cxn ang="0">
                    <a:pos x="600" y="98"/>
                  </a:cxn>
                  <a:cxn ang="0">
                    <a:pos x="600" y="42"/>
                  </a:cxn>
                  <a:cxn ang="0">
                    <a:pos x="621" y="0"/>
                  </a:cxn>
                  <a:cxn ang="0">
                    <a:pos x="698" y="7"/>
                  </a:cxn>
                  <a:cxn ang="0">
                    <a:pos x="774" y="21"/>
                  </a:cxn>
                  <a:cxn ang="0">
                    <a:pos x="851" y="56"/>
                  </a:cxn>
                  <a:cxn ang="0">
                    <a:pos x="844" y="76"/>
                  </a:cxn>
                  <a:cxn ang="0">
                    <a:pos x="746" y="70"/>
                  </a:cxn>
                  <a:cxn ang="0">
                    <a:pos x="670" y="90"/>
                  </a:cxn>
                  <a:cxn ang="0">
                    <a:pos x="634" y="140"/>
                  </a:cxn>
                  <a:cxn ang="0">
                    <a:pos x="642" y="174"/>
                  </a:cxn>
                  <a:cxn ang="0">
                    <a:pos x="579" y="188"/>
                  </a:cxn>
                  <a:cxn ang="0">
                    <a:pos x="537" y="398"/>
                  </a:cxn>
                  <a:cxn ang="0">
                    <a:pos x="600" y="599"/>
                  </a:cxn>
                  <a:cxn ang="0">
                    <a:pos x="453" y="593"/>
                  </a:cxn>
                  <a:cxn ang="0">
                    <a:pos x="461" y="627"/>
                  </a:cxn>
                </a:cxnLst>
                <a:rect l="0" t="0" r="r" b="b"/>
                <a:pathLst>
                  <a:path w="851" h="822">
                    <a:moveTo>
                      <a:pt x="461" y="627"/>
                    </a:moveTo>
                    <a:lnTo>
                      <a:pt x="238" y="676"/>
                    </a:lnTo>
                    <a:lnTo>
                      <a:pt x="147" y="738"/>
                    </a:lnTo>
                    <a:lnTo>
                      <a:pt x="133" y="780"/>
                    </a:lnTo>
                    <a:lnTo>
                      <a:pt x="42" y="822"/>
                    </a:lnTo>
                    <a:lnTo>
                      <a:pt x="42" y="724"/>
                    </a:lnTo>
                    <a:lnTo>
                      <a:pt x="77" y="683"/>
                    </a:lnTo>
                    <a:lnTo>
                      <a:pt x="0" y="481"/>
                    </a:lnTo>
                    <a:lnTo>
                      <a:pt x="210" y="418"/>
                    </a:lnTo>
                    <a:lnTo>
                      <a:pt x="308" y="286"/>
                    </a:lnTo>
                    <a:lnTo>
                      <a:pt x="377" y="279"/>
                    </a:lnTo>
                    <a:lnTo>
                      <a:pt x="384" y="231"/>
                    </a:lnTo>
                    <a:lnTo>
                      <a:pt x="503" y="231"/>
                    </a:lnTo>
                    <a:lnTo>
                      <a:pt x="531" y="167"/>
                    </a:lnTo>
                    <a:lnTo>
                      <a:pt x="565" y="160"/>
                    </a:lnTo>
                    <a:lnTo>
                      <a:pt x="565" y="112"/>
                    </a:lnTo>
                    <a:lnTo>
                      <a:pt x="600" y="98"/>
                    </a:lnTo>
                    <a:lnTo>
                      <a:pt x="600" y="42"/>
                    </a:lnTo>
                    <a:lnTo>
                      <a:pt x="621" y="0"/>
                    </a:lnTo>
                    <a:lnTo>
                      <a:pt x="698" y="7"/>
                    </a:lnTo>
                    <a:lnTo>
                      <a:pt x="774" y="21"/>
                    </a:lnTo>
                    <a:lnTo>
                      <a:pt x="851" y="56"/>
                    </a:lnTo>
                    <a:lnTo>
                      <a:pt x="844" y="76"/>
                    </a:lnTo>
                    <a:lnTo>
                      <a:pt x="746" y="70"/>
                    </a:lnTo>
                    <a:lnTo>
                      <a:pt x="670" y="90"/>
                    </a:lnTo>
                    <a:lnTo>
                      <a:pt x="634" y="140"/>
                    </a:lnTo>
                    <a:lnTo>
                      <a:pt x="642" y="174"/>
                    </a:lnTo>
                    <a:lnTo>
                      <a:pt x="579" y="188"/>
                    </a:lnTo>
                    <a:lnTo>
                      <a:pt x="537" y="398"/>
                    </a:lnTo>
                    <a:lnTo>
                      <a:pt x="600" y="599"/>
                    </a:lnTo>
                    <a:lnTo>
                      <a:pt x="453" y="593"/>
                    </a:lnTo>
                    <a:lnTo>
                      <a:pt x="461" y="627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826" name="Freeform 154"/>
              <p:cNvSpPr>
                <a:spLocks/>
              </p:cNvSpPr>
              <p:nvPr/>
            </p:nvSpPr>
            <p:spPr bwMode="auto">
              <a:xfrm>
                <a:off x="2206" y="1571"/>
                <a:ext cx="976" cy="815"/>
              </a:xfrm>
              <a:custGeom>
                <a:avLst/>
                <a:gdLst/>
                <a:ahLst/>
                <a:cxnLst>
                  <a:cxn ang="0">
                    <a:pos x="760" y="1546"/>
                  </a:cxn>
                  <a:cxn ang="0">
                    <a:pos x="697" y="1622"/>
                  </a:cxn>
                  <a:cxn ang="0">
                    <a:pos x="537" y="1505"/>
                  </a:cxn>
                  <a:cxn ang="0">
                    <a:pos x="433" y="1630"/>
                  </a:cxn>
                  <a:cxn ang="0">
                    <a:pos x="321" y="1546"/>
                  </a:cxn>
                  <a:cxn ang="0">
                    <a:pos x="238" y="1630"/>
                  </a:cxn>
                  <a:cxn ang="0">
                    <a:pos x="181" y="1622"/>
                  </a:cxn>
                  <a:cxn ang="0">
                    <a:pos x="342" y="1455"/>
                  </a:cxn>
                  <a:cxn ang="0">
                    <a:pos x="307" y="1427"/>
                  </a:cxn>
                  <a:cxn ang="0">
                    <a:pos x="0" y="1163"/>
                  </a:cxn>
                  <a:cxn ang="0">
                    <a:pos x="411" y="654"/>
                  </a:cxn>
                  <a:cxn ang="0">
                    <a:pos x="572" y="612"/>
                  </a:cxn>
                  <a:cxn ang="0">
                    <a:pos x="879" y="348"/>
                  </a:cxn>
                  <a:cxn ang="0">
                    <a:pos x="879" y="286"/>
                  </a:cxn>
                  <a:cxn ang="0">
                    <a:pos x="732" y="195"/>
                  </a:cxn>
                  <a:cxn ang="0">
                    <a:pos x="725" y="125"/>
                  </a:cxn>
                  <a:cxn ang="0">
                    <a:pos x="781" y="63"/>
                  </a:cxn>
                  <a:cxn ang="0">
                    <a:pos x="843" y="49"/>
                  </a:cxn>
                  <a:cxn ang="0">
                    <a:pos x="934" y="160"/>
                  </a:cxn>
                  <a:cxn ang="0">
                    <a:pos x="955" y="91"/>
                  </a:cxn>
                  <a:cxn ang="0">
                    <a:pos x="1032" y="27"/>
                  </a:cxn>
                  <a:cxn ang="0">
                    <a:pos x="1094" y="0"/>
                  </a:cxn>
                  <a:cxn ang="0">
                    <a:pos x="1129" y="35"/>
                  </a:cxn>
                  <a:cxn ang="0">
                    <a:pos x="1213" y="341"/>
                  </a:cxn>
                  <a:cxn ang="0">
                    <a:pos x="1234" y="244"/>
                  </a:cxn>
                  <a:cxn ang="0">
                    <a:pos x="1402" y="292"/>
                  </a:cxn>
                  <a:cxn ang="0">
                    <a:pos x="1485" y="244"/>
                  </a:cxn>
                  <a:cxn ang="0">
                    <a:pos x="1534" y="341"/>
                  </a:cxn>
                  <a:cxn ang="0">
                    <a:pos x="1597" y="236"/>
                  </a:cxn>
                  <a:cxn ang="0">
                    <a:pos x="1680" y="250"/>
                  </a:cxn>
                  <a:cxn ang="0">
                    <a:pos x="1770" y="306"/>
                  </a:cxn>
                  <a:cxn ang="0">
                    <a:pos x="1743" y="369"/>
                  </a:cxn>
                  <a:cxn ang="0">
                    <a:pos x="1666" y="403"/>
                  </a:cxn>
                  <a:cxn ang="0">
                    <a:pos x="1687" y="431"/>
                  </a:cxn>
                  <a:cxn ang="0">
                    <a:pos x="1736" y="487"/>
                  </a:cxn>
                  <a:cxn ang="0">
                    <a:pos x="1792" y="445"/>
                  </a:cxn>
                  <a:cxn ang="0">
                    <a:pos x="1952" y="598"/>
                  </a:cxn>
                  <a:cxn ang="0">
                    <a:pos x="1952" y="640"/>
                  </a:cxn>
                  <a:cxn ang="0">
                    <a:pos x="1861" y="745"/>
                  </a:cxn>
                  <a:cxn ang="0">
                    <a:pos x="1756" y="787"/>
                  </a:cxn>
                  <a:cxn ang="0">
                    <a:pos x="1639" y="968"/>
                  </a:cxn>
                  <a:cxn ang="0">
                    <a:pos x="1422" y="1045"/>
                  </a:cxn>
                  <a:cxn ang="0">
                    <a:pos x="1297" y="975"/>
                  </a:cxn>
                  <a:cxn ang="0">
                    <a:pos x="1165" y="1191"/>
                  </a:cxn>
                  <a:cxn ang="0">
                    <a:pos x="1108" y="1233"/>
                  </a:cxn>
                  <a:cxn ang="0">
                    <a:pos x="1004" y="1240"/>
                  </a:cxn>
                  <a:cxn ang="0">
                    <a:pos x="760" y="1546"/>
                  </a:cxn>
                </a:cxnLst>
                <a:rect l="0" t="0" r="r" b="b"/>
                <a:pathLst>
                  <a:path w="1952" h="1630">
                    <a:moveTo>
                      <a:pt x="760" y="1546"/>
                    </a:moveTo>
                    <a:lnTo>
                      <a:pt x="697" y="1622"/>
                    </a:lnTo>
                    <a:lnTo>
                      <a:pt x="537" y="1505"/>
                    </a:lnTo>
                    <a:lnTo>
                      <a:pt x="433" y="1630"/>
                    </a:lnTo>
                    <a:lnTo>
                      <a:pt x="321" y="1546"/>
                    </a:lnTo>
                    <a:lnTo>
                      <a:pt x="238" y="1630"/>
                    </a:lnTo>
                    <a:lnTo>
                      <a:pt x="181" y="1622"/>
                    </a:lnTo>
                    <a:lnTo>
                      <a:pt x="342" y="1455"/>
                    </a:lnTo>
                    <a:lnTo>
                      <a:pt x="307" y="1427"/>
                    </a:lnTo>
                    <a:lnTo>
                      <a:pt x="0" y="1163"/>
                    </a:lnTo>
                    <a:lnTo>
                      <a:pt x="411" y="654"/>
                    </a:lnTo>
                    <a:lnTo>
                      <a:pt x="572" y="612"/>
                    </a:lnTo>
                    <a:lnTo>
                      <a:pt x="879" y="348"/>
                    </a:lnTo>
                    <a:lnTo>
                      <a:pt x="879" y="286"/>
                    </a:lnTo>
                    <a:lnTo>
                      <a:pt x="732" y="195"/>
                    </a:lnTo>
                    <a:lnTo>
                      <a:pt x="725" y="125"/>
                    </a:lnTo>
                    <a:lnTo>
                      <a:pt x="781" y="63"/>
                    </a:lnTo>
                    <a:lnTo>
                      <a:pt x="843" y="49"/>
                    </a:lnTo>
                    <a:lnTo>
                      <a:pt x="934" y="160"/>
                    </a:lnTo>
                    <a:lnTo>
                      <a:pt x="955" y="91"/>
                    </a:lnTo>
                    <a:lnTo>
                      <a:pt x="1032" y="27"/>
                    </a:lnTo>
                    <a:lnTo>
                      <a:pt x="1094" y="0"/>
                    </a:lnTo>
                    <a:lnTo>
                      <a:pt x="1129" y="35"/>
                    </a:lnTo>
                    <a:lnTo>
                      <a:pt x="1213" y="341"/>
                    </a:lnTo>
                    <a:lnTo>
                      <a:pt x="1234" y="244"/>
                    </a:lnTo>
                    <a:lnTo>
                      <a:pt x="1402" y="292"/>
                    </a:lnTo>
                    <a:lnTo>
                      <a:pt x="1485" y="244"/>
                    </a:lnTo>
                    <a:lnTo>
                      <a:pt x="1534" y="341"/>
                    </a:lnTo>
                    <a:lnTo>
                      <a:pt x="1597" y="236"/>
                    </a:lnTo>
                    <a:lnTo>
                      <a:pt x="1680" y="250"/>
                    </a:lnTo>
                    <a:lnTo>
                      <a:pt x="1770" y="306"/>
                    </a:lnTo>
                    <a:lnTo>
                      <a:pt x="1743" y="369"/>
                    </a:lnTo>
                    <a:lnTo>
                      <a:pt x="1666" y="403"/>
                    </a:lnTo>
                    <a:lnTo>
                      <a:pt x="1687" y="431"/>
                    </a:lnTo>
                    <a:lnTo>
                      <a:pt x="1736" y="487"/>
                    </a:lnTo>
                    <a:lnTo>
                      <a:pt x="1792" y="445"/>
                    </a:lnTo>
                    <a:lnTo>
                      <a:pt x="1952" y="598"/>
                    </a:lnTo>
                    <a:lnTo>
                      <a:pt x="1952" y="640"/>
                    </a:lnTo>
                    <a:lnTo>
                      <a:pt x="1861" y="745"/>
                    </a:lnTo>
                    <a:lnTo>
                      <a:pt x="1756" y="787"/>
                    </a:lnTo>
                    <a:lnTo>
                      <a:pt x="1639" y="968"/>
                    </a:lnTo>
                    <a:lnTo>
                      <a:pt x="1422" y="1045"/>
                    </a:lnTo>
                    <a:lnTo>
                      <a:pt x="1297" y="975"/>
                    </a:lnTo>
                    <a:lnTo>
                      <a:pt x="1165" y="1191"/>
                    </a:lnTo>
                    <a:lnTo>
                      <a:pt x="1108" y="1233"/>
                    </a:lnTo>
                    <a:lnTo>
                      <a:pt x="1004" y="1240"/>
                    </a:lnTo>
                    <a:lnTo>
                      <a:pt x="760" y="1546"/>
                    </a:lnTo>
                    <a:close/>
                  </a:path>
                </a:pathLst>
              </a:custGeom>
              <a:solidFill>
                <a:srgbClr val="CC33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827" name="Freeform 155"/>
              <p:cNvSpPr>
                <a:spLocks/>
              </p:cNvSpPr>
              <p:nvPr/>
            </p:nvSpPr>
            <p:spPr bwMode="auto">
              <a:xfrm>
                <a:off x="2206" y="1571"/>
                <a:ext cx="976" cy="815"/>
              </a:xfrm>
              <a:custGeom>
                <a:avLst/>
                <a:gdLst/>
                <a:ahLst/>
                <a:cxnLst>
                  <a:cxn ang="0">
                    <a:pos x="760" y="1545"/>
                  </a:cxn>
                  <a:cxn ang="0">
                    <a:pos x="696" y="1622"/>
                  </a:cxn>
                  <a:cxn ang="0">
                    <a:pos x="537" y="1504"/>
                  </a:cxn>
                  <a:cxn ang="0">
                    <a:pos x="432" y="1629"/>
                  </a:cxn>
                  <a:cxn ang="0">
                    <a:pos x="320" y="1545"/>
                  </a:cxn>
                  <a:cxn ang="0">
                    <a:pos x="237" y="1629"/>
                  </a:cxn>
                  <a:cxn ang="0">
                    <a:pos x="181" y="1622"/>
                  </a:cxn>
                  <a:cxn ang="0">
                    <a:pos x="342" y="1455"/>
                  </a:cxn>
                  <a:cxn ang="0">
                    <a:pos x="306" y="1428"/>
                  </a:cxn>
                  <a:cxn ang="0">
                    <a:pos x="0" y="1163"/>
                  </a:cxn>
                  <a:cxn ang="0">
                    <a:pos x="411" y="654"/>
                  </a:cxn>
                  <a:cxn ang="0">
                    <a:pos x="571" y="612"/>
                  </a:cxn>
                  <a:cxn ang="0">
                    <a:pos x="878" y="348"/>
                  </a:cxn>
                  <a:cxn ang="0">
                    <a:pos x="878" y="285"/>
                  </a:cxn>
                  <a:cxn ang="0">
                    <a:pos x="732" y="195"/>
                  </a:cxn>
                  <a:cxn ang="0">
                    <a:pos x="724" y="125"/>
                  </a:cxn>
                  <a:cxn ang="0">
                    <a:pos x="780" y="62"/>
                  </a:cxn>
                  <a:cxn ang="0">
                    <a:pos x="843" y="48"/>
                  </a:cxn>
                  <a:cxn ang="0">
                    <a:pos x="933" y="159"/>
                  </a:cxn>
                  <a:cxn ang="0">
                    <a:pos x="955" y="90"/>
                  </a:cxn>
                  <a:cxn ang="0">
                    <a:pos x="1031" y="28"/>
                  </a:cxn>
                  <a:cxn ang="0">
                    <a:pos x="1094" y="0"/>
                  </a:cxn>
                  <a:cxn ang="0">
                    <a:pos x="1128" y="34"/>
                  </a:cxn>
                  <a:cxn ang="0">
                    <a:pos x="1213" y="340"/>
                  </a:cxn>
                  <a:cxn ang="0">
                    <a:pos x="1233" y="243"/>
                  </a:cxn>
                  <a:cxn ang="0">
                    <a:pos x="1401" y="292"/>
                  </a:cxn>
                  <a:cxn ang="0">
                    <a:pos x="1484" y="243"/>
                  </a:cxn>
                  <a:cxn ang="0">
                    <a:pos x="1534" y="340"/>
                  </a:cxn>
                  <a:cxn ang="0">
                    <a:pos x="1596" y="236"/>
                  </a:cxn>
                  <a:cxn ang="0">
                    <a:pos x="1679" y="250"/>
                  </a:cxn>
                  <a:cxn ang="0">
                    <a:pos x="1770" y="306"/>
                  </a:cxn>
                  <a:cxn ang="0">
                    <a:pos x="1743" y="368"/>
                  </a:cxn>
                  <a:cxn ang="0">
                    <a:pos x="1665" y="404"/>
                  </a:cxn>
                  <a:cxn ang="0">
                    <a:pos x="1687" y="431"/>
                  </a:cxn>
                  <a:cxn ang="0">
                    <a:pos x="1735" y="487"/>
                  </a:cxn>
                  <a:cxn ang="0">
                    <a:pos x="1791" y="445"/>
                  </a:cxn>
                  <a:cxn ang="0">
                    <a:pos x="1952" y="598"/>
                  </a:cxn>
                  <a:cxn ang="0">
                    <a:pos x="1952" y="640"/>
                  </a:cxn>
                  <a:cxn ang="0">
                    <a:pos x="1860" y="744"/>
                  </a:cxn>
                  <a:cxn ang="0">
                    <a:pos x="1757" y="787"/>
                  </a:cxn>
                  <a:cxn ang="0">
                    <a:pos x="1638" y="968"/>
                  </a:cxn>
                  <a:cxn ang="0">
                    <a:pos x="1422" y="1044"/>
                  </a:cxn>
                  <a:cxn ang="0">
                    <a:pos x="1297" y="974"/>
                  </a:cxn>
                  <a:cxn ang="0">
                    <a:pos x="1164" y="1191"/>
                  </a:cxn>
                  <a:cxn ang="0">
                    <a:pos x="1108" y="1233"/>
                  </a:cxn>
                  <a:cxn ang="0">
                    <a:pos x="1003" y="1239"/>
                  </a:cxn>
                  <a:cxn ang="0">
                    <a:pos x="760" y="1545"/>
                  </a:cxn>
                </a:cxnLst>
                <a:rect l="0" t="0" r="r" b="b"/>
                <a:pathLst>
                  <a:path w="1952" h="1629">
                    <a:moveTo>
                      <a:pt x="760" y="1545"/>
                    </a:moveTo>
                    <a:lnTo>
                      <a:pt x="696" y="1622"/>
                    </a:lnTo>
                    <a:lnTo>
                      <a:pt x="537" y="1504"/>
                    </a:lnTo>
                    <a:lnTo>
                      <a:pt x="432" y="1629"/>
                    </a:lnTo>
                    <a:lnTo>
                      <a:pt x="320" y="1545"/>
                    </a:lnTo>
                    <a:lnTo>
                      <a:pt x="237" y="1629"/>
                    </a:lnTo>
                    <a:lnTo>
                      <a:pt x="181" y="1622"/>
                    </a:lnTo>
                    <a:lnTo>
                      <a:pt x="342" y="1455"/>
                    </a:lnTo>
                    <a:lnTo>
                      <a:pt x="306" y="1428"/>
                    </a:lnTo>
                    <a:lnTo>
                      <a:pt x="0" y="1163"/>
                    </a:lnTo>
                    <a:lnTo>
                      <a:pt x="411" y="654"/>
                    </a:lnTo>
                    <a:lnTo>
                      <a:pt x="571" y="612"/>
                    </a:lnTo>
                    <a:lnTo>
                      <a:pt x="878" y="348"/>
                    </a:lnTo>
                    <a:lnTo>
                      <a:pt x="878" y="285"/>
                    </a:lnTo>
                    <a:lnTo>
                      <a:pt x="732" y="195"/>
                    </a:lnTo>
                    <a:lnTo>
                      <a:pt x="724" y="125"/>
                    </a:lnTo>
                    <a:lnTo>
                      <a:pt x="780" y="62"/>
                    </a:lnTo>
                    <a:lnTo>
                      <a:pt x="843" y="48"/>
                    </a:lnTo>
                    <a:lnTo>
                      <a:pt x="933" y="159"/>
                    </a:lnTo>
                    <a:lnTo>
                      <a:pt x="955" y="90"/>
                    </a:lnTo>
                    <a:lnTo>
                      <a:pt x="1031" y="28"/>
                    </a:lnTo>
                    <a:lnTo>
                      <a:pt x="1094" y="0"/>
                    </a:lnTo>
                    <a:lnTo>
                      <a:pt x="1128" y="34"/>
                    </a:lnTo>
                    <a:lnTo>
                      <a:pt x="1213" y="340"/>
                    </a:lnTo>
                    <a:lnTo>
                      <a:pt x="1233" y="243"/>
                    </a:lnTo>
                    <a:lnTo>
                      <a:pt x="1401" y="292"/>
                    </a:lnTo>
                    <a:lnTo>
                      <a:pt x="1484" y="243"/>
                    </a:lnTo>
                    <a:lnTo>
                      <a:pt x="1534" y="340"/>
                    </a:lnTo>
                    <a:lnTo>
                      <a:pt x="1596" y="236"/>
                    </a:lnTo>
                    <a:lnTo>
                      <a:pt x="1679" y="250"/>
                    </a:lnTo>
                    <a:lnTo>
                      <a:pt x="1770" y="306"/>
                    </a:lnTo>
                    <a:lnTo>
                      <a:pt x="1743" y="368"/>
                    </a:lnTo>
                    <a:lnTo>
                      <a:pt x="1665" y="404"/>
                    </a:lnTo>
                    <a:lnTo>
                      <a:pt x="1687" y="431"/>
                    </a:lnTo>
                    <a:lnTo>
                      <a:pt x="1735" y="487"/>
                    </a:lnTo>
                    <a:lnTo>
                      <a:pt x="1791" y="445"/>
                    </a:lnTo>
                    <a:lnTo>
                      <a:pt x="1952" y="598"/>
                    </a:lnTo>
                    <a:lnTo>
                      <a:pt x="1952" y="640"/>
                    </a:lnTo>
                    <a:lnTo>
                      <a:pt x="1860" y="744"/>
                    </a:lnTo>
                    <a:lnTo>
                      <a:pt x="1757" y="787"/>
                    </a:lnTo>
                    <a:lnTo>
                      <a:pt x="1638" y="968"/>
                    </a:lnTo>
                    <a:lnTo>
                      <a:pt x="1422" y="1044"/>
                    </a:lnTo>
                    <a:lnTo>
                      <a:pt x="1297" y="974"/>
                    </a:lnTo>
                    <a:lnTo>
                      <a:pt x="1164" y="1191"/>
                    </a:lnTo>
                    <a:lnTo>
                      <a:pt x="1108" y="1233"/>
                    </a:lnTo>
                    <a:lnTo>
                      <a:pt x="1003" y="1239"/>
                    </a:lnTo>
                    <a:lnTo>
                      <a:pt x="760" y="1545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828" name="Freeform 156"/>
              <p:cNvSpPr>
                <a:spLocks/>
              </p:cNvSpPr>
              <p:nvPr/>
            </p:nvSpPr>
            <p:spPr bwMode="auto">
              <a:xfrm>
                <a:off x="2889" y="906"/>
                <a:ext cx="447" cy="595"/>
              </a:xfrm>
              <a:custGeom>
                <a:avLst/>
                <a:gdLst/>
                <a:ahLst/>
                <a:cxnLst>
                  <a:cxn ang="0">
                    <a:pos x="50" y="579"/>
                  </a:cxn>
                  <a:cxn ang="0">
                    <a:pos x="56" y="439"/>
                  </a:cxn>
                  <a:cxn ang="0">
                    <a:pos x="0" y="348"/>
                  </a:cxn>
                  <a:cxn ang="0">
                    <a:pos x="36" y="35"/>
                  </a:cxn>
                  <a:cxn ang="0">
                    <a:pos x="105" y="0"/>
                  </a:cxn>
                  <a:cxn ang="0">
                    <a:pos x="223" y="112"/>
                  </a:cxn>
                  <a:cxn ang="0">
                    <a:pos x="440" y="223"/>
                  </a:cxn>
                  <a:cxn ang="0">
                    <a:pos x="677" y="202"/>
                  </a:cxn>
                  <a:cxn ang="0">
                    <a:pos x="774" y="314"/>
                  </a:cxn>
                  <a:cxn ang="0">
                    <a:pos x="732" y="481"/>
                  </a:cxn>
                  <a:cxn ang="0">
                    <a:pos x="788" y="509"/>
                  </a:cxn>
                  <a:cxn ang="0">
                    <a:pos x="851" y="474"/>
                  </a:cxn>
                  <a:cxn ang="0">
                    <a:pos x="823" y="551"/>
                  </a:cxn>
                  <a:cxn ang="0">
                    <a:pos x="760" y="641"/>
                  </a:cxn>
                  <a:cxn ang="0">
                    <a:pos x="760" y="794"/>
                  </a:cxn>
                  <a:cxn ang="0">
                    <a:pos x="718" y="857"/>
                  </a:cxn>
                  <a:cxn ang="0">
                    <a:pos x="893" y="1128"/>
                  </a:cxn>
                  <a:cxn ang="0">
                    <a:pos x="844" y="1191"/>
                  </a:cxn>
                  <a:cxn ang="0">
                    <a:pos x="523" y="891"/>
                  </a:cxn>
                  <a:cxn ang="0">
                    <a:pos x="446" y="864"/>
                  </a:cxn>
                  <a:cxn ang="0">
                    <a:pos x="279" y="947"/>
                  </a:cxn>
                  <a:cxn ang="0">
                    <a:pos x="147" y="802"/>
                  </a:cxn>
                  <a:cxn ang="0">
                    <a:pos x="126" y="738"/>
                  </a:cxn>
                  <a:cxn ang="0">
                    <a:pos x="64" y="710"/>
                  </a:cxn>
                  <a:cxn ang="0">
                    <a:pos x="50" y="579"/>
                  </a:cxn>
                </a:cxnLst>
                <a:rect l="0" t="0" r="r" b="b"/>
                <a:pathLst>
                  <a:path w="893" h="1191">
                    <a:moveTo>
                      <a:pt x="50" y="579"/>
                    </a:moveTo>
                    <a:lnTo>
                      <a:pt x="56" y="439"/>
                    </a:lnTo>
                    <a:lnTo>
                      <a:pt x="0" y="348"/>
                    </a:lnTo>
                    <a:lnTo>
                      <a:pt x="36" y="35"/>
                    </a:lnTo>
                    <a:lnTo>
                      <a:pt x="105" y="0"/>
                    </a:lnTo>
                    <a:lnTo>
                      <a:pt x="223" y="112"/>
                    </a:lnTo>
                    <a:lnTo>
                      <a:pt x="440" y="223"/>
                    </a:lnTo>
                    <a:lnTo>
                      <a:pt x="677" y="202"/>
                    </a:lnTo>
                    <a:lnTo>
                      <a:pt x="774" y="314"/>
                    </a:lnTo>
                    <a:lnTo>
                      <a:pt x="732" y="481"/>
                    </a:lnTo>
                    <a:lnTo>
                      <a:pt x="788" y="509"/>
                    </a:lnTo>
                    <a:lnTo>
                      <a:pt x="851" y="474"/>
                    </a:lnTo>
                    <a:lnTo>
                      <a:pt x="823" y="551"/>
                    </a:lnTo>
                    <a:lnTo>
                      <a:pt x="760" y="641"/>
                    </a:lnTo>
                    <a:lnTo>
                      <a:pt x="760" y="794"/>
                    </a:lnTo>
                    <a:lnTo>
                      <a:pt x="718" y="857"/>
                    </a:lnTo>
                    <a:lnTo>
                      <a:pt x="893" y="1128"/>
                    </a:lnTo>
                    <a:lnTo>
                      <a:pt x="844" y="1191"/>
                    </a:lnTo>
                    <a:lnTo>
                      <a:pt x="523" y="891"/>
                    </a:lnTo>
                    <a:lnTo>
                      <a:pt x="446" y="864"/>
                    </a:lnTo>
                    <a:lnTo>
                      <a:pt x="279" y="947"/>
                    </a:lnTo>
                    <a:lnTo>
                      <a:pt x="147" y="802"/>
                    </a:lnTo>
                    <a:lnTo>
                      <a:pt x="126" y="738"/>
                    </a:lnTo>
                    <a:lnTo>
                      <a:pt x="64" y="710"/>
                    </a:lnTo>
                    <a:lnTo>
                      <a:pt x="50" y="579"/>
                    </a:lnTo>
                    <a:close/>
                  </a:path>
                </a:pathLst>
              </a:custGeom>
              <a:solidFill>
                <a:srgbClr val="FF66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829" name="Freeform 157"/>
              <p:cNvSpPr>
                <a:spLocks/>
              </p:cNvSpPr>
              <p:nvPr/>
            </p:nvSpPr>
            <p:spPr bwMode="auto">
              <a:xfrm>
                <a:off x="2890" y="906"/>
                <a:ext cx="446" cy="596"/>
              </a:xfrm>
              <a:custGeom>
                <a:avLst/>
                <a:gdLst/>
                <a:ahLst/>
                <a:cxnLst>
                  <a:cxn ang="0">
                    <a:pos x="49" y="579"/>
                  </a:cxn>
                  <a:cxn ang="0">
                    <a:pos x="56" y="439"/>
                  </a:cxn>
                  <a:cxn ang="0">
                    <a:pos x="0" y="349"/>
                  </a:cxn>
                  <a:cxn ang="0">
                    <a:pos x="35" y="36"/>
                  </a:cxn>
                  <a:cxn ang="0">
                    <a:pos x="104" y="0"/>
                  </a:cxn>
                  <a:cxn ang="0">
                    <a:pos x="223" y="112"/>
                  </a:cxn>
                  <a:cxn ang="0">
                    <a:pos x="439" y="223"/>
                  </a:cxn>
                  <a:cxn ang="0">
                    <a:pos x="676" y="203"/>
                  </a:cxn>
                  <a:cxn ang="0">
                    <a:pos x="774" y="314"/>
                  </a:cxn>
                  <a:cxn ang="0">
                    <a:pos x="732" y="481"/>
                  </a:cxn>
                  <a:cxn ang="0">
                    <a:pos x="788" y="509"/>
                  </a:cxn>
                  <a:cxn ang="0">
                    <a:pos x="850" y="475"/>
                  </a:cxn>
                  <a:cxn ang="0">
                    <a:pos x="822" y="551"/>
                  </a:cxn>
                  <a:cxn ang="0">
                    <a:pos x="760" y="642"/>
                  </a:cxn>
                  <a:cxn ang="0">
                    <a:pos x="760" y="795"/>
                  </a:cxn>
                  <a:cxn ang="0">
                    <a:pos x="719" y="857"/>
                  </a:cxn>
                  <a:cxn ang="0">
                    <a:pos x="892" y="1129"/>
                  </a:cxn>
                  <a:cxn ang="0">
                    <a:pos x="844" y="1192"/>
                  </a:cxn>
                  <a:cxn ang="0">
                    <a:pos x="522" y="893"/>
                  </a:cxn>
                  <a:cxn ang="0">
                    <a:pos x="446" y="865"/>
                  </a:cxn>
                  <a:cxn ang="0">
                    <a:pos x="279" y="948"/>
                  </a:cxn>
                  <a:cxn ang="0">
                    <a:pos x="146" y="802"/>
                  </a:cxn>
                  <a:cxn ang="0">
                    <a:pos x="126" y="739"/>
                  </a:cxn>
                  <a:cxn ang="0">
                    <a:pos x="63" y="712"/>
                  </a:cxn>
                  <a:cxn ang="0">
                    <a:pos x="49" y="579"/>
                  </a:cxn>
                </a:cxnLst>
                <a:rect l="0" t="0" r="r" b="b"/>
                <a:pathLst>
                  <a:path w="892" h="1192">
                    <a:moveTo>
                      <a:pt x="49" y="579"/>
                    </a:moveTo>
                    <a:lnTo>
                      <a:pt x="56" y="439"/>
                    </a:lnTo>
                    <a:lnTo>
                      <a:pt x="0" y="349"/>
                    </a:lnTo>
                    <a:lnTo>
                      <a:pt x="35" y="36"/>
                    </a:lnTo>
                    <a:lnTo>
                      <a:pt x="104" y="0"/>
                    </a:lnTo>
                    <a:lnTo>
                      <a:pt x="223" y="112"/>
                    </a:lnTo>
                    <a:lnTo>
                      <a:pt x="439" y="223"/>
                    </a:lnTo>
                    <a:lnTo>
                      <a:pt x="676" y="203"/>
                    </a:lnTo>
                    <a:lnTo>
                      <a:pt x="774" y="314"/>
                    </a:lnTo>
                    <a:lnTo>
                      <a:pt x="732" y="481"/>
                    </a:lnTo>
                    <a:lnTo>
                      <a:pt x="788" y="509"/>
                    </a:lnTo>
                    <a:lnTo>
                      <a:pt x="850" y="475"/>
                    </a:lnTo>
                    <a:lnTo>
                      <a:pt x="822" y="551"/>
                    </a:lnTo>
                    <a:lnTo>
                      <a:pt x="760" y="642"/>
                    </a:lnTo>
                    <a:lnTo>
                      <a:pt x="760" y="795"/>
                    </a:lnTo>
                    <a:lnTo>
                      <a:pt x="719" y="857"/>
                    </a:lnTo>
                    <a:lnTo>
                      <a:pt x="892" y="1129"/>
                    </a:lnTo>
                    <a:lnTo>
                      <a:pt x="844" y="1192"/>
                    </a:lnTo>
                    <a:lnTo>
                      <a:pt x="522" y="893"/>
                    </a:lnTo>
                    <a:lnTo>
                      <a:pt x="446" y="865"/>
                    </a:lnTo>
                    <a:lnTo>
                      <a:pt x="279" y="948"/>
                    </a:lnTo>
                    <a:lnTo>
                      <a:pt x="146" y="802"/>
                    </a:lnTo>
                    <a:lnTo>
                      <a:pt x="126" y="739"/>
                    </a:lnTo>
                    <a:lnTo>
                      <a:pt x="63" y="712"/>
                    </a:lnTo>
                    <a:lnTo>
                      <a:pt x="49" y="579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830" name="Freeform 158"/>
              <p:cNvSpPr>
                <a:spLocks/>
              </p:cNvSpPr>
              <p:nvPr/>
            </p:nvSpPr>
            <p:spPr bwMode="auto">
              <a:xfrm>
                <a:off x="3329" y="2212"/>
                <a:ext cx="302" cy="380"/>
              </a:xfrm>
              <a:custGeom>
                <a:avLst/>
                <a:gdLst/>
                <a:ahLst/>
                <a:cxnLst>
                  <a:cxn ang="0">
                    <a:pos x="572" y="599"/>
                  </a:cxn>
                  <a:cxn ang="0">
                    <a:pos x="439" y="648"/>
                  </a:cxn>
                  <a:cxn ang="0">
                    <a:pos x="335" y="759"/>
                  </a:cxn>
                  <a:cxn ang="0">
                    <a:pos x="307" y="612"/>
                  </a:cxn>
                  <a:cxn ang="0">
                    <a:pos x="21" y="648"/>
                  </a:cxn>
                  <a:cxn ang="0">
                    <a:pos x="0" y="509"/>
                  </a:cxn>
                  <a:cxn ang="0">
                    <a:pos x="98" y="159"/>
                  </a:cxn>
                  <a:cxn ang="0">
                    <a:pos x="56" y="145"/>
                  </a:cxn>
                  <a:cxn ang="0">
                    <a:pos x="112" y="55"/>
                  </a:cxn>
                  <a:cxn ang="0">
                    <a:pos x="223" y="62"/>
                  </a:cxn>
                  <a:cxn ang="0">
                    <a:pos x="279" y="0"/>
                  </a:cxn>
                  <a:cxn ang="0">
                    <a:pos x="558" y="55"/>
                  </a:cxn>
                  <a:cxn ang="0">
                    <a:pos x="544" y="145"/>
                  </a:cxn>
                  <a:cxn ang="0">
                    <a:pos x="474" y="187"/>
                  </a:cxn>
                  <a:cxn ang="0">
                    <a:pos x="460" y="237"/>
                  </a:cxn>
                  <a:cxn ang="0">
                    <a:pos x="502" y="439"/>
                  </a:cxn>
                  <a:cxn ang="0">
                    <a:pos x="606" y="481"/>
                  </a:cxn>
                  <a:cxn ang="0">
                    <a:pos x="572" y="599"/>
                  </a:cxn>
                </a:cxnLst>
                <a:rect l="0" t="0" r="r" b="b"/>
                <a:pathLst>
                  <a:path w="606" h="759">
                    <a:moveTo>
                      <a:pt x="572" y="599"/>
                    </a:moveTo>
                    <a:lnTo>
                      <a:pt x="439" y="648"/>
                    </a:lnTo>
                    <a:lnTo>
                      <a:pt x="335" y="759"/>
                    </a:lnTo>
                    <a:lnTo>
                      <a:pt x="307" y="612"/>
                    </a:lnTo>
                    <a:lnTo>
                      <a:pt x="21" y="648"/>
                    </a:lnTo>
                    <a:lnTo>
                      <a:pt x="0" y="509"/>
                    </a:lnTo>
                    <a:lnTo>
                      <a:pt x="98" y="159"/>
                    </a:lnTo>
                    <a:lnTo>
                      <a:pt x="56" y="145"/>
                    </a:lnTo>
                    <a:lnTo>
                      <a:pt x="112" y="55"/>
                    </a:lnTo>
                    <a:lnTo>
                      <a:pt x="223" y="62"/>
                    </a:lnTo>
                    <a:lnTo>
                      <a:pt x="279" y="0"/>
                    </a:lnTo>
                    <a:lnTo>
                      <a:pt x="558" y="55"/>
                    </a:lnTo>
                    <a:lnTo>
                      <a:pt x="544" y="145"/>
                    </a:lnTo>
                    <a:lnTo>
                      <a:pt x="474" y="187"/>
                    </a:lnTo>
                    <a:lnTo>
                      <a:pt x="460" y="237"/>
                    </a:lnTo>
                    <a:lnTo>
                      <a:pt x="502" y="439"/>
                    </a:lnTo>
                    <a:lnTo>
                      <a:pt x="606" y="481"/>
                    </a:lnTo>
                    <a:lnTo>
                      <a:pt x="572" y="599"/>
                    </a:lnTo>
                    <a:close/>
                  </a:path>
                </a:pathLst>
              </a:custGeom>
              <a:solidFill>
                <a:srgbClr val="66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831" name="Freeform 159"/>
              <p:cNvSpPr>
                <a:spLocks/>
              </p:cNvSpPr>
              <p:nvPr/>
            </p:nvSpPr>
            <p:spPr bwMode="auto">
              <a:xfrm>
                <a:off x="3329" y="2212"/>
                <a:ext cx="303" cy="380"/>
              </a:xfrm>
              <a:custGeom>
                <a:avLst/>
                <a:gdLst/>
                <a:ahLst/>
                <a:cxnLst>
                  <a:cxn ang="0">
                    <a:pos x="572" y="600"/>
                  </a:cxn>
                  <a:cxn ang="0">
                    <a:pos x="440" y="648"/>
                  </a:cxn>
                  <a:cxn ang="0">
                    <a:pos x="335" y="759"/>
                  </a:cxn>
                  <a:cxn ang="0">
                    <a:pos x="307" y="614"/>
                  </a:cxn>
                  <a:cxn ang="0">
                    <a:pos x="22" y="648"/>
                  </a:cxn>
                  <a:cxn ang="0">
                    <a:pos x="0" y="509"/>
                  </a:cxn>
                  <a:cxn ang="0">
                    <a:pos x="98" y="160"/>
                  </a:cxn>
                  <a:cxn ang="0">
                    <a:pos x="56" y="147"/>
                  </a:cxn>
                  <a:cxn ang="0">
                    <a:pos x="112" y="55"/>
                  </a:cxn>
                  <a:cxn ang="0">
                    <a:pos x="223" y="63"/>
                  </a:cxn>
                  <a:cxn ang="0">
                    <a:pos x="279" y="0"/>
                  </a:cxn>
                  <a:cxn ang="0">
                    <a:pos x="558" y="55"/>
                  </a:cxn>
                  <a:cxn ang="0">
                    <a:pos x="544" y="147"/>
                  </a:cxn>
                  <a:cxn ang="0">
                    <a:pos x="474" y="188"/>
                  </a:cxn>
                  <a:cxn ang="0">
                    <a:pos x="460" y="237"/>
                  </a:cxn>
                  <a:cxn ang="0">
                    <a:pos x="502" y="439"/>
                  </a:cxn>
                  <a:cxn ang="0">
                    <a:pos x="607" y="481"/>
                  </a:cxn>
                  <a:cxn ang="0">
                    <a:pos x="572" y="600"/>
                  </a:cxn>
                </a:cxnLst>
                <a:rect l="0" t="0" r="r" b="b"/>
                <a:pathLst>
                  <a:path w="607" h="759">
                    <a:moveTo>
                      <a:pt x="572" y="600"/>
                    </a:moveTo>
                    <a:lnTo>
                      <a:pt x="440" y="648"/>
                    </a:lnTo>
                    <a:lnTo>
                      <a:pt x="335" y="759"/>
                    </a:lnTo>
                    <a:lnTo>
                      <a:pt x="307" y="614"/>
                    </a:lnTo>
                    <a:lnTo>
                      <a:pt x="22" y="648"/>
                    </a:lnTo>
                    <a:lnTo>
                      <a:pt x="0" y="509"/>
                    </a:lnTo>
                    <a:lnTo>
                      <a:pt x="98" y="160"/>
                    </a:lnTo>
                    <a:lnTo>
                      <a:pt x="56" y="147"/>
                    </a:lnTo>
                    <a:lnTo>
                      <a:pt x="112" y="55"/>
                    </a:lnTo>
                    <a:lnTo>
                      <a:pt x="223" y="63"/>
                    </a:lnTo>
                    <a:lnTo>
                      <a:pt x="279" y="0"/>
                    </a:lnTo>
                    <a:lnTo>
                      <a:pt x="558" y="55"/>
                    </a:lnTo>
                    <a:lnTo>
                      <a:pt x="544" y="147"/>
                    </a:lnTo>
                    <a:lnTo>
                      <a:pt x="474" y="188"/>
                    </a:lnTo>
                    <a:lnTo>
                      <a:pt x="460" y="237"/>
                    </a:lnTo>
                    <a:lnTo>
                      <a:pt x="502" y="439"/>
                    </a:lnTo>
                    <a:lnTo>
                      <a:pt x="607" y="481"/>
                    </a:lnTo>
                    <a:lnTo>
                      <a:pt x="572" y="600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832" name="Freeform 160"/>
              <p:cNvSpPr>
                <a:spLocks/>
              </p:cNvSpPr>
              <p:nvPr/>
            </p:nvSpPr>
            <p:spPr bwMode="auto">
              <a:xfrm>
                <a:off x="4723" y="4246"/>
                <a:ext cx="278" cy="178"/>
              </a:xfrm>
              <a:custGeom>
                <a:avLst/>
                <a:gdLst/>
                <a:ahLst/>
                <a:cxnLst>
                  <a:cxn ang="0">
                    <a:pos x="544" y="265"/>
                  </a:cxn>
                  <a:cxn ang="0">
                    <a:pos x="516" y="356"/>
                  </a:cxn>
                  <a:cxn ang="0">
                    <a:pos x="175" y="342"/>
                  </a:cxn>
                  <a:cxn ang="0">
                    <a:pos x="91" y="306"/>
                  </a:cxn>
                  <a:cxn ang="0">
                    <a:pos x="91" y="237"/>
                  </a:cxn>
                  <a:cxn ang="0">
                    <a:pos x="35" y="216"/>
                  </a:cxn>
                  <a:cxn ang="0">
                    <a:pos x="0" y="153"/>
                  </a:cxn>
                  <a:cxn ang="0">
                    <a:pos x="133" y="153"/>
                  </a:cxn>
                  <a:cxn ang="0">
                    <a:pos x="133" y="97"/>
                  </a:cxn>
                  <a:cxn ang="0">
                    <a:pos x="328" y="0"/>
                  </a:cxn>
                  <a:cxn ang="0">
                    <a:pos x="557" y="6"/>
                  </a:cxn>
                  <a:cxn ang="0">
                    <a:pos x="544" y="265"/>
                  </a:cxn>
                </a:cxnLst>
                <a:rect l="0" t="0" r="r" b="b"/>
                <a:pathLst>
                  <a:path w="557" h="356">
                    <a:moveTo>
                      <a:pt x="544" y="265"/>
                    </a:moveTo>
                    <a:lnTo>
                      <a:pt x="516" y="356"/>
                    </a:lnTo>
                    <a:lnTo>
                      <a:pt x="175" y="342"/>
                    </a:lnTo>
                    <a:lnTo>
                      <a:pt x="91" y="306"/>
                    </a:lnTo>
                    <a:lnTo>
                      <a:pt x="91" y="237"/>
                    </a:lnTo>
                    <a:lnTo>
                      <a:pt x="35" y="216"/>
                    </a:lnTo>
                    <a:lnTo>
                      <a:pt x="0" y="153"/>
                    </a:lnTo>
                    <a:lnTo>
                      <a:pt x="133" y="153"/>
                    </a:lnTo>
                    <a:lnTo>
                      <a:pt x="133" y="97"/>
                    </a:lnTo>
                    <a:lnTo>
                      <a:pt x="328" y="0"/>
                    </a:lnTo>
                    <a:lnTo>
                      <a:pt x="557" y="6"/>
                    </a:lnTo>
                    <a:lnTo>
                      <a:pt x="544" y="265"/>
                    </a:lnTo>
                    <a:close/>
                  </a:path>
                </a:pathLst>
              </a:custGeom>
              <a:solidFill>
                <a:srgbClr val="66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833" name="Freeform 161"/>
              <p:cNvSpPr>
                <a:spLocks/>
              </p:cNvSpPr>
              <p:nvPr/>
            </p:nvSpPr>
            <p:spPr bwMode="auto">
              <a:xfrm>
                <a:off x="4723" y="4246"/>
                <a:ext cx="279" cy="178"/>
              </a:xfrm>
              <a:custGeom>
                <a:avLst/>
                <a:gdLst/>
                <a:ahLst/>
                <a:cxnLst>
                  <a:cxn ang="0">
                    <a:pos x="544" y="266"/>
                  </a:cxn>
                  <a:cxn ang="0">
                    <a:pos x="516" y="356"/>
                  </a:cxn>
                  <a:cxn ang="0">
                    <a:pos x="174" y="342"/>
                  </a:cxn>
                  <a:cxn ang="0">
                    <a:pos x="90" y="307"/>
                  </a:cxn>
                  <a:cxn ang="0">
                    <a:pos x="90" y="238"/>
                  </a:cxn>
                  <a:cxn ang="0">
                    <a:pos x="34" y="216"/>
                  </a:cxn>
                  <a:cxn ang="0">
                    <a:pos x="0" y="154"/>
                  </a:cxn>
                  <a:cxn ang="0">
                    <a:pos x="132" y="154"/>
                  </a:cxn>
                  <a:cxn ang="0">
                    <a:pos x="132" y="99"/>
                  </a:cxn>
                  <a:cxn ang="0">
                    <a:pos x="327" y="0"/>
                  </a:cxn>
                  <a:cxn ang="0">
                    <a:pos x="558" y="7"/>
                  </a:cxn>
                  <a:cxn ang="0">
                    <a:pos x="544" y="266"/>
                  </a:cxn>
                </a:cxnLst>
                <a:rect l="0" t="0" r="r" b="b"/>
                <a:pathLst>
                  <a:path w="558" h="356">
                    <a:moveTo>
                      <a:pt x="544" y="266"/>
                    </a:moveTo>
                    <a:lnTo>
                      <a:pt x="516" y="356"/>
                    </a:lnTo>
                    <a:lnTo>
                      <a:pt x="174" y="342"/>
                    </a:lnTo>
                    <a:lnTo>
                      <a:pt x="90" y="307"/>
                    </a:lnTo>
                    <a:lnTo>
                      <a:pt x="90" y="238"/>
                    </a:lnTo>
                    <a:lnTo>
                      <a:pt x="34" y="216"/>
                    </a:lnTo>
                    <a:lnTo>
                      <a:pt x="0" y="154"/>
                    </a:lnTo>
                    <a:lnTo>
                      <a:pt x="132" y="154"/>
                    </a:lnTo>
                    <a:lnTo>
                      <a:pt x="132" y="99"/>
                    </a:lnTo>
                    <a:lnTo>
                      <a:pt x="327" y="0"/>
                    </a:lnTo>
                    <a:lnTo>
                      <a:pt x="558" y="7"/>
                    </a:lnTo>
                    <a:lnTo>
                      <a:pt x="544" y="266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834" name="Freeform 162"/>
              <p:cNvSpPr>
                <a:spLocks/>
              </p:cNvSpPr>
              <p:nvPr/>
            </p:nvSpPr>
            <p:spPr bwMode="auto">
              <a:xfrm>
                <a:off x="4998" y="4354"/>
                <a:ext cx="631" cy="443"/>
              </a:xfrm>
              <a:custGeom>
                <a:avLst/>
                <a:gdLst/>
                <a:ahLst/>
                <a:cxnLst>
                  <a:cxn ang="0">
                    <a:pos x="398" y="885"/>
                  </a:cxn>
                  <a:cxn ang="0">
                    <a:pos x="370" y="836"/>
                  </a:cxn>
                  <a:cxn ang="0">
                    <a:pos x="474" y="731"/>
                  </a:cxn>
                  <a:cxn ang="0">
                    <a:pos x="404" y="633"/>
                  </a:cxn>
                  <a:cxn ang="0">
                    <a:pos x="286" y="669"/>
                  </a:cxn>
                  <a:cxn ang="0">
                    <a:pos x="195" y="760"/>
                  </a:cxn>
                  <a:cxn ang="0">
                    <a:pos x="104" y="669"/>
                  </a:cxn>
                  <a:cxn ang="0">
                    <a:pos x="6" y="599"/>
                  </a:cxn>
                  <a:cxn ang="0">
                    <a:pos x="0" y="425"/>
                  </a:cxn>
                  <a:cxn ang="0">
                    <a:pos x="132" y="446"/>
                  </a:cxn>
                  <a:cxn ang="0">
                    <a:pos x="307" y="362"/>
                  </a:cxn>
                  <a:cxn ang="0">
                    <a:pos x="356" y="383"/>
                  </a:cxn>
                  <a:cxn ang="0">
                    <a:pos x="342" y="279"/>
                  </a:cxn>
                  <a:cxn ang="0">
                    <a:pos x="384" y="230"/>
                  </a:cxn>
                  <a:cxn ang="0">
                    <a:pos x="502" y="195"/>
                  </a:cxn>
                  <a:cxn ang="0">
                    <a:pos x="571" y="216"/>
                  </a:cxn>
                  <a:cxn ang="0">
                    <a:pos x="641" y="154"/>
                  </a:cxn>
                  <a:cxn ang="0">
                    <a:pos x="711" y="188"/>
                  </a:cxn>
                  <a:cxn ang="0">
                    <a:pos x="780" y="84"/>
                  </a:cxn>
                  <a:cxn ang="0">
                    <a:pos x="955" y="0"/>
                  </a:cxn>
                  <a:cxn ang="0">
                    <a:pos x="1087" y="70"/>
                  </a:cxn>
                  <a:cxn ang="0">
                    <a:pos x="1122" y="167"/>
                  </a:cxn>
                  <a:cxn ang="0">
                    <a:pos x="1248" y="195"/>
                  </a:cxn>
                  <a:cxn ang="0">
                    <a:pos x="1262" y="257"/>
                  </a:cxn>
                  <a:cxn ang="0">
                    <a:pos x="1136" y="369"/>
                  </a:cxn>
                  <a:cxn ang="0">
                    <a:pos x="892" y="452"/>
                  </a:cxn>
                  <a:cxn ang="0">
                    <a:pos x="899" y="494"/>
                  </a:cxn>
                  <a:cxn ang="0">
                    <a:pos x="788" y="619"/>
                  </a:cxn>
                  <a:cxn ang="0">
                    <a:pos x="599" y="711"/>
                  </a:cxn>
                  <a:cxn ang="0">
                    <a:pos x="516" y="788"/>
                  </a:cxn>
                  <a:cxn ang="0">
                    <a:pos x="495" y="766"/>
                  </a:cxn>
                  <a:cxn ang="0">
                    <a:pos x="398" y="885"/>
                  </a:cxn>
                </a:cxnLst>
                <a:rect l="0" t="0" r="r" b="b"/>
                <a:pathLst>
                  <a:path w="1262" h="885">
                    <a:moveTo>
                      <a:pt x="398" y="885"/>
                    </a:moveTo>
                    <a:lnTo>
                      <a:pt x="370" y="836"/>
                    </a:lnTo>
                    <a:lnTo>
                      <a:pt x="474" y="731"/>
                    </a:lnTo>
                    <a:lnTo>
                      <a:pt x="404" y="633"/>
                    </a:lnTo>
                    <a:lnTo>
                      <a:pt x="286" y="669"/>
                    </a:lnTo>
                    <a:lnTo>
                      <a:pt x="195" y="760"/>
                    </a:lnTo>
                    <a:lnTo>
                      <a:pt x="104" y="669"/>
                    </a:lnTo>
                    <a:lnTo>
                      <a:pt x="6" y="599"/>
                    </a:lnTo>
                    <a:lnTo>
                      <a:pt x="0" y="425"/>
                    </a:lnTo>
                    <a:lnTo>
                      <a:pt x="132" y="446"/>
                    </a:lnTo>
                    <a:lnTo>
                      <a:pt x="307" y="362"/>
                    </a:lnTo>
                    <a:lnTo>
                      <a:pt x="356" y="383"/>
                    </a:lnTo>
                    <a:lnTo>
                      <a:pt x="342" y="279"/>
                    </a:lnTo>
                    <a:lnTo>
                      <a:pt x="384" y="230"/>
                    </a:lnTo>
                    <a:lnTo>
                      <a:pt x="502" y="195"/>
                    </a:lnTo>
                    <a:lnTo>
                      <a:pt x="571" y="216"/>
                    </a:lnTo>
                    <a:lnTo>
                      <a:pt x="641" y="154"/>
                    </a:lnTo>
                    <a:lnTo>
                      <a:pt x="711" y="188"/>
                    </a:lnTo>
                    <a:lnTo>
                      <a:pt x="780" y="84"/>
                    </a:lnTo>
                    <a:lnTo>
                      <a:pt x="955" y="0"/>
                    </a:lnTo>
                    <a:lnTo>
                      <a:pt x="1087" y="70"/>
                    </a:lnTo>
                    <a:lnTo>
                      <a:pt x="1122" y="167"/>
                    </a:lnTo>
                    <a:lnTo>
                      <a:pt x="1248" y="195"/>
                    </a:lnTo>
                    <a:lnTo>
                      <a:pt x="1262" y="257"/>
                    </a:lnTo>
                    <a:lnTo>
                      <a:pt x="1136" y="369"/>
                    </a:lnTo>
                    <a:lnTo>
                      <a:pt x="892" y="452"/>
                    </a:lnTo>
                    <a:lnTo>
                      <a:pt x="899" y="494"/>
                    </a:lnTo>
                    <a:lnTo>
                      <a:pt x="788" y="619"/>
                    </a:lnTo>
                    <a:lnTo>
                      <a:pt x="599" y="711"/>
                    </a:lnTo>
                    <a:lnTo>
                      <a:pt x="516" y="788"/>
                    </a:lnTo>
                    <a:lnTo>
                      <a:pt x="495" y="766"/>
                    </a:lnTo>
                    <a:lnTo>
                      <a:pt x="398" y="885"/>
                    </a:lnTo>
                    <a:close/>
                  </a:path>
                </a:pathLst>
              </a:custGeom>
              <a:solidFill>
                <a:srgbClr val="FF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835" name="Freeform 163"/>
              <p:cNvSpPr>
                <a:spLocks/>
              </p:cNvSpPr>
              <p:nvPr/>
            </p:nvSpPr>
            <p:spPr bwMode="auto">
              <a:xfrm>
                <a:off x="4998" y="4354"/>
                <a:ext cx="631" cy="443"/>
              </a:xfrm>
              <a:custGeom>
                <a:avLst/>
                <a:gdLst/>
                <a:ahLst/>
                <a:cxnLst>
                  <a:cxn ang="0">
                    <a:pos x="398" y="885"/>
                  </a:cxn>
                  <a:cxn ang="0">
                    <a:pos x="370" y="837"/>
                  </a:cxn>
                  <a:cxn ang="0">
                    <a:pos x="475" y="732"/>
                  </a:cxn>
                  <a:cxn ang="0">
                    <a:pos x="405" y="634"/>
                  </a:cxn>
                  <a:cxn ang="0">
                    <a:pos x="286" y="669"/>
                  </a:cxn>
                  <a:cxn ang="0">
                    <a:pos x="196" y="760"/>
                  </a:cxn>
                  <a:cxn ang="0">
                    <a:pos x="105" y="669"/>
                  </a:cxn>
                  <a:cxn ang="0">
                    <a:pos x="8" y="599"/>
                  </a:cxn>
                  <a:cxn ang="0">
                    <a:pos x="0" y="426"/>
                  </a:cxn>
                  <a:cxn ang="0">
                    <a:pos x="133" y="446"/>
                  </a:cxn>
                  <a:cxn ang="0">
                    <a:pos x="308" y="362"/>
                  </a:cxn>
                  <a:cxn ang="0">
                    <a:pos x="356" y="384"/>
                  </a:cxn>
                  <a:cxn ang="0">
                    <a:pos x="342" y="279"/>
                  </a:cxn>
                  <a:cxn ang="0">
                    <a:pos x="384" y="231"/>
                  </a:cxn>
                  <a:cxn ang="0">
                    <a:pos x="503" y="195"/>
                  </a:cxn>
                  <a:cxn ang="0">
                    <a:pos x="572" y="217"/>
                  </a:cxn>
                  <a:cxn ang="0">
                    <a:pos x="642" y="154"/>
                  </a:cxn>
                  <a:cxn ang="0">
                    <a:pos x="712" y="189"/>
                  </a:cxn>
                  <a:cxn ang="0">
                    <a:pos x="781" y="84"/>
                  </a:cxn>
                  <a:cxn ang="0">
                    <a:pos x="955" y="0"/>
                  </a:cxn>
                  <a:cxn ang="0">
                    <a:pos x="1088" y="70"/>
                  </a:cxn>
                  <a:cxn ang="0">
                    <a:pos x="1123" y="167"/>
                  </a:cxn>
                  <a:cxn ang="0">
                    <a:pos x="1249" y="195"/>
                  </a:cxn>
                  <a:cxn ang="0">
                    <a:pos x="1263" y="258"/>
                  </a:cxn>
                  <a:cxn ang="0">
                    <a:pos x="1137" y="370"/>
                  </a:cxn>
                  <a:cxn ang="0">
                    <a:pos x="893" y="453"/>
                  </a:cxn>
                  <a:cxn ang="0">
                    <a:pos x="899" y="495"/>
                  </a:cxn>
                  <a:cxn ang="0">
                    <a:pos x="788" y="621"/>
                  </a:cxn>
                  <a:cxn ang="0">
                    <a:pos x="600" y="711"/>
                  </a:cxn>
                  <a:cxn ang="0">
                    <a:pos x="517" y="788"/>
                  </a:cxn>
                  <a:cxn ang="0">
                    <a:pos x="495" y="767"/>
                  </a:cxn>
                  <a:cxn ang="0">
                    <a:pos x="398" y="885"/>
                  </a:cxn>
                </a:cxnLst>
                <a:rect l="0" t="0" r="r" b="b"/>
                <a:pathLst>
                  <a:path w="1263" h="885">
                    <a:moveTo>
                      <a:pt x="398" y="885"/>
                    </a:moveTo>
                    <a:lnTo>
                      <a:pt x="370" y="837"/>
                    </a:lnTo>
                    <a:lnTo>
                      <a:pt x="475" y="732"/>
                    </a:lnTo>
                    <a:lnTo>
                      <a:pt x="405" y="634"/>
                    </a:lnTo>
                    <a:lnTo>
                      <a:pt x="286" y="669"/>
                    </a:lnTo>
                    <a:lnTo>
                      <a:pt x="196" y="760"/>
                    </a:lnTo>
                    <a:lnTo>
                      <a:pt x="105" y="669"/>
                    </a:lnTo>
                    <a:lnTo>
                      <a:pt x="8" y="599"/>
                    </a:lnTo>
                    <a:lnTo>
                      <a:pt x="0" y="426"/>
                    </a:lnTo>
                    <a:lnTo>
                      <a:pt x="133" y="446"/>
                    </a:lnTo>
                    <a:lnTo>
                      <a:pt x="308" y="362"/>
                    </a:lnTo>
                    <a:lnTo>
                      <a:pt x="356" y="384"/>
                    </a:lnTo>
                    <a:lnTo>
                      <a:pt x="342" y="279"/>
                    </a:lnTo>
                    <a:lnTo>
                      <a:pt x="384" y="231"/>
                    </a:lnTo>
                    <a:lnTo>
                      <a:pt x="503" y="195"/>
                    </a:lnTo>
                    <a:lnTo>
                      <a:pt x="572" y="217"/>
                    </a:lnTo>
                    <a:lnTo>
                      <a:pt x="642" y="154"/>
                    </a:lnTo>
                    <a:lnTo>
                      <a:pt x="712" y="189"/>
                    </a:lnTo>
                    <a:lnTo>
                      <a:pt x="781" y="84"/>
                    </a:lnTo>
                    <a:lnTo>
                      <a:pt x="955" y="0"/>
                    </a:lnTo>
                    <a:lnTo>
                      <a:pt x="1088" y="70"/>
                    </a:lnTo>
                    <a:lnTo>
                      <a:pt x="1123" y="167"/>
                    </a:lnTo>
                    <a:lnTo>
                      <a:pt x="1249" y="195"/>
                    </a:lnTo>
                    <a:lnTo>
                      <a:pt x="1263" y="258"/>
                    </a:lnTo>
                    <a:lnTo>
                      <a:pt x="1137" y="370"/>
                    </a:lnTo>
                    <a:lnTo>
                      <a:pt x="893" y="453"/>
                    </a:lnTo>
                    <a:lnTo>
                      <a:pt x="899" y="495"/>
                    </a:lnTo>
                    <a:lnTo>
                      <a:pt x="788" y="621"/>
                    </a:lnTo>
                    <a:lnTo>
                      <a:pt x="600" y="711"/>
                    </a:lnTo>
                    <a:lnTo>
                      <a:pt x="517" y="788"/>
                    </a:lnTo>
                    <a:lnTo>
                      <a:pt x="495" y="767"/>
                    </a:lnTo>
                    <a:lnTo>
                      <a:pt x="398" y="885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836" name="Freeform 164"/>
              <p:cNvSpPr>
                <a:spLocks/>
              </p:cNvSpPr>
              <p:nvPr/>
            </p:nvSpPr>
            <p:spPr bwMode="auto">
              <a:xfrm>
                <a:off x="4991" y="4671"/>
                <a:ext cx="244" cy="282"/>
              </a:xfrm>
              <a:custGeom>
                <a:avLst/>
                <a:gdLst/>
                <a:ahLst/>
                <a:cxnLst>
                  <a:cxn ang="0">
                    <a:pos x="300" y="565"/>
                  </a:cxn>
                  <a:cxn ang="0">
                    <a:pos x="203" y="495"/>
                  </a:cxn>
                  <a:cxn ang="0">
                    <a:pos x="217" y="467"/>
                  </a:cxn>
                  <a:cxn ang="0">
                    <a:pos x="14" y="272"/>
                  </a:cxn>
                  <a:cxn ang="0">
                    <a:pos x="0" y="141"/>
                  </a:cxn>
                  <a:cxn ang="0">
                    <a:pos x="118" y="36"/>
                  </a:cxn>
                  <a:cxn ang="0">
                    <a:pos x="209" y="127"/>
                  </a:cxn>
                  <a:cxn ang="0">
                    <a:pos x="300" y="36"/>
                  </a:cxn>
                  <a:cxn ang="0">
                    <a:pos x="418" y="0"/>
                  </a:cxn>
                  <a:cxn ang="0">
                    <a:pos x="488" y="98"/>
                  </a:cxn>
                  <a:cxn ang="0">
                    <a:pos x="384" y="203"/>
                  </a:cxn>
                  <a:cxn ang="0">
                    <a:pos x="412" y="252"/>
                  </a:cxn>
                  <a:cxn ang="0">
                    <a:pos x="370" y="308"/>
                  </a:cxn>
                  <a:cxn ang="0">
                    <a:pos x="398" y="377"/>
                  </a:cxn>
                  <a:cxn ang="0">
                    <a:pos x="300" y="426"/>
                  </a:cxn>
                  <a:cxn ang="0">
                    <a:pos x="334" y="545"/>
                  </a:cxn>
                  <a:cxn ang="0">
                    <a:pos x="300" y="565"/>
                  </a:cxn>
                </a:cxnLst>
                <a:rect l="0" t="0" r="r" b="b"/>
                <a:pathLst>
                  <a:path w="488" h="565">
                    <a:moveTo>
                      <a:pt x="300" y="565"/>
                    </a:moveTo>
                    <a:lnTo>
                      <a:pt x="203" y="495"/>
                    </a:lnTo>
                    <a:lnTo>
                      <a:pt x="217" y="467"/>
                    </a:lnTo>
                    <a:lnTo>
                      <a:pt x="14" y="272"/>
                    </a:lnTo>
                    <a:lnTo>
                      <a:pt x="0" y="141"/>
                    </a:lnTo>
                    <a:lnTo>
                      <a:pt x="118" y="36"/>
                    </a:lnTo>
                    <a:lnTo>
                      <a:pt x="209" y="127"/>
                    </a:lnTo>
                    <a:lnTo>
                      <a:pt x="300" y="36"/>
                    </a:lnTo>
                    <a:lnTo>
                      <a:pt x="418" y="0"/>
                    </a:lnTo>
                    <a:lnTo>
                      <a:pt x="488" y="98"/>
                    </a:lnTo>
                    <a:lnTo>
                      <a:pt x="384" y="203"/>
                    </a:lnTo>
                    <a:lnTo>
                      <a:pt x="412" y="252"/>
                    </a:lnTo>
                    <a:lnTo>
                      <a:pt x="370" y="308"/>
                    </a:lnTo>
                    <a:lnTo>
                      <a:pt x="398" y="377"/>
                    </a:lnTo>
                    <a:lnTo>
                      <a:pt x="300" y="426"/>
                    </a:lnTo>
                    <a:lnTo>
                      <a:pt x="334" y="545"/>
                    </a:lnTo>
                    <a:lnTo>
                      <a:pt x="300" y="565"/>
                    </a:lnTo>
                    <a:close/>
                  </a:path>
                </a:pathLst>
              </a:custGeom>
              <a:solidFill>
                <a:srgbClr val="66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837" name="Freeform 165"/>
              <p:cNvSpPr>
                <a:spLocks/>
              </p:cNvSpPr>
              <p:nvPr/>
            </p:nvSpPr>
            <p:spPr bwMode="auto">
              <a:xfrm>
                <a:off x="4991" y="4671"/>
                <a:ext cx="244" cy="282"/>
              </a:xfrm>
              <a:custGeom>
                <a:avLst/>
                <a:gdLst/>
                <a:ahLst/>
                <a:cxnLst>
                  <a:cxn ang="0">
                    <a:pos x="300" y="565"/>
                  </a:cxn>
                  <a:cxn ang="0">
                    <a:pos x="203" y="495"/>
                  </a:cxn>
                  <a:cxn ang="0">
                    <a:pos x="217" y="467"/>
                  </a:cxn>
                  <a:cxn ang="0">
                    <a:pos x="14" y="273"/>
                  </a:cxn>
                  <a:cxn ang="0">
                    <a:pos x="0" y="140"/>
                  </a:cxn>
                  <a:cxn ang="0">
                    <a:pos x="119" y="35"/>
                  </a:cxn>
                  <a:cxn ang="0">
                    <a:pos x="210" y="126"/>
                  </a:cxn>
                  <a:cxn ang="0">
                    <a:pos x="300" y="35"/>
                  </a:cxn>
                  <a:cxn ang="0">
                    <a:pos x="419" y="0"/>
                  </a:cxn>
                  <a:cxn ang="0">
                    <a:pos x="489" y="98"/>
                  </a:cxn>
                  <a:cxn ang="0">
                    <a:pos x="384" y="203"/>
                  </a:cxn>
                  <a:cxn ang="0">
                    <a:pos x="412" y="251"/>
                  </a:cxn>
                  <a:cxn ang="0">
                    <a:pos x="370" y="307"/>
                  </a:cxn>
                  <a:cxn ang="0">
                    <a:pos x="398" y="376"/>
                  </a:cxn>
                  <a:cxn ang="0">
                    <a:pos x="300" y="426"/>
                  </a:cxn>
                  <a:cxn ang="0">
                    <a:pos x="336" y="544"/>
                  </a:cxn>
                  <a:cxn ang="0">
                    <a:pos x="300" y="565"/>
                  </a:cxn>
                </a:cxnLst>
                <a:rect l="0" t="0" r="r" b="b"/>
                <a:pathLst>
                  <a:path w="489" h="565">
                    <a:moveTo>
                      <a:pt x="300" y="565"/>
                    </a:moveTo>
                    <a:lnTo>
                      <a:pt x="203" y="495"/>
                    </a:lnTo>
                    <a:lnTo>
                      <a:pt x="217" y="467"/>
                    </a:lnTo>
                    <a:lnTo>
                      <a:pt x="14" y="273"/>
                    </a:lnTo>
                    <a:lnTo>
                      <a:pt x="0" y="140"/>
                    </a:lnTo>
                    <a:lnTo>
                      <a:pt x="119" y="35"/>
                    </a:lnTo>
                    <a:lnTo>
                      <a:pt x="210" y="126"/>
                    </a:lnTo>
                    <a:lnTo>
                      <a:pt x="300" y="35"/>
                    </a:lnTo>
                    <a:lnTo>
                      <a:pt x="419" y="0"/>
                    </a:lnTo>
                    <a:lnTo>
                      <a:pt x="489" y="98"/>
                    </a:lnTo>
                    <a:lnTo>
                      <a:pt x="384" y="203"/>
                    </a:lnTo>
                    <a:lnTo>
                      <a:pt x="412" y="251"/>
                    </a:lnTo>
                    <a:lnTo>
                      <a:pt x="370" y="307"/>
                    </a:lnTo>
                    <a:lnTo>
                      <a:pt x="398" y="376"/>
                    </a:lnTo>
                    <a:lnTo>
                      <a:pt x="300" y="426"/>
                    </a:lnTo>
                    <a:lnTo>
                      <a:pt x="336" y="544"/>
                    </a:lnTo>
                    <a:lnTo>
                      <a:pt x="300" y="565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838" name="Freeform 166"/>
              <p:cNvSpPr>
                <a:spLocks/>
              </p:cNvSpPr>
              <p:nvPr/>
            </p:nvSpPr>
            <p:spPr bwMode="auto">
              <a:xfrm>
                <a:off x="4579" y="5211"/>
                <a:ext cx="342" cy="320"/>
              </a:xfrm>
              <a:custGeom>
                <a:avLst/>
                <a:gdLst/>
                <a:ahLst/>
                <a:cxnLst>
                  <a:cxn ang="0">
                    <a:pos x="662" y="251"/>
                  </a:cxn>
                  <a:cxn ang="0">
                    <a:pos x="593" y="320"/>
                  </a:cxn>
                  <a:cxn ang="0">
                    <a:pos x="579" y="424"/>
                  </a:cxn>
                  <a:cxn ang="0">
                    <a:pos x="684" y="571"/>
                  </a:cxn>
                  <a:cxn ang="0">
                    <a:pos x="593" y="641"/>
                  </a:cxn>
                  <a:cxn ang="0">
                    <a:pos x="419" y="362"/>
                  </a:cxn>
                  <a:cxn ang="0">
                    <a:pos x="363" y="355"/>
                  </a:cxn>
                  <a:cxn ang="0">
                    <a:pos x="321" y="480"/>
                  </a:cxn>
                  <a:cxn ang="0">
                    <a:pos x="49" y="460"/>
                  </a:cxn>
                  <a:cxn ang="0">
                    <a:pos x="14" y="355"/>
                  </a:cxn>
                  <a:cxn ang="0">
                    <a:pos x="35" y="271"/>
                  </a:cxn>
                  <a:cxn ang="0">
                    <a:pos x="0" y="229"/>
                  </a:cxn>
                  <a:cxn ang="0">
                    <a:pos x="56" y="223"/>
                  </a:cxn>
                  <a:cxn ang="0">
                    <a:pos x="70" y="181"/>
                  </a:cxn>
                  <a:cxn ang="0">
                    <a:pos x="56" y="34"/>
                  </a:cxn>
                  <a:cxn ang="0">
                    <a:pos x="244" y="21"/>
                  </a:cxn>
                  <a:cxn ang="0">
                    <a:pos x="447" y="0"/>
                  </a:cxn>
                  <a:cxn ang="0">
                    <a:pos x="439" y="90"/>
                  </a:cxn>
                  <a:cxn ang="0">
                    <a:pos x="391" y="98"/>
                  </a:cxn>
                  <a:cxn ang="0">
                    <a:pos x="363" y="167"/>
                  </a:cxn>
                  <a:cxn ang="0">
                    <a:pos x="495" y="160"/>
                  </a:cxn>
                  <a:cxn ang="0">
                    <a:pos x="544" y="188"/>
                  </a:cxn>
                  <a:cxn ang="0">
                    <a:pos x="628" y="167"/>
                  </a:cxn>
                  <a:cxn ang="0">
                    <a:pos x="662" y="251"/>
                  </a:cxn>
                </a:cxnLst>
                <a:rect l="0" t="0" r="r" b="b"/>
                <a:pathLst>
                  <a:path w="684" h="641">
                    <a:moveTo>
                      <a:pt x="662" y="251"/>
                    </a:moveTo>
                    <a:lnTo>
                      <a:pt x="593" y="320"/>
                    </a:lnTo>
                    <a:lnTo>
                      <a:pt x="579" y="424"/>
                    </a:lnTo>
                    <a:lnTo>
                      <a:pt x="684" y="571"/>
                    </a:lnTo>
                    <a:lnTo>
                      <a:pt x="593" y="641"/>
                    </a:lnTo>
                    <a:lnTo>
                      <a:pt x="419" y="362"/>
                    </a:lnTo>
                    <a:lnTo>
                      <a:pt x="363" y="355"/>
                    </a:lnTo>
                    <a:lnTo>
                      <a:pt x="321" y="480"/>
                    </a:lnTo>
                    <a:lnTo>
                      <a:pt x="49" y="460"/>
                    </a:lnTo>
                    <a:lnTo>
                      <a:pt x="14" y="355"/>
                    </a:lnTo>
                    <a:lnTo>
                      <a:pt x="35" y="271"/>
                    </a:lnTo>
                    <a:lnTo>
                      <a:pt x="0" y="229"/>
                    </a:lnTo>
                    <a:lnTo>
                      <a:pt x="56" y="223"/>
                    </a:lnTo>
                    <a:lnTo>
                      <a:pt x="70" y="181"/>
                    </a:lnTo>
                    <a:lnTo>
                      <a:pt x="56" y="34"/>
                    </a:lnTo>
                    <a:lnTo>
                      <a:pt x="244" y="21"/>
                    </a:lnTo>
                    <a:lnTo>
                      <a:pt x="447" y="0"/>
                    </a:lnTo>
                    <a:lnTo>
                      <a:pt x="439" y="90"/>
                    </a:lnTo>
                    <a:lnTo>
                      <a:pt x="391" y="98"/>
                    </a:lnTo>
                    <a:lnTo>
                      <a:pt x="363" y="167"/>
                    </a:lnTo>
                    <a:lnTo>
                      <a:pt x="495" y="160"/>
                    </a:lnTo>
                    <a:lnTo>
                      <a:pt x="544" y="188"/>
                    </a:lnTo>
                    <a:lnTo>
                      <a:pt x="628" y="167"/>
                    </a:lnTo>
                    <a:lnTo>
                      <a:pt x="662" y="251"/>
                    </a:lnTo>
                    <a:close/>
                  </a:path>
                </a:pathLst>
              </a:custGeom>
              <a:solidFill>
                <a:srgbClr val="CC33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839" name="Freeform 167"/>
              <p:cNvSpPr>
                <a:spLocks/>
              </p:cNvSpPr>
              <p:nvPr/>
            </p:nvSpPr>
            <p:spPr bwMode="auto">
              <a:xfrm>
                <a:off x="4580" y="5211"/>
                <a:ext cx="341" cy="320"/>
              </a:xfrm>
              <a:custGeom>
                <a:avLst/>
                <a:gdLst/>
                <a:ahLst/>
                <a:cxnLst>
                  <a:cxn ang="0">
                    <a:pos x="662" y="251"/>
                  </a:cxn>
                  <a:cxn ang="0">
                    <a:pos x="593" y="320"/>
                  </a:cxn>
                  <a:cxn ang="0">
                    <a:pos x="579" y="425"/>
                  </a:cxn>
                  <a:cxn ang="0">
                    <a:pos x="683" y="571"/>
                  </a:cxn>
                  <a:cxn ang="0">
                    <a:pos x="593" y="641"/>
                  </a:cxn>
                  <a:cxn ang="0">
                    <a:pos x="418" y="362"/>
                  </a:cxn>
                  <a:cxn ang="0">
                    <a:pos x="362" y="356"/>
                  </a:cxn>
                  <a:cxn ang="0">
                    <a:pos x="320" y="481"/>
                  </a:cxn>
                  <a:cxn ang="0">
                    <a:pos x="48" y="460"/>
                  </a:cxn>
                  <a:cxn ang="0">
                    <a:pos x="14" y="356"/>
                  </a:cxn>
                  <a:cxn ang="0">
                    <a:pos x="34" y="272"/>
                  </a:cxn>
                  <a:cxn ang="0">
                    <a:pos x="0" y="230"/>
                  </a:cxn>
                  <a:cxn ang="0">
                    <a:pos x="56" y="223"/>
                  </a:cxn>
                  <a:cxn ang="0">
                    <a:pos x="70" y="181"/>
                  </a:cxn>
                  <a:cxn ang="0">
                    <a:pos x="56" y="36"/>
                  </a:cxn>
                  <a:cxn ang="0">
                    <a:pos x="244" y="22"/>
                  </a:cxn>
                  <a:cxn ang="0">
                    <a:pos x="446" y="0"/>
                  </a:cxn>
                  <a:cxn ang="0">
                    <a:pos x="439" y="91"/>
                  </a:cxn>
                  <a:cxn ang="0">
                    <a:pos x="390" y="98"/>
                  </a:cxn>
                  <a:cxn ang="0">
                    <a:pos x="362" y="167"/>
                  </a:cxn>
                  <a:cxn ang="0">
                    <a:pos x="495" y="161"/>
                  </a:cxn>
                  <a:cxn ang="0">
                    <a:pos x="543" y="189"/>
                  </a:cxn>
                  <a:cxn ang="0">
                    <a:pos x="627" y="167"/>
                  </a:cxn>
                  <a:cxn ang="0">
                    <a:pos x="662" y="251"/>
                  </a:cxn>
                </a:cxnLst>
                <a:rect l="0" t="0" r="r" b="b"/>
                <a:pathLst>
                  <a:path w="683" h="641">
                    <a:moveTo>
                      <a:pt x="662" y="251"/>
                    </a:moveTo>
                    <a:lnTo>
                      <a:pt x="593" y="320"/>
                    </a:lnTo>
                    <a:lnTo>
                      <a:pt x="579" y="425"/>
                    </a:lnTo>
                    <a:lnTo>
                      <a:pt x="683" y="571"/>
                    </a:lnTo>
                    <a:lnTo>
                      <a:pt x="593" y="641"/>
                    </a:lnTo>
                    <a:lnTo>
                      <a:pt x="418" y="362"/>
                    </a:lnTo>
                    <a:lnTo>
                      <a:pt x="362" y="356"/>
                    </a:lnTo>
                    <a:lnTo>
                      <a:pt x="320" y="481"/>
                    </a:lnTo>
                    <a:lnTo>
                      <a:pt x="48" y="460"/>
                    </a:lnTo>
                    <a:lnTo>
                      <a:pt x="14" y="356"/>
                    </a:lnTo>
                    <a:lnTo>
                      <a:pt x="34" y="272"/>
                    </a:lnTo>
                    <a:lnTo>
                      <a:pt x="0" y="230"/>
                    </a:lnTo>
                    <a:lnTo>
                      <a:pt x="56" y="223"/>
                    </a:lnTo>
                    <a:lnTo>
                      <a:pt x="70" y="181"/>
                    </a:lnTo>
                    <a:lnTo>
                      <a:pt x="56" y="36"/>
                    </a:lnTo>
                    <a:lnTo>
                      <a:pt x="244" y="22"/>
                    </a:lnTo>
                    <a:lnTo>
                      <a:pt x="446" y="0"/>
                    </a:lnTo>
                    <a:lnTo>
                      <a:pt x="439" y="91"/>
                    </a:lnTo>
                    <a:lnTo>
                      <a:pt x="390" y="98"/>
                    </a:lnTo>
                    <a:lnTo>
                      <a:pt x="362" y="167"/>
                    </a:lnTo>
                    <a:lnTo>
                      <a:pt x="495" y="161"/>
                    </a:lnTo>
                    <a:lnTo>
                      <a:pt x="543" y="189"/>
                    </a:lnTo>
                    <a:lnTo>
                      <a:pt x="627" y="167"/>
                    </a:lnTo>
                    <a:lnTo>
                      <a:pt x="662" y="251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840" name="Freeform 168"/>
              <p:cNvSpPr>
                <a:spLocks/>
              </p:cNvSpPr>
              <p:nvPr/>
            </p:nvSpPr>
            <p:spPr bwMode="auto">
              <a:xfrm>
                <a:off x="5392" y="4263"/>
                <a:ext cx="732" cy="527"/>
              </a:xfrm>
              <a:custGeom>
                <a:avLst/>
                <a:gdLst/>
                <a:ahLst/>
                <a:cxnLst>
                  <a:cxn ang="0">
                    <a:pos x="718" y="948"/>
                  </a:cxn>
                  <a:cxn ang="0">
                    <a:pos x="446" y="1053"/>
                  </a:cxn>
                  <a:cxn ang="0">
                    <a:pos x="397" y="997"/>
                  </a:cxn>
                  <a:cxn ang="0">
                    <a:pos x="0" y="801"/>
                  </a:cxn>
                  <a:cxn ang="0">
                    <a:pos x="111" y="676"/>
                  </a:cxn>
                  <a:cxn ang="0">
                    <a:pos x="104" y="634"/>
                  </a:cxn>
                  <a:cxn ang="0">
                    <a:pos x="348" y="551"/>
                  </a:cxn>
                  <a:cxn ang="0">
                    <a:pos x="474" y="439"/>
                  </a:cxn>
                  <a:cxn ang="0">
                    <a:pos x="606" y="489"/>
                  </a:cxn>
                  <a:cxn ang="0">
                    <a:pos x="676" y="419"/>
                  </a:cxn>
                  <a:cxn ang="0">
                    <a:pos x="794" y="391"/>
                  </a:cxn>
                  <a:cxn ang="0">
                    <a:pos x="1011" y="147"/>
                  </a:cxn>
                  <a:cxn ang="0">
                    <a:pos x="1031" y="57"/>
                  </a:cxn>
                  <a:cxn ang="0">
                    <a:pos x="1094" y="0"/>
                  </a:cxn>
                  <a:cxn ang="0">
                    <a:pos x="1150" y="43"/>
                  </a:cxn>
                  <a:cxn ang="0">
                    <a:pos x="1087" y="113"/>
                  </a:cxn>
                  <a:cxn ang="0">
                    <a:pos x="1101" y="141"/>
                  </a:cxn>
                  <a:cxn ang="0">
                    <a:pos x="1178" y="71"/>
                  </a:cxn>
                  <a:cxn ang="0">
                    <a:pos x="1269" y="210"/>
                  </a:cxn>
                  <a:cxn ang="0">
                    <a:pos x="1317" y="182"/>
                  </a:cxn>
                  <a:cxn ang="0">
                    <a:pos x="1373" y="203"/>
                  </a:cxn>
                  <a:cxn ang="0">
                    <a:pos x="1373" y="244"/>
                  </a:cxn>
                  <a:cxn ang="0">
                    <a:pos x="1247" y="363"/>
                  </a:cxn>
                  <a:cxn ang="0">
                    <a:pos x="1269" y="412"/>
                  </a:cxn>
                  <a:cxn ang="0">
                    <a:pos x="1401" y="336"/>
                  </a:cxn>
                  <a:cxn ang="0">
                    <a:pos x="1464" y="342"/>
                  </a:cxn>
                  <a:cxn ang="0">
                    <a:pos x="1339" y="461"/>
                  </a:cxn>
                  <a:cxn ang="0">
                    <a:pos x="1275" y="467"/>
                  </a:cxn>
                  <a:cxn ang="0">
                    <a:pos x="1255" y="433"/>
                  </a:cxn>
                  <a:cxn ang="0">
                    <a:pos x="1150" y="489"/>
                  </a:cxn>
                  <a:cxn ang="0">
                    <a:pos x="1045" y="620"/>
                  </a:cxn>
                  <a:cxn ang="0">
                    <a:pos x="1066" y="739"/>
                  </a:cxn>
                  <a:cxn ang="0">
                    <a:pos x="997" y="906"/>
                  </a:cxn>
                  <a:cxn ang="0">
                    <a:pos x="718" y="948"/>
                  </a:cxn>
                </a:cxnLst>
                <a:rect l="0" t="0" r="r" b="b"/>
                <a:pathLst>
                  <a:path w="1464" h="1053">
                    <a:moveTo>
                      <a:pt x="718" y="948"/>
                    </a:moveTo>
                    <a:lnTo>
                      <a:pt x="446" y="1053"/>
                    </a:lnTo>
                    <a:lnTo>
                      <a:pt x="397" y="997"/>
                    </a:lnTo>
                    <a:lnTo>
                      <a:pt x="0" y="801"/>
                    </a:lnTo>
                    <a:lnTo>
                      <a:pt x="111" y="676"/>
                    </a:lnTo>
                    <a:lnTo>
                      <a:pt x="104" y="634"/>
                    </a:lnTo>
                    <a:lnTo>
                      <a:pt x="348" y="551"/>
                    </a:lnTo>
                    <a:lnTo>
                      <a:pt x="474" y="439"/>
                    </a:lnTo>
                    <a:lnTo>
                      <a:pt x="606" y="489"/>
                    </a:lnTo>
                    <a:lnTo>
                      <a:pt x="676" y="419"/>
                    </a:lnTo>
                    <a:lnTo>
                      <a:pt x="794" y="391"/>
                    </a:lnTo>
                    <a:lnTo>
                      <a:pt x="1011" y="147"/>
                    </a:lnTo>
                    <a:lnTo>
                      <a:pt x="1031" y="57"/>
                    </a:lnTo>
                    <a:lnTo>
                      <a:pt x="1094" y="0"/>
                    </a:lnTo>
                    <a:lnTo>
                      <a:pt x="1150" y="43"/>
                    </a:lnTo>
                    <a:lnTo>
                      <a:pt x="1087" y="113"/>
                    </a:lnTo>
                    <a:lnTo>
                      <a:pt x="1101" y="141"/>
                    </a:lnTo>
                    <a:lnTo>
                      <a:pt x="1178" y="71"/>
                    </a:lnTo>
                    <a:lnTo>
                      <a:pt x="1269" y="210"/>
                    </a:lnTo>
                    <a:lnTo>
                      <a:pt x="1317" y="182"/>
                    </a:lnTo>
                    <a:lnTo>
                      <a:pt x="1373" y="203"/>
                    </a:lnTo>
                    <a:lnTo>
                      <a:pt x="1373" y="244"/>
                    </a:lnTo>
                    <a:lnTo>
                      <a:pt x="1247" y="363"/>
                    </a:lnTo>
                    <a:lnTo>
                      <a:pt x="1269" y="412"/>
                    </a:lnTo>
                    <a:lnTo>
                      <a:pt x="1401" y="336"/>
                    </a:lnTo>
                    <a:lnTo>
                      <a:pt x="1464" y="342"/>
                    </a:lnTo>
                    <a:lnTo>
                      <a:pt x="1339" y="461"/>
                    </a:lnTo>
                    <a:lnTo>
                      <a:pt x="1275" y="467"/>
                    </a:lnTo>
                    <a:lnTo>
                      <a:pt x="1255" y="433"/>
                    </a:lnTo>
                    <a:lnTo>
                      <a:pt x="1150" y="489"/>
                    </a:lnTo>
                    <a:lnTo>
                      <a:pt x="1045" y="620"/>
                    </a:lnTo>
                    <a:lnTo>
                      <a:pt x="1066" y="739"/>
                    </a:lnTo>
                    <a:lnTo>
                      <a:pt x="997" y="906"/>
                    </a:lnTo>
                    <a:lnTo>
                      <a:pt x="718" y="948"/>
                    </a:lnTo>
                    <a:close/>
                  </a:path>
                </a:pathLst>
              </a:custGeom>
              <a:solidFill>
                <a:srgbClr val="FF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841" name="Freeform 169"/>
              <p:cNvSpPr>
                <a:spLocks/>
              </p:cNvSpPr>
              <p:nvPr/>
            </p:nvSpPr>
            <p:spPr bwMode="auto">
              <a:xfrm>
                <a:off x="5392" y="4264"/>
                <a:ext cx="732" cy="526"/>
              </a:xfrm>
              <a:custGeom>
                <a:avLst/>
                <a:gdLst/>
                <a:ahLst/>
                <a:cxnLst>
                  <a:cxn ang="0">
                    <a:pos x="718" y="948"/>
                  </a:cxn>
                  <a:cxn ang="0">
                    <a:pos x="447" y="1052"/>
                  </a:cxn>
                  <a:cxn ang="0">
                    <a:pos x="397" y="996"/>
                  </a:cxn>
                  <a:cxn ang="0">
                    <a:pos x="0" y="802"/>
                  </a:cxn>
                  <a:cxn ang="0">
                    <a:pos x="111" y="676"/>
                  </a:cxn>
                  <a:cxn ang="0">
                    <a:pos x="105" y="634"/>
                  </a:cxn>
                  <a:cxn ang="0">
                    <a:pos x="349" y="551"/>
                  </a:cxn>
                  <a:cxn ang="0">
                    <a:pos x="475" y="439"/>
                  </a:cxn>
                  <a:cxn ang="0">
                    <a:pos x="606" y="488"/>
                  </a:cxn>
                  <a:cxn ang="0">
                    <a:pos x="676" y="418"/>
                  </a:cxn>
                  <a:cxn ang="0">
                    <a:pos x="795" y="390"/>
                  </a:cxn>
                  <a:cxn ang="0">
                    <a:pos x="1011" y="147"/>
                  </a:cxn>
                  <a:cxn ang="0">
                    <a:pos x="1032" y="56"/>
                  </a:cxn>
                  <a:cxn ang="0">
                    <a:pos x="1094" y="0"/>
                  </a:cxn>
                  <a:cxn ang="0">
                    <a:pos x="1150" y="42"/>
                  </a:cxn>
                  <a:cxn ang="0">
                    <a:pos x="1088" y="112"/>
                  </a:cxn>
                  <a:cxn ang="0">
                    <a:pos x="1102" y="140"/>
                  </a:cxn>
                  <a:cxn ang="0">
                    <a:pos x="1178" y="70"/>
                  </a:cxn>
                  <a:cxn ang="0">
                    <a:pos x="1269" y="209"/>
                  </a:cxn>
                  <a:cxn ang="0">
                    <a:pos x="1318" y="181"/>
                  </a:cxn>
                  <a:cxn ang="0">
                    <a:pos x="1374" y="203"/>
                  </a:cxn>
                  <a:cxn ang="0">
                    <a:pos x="1374" y="245"/>
                  </a:cxn>
                  <a:cxn ang="0">
                    <a:pos x="1249" y="362"/>
                  </a:cxn>
                  <a:cxn ang="0">
                    <a:pos x="1269" y="412"/>
                  </a:cxn>
                  <a:cxn ang="0">
                    <a:pos x="1402" y="335"/>
                  </a:cxn>
                  <a:cxn ang="0">
                    <a:pos x="1464" y="342"/>
                  </a:cxn>
                  <a:cxn ang="0">
                    <a:pos x="1339" y="460"/>
                  </a:cxn>
                  <a:cxn ang="0">
                    <a:pos x="1276" y="467"/>
                  </a:cxn>
                  <a:cxn ang="0">
                    <a:pos x="1255" y="432"/>
                  </a:cxn>
                  <a:cxn ang="0">
                    <a:pos x="1150" y="488"/>
                  </a:cxn>
                  <a:cxn ang="0">
                    <a:pos x="1046" y="621"/>
                  </a:cxn>
                  <a:cxn ang="0">
                    <a:pos x="1066" y="738"/>
                  </a:cxn>
                  <a:cxn ang="0">
                    <a:pos x="997" y="905"/>
                  </a:cxn>
                  <a:cxn ang="0">
                    <a:pos x="718" y="948"/>
                  </a:cxn>
                </a:cxnLst>
                <a:rect l="0" t="0" r="r" b="b"/>
                <a:pathLst>
                  <a:path w="1464" h="1052">
                    <a:moveTo>
                      <a:pt x="718" y="948"/>
                    </a:moveTo>
                    <a:lnTo>
                      <a:pt x="447" y="1052"/>
                    </a:lnTo>
                    <a:lnTo>
                      <a:pt x="397" y="996"/>
                    </a:lnTo>
                    <a:lnTo>
                      <a:pt x="0" y="802"/>
                    </a:lnTo>
                    <a:lnTo>
                      <a:pt x="111" y="676"/>
                    </a:lnTo>
                    <a:lnTo>
                      <a:pt x="105" y="634"/>
                    </a:lnTo>
                    <a:lnTo>
                      <a:pt x="349" y="551"/>
                    </a:lnTo>
                    <a:lnTo>
                      <a:pt x="475" y="439"/>
                    </a:lnTo>
                    <a:lnTo>
                      <a:pt x="606" y="488"/>
                    </a:lnTo>
                    <a:lnTo>
                      <a:pt x="676" y="418"/>
                    </a:lnTo>
                    <a:lnTo>
                      <a:pt x="795" y="390"/>
                    </a:lnTo>
                    <a:lnTo>
                      <a:pt x="1011" y="147"/>
                    </a:lnTo>
                    <a:lnTo>
                      <a:pt x="1032" y="56"/>
                    </a:lnTo>
                    <a:lnTo>
                      <a:pt x="1094" y="0"/>
                    </a:lnTo>
                    <a:lnTo>
                      <a:pt x="1150" y="42"/>
                    </a:lnTo>
                    <a:lnTo>
                      <a:pt x="1088" y="112"/>
                    </a:lnTo>
                    <a:lnTo>
                      <a:pt x="1102" y="140"/>
                    </a:lnTo>
                    <a:lnTo>
                      <a:pt x="1178" y="70"/>
                    </a:lnTo>
                    <a:lnTo>
                      <a:pt x="1269" y="209"/>
                    </a:lnTo>
                    <a:lnTo>
                      <a:pt x="1318" y="181"/>
                    </a:lnTo>
                    <a:lnTo>
                      <a:pt x="1374" y="203"/>
                    </a:lnTo>
                    <a:lnTo>
                      <a:pt x="1374" y="245"/>
                    </a:lnTo>
                    <a:lnTo>
                      <a:pt x="1249" y="362"/>
                    </a:lnTo>
                    <a:lnTo>
                      <a:pt x="1269" y="412"/>
                    </a:lnTo>
                    <a:lnTo>
                      <a:pt x="1402" y="335"/>
                    </a:lnTo>
                    <a:lnTo>
                      <a:pt x="1464" y="342"/>
                    </a:lnTo>
                    <a:lnTo>
                      <a:pt x="1339" y="460"/>
                    </a:lnTo>
                    <a:lnTo>
                      <a:pt x="1276" y="467"/>
                    </a:lnTo>
                    <a:lnTo>
                      <a:pt x="1255" y="432"/>
                    </a:lnTo>
                    <a:lnTo>
                      <a:pt x="1150" y="488"/>
                    </a:lnTo>
                    <a:lnTo>
                      <a:pt x="1046" y="621"/>
                    </a:lnTo>
                    <a:lnTo>
                      <a:pt x="1066" y="738"/>
                    </a:lnTo>
                    <a:lnTo>
                      <a:pt x="997" y="905"/>
                    </a:lnTo>
                    <a:lnTo>
                      <a:pt x="718" y="948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842" name="Freeform 170"/>
              <p:cNvSpPr>
                <a:spLocks/>
              </p:cNvSpPr>
              <p:nvPr/>
            </p:nvSpPr>
            <p:spPr bwMode="auto">
              <a:xfrm>
                <a:off x="4238" y="2034"/>
                <a:ext cx="359" cy="397"/>
              </a:xfrm>
              <a:custGeom>
                <a:avLst/>
                <a:gdLst/>
                <a:ahLst/>
                <a:cxnLst>
                  <a:cxn ang="0">
                    <a:pos x="175" y="696"/>
                  </a:cxn>
                  <a:cxn ang="0">
                    <a:pos x="175" y="460"/>
                  </a:cxn>
                  <a:cxn ang="0">
                    <a:pos x="77" y="348"/>
                  </a:cxn>
                  <a:cxn ang="0">
                    <a:pos x="22" y="362"/>
                  </a:cxn>
                  <a:cxn ang="0">
                    <a:pos x="0" y="328"/>
                  </a:cxn>
                  <a:cxn ang="0">
                    <a:pos x="181" y="147"/>
                  </a:cxn>
                  <a:cxn ang="0">
                    <a:pos x="467" y="0"/>
                  </a:cxn>
                  <a:cxn ang="0">
                    <a:pos x="718" y="293"/>
                  </a:cxn>
                  <a:cxn ang="0">
                    <a:pos x="627" y="655"/>
                  </a:cxn>
                  <a:cxn ang="0">
                    <a:pos x="530" y="724"/>
                  </a:cxn>
                  <a:cxn ang="0">
                    <a:pos x="495" y="669"/>
                  </a:cxn>
                  <a:cxn ang="0">
                    <a:pos x="432" y="669"/>
                  </a:cxn>
                  <a:cxn ang="0">
                    <a:pos x="307" y="795"/>
                  </a:cxn>
                  <a:cxn ang="0">
                    <a:pos x="272" y="781"/>
                  </a:cxn>
                  <a:cxn ang="0">
                    <a:pos x="251" y="718"/>
                  </a:cxn>
                  <a:cxn ang="0">
                    <a:pos x="181" y="752"/>
                  </a:cxn>
                  <a:cxn ang="0">
                    <a:pos x="175" y="696"/>
                  </a:cxn>
                </a:cxnLst>
                <a:rect l="0" t="0" r="r" b="b"/>
                <a:pathLst>
                  <a:path w="718" h="795">
                    <a:moveTo>
                      <a:pt x="175" y="696"/>
                    </a:moveTo>
                    <a:lnTo>
                      <a:pt x="175" y="460"/>
                    </a:lnTo>
                    <a:lnTo>
                      <a:pt x="77" y="348"/>
                    </a:lnTo>
                    <a:lnTo>
                      <a:pt x="22" y="362"/>
                    </a:lnTo>
                    <a:lnTo>
                      <a:pt x="0" y="328"/>
                    </a:lnTo>
                    <a:lnTo>
                      <a:pt x="181" y="147"/>
                    </a:lnTo>
                    <a:lnTo>
                      <a:pt x="467" y="0"/>
                    </a:lnTo>
                    <a:lnTo>
                      <a:pt x="718" y="293"/>
                    </a:lnTo>
                    <a:lnTo>
                      <a:pt x="627" y="655"/>
                    </a:lnTo>
                    <a:lnTo>
                      <a:pt x="530" y="724"/>
                    </a:lnTo>
                    <a:lnTo>
                      <a:pt x="495" y="669"/>
                    </a:lnTo>
                    <a:lnTo>
                      <a:pt x="432" y="669"/>
                    </a:lnTo>
                    <a:lnTo>
                      <a:pt x="307" y="795"/>
                    </a:lnTo>
                    <a:lnTo>
                      <a:pt x="272" y="781"/>
                    </a:lnTo>
                    <a:lnTo>
                      <a:pt x="251" y="718"/>
                    </a:lnTo>
                    <a:lnTo>
                      <a:pt x="181" y="752"/>
                    </a:lnTo>
                    <a:lnTo>
                      <a:pt x="175" y="696"/>
                    </a:lnTo>
                    <a:close/>
                  </a:path>
                </a:pathLst>
              </a:custGeom>
              <a:solidFill>
                <a:srgbClr val="FF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843" name="Freeform 171"/>
              <p:cNvSpPr>
                <a:spLocks/>
              </p:cNvSpPr>
              <p:nvPr/>
            </p:nvSpPr>
            <p:spPr bwMode="auto">
              <a:xfrm>
                <a:off x="4239" y="2035"/>
                <a:ext cx="358" cy="396"/>
              </a:xfrm>
              <a:custGeom>
                <a:avLst/>
                <a:gdLst/>
                <a:ahLst/>
                <a:cxnLst>
                  <a:cxn ang="0">
                    <a:pos x="174" y="696"/>
                  </a:cxn>
                  <a:cxn ang="0">
                    <a:pos x="174" y="460"/>
                  </a:cxn>
                  <a:cxn ang="0">
                    <a:pos x="76" y="348"/>
                  </a:cxn>
                  <a:cxn ang="0">
                    <a:pos x="21" y="362"/>
                  </a:cxn>
                  <a:cxn ang="0">
                    <a:pos x="0" y="327"/>
                  </a:cxn>
                  <a:cxn ang="0">
                    <a:pos x="181" y="146"/>
                  </a:cxn>
                  <a:cxn ang="0">
                    <a:pos x="466" y="0"/>
                  </a:cxn>
                  <a:cxn ang="0">
                    <a:pos x="717" y="293"/>
                  </a:cxn>
                  <a:cxn ang="0">
                    <a:pos x="627" y="655"/>
                  </a:cxn>
                  <a:cxn ang="0">
                    <a:pos x="530" y="724"/>
                  </a:cxn>
                  <a:cxn ang="0">
                    <a:pos x="494" y="669"/>
                  </a:cxn>
                  <a:cxn ang="0">
                    <a:pos x="432" y="669"/>
                  </a:cxn>
                  <a:cxn ang="0">
                    <a:pos x="307" y="794"/>
                  </a:cxn>
                  <a:cxn ang="0">
                    <a:pos x="271" y="780"/>
                  </a:cxn>
                  <a:cxn ang="0">
                    <a:pos x="251" y="717"/>
                  </a:cxn>
                  <a:cxn ang="0">
                    <a:pos x="181" y="752"/>
                  </a:cxn>
                  <a:cxn ang="0">
                    <a:pos x="174" y="696"/>
                  </a:cxn>
                </a:cxnLst>
                <a:rect l="0" t="0" r="r" b="b"/>
                <a:pathLst>
                  <a:path w="717" h="794">
                    <a:moveTo>
                      <a:pt x="174" y="696"/>
                    </a:moveTo>
                    <a:lnTo>
                      <a:pt x="174" y="460"/>
                    </a:lnTo>
                    <a:lnTo>
                      <a:pt x="76" y="348"/>
                    </a:lnTo>
                    <a:lnTo>
                      <a:pt x="21" y="362"/>
                    </a:lnTo>
                    <a:lnTo>
                      <a:pt x="0" y="327"/>
                    </a:lnTo>
                    <a:lnTo>
                      <a:pt x="181" y="146"/>
                    </a:lnTo>
                    <a:lnTo>
                      <a:pt x="466" y="0"/>
                    </a:lnTo>
                    <a:lnTo>
                      <a:pt x="717" y="293"/>
                    </a:lnTo>
                    <a:lnTo>
                      <a:pt x="627" y="655"/>
                    </a:lnTo>
                    <a:lnTo>
                      <a:pt x="530" y="724"/>
                    </a:lnTo>
                    <a:lnTo>
                      <a:pt x="494" y="669"/>
                    </a:lnTo>
                    <a:lnTo>
                      <a:pt x="432" y="669"/>
                    </a:lnTo>
                    <a:lnTo>
                      <a:pt x="307" y="794"/>
                    </a:lnTo>
                    <a:lnTo>
                      <a:pt x="271" y="780"/>
                    </a:lnTo>
                    <a:lnTo>
                      <a:pt x="251" y="717"/>
                    </a:lnTo>
                    <a:lnTo>
                      <a:pt x="181" y="752"/>
                    </a:lnTo>
                    <a:lnTo>
                      <a:pt x="174" y="696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844" name="Freeform 172"/>
              <p:cNvSpPr>
                <a:spLocks/>
              </p:cNvSpPr>
              <p:nvPr/>
            </p:nvSpPr>
            <p:spPr bwMode="auto">
              <a:xfrm>
                <a:off x="3415" y="3891"/>
                <a:ext cx="562" cy="348"/>
              </a:xfrm>
              <a:custGeom>
                <a:avLst/>
                <a:gdLst/>
                <a:ahLst/>
                <a:cxnLst>
                  <a:cxn ang="0">
                    <a:pos x="251" y="557"/>
                  </a:cxn>
                  <a:cxn ang="0">
                    <a:pos x="195" y="535"/>
                  </a:cxn>
                  <a:cxn ang="0">
                    <a:pos x="147" y="508"/>
                  </a:cxn>
                  <a:cxn ang="0">
                    <a:pos x="147" y="459"/>
                  </a:cxn>
                  <a:cxn ang="0">
                    <a:pos x="0" y="431"/>
                  </a:cxn>
                  <a:cxn ang="0">
                    <a:pos x="14" y="306"/>
                  </a:cxn>
                  <a:cxn ang="0">
                    <a:pos x="83" y="320"/>
                  </a:cxn>
                  <a:cxn ang="0">
                    <a:pos x="161" y="243"/>
                  </a:cxn>
                  <a:cxn ang="0">
                    <a:pos x="237" y="167"/>
                  </a:cxn>
                  <a:cxn ang="0">
                    <a:pos x="188" y="111"/>
                  </a:cxn>
                  <a:cxn ang="0">
                    <a:pos x="300" y="20"/>
                  </a:cxn>
                  <a:cxn ang="0">
                    <a:pos x="348" y="62"/>
                  </a:cxn>
                  <a:cxn ang="0">
                    <a:pos x="384" y="0"/>
                  </a:cxn>
                  <a:cxn ang="0">
                    <a:pos x="370" y="104"/>
                  </a:cxn>
                  <a:cxn ang="0">
                    <a:pos x="474" y="201"/>
                  </a:cxn>
                  <a:cxn ang="0">
                    <a:pos x="600" y="209"/>
                  </a:cxn>
                  <a:cxn ang="0">
                    <a:pos x="648" y="145"/>
                  </a:cxn>
                  <a:cxn ang="0">
                    <a:pos x="767" y="195"/>
                  </a:cxn>
                  <a:cxn ang="0">
                    <a:pos x="774" y="229"/>
                  </a:cxn>
                  <a:cxn ang="0">
                    <a:pos x="823" y="195"/>
                  </a:cxn>
                  <a:cxn ang="0">
                    <a:pos x="865" y="229"/>
                  </a:cxn>
                  <a:cxn ang="0">
                    <a:pos x="913" y="181"/>
                  </a:cxn>
                  <a:cxn ang="0">
                    <a:pos x="983" y="173"/>
                  </a:cxn>
                  <a:cxn ang="0">
                    <a:pos x="1102" y="271"/>
                  </a:cxn>
                  <a:cxn ang="0">
                    <a:pos x="1122" y="348"/>
                  </a:cxn>
                  <a:cxn ang="0">
                    <a:pos x="1102" y="368"/>
                  </a:cxn>
                  <a:cxn ang="0">
                    <a:pos x="1060" y="334"/>
                  </a:cxn>
                  <a:cxn ang="0">
                    <a:pos x="1032" y="390"/>
                  </a:cxn>
                  <a:cxn ang="0">
                    <a:pos x="921" y="459"/>
                  </a:cxn>
                  <a:cxn ang="0">
                    <a:pos x="983" y="535"/>
                  </a:cxn>
                  <a:cxn ang="0">
                    <a:pos x="927" y="571"/>
                  </a:cxn>
                  <a:cxn ang="0">
                    <a:pos x="781" y="535"/>
                  </a:cxn>
                  <a:cxn ang="0">
                    <a:pos x="676" y="557"/>
                  </a:cxn>
                  <a:cxn ang="0">
                    <a:pos x="600" y="599"/>
                  </a:cxn>
                  <a:cxn ang="0">
                    <a:pos x="628" y="689"/>
                  </a:cxn>
                  <a:cxn ang="0">
                    <a:pos x="495" y="640"/>
                  </a:cxn>
                  <a:cxn ang="0">
                    <a:pos x="467" y="696"/>
                  </a:cxn>
                  <a:cxn ang="0">
                    <a:pos x="439" y="682"/>
                  </a:cxn>
                  <a:cxn ang="0">
                    <a:pos x="453" y="640"/>
                  </a:cxn>
                  <a:cxn ang="0">
                    <a:pos x="398" y="626"/>
                  </a:cxn>
                  <a:cxn ang="0">
                    <a:pos x="404" y="605"/>
                  </a:cxn>
                  <a:cxn ang="0">
                    <a:pos x="328" y="571"/>
                  </a:cxn>
                  <a:cxn ang="0">
                    <a:pos x="251" y="557"/>
                  </a:cxn>
                </a:cxnLst>
                <a:rect l="0" t="0" r="r" b="b"/>
                <a:pathLst>
                  <a:path w="1122" h="696">
                    <a:moveTo>
                      <a:pt x="251" y="557"/>
                    </a:moveTo>
                    <a:lnTo>
                      <a:pt x="195" y="535"/>
                    </a:lnTo>
                    <a:lnTo>
                      <a:pt x="147" y="508"/>
                    </a:lnTo>
                    <a:lnTo>
                      <a:pt x="147" y="459"/>
                    </a:lnTo>
                    <a:lnTo>
                      <a:pt x="0" y="431"/>
                    </a:lnTo>
                    <a:lnTo>
                      <a:pt x="14" y="306"/>
                    </a:lnTo>
                    <a:lnTo>
                      <a:pt x="83" y="320"/>
                    </a:lnTo>
                    <a:lnTo>
                      <a:pt x="161" y="243"/>
                    </a:lnTo>
                    <a:lnTo>
                      <a:pt x="237" y="167"/>
                    </a:lnTo>
                    <a:lnTo>
                      <a:pt x="188" y="111"/>
                    </a:lnTo>
                    <a:lnTo>
                      <a:pt x="300" y="20"/>
                    </a:lnTo>
                    <a:lnTo>
                      <a:pt x="348" y="62"/>
                    </a:lnTo>
                    <a:lnTo>
                      <a:pt x="384" y="0"/>
                    </a:lnTo>
                    <a:lnTo>
                      <a:pt x="370" y="104"/>
                    </a:lnTo>
                    <a:lnTo>
                      <a:pt x="474" y="201"/>
                    </a:lnTo>
                    <a:lnTo>
                      <a:pt x="600" y="209"/>
                    </a:lnTo>
                    <a:lnTo>
                      <a:pt x="648" y="145"/>
                    </a:lnTo>
                    <a:lnTo>
                      <a:pt x="767" y="195"/>
                    </a:lnTo>
                    <a:lnTo>
                      <a:pt x="774" y="229"/>
                    </a:lnTo>
                    <a:lnTo>
                      <a:pt x="823" y="195"/>
                    </a:lnTo>
                    <a:lnTo>
                      <a:pt x="865" y="229"/>
                    </a:lnTo>
                    <a:lnTo>
                      <a:pt x="913" y="181"/>
                    </a:lnTo>
                    <a:lnTo>
                      <a:pt x="983" y="173"/>
                    </a:lnTo>
                    <a:lnTo>
                      <a:pt x="1102" y="271"/>
                    </a:lnTo>
                    <a:lnTo>
                      <a:pt x="1122" y="348"/>
                    </a:lnTo>
                    <a:lnTo>
                      <a:pt x="1102" y="368"/>
                    </a:lnTo>
                    <a:lnTo>
                      <a:pt x="1060" y="334"/>
                    </a:lnTo>
                    <a:lnTo>
                      <a:pt x="1032" y="390"/>
                    </a:lnTo>
                    <a:lnTo>
                      <a:pt x="921" y="459"/>
                    </a:lnTo>
                    <a:lnTo>
                      <a:pt x="983" y="535"/>
                    </a:lnTo>
                    <a:lnTo>
                      <a:pt x="927" y="571"/>
                    </a:lnTo>
                    <a:lnTo>
                      <a:pt x="781" y="535"/>
                    </a:lnTo>
                    <a:lnTo>
                      <a:pt x="676" y="557"/>
                    </a:lnTo>
                    <a:lnTo>
                      <a:pt x="600" y="599"/>
                    </a:lnTo>
                    <a:lnTo>
                      <a:pt x="628" y="689"/>
                    </a:lnTo>
                    <a:lnTo>
                      <a:pt x="495" y="640"/>
                    </a:lnTo>
                    <a:lnTo>
                      <a:pt x="467" y="696"/>
                    </a:lnTo>
                    <a:lnTo>
                      <a:pt x="439" y="682"/>
                    </a:lnTo>
                    <a:lnTo>
                      <a:pt x="453" y="640"/>
                    </a:lnTo>
                    <a:lnTo>
                      <a:pt x="398" y="626"/>
                    </a:lnTo>
                    <a:lnTo>
                      <a:pt x="404" y="605"/>
                    </a:lnTo>
                    <a:lnTo>
                      <a:pt x="328" y="571"/>
                    </a:lnTo>
                    <a:lnTo>
                      <a:pt x="251" y="557"/>
                    </a:lnTo>
                    <a:close/>
                  </a:path>
                </a:pathLst>
              </a:custGeom>
              <a:solidFill>
                <a:srgbClr val="FF66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845" name="Freeform 173"/>
              <p:cNvSpPr>
                <a:spLocks/>
              </p:cNvSpPr>
              <p:nvPr/>
            </p:nvSpPr>
            <p:spPr bwMode="auto">
              <a:xfrm>
                <a:off x="3416" y="3891"/>
                <a:ext cx="561" cy="348"/>
              </a:xfrm>
              <a:custGeom>
                <a:avLst/>
                <a:gdLst/>
                <a:ahLst/>
                <a:cxnLst>
                  <a:cxn ang="0">
                    <a:pos x="251" y="557"/>
                  </a:cxn>
                  <a:cxn ang="0">
                    <a:pos x="195" y="536"/>
                  </a:cxn>
                  <a:cxn ang="0">
                    <a:pos x="146" y="509"/>
                  </a:cxn>
                  <a:cxn ang="0">
                    <a:pos x="146" y="459"/>
                  </a:cxn>
                  <a:cxn ang="0">
                    <a:pos x="0" y="431"/>
                  </a:cxn>
                  <a:cxn ang="0">
                    <a:pos x="14" y="306"/>
                  </a:cxn>
                  <a:cxn ang="0">
                    <a:pos x="84" y="320"/>
                  </a:cxn>
                  <a:cxn ang="0">
                    <a:pos x="160" y="244"/>
                  </a:cxn>
                  <a:cxn ang="0">
                    <a:pos x="237" y="167"/>
                  </a:cxn>
                  <a:cxn ang="0">
                    <a:pos x="187" y="111"/>
                  </a:cxn>
                  <a:cxn ang="0">
                    <a:pos x="299" y="21"/>
                  </a:cxn>
                  <a:cxn ang="0">
                    <a:pos x="348" y="63"/>
                  </a:cxn>
                  <a:cxn ang="0">
                    <a:pos x="383" y="0"/>
                  </a:cxn>
                  <a:cxn ang="0">
                    <a:pos x="369" y="105"/>
                  </a:cxn>
                  <a:cxn ang="0">
                    <a:pos x="474" y="202"/>
                  </a:cxn>
                  <a:cxn ang="0">
                    <a:pos x="599" y="209"/>
                  </a:cxn>
                  <a:cxn ang="0">
                    <a:pos x="648" y="147"/>
                  </a:cxn>
                  <a:cxn ang="0">
                    <a:pos x="766" y="195"/>
                  </a:cxn>
                  <a:cxn ang="0">
                    <a:pos x="774" y="230"/>
                  </a:cxn>
                  <a:cxn ang="0">
                    <a:pos x="822" y="195"/>
                  </a:cxn>
                  <a:cxn ang="0">
                    <a:pos x="864" y="230"/>
                  </a:cxn>
                  <a:cxn ang="0">
                    <a:pos x="913" y="181"/>
                  </a:cxn>
                  <a:cxn ang="0">
                    <a:pos x="983" y="174"/>
                  </a:cxn>
                  <a:cxn ang="0">
                    <a:pos x="1101" y="272"/>
                  </a:cxn>
                  <a:cxn ang="0">
                    <a:pos x="1122" y="348"/>
                  </a:cxn>
                  <a:cxn ang="0">
                    <a:pos x="1101" y="369"/>
                  </a:cxn>
                  <a:cxn ang="0">
                    <a:pos x="1059" y="334"/>
                  </a:cxn>
                  <a:cxn ang="0">
                    <a:pos x="1031" y="390"/>
                  </a:cxn>
                  <a:cxn ang="0">
                    <a:pos x="920" y="459"/>
                  </a:cxn>
                  <a:cxn ang="0">
                    <a:pos x="983" y="536"/>
                  </a:cxn>
                  <a:cxn ang="0">
                    <a:pos x="927" y="571"/>
                  </a:cxn>
                  <a:cxn ang="0">
                    <a:pos x="780" y="536"/>
                  </a:cxn>
                  <a:cxn ang="0">
                    <a:pos x="676" y="557"/>
                  </a:cxn>
                  <a:cxn ang="0">
                    <a:pos x="599" y="599"/>
                  </a:cxn>
                  <a:cxn ang="0">
                    <a:pos x="627" y="690"/>
                  </a:cxn>
                  <a:cxn ang="0">
                    <a:pos x="494" y="640"/>
                  </a:cxn>
                  <a:cxn ang="0">
                    <a:pos x="466" y="696"/>
                  </a:cxn>
                  <a:cxn ang="0">
                    <a:pos x="438" y="682"/>
                  </a:cxn>
                  <a:cxn ang="0">
                    <a:pos x="452" y="640"/>
                  </a:cxn>
                  <a:cxn ang="0">
                    <a:pos x="397" y="626"/>
                  </a:cxn>
                  <a:cxn ang="0">
                    <a:pos x="404" y="606"/>
                  </a:cxn>
                  <a:cxn ang="0">
                    <a:pos x="327" y="571"/>
                  </a:cxn>
                  <a:cxn ang="0">
                    <a:pos x="251" y="557"/>
                  </a:cxn>
                </a:cxnLst>
                <a:rect l="0" t="0" r="r" b="b"/>
                <a:pathLst>
                  <a:path w="1122" h="696">
                    <a:moveTo>
                      <a:pt x="251" y="557"/>
                    </a:moveTo>
                    <a:lnTo>
                      <a:pt x="195" y="536"/>
                    </a:lnTo>
                    <a:lnTo>
                      <a:pt x="146" y="509"/>
                    </a:lnTo>
                    <a:lnTo>
                      <a:pt x="146" y="459"/>
                    </a:lnTo>
                    <a:lnTo>
                      <a:pt x="0" y="431"/>
                    </a:lnTo>
                    <a:lnTo>
                      <a:pt x="14" y="306"/>
                    </a:lnTo>
                    <a:lnTo>
                      <a:pt x="84" y="320"/>
                    </a:lnTo>
                    <a:lnTo>
                      <a:pt x="160" y="244"/>
                    </a:lnTo>
                    <a:lnTo>
                      <a:pt x="237" y="167"/>
                    </a:lnTo>
                    <a:lnTo>
                      <a:pt x="187" y="111"/>
                    </a:lnTo>
                    <a:lnTo>
                      <a:pt x="299" y="21"/>
                    </a:lnTo>
                    <a:lnTo>
                      <a:pt x="348" y="63"/>
                    </a:lnTo>
                    <a:lnTo>
                      <a:pt x="383" y="0"/>
                    </a:lnTo>
                    <a:lnTo>
                      <a:pt x="369" y="105"/>
                    </a:lnTo>
                    <a:lnTo>
                      <a:pt x="474" y="202"/>
                    </a:lnTo>
                    <a:lnTo>
                      <a:pt x="599" y="209"/>
                    </a:lnTo>
                    <a:lnTo>
                      <a:pt x="648" y="147"/>
                    </a:lnTo>
                    <a:lnTo>
                      <a:pt x="766" y="195"/>
                    </a:lnTo>
                    <a:lnTo>
                      <a:pt x="774" y="230"/>
                    </a:lnTo>
                    <a:lnTo>
                      <a:pt x="822" y="195"/>
                    </a:lnTo>
                    <a:lnTo>
                      <a:pt x="864" y="230"/>
                    </a:lnTo>
                    <a:lnTo>
                      <a:pt x="913" y="181"/>
                    </a:lnTo>
                    <a:lnTo>
                      <a:pt x="983" y="174"/>
                    </a:lnTo>
                    <a:lnTo>
                      <a:pt x="1101" y="272"/>
                    </a:lnTo>
                    <a:lnTo>
                      <a:pt x="1122" y="348"/>
                    </a:lnTo>
                    <a:lnTo>
                      <a:pt x="1101" y="369"/>
                    </a:lnTo>
                    <a:lnTo>
                      <a:pt x="1059" y="334"/>
                    </a:lnTo>
                    <a:lnTo>
                      <a:pt x="1031" y="390"/>
                    </a:lnTo>
                    <a:lnTo>
                      <a:pt x="920" y="459"/>
                    </a:lnTo>
                    <a:lnTo>
                      <a:pt x="983" y="536"/>
                    </a:lnTo>
                    <a:lnTo>
                      <a:pt x="927" y="571"/>
                    </a:lnTo>
                    <a:lnTo>
                      <a:pt x="780" y="536"/>
                    </a:lnTo>
                    <a:lnTo>
                      <a:pt x="676" y="557"/>
                    </a:lnTo>
                    <a:lnTo>
                      <a:pt x="599" y="599"/>
                    </a:lnTo>
                    <a:lnTo>
                      <a:pt x="627" y="690"/>
                    </a:lnTo>
                    <a:lnTo>
                      <a:pt x="494" y="640"/>
                    </a:lnTo>
                    <a:lnTo>
                      <a:pt x="466" y="696"/>
                    </a:lnTo>
                    <a:lnTo>
                      <a:pt x="438" y="682"/>
                    </a:lnTo>
                    <a:lnTo>
                      <a:pt x="452" y="640"/>
                    </a:lnTo>
                    <a:lnTo>
                      <a:pt x="397" y="626"/>
                    </a:lnTo>
                    <a:lnTo>
                      <a:pt x="404" y="606"/>
                    </a:lnTo>
                    <a:lnTo>
                      <a:pt x="327" y="571"/>
                    </a:lnTo>
                    <a:lnTo>
                      <a:pt x="251" y="557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846" name="Freeform 174"/>
              <p:cNvSpPr>
                <a:spLocks/>
              </p:cNvSpPr>
              <p:nvPr/>
            </p:nvSpPr>
            <p:spPr bwMode="auto">
              <a:xfrm>
                <a:off x="5130" y="4110"/>
                <a:ext cx="767" cy="397"/>
              </a:xfrm>
              <a:custGeom>
                <a:avLst/>
                <a:gdLst/>
                <a:ahLst/>
                <a:cxnLst>
                  <a:cxn ang="0">
                    <a:pos x="237" y="425"/>
                  </a:cxn>
                  <a:cxn ang="0">
                    <a:pos x="474" y="111"/>
                  </a:cxn>
                  <a:cxn ang="0">
                    <a:pos x="515" y="175"/>
                  </a:cxn>
                  <a:cxn ang="0">
                    <a:pos x="551" y="147"/>
                  </a:cxn>
                  <a:cxn ang="0">
                    <a:pos x="529" y="77"/>
                  </a:cxn>
                  <a:cxn ang="0">
                    <a:pos x="606" y="91"/>
                  </a:cxn>
                  <a:cxn ang="0">
                    <a:pos x="585" y="111"/>
                  </a:cxn>
                  <a:cxn ang="0">
                    <a:pos x="655" y="147"/>
                  </a:cxn>
                  <a:cxn ang="0">
                    <a:pos x="696" y="97"/>
                  </a:cxn>
                  <a:cxn ang="0">
                    <a:pos x="669" y="49"/>
                  </a:cxn>
                  <a:cxn ang="0">
                    <a:pos x="704" y="7"/>
                  </a:cxn>
                  <a:cxn ang="0">
                    <a:pos x="766" y="0"/>
                  </a:cxn>
                  <a:cxn ang="0">
                    <a:pos x="837" y="56"/>
                  </a:cxn>
                  <a:cxn ang="0">
                    <a:pos x="1010" y="91"/>
                  </a:cxn>
                  <a:cxn ang="0">
                    <a:pos x="1018" y="161"/>
                  </a:cxn>
                  <a:cxn ang="0">
                    <a:pos x="1206" y="111"/>
                  </a:cxn>
                  <a:cxn ang="0">
                    <a:pos x="1255" y="49"/>
                  </a:cxn>
                  <a:cxn ang="0">
                    <a:pos x="1359" y="70"/>
                  </a:cxn>
                  <a:cxn ang="0">
                    <a:pos x="1387" y="147"/>
                  </a:cxn>
                  <a:cxn ang="0">
                    <a:pos x="1484" y="335"/>
                  </a:cxn>
                  <a:cxn ang="0">
                    <a:pos x="1450" y="411"/>
                  </a:cxn>
                  <a:cxn ang="0">
                    <a:pos x="1478" y="397"/>
                  </a:cxn>
                  <a:cxn ang="0">
                    <a:pos x="1484" y="453"/>
                  </a:cxn>
                  <a:cxn ang="0">
                    <a:pos x="1534" y="453"/>
                  </a:cxn>
                  <a:cxn ang="0">
                    <a:pos x="1317" y="697"/>
                  </a:cxn>
                  <a:cxn ang="0">
                    <a:pos x="1199" y="725"/>
                  </a:cxn>
                  <a:cxn ang="0">
                    <a:pos x="1129" y="795"/>
                  </a:cxn>
                  <a:cxn ang="0">
                    <a:pos x="997" y="745"/>
                  </a:cxn>
                  <a:cxn ang="0">
                    <a:pos x="983" y="683"/>
                  </a:cxn>
                  <a:cxn ang="0">
                    <a:pos x="857" y="655"/>
                  </a:cxn>
                  <a:cxn ang="0">
                    <a:pos x="822" y="558"/>
                  </a:cxn>
                  <a:cxn ang="0">
                    <a:pos x="690" y="488"/>
                  </a:cxn>
                  <a:cxn ang="0">
                    <a:pos x="515" y="572"/>
                  </a:cxn>
                  <a:cxn ang="0">
                    <a:pos x="446" y="676"/>
                  </a:cxn>
                  <a:cxn ang="0">
                    <a:pos x="376" y="642"/>
                  </a:cxn>
                  <a:cxn ang="0">
                    <a:pos x="306" y="704"/>
                  </a:cxn>
                  <a:cxn ang="0">
                    <a:pos x="237" y="683"/>
                  </a:cxn>
                  <a:cxn ang="0">
                    <a:pos x="119" y="718"/>
                  </a:cxn>
                  <a:cxn ang="0">
                    <a:pos x="77" y="767"/>
                  </a:cxn>
                  <a:cxn ang="0">
                    <a:pos x="55" y="781"/>
                  </a:cxn>
                  <a:cxn ang="0">
                    <a:pos x="0" y="586"/>
                  </a:cxn>
                  <a:cxn ang="0">
                    <a:pos x="286" y="461"/>
                  </a:cxn>
                  <a:cxn ang="0">
                    <a:pos x="237" y="425"/>
                  </a:cxn>
                </a:cxnLst>
                <a:rect l="0" t="0" r="r" b="b"/>
                <a:pathLst>
                  <a:path w="1534" h="795">
                    <a:moveTo>
                      <a:pt x="237" y="425"/>
                    </a:moveTo>
                    <a:lnTo>
                      <a:pt x="474" y="111"/>
                    </a:lnTo>
                    <a:lnTo>
                      <a:pt x="515" y="175"/>
                    </a:lnTo>
                    <a:lnTo>
                      <a:pt x="551" y="147"/>
                    </a:lnTo>
                    <a:lnTo>
                      <a:pt x="529" y="77"/>
                    </a:lnTo>
                    <a:lnTo>
                      <a:pt x="606" y="91"/>
                    </a:lnTo>
                    <a:lnTo>
                      <a:pt x="585" y="111"/>
                    </a:lnTo>
                    <a:lnTo>
                      <a:pt x="655" y="147"/>
                    </a:lnTo>
                    <a:lnTo>
                      <a:pt x="696" y="97"/>
                    </a:lnTo>
                    <a:lnTo>
                      <a:pt x="669" y="49"/>
                    </a:lnTo>
                    <a:lnTo>
                      <a:pt x="704" y="7"/>
                    </a:lnTo>
                    <a:lnTo>
                      <a:pt x="766" y="0"/>
                    </a:lnTo>
                    <a:lnTo>
                      <a:pt x="837" y="56"/>
                    </a:lnTo>
                    <a:lnTo>
                      <a:pt x="1010" y="91"/>
                    </a:lnTo>
                    <a:lnTo>
                      <a:pt x="1018" y="161"/>
                    </a:lnTo>
                    <a:lnTo>
                      <a:pt x="1206" y="111"/>
                    </a:lnTo>
                    <a:lnTo>
                      <a:pt x="1255" y="49"/>
                    </a:lnTo>
                    <a:lnTo>
                      <a:pt x="1359" y="70"/>
                    </a:lnTo>
                    <a:lnTo>
                      <a:pt x="1387" y="147"/>
                    </a:lnTo>
                    <a:lnTo>
                      <a:pt x="1484" y="335"/>
                    </a:lnTo>
                    <a:lnTo>
                      <a:pt x="1450" y="411"/>
                    </a:lnTo>
                    <a:lnTo>
                      <a:pt x="1478" y="397"/>
                    </a:lnTo>
                    <a:lnTo>
                      <a:pt x="1484" y="453"/>
                    </a:lnTo>
                    <a:lnTo>
                      <a:pt x="1534" y="453"/>
                    </a:lnTo>
                    <a:lnTo>
                      <a:pt x="1317" y="697"/>
                    </a:lnTo>
                    <a:lnTo>
                      <a:pt x="1199" y="725"/>
                    </a:lnTo>
                    <a:lnTo>
                      <a:pt x="1129" y="795"/>
                    </a:lnTo>
                    <a:lnTo>
                      <a:pt x="997" y="745"/>
                    </a:lnTo>
                    <a:lnTo>
                      <a:pt x="983" y="683"/>
                    </a:lnTo>
                    <a:lnTo>
                      <a:pt x="857" y="655"/>
                    </a:lnTo>
                    <a:lnTo>
                      <a:pt x="822" y="558"/>
                    </a:lnTo>
                    <a:lnTo>
                      <a:pt x="690" y="488"/>
                    </a:lnTo>
                    <a:lnTo>
                      <a:pt x="515" y="572"/>
                    </a:lnTo>
                    <a:lnTo>
                      <a:pt x="446" y="676"/>
                    </a:lnTo>
                    <a:lnTo>
                      <a:pt x="376" y="642"/>
                    </a:lnTo>
                    <a:lnTo>
                      <a:pt x="306" y="704"/>
                    </a:lnTo>
                    <a:lnTo>
                      <a:pt x="237" y="683"/>
                    </a:lnTo>
                    <a:lnTo>
                      <a:pt x="119" y="718"/>
                    </a:lnTo>
                    <a:lnTo>
                      <a:pt x="77" y="767"/>
                    </a:lnTo>
                    <a:lnTo>
                      <a:pt x="55" y="781"/>
                    </a:lnTo>
                    <a:lnTo>
                      <a:pt x="0" y="586"/>
                    </a:lnTo>
                    <a:lnTo>
                      <a:pt x="286" y="461"/>
                    </a:lnTo>
                    <a:lnTo>
                      <a:pt x="237" y="425"/>
                    </a:lnTo>
                    <a:close/>
                  </a:path>
                </a:pathLst>
              </a:custGeom>
              <a:solidFill>
                <a:srgbClr val="FF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847" name="Freeform 175"/>
              <p:cNvSpPr>
                <a:spLocks/>
              </p:cNvSpPr>
              <p:nvPr/>
            </p:nvSpPr>
            <p:spPr bwMode="auto">
              <a:xfrm>
                <a:off x="5131" y="4110"/>
                <a:ext cx="766" cy="397"/>
              </a:xfrm>
              <a:custGeom>
                <a:avLst/>
                <a:gdLst/>
                <a:ahLst/>
                <a:cxnLst>
                  <a:cxn ang="0">
                    <a:pos x="237" y="425"/>
                  </a:cxn>
                  <a:cxn ang="0">
                    <a:pos x="474" y="111"/>
                  </a:cxn>
                  <a:cxn ang="0">
                    <a:pos x="515" y="174"/>
                  </a:cxn>
                  <a:cxn ang="0">
                    <a:pos x="550" y="146"/>
                  </a:cxn>
                  <a:cxn ang="0">
                    <a:pos x="529" y="76"/>
                  </a:cxn>
                  <a:cxn ang="0">
                    <a:pos x="605" y="90"/>
                  </a:cxn>
                  <a:cxn ang="0">
                    <a:pos x="585" y="111"/>
                  </a:cxn>
                  <a:cxn ang="0">
                    <a:pos x="655" y="146"/>
                  </a:cxn>
                  <a:cxn ang="0">
                    <a:pos x="697" y="97"/>
                  </a:cxn>
                  <a:cxn ang="0">
                    <a:pos x="669" y="48"/>
                  </a:cxn>
                  <a:cxn ang="0">
                    <a:pos x="703" y="6"/>
                  </a:cxn>
                  <a:cxn ang="0">
                    <a:pos x="766" y="0"/>
                  </a:cxn>
                  <a:cxn ang="0">
                    <a:pos x="836" y="56"/>
                  </a:cxn>
                  <a:cxn ang="0">
                    <a:pos x="1011" y="90"/>
                  </a:cxn>
                  <a:cxn ang="0">
                    <a:pos x="1017" y="160"/>
                  </a:cxn>
                  <a:cxn ang="0">
                    <a:pos x="1206" y="111"/>
                  </a:cxn>
                  <a:cxn ang="0">
                    <a:pos x="1254" y="48"/>
                  </a:cxn>
                  <a:cxn ang="0">
                    <a:pos x="1359" y="70"/>
                  </a:cxn>
                  <a:cxn ang="0">
                    <a:pos x="1387" y="146"/>
                  </a:cxn>
                  <a:cxn ang="0">
                    <a:pos x="1484" y="334"/>
                  </a:cxn>
                  <a:cxn ang="0">
                    <a:pos x="1449" y="411"/>
                  </a:cxn>
                  <a:cxn ang="0">
                    <a:pos x="1477" y="397"/>
                  </a:cxn>
                  <a:cxn ang="0">
                    <a:pos x="1484" y="453"/>
                  </a:cxn>
                  <a:cxn ang="0">
                    <a:pos x="1533" y="453"/>
                  </a:cxn>
                  <a:cxn ang="0">
                    <a:pos x="1317" y="696"/>
                  </a:cxn>
                  <a:cxn ang="0">
                    <a:pos x="1198" y="724"/>
                  </a:cxn>
                  <a:cxn ang="0">
                    <a:pos x="1128" y="794"/>
                  </a:cxn>
                  <a:cxn ang="0">
                    <a:pos x="997" y="745"/>
                  </a:cxn>
                  <a:cxn ang="0">
                    <a:pos x="983" y="682"/>
                  </a:cxn>
                  <a:cxn ang="0">
                    <a:pos x="857" y="654"/>
                  </a:cxn>
                  <a:cxn ang="0">
                    <a:pos x="822" y="557"/>
                  </a:cxn>
                  <a:cxn ang="0">
                    <a:pos x="689" y="487"/>
                  </a:cxn>
                  <a:cxn ang="0">
                    <a:pos x="515" y="571"/>
                  </a:cxn>
                  <a:cxn ang="0">
                    <a:pos x="446" y="676"/>
                  </a:cxn>
                  <a:cxn ang="0">
                    <a:pos x="376" y="641"/>
                  </a:cxn>
                  <a:cxn ang="0">
                    <a:pos x="306" y="704"/>
                  </a:cxn>
                  <a:cxn ang="0">
                    <a:pos x="237" y="682"/>
                  </a:cxn>
                  <a:cxn ang="0">
                    <a:pos x="118" y="718"/>
                  </a:cxn>
                  <a:cxn ang="0">
                    <a:pos x="76" y="766"/>
                  </a:cxn>
                  <a:cxn ang="0">
                    <a:pos x="56" y="780"/>
                  </a:cxn>
                  <a:cxn ang="0">
                    <a:pos x="0" y="585"/>
                  </a:cxn>
                  <a:cxn ang="0">
                    <a:pos x="285" y="460"/>
                  </a:cxn>
                  <a:cxn ang="0">
                    <a:pos x="237" y="425"/>
                  </a:cxn>
                </a:cxnLst>
                <a:rect l="0" t="0" r="r" b="b"/>
                <a:pathLst>
                  <a:path w="1533" h="794">
                    <a:moveTo>
                      <a:pt x="237" y="425"/>
                    </a:moveTo>
                    <a:lnTo>
                      <a:pt x="474" y="111"/>
                    </a:lnTo>
                    <a:lnTo>
                      <a:pt x="515" y="174"/>
                    </a:lnTo>
                    <a:lnTo>
                      <a:pt x="550" y="146"/>
                    </a:lnTo>
                    <a:lnTo>
                      <a:pt x="529" y="76"/>
                    </a:lnTo>
                    <a:lnTo>
                      <a:pt x="605" y="90"/>
                    </a:lnTo>
                    <a:lnTo>
                      <a:pt x="585" y="111"/>
                    </a:lnTo>
                    <a:lnTo>
                      <a:pt x="655" y="146"/>
                    </a:lnTo>
                    <a:lnTo>
                      <a:pt x="697" y="97"/>
                    </a:lnTo>
                    <a:lnTo>
                      <a:pt x="669" y="48"/>
                    </a:lnTo>
                    <a:lnTo>
                      <a:pt x="703" y="6"/>
                    </a:lnTo>
                    <a:lnTo>
                      <a:pt x="766" y="0"/>
                    </a:lnTo>
                    <a:lnTo>
                      <a:pt x="836" y="56"/>
                    </a:lnTo>
                    <a:lnTo>
                      <a:pt x="1011" y="90"/>
                    </a:lnTo>
                    <a:lnTo>
                      <a:pt x="1017" y="160"/>
                    </a:lnTo>
                    <a:lnTo>
                      <a:pt x="1206" y="111"/>
                    </a:lnTo>
                    <a:lnTo>
                      <a:pt x="1254" y="48"/>
                    </a:lnTo>
                    <a:lnTo>
                      <a:pt x="1359" y="70"/>
                    </a:lnTo>
                    <a:lnTo>
                      <a:pt x="1387" y="146"/>
                    </a:lnTo>
                    <a:lnTo>
                      <a:pt x="1484" y="334"/>
                    </a:lnTo>
                    <a:lnTo>
                      <a:pt x="1449" y="411"/>
                    </a:lnTo>
                    <a:lnTo>
                      <a:pt x="1477" y="397"/>
                    </a:lnTo>
                    <a:lnTo>
                      <a:pt x="1484" y="453"/>
                    </a:lnTo>
                    <a:lnTo>
                      <a:pt x="1533" y="453"/>
                    </a:lnTo>
                    <a:lnTo>
                      <a:pt x="1317" y="696"/>
                    </a:lnTo>
                    <a:lnTo>
                      <a:pt x="1198" y="724"/>
                    </a:lnTo>
                    <a:lnTo>
                      <a:pt x="1128" y="794"/>
                    </a:lnTo>
                    <a:lnTo>
                      <a:pt x="997" y="745"/>
                    </a:lnTo>
                    <a:lnTo>
                      <a:pt x="983" y="682"/>
                    </a:lnTo>
                    <a:lnTo>
                      <a:pt x="857" y="654"/>
                    </a:lnTo>
                    <a:lnTo>
                      <a:pt x="822" y="557"/>
                    </a:lnTo>
                    <a:lnTo>
                      <a:pt x="689" y="487"/>
                    </a:lnTo>
                    <a:lnTo>
                      <a:pt x="515" y="571"/>
                    </a:lnTo>
                    <a:lnTo>
                      <a:pt x="446" y="676"/>
                    </a:lnTo>
                    <a:lnTo>
                      <a:pt x="376" y="641"/>
                    </a:lnTo>
                    <a:lnTo>
                      <a:pt x="306" y="704"/>
                    </a:lnTo>
                    <a:lnTo>
                      <a:pt x="237" y="682"/>
                    </a:lnTo>
                    <a:lnTo>
                      <a:pt x="118" y="718"/>
                    </a:lnTo>
                    <a:lnTo>
                      <a:pt x="76" y="766"/>
                    </a:lnTo>
                    <a:lnTo>
                      <a:pt x="56" y="780"/>
                    </a:lnTo>
                    <a:lnTo>
                      <a:pt x="0" y="585"/>
                    </a:lnTo>
                    <a:lnTo>
                      <a:pt x="285" y="460"/>
                    </a:lnTo>
                    <a:lnTo>
                      <a:pt x="237" y="425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848" name="Freeform 176"/>
              <p:cNvSpPr>
                <a:spLocks/>
              </p:cNvSpPr>
              <p:nvPr/>
            </p:nvSpPr>
            <p:spPr bwMode="auto">
              <a:xfrm>
                <a:off x="5141" y="4664"/>
                <a:ext cx="474" cy="386"/>
              </a:xfrm>
              <a:custGeom>
                <a:avLst/>
                <a:gdLst/>
                <a:ahLst/>
                <a:cxnLst>
                  <a:cxn ang="0">
                    <a:pos x="0" y="579"/>
                  </a:cxn>
                  <a:cxn ang="0">
                    <a:pos x="34" y="559"/>
                  </a:cxn>
                  <a:cxn ang="0">
                    <a:pos x="0" y="440"/>
                  </a:cxn>
                  <a:cxn ang="0">
                    <a:pos x="98" y="391"/>
                  </a:cxn>
                  <a:cxn ang="0">
                    <a:pos x="70" y="322"/>
                  </a:cxn>
                  <a:cxn ang="0">
                    <a:pos x="112" y="266"/>
                  </a:cxn>
                  <a:cxn ang="0">
                    <a:pos x="209" y="147"/>
                  </a:cxn>
                  <a:cxn ang="0">
                    <a:pos x="230" y="169"/>
                  </a:cxn>
                  <a:cxn ang="0">
                    <a:pos x="313" y="92"/>
                  </a:cxn>
                  <a:cxn ang="0">
                    <a:pos x="502" y="0"/>
                  </a:cxn>
                  <a:cxn ang="0">
                    <a:pos x="899" y="196"/>
                  </a:cxn>
                  <a:cxn ang="0">
                    <a:pos x="948" y="252"/>
                  </a:cxn>
                  <a:cxn ang="0">
                    <a:pos x="697" y="523"/>
                  </a:cxn>
                  <a:cxn ang="0">
                    <a:pos x="641" y="551"/>
                  </a:cxn>
                  <a:cxn ang="0">
                    <a:pos x="620" y="517"/>
                  </a:cxn>
                  <a:cxn ang="0">
                    <a:pos x="474" y="607"/>
                  </a:cxn>
                  <a:cxn ang="0">
                    <a:pos x="376" y="774"/>
                  </a:cxn>
                  <a:cxn ang="0">
                    <a:pos x="307" y="746"/>
                  </a:cxn>
                  <a:cxn ang="0">
                    <a:pos x="313" y="662"/>
                  </a:cxn>
                  <a:cxn ang="0">
                    <a:pos x="132" y="523"/>
                  </a:cxn>
                  <a:cxn ang="0">
                    <a:pos x="21" y="607"/>
                  </a:cxn>
                  <a:cxn ang="0">
                    <a:pos x="0" y="579"/>
                  </a:cxn>
                </a:cxnLst>
                <a:rect l="0" t="0" r="r" b="b"/>
                <a:pathLst>
                  <a:path w="948" h="774">
                    <a:moveTo>
                      <a:pt x="0" y="579"/>
                    </a:moveTo>
                    <a:lnTo>
                      <a:pt x="34" y="559"/>
                    </a:lnTo>
                    <a:lnTo>
                      <a:pt x="0" y="440"/>
                    </a:lnTo>
                    <a:lnTo>
                      <a:pt x="98" y="391"/>
                    </a:lnTo>
                    <a:lnTo>
                      <a:pt x="70" y="322"/>
                    </a:lnTo>
                    <a:lnTo>
                      <a:pt x="112" y="266"/>
                    </a:lnTo>
                    <a:lnTo>
                      <a:pt x="209" y="147"/>
                    </a:lnTo>
                    <a:lnTo>
                      <a:pt x="230" y="169"/>
                    </a:lnTo>
                    <a:lnTo>
                      <a:pt x="313" y="92"/>
                    </a:lnTo>
                    <a:lnTo>
                      <a:pt x="502" y="0"/>
                    </a:lnTo>
                    <a:lnTo>
                      <a:pt x="899" y="196"/>
                    </a:lnTo>
                    <a:lnTo>
                      <a:pt x="948" y="252"/>
                    </a:lnTo>
                    <a:lnTo>
                      <a:pt x="697" y="523"/>
                    </a:lnTo>
                    <a:lnTo>
                      <a:pt x="641" y="551"/>
                    </a:lnTo>
                    <a:lnTo>
                      <a:pt x="620" y="517"/>
                    </a:lnTo>
                    <a:lnTo>
                      <a:pt x="474" y="607"/>
                    </a:lnTo>
                    <a:lnTo>
                      <a:pt x="376" y="774"/>
                    </a:lnTo>
                    <a:lnTo>
                      <a:pt x="307" y="746"/>
                    </a:lnTo>
                    <a:lnTo>
                      <a:pt x="313" y="662"/>
                    </a:lnTo>
                    <a:lnTo>
                      <a:pt x="132" y="523"/>
                    </a:lnTo>
                    <a:lnTo>
                      <a:pt x="21" y="607"/>
                    </a:lnTo>
                    <a:lnTo>
                      <a:pt x="0" y="579"/>
                    </a:lnTo>
                    <a:close/>
                  </a:path>
                </a:pathLst>
              </a:custGeom>
              <a:solidFill>
                <a:srgbClr val="66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849" name="Freeform 177"/>
              <p:cNvSpPr>
                <a:spLocks/>
              </p:cNvSpPr>
              <p:nvPr/>
            </p:nvSpPr>
            <p:spPr bwMode="auto">
              <a:xfrm>
                <a:off x="5141" y="4664"/>
                <a:ext cx="474" cy="387"/>
              </a:xfrm>
              <a:custGeom>
                <a:avLst/>
                <a:gdLst/>
                <a:ahLst/>
                <a:cxnLst>
                  <a:cxn ang="0">
                    <a:pos x="0" y="578"/>
                  </a:cxn>
                  <a:cxn ang="0">
                    <a:pos x="36" y="557"/>
                  </a:cxn>
                  <a:cxn ang="0">
                    <a:pos x="0" y="439"/>
                  </a:cxn>
                  <a:cxn ang="0">
                    <a:pos x="98" y="389"/>
                  </a:cxn>
                  <a:cxn ang="0">
                    <a:pos x="70" y="320"/>
                  </a:cxn>
                  <a:cxn ang="0">
                    <a:pos x="112" y="264"/>
                  </a:cxn>
                  <a:cxn ang="0">
                    <a:pos x="209" y="146"/>
                  </a:cxn>
                  <a:cxn ang="0">
                    <a:pos x="231" y="167"/>
                  </a:cxn>
                  <a:cxn ang="0">
                    <a:pos x="314" y="90"/>
                  </a:cxn>
                  <a:cxn ang="0">
                    <a:pos x="502" y="0"/>
                  </a:cxn>
                  <a:cxn ang="0">
                    <a:pos x="899" y="194"/>
                  </a:cxn>
                  <a:cxn ang="0">
                    <a:pos x="949" y="250"/>
                  </a:cxn>
                  <a:cxn ang="0">
                    <a:pos x="697" y="522"/>
                  </a:cxn>
                  <a:cxn ang="0">
                    <a:pos x="641" y="550"/>
                  </a:cxn>
                  <a:cxn ang="0">
                    <a:pos x="621" y="515"/>
                  </a:cxn>
                  <a:cxn ang="0">
                    <a:pos x="474" y="606"/>
                  </a:cxn>
                  <a:cxn ang="0">
                    <a:pos x="376" y="773"/>
                  </a:cxn>
                  <a:cxn ang="0">
                    <a:pos x="307" y="745"/>
                  </a:cxn>
                  <a:cxn ang="0">
                    <a:pos x="314" y="662"/>
                  </a:cxn>
                  <a:cxn ang="0">
                    <a:pos x="133" y="522"/>
                  </a:cxn>
                  <a:cxn ang="0">
                    <a:pos x="22" y="606"/>
                  </a:cxn>
                  <a:cxn ang="0">
                    <a:pos x="0" y="578"/>
                  </a:cxn>
                </a:cxnLst>
                <a:rect l="0" t="0" r="r" b="b"/>
                <a:pathLst>
                  <a:path w="949" h="773">
                    <a:moveTo>
                      <a:pt x="0" y="578"/>
                    </a:moveTo>
                    <a:lnTo>
                      <a:pt x="36" y="557"/>
                    </a:lnTo>
                    <a:lnTo>
                      <a:pt x="0" y="439"/>
                    </a:lnTo>
                    <a:lnTo>
                      <a:pt x="98" y="389"/>
                    </a:lnTo>
                    <a:lnTo>
                      <a:pt x="70" y="320"/>
                    </a:lnTo>
                    <a:lnTo>
                      <a:pt x="112" y="264"/>
                    </a:lnTo>
                    <a:lnTo>
                      <a:pt x="209" y="146"/>
                    </a:lnTo>
                    <a:lnTo>
                      <a:pt x="231" y="167"/>
                    </a:lnTo>
                    <a:lnTo>
                      <a:pt x="314" y="90"/>
                    </a:lnTo>
                    <a:lnTo>
                      <a:pt x="502" y="0"/>
                    </a:lnTo>
                    <a:lnTo>
                      <a:pt x="899" y="194"/>
                    </a:lnTo>
                    <a:lnTo>
                      <a:pt x="949" y="250"/>
                    </a:lnTo>
                    <a:lnTo>
                      <a:pt x="697" y="522"/>
                    </a:lnTo>
                    <a:lnTo>
                      <a:pt x="641" y="550"/>
                    </a:lnTo>
                    <a:lnTo>
                      <a:pt x="621" y="515"/>
                    </a:lnTo>
                    <a:lnTo>
                      <a:pt x="474" y="606"/>
                    </a:lnTo>
                    <a:lnTo>
                      <a:pt x="376" y="773"/>
                    </a:lnTo>
                    <a:lnTo>
                      <a:pt x="307" y="745"/>
                    </a:lnTo>
                    <a:lnTo>
                      <a:pt x="314" y="662"/>
                    </a:lnTo>
                    <a:lnTo>
                      <a:pt x="133" y="522"/>
                    </a:lnTo>
                    <a:lnTo>
                      <a:pt x="22" y="606"/>
                    </a:lnTo>
                    <a:lnTo>
                      <a:pt x="0" y="578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850" name="Freeform 178"/>
              <p:cNvSpPr>
                <a:spLocks/>
              </p:cNvSpPr>
              <p:nvPr/>
            </p:nvSpPr>
            <p:spPr bwMode="auto">
              <a:xfrm>
                <a:off x="3729" y="5232"/>
                <a:ext cx="513" cy="299"/>
              </a:xfrm>
              <a:custGeom>
                <a:avLst/>
                <a:gdLst/>
                <a:ahLst/>
                <a:cxnLst>
                  <a:cxn ang="0">
                    <a:pos x="0" y="195"/>
                  </a:cxn>
                  <a:cxn ang="0">
                    <a:pos x="181" y="90"/>
                  </a:cxn>
                  <a:cxn ang="0">
                    <a:pos x="279" y="90"/>
                  </a:cxn>
                  <a:cxn ang="0">
                    <a:pos x="438" y="14"/>
                  </a:cxn>
                  <a:cxn ang="0">
                    <a:pos x="661" y="0"/>
                  </a:cxn>
                  <a:cxn ang="0">
                    <a:pos x="703" y="48"/>
                  </a:cxn>
                  <a:cxn ang="0">
                    <a:pos x="773" y="20"/>
                  </a:cxn>
                  <a:cxn ang="0">
                    <a:pos x="780" y="70"/>
                  </a:cxn>
                  <a:cxn ang="0">
                    <a:pos x="899" y="56"/>
                  </a:cxn>
                  <a:cxn ang="0">
                    <a:pos x="1025" y="104"/>
                  </a:cxn>
                  <a:cxn ang="0">
                    <a:pos x="961" y="160"/>
                  </a:cxn>
                  <a:cxn ang="0">
                    <a:pos x="975" y="243"/>
                  </a:cxn>
                  <a:cxn ang="0">
                    <a:pos x="1011" y="243"/>
                  </a:cxn>
                  <a:cxn ang="0">
                    <a:pos x="975" y="341"/>
                  </a:cxn>
                  <a:cxn ang="0">
                    <a:pos x="822" y="466"/>
                  </a:cxn>
                  <a:cxn ang="0">
                    <a:pos x="738" y="452"/>
                  </a:cxn>
                  <a:cxn ang="0">
                    <a:pos x="745" y="522"/>
                  </a:cxn>
                  <a:cxn ang="0">
                    <a:pos x="669" y="480"/>
                  </a:cxn>
                  <a:cxn ang="0">
                    <a:pos x="229" y="599"/>
                  </a:cxn>
                  <a:cxn ang="0">
                    <a:pos x="201" y="563"/>
                  </a:cxn>
                  <a:cxn ang="0">
                    <a:pos x="125" y="591"/>
                  </a:cxn>
                  <a:cxn ang="0">
                    <a:pos x="70" y="508"/>
                  </a:cxn>
                  <a:cxn ang="0">
                    <a:pos x="90" y="362"/>
                  </a:cxn>
                  <a:cxn ang="0">
                    <a:pos x="0" y="195"/>
                  </a:cxn>
                </a:cxnLst>
                <a:rect l="0" t="0" r="r" b="b"/>
                <a:pathLst>
                  <a:path w="1025" h="599">
                    <a:moveTo>
                      <a:pt x="0" y="195"/>
                    </a:moveTo>
                    <a:lnTo>
                      <a:pt x="181" y="90"/>
                    </a:lnTo>
                    <a:lnTo>
                      <a:pt x="279" y="90"/>
                    </a:lnTo>
                    <a:lnTo>
                      <a:pt x="438" y="14"/>
                    </a:lnTo>
                    <a:lnTo>
                      <a:pt x="661" y="0"/>
                    </a:lnTo>
                    <a:lnTo>
                      <a:pt x="703" y="48"/>
                    </a:lnTo>
                    <a:lnTo>
                      <a:pt x="773" y="20"/>
                    </a:lnTo>
                    <a:lnTo>
                      <a:pt x="780" y="70"/>
                    </a:lnTo>
                    <a:lnTo>
                      <a:pt x="899" y="56"/>
                    </a:lnTo>
                    <a:lnTo>
                      <a:pt x="1025" y="104"/>
                    </a:lnTo>
                    <a:lnTo>
                      <a:pt x="961" y="160"/>
                    </a:lnTo>
                    <a:lnTo>
                      <a:pt x="975" y="243"/>
                    </a:lnTo>
                    <a:lnTo>
                      <a:pt x="1011" y="243"/>
                    </a:lnTo>
                    <a:lnTo>
                      <a:pt x="975" y="341"/>
                    </a:lnTo>
                    <a:lnTo>
                      <a:pt x="822" y="466"/>
                    </a:lnTo>
                    <a:lnTo>
                      <a:pt x="738" y="452"/>
                    </a:lnTo>
                    <a:lnTo>
                      <a:pt x="745" y="522"/>
                    </a:lnTo>
                    <a:lnTo>
                      <a:pt x="669" y="480"/>
                    </a:lnTo>
                    <a:lnTo>
                      <a:pt x="229" y="599"/>
                    </a:lnTo>
                    <a:lnTo>
                      <a:pt x="201" y="563"/>
                    </a:lnTo>
                    <a:lnTo>
                      <a:pt x="125" y="591"/>
                    </a:lnTo>
                    <a:lnTo>
                      <a:pt x="70" y="508"/>
                    </a:lnTo>
                    <a:lnTo>
                      <a:pt x="90" y="362"/>
                    </a:lnTo>
                    <a:lnTo>
                      <a:pt x="0" y="195"/>
                    </a:lnTo>
                    <a:close/>
                  </a:path>
                </a:pathLst>
              </a:custGeom>
              <a:solidFill>
                <a:srgbClr val="CC33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851" name="Freeform 179"/>
              <p:cNvSpPr>
                <a:spLocks/>
              </p:cNvSpPr>
              <p:nvPr/>
            </p:nvSpPr>
            <p:spPr bwMode="auto">
              <a:xfrm>
                <a:off x="3729" y="5232"/>
                <a:ext cx="513" cy="299"/>
              </a:xfrm>
              <a:custGeom>
                <a:avLst/>
                <a:gdLst/>
                <a:ahLst/>
                <a:cxnLst>
                  <a:cxn ang="0">
                    <a:pos x="0" y="195"/>
                  </a:cxn>
                  <a:cxn ang="0">
                    <a:pos x="181" y="91"/>
                  </a:cxn>
                  <a:cxn ang="0">
                    <a:pos x="279" y="91"/>
                  </a:cxn>
                  <a:cxn ang="0">
                    <a:pos x="439" y="14"/>
                  </a:cxn>
                  <a:cxn ang="0">
                    <a:pos x="662" y="0"/>
                  </a:cxn>
                  <a:cxn ang="0">
                    <a:pos x="704" y="49"/>
                  </a:cxn>
                  <a:cxn ang="0">
                    <a:pos x="774" y="21"/>
                  </a:cxn>
                  <a:cxn ang="0">
                    <a:pos x="780" y="70"/>
                  </a:cxn>
                  <a:cxn ang="0">
                    <a:pos x="899" y="56"/>
                  </a:cxn>
                  <a:cxn ang="0">
                    <a:pos x="1025" y="105"/>
                  </a:cxn>
                  <a:cxn ang="0">
                    <a:pos x="962" y="161"/>
                  </a:cxn>
                  <a:cxn ang="0">
                    <a:pos x="976" y="244"/>
                  </a:cxn>
                  <a:cxn ang="0">
                    <a:pos x="1011" y="244"/>
                  </a:cxn>
                  <a:cxn ang="0">
                    <a:pos x="976" y="342"/>
                  </a:cxn>
                  <a:cxn ang="0">
                    <a:pos x="822" y="467"/>
                  </a:cxn>
                  <a:cxn ang="0">
                    <a:pos x="738" y="453"/>
                  </a:cxn>
                  <a:cxn ang="0">
                    <a:pos x="746" y="523"/>
                  </a:cxn>
                  <a:cxn ang="0">
                    <a:pos x="669" y="481"/>
                  </a:cxn>
                  <a:cxn ang="0">
                    <a:pos x="230" y="599"/>
                  </a:cxn>
                  <a:cxn ang="0">
                    <a:pos x="203" y="564"/>
                  </a:cxn>
                  <a:cxn ang="0">
                    <a:pos x="125" y="592"/>
                  </a:cxn>
                  <a:cxn ang="0">
                    <a:pos x="70" y="509"/>
                  </a:cxn>
                  <a:cxn ang="0">
                    <a:pos x="91" y="362"/>
                  </a:cxn>
                  <a:cxn ang="0">
                    <a:pos x="0" y="195"/>
                  </a:cxn>
                </a:cxnLst>
                <a:rect l="0" t="0" r="r" b="b"/>
                <a:pathLst>
                  <a:path w="1025" h="599">
                    <a:moveTo>
                      <a:pt x="0" y="195"/>
                    </a:moveTo>
                    <a:lnTo>
                      <a:pt x="181" y="91"/>
                    </a:lnTo>
                    <a:lnTo>
                      <a:pt x="279" y="91"/>
                    </a:lnTo>
                    <a:lnTo>
                      <a:pt x="439" y="14"/>
                    </a:lnTo>
                    <a:lnTo>
                      <a:pt x="662" y="0"/>
                    </a:lnTo>
                    <a:lnTo>
                      <a:pt x="704" y="49"/>
                    </a:lnTo>
                    <a:lnTo>
                      <a:pt x="774" y="21"/>
                    </a:lnTo>
                    <a:lnTo>
                      <a:pt x="780" y="70"/>
                    </a:lnTo>
                    <a:lnTo>
                      <a:pt x="899" y="56"/>
                    </a:lnTo>
                    <a:lnTo>
                      <a:pt x="1025" y="105"/>
                    </a:lnTo>
                    <a:lnTo>
                      <a:pt x="962" y="161"/>
                    </a:lnTo>
                    <a:lnTo>
                      <a:pt x="976" y="244"/>
                    </a:lnTo>
                    <a:lnTo>
                      <a:pt x="1011" y="244"/>
                    </a:lnTo>
                    <a:lnTo>
                      <a:pt x="976" y="342"/>
                    </a:lnTo>
                    <a:lnTo>
                      <a:pt x="822" y="467"/>
                    </a:lnTo>
                    <a:lnTo>
                      <a:pt x="738" y="453"/>
                    </a:lnTo>
                    <a:lnTo>
                      <a:pt x="746" y="523"/>
                    </a:lnTo>
                    <a:lnTo>
                      <a:pt x="669" y="481"/>
                    </a:lnTo>
                    <a:lnTo>
                      <a:pt x="230" y="599"/>
                    </a:lnTo>
                    <a:lnTo>
                      <a:pt x="203" y="564"/>
                    </a:lnTo>
                    <a:lnTo>
                      <a:pt x="125" y="592"/>
                    </a:lnTo>
                    <a:lnTo>
                      <a:pt x="70" y="509"/>
                    </a:lnTo>
                    <a:lnTo>
                      <a:pt x="91" y="362"/>
                    </a:lnTo>
                    <a:lnTo>
                      <a:pt x="0" y="195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852" name="Freeform 180"/>
              <p:cNvSpPr>
                <a:spLocks/>
              </p:cNvSpPr>
              <p:nvPr/>
            </p:nvSpPr>
            <p:spPr bwMode="auto">
              <a:xfrm>
                <a:off x="2196" y="2849"/>
                <a:ext cx="178" cy="206"/>
              </a:xfrm>
              <a:custGeom>
                <a:avLst/>
                <a:gdLst/>
                <a:ahLst/>
                <a:cxnLst>
                  <a:cxn ang="0">
                    <a:pos x="356" y="314"/>
                  </a:cxn>
                  <a:cxn ang="0">
                    <a:pos x="287" y="404"/>
                  </a:cxn>
                  <a:cxn ang="0">
                    <a:pos x="70" y="412"/>
                  </a:cxn>
                  <a:cxn ang="0">
                    <a:pos x="0" y="342"/>
                  </a:cxn>
                  <a:cxn ang="0">
                    <a:pos x="35" y="175"/>
                  </a:cxn>
                  <a:cxn ang="0">
                    <a:pos x="118" y="63"/>
                  </a:cxn>
                  <a:cxn ang="0">
                    <a:pos x="98" y="7"/>
                  </a:cxn>
                  <a:cxn ang="0">
                    <a:pos x="126" y="0"/>
                  </a:cxn>
                  <a:cxn ang="0">
                    <a:pos x="160" y="49"/>
                  </a:cxn>
                  <a:cxn ang="0">
                    <a:pos x="231" y="35"/>
                  </a:cxn>
                  <a:cxn ang="0">
                    <a:pos x="300" y="133"/>
                  </a:cxn>
                  <a:cxn ang="0">
                    <a:pos x="356" y="314"/>
                  </a:cxn>
                </a:cxnLst>
                <a:rect l="0" t="0" r="r" b="b"/>
                <a:pathLst>
                  <a:path w="356" h="412">
                    <a:moveTo>
                      <a:pt x="356" y="314"/>
                    </a:moveTo>
                    <a:lnTo>
                      <a:pt x="287" y="404"/>
                    </a:lnTo>
                    <a:lnTo>
                      <a:pt x="70" y="412"/>
                    </a:lnTo>
                    <a:lnTo>
                      <a:pt x="0" y="342"/>
                    </a:lnTo>
                    <a:lnTo>
                      <a:pt x="35" y="175"/>
                    </a:lnTo>
                    <a:lnTo>
                      <a:pt x="118" y="63"/>
                    </a:lnTo>
                    <a:lnTo>
                      <a:pt x="98" y="7"/>
                    </a:lnTo>
                    <a:lnTo>
                      <a:pt x="126" y="0"/>
                    </a:lnTo>
                    <a:lnTo>
                      <a:pt x="160" y="49"/>
                    </a:lnTo>
                    <a:lnTo>
                      <a:pt x="231" y="35"/>
                    </a:lnTo>
                    <a:lnTo>
                      <a:pt x="300" y="133"/>
                    </a:lnTo>
                    <a:lnTo>
                      <a:pt x="356" y="314"/>
                    </a:lnTo>
                    <a:close/>
                  </a:path>
                </a:pathLst>
              </a:custGeom>
              <a:solidFill>
                <a:srgbClr val="9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853" name="Freeform 181"/>
              <p:cNvSpPr>
                <a:spLocks/>
              </p:cNvSpPr>
              <p:nvPr/>
            </p:nvSpPr>
            <p:spPr bwMode="auto">
              <a:xfrm>
                <a:off x="2196" y="2849"/>
                <a:ext cx="178" cy="206"/>
              </a:xfrm>
              <a:custGeom>
                <a:avLst/>
                <a:gdLst/>
                <a:ahLst/>
                <a:cxnLst>
                  <a:cxn ang="0">
                    <a:pos x="356" y="314"/>
                  </a:cxn>
                  <a:cxn ang="0">
                    <a:pos x="287" y="405"/>
                  </a:cxn>
                  <a:cxn ang="0">
                    <a:pos x="70" y="412"/>
                  </a:cxn>
                  <a:cxn ang="0">
                    <a:pos x="0" y="342"/>
                  </a:cxn>
                  <a:cxn ang="0">
                    <a:pos x="36" y="175"/>
                  </a:cxn>
                  <a:cxn ang="0">
                    <a:pos x="119" y="64"/>
                  </a:cxn>
                  <a:cxn ang="0">
                    <a:pos x="98" y="8"/>
                  </a:cxn>
                  <a:cxn ang="0">
                    <a:pos x="126" y="0"/>
                  </a:cxn>
                  <a:cxn ang="0">
                    <a:pos x="161" y="50"/>
                  </a:cxn>
                  <a:cxn ang="0">
                    <a:pos x="231" y="36"/>
                  </a:cxn>
                  <a:cxn ang="0">
                    <a:pos x="300" y="133"/>
                  </a:cxn>
                  <a:cxn ang="0">
                    <a:pos x="356" y="314"/>
                  </a:cxn>
                </a:cxnLst>
                <a:rect l="0" t="0" r="r" b="b"/>
                <a:pathLst>
                  <a:path w="356" h="412">
                    <a:moveTo>
                      <a:pt x="356" y="314"/>
                    </a:moveTo>
                    <a:lnTo>
                      <a:pt x="287" y="405"/>
                    </a:lnTo>
                    <a:lnTo>
                      <a:pt x="70" y="412"/>
                    </a:lnTo>
                    <a:lnTo>
                      <a:pt x="0" y="342"/>
                    </a:lnTo>
                    <a:lnTo>
                      <a:pt x="36" y="175"/>
                    </a:lnTo>
                    <a:lnTo>
                      <a:pt x="119" y="64"/>
                    </a:lnTo>
                    <a:lnTo>
                      <a:pt x="98" y="8"/>
                    </a:lnTo>
                    <a:lnTo>
                      <a:pt x="126" y="0"/>
                    </a:lnTo>
                    <a:lnTo>
                      <a:pt x="161" y="50"/>
                    </a:lnTo>
                    <a:lnTo>
                      <a:pt x="231" y="36"/>
                    </a:lnTo>
                    <a:lnTo>
                      <a:pt x="300" y="133"/>
                    </a:lnTo>
                    <a:lnTo>
                      <a:pt x="356" y="314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854" name="Freeform 182"/>
              <p:cNvSpPr>
                <a:spLocks/>
              </p:cNvSpPr>
              <p:nvPr/>
            </p:nvSpPr>
            <p:spPr bwMode="auto">
              <a:xfrm>
                <a:off x="1882" y="3466"/>
                <a:ext cx="425" cy="425"/>
              </a:xfrm>
              <a:custGeom>
                <a:avLst/>
                <a:gdLst/>
                <a:ahLst/>
                <a:cxnLst>
                  <a:cxn ang="0">
                    <a:pos x="0" y="154"/>
                  </a:cxn>
                  <a:cxn ang="0">
                    <a:pos x="104" y="154"/>
                  </a:cxn>
                  <a:cxn ang="0">
                    <a:pos x="216" y="42"/>
                  </a:cxn>
                  <a:cxn ang="0">
                    <a:pos x="299" y="126"/>
                  </a:cxn>
                  <a:cxn ang="0">
                    <a:pos x="355" y="77"/>
                  </a:cxn>
                  <a:cxn ang="0">
                    <a:pos x="363" y="8"/>
                  </a:cxn>
                  <a:cxn ang="0">
                    <a:pos x="480" y="0"/>
                  </a:cxn>
                  <a:cxn ang="0">
                    <a:pos x="592" y="50"/>
                  </a:cxn>
                  <a:cxn ang="0">
                    <a:pos x="578" y="119"/>
                  </a:cxn>
                  <a:cxn ang="0">
                    <a:pos x="725" y="209"/>
                  </a:cxn>
                  <a:cxn ang="0">
                    <a:pos x="759" y="362"/>
                  </a:cxn>
                  <a:cxn ang="0">
                    <a:pos x="850" y="571"/>
                  </a:cxn>
                  <a:cxn ang="0">
                    <a:pos x="836" y="621"/>
                  </a:cxn>
                  <a:cxn ang="0">
                    <a:pos x="815" y="662"/>
                  </a:cxn>
                  <a:cxn ang="0">
                    <a:pos x="676" y="704"/>
                  </a:cxn>
                  <a:cxn ang="0">
                    <a:pos x="655" y="851"/>
                  </a:cxn>
                  <a:cxn ang="0">
                    <a:pos x="530" y="795"/>
                  </a:cxn>
                  <a:cxn ang="0">
                    <a:pos x="516" y="739"/>
                  </a:cxn>
                  <a:cxn ang="0">
                    <a:pos x="168" y="683"/>
                  </a:cxn>
                  <a:cxn ang="0">
                    <a:pos x="279" y="404"/>
                  </a:cxn>
                  <a:cxn ang="0">
                    <a:pos x="140" y="376"/>
                  </a:cxn>
                  <a:cxn ang="0">
                    <a:pos x="62" y="307"/>
                  </a:cxn>
                  <a:cxn ang="0">
                    <a:pos x="0" y="154"/>
                  </a:cxn>
                </a:cxnLst>
                <a:rect l="0" t="0" r="r" b="b"/>
                <a:pathLst>
                  <a:path w="850" h="851">
                    <a:moveTo>
                      <a:pt x="0" y="154"/>
                    </a:moveTo>
                    <a:lnTo>
                      <a:pt x="104" y="154"/>
                    </a:lnTo>
                    <a:lnTo>
                      <a:pt x="216" y="42"/>
                    </a:lnTo>
                    <a:lnTo>
                      <a:pt x="299" y="126"/>
                    </a:lnTo>
                    <a:lnTo>
                      <a:pt x="355" y="77"/>
                    </a:lnTo>
                    <a:lnTo>
                      <a:pt x="363" y="8"/>
                    </a:lnTo>
                    <a:lnTo>
                      <a:pt x="480" y="0"/>
                    </a:lnTo>
                    <a:lnTo>
                      <a:pt x="592" y="50"/>
                    </a:lnTo>
                    <a:lnTo>
                      <a:pt x="578" y="119"/>
                    </a:lnTo>
                    <a:lnTo>
                      <a:pt x="725" y="209"/>
                    </a:lnTo>
                    <a:lnTo>
                      <a:pt x="759" y="362"/>
                    </a:lnTo>
                    <a:lnTo>
                      <a:pt x="850" y="571"/>
                    </a:lnTo>
                    <a:lnTo>
                      <a:pt x="836" y="621"/>
                    </a:lnTo>
                    <a:lnTo>
                      <a:pt x="815" y="662"/>
                    </a:lnTo>
                    <a:lnTo>
                      <a:pt x="676" y="704"/>
                    </a:lnTo>
                    <a:lnTo>
                      <a:pt x="655" y="851"/>
                    </a:lnTo>
                    <a:lnTo>
                      <a:pt x="530" y="795"/>
                    </a:lnTo>
                    <a:lnTo>
                      <a:pt x="516" y="739"/>
                    </a:lnTo>
                    <a:lnTo>
                      <a:pt x="168" y="683"/>
                    </a:lnTo>
                    <a:lnTo>
                      <a:pt x="279" y="404"/>
                    </a:lnTo>
                    <a:lnTo>
                      <a:pt x="140" y="376"/>
                    </a:lnTo>
                    <a:lnTo>
                      <a:pt x="62" y="307"/>
                    </a:lnTo>
                    <a:lnTo>
                      <a:pt x="0" y="154"/>
                    </a:lnTo>
                    <a:close/>
                  </a:path>
                </a:pathLst>
              </a:custGeom>
              <a:solidFill>
                <a:srgbClr val="66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855" name="Freeform 183"/>
              <p:cNvSpPr>
                <a:spLocks/>
              </p:cNvSpPr>
              <p:nvPr/>
            </p:nvSpPr>
            <p:spPr bwMode="auto">
              <a:xfrm>
                <a:off x="1882" y="3466"/>
                <a:ext cx="425" cy="425"/>
              </a:xfrm>
              <a:custGeom>
                <a:avLst/>
                <a:gdLst/>
                <a:ahLst/>
                <a:cxnLst>
                  <a:cxn ang="0">
                    <a:pos x="0" y="154"/>
                  </a:cxn>
                  <a:cxn ang="0">
                    <a:pos x="105" y="154"/>
                  </a:cxn>
                  <a:cxn ang="0">
                    <a:pos x="217" y="42"/>
                  </a:cxn>
                  <a:cxn ang="0">
                    <a:pos x="300" y="126"/>
                  </a:cxn>
                  <a:cxn ang="0">
                    <a:pos x="356" y="76"/>
                  </a:cxn>
                  <a:cxn ang="0">
                    <a:pos x="363" y="7"/>
                  </a:cxn>
                  <a:cxn ang="0">
                    <a:pos x="482" y="0"/>
                  </a:cxn>
                  <a:cxn ang="0">
                    <a:pos x="593" y="49"/>
                  </a:cxn>
                  <a:cxn ang="0">
                    <a:pos x="579" y="118"/>
                  </a:cxn>
                  <a:cxn ang="0">
                    <a:pos x="725" y="209"/>
                  </a:cxn>
                  <a:cxn ang="0">
                    <a:pos x="760" y="362"/>
                  </a:cxn>
                  <a:cxn ang="0">
                    <a:pos x="850" y="571"/>
                  </a:cxn>
                  <a:cxn ang="0">
                    <a:pos x="836" y="620"/>
                  </a:cxn>
                  <a:cxn ang="0">
                    <a:pos x="816" y="661"/>
                  </a:cxn>
                  <a:cxn ang="0">
                    <a:pos x="677" y="704"/>
                  </a:cxn>
                  <a:cxn ang="0">
                    <a:pos x="655" y="850"/>
                  </a:cxn>
                  <a:cxn ang="0">
                    <a:pos x="530" y="794"/>
                  </a:cxn>
                  <a:cxn ang="0">
                    <a:pos x="516" y="738"/>
                  </a:cxn>
                  <a:cxn ang="0">
                    <a:pos x="168" y="683"/>
                  </a:cxn>
                  <a:cxn ang="0">
                    <a:pos x="279" y="404"/>
                  </a:cxn>
                  <a:cxn ang="0">
                    <a:pos x="140" y="376"/>
                  </a:cxn>
                  <a:cxn ang="0">
                    <a:pos x="64" y="307"/>
                  </a:cxn>
                  <a:cxn ang="0">
                    <a:pos x="0" y="154"/>
                  </a:cxn>
                </a:cxnLst>
                <a:rect l="0" t="0" r="r" b="b"/>
                <a:pathLst>
                  <a:path w="850" h="850">
                    <a:moveTo>
                      <a:pt x="0" y="154"/>
                    </a:moveTo>
                    <a:lnTo>
                      <a:pt x="105" y="154"/>
                    </a:lnTo>
                    <a:lnTo>
                      <a:pt x="217" y="42"/>
                    </a:lnTo>
                    <a:lnTo>
                      <a:pt x="300" y="126"/>
                    </a:lnTo>
                    <a:lnTo>
                      <a:pt x="356" y="76"/>
                    </a:lnTo>
                    <a:lnTo>
                      <a:pt x="363" y="7"/>
                    </a:lnTo>
                    <a:lnTo>
                      <a:pt x="482" y="0"/>
                    </a:lnTo>
                    <a:lnTo>
                      <a:pt x="593" y="49"/>
                    </a:lnTo>
                    <a:lnTo>
                      <a:pt x="579" y="118"/>
                    </a:lnTo>
                    <a:lnTo>
                      <a:pt x="725" y="209"/>
                    </a:lnTo>
                    <a:lnTo>
                      <a:pt x="760" y="362"/>
                    </a:lnTo>
                    <a:lnTo>
                      <a:pt x="850" y="571"/>
                    </a:lnTo>
                    <a:lnTo>
                      <a:pt x="836" y="620"/>
                    </a:lnTo>
                    <a:lnTo>
                      <a:pt x="816" y="661"/>
                    </a:lnTo>
                    <a:lnTo>
                      <a:pt x="677" y="704"/>
                    </a:lnTo>
                    <a:lnTo>
                      <a:pt x="655" y="850"/>
                    </a:lnTo>
                    <a:lnTo>
                      <a:pt x="530" y="794"/>
                    </a:lnTo>
                    <a:lnTo>
                      <a:pt x="516" y="738"/>
                    </a:lnTo>
                    <a:lnTo>
                      <a:pt x="168" y="683"/>
                    </a:lnTo>
                    <a:lnTo>
                      <a:pt x="279" y="404"/>
                    </a:lnTo>
                    <a:lnTo>
                      <a:pt x="140" y="376"/>
                    </a:lnTo>
                    <a:lnTo>
                      <a:pt x="64" y="307"/>
                    </a:lnTo>
                    <a:lnTo>
                      <a:pt x="0" y="154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856" name="Freeform 184"/>
              <p:cNvSpPr>
                <a:spLocks/>
              </p:cNvSpPr>
              <p:nvPr/>
            </p:nvSpPr>
            <p:spPr bwMode="auto">
              <a:xfrm>
                <a:off x="3820" y="2814"/>
                <a:ext cx="293" cy="537"/>
              </a:xfrm>
              <a:custGeom>
                <a:avLst/>
                <a:gdLst/>
                <a:ahLst/>
                <a:cxnLst>
                  <a:cxn ang="0">
                    <a:pos x="557" y="543"/>
                  </a:cxn>
                  <a:cxn ang="0">
                    <a:pos x="557" y="724"/>
                  </a:cxn>
                  <a:cxn ang="0">
                    <a:pos x="502" y="857"/>
                  </a:cxn>
                  <a:cxn ang="0">
                    <a:pos x="585" y="1010"/>
                  </a:cxn>
                  <a:cxn ang="0">
                    <a:pos x="585" y="1073"/>
                  </a:cxn>
                  <a:cxn ang="0">
                    <a:pos x="516" y="1038"/>
                  </a:cxn>
                  <a:cxn ang="0">
                    <a:pos x="411" y="891"/>
                  </a:cxn>
                  <a:cxn ang="0">
                    <a:pos x="285" y="801"/>
                  </a:cxn>
                  <a:cxn ang="0">
                    <a:pos x="0" y="445"/>
                  </a:cxn>
                  <a:cxn ang="0">
                    <a:pos x="90" y="418"/>
                  </a:cxn>
                  <a:cxn ang="0">
                    <a:pos x="104" y="439"/>
                  </a:cxn>
                  <a:cxn ang="0">
                    <a:pos x="223" y="383"/>
                  </a:cxn>
                  <a:cxn ang="0">
                    <a:pos x="265" y="286"/>
                  </a:cxn>
                  <a:cxn ang="0">
                    <a:pos x="202" y="104"/>
                  </a:cxn>
                  <a:cxn ang="0">
                    <a:pos x="243" y="0"/>
                  </a:cxn>
                  <a:cxn ang="0">
                    <a:pos x="321" y="56"/>
                  </a:cxn>
                  <a:cxn ang="0">
                    <a:pos x="404" y="306"/>
                  </a:cxn>
                  <a:cxn ang="0">
                    <a:pos x="418" y="592"/>
                  </a:cxn>
                  <a:cxn ang="0">
                    <a:pos x="557" y="543"/>
                  </a:cxn>
                </a:cxnLst>
                <a:rect l="0" t="0" r="r" b="b"/>
                <a:pathLst>
                  <a:path w="585" h="1073">
                    <a:moveTo>
                      <a:pt x="557" y="543"/>
                    </a:moveTo>
                    <a:lnTo>
                      <a:pt x="557" y="724"/>
                    </a:lnTo>
                    <a:lnTo>
                      <a:pt x="502" y="857"/>
                    </a:lnTo>
                    <a:lnTo>
                      <a:pt x="585" y="1010"/>
                    </a:lnTo>
                    <a:lnTo>
                      <a:pt x="585" y="1073"/>
                    </a:lnTo>
                    <a:lnTo>
                      <a:pt x="516" y="1038"/>
                    </a:lnTo>
                    <a:lnTo>
                      <a:pt x="411" y="891"/>
                    </a:lnTo>
                    <a:lnTo>
                      <a:pt x="285" y="801"/>
                    </a:lnTo>
                    <a:lnTo>
                      <a:pt x="0" y="445"/>
                    </a:lnTo>
                    <a:lnTo>
                      <a:pt x="90" y="418"/>
                    </a:lnTo>
                    <a:lnTo>
                      <a:pt x="104" y="439"/>
                    </a:lnTo>
                    <a:lnTo>
                      <a:pt x="223" y="383"/>
                    </a:lnTo>
                    <a:lnTo>
                      <a:pt x="265" y="286"/>
                    </a:lnTo>
                    <a:lnTo>
                      <a:pt x="202" y="104"/>
                    </a:lnTo>
                    <a:lnTo>
                      <a:pt x="243" y="0"/>
                    </a:lnTo>
                    <a:lnTo>
                      <a:pt x="321" y="56"/>
                    </a:lnTo>
                    <a:lnTo>
                      <a:pt x="404" y="306"/>
                    </a:lnTo>
                    <a:lnTo>
                      <a:pt x="418" y="592"/>
                    </a:lnTo>
                    <a:lnTo>
                      <a:pt x="557" y="543"/>
                    </a:lnTo>
                    <a:close/>
                  </a:path>
                </a:pathLst>
              </a:custGeom>
              <a:solidFill>
                <a:srgbClr val="CC33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857" name="Freeform 185"/>
              <p:cNvSpPr>
                <a:spLocks/>
              </p:cNvSpPr>
              <p:nvPr/>
            </p:nvSpPr>
            <p:spPr bwMode="auto">
              <a:xfrm>
                <a:off x="3820" y="2814"/>
                <a:ext cx="293" cy="537"/>
              </a:xfrm>
              <a:custGeom>
                <a:avLst/>
                <a:gdLst/>
                <a:ahLst/>
                <a:cxnLst>
                  <a:cxn ang="0">
                    <a:pos x="557" y="544"/>
                  </a:cxn>
                  <a:cxn ang="0">
                    <a:pos x="557" y="725"/>
                  </a:cxn>
                  <a:cxn ang="0">
                    <a:pos x="502" y="857"/>
                  </a:cxn>
                  <a:cxn ang="0">
                    <a:pos x="585" y="1010"/>
                  </a:cxn>
                  <a:cxn ang="0">
                    <a:pos x="585" y="1073"/>
                  </a:cxn>
                  <a:cxn ang="0">
                    <a:pos x="516" y="1038"/>
                  </a:cxn>
                  <a:cxn ang="0">
                    <a:pos x="412" y="892"/>
                  </a:cxn>
                  <a:cxn ang="0">
                    <a:pos x="286" y="801"/>
                  </a:cxn>
                  <a:cxn ang="0">
                    <a:pos x="0" y="446"/>
                  </a:cxn>
                  <a:cxn ang="0">
                    <a:pos x="91" y="419"/>
                  </a:cxn>
                  <a:cxn ang="0">
                    <a:pos x="105" y="439"/>
                  </a:cxn>
                  <a:cxn ang="0">
                    <a:pos x="223" y="383"/>
                  </a:cxn>
                  <a:cxn ang="0">
                    <a:pos x="265" y="286"/>
                  </a:cxn>
                  <a:cxn ang="0">
                    <a:pos x="203" y="105"/>
                  </a:cxn>
                  <a:cxn ang="0">
                    <a:pos x="244" y="0"/>
                  </a:cxn>
                  <a:cxn ang="0">
                    <a:pos x="321" y="56"/>
                  </a:cxn>
                  <a:cxn ang="0">
                    <a:pos x="404" y="307"/>
                  </a:cxn>
                  <a:cxn ang="0">
                    <a:pos x="418" y="592"/>
                  </a:cxn>
                  <a:cxn ang="0">
                    <a:pos x="557" y="544"/>
                  </a:cxn>
                </a:cxnLst>
                <a:rect l="0" t="0" r="r" b="b"/>
                <a:pathLst>
                  <a:path w="585" h="1073">
                    <a:moveTo>
                      <a:pt x="557" y="544"/>
                    </a:moveTo>
                    <a:lnTo>
                      <a:pt x="557" y="725"/>
                    </a:lnTo>
                    <a:lnTo>
                      <a:pt x="502" y="857"/>
                    </a:lnTo>
                    <a:lnTo>
                      <a:pt x="585" y="1010"/>
                    </a:lnTo>
                    <a:lnTo>
                      <a:pt x="585" y="1073"/>
                    </a:lnTo>
                    <a:lnTo>
                      <a:pt x="516" y="1038"/>
                    </a:lnTo>
                    <a:lnTo>
                      <a:pt x="412" y="892"/>
                    </a:lnTo>
                    <a:lnTo>
                      <a:pt x="286" y="801"/>
                    </a:lnTo>
                    <a:lnTo>
                      <a:pt x="0" y="446"/>
                    </a:lnTo>
                    <a:lnTo>
                      <a:pt x="91" y="419"/>
                    </a:lnTo>
                    <a:lnTo>
                      <a:pt x="105" y="439"/>
                    </a:lnTo>
                    <a:lnTo>
                      <a:pt x="223" y="383"/>
                    </a:lnTo>
                    <a:lnTo>
                      <a:pt x="265" y="286"/>
                    </a:lnTo>
                    <a:lnTo>
                      <a:pt x="203" y="105"/>
                    </a:lnTo>
                    <a:lnTo>
                      <a:pt x="244" y="0"/>
                    </a:lnTo>
                    <a:lnTo>
                      <a:pt x="321" y="56"/>
                    </a:lnTo>
                    <a:lnTo>
                      <a:pt x="404" y="307"/>
                    </a:lnTo>
                    <a:lnTo>
                      <a:pt x="418" y="592"/>
                    </a:lnTo>
                    <a:lnTo>
                      <a:pt x="557" y="544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858" name="Freeform 186"/>
              <p:cNvSpPr>
                <a:spLocks/>
              </p:cNvSpPr>
              <p:nvPr/>
            </p:nvSpPr>
            <p:spPr bwMode="auto">
              <a:xfrm>
                <a:off x="3656" y="2571"/>
                <a:ext cx="105" cy="125"/>
              </a:xfrm>
              <a:custGeom>
                <a:avLst/>
                <a:gdLst/>
                <a:ahLst/>
                <a:cxnLst>
                  <a:cxn ang="0">
                    <a:pos x="70" y="77"/>
                  </a:cxn>
                  <a:cxn ang="0">
                    <a:pos x="181" y="0"/>
                  </a:cxn>
                  <a:cxn ang="0">
                    <a:pos x="209" y="56"/>
                  </a:cxn>
                  <a:cxn ang="0">
                    <a:pos x="161" y="90"/>
                  </a:cxn>
                  <a:cxn ang="0">
                    <a:pos x="181" y="195"/>
                  </a:cxn>
                  <a:cxn ang="0">
                    <a:pos x="119" y="251"/>
                  </a:cxn>
                  <a:cxn ang="0">
                    <a:pos x="0" y="160"/>
                  </a:cxn>
                  <a:cxn ang="0">
                    <a:pos x="56" y="140"/>
                  </a:cxn>
                  <a:cxn ang="0">
                    <a:pos x="70" y="77"/>
                  </a:cxn>
                </a:cxnLst>
                <a:rect l="0" t="0" r="r" b="b"/>
                <a:pathLst>
                  <a:path w="209" h="251">
                    <a:moveTo>
                      <a:pt x="70" y="77"/>
                    </a:moveTo>
                    <a:lnTo>
                      <a:pt x="181" y="0"/>
                    </a:lnTo>
                    <a:lnTo>
                      <a:pt x="209" y="56"/>
                    </a:lnTo>
                    <a:lnTo>
                      <a:pt x="161" y="90"/>
                    </a:lnTo>
                    <a:lnTo>
                      <a:pt x="181" y="195"/>
                    </a:lnTo>
                    <a:lnTo>
                      <a:pt x="119" y="251"/>
                    </a:lnTo>
                    <a:lnTo>
                      <a:pt x="0" y="160"/>
                    </a:lnTo>
                    <a:lnTo>
                      <a:pt x="56" y="140"/>
                    </a:lnTo>
                    <a:lnTo>
                      <a:pt x="70" y="77"/>
                    </a:lnTo>
                    <a:close/>
                  </a:path>
                </a:pathLst>
              </a:custGeom>
              <a:solidFill>
                <a:srgbClr val="66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859" name="Freeform 187"/>
              <p:cNvSpPr>
                <a:spLocks/>
              </p:cNvSpPr>
              <p:nvPr/>
            </p:nvSpPr>
            <p:spPr bwMode="auto">
              <a:xfrm>
                <a:off x="3656" y="2571"/>
                <a:ext cx="105" cy="125"/>
              </a:xfrm>
              <a:custGeom>
                <a:avLst/>
                <a:gdLst/>
                <a:ahLst/>
                <a:cxnLst>
                  <a:cxn ang="0">
                    <a:pos x="70" y="78"/>
                  </a:cxn>
                  <a:cxn ang="0">
                    <a:pos x="182" y="0"/>
                  </a:cxn>
                  <a:cxn ang="0">
                    <a:pos x="210" y="56"/>
                  </a:cxn>
                  <a:cxn ang="0">
                    <a:pos x="161" y="92"/>
                  </a:cxn>
                  <a:cxn ang="0">
                    <a:pos x="182" y="195"/>
                  </a:cxn>
                  <a:cxn ang="0">
                    <a:pos x="119" y="251"/>
                  </a:cxn>
                  <a:cxn ang="0">
                    <a:pos x="0" y="161"/>
                  </a:cxn>
                  <a:cxn ang="0">
                    <a:pos x="56" y="140"/>
                  </a:cxn>
                  <a:cxn ang="0">
                    <a:pos x="70" y="78"/>
                  </a:cxn>
                </a:cxnLst>
                <a:rect l="0" t="0" r="r" b="b"/>
                <a:pathLst>
                  <a:path w="210" h="251">
                    <a:moveTo>
                      <a:pt x="70" y="78"/>
                    </a:moveTo>
                    <a:lnTo>
                      <a:pt x="182" y="0"/>
                    </a:lnTo>
                    <a:lnTo>
                      <a:pt x="210" y="56"/>
                    </a:lnTo>
                    <a:lnTo>
                      <a:pt x="161" y="92"/>
                    </a:lnTo>
                    <a:lnTo>
                      <a:pt x="182" y="195"/>
                    </a:lnTo>
                    <a:lnTo>
                      <a:pt x="119" y="251"/>
                    </a:lnTo>
                    <a:lnTo>
                      <a:pt x="0" y="161"/>
                    </a:lnTo>
                    <a:lnTo>
                      <a:pt x="56" y="140"/>
                    </a:lnTo>
                    <a:lnTo>
                      <a:pt x="70" y="78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860" name="Freeform 188"/>
              <p:cNvSpPr>
                <a:spLocks/>
              </p:cNvSpPr>
              <p:nvPr/>
            </p:nvSpPr>
            <p:spPr bwMode="auto">
              <a:xfrm>
                <a:off x="4911" y="5218"/>
                <a:ext cx="282" cy="226"/>
              </a:xfrm>
              <a:custGeom>
                <a:avLst/>
                <a:gdLst/>
                <a:ahLst/>
                <a:cxnLst>
                  <a:cxn ang="0">
                    <a:pos x="328" y="432"/>
                  </a:cxn>
                  <a:cxn ang="0">
                    <a:pos x="237" y="452"/>
                  </a:cxn>
                  <a:cxn ang="0">
                    <a:pos x="217" y="334"/>
                  </a:cxn>
                  <a:cxn ang="0">
                    <a:pos x="84" y="306"/>
                  </a:cxn>
                  <a:cxn ang="0">
                    <a:pos x="0" y="237"/>
                  </a:cxn>
                  <a:cxn ang="0">
                    <a:pos x="91" y="139"/>
                  </a:cxn>
                  <a:cxn ang="0">
                    <a:pos x="140" y="7"/>
                  </a:cxn>
                  <a:cxn ang="0">
                    <a:pos x="265" y="84"/>
                  </a:cxn>
                  <a:cxn ang="0">
                    <a:pos x="468" y="0"/>
                  </a:cxn>
                  <a:cxn ang="0">
                    <a:pos x="551" y="56"/>
                  </a:cxn>
                  <a:cxn ang="0">
                    <a:pos x="503" y="146"/>
                  </a:cxn>
                  <a:cxn ang="0">
                    <a:pos x="559" y="285"/>
                  </a:cxn>
                  <a:cxn ang="0">
                    <a:pos x="565" y="334"/>
                  </a:cxn>
                  <a:cxn ang="0">
                    <a:pos x="523" y="362"/>
                  </a:cxn>
                  <a:cxn ang="0">
                    <a:pos x="433" y="418"/>
                  </a:cxn>
                  <a:cxn ang="0">
                    <a:pos x="356" y="396"/>
                  </a:cxn>
                  <a:cxn ang="0">
                    <a:pos x="328" y="432"/>
                  </a:cxn>
                </a:cxnLst>
                <a:rect l="0" t="0" r="r" b="b"/>
                <a:pathLst>
                  <a:path w="565" h="452">
                    <a:moveTo>
                      <a:pt x="328" y="432"/>
                    </a:moveTo>
                    <a:lnTo>
                      <a:pt x="237" y="452"/>
                    </a:lnTo>
                    <a:lnTo>
                      <a:pt x="217" y="334"/>
                    </a:lnTo>
                    <a:lnTo>
                      <a:pt x="84" y="306"/>
                    </a:lnTo>
                    <a:lnTo>
                      <a:pt x="0" y="237"/>
                    </a:lnTo>
                    <a:lnTo>
                      <a:pt x="91" y="139"/>
                    </a:lnTo>
                    <a:lnTo>
                      <a:pt x="140" y="7"/>
                    </a:lnTo>
                    <a:lnTo>
                      <a:pt x="265" y="84"/>
                    </a:lnTo>
                    <a:lnTo>
                      <a:pt x="468" y="0"/>
                    </a:lnTo>
                    <a:lnTo>
                      <a:pt x="551" y="56"/>
                    </a:lnTo>
                    <a:lnTo>
                      <a:pt x="503" y="146"/>
                    </a:lnTo>
                    <a:lnTo>
                      <a:pt x="559" y="285"/>
                    </a:lnTo>
                    <a:lnTo>
                      <a:pt x="565" y="334"/>
                    </a:lnTo>
                    <a:lnTo>
                      <a:pt x="523" y="362"/>
                    </a:lnTo>
                    <a:lnTo>
                      <a:pt x="433" y="418"/>
                    </a:lnTo>
                    <a:lnTo>
                      <a:pt x="356" y="396"/>
                    </a:lnTo>
                    <a:lnTo>
                      <a:pt x="328" y="432"/>
                    </a:lnTo>
                    <a:close/>
                  </a:path>
                </a:pathLst>
              </a:custGeom>
              <a:solidFill>
                <a:srgbClr val="66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861" name="Freeform 189"/>
              <p:cNvSpPr>
                <a:spLocks/>
              </p:cNvSpPr>
              <p:nvPr/>
            </p:nvSpPr>
            <p:spPr bwMode="auto">
              <a:xfrm>
                <a:off x="4911" y="5218"/>
                <a:ext cx="283" cy="227"/>
              </a:xfrm>
              <a:custGeom>
                <a:avLst/>
                <a:gdLst/>
                <a:ahLst/>
                <a:cxnLst>
                  <a:cxn ang="0">
                    <a:pos x="327" y="432"/>
                  </a:cxn>
                  <a:cxn ang="0">
                    <a:pos x="237" y="453"/>
                  </a:cxn>
                  <a:cxn ang="0">
                    <a:pos x="216" y="334"/>
                  </a:cxn>
                  <a:cxn ang="0">
                    <a:pos x="84" y="306"/>
                  </a:cxn>
                  <a:cxn ang="0">
                    <a:pos x="0" y="237"/>
                  </a:cxn>
                  <a:cxn ang="0">
                    <a:pos x="90" y="139"/>
                  </a:cxn>
                  <a:cxn ang="0">
                    <a:pos x="140" y="8"/>
                  </a:cxn>
                  <a:cxn ang="0">
                    <a:pos x="265" y="84"/>
                  </a:cxn>
                  <a:cxn ang="0">
                    <a:pos x="468" y="0"/>
                  </a:cxn>
                  <a:cxn ang="0">
                    <a:pos x="551" y="56"/>
                  </a:cxn>
                  <a:cxn ang="0">
                    <a:pos x="502" y="147"/>
                  </a:cxn>
                  <a:cxn ang="0">
                    <a:pos x="558" y="286"/>
                  </a:cxn>
                  <a:cxn ang="0">
                    <a:pos x="565" y="334"/>
                  </a:cxn>
                  <a:cxn ang="0">
                    <a:pos x="523" y="362"/>
                  </a:cxn>
                  <a:cxn ang="0">
                    <a:pos x="432" y="418"/>
                  </a:cxn>
                  <a:cxn ang="0">
                    <a:pos x="356" y="397"/>
                  </a:cxn>
                  <a:cxn ang="0">
                    <a:pos x="327" y="432"/>
                  </a:cxn>
                </a:cxnLst>
                <a:rect l="0" t="0" r="r" b="b"/>
                <a:pathLst>
                  <a:path w="565" h="453">
                    <a:moveTo>
                      <a:pt x="327" y="432"/>
                    </a:moveTo>
                    <a:lnTo>
                      <a:pt x="237" y="453"/>
                    </a:lnTo>
                    <a:lnTo>
                      <a:pt x="216" y="334"/>
                    </a:lnTo>
                    <a:lnTo>
                      <a:pt x="84" y="306"/>
                    </a:lnTo>
                    <a:lnTo>
                      <a:pt x="0" y="237"/>
                    </a:lnTo>
                    <a:lnTo>
                      <a:pt x="90" y="139"/>
                    </a:lnTo>
                    <a:lnTo>
                      <a:pt x="140" y="8"/>
                    </a:lnTo>
                    <a:lnTo>
                      <a:pt x="265" y="84"/>
                    </a:lnTo>
                    <a:lnTo>
                      <a:pt x="468" y="0"/>
                    </a:lnTo>
                    <a:lnTo>
                      <a:pt x="551" y="56"/>
                    </a:lnTo>
                    <a:lnTo>
                      <a:pt x="502" y="147"/>
                    </a:lnTo>
                    <a:lnTo>
                      <a:pt x="558" y="286"/>
                    </a:lnTo>
                    <a:lnTo>
                      <a:pt x="565" y="334"/>
                    </a:lnTo>
                    <a:lnTo>
                      <a:pt x="523" y="362"/>
                    </a:lnTo>
                    <a:lnTo>
                      <a:pt x="432" y="418"/>
                    </a:lnTo>
                    <a:lnTo>
                      <a:pt x="356" y="397"/>
                    </a:lnTo>
                    <a:lnTo>
                      <a:pt x="327" y="432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862" name="Freeform 190"/>
              <p:cNvSpPr>
                <a:spLocks/>
              </p:cNvSpPr>
              <p:nvPr/>
            </p:nvSpPr>
            <p:spPr bwMode="auto">
              <a:xfrm>
                <a:off x="4998" y="1930"/>
                <a:ext cx="666" cy="669"/>
              </a:xfrm>
              <a:custGeom>
                <a:avLst/>
                <a:gdLst/>
                <a:ahLst/>
                <a:cxnLst>
                  <a:cxn ang="0">
                    <a:pos x="426" y="1185"/>
                  </a:cxn>
                  <a:cxn ang="0">
                    <a:pos x="412" y="1150"/>
                  </a:cxn>
                  <a:cxn ang="0">
                    <a:pos x="467" y="1136"/>
                  </a:cxn>
                  <a:cxn ang="0">
                    <a:pos x="418" y="1088"/>
                  </a:cxn>
                  <a:cxn ang="0">
                    <a:pos x="328" y="1094"/>
                  </a:cxn>
                  <a:cxn ang="0">
                    <a:pos x="203" y="1157"/>
                  </a:cxn>
                  <a:cxn ang="0">
                    <a:pos x="125" y="1080"/>
                  </a:cxn>
                  <a:cxn ang="0">
                    <a:pos x="34" y="1115"/>
                  </a:cxn>
                  <a:cxn ang="0">
                    <a:pos x="0" y="1032"/>
                  </a:cxn>
                  <a:cxn ang="0">
                    <a:pos x="34" y="933"/>
                  </a:cxn>
                  <a:cxn ang="0">
                    <a:pos x="104" y="891"/>
                  </a:cxn>
                  <a:cxn ang="0">
                    <a:pos x="167" y="704"/>
                  </a:cxn>
                  <a:cxn ang="0">
                    <a:pos x="146" y="676"/>
                  </a:cxn>
                  <a:cxn ang="0">
                    <a:pos x="223" y="683"/>
                  </a:cxn>
                  <a:cxn ang="0">
                    <a:pos x="314" y="641"/>
                  </a:cxn>
                  <a:cxn ang="0">
                    <a:pos x="279" y="537"/>
                  </a:cxn>
                  <a:cxn ang="0">
                    <a:pos x="314" y="467"/>
                  </a:cxn>
                  <a:cxn ang="0">
                    <a:pos x="412" y="426"/>
                  </a:cxn>
                  <a:cxn ang="0">
                    <a:pos x="551" y="432"/>
                  </a:cxn>
                  <a:cxn ang="0">
                    <a:pos x="529" y="237"/>
                  </a:cxn>
                  <a:cxn ang="0">
                    <a:pos x="579" y="175"/>
                  </a:cxn>
                  <a:cxn ang="0">
                    <a:pos x="516" y="153"/>
                  </a:cxn>
                  <a:cxn ang="0">
                    <a:pos x="537" y="14"/>
                  </a:cxn>
                  <a:cxn ang="0">
                    <a:pos x="613" y="35"/>
                  </a:cxn>
                  <a:cxn ang="0">
                    <a:pos x="676" y="0"/>
                  </a:cxn>
                  <a:cxn ang="0">
                    <a:pos x="878" y="335"/>
                  </a:cxn>
                  <a:cxn ang="0">
                    <a:pos x="913" y="404"/>
                  </a:cxn>
                  <a:cxn ang="0">
                    <a:pos x="997" y="418"/>
                  </a:cxn>
                  <a:cxn ang="0">
                    <a:pos x="1045" y="516"/>
                  </a:cxn>
                  <a:cxn ang="0">
                    <a:pos x="1164" y="607"/>
                  </a:cxn>
                  <a:cxn ang="0">
                    <a:pos x="1206" y="752"/>
                  </a:cxn>
                  <a:cxn ang="0">
                    <a:pos x="1136" y="780"/>
                  </a:cxn>
                  <a:cxn ang="0">
                    <a:pos x="1136" y="850"/>
                  </a:cxn>
                  <a:cxn ang="0">
                    <a:pos x="1297" y="983"/>
                  </a:cxn>
                  <a:cxn ang="0">
                    <a:pos x="1331" y="1060"/>
                  </a:cxn>
                  <a:cxn ang="0">
                    <a:pos x="1185" y="1108"/>
                  </a:cxn>
                  <a:cxn ang="0">
                    <a:pos x="920" y="1227"/>
                  </a:cxn>
                  <a:cxn ang="0">
                    <a:pos x="760" y="1199"/>
                  </a:cxn>
                  <a:cxn ang="0">
                    <a:pos x="683" y="1338"/>
                  </a:cxn>
                  <a:cxn ang="0">
                    <a:pos x="571" y="1275"/>
                  </a:cxn>
                  <a:cxn ang="0">
                    <a:pos x="516" y="1185"/>
                  </a:cxn>
                  <a:cxn ang="0">
                    <a:pos x="426" y="1185"/>
                  </a:cxn>
                </a:cxnLst>
                <a:rect l="0" t="0" r="r" b="b"/>
                <a:pathLst>
                  <a:path w="1331" h="1338">
                    <a:moveTo>
                      <a:pt x="426" y="1185"/>
                    </a:moveTo>
                    <a:lnTo>
                      <a:pt x="412" y="1150"/>
                    </a:lnTo>
                    <a:lnTo>
                      <a:pt x="467" y="1136"/>
                    </a:lnTo>
                    <a:lnTo>
                      <a:pt x="418" y="1088"/>
                    </a:lnTo>
                    <a:lnTo>
                      <a:pt x="328" y="1094"/>
                    </a:lnTo>
                    <a:lnTo>
                      <a:pt x="203" y="1157"/>
                    </a:lnTo>
                    <a:lnTo>
                      <a:pt x="125" y="1080"/>
                    </a:lnTo>
                    <a:lnTo>
                      <a:pt x="34" y="1115"/>
                    </a:lnTo>
                    <a:lnTo>
                      <a:pt x="0" y="1032"/>
                    </a:lnTo>
                    <a:lnTo>
                      <a:pt x="34" y="933"/>
                    </a:lnTo>
                    <a:lnTo>
                      <a:pt x="104" y="891"/>
                    </a:lnTo>
                    <a:lnTo>
                      <a:pt x="167" y="704"/>
                    </a:lnTo>
                    <a:lnTo>
                      <a:pt x="146" y="676"/>
                    </a:lnTo>
                    <a:lnTo>
                      <a:pt x="223" y="683"/>
                    </a:lnTo>
                    <a:lnTo>
                      <a:pt x="314" y="641"/>
                    </a:lnTo>
                    <a:lnTo>
                      <a:pt x="279" y="537"/>
                    </a:lnTo>
                    <a:lnTo>
                      <a:pt x="314" y="467"/>
                    </a:lnTo>
                    <a:lnTo>
                      <a:pt x="412" y="426"/>
                    </a:lnTo>
                    <a:lnTo>
                      <a:pt x="551" y="432"/>
                    </a:lnTo>
                    <a:lnTo>
                      <a:pt x="529" y="237"/>
                    </a:lnTo>
                    <a:lnTo>
                      <a:pt x="579" y="175"/>
                    </a:lnTo>
                    <a:lnTo>
                      <a:pt x="516" y="153"/>
                    </a:lnTo>
                    <a:lnTo>
                      <a:pt x="537" y="14"/>
                    </a:lnTo>
                    <a:lnTo>
                      <a:pt x="613" y="35"/>
                    </a:lnTo>
                    <a:lnTo>
                      <a:pt x="676" y="0"/>
                    </a:lnTo>
                    <a:lnTo>
                      <a:pt x="878" y="335"/>
                    </a:lnTo>
                    <a:lnTo>
                      <a:pt x="913" y="404"/>
                    </a:lnTo>
                    <a:lnTo>
                      <a:pt x="997" y="418"/>
                    </a:lnTo>
                    <a:lnTo>
                      <a:pt x="1045" y="516"/>
                    </a:lnTo>
                    <a:lnTo>
                      <a:pt x="1164" y="607"/>
                    </a:lnTo>
                    <a:lnTo>
                      <a:pt x="1206" y="752"/>
                    </a:lnTo>
                    <a:lnTo>
                      <a:pt x="1136" y="780"/>
                    </a:lnTo>
                    <a:lnTo>
                      <a:pt x="1136" y="850"/>
                    </a:lnTo>
                    <a:lnTo>
                      <a:pt x="1297" y="983"/>
                    </a:lnTo>
                    <a:lnTo>
                      <a:pt x="1331" y="1060"/>
                    </a:lnTo>
                    <a:lnTo>
                      <a:pt x="1185" y="1108"/>
                    </a:lnTo>
                    <a:lnTo>
                      <a:pt x="920" y="1227"/>
                    </a:lnTo>
                    <a:lnTo>
                      <a:pt x="760" y="1199"/>
                    </a:lnTo>
                    <a:lnTo>
                      <a:pt x="683" y="1338"/>
                    </a:lnTo>
                    <a:lnTo>
                      <a:pt x="571" y="1275"/>
                    </a:lnTo>
                    <a:lnTo>
                      <a:pt x="516" y="1185"/>
                    </a:lnTo>
                    <a:lnTo>
                      <a:pt x="426" y="1185"/>
                    </a:lnTo>
                    <a:close/>
                  </a:path>
                </a:pathLst>
              </a:custGeom>
              <a:solidFill>
                <a:srgbClr val="FF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863" name="Freeform 191"/>
              <p:cNvSpPr>
                <a:spLocks/>
              </p:cNvSpPr>
              <p:nvPr/>
            </p:nvSpPr>
            <p:spPr bwMode="auto">
              <a:xfrm>
                <a:off x="4998" y="1930"/>
                <a:ext cx="666" cy="669"/>
              </a:xfrm>
              <a:custGeom>
                <a:avLst/>
                <a:gdLst/>
                <a:ahLst/>
                <a:cxnLst>
                  <a:cxn ang="0">
                    <a:pos x="426" y="1185"/>
                  </a:cxn>
                  <a:cxn ang="0">
                    <a:pos x="412" y="1151"/>
                  </a:cxn>
                  <a:cxn ang="0">
                    <a:pos x="467" y="1137"/>
                  </a:cxn>
                  <a:cxn ang="0">
                    <a:pos x="419" y="1088"/>
                  </a:cxn>
                  <a:cxn ang="0">
                    <a:pos x="328" y="1095"/>
                  </a:cxn>
                  <a:cxn ang="0">
                    <a:pos x="203" y="1157"/>
                  </a:cxn>
                  <a:cxn ang="0">
                    <a:pos x="125" y="1081"/>
                  </a:cxn>
                  <a:cxn ang="0">
                    <a:pos x="35" y="1115"/>
                  </a:cxn>
                  <a:cxn ang="0">
                    <a:pos x="0" y="1032"/>
                  </a:cxn>
                  <a:cxn ang="0">
                    <a:pos x="35" y="934"/>
                  </a:cxn>
                  <a:cxn ang="0">
                    <a:pos x="105" y="893"/>
                  </a:cxn>
                  <a:cxn ang="0">
                    <a:pos x="167" y="704"/>
                  </a:cxn>
                  <a:cxn ang="0">
                    <a:pos x="147" y="676"/>
                  </a:cxn>
                  <a:cxn ang="0">
                    <a:pos x="224" y="684"/>
                  </a:cxn>
                  <a:cxn ang="0">
                    <a:pos x="314" y="642"/>
                  </a:cxn>
                  <a:cxn ang="0">
                    <a:pos x="280" y="537"/>
                  </a:cxn>
                  <a:cxn ang="0">
                    <a:pos x="314" y="467"/>
                  </a:cxn>
                  <a:cxn ang="0">
                    <a:pos x="412" y="426"/>
                  </a:cxn>
                  <a:cxn ang="0">
                    <a:pos x="551" y="433"/>
                  </a:cxn>
                  <a:cxn ang="0">
                    <a:pos x="531" y="238"/>
                  </a:cxn>
                  <a:cxn ang="0">
                    <a:pos x="579" y="175"/>
                  </a:cxn>
                  <a:cxn ang="0">
                    <a:pos x="517" y="155"/>
                  </a:cxn>
                  <a:cxn ang="0">
                    <a:pos x="537" y="14"/>
                  </a:cxn>
                  <a:cxn ang="0">
                    <a:pos x="614" y="36"/>
                  </a:cxn>
                  <a:cxn ang="0">
                    <a:pos x="676" y="0"/>
                  </a:cxn>
                  <a:cxn ang="0">
                    <a:pos x="879" y="336"/>
                  </a:cxn>
                  <a:cxn ang="0">
                    <a:pos x="913" y="405"/>
                  </a:cxn>
                  <a:cxn ang="0">
                    <a:pos x="997" y="419"/>
                  </a:cxn>
                  <a:cxn ang="0">
                    <a:pos x="1046" y="517"/>
                  </a:cxn>
                  <a:cxn ang="0">
                    <a:pos x="1165" y="607"/>
                  </a:cxn>
                  <a:cxn ang="0">
                    <a:pos x="1207" y="753"/>
                  </a:cxn>
                  <a:cxn ang="0">
                    <a:pos x="1137" y="781"/>
                  </a:cxn>
                  <a:cxn ang="0">
                    <a:pos x="1137" y="851"/>
                  </a:cxn>
                  <a:cxn ang="0">
                    <a:pos x="1297" y="983"/>
                  </a:cxn>
                  <a:cxn ang="0">
                    <a:pos x="1332" y="1060"/>
                  </a:cxn>
                  <a:cxn ang="0">
                    <a:pos x="1185" y="1109"/>
                  </a:cxn>
                  <a:cxn ang="0">
                    <a:pos x="921" y="1227"/>
                  </a:cxn>
                  <a:cxn ang="0">
                    <a:pos x="760" y="1199"/>
                  </a:cxn>
                  <a:cxn ang="0">
                    <a:pos x="684" y="1338"/>
                  </a:cxn>
                  <a:cxn ang="0">
                    <a:pos x="572" y="1276"/>
                  </a:cxn>
                  <a:cxn ang="0">
                    <a:pos x="517" y="1185"/>
                  </a:cxn>
                  <a:cxn ang="0">
                    <a:pos x="426" y="1185"/>
                  </a:cxn>
                </a:cxnLst>
                <a:rect l="0" t="0" r="r" b="b"/>
                <a:pathLst>
                  <a:path w="1332" h="1338">
                    <a:moveTo>
                      <a:pt x="426" y="1185"/>
                    </a:moveTo>
                    <a:lnTo>
                      <a:pt x="412" y="1151"/>
                    </a:lnTo>
                    <a:lnTo>
                      <a:pt x="467" y="1137"/>
                    </a:lnTo>
                    <a:lnTo>
                      <a:pt x="419" y="1088"/>
                    </a:lnTo>
                    <a:lnTo>
                      <a:pt x="328" y="1095"/>
                    </a:lnTo>
                    <a:lnTo>
                      <a:pt x="203" y="1157"/>
                    </a:lnTo>
                    <a:lnTo>
                      <a:pt x="125" y="1081"/>
                    </a:lnTo>
                    <a:lnTo>
                      <a:pt x="35" y="1115"/>
                    </a:lnTo>
                    <a:lnTo>
                      <a:pt x="0" y="1032"/>
                    </a:lnTo>
                    <a:lnTo>
                      <a:pt x="35" y="934"/>
                    </a:lnTo>
                    <a:lnTo>
                      <a:pt x="105" y="893"/>
                    </a:lnTo>
                    <a:lnTo>
                      <a:pt x="167" y="704"/>
                    </a:lnTo>
                    <a:lnTo>
                      <a:pt x="147" y="676"/>
                    </a:lnTo>
                    <a:lnTo>
                      <a:pt x="224" y="684"/>
                    </a:lnTo>
                    <a:lnTo>
                      <a:pt x="314" y="642"/>
                    </a:lnTo>
                    <a:lnTo>
                      <a:pt x="280" y="537"/>
                    </a:lnTo>
                    <a:lnTo>
                      <a:pt x="314" y="467"/>
                    </a:lnTo>
                    <a:lnTo>
                      <a:pt x="412" y="426"/>
                    </a:lnTo>
                    <a:lnTo>
                      <a:pt x="551" y="433"/>
                    </a:lnTo>
                    <a:lnTo>
                      <a:pt x="531" y="238"/>
                    </a:lnTo>
                    <a:lnTo>
                      <a:pt x="579" y="175"/>
                    </a:lnTo>
                    <a:lnTo>
                      <a:pt x="517" y="155"/>
                    </a:lnTo>
                    <a:lnTo>
                      <a:pt x="537" y="14"/>
                    </a:lnTo>
                    <a:lnTo>
                      <a:pt x="614" y="36"/>
                    </a:lnTo>
                    <a:lnTo>
                      <a:pt x="676" y="0"/>
                    </a:lnTo>
                    <a:lnTo>
                      <a:pt x="879" y="336"/>
                    </a:lnTo>
                    <a:lnTo>
                      <a:pt x="913" y="405"/>
                    </a:lnTo>
                    <a:lnTo>
                      <a:pt x="997" y="419"/>
                    </a:lnTo>
                    <a:lnTo>
                      <a:pt x="1046" y="517"/>
                    </a:lnTo>
                    <a:lnTo>
                      <a:pt x="1165" y="607"/>
                    </a:lnTo>
                    <a:lnTo>
                      <a:pt x="1207" y="753"/>
                    </a:lnTo>
                    <a:lnTo>
                      <a:pt x="1137" y="781"/>
                    </a:lnTo>
                    <a:lnTo>
                      <a:pt x="1137" y="851"/>
                    </a:lnTo>
                    <a:lnTo>
                      <a:pt x="1297" y="983"/>
                    </a:lnTo>
                    <a:lnTo>
                      <a:pt x="1332" y="1060"/>
                    </a:lnTo>
                    <a:lnTo>
                      <a:pt x="1185" y="1109"/>
                    </a:lnTo>
                    <a:lnTo>
                      <a:pt x="921" y="1227"/>
                    </a:lnTo>
                    <a:lnTo>
                      <a:pt x="760" y="1199"/>
                    </a:lnTo>
                    <a:lnTo>
                      <a:pt x="684" y="1338"/>
                    </a:lnTo>
                    <a:lnTo>
                      <a:pt x="572" y="1276"/>
                    </a:lnTo>
                    <a:lnTo>
                      <a:pt x="517" y="1185"/>
                    </a:lnTo>
                    <a:lnTo>
                      <a:pt x="426" y="1185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864" name="Freeform 192"/>
              <p:cNvSpPr>
                <a:spLocks/>
              </p:cNvSpPr>
              <p:nvPr/>
            </p:nvSpPr>
            <p:spPr bwMode="auto">
              <a:xfrm>
                <a:off x="4158" y="2720"/>
                <a:ext cx="328" cy="310"/>
              </a:xfrm>
              <a:custGeom>
                <a:avLst/>
                <a:gdLst/>
                <a:ahLst/>
                <a:cxnLst>
                  <a:cxn ang="0">
                    <a:pos x="656" y="593"/>
                  </a:cxn>
                  <a:cxn ang="0">
                    <a:pos x="579" y="620"/>
                  </a:cxn>
                  <a:cxn ang="0">
                    <a:pos x="565" y="558"/>
                  </a:cxn>
                  <a:cxn ang="0">
                    <a:pos x="509" y="551"/>
                  </a:cxn>
                  <a:cxn ang="0">
                    <a:pos x="489" y="503"/>
                  </a:cxn>
                  <a:cxn ang="0">
                    <a:pos x="259" y="579"/>
                  </a:cxn>
                  <a:cxn ang="0">
                    <a:pos x="155" y="495"/>
                  </a:cxn>
                  <a:cxn ang="0">
                    <a:pos x="189" y="377"/>
                  </a:cxn>
                  <a:cxn ang="0">
                    <a:pos x="0" y="336"/>
                  </a:cxn>
                  <a:cxn ang="0">
                    <a:pos x="57" y="272"/>
                  </a:cxn>
                  <a:cxn ang="0">
                    <a:pos x="287" y="161"/>
                  </a:cxn>
                  <a:cxn ang="0">
                    <a:pos x="266" y="0"/>
                  </a:cxn>
                  <a:cxn ang="0">
                    <a:pos x="370" y="56"/>
                  </a:cxn>
                  <a:cxn ang="0">
                    <a:pos x="545" y="36"/>
                  </a:cxn>
                  <a:cxn ang="0">
                    <a:pos x="642" y="300"/>
                  </a:cxn>
                  <a:cxn ang="0">
                    <a:pos x="587" y="356"/>
                  </a:cxn>
                  <a:cxn ang="0">
                    <a:pos x="656" y="593"/>
                  </a:cxn>
                </a:cxnLst>
                <a:rect l="0" t="0" r="r" b="b"/>
                <a:pathLst>
                  <a:path w="656" h="620">
                    <a:moveTo>
                      <a:pt x="656" y="593"/>
                    </a:moveTo>
                    <a:lnTo>
                      <a:pt x="579" y="620"/>
                    </a:lnTo>
                    <a:lnTo>
                      <a:pt x="565" y="558"/>
                    </a:lnTo>
                    <a:lnTo>
                      <a:pt x="509" y="551"/>
                    </a:lnTo>
                    <a:lnTo>
                      <a:pt x="489" y="503"/>
                    </a:lnTo>
                    <a:lnTo>
                      <a:pt x="259" y="579"/>
                    </a:lnTo>
                    <a:lnTo>
                      <a:pt x="155" y="495"/>
                    </a:lnTo>
                    <a:lnTo>
                      <a:pt x="189" y="377"/>
                    </a:lnTo>
                    <a:lnTo>
                      <a:pt x="0" y="336"/>
                    </a:lnTo>
                    <a:lnTo>
                      <a:pt x="57" y="272"/>
                    </a:lnTo>
                    <a:lnTo>
                      <a:pt x="287" y="161"/>
                    </a:lnTo>
                    <a:lnTo>
                      <a:pt x="266" y="0"/>
                    </a:lnTo>
                    <a:lnTo>
                      <a:pt x="370" y="56"/>
                    </a:lnTo>
                    <a:lnTo>
                      <a:pt x="545" y="36"/>
                    </a:lnTo>
                    <a:lnTo>
                      <a:pt x="642" y="300"/>
                    </a:lnTo>
                    <a:lnTo>
                      <a:pt x="587" y="356"/>
                    </a:lnTo>
                    <a:lnTo>
                      <a:pt x="656" y="593"/>
                    </a:lnTo>
                    <a:close/>
                  </a:path>
                </a:pathLst>
              </a:custGeom>
              <a:solidFill>
                <a:srgbClr val="9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865" name="Freeform 193"/>
              <p:cNvSpPr>
                <a:spLocks/>
              </p:cNvSpPr>
              <p:nvPr/>
            </p:nvSpPr>
            <p:spPr bwMode="auto">
              <a:xfrm>
                <a:off x="4158" y="2721"/>
                <a:ext cx="328" cy="310"/>
              </a:xfrm>
              <a:custGeom>
                <a:avLst/>
                <a:gdLst/>
                <a:ahLst/>
                <a:cxnLst>
                  <a:cxn ang="0">
                    <a:pos x="655" y="593"/>
                  </a:cxn>
                  <a:cxn ang="0">
                    <a:pos x="579" y="621"/>
                  </a:cxn>
                  <a:cxn ang="0">
                    <a:pos x="565" y="557"/>
                  </a:cxn>
                  <a:cxn ang="0">
                    <a:pos x="510" y="551"/>
                  </a:cxn>
                  <a:cxn ang="0">
                    <a:pos x="488" y="502"/>
                  </a:cxn>
                  <a:cxn ang="0">
                    <a:pos x="259" y="579"/>
                  </a:cxn>
                  <a:cxn ang="0">
                    <a:pos x="154" y="495"/>
                  </a:cxn>
                  <a:cxn ang="0">
                    <a:pos x="189" y="376"/>
                  </a:cxn>
                  <a:cxn ang="0">
                    <a:pos x="0" y="335"/>
                  </a:cxn>
                  <a:cxn ang="0">
                    <a:pos x="56" y="271"/>
                  </a:cxn>
                  <a:cxn ang="0">
                    <a:pos x="287" y="160"/>
                  </a:cxn>
                  <a:cxn ang="0">
                    <a:pos x="265" y="0"/>
                  </a:cxn>
                  <a:cxn ang="0">
                    <a:pos x="370" y="56"/>
                  </a:cxn>
                  <a:cxn ang="0">
                    <a:pos x="544" y="35"/>
                  </a:cxn>
                  <a:cxn ang="0">
                    <a:pos x="641" y="299"/>
                  </a:cxn>
                  <a:cxn ang="0">
                    <a:pos x="586" y="356"/>
                  </a:cxn>
                  <a:cxn ang="0">
                    <a:pos x="655" y="593"/>
                  </a:cxn>
                </a:cxnLst>
                <a:rect l="0" t="0" r="r" b="b"/>
                <a:pathLst>
                  <a:path w="655" h="621">
                    <a:moveTo>
                      <a:pt x="655" y="593"/>
                    </a:moveTo>
                    <a:lnTo>
                      <a:pt x="579" y="621"/>
                    </a:lnTo>
                    <a:lnTo>
                      <a:pt x="565" y="557"/>
                    </a:lnTo>
                    <a:lnTo>
                      <a:pt x="510" y="551"/>
                    </a:lnTo>
                    <a:lnTo>
                      <a:pt x="488" y="502"/>
                    </a:lnTo>
                    <a:lnTo>
                      <a:pt x="259" y="579"/>
                    </a:lnTo>
                    <a:lnTo>
                      <a:pt x="154" y="495"/>
                    </a:lnTo>
                    <a:lnTo>
                      <a:pt x="189" y="376"/>
                    </a:lnTo>
                    <a:lnTo>
                      <a:pt x="0" y="335"/>
                    </a:lnTo>
                    <a:lnTo>
                      <a:pt x="56" y="271"/>
                    </a:lnTo>
                    <a:lnTo>
                      <a:pt x="287" y="160"/>
                    </a:lnTo>
                    <a:lnTo>
                      <a:pt x="265" y="0"/>
                    </a:lnTo>
                    <a:lnTo>
                      <a:pt x="370" y="56"/>
                    </a:lnTo>
                    <a:lnTo>
                      <a:pt x="544" y="35"/>
                    </a:lnTo>
                    <a:lnTo>
                      <a:pt x="641" y="299"/>
                    </a:lnTo>
                    <a:lnTo>
                      <a:pt x="586" y="356"/>
                    </a:lnTo>
                    <a:lnTo>
                      <a:pt x="655" y="593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866" name="Freeform 194"/>
              <p:cNvSpPr>
                <a:spLocks noEditPoints="1"/>
              </p:cNvSpPr>
              <p:nvPr/>
            </p:nvSpPr>
            <p:spPr bwMode="auto">
              <a:xfrm>
                <a:off x="495" y="5096"/>
                <a:ext cx="76" cy="1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7" y="6"/>
                  </a:cxn>
                  <a:cxn ang="0">
                    <a:pos x="84" y="6"/>
                  </a:cxn>
                  <a:cxn ang="0">
                    <a:pos x="91" y="6"/>
                  </a:cxn>
                  <a:cxn ang="0">
                    <a:pos x="98" y="6"/>
                  </a:cxn>
                  <a:cxn ang="0">
                    <a:pos x="98" y="6"/>
                  </a:cxn>
                  <a:cxn ang="0">
                    <a:pos x="98" y="6"/>
                  </a:cxn>
                  <a:cxn ang="0">
                    <a:pos x="112" y="14"/>
                  </a:cxn>
                  <a:cxn ang="0">
                    <a:pos x="126" y="14"/>
                  </a:cxn>
                  <a:cxn ang="0">
                    <a:pos x="133" y="14"/>
                  </a:cxn>
                  <a:cxn ang="0">
                    <a:pos x="140" y="20"/>
                  </a:cxn>
                  <a:cxn ang="0">
                    <a:pos x="147" y="28"/>
                  </a:cxn>
                  <a:cxn ang="0">
                    <a:pos x="147" y="34"/>
                  </a:cxn>
                  <a:cxn ang="0">
                    <a:pos x="154" y="42"/>
                  </a:cxn>
                  <a:cxn ang="0">
                    <a:pos x="154" y="56"/>
                  </a:cxn>
                  <a:cxn ang="0">
                    <a:pos x="154" y="70"/>
                  </a:cxn>
                  <a:cxn ang="0">
                    <a:pos x="154" y="83"/>
                  </a:cxn>
                  <a:cxn ang="0">
                    <a:pos x="154" y="90"/>
                  </a:cxn>
                  <a:cxn ang="0">
                    <a:pos x="147" y="104"/>
                  </a:cxn>
                  <a:cxn ang="0">
                    <a:pos x="140" y="118"/>
                  </a:cxn>
                  <a:cxn ang="0">
                    <a:pos x="133" y="125"/>
                  </a:cxn>
                  <a:cxn ang="0">
                    <a:pos x="119" y="132"/>
                  </a:cxn>
                  <a:cxn ang="0">
                    <a:pos x="98" y="132"/>
                  </a:cxn>
                  <a:cxn ang="0">
                    <a:pos x="77" y="132"/>
                  </a:cxn>
                  <a:cxn ang="0">
                    <a:pos x="28" y="223"/>
                  </a:cxn>
                  <a:cxn ang="0">
                    <a:pos x="28" y="104"/>
                  </a:cxn>
                  <a:cxn ang="0">
                    <a:pos x="84" y="104"/>
                  </a:cxn>
                  <a:cxn ang="0">
                    <a:pos x="91" y="104"/>
                  </a:cxn>
                  <a:cxn ang="0">
                    <a:pos x="105" y="104"/>
                  </a:cxn>
                  <a:cxn ang="0">
                    <a:pos x="112" y="104"/>
                  </a:cxn>
                  <a:cxn ang="0">
                    <a:pos x="119" y="97"/>
                  </a:cxn>
                  <a:cxn ang="0">
                    <a:pos x="126" y="90"/>
                  </a:cxn>
                  <a:cxn ang="0">
                    <a:pos x="126" y="83"/>
                  </a:cxn>
                  <a:cxn ang="0">
                    <a:pos x="126" y="76"/>
                  </a:cxn>
                  <a:cxn ang="0">
                    <a:pos x="126" y="70"/>
                  </a:cxn>
                  <a:cxn ang="0">
                    <a:pos x="126" y="62"/>
                  </a:cxn>
                  <a:cxn ang="0">
                    <a:pos x="126" y="56"/>
                  </a:cxn>
                  <a:cxn ang="0">
                    <a:pos x="119" y="48"/>
                  </a:cxn>
                  <a:cxn ang="0">
                    <a:pos x="119" y="42"/>
                  </a:cxn>
                  <a:cxn ang="0">
                    <a:pos x="112" y="42"/>
                  </a:cxn>
                  <a:cxn ang="0">
                    <a:pos x="105" y="42"/>
                  </a:cxn>
                  <a:cxn ang="0">
                    <a:pos x="98" y="42"/>
                  </a:cxn>
                  <a:cxn ang="0">
                    <a:pos x="98" y="42"/>
                  </a:cxn>
                  <a:cxn ang="0">
                    <a:pos x="91" y="34"/>
                  </a:cxn>
                  <a:cxn ang="0">
                    <a:pos x="84" y="34"/>
                  </a:cxn>
                  <a:cxn ang="0">
                    <a:pos x="84" y="34"/>
                  </a:cxn>
                  <a:cxn ang="0">
                    <a:pos x="77" y="34"/>
                  </a:cxn>
                  <a:cxn ang="0">
                    <a:pos x="28" y="104"/>
                  </a:cxn>
                </a:cxnLst>
                <a:rect l="0" t="0" r="r" b="b"/>
                <a:pathLst>
                  <a:path w="154" h="223">
                    <a:moveTo>
                      <a:pt x="0" y="223"/>
                    </a:moveTo>
                    <a:lnTo>
                      <a:pt x="0" y="0"/>
                    </a:lnTo>
                    <a:lnTo>
                      <a:pt x="77" y="0"/>
                    </a:lnTo>
                    <a:lnTo>
                      <a:pt x="77" y="6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1" y="6"/>
                    </a:lnTo>
                    <a:lnTo>
                      <a:pt x="91" y="6"/>
                    </a:lnTo>
                    <a:lnTo>
                      <a:pt x="98" y="6"/>
                    </a:lnTo>
                    <a:lnTo>
                      <a:pt x="98" y="6"/>
                    </a:lnTo>
                    <a:lnTo>
                      <a:pt x="98" y="6"/>
                    </a:lnTo>
                    <a:lnTo>
                      <a:pt x="98" y="6"/>
                    </a:lnTo>
                    <a:lnTo>
                      <a:pt x="98" y="6"/>
                    </a:lnTo>
                    <a:lnTo>
                      <a:pt x="105" y="14"/>
                    </a:lnTo>
                    <a:lnTo>
                      <a:pt x="112" y="14"/>
                    </a:lnTo>
                    <a:lnTo>
                      <a:pt x="119" y="14"/>
                    </a:lnTo>
                    <a:lnTo>
                      <a:pt x="126" y="14"/>
                    </a:lnTo>
                    <a:lnTo>
                      <a:pt x="126" y="14"/>
                    </a:lnTo>
                    <a:lnTo>
                      <a:pt x="133" y="14"/>
                    </a:lnTo>
                    <a:lnTo>
                      <a:pt x="133" y="20"/>
                    </a:lnTo>
                    <a:lnTo>
                      <a:pt x="140" y="20"/>
                    </a:lnTo>
                    <a:lnTo>
                      <a:pt x="140" y="28"/>
                    </a:lnTo>
                    <a:lnTo>
                      <a:pt x="147" y="28"/>
                    </a:lnTo>
                    <a:lnTo>
                      <a:pt x="147" y="34"/>
                    </a:lnTo>
                    <a:lnTo>
                      <a:pt x="147" y="34"/>
                    </a:lnTo>
                    <a:lnTo>
                      <a:pt x="154" y="42"/>
                    </a:lnTo>
                    <a:lnTo>
                      <a:pt x="154" y="42"/>
                    </a:lnTo>
                    <a:lnTo>
                      <a:pt x="154" y="48"/>
                    </a:lnTo>
                    <a:lnTo>
                      <a:pt x="154" y="56"/>
                    </a:lnTo>
                    <a:lnTo>
                      <a:pt x="154" y="62"/>
                    </a:lnTo>
                    <a:lnTo>
                      <a:pt x="154" y="70"/>
                    </a:lnTo>
                    <a:lnTo>
                      <a:pt x="154" y="70"/>
                    </a:lnTo>
                    <a:lnTo>
                      <a:pt x="154" y="83"/>
                    </a:lnTo>
                    <a:lnTo>
                      <a:pt x="154" y="90"/>
                    </a:lnTo>
                    <a:lnTo>
                      <a:pt x="154" y="90"/>
                    </a:lnTo>
                    <a:lnTo>
                      <a:pt x="154" y="97"/>
                    </a:lnTo>
                    <a:lnTo>
                      <a:pt x="147" y="104"/>
                    </a:lnTo>
                    <a:lnTo>
                      <a:pt x="147" y="111"/>
                    </a:lnTo>
                    <a:lnTo>
                      <a:pt x="140" y="118"/>
                    </a:lnTo>
                    <a:lnTo>
                      <a:pt x="140" y="118"/>
                    </a:lnTo>
                    <a:lnTo>
                      <a:pt x="133" y="125"/>
                    </a:lnTo>
                    <a:lnTo>
                      <a:pt x="126" y="125"/>
                    </a:lnTo>
                    <a:lnTo>
                      <a:pt x="119" y="132"/>
                    </a:lnTo>
                    <a:lnTo>
                      <a:pt x="105" y="132"/>
                    </a:lnTo>
                    <a:lnTo>
                      <a:pt x="98" y="132"/>
                    </a:lnTo>
                    <a:lnTo>
                      <a:pt x="84" y="132"/>
                    </a:lnTo>
                    <a:lnTo>
                      <a:pt x="77" y="132"/>
                    </a:lnTo>
                    <a:lnTo>
                      <a:pt x="28" y="132"/>
                    </a:lnTo>
                    <a:lnTo>
                      <a:pt x="28" y="223"/>
                    </a:lnTo>
                    <a:lnTo>
                      <a:pt x="0" y="223"/>
                    </a:lnTo>
                    <a:close/>
                    <a:moveTo>
                      <a:pt x="28" y="104"/>
                    </a:moveTo>
                    <a:lnTo>
                      <a:pt x="77" y="104"/>
                    </a:lnTo>
                    <a:lnTo>
                      <a:pt x="84" y="104"/>
                    </a:lnTo>
                    <a:lnTo>
                      <a:pt x="84" y="104"/>
                    </a:lnTo>
                    <a:lnTo>
                      <a:pt x="91" y="104"/>
                    </a:lnTo>
                    <a:lnTo>
                      <a:pt x="98" y="104"/>
                    </a:lnTo>
                    <a:lnTo>
                      <a:pt x="105" y="104"/>
                    </a:lnTo>
                    <a:lnTo>
                      <a:pt x="112" y="104"/>
                    </a:lnTo>
                    <a:lnTo>
                      <a:pt x="112" y="104"/>
                    </a:lnTo>
                    <a:lnTo>
                      <a:pt x="119" y="97"/>
                    </a:lnTo>
                    <a:lnTo>
                      <a:pt x="119" y="97"/>
                    </a:lnTo>
                    <a:lnTo>
                      <a:pt x="126" y="97"/>
                    </a:lnTo>
                    <a:lnTo>
                      <a:pt x="126" y="90"/>
                    </a:lnTo>
                    <a:lnTo>
                      <a:pt x="126" y="90"/>
                    </a:lnTo>
                    <a:lnTo>
                      <a:pt x="126" y="83"/>
                    </a:lnTo>
                    <a:lnTo>
                      <a:pt x="126" y="76"/>
                    </a:lnTo>
                    <a:lnTo>
                      <a:pt x="126" y="76"/>
                    </a:lnTo>
                    <a:lnTo>
                      <a:pt x="126" y="76"/>
                    </a:lnTo>
                    <a:lnTo>
                      <a:pt x="126" y="70"/>
                    </a:lnTo>
                    <a:lnTo>
                      <a:pt x="126" y="62"/>
                    </a:lnTo>
                    <a:lnTo>
                      <a:pt x="126" y="62"/>
                    </a:lnTo>
                    <a:lnTo>
                      <a:pt x="126" y="56"/>
                    </a:lnTo>
                    <a:lnTo>
                      <a:pt x="126" y="56"/>
                    </a:lnTo>
                    <a:lnTo>
                      <a:pt x="126" y="48"/>
                    </a:lnTo>
                    <a:lnTo>
                      <a:pt x="119" y="48"/>
                    </a:lnTo>
                    <a:lnTo>
                      <a:pt x="119" y="42"/>
                    </a:lnTo>
                    <a:lnTo>
                      <a:pt x="119" y="42"/>
                    </a:lnTo>
                    <a:lnTo>
                      <a:pt x="112" y="42"/>
                    </a:lnTo>
                    <a:lnTo>
                      <a:pt x="112" y="42"/>
                    </a:lnTo>
                    <a:lnTo>
                      <a:pt x="105" y="42"/>
                    </a:lnTo>
                    <a:lnTo>
                      <a:pt x="105" y="42"/>
                    </a:lnTo>
                    <a:lnTo>
                      <a:pt x="105" y="42"/>
                    </a:lnTo>
                    <a:lnTo>
                      <a:pt x="98" y="42"/>
                    </a:lnTo>
                    <a:lnTo>
                      <a:pt x="98" y="42"/>
                    </a:lnTo>
                    <a:lnTo>
                      <a:pt x="98" y="42"/>
                    </a:lnTo>
                    <a:lnTo>
                      <a:pt x="98" y="34"/>
                    </a:lnTo>
                    <a:lnTo>
                      <a:pt x="91" y="34"/>
                    </a:lnTo>
                    <a:lnTo>
                      <a:pt x="91" y="34"/>
                    </a:lnTo>
                    <a:lnTo>
                      <a:pt x="84" y="34"/>
                    </a:lnTo>
                    <a:lnTo>
                      <a:pt x="84" y="34"/>
                    </a:lnTo>
                    <a:lnTo>
                      <a:pt x="84" y="34"/>
                    </a:lnTo>
                    <a:lnTo>
                      <a:pt x="77" y="34"/>
                    </a:lnTo>
                    <a:lnTo>
                      <a:pt x="77" y="34"/>
                    </a:lnTo>
                    <a:lnTo>
                      <a:pt x="28" y="28"/>
                    </a:lnTo>
                    <a:lnTo>
                      <a:pt x="28" y="1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867" name="Freeform 195"/>
              <p:cNvSpPr>
                <a:spLocks noEditPoints="1"/>
              </p:cNvSpPr>
              <p:nvPr/>
            </p:nvSpPr>
            <p:spPr bwMode="auto">
              <a:xfrm>
                <a:off x="592" y="5127"/>
                <a:ext cx="67" cy="80"/>
              </a:xfrm>
              <a:custGeom>
                <a:avLst/>
                <a:gdLst/>
                <a:ahLst/>
                <a:cxnLst>
                  <a:cxn ang="0">
                    <a:pos x="0" y="63"/>
                  </a:cxn>
                  <a:cxn ang="0">
                    <a:pos x="0" y="49"/>
                  </a:cxn>
                  <a:cxn ang="0">
                    <a:pos x="8" y="28"/>
                  </a:cxn>
                  <a:cxn ang="0">
                    <a:pos x="14" y="21"/>
                  </a:cxn>
                  <a:cxn ang="0">
                    <a:pos x="28" y="14"/>
                  </a:cxn>
                  <a:cxn ang="0">
                    <a:pos x="42" y="0"/>
                  </a:cxn>
                  <a:cxn ang="0">
                    <a:pos x="56" y="0"/>
                  </a:cxn>
                  <a:cxn ang="0">
                    <a:pos x="70" y="0"/>
                  </a:cxn>
                  <a:cxn ang="0">
                    <a:pos x="91" y="8"/>
                  </a:cxn>
                  <a:cxn ang="0">
                    <a:pos x="112" y="21"/>
                  </a:cxn>
                  <a:cxn ang="0">
                    <a:pos x="126" y="35"/>
                  </a:cxn>
                  <a:cxn ang="0">
                    <a:pos x="133" y="63"/>
                  </a:cxn>
                  <a:cxn ang="0">
                    <a:pos x="133" y="91"/>
                  </a:cxn>
                  <a:cxn ang="0">
                    <a:pos x="133" y="119"/>
                  </a:cxn>
                  <a:cxn ang="0">
                    <a:pos x="126" y="140"/>
                  </a:cxn>
                  <a:cxn ang="0">
                    <a:pos x="112" y="147"/>
                  </a:cxn>
                  <a:cxn ang="0">
                    <a:pos x="98" y="161"/>
                  </a:cxn>
                  <a:cxn ang="0">
                    <a:pos x="84" y="161"/>
                  </a:cxn>
                  <a:cxn ang="0">
                    <a:pos x="70" y="161"/>
                  </a:cxn>
                  <a:cxn ang="0">
                    <a:pos x="42" y="161"/>
                  </a:cxn>
                  <a:cxn ang="0">
                    <a:pos x="22" y="154"/>
                  </a:cxn>
                  <a:cxn ang="0">
                    <a:pos x="8" y="133"/>
                  </a:cxn>
                  <a:cxn ang="0">
                    <a:pos x="0" y="111"/>
                  </a:cxn>
                  <a:cxn ang="0">
                    <a:pos x="0" y="84"/>
                  </a:cxn>
                  <a:cxn ang="0">
                    <a:pos x="28" y="91"/>
                  </a:cxn>
                  <a:cxn ang="0">
                    <a:pos x="28" y="105"/>
                  </a:cxn>
                  <a:cxn ang="0">
                    <a:pos x="36" y="119"/>
                  </a:cxn>
                  <a:cxn ang="0">
                    <a:pos x="42" y="133"/>
                  </a:cxn>
                  <a:cxn ang="0">
                    <a:pos x="56" y="133"/>
                  </a:cxn>
                  <a:cxn ang="0">
                    <a:pos x="64" y="133"/>
                  </a:cxn>
                  <a:cxn ang="0">
                    <a:pos x="78" y="133"/>
                  </a:cxn>
                  <a:cxn ang="0">
                    <a:pos x="91" y="125"/>
                  </a:cxn>
                  <a:cxn ang="0">
                    <a:pos x="105" y="111"/>
                  </a:cxn>
                  <a:cxn ang="0">
                    <a:pos x="105" y="91"/>
                  </a:cxn>
                  <a:cxn ang="0">
                    <a:pos x="105" y="77"/>
                  </a:cxn>
                  <a:cxn ang="0">
                    <a:pos x="105" y="56"/>
                  </a:cxn>
                  <a:cxn ang="0">
                    <a:pos x="98" y="42"/>
                  </a:cxn>
                  <a:cxn ang="0">
                    <a:pos x="84" y="28"/>
                  </a:cxn>
                  <a:cxn ang="0">
                    <a:pos x="78" y="28"/>
                  </a:cxn>
                  <a:cxn ang="0">
                    <a:pos x="64" y="28"/>
                  </a:cxn>
                  <a:cxn ang="0">
                    <a:pos x="50" y="28"/>
                  </a:cxn>
                  <a:cxn ang="0">
                    <a:pos x="36" y="35"/>
                  </a:cxn>
                  <a:cxn ang="0">
                    <a:pos x="28" y="49"/>
                  </a:cxn>
                  <a:cxn ang="0">
                    <a:pos x="28" y="70"/>
                  </a:cxn>
                </a:cxnLst>
                <a:rect l="0" t="0" r="r" b="b"/>
                <a:pathLst>
                  <a:path w="133" h="161">
                    <a:moveTo>
                      <a:pt x="0" y="77"/>
                    </a:moveTo>
                    <a:lnTo>
                      <a:pt x="0" y="70"/>
                    </a:lnTo>
                    <a:lnTo>
                      <a:pt x="0" y="63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0" y="49"/>
                    </a:lnTo>
                    <a:lnTo>
                      <a:pt x="0" y="42"/>
                    </a:lnTo>
                    <a:lnTo>
                      <a:pt x="8" y="35"/>
                    </a:lnTo>
                    <a:lnTo>
                      <a:pt x="8" y="28"/>
                    </a:lnTo>
                    <a:lnTo>
                      <a:pt x="14" y="28"/>
                    </a:lnTo>
                    <a:lnTo>
                      <a:pt x="14" y="21"/>
                    </a:lnTo>
                    <a:lnTo>
                      <a:pt x="14" y="21"/>
                    </a:lnTo>
                    <a:lnTo>
                      <a:pt x="14" y="21"/>
                    </a:lnTo>
                    <a:lnTo>
                      <a:pt x="22" y="14"/>
                    </a:lnTo>
                    <a:lnTo>
                      <a:pt x="28" y="14"/>
                    </a:lnTo>
                    <a:lnTo>
                      <a:pt x="28" y="8"/>
                    </a:lnTo>
                    <a:lnTo>
                      <a:pt x="36" y="8"/>
                    </a:lnTo>
                    <a:lnTo>
                      <a:pt x="42" y="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56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70" y="0"/>
                    </a:lnTo>
                    <a:lnTo>
                      <a:pt x="78" y="0"/>
                    </a:lnTo>
                    <a:lnTo>
                      <a:pt x="84" y="0"/>
                    </a:lnTo>
                    <a:lnTo>
                      <a:pt x="91" y="8"/>
                    </a:lnTo>
                    <a:lnTo>
                      <a:pt x="98" y="8"/>
                    </a:lnTo>
                    <a:lnTo>
                      <a:pt x="105" y="14"/>
                    </a:lnTo>
                    <a:lnTo>
                      <a:pt x="112" y="21"/>
                    </a:lnTo>
                    <a:lnTo>
                      <a:pt x="119" y="21"/>
                    </a:lnTo>
                    <a:lnTo>
                      <a:pt x="126" y="28"/>
                    </a:lnTo>
                    <a:lnTo>
                      <a:pt x="126" y="35"/>
                    </a:lnTo>
                    <a:lnTo>
                      <a:pt x="133" y="49"/>
                    </a:lnTo>
                    <a:lnTo>
                      <a:pt x="133" y="56"/>
                    </a:lnTo>
                    <a:lnTo>
                      <a:pt x="133" y="63"/>
                    </a:lnTo>
                    <a:lnTo>
                      <a:pt x="133" y="70"/>
                    </a:lnTo>
                    <a:lnTo>
                      <a:pt x="133" y="77"/>
                    </a:lnTo>
                    <a:lnTo>
                      <a:pt x="133" y="91"/>
                    </a:lnTo>
                    <a:lnTo>
                      <a:pt x="133" y="97"/>
                    </a:lnTo>
                    <a:lnTo>
                      <a:pt x="133" y="111"/>
                    </a:lnTo>
                    <a:lnTo>
                      <a:pt x="133" y="119"/>
                    </a:lnTo>
                    <a:lnTo>
                      <a:pt x="133" y="125"/>
                    </a:lnTo>
                    <a:lnTo>
                      <a:pt x="126" y="133"/>
                    </a:lnTo>
                    <a:lnTo>
                      <a:pt x="126" y="140"/>
                    </a:lnTo>
                    <a:lnTo>
                      <a:pt x="119" y="140"/>
                    </a:lnTo>
                    <a:lnTo>
                      <a:pt x="119" y="147"/>
                    </a:lnTo>
                    <a:lnTo>
                      <a:pt x="112" y="147"/>
                    </a:lnTo>
                    <a:lnTo>
                      <a:pt x="105" y="154"/>
                    </a:lnTo>
                    <a:lnTo>
                      <a:pt x="105" y="154"/>
                    </a:lnTo>
                    <a:lnTo>
                      <a:pt x="98" y="161"/>
                    </a:lnTo>
                    <a:lnTo>
                      <a:pt x="91" y="161"/>
                    </a:lnTo>
                    <a:lnTo>
                      <a:pt x="84" y="161"/>
                    </a:lnTo>
                    <a:lnTo>
                      <a:pt x="84" y="161"/>
                    </a:lnTo>
                    <a:lnTo>
                      <a:pt x="78" y="161"/>
                    </a:lnTo>
                    <a:lnTo>
                      <a:pt x="70" y="161"/>
                    </a:lnTo>
                    <a:lnTo>
                      <a:pt x="70" y="161"/>
                    </a:lnTo>
                    <a:lnTo>
                      <a:pt x="56" y="161"/>
                    </a:lnTo>
                    <a:lnTo>
                      <a:pt x="50" y="161"/>
                    </a:lnTo>
                    <a:lnTo>
                      <a:pt x="42" y="161"/>
                    </a:lnTo>
                    <a:lnTo>
                      <a:pt x="36" y="161"/>
                    </a:lnTo>
                    <a:lnTo>
                      <a:pt x="28" y="154"/>
                    </a:lnTo>
                    <a:lnTo>
                      <a:pt x="22" y="154"/>
                    </a:lnTo>
                    <a:lnTo>
                      <a:pt x="14" y="147"/>
                    </a:lnTo>
                    <a:lnTo>
                      <a:pt x="14" y="140"/>
                    </a:lnTo>
                    <a:lnTo>
                      <a:pt x="8" y="133"/>
                    </a:lnTo>
                    <a:lnTo>
                      <a:pt x="8" y="125"/>
                    </a:lnTo>
                    <a:lnTo>
                      <a:pt x="0" y="119"/>
                    </a:lnTo>
                    <a:lnTo>
                      <a:pt x="0" y="111"/>
                    </a:lnTo>
                    <a:lnTo>
                      <a:pt x="0" y="97"/>
                    </a:lnTo>
                    <a:lnTo>
                      <a:pt x="0" y="91"/>
                    </a:lnTo>
                    <a:lnTo>
                      <a:pt x="0" y="84"/>
                    </a:lnTo>
                    <a:lnTo>
                      <a:pt x="0" y="77"/>
                    </a:lnTo>
                    <a:close/>
                    <a:moveTo>
                      <a:pt x="28" y="77"/>
                    </a:moveTo>
                    <a:lnTo>
                      <a:pt x="28" y="91"/>
                    </a:lnTo>
                    <a:lnTo>
                      <a:pt x="28" y="91"/>
                    </a:lnTo>
                    <a:lnTo>
                      <a:pt x="28" y="97"/>
                    </a:lnTo>
                    <a:lnTo>
                      <a:pt x="28" y="105"/>
                    </a:lnTo>
                    <a:lnTo>
                      <a:pt x="28" y="111"/>
                    </a:lnTo>
                    <a:lnTo>
                      <a:pt x="28" y="119"/>
                    </a:lnTo>
                    <a:lnTo>
                      <a:pt x="36" y="119"/>
                    </a:lnTo>
                    <a:lnTo>
                      <a:pt x="36" y="125"/>
                    </a:lnTo>
                    <a:lnTo>
                      <a:pt x="42" y="125"/>
                    </a:lnTo>
                    <a:lnTo>
                      <a:pt x="42" y="133"/>
                    </a:lnTo>
                    <a:lnTo>
                      <a:pt x="50" y="133"/>
                    </a:lnTo>
                    <a:lnTo>
                      <a:pt x="50" y="133"/>
                    </a:lnTo>
                    <a:lnTo>
                      <a:pt x="56" y="133"/>
                    </a:lnTo>
                    <a:lnTo>
                      <a:pt x="64" y="133"/>
                    </a:lnTo>
                    <a:lnTo>
                      <a:pt x="64" y="133"/>
                    </a:lnTo>
                    <a:lnTo>
                      <a:pt x="64" y="133"/>
                    </a:lnTo>
                    <a:lnTo>
                      <a:pt x="70" y="133"/>
                    </a:lnTo>
                    <a:lnTo>
                      <a:pt x="78" y="133"/>
                    </a:lnTo>
                    <a:lnTo>
                      <a:pt x="78" y="133"/>
                    </a:lnTo>
                    <a:lnTo>
                      <a:pt x="84" y="133"/>
                    </a:lnTo>
                    <a:lnTo>
                      <a:pt x="91" y="125"/>
                    </a:lnTo>
                    <a:lnTo>
                      <a:pt x="91" y="125"/>
                    </a:lnTo>
                    <a:lnTo>
                      <a:pt x="98" y="119"/>
                    </a:lnTo>
                    <a:lnTo>
                      <a:pt x="98" y="119"/>
                    </a:lnTo>
                    <a:lnTo>
                      <a:pt x="105" y="111"/>
                    </a:lnTo>
                    <a:lnTo>
                      <a:pt x="105" y="105"/>
                    </a:lnTo>
                    <a:lnTo>
                      <a:pt x="105" y="97"/>
                    </a:lnTo>
                    <a:lnTo>
                      <a:pt x="105" y="91"/>
                    </a:lnTo>
                    <a:lnTo>
                      <a:pt x="105" y="91"/>
                    </a:lnTo>
                    <a:lnTo>
                      <a:pt x="105" y="84"/>
                    </a:lnTo>
                    <a:lnTo>
                      <a:pt x="105" y="77"/>
                    </a:lnTo>
                    <a:lnTo>
                      <a:pt x="105" y="70"/>
                    </a:lnTo>
                    <a:lnTo>
                      <a:pt x="105" y="63"/>
                    </a:lnTo>
                    <a:lnTo>
                      <a:pt x="105" y="56"/>
                    </a:lnTo>
                    <a:lnTo>
                      <a:pt x="105" y="49"/>
                    </a:lnTo>
                    <a:lnTo>
                      <a:pt x="98" y="42"/>
                    </a:lnTo>
                    <a:lnTo>
                      <a:pt x="98" y="42"/>
                    </a:lnTo>
                    <a:lnTo>
                      <a:pt x="91" y="35"/>
                    </a:lnTo>
                    <a:lnTo>
                      <a:pt x="91" y="35"/>
                    </a:lnTo>
                    <a:lnTo>
                      <a:pt x="84" y="28"/>
                    </a:lnTo>
                    <a:lnTo>
                      <a:pt x="84" y="28"/>
                    </a:lnTo>
                    <a:lnTo>
                      <a:pt x="78" y="28"/>
                    </a:lnTo>
                    <a:lnTo>
                      <a:pt x="78" y="28"/>
                    </a:lnTo>
                    <a:lnTo>
                      <a:pt x="70" y="28"/>
                    </a:lnTo>
                    <a:lnTo>
                      <a:pt x="70" y="28"/>
                    </a:lnTo>
                    <a:lnTo>
                      <a:pt x="64" y="28"/>
                    </a:lnTo>
                    <a:lnTo>
                      <a:pt x="56" y="28"/>
                    </a:lnTo>
                    <a:lnTo>
                      <a:pt x="50" y="28"/>
                    </a:lnTo>
                    <a:lnTo>
                      <a:pt x="50" y="28"/>
                    </a:lnTo>
                    <a:lnTo>
                      <a:pt x="42" y="28"/>
                    </a:lnTo>
                    <a:lnTo>
                      <a:pt x="42" y="35"/>
                    </a:lnTo>
                    <a:lnTo>
                      <a:pt x="36" y="35"/>
                    </a:lnTo>
                    <a:lnTo>
                      <a:pt x="36" y="42"/>
                    </a:lnTo>
                    <a:lnTo>
                      <a:pt x="28" y="42"/>
                    </a:lnTo>
                    <a:lnTo>
                      <a:pt x="28" y="49"/>
                    </a:lnTo>
                    <a:lnTo>
                      <a:pt x="28" y="56"/>
                    </a:lnTo>
                    <a:lnTo>
                      <a:pt x="28" y="63"/>
                    </a:lnTo>
                    <a:lnTo>
                      <a:pt x="28" y="70"/>
                    </a:lnTo>
                    <a:lnTo>
                      <a:pt x="28" y="70"/>
                    </a:lnTo>
                    <a:lnTo>
                      <a:pt x="28" y="7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868" name="Freeform 196"/>
              <p:cNvSpPr>
                <a:spLocks noEditPoints="1"/>
              </p:cNvSpPr>
              <p:nvPr/>
            </p:nvSpPr>
            <p:spPr bwMode="auto">
              <a:xfrm>
                <a:off x="676" y="5096"/>
                <a:ext cx="69" cy="111"/>
              </a:xfrm>
              <a:custGeom>
                <a:avLst/>
                <a:gdLst/>
                <a:ahLst/>
                <a:cxnLst>
                  <a:cxn ang="0">
                    <a:pos x="105" y="202"/>
                  </a:cxn>
                  <a:cxn ang="0">
                    <a:pos x="91" y="216"/>
                  </a:cxn>
                  <a:cxn ang="0">
                    <a:pos x="77" y="223"/>
                  </a:cxn>
                  <a:cxn ang="0">
                    <a:pos x="63" y="223"/>
                  </a:cxn>
                  <a:cxn ang="0">
                    <a:pos x="49" y="223"/>
                  </a:cxn>
                  <a:cxn ang="0">
                    <a:pos x="35" y="223"/>
                  </a:cxn>
                  <a:cxn ang="0">
                    <a:pos x="21" y="209"/>
                  </a:cxn>
                  <a:cxn ang="0">
                    <a:pos x="7" y="195"/>
                  </a:cxn>
                  <a:cxn ang="0">
                    <a:pos x="0" y="181"/>
                  </a:cxn>
                  <a:cxn ang="0">
                    <a:pos x="0" y="159"/>
                  </a:cxn>
                  <a:cxn ang="0">
                    <a:pos x="0" y="146"/>
                  </a:cxn>
                  <a:cxn ang="0">
                    <a:pos x="0" y="118"/>
                  </a:cxn>
                  <a:cxn ang="0">
                    <a:pos x="7" y="97"/>
                  </a:cxn>
                  <a:cxn ang="0">
                    <a:pos x="14" y="83"/>
                  </a:cxn>
                  <a:cxn ang="0">
                    <a:pos x="27" y="70"/>
                  </a:cxn>
                  <a:cxn ang="0">
                    <a:pos x="41" y="62"/>
                  </a:cxn>
                  <a:cxn ang="0">
                    <a:pos x="55" y="62"/>
                  </a:cxn>
                  <a:cxn ang="0">
                    <a:pos x="69" y="62"/>
                  </a:cxn>
                  <a:cxn ang="0">
                    <a:pos x="77" y="62"/>
                  </a:cxn>
                  <a:cxn ang="0">
                    <a:pos x="91" y="76"/>
                  </a:cxn>
                  <a:cxn ang="0">
                    <a:pos x="97" y="83"/>
                  </a:cxn>
                  <a:cxn ang="0">
                    <a:pos x="105" y="83"/>
                  </a:cxn>
                  <a:cxn ang="0">
                    <a:pos x="139" y="223"/>
                  </a:cxn>
                  <a:cxn ang="0">
                    <a:pos x="27" y="159"/>
                  </a:cxn>
                  <a:cxn ang="0">
                    <a:pos x="27" y="173"/>
                  </a:cxn>
                  <a:cxn ang="0">
                    <a:pos x="35" y="187"/>
                  </a:cxn>
                  <a:cxn ang="0">
                    <a:pos x="41" y="195"/>
                  </a:cxn>
                  <a:cxn ang="0">
                    <a:pos x="55" y="195"/>
                  </a:cxn>
                  <a:cxn ang="0">
                    <a:pos x="63" y="195"/>
                  </a:cxn>
                  <a:cxn ang="0">
                    <a:pos x="77" y="195"/>
                  </a:cxn>
                  <a:cxn ang="0">
                    <a:pos x="91" y="187"/>
                  </a:cxn>
                  <a:cxn ang="0">
                    <a:pos x="105" y="181"/>
                  </a:cxn>
                  <a:cxn ang="0">
                    <a:pos x="105" y="159"/>
                  </a:cxn>
                  <a:cxn ang="0">
                    <a:pos x="105" y="146"/>
                  </a:cxn>
                  <a:cxn ang="0">
                    <a:pos x="105" y="125"/>
                  </a:cxn>
                  <a:cxn ang="0">
                    <a:pos x="97" y="104"/>
                  </a:cxn>
                  <a:cxn ang="0">
                    <a:pos x="83" y="97"/>
                  </a:cxn>
                  <a:cxn ang="0">
                    <a:pos x="69" y="90"/>
                  </a:cxn>
                  <a:cxn ang="0">
                    <a:pos x="55" y="90"/>
                  </a:cxn>
                  <a:cxn ang="0">
                    <a:pos x="49" y="90"/>
                  </a:cxn>
                  <a:cxn ang="0">
                    <a:pos x="35" y="97"/>
                  </a:cxn>
                  <a:cxn ang="0">
                    <a:pos x="27" y="111"/>
                  </a:cxn>
                  <a:cxn ang="0">
                    <a:pos x="27" y="132"/>
                  </a:cxn>
                </a:cxnLst>
                <a:rect l="0" t="0" r="r" b="b"/>
                <a:pathLst>
                  <a:path w="139" h="223">
                    <a:moveTo>
                      <a:pt x="111" y="223"/>
                    </a:moveTo>
                    <a:lnTo>
                      <a:pt x="111" y="195"/>
                    </a:lnTo>
                    <a:lnTo>
                      <a:pt x="105" y="202"/>
                    </a:lnTo>
                    <a:lnTo>
                      <a:pt x="97" y="209"/>
                    </a:lnTo>
                    <a:lnTo>
                      <a:pt x="97" y="209"/>
                    </a:lnTo>
                    <a:lnTo>
                      <a:pt x="91" y="216"/>
                    </a:lnTo>
                    <a:lnTo>
                      <a:pt x="91" y="216"/>
                    </a:lnTo>
                    <a:lnTo>
                      <a:pt x="83" y="223"/>
                    </a:lnTo>
                    <a:lnTo>
                      <a:pt x="77" y="223"/>
                    </a:lnTo>
                    <a:lnTo>
                      <a:pt x="77" y="223"/>
                    </a:lnTo>
                    <a:lnTo>
                      <a:pt x="69" y="223"/>
                    </a:lnTo>
                    <a:lnTo>
                      <a:pt x="63" y="223"/>
                    </a:lnTo>
                    <a:lnTo>
                      <a:pt x="63" y="223"/>
                    </a:lnTo>
                    <a:lnTo>
                      <a:pt x="55" y="223"/>
                    </a:lnTo>
                    <a:lnTo>
                      <a:pt x="49" y="223"/>
                    </a:lnTo>
                    <a:lnTo>
                      <a:pt x="41" y="223"/>
                    </a:lnTo>
                    <a:lnTo>
                      <a:pt x="41" y="223"/>
                    </a:lnTo>
                    <a:lnTo>
                      <a:pt x="35" y="223"/>
                    </a:lnTo>
                    <a:lnTo>
                      <a:pt x="27" y="216"/>
                    </a:lnTo>
                    <a:lnTo>
                      <a:pt x="21" y="216"/>
                    </a:lnTo>
                    <a:lnTo>
                      <a:pt x="21" y="209"/>
                    </a:lnTo>
                    <a:lnTo>
                      <a:pt x="14" y="209"/>
                    </a:lnTo>
                    <a:lnTo>
                      <a:pt x="14" y="202"/>
                    </a:lnTo>
                    <a:lnTo>
                      <a:pt x="7" y="195"/>
                    </a:lnTo>
                    <a:lnTo>
                      <a:pt x="7" y="195"/>
                    </a:lnTo>
                    <a:lnTo>
                      <a:pt x="0" y="187"/>
                    </a:lnTo>
                    <a:lnTo>
                      <a:pt x="0" y="181"/>
                    </a:lnTo>
                    <a:lnTo>
                      <a:pt x="0" y="173"/>
                    </a:lnTo>
                    <a:lnTo>
                      <a:pt x="0" y="167"/>
                    </a:lnTo>
                    <a:lnTo>
                      <a:pt x="0" y="159"/>
                    </a:lnTo>
                    <a:lnTo>
                      <a:pt x="0" y="153"/>
                    </a:lnTo>
                    <a:lnTo>
                      <a:pt x="0" y="153"/>
                    </a:lnTo>
                    <a:lnTo>
                      <a:pt x="0" y="146"/>
                    </a:lnTo>
                    <a:lnTo>
                      <a:pt x="0" y="139"/>
                    </a:lnTo>
                    <a:lnTo>
                      <a:pt x="0" y="125"/>
                    </a:lnTo>
                    <a:lnTo>
                      <a:pt x="0" y="118"/>
                    </a:lnTo>
                    <a:lnTo>
                      <a:pt x="0" y="111"/>
                    </a:lnTo>
                    <a:lnTo>
                      <a:pt x="0" y="104"/>
                    </a:lnTo>
                    <a:lnTo>
                      <a:pt x="7" y="97"/>
                    </a:lnTo>
                    <a:lnTo>
                      <a:pt x="7" y="90"/>
                    </a:lnTo>
                    <a:lnTo>
                      <a:pt x="14" y="83"/>
                    </a:lnTo>
                    <a:lnTo>
                      <a:pt x="14" y="83"/>
                    </a:lnTo>
                    <a:lnTo>
                      <a:pt x="21" y="76"/>
                    </a:lnTo>
                    <a:lnTo>
                      <a:pt x="21" y="70"/>
                    </a:lnTo>
                    <a:lnTo>
                      <a:pt x="27" y="70"/>
                    </a:lnTo>
                    <a:lnTo>
                      <a:pt x="27" y="62"/>
                    </a:lnTo>
                    <a:lnTo>
                      <a:pt x="35" y="62"/>
                    </a:lnTo>
                    <a:lnTo>
                      <a:pt x="41" y="62"/>
                    </a:lnTo>
                    <a:lnTo>
                      <a:pt x="49" y="62"/>
                    </a:lnTo>
                    <a:lnTo>
                      <a:pt x="55" y="62"/>
                    </a:lnTo>
                    <a:lnTo>
                      <a:pt x="55" y="62"/>
                    </a:lnTo>
                    <a:lnTo>
                      <a:pt x="55" y="62"/>
                    </a:lnTo>
                    <a:lnTo>
                      <a:pt x="63" y="62"/>
                    </a:lnTo>
                    <a:lnTo>
                      <a:pt x="69" y="62"/>
                    </a:lnTo>
                    <a:lnTo>
                      <a:pt x="69" y="62"/>
                    </a:lnTo>
                    <a:lnTo>
                      <a:pt x="77" y="62"/>
                    </a:lnTo>
                    <a:lnTo>
                      <a:pt x="77" y="62"/>
                    </a:lnTo>
                    <a:lnTo>
                      <a:pt x="83" y="70"/>
                    </a:lnTo>
                    <a:lnTo>
                      <a:pt x="83" y="70"/>
                    </a:lnTo>
                    <a:lnTo>
                      <a:pt x="91" y="76"/>
                    </a:lnTo>
                    <a:lnTo>
                      <a:pt x="91" y="76"/>
                    </a:lnTo>
                    <a:lnTo>
                      <a:pt x="97" y="76"/>
                    </a:lnTo>
                    <a:lnTo>
                      <a:pt x="97" y="83"/>
                    </a:lnTo>
                    <a:lnTo>
                      <a:pt x="97" y="83"/>
                    </a:lnTo>
                    <a:lnTo>
                      <a:pt x="105" y="83"/>
                    </a:lnTo>
                    <a:lnTo>
                      <a:pt x="105" y="83"/>
                    </a:lnTo>
                    <a:lnTo>
                      <a:pt x="111" y="0"/>
                    </a:lnTo>
                    <a:lnTo>
                      <a:pt x="139" y="0"/>
                    </a:lnTo>
                    <a:lnTo>
                      <a:pt x="139" y="223"/>
                    </a:lnTo>
                    <a:lnTo>
                      <a:pt x="111" y="223"/>
                    </a:lnTo>
                    <a:close/>
                    <a:moveTo>
                      <a:pt x="27" y="146"/>
                    </a:moveTo>
                    <a:lnTo>
                      <a:pt x="27" y="159"/>
                    </a:lnTo>
                    <a:lnTo>
                      <a:pt x="27" y="159"/>
                    </a:lnTo>
                    <a:lnTo>
                      <a:pt x="27" y="167"/>
                    </a:lnTo>
                    <a:lnTo>
                      <a:pt x="27" y="173"/>
                    </a:lnTo>
                    <a:lnTo>
                      <a:pt x="27" y="181"/>
                    </a:lnTo>
                    <a:lnTo>
                      <a:pt x="27" y="181"/>
                    </a:lnTo>
                    <a:lnTo>
                      <a:pt x="35" y="187"/>
                    </a:lnTo>
                    <a:lnTo>
                      <a:pt x="35" y="187"/>
                    </a:lnTo>
                    <a:lnTo>
                      <a:pt x="41" y="195"/>
                    </a:lnTo>
                    <a:lnTo>
                      <a:pt x="41" y="195"/>
                    </a:lnTo>
                    <a:lnTo>
                      <a:pt x="49" y="195"/>
                    </a:lnTo>
                    <a:lnTo>
                      <a:pt x="49" y="195"/>
                    </a:lnTo>
                    <a:lnTo>
                      <a:pt x="55" y="195"/>
                    </a:lnTo>
                    <a:lnTo>
                      <a:pt x="63" y="195"/>
                    </a:lnTo>
                    <a:lnTo>
                      <a:pt x="63" y="195"/>
                    </a:lnTo>
                    <a:lnTo>
                      <a:pt x="63" y="195"/>
                    </a:lnTo>
                    <a:lnTo>
                      <a:pt x="69" y="195"/>
                    </a:lnTo>
                    <a:lnTo>
                      <a:pt x="77" y="195"/>
                    </a:lnTo>
                    <a:lnTo>
                      <a:pt x="77" y="195"/>
                    </a:lnTo>
                    <a:lnTo>
                      <a:pt x="83" y="195"/>
                    </a:lnTo>
                    <a:lnTo>
                      <a:pt x="91" y="195"/>
                    </a:lnTo>
                    <a:lnTo>
                      <a:pt x="91" y="187"/>
                    </a:lnTo>
                    <a:lnTo>
                      <a:pt x="97" y="187"/>
                    </a:lnTo>
                    <a:lnTo>
                      <a:pt x="97" y="181"/>
                    </a:lnTo>
                    <a:lnTo>
                      <a:pt x="105" y="181"/>
                    </a:lnTo>
                    <a:lnTo>
                      <a:pt x="105" y="173"/>
                    </a:lnTo>
                    <a:lnTo>
                      <a:pt x="105" y="167"/>
                    </a:lnTo>
                    <a:lnTo>
                      <a:pt x="105" y="159"/>
                    </a:lnTo>
                    <a:lnTo>
                      <a:pt x="105" y="159"/>
                    </a:lnTo>
                    <a:lnTo>
                      <a:pt x="105" y="153"/>
                    </a:lnTo>
                    <a:lnTo>
                      <a:pt x="105" y="146"/>
                    </a:lnTo>
                    <a:lnTo>
                      <a:pt x="105" y="139"/>
                    </a:lnTo>
                    <a:lnTo>
                      <a:pt x="105" y="132"/>
                    </a:lnTo>
                    <a:lnTo>
                      <a:pt x="105" y="125"/>
                    </a:lnTo>
                    <a:lnTo>
                      <a:pt x="105" y="118"/>
                    </a:lnTo>
                    <a:lnTo>
                      <a:pt x="97" y="111"/>
                    </a:lnTo>
                    <a:lnTo>
                      <a:pt x="97" y="104"/>
                    </a:lnTo>
                    <a:lnTo>
                      <a:pt x="91" y="104"/>
                    </a:lnTo>
                    <a:lnTo>
                      <a:pt x="91" y="97"/>
                    </a:lnTo>
                    <a:lnTo>
                      <a:pt x="83" y="97"/>
                    </a:lnTo>
                    <a:lnTo>
                      <a:pt x="77" y="90"/>
                    </a:lnTo>
                    <a:lnTo>
                      <a:pt x="77" y="90"/>
                    </a:lnTo>
                    <a:lnTo>
                      <a:pt x="69" y="90"/>
                    </a:lnTo>
                    <a:lnTo>
                      <a:pt x="63" y="90"/>
                    </a:lnTo>
                    <a:lnTo>
                      <a:pt x="63" y="90"/>
                    </a:lnTo>
                    <a:lnTo>
                      <a:pt x="55" y="90"/>
                    </a:lnTo>
                    <a:lnTo>
                      <a:pt x="49" y="90"/>
                    </a:lnTo>
                    <a:lnTo>
                      <a:pt x="49" y="90"/>
                    </a:lnTo>
                    <a:lnTo>
                      <a:pt x="49" y="90"/>
                    </a:lnTo>
                    <a:lnTo>
                      <a:pt x="41" y="90"/>
                    </a:lnTo>
                    <a:lnTo>
                      <a:pt x="41" y="97"/>
                    </a:lnTo>
                    <a:lnTo>
                      <a:pt x="35" y="97"/>
                    </a:lnTo>
                    <a:lnTo>
                      <a:pt x="35" y="104"/>
                    </a:lnTo>
                    <a:lnTo>
                      <a:pt x="27" y="104"/>
                    </a:lnTo>
                    <a:lnTo>
                      <a:pt x="27" y="111"/>
                    </a:lnTo>
                    <a:lnTo>
                      <a:pt x="27" y="118"/>
                    </a:lnTo>
                    <a:lnTo>
                      <a:pt x="27" y="125"/>
                    </a:lnTo>
                    <a:lnTo>
                      <a:pt x="27" y="132"/>
                    </a:lnTo>
                    <a:lnTo>
                      <a:pt x="27" y="139"/>
                    </a:lnTo>
                    <a:lnTo>
                      <a:pt x="27" y="1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869" name="Freeform 197"/>
              <p:cNvSpPr>
                <a:spLocks noEditPoints="1"/>
              </p:cNvSpPr>
              <p:nvPr/>
            </p:nvSpPr>
            <p:spPr bwMode="auto">
              <a:xfrm>
                <a:off x="766" y="5092"/>
                <a:ext cx="28" cy="115"/>
              </a:xfrm>
              <a:custGeom>
                <a:avLst/>
                <a:gdLst/>
                <a:ahLst/>
                <a:cxnLst>
                  <a:cxn ang="0">
                    <a:pos x="7" y="231"/>
                  </a:cxn>
                  <a:cxn ang="0">
                    <a:pos x="7" y="70"/>
                  </a:cxn>
                  <a:cxn ang="0">
                    <a:pos x="35" y="70"/>
                  </a:cxn>
                  <a:cxn ang="0">
                    <a:pos x="35" y="231"/>
                  </a:cxn>
                  <a:cxn ang="0">
                    <a:pos x="7" y="231"/>
                  </a:cxn>
                  <a:cxn ang="0">
                    <a:pos x="0" y="42"/>
                  </a:cxn>
                  <a:cxn ang="0">
                    <a:pos x="21" y="0"/>
                  </a:cxn>
                  <a:cxn ang="0">
                    <a:pos x="55" y="0"/>
                  </a:cxn>
                  <a:cxn ang="0">
                    <a:pos x="21" y="42"/>
                  </a:cxn>
                  <a:cxn ang="0">
                    <a:pos x="0" y="42"/>
                  </a:cxn>
                </a:cxnLst>
                <a:rect l="0" t="0" r="r" b="b"/>
                <a:pathLst>
                  <a:path w="55" h="231">
                    <a:moveTo>
                      <a:pt x="7" y="231"/>
                    </a:moveTo>
                    <a:lnTo>
                      <a:pt x="7" y="70"/>
                    </a:lnTo>
                    <a:lnTo>
                      <a:pt x="35" y="70"/>
                    </a:lnTo>
                    <a:lnTo>
                      <a:pt x="35" y="231"/>
                    </a:lnTo>
                    <a:lnTo>
                      <a:pt x="7" y="231"/>
                    </a:lnTo>
                    <a:close/>
                    <a:moveTo>
                      <a:pt x="0" y="42"/>
                    </a:moveTo>
                    <a:lnTo>
                      <a:pt x="21" y="0"/>
                    </a:lnTo>
                    <a:lnTo>
                      <a:pt x="55" y="0"/>
                    </a:lnTo>
                    <a:lnTo>
                      <a:pt x="21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870" name="Rectangle 198"/>
              <p:cNvSpPr>
                <a:spLocks noChangeArrowheads="1"/>
              </p:cNvSpPr>
              <p:nvPr/>
            </p:nvSpPr>
            <p:spPr bwMode="auto">
              <a:xfrm>
                <a:off x="808" y="5096"/>
                <a:ext cx="14" cy="11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871" name="Freeform 199"/>
              <p:cNvSpPr>
                <a:spLocks noEditPoints="1"/>
              </p:cNvSpPr>
              <p:nvPr/>
            </p:nvSpPr>
            <p:spPr bwMode="auto">
              <a:xfrm>
                <a:off x="889" y="5127"/>
                <a:ext cx="66" cy="112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8" y="21"/>
                  </a:cxn>
                  <a:cxn ang="0">
                    <a:pos x="34" y="14"/>
                  </a:cxn>
                  <a:cxn ang="0">
                    <a:pos x="42" y="8"/>
                  </a:cxn>
                  <a:cxn ang="0">
                    <a:pos x="56" y="0"/>
                  </a:cxn>
                  <a:cxn ang="0">
                    <a:pos x="62" y="0"/>
                  </a:cxn>
                  <a:cxn ang="0">
                    <a:pos x="77" y="0"/>
                  </a:cxn>
                  <a:cxn ang="0">
                    <a:pos x="98" y="8"/>
                  </a:cxn>
                  <a:cxn ang="0">
                    <a:pos x="112" y="21"/>
                  </a:cxn>
                  <a:cxn ang="0">
                    <a:pos x="119" y="35"/>
                  </a:cxn>
                  <a:cxn ang="0">
                    <a:pos x="133" y="49"/>
                  </a:cxn>
                  <a:cxn ang="0">
                    <a:pos x="133" y="70"/>
                  </a:cxn>
                  <a:cxn ang="0">
                    <a:pos x="133" y="91"/>
                  </a:cxn>
                  <a:cxn ang="0">
                    <a:pos x="133" y="111"/>
                  </a:cxn>
                  <a:cxn ang="0">
                    <a:pos x="126" y="133"/>
                  </a:cxn>
                  <a:cxn ang="0">
                    <a:pos x="112" y="147"/>
                  </a:cxn>
                  <a:cxn ang="0">
                    <a:pos x="98" y="154"/>
                  </a:cxn>
                  <a:cxn ang="0">
                    <a:pos x="84" y="161"/>
                  </a:cxn>
                  <a:cxn ang="0">
                    <a:pos x="70" y="161"/>
                  </a:cxn>
                  <a:cxn ang="0">
                    <a:pos x="56" y="161"/>
                  </a:cxn>
                  <a:cxn ang="0">
                    <a:pos x="42" y="161"/>
                  </a:cxn>
                  <a:cxn ang="0">
                    <a:pos x="34" y="154"/>
                  </a:cxn>
                  <a:cxn ang="0">
                    <a:pos x="28" y="147"/>
                  </a:cxn>
                  <a:cxn ang="0">
                    <a:pos x="28" y="147"/>
                  </a:cxn>
                  <a:cxn ang="0">
                    <a:pos x="28" y="84"/>
                  </a:cxn>
                  <a:cxn ang="0">
                    <a:pos x="28" y="105"/>
                  </a:cxn>
                  <a:cxn ang="0">
                    <a:pos x="28" y="119"/>
                  </a:cxn>
                  <a:cxn ang="0">
                    <a:pos x="42" y="133"/>
                  </a:cxn>
                  <a:cxn ang="0">
                    <a:pos x="48" y="133"/>
                  </a:cxn>
                  <a:cxn ang="0">
                    <a:pos x="56" y="133"/>
                  </a:cxn>
                  <a:cxn ang="0">
                    <a:pos x="70" y="133"/>
                  </a:cxn>
                  <a:cxn ang="0">
                    <a:pos x="91" y="133"/>
                  </a:cxn>
                  <a:cxn ang="0">
                    <a:pos x="98" y="119"/>
                  </a:cxn>
                  <a:cxn ang="0">
                    <a:pos x="105" y="105"/>
                  </a:cxn>
                  <a:cxn ang="0">
                    <a:pos x="105" y="84"/>
                  </a:cxn>
                  <a:cxn ang="0">
                    <a:pos x="105" y="63"/>
                  </a:cxn>
                  <a:cxn ang="0">
                    <a:pos x="98" y="42"/>
                  </a:cxn>
                  <a:cxn ang="0">
                    <a:pos x="91" y="35"/>
                  </a:cxn>
                  <a:cxn ang="0">
                    <a:pos x="77" y="28"/>
                  </a:cxn>
                  <a:cxn ang="0">
                    <a:pos x="70" y="28"/>
                  </a:cxn>
                  <a:cxn ang="0">
                    <a:pos x="48" y="28"/>
                  </a:cxn>
                  <a:cxn ang="0">
                    <a:pos x="42" y="35"/>
                  </a:cxn>
                  <a:cxn ang="0">
                    <a:pos x="28" y="49"/>
                  </a:cxn>
                  <a:cxn ang="0">
                    <a:pos x="28" y="70"/>
                  </a:cxn>
                  <a:cxn ang="0">
                    <a:pos x="28" y="84"/>
                  </a:cxn>
                </a:cxnLst>
                <a:rect l="0" t="0" r="r" b="b"/>
                <a:pathLst>
                  <a:path w="133" h="224">
                    <a:moveTo>
                      <a:pt x="0" y="224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8" y="21"/>
                    </a:lnTo>
                    <a:lnTo>
                      <a:pt x="28" y="21"/>
                    </a:lnTo>
                    <a:lnTo>
                      <a:pt x="34" y="21"/>
                    </a:lnTo>
                    <a:lnTo>
                      <a:pt x="34" y="14"/>
                    </a:lnTo>
                    <a:lnTo>
                      <a:pt x="34" y="14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70" y="0"/>
                    </a:lnTo>
                    <a:lnTo>
                      <a:pt x="77" y="0"/>
                    </a:lnTo>
                    <a:lnTo>
                      <a:pt x="84" y="0"/>
                    </a:lnTo>
                    <a:lnTo>
                      <a:pt x="91" y="0"/>
                    </a:lnTo>
                    <a:lnTo>
                      <a:pt x="98" y="8"/>
                    </a:lnTo>
                    <a:lnTo>
                      <a:pt x="98" y="8"/>
                    </a:lnTo>
                    <a:lnTo>
                      <a:pt x="105" y="14"/>
                    </a:lnTo>
                    <a:lnTo>
                      <a:pt x="112" y="21"/>
                    </a:lnTo>
                    <a:lnTo>
                      <a:pt x="112" y="21"/>
                    </a:lnTo>
                    <a:lnTo>
                      <a:pt x="119" y="28"/>
                    </a:lnTo>
                    <a:lnTo>
                      <a:pt x="119" y="35"/>
                    </a:lnTo>
                    <a:lnTo>
                      <a:pt x="126" y="35"/>
                    </a:lnTo>
                    <a:lnTo>
                      <a:pt x="126" y="42"/>
                    </a:lnTo>
                    <a:lnTo>
                      <a:pt x="133" y="49"/>
                    </a:lnTo>
                    <a:lnTo>
                      <a:pt x="133" y="56"/>
                    </a:lnTo>
                    <a:lnTo>
                      <a:pt x="133" y="63"/>
                    </a:lnTo>
                    <a:lnTo>
                      <a:pt x="133" y="70"/>
                    </a:lnTo>
                    <a:lnTo>
                      <a:pt x="133" y="77"/>
                    </a:lnTo>
                    <a:lnTo>
                      <a:pt x="133" y="77"/>
                    </a:lnTo>
                    <a:lnTo>
                      <a:pt x="133" y="91"/>
                    </a:lnTo>
                    <a:lnTo>
                      <a:pt x="133" y="97"/>
                    </a:lnTo>
                    <a:lnTo>
                      <a:pt x="133" y="105"/>
                    </a:lnTo>
                    <a:lnTo>
                      <a:pt x="133" y="111"/>
                    </a:lnTo>
                    <a:lnTo>
                      <a:pt x="133" y="119"/>
                    </a:lnTo>
                    <a:lnTo>
                      <a:pt x="126" y="125"/>
                    </a:lnTo>
                    <a:lnTo>
                      <a:pt x="126" y="133"/>
                    </a:lnTo>
                    <a:lnTo>
                      <a:pt x="119" y="133"/>
                    </a:lnTo>
                    <a:lnTo>
                      <a:pt x="119" y="140"/>
                    </a:lnTo>
                    <a:lnTo>
                      <a:pt x="112" y="147"/>
                    </a:lnTo>
                    <a:lnTo>
                      <a:pt x="105" y="147"/>
                    </a:lnTo>
                    <a:lnTo>
                      <a:pt x="105" y="154"/>
                    </a:lnTo>
                    <a:lnTo>
                      <a:pt x="98" y="154"/>
                    </a:lnTo>
                    <a:lnTo>
                      <a:pt x="91" y="161"/>
                    </a:lnTo>
                    <a:lnTo>
                      <a:pt x="84" y="161"/>
                    </a:lnTo>
                    <a:lnTo>
                      <a:pt x="84" y="161"/>
                    </a:lnTo>
                    <a:lnTo>
                      <a:pt x="77" y="161"/>
                    </a:lnTo>
                    <a:lnTo>
                      <a:pt x="70" y="161"/>
                    </a:lnTo>
                    <a:lnTo>
                      <a:pt x="70" y="161"/>
                    </a:lnTo>
                    <a:lnTo>
                      <a:pt x="62" y="161"/>
                    </a:lnTo>
                    <a:lnTo>
                      <a:pt x="56" y="161"/>
                    </a:lnTo>
                    <a:lnTo>
                      <a:pt x="56" y="161"/>
                    </a:lnTo>
                    <a:lnTo>
                      <a:pt x="48" y="161"/>
                    </a:lnTo>
                    <a:lnTo>
                      <a:pt x="48" y="161"/>
                    </a:lnTo>
                    <a:lnTo>
                      <a:pt x="42" y="161"/>
                    </a:lnTo>
                    <a:lnTo>
                      <a:pt x="42" y="161"/>
                    </a:lnTo>
                    <a:lnTo>
                      <a:pt x="34" y="154"/>
                    </a:lnTo>
                    <a:lnTo>
                      <a:pt x="34" y="154"/>
                    </a:lnTo>
                    <a:lnTo>
                      <a:pt x="28" y="154"/>
                    </a:lnTo>
                    <a:lnTo>
                      <a:pt x="28" y="154"/>
                    </a:lnTo>
                    <a:lnTo>
                      <a:pt x="28" y="147"/>
                    </a:lnTo>
                    <a:lnTo>
                      <a:pt x="28" y="147"/>
                    </a:lnTo>
                    <a:lnTo>
                      <a:pt x="28" y="147"/>
                    </a:lnTo>
                    <a:lnTo>
                      <a:pt x="28" y="147"/>
                    </a:lnTo>
                    <a:lnTo>
                      <a:pt x="28" y="224"/>
                    </a:lnTo>
                    <a:lnTo>
                      <a:pt x="0" y="224"/>
                    </a:lnTo>
                    <a:close/>
                    <a:moveTo>
                      <a:pt x="28" y="84"/>
                    </a:moveTo>
                    <a:lnTo>
                      <a:pt x="28" y="97"/>
                    </a:lnTo>
                    <a:lnTo>
                      <a:pt x="28" y="97"/>
                    </a:lnTo>
                    <a:lnTo>
                      <a:pt x="28" y="105"/>
                    </a:lnTo>
                    <a:lnTo>
                      <a:pt x="28" y="111"/>
                    </a:lnTo>
                    <a:lnTo>
                      <a:pt x="28" y="119"/>
                    </a:lnTo>
                    <a:lnTo>
                      <a:pt x="28" y="119"/>
                    </a:lnTo>
                    <a:lnTo>
                      <a:pt x="34" y="125"/>
                    </a:lnTo>
                    <a:lnTo>
                      <a:pt x="34" y="125"/>
                    </a:lnTo>
                    <a:lnTo>
                      <a:pt x="42" y="133"/>
                    </a:lnTo>
                    <a:lnTo>
                      <a:pt x="42" y="133"/>
                    </a:lnTo>
                    <a:lnTo>
                      <a:pt x="48" y="133"/>
                    </a:lnTo>
                    <a:lnTo>
                      <a:pt x="48" y="133"/>
                    </a:lnTo>
                    <a:lnTo>
                      <a:pt x="48" y="133"/>
                    </a:lnTo>
                    <a:lnTo>
                      <a:pt x="56" y="133"/>
                    </a:lnTo>
                    <a:lnTo>
                      <a:pt x="56" y="133"/>
                    </a:lnTo>
                    <a:lnTo>
                      <a:pt x="62" y="133"/>
                    </a:lnTo>
                    <a:lnTo>
                      <a:pt x="62" y="133"/>
                    </a:lnTo>
                    <a:lnTo>
                      <a:pt x="70" y="133"/>
                    </a:lnTo>
                    <a:lnTo>
                      <a:pt x="77" y="133"/>
                    </a:lnTo>
                    <a:lnTo>
                      <a:pt x="84" y="133"/>
                    </a:lnTo>
                    <a:lnTo>
                      <a:pt x="91" y="133"/>
                    </a:lnTo>
                    <a:lnTo>
                      <a:pt x="91" y="125"/>
                    </a:lnTo>
                    <a:lnTo>
                      <a:pt x="98" y="125"/>
                    </a:lnTo>
                    <a:lnTo>
                      <a:pt x="98" y="119"/>
                    </a:lnTo>
                    <a:lnTo>
                      <a:pt x="105" y="119"/>
                    </a:lnTo>
                    <a:lnTo>
                      <a:pt x="105" y="111"/>
                    </a:lnTo>
                    <a:lnTo>
                      <a:pt x="105" y="105"/>
                    </a:lnTo>
                    <a:lnTo>
                      <a:pt x="105" y="97"/>
                    </a:lnTo>
                    <a:lnTo>
                      <a:pt x="105" y="91"/>
                    </a:lnTo>
                    <a:lnTo>
                      <a:pt x="105" y="84"/>
                    </a:lnTo>
                    <a:lnTo>
                      <a:pt x="105" y="77"/>
                    </a:lnTo>
                    <a:lnTo>
                      <a:pt x="105" y="70"/>
                    </a:lnTo>
                    <a:lnTo>
                      <a:pt x="105" y="63"/>
                    </a:lnTo>
                    <a:lnTo>
                      <a:pt x="105" y="56"/>
                    </a:lnTo>
                    <a:lnTo>
                      <a:pt x="105" y="49"/>
                    </a:lnTo>
                    <a:lnTo>
                      <a:pt x="98" y="42"/>
                    </a:lnTo>
                    <a:lnTo>
                      <a:pt x="98" y="42"/>
                    </a:lnTo>
                    <a:lnTo>
                      <a:pt x="91" y="35"/>
                    </a:lnTo>
                    <a:lnTo>
                      <a:pt x="91" y="35"/>
                    </a:lnTo>
                    <a:lnTo>
                      <a:pt x="84" y="28"/>
                    </a:lnTo>
                    <a:lnTo>
                      <a:pt x="84" y="28"/>
                    </a:lnTo>
                    <a:lnTo>
                      <a:pt x="77" y="28"/>
                    </a:lnTo>
                    <a:lnTo>
                      <a:pt x="77" y="28"/>
                    </a:lnTo>
                    <a:lnTo>
                      <a:pt x="70" y="28"/>
                    </a:lnTo>
                    <a:lnTo>
                      <a:pt x="70" y="28"/>
                    </a:lnTo>
                    <a:lnTo>
                      <a:pt x="62" y="28"/>
                    </a:lnTo>
                    <a:lnTo>
                      <a:pt x="56" y="28"/>
                    </a:lnTo>
                    <a:lnTo>
                      <a:pt x="48" y="28"/>
                    </a:lnTo>
                    <a:lnTo>
                      <a:pt x="48" y="28"/>
                    </a:lnTo>
                    <a:lnTo>
                      <a:pt x="42" y="35"/>
                    </a:lnTo>
                    <a:lnTo>
                      <a:pt x="42" y="35"/>
                    </a:lnTo>
                    <a:lnTo>
                      <a:pt x="34" y="42"/>
                    </a:lnTo>
                    <a:lnTo>
                      <a:pt x="34" y="42"/>
                    </a:lnTo>
                    <a:lnTo>
                      <a:pt x="28" y="49"/>
                    </a:lnTo>
                    <a:lnTo>
                      <a:pt x="28" y="56"/>
                    </a:lnTo>
                    <a:lnTo>
                      <a:pt x="28" y="63"/>
                    </a:lnTo>
                    <a:lnTo>
                      <a:pt x="28" y="70"/>
                    </a:lnTo>
                    <a:lnTo>
                      <a:pt x="28" y="70"/>
                    </a:lnTo>
                    <a:lnTo>
                      <a:pt x="28" y="77"/>
                    </a:lnTo>
                    <a:lnTo>
                      <a:pt x="28" y="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872" name="Rectangle 200"/>
              <p:cNvSpPr>
                <a:spLocks noChangeArrowheads="1"/>
              </p:cNvSpPr>
              <p:nvPr/>
            </p:nvSpPr>
            <p:spPr bwMode="auto">
              <a:xfrm>
                <a:off x="972" y="5096"/>
                <a:ext cx="14" cy="11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873" name="Freeform 201"/>
              <p:cNvSpPr>
                <a:spLocks noEditPoints="1"/>
              </p:cNvSpPr>
              <p:nvPr/>
            </p:nvSpPr>
            <p:spPr bwMode="auto">
              <a:xfrm>
                <a:off x="1004" y="5127"/>
                <a:ext cx="66" cy="80"/>
              </a:xfrm>
              <a:custGeom>
                <a:avLst/>
                <a:gdLst/>
                <a:ahLst/>
                <a:cxnLst>
                  <a:cxn ang="0">
                    <a:pos x="83" y="154"/>
                  </a:cxn>
                  <a:cxn ang="0">
                    <a:pos x="69" y="161"/>
                  </a:cxn>
                  <a:cxn ang="0">
                    <a:pos x="48" y="161"/>
                  </a:cxn>
                  <a:cxn ang="0">
                    <a:pos x="20" y="161"/>
                  </a:cxn>
                  <a:cxn ang="0">
                    <a:pos x="0" y="147"/>
                  </a:cxn>
                  <a:cxn ang="0">
                    <a:pos x="0" y="125"/>
                  </a:cxn>
                  <a:cxn ang="0">
                    <a:pos x="0" y="111"/>
                  </a:cxn>
                  <a:cxn ang="0">
                    <a:pos x="6" y="97"/>
                  </a:cxn>
                  <a:cxn ang="0">
                    <a:pos x="13" y="84"/>
                  </a:cxn>
                  <a:cxn ang="0">
                    <a:pos x="27" y="77"/>
                  </a:cxn>
                  <a:cxn ang="0">
                    <a:pos x="34" y="77"/>
                  </a:cxn>
                  <a:cxn ang="0">
                    <a:pos x="48" y="77"/>
                  </a:cxn>
                  <a:cxn ang="0">
                    <a:pos x="69" y="70"/>
                  </a:cxn>
                  <a:cxn ang="0">
                    <a:pos x="90" y="63"/>
                  </a:cxn>
                  <a:cxn ang="0">
                    <a:pos x="90" y="63"/>
                  </a:cxn>
                  <a:cxn ang="0">
                    <a:pos x="97" y="63"/>
                  </a:cxn>
                  <a:cxn ang="0">
                    <a:pos x="97" y="56"/>
                  </a:cxn>
                  <a:cxn ang="0">
                    <a:pos x="97" y="42"/>
                  </a:cxn>
                  <a:cxn ang="0">
                    <a:pos x="90" y="42"/>
                  </a:cxn>
                  <a:cxn ang="0">
                    <a:pos x="76" y="28"/>
                  </a:cxn>
                  <a:cxn ang="0">
                    <a:pos x="69" y="28"/>
                  </a:cxn>
                  <a:cxn ang="0">
                    <a:pos x="41" y="28"/>
                  </a:cxn>
                  <a:cxn ang="0">
                    <a:pos x="34" y="35"/>
                  </a:cxn>
                  <a:cxn ang="0">
                    <a:pos x="34" y="49"/>
                  </a:cxn>
                  <a:cxn ang="0">
                    <a:pos x="6" y="28"/>
                  </a:cxn>
                  <a:cxn ang="0">
                    <a:pos x="20" y="14"/>
                  </a:cxn>
                  <a:cxn ang="0">
                    <a:pos x="34" y="0"/>
                  </a:cxn>
                  <a:cxn ang="0">
                    <a:pos x="62" y="0"/>
                  </a:cxn>
                  <a:cxn ang="0">
                    <a:pos x="90" y="0"/>
                  </a:cxn>
                  <a:cxn ang="0">
                    <a:pos x="111" y="14"/>
                  </a:cxn>
                  <a:cxn ang="0">
                    <a:pos x="117" y="21"/>
                  </a:cxn>
                  <a:cxn ang="0">
                    <a:pos x="117" y="42"/>
                  </a:cxn>
                  <a:cxn ang="0">
                    <a:pos x="125" y="49"/>
                  </a:cxn>
                  <a:cxn ang="0">
                    <a:pos x="125" y="56"/>
                  </a:cxn>
                  <a:cxn ang="0">
                    <a:pos x="131" y="125"/>
                  </a:cxn>
                  <a:cxn ang="0">
                    <a:pos x="131" y="147"/>
                  </a:cxn>
                  <a:cxn ang="0">
                    <a:pos x="131" y="161"/>
                  </a:cxn>
                  <a:cxn ang="0">
                    <a:pos x="104" y="161"/>
                  </a:cxn>
                  <a:cxn ang="0">
                    <a:pos x="104" y="154"/>
                  </a:cxn>
                  <a:cxn ang="0">
                    <a:pos x="104" y="84"/>
                  </a:cxn>
                  <a:cxn ang="0">
                    <a:pos x="83" y="91"/>
                  </a:cxn>
                  <a:cxn ang="0">
                    <a:pos x="62" y="97"/>
                  </a:cxn>
                  <a:cxn ang="0">
                    <a:pos x="41" y="105"/>
                  </a:cxn>
                  <a:cxn ang="0">
                    <a:pos x="34" y="105"/>
                  </a:cxn>
                  <a:cxn ang="0">
                    <a:pos x="27" y="111"/>
                  </a:cxn>
                  <a:cxn ang="0">
                    <a:pos x="27" y="119"/>
                  </a:cxn>
                  <a:cxn ang="0">
                    <a:pos x="27" y="133"/>
                  </a:cxn>
                  <a:cxn ang="0">
                    <a:pos x="34" y="133"/>
                  </a:cxn>
                  <a:cxn ang="0">
                    <a:pos x="48" y="133"/>
                  </a:cxn>
                  <a:cxn ang="0">
                    <a:pos x="69" y="133"/>
                  </a:cxn>
                  <a:cxn ang="0">
                    <a:pos x="83" y="133"/>
                  </a:cxn>
                  <a:cxn ang="0">
                    <a:pos x="90" y="119"/>
                  </a:cxn>
                  <a:cxn ang="0">
                    <a:pos x="90" y="111"/>
                  </a:cxn>
                  <a:cxn ang="0">
                    <a:pos x="90" y="105"/>
                  </a:cxn>
                </a:cxnLst>
                <a:rect l="0" t="0" r="r" b="b"/>
                <a:pathLst>
                  <a:path w="131" h="161">
                    <a:moveTo>
                      <a:pt x="104" y="140"/>
                    </a:moveTo>
                    <a:lnTo>
                      <a:pt x="97" y="147"/>
                    </a:lnTo>
                    <a:lnTo>
                      <a:pt x="90" y="147"/>
                    </a:lnTo>
                    <a:lnTo>
                      <a:pt x="90" y="154"/>
                    </a:lnTo>
                    <a:lnTo>
                      <a:pt x="83" y="154"/>
                    </a:lnTo>
                    <a:lnTo>
                      <a:pt x="83" y="154"/>
                    </a:lnTo>
                    <a:lnTo>
                      <a:pt x="76" y="161"/>
                    </a:lnTo>
                    <a:lnTo>
                      <a:pt x="76" y="161"/>
                    </a:lnTo>
                    <a:lnTo>
                      <a:pt x="69" y="161"/>
                    </a:lnTo>
                    <a:lnTo>
                      <a:pt x="69" y="161"/>
                    </a:lnTo>
                    <a:lnTo>
                      <a:pt x="62" y="161"/>
                    </a:lnTo>
                    <a:lnTo>
                      <a:pt x="62" y="161"/>
                    </a:lnTo>
                    <a:lnTo>
                      <a:pt x="55" y="161"/>
                    </a:lnTo>
                    <a:lnTo>
                      <a:pt x="55" y="161"/>
                    </a:lnTo>
                    <a:lnTo>
                      <a:pt x="48" y="161"/>
                    </a:lnTo>
                    <a:lnTo>
                      <a:pt x="48" y="161"/>
                    </a:lnTo>
                    <a:lnTo>
                      <a:pt x="34" y="161"/>
                    </a:lnTo>
                    <a:lnTo>
                      <a:pt x="34" y="161"/>
                    </a:lnTo>
                    <a:lnTo>
                      <a:pt x="27" y="161"/>
                    </a:lnTo>
                    <a:lnTo>
                      <a:pt x="20" y="161"/>
                    </a:lnTo>
                    <a:lnTo>
                      <a:pt x="13" y="161"/>
                    </a:lnTo>
                    <a:lnTo>
                      <a:pt x="13" y="161"/>
                    </a:lnTo>
                    <a:lnTo>
                      <a:pt x="6" y="154"/>
                    </a:lnTo>
                    <a:lnTo>
                      <a:pt x="6" y="154"/>
                    </a:lnTo>
                    <a:lnTo>
                      <a:pt x="0" y="147"/>
                    </a:lnTo>
                    <a:lnTo>
                      <a:pt x="0" y="147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0" y="133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0" y="119"/>
                    </a:lnTo>
                    <a:lnTo>
                      <a:pt x="0" y="111"/>
                    </a:lnTo>
                    <a:lnTo>
                      <a:pt x="0" y="111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6" y="97"/>
                    </a:lnTo>
                    <a:lnTo>
                      <a:pt x="6" y="91"/>
                    </a:lnTo>
                    <a:lnTo>
                      <a:pt x="6" y="91"/>
                    </a:lnTo>
                    <a:lnTo>
                      <a:pt x="6" y="91"/>
                    </a:lnTo>
                    <a:lnTo>
                      <a:pt x="13" y="84"/>
                    </a:lnTo>
                    <a:lnTo>
                      <a:pt x="13" y="84"/>
                    </a:lnTo>
                    <a:lnTo>
                      <a:pt x="13" y="84"/>
                    </a:lnTo>
                    <a:lnTo>
                      <a:pt x="20" y="77"/>
                    </a:lnTo>
                    <a:lnTo>
                      <a:pt x="20" y="77"/>
                    </a:lnTo>
                    <a:lnTo>
                      <a:pt x="27" y="77"/>
                    </a:lnTo>
                    <a:lnTo>
                      <a:pt x="27" y="77"/>
                    </a:lnTo>
                    <a:lnTo>
                      <a:pt x="27" y="77"/>
                    </a:lnTo>
                    <a:lnTo>
                      <a:pt x="27" y="77"/>
                    </a:lnTo>
                    <a:lnTo>
                      <a:pt x="34" y="77"/>
                    </a:lnTo>
                    <a:lnTo>
                      <a:pt x="34" y="77"/>
                    </a:lnTo>
                    <a:lnTo>
                      <a:pt x="34" y="77"/>
                    </a:lnTo>
                    <a:lnTo>
                      <a:pt x="41" y="77"/>
                    </a:lnTo>
                    <a:lnTo>
                      <a:pt x="41" y="77"/>
                    </a:lnTo>
                    <a:lnTo>
                      <a:pt x="41" y="77"/>
                    </a:lnTo>
                    <a:lnTo>
                      <a:pt x="48" y="77"/>
                    </a:lnTo>
                    <a:lnTo>
                      <a:pt x="48" y="77"/>
                    </a:lnTo>
                    <a:lnTo>
                      <a:pt x="48" y="77"/>
                    </a:lnTo>
                    <a:lnTo>
                      <a:pt x="48" y="77"/>
                    </a:lnTo>
                    <a:lnTo>
                      <a:pt x="55" y="77"/>
                    </a:lnTo>
                    <a:lnTo>
                      <a:pt x="62" y="70"/>
                    </a:lnTo>
                    <a:lnTo>
                      <a:pt x="69" y="70"/>
                    </a:lnTo>
                    <a:lnTo>
                      <a:pt x="69" y="70"/>
                    </a:lnTo>
                    <a:lnTo>
                      <a:pt x="76" y="70"/>
                    </a:lnTo>
                    <a:lnTo>
                      <a:pt x="83" y="63"/>
                    </a:lnTo>
                    <a:lnTo>
                      <a:pt x="83" y="63"/>
                    </a:lnTo>
                    <a:lnTo>
                      <a:pt x="90" y="63"/>
                    </a:lnTo>
                    <a:lnTo>
                      <a:pt x="90" y="63"/>
                    </a:lnTo>
                    <a:lnTo>
                      <a:pt x="90" y="63"/>
                    </a:lnTo>
                    <a:lnTo>
                      <a:pt x="90" y="63"/>
                    </a:lnTo>
                    <a:lnTo>
                      <a:pt x="90" y="63"/>
                    </a:lnTo>
                    <a:lnTo>
                      <a:pt x="90" y="63"/>
                    </a:lnTo>
                    <a:lnTo>
                      <a:pt x="97" y="63"/>
                    </a:lnTo>
                    <a:lnTo>
                      <a:pt x="97" y="63"/>
                    </a:lnTo>
                    <a:lnTo>
                      <a:pt x="97" y="63"/>
                    </a:lnTo>
                    <a:lnTo>
                      <a:pt x="97" y="63"/>
                    </a:lnTo>
                    <a:lnTo>
                      <a:pt x="97" y="63"/>
                    </a:lnTo>
                    <a:lnTo>
                      <a:pt x="97" y="63"/>
                    </a:lnTo>
                    <a:lnTo>
                      <a:pt x="97" y="63"/>
                    </a:lnTo>
                    <a:lnTo>
                      <a:pt x="97" y="63"/>
                    </a:lnTo>
                    <a:lnTo>
                      <a:pt x="97" y="63"/>
                    </a:lnTo>
                    <a:lnTo>
                      <a:pt x="97" y="56"/>
                    </a:lnTo>
                    <a:lnTo>
                      <a:pt x="97" y="56"/>
                    </a:lnTo>
                    <a:lnTo>
                      <a:pt x="97" y="56"/>
                    </a:lnTo>
                    <a:lnTo>
                      <a:pt x="97" y="49"/>
                    </a:lnTo>
                    <a:lnTo>
                      <a:pt x="97" y="49"/>
                    </a:lnTo>
                    <a:lnTo>
                      <a:pt x="97" y="42"/>
                    </a:lnTo>
                    <a:lnTo>
                      <a:pt x="97" y="42"/>
                    </a:lnTo>
                    <a:lnTo>
                      <a:pt x="97" y="42"/>
                    </a:lnTo>
                    <a:lnTo>
                      <a:pt x="97" y="42"/>
                    </a:lnTo>
                    <a:lnTo>
                      <a:pt x="97" y="42"/>
                    </a:lnTo>
                    <a:lnTo>
                      <a:pt x="90" y="42"/>
                    </a:lnTo>
                    <a:lnTo>
                      <a:pt x="90" y="42"/>
                    </a:lnTo>
                    <a:lnTo>
                      <a:pt x="83" y="35"/>
                    </a:lnTo>
                    <a:lnTo>
                      <a:pt x="83" y="35"/>
                    </a:lnTo>
                    <a:lnTo>
                      <a:pt x="83" y="28"/>
                    </a:lnTo>
                    <a:lnTo>
                      <a:pt x="76" y="28"/>
                    </a:lnTo>
                    <a:lnTo>
                      <a:pt x="76" y="28"/>
                    </a:lnTo>
                    <a:lnTo>
                      <a:pt x="76" y="28"/>
                    </a:lnTo>
                    <a:lnTo>
                      <a:pt x="69" y="28"/>
                    </a:lnTo>
                    <a:lnTo>
                      <a:pt x="69" y="28"/>
                    </a:lnTo>
                    <a:lnTo>
                      <a:pt x="69" y="28"/>
                    </a:lnTo>
                    <a:lnTo>
                      <a:pt x="62" y="28"/>
                    </a:lnTo>
                    <a:lnTo>
                      <a:pt x="55" y="28"/>
                    </a:lnTo>
                    <a:lnTo>
                      <a:pt x="48" y="28"/>
                    </a:lnTo>
                    <a:lnTo>
                      <a:pt x="48" y="28"/>
                    </a:lnTo>
                    <a:lnTo>
                      <a:pt x="41" y="28"/>
                    </a:lnTo>
                    <a:lnTo>
                      <a:pt x="41" y="28"/>
                    </a:lnTo>
                    <a:lnTo>
                      <a:pt x="41" y="28"/>
                    </a:lnTo>
                    <a:lnTo>
                      <a:pt x="34" y="35"/>
                    </a:lnTo>
                    <a:lnTo>
                      <a:pt x="34" y="35"/>
                    </a:lnTo>
                    <a:lnTo>
                      <a:pt x="34" y="35"/>
                    </a:lnTo>
                    <a:lnTo>
                      <a:pt x="34" y="42"/>
                    </a:lnTo>
                    <a:lnTo>
                      <a:pt x="34" y="42"/>
                    </a:lnTo>
                    <a:lnTo>
                      <a:pt x="34" y="49"/>
                    </a:lnTo>
                    <a:lnTo>
                      <a:pt x="34" y="49"/>
                    </a:lnTo>
                    <a:lnTo>
                      <a:pt x="34" y="49"/>
                    </a:lnTo>
                    <a:lnTo>
                      <a:pt x="6" y="42"/>
                    </a:lnTo>
                    <a:lnTo>
                      <a:pt x="6" y="42"/>
                    </a:lnTo>
                    <a:lnTo>
                      <a:pt x="6" y="35"/>
                    </a:lnTo>
                    <a:lnTo>
                      <a:pt x="6" y="35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1"/>
                    </a:lnTo>
                    <a:lnTo>
                      <a:pt x="13" y="21"/>
                    </a:lnTo>
                    <a:lnTo>
                      <a:pt x="13" y="14"/>
                    </a:lnTo>
                    <a:lnTo>
                      <a:pt x="20" y="14"/>
                    </a:lnTo>
                    <a:lnTo>
                      <a:pt x="20" y="8"/>
                    </a:lnTo>
                    <a:lnTo>
                      <a:pt x="27" y="8"/>
                    </a:lnTo>
                    <a:lnTo>
                      <a:pt x="27" y="8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41" y="0"/>
                    </a:lnTo>
                    <a:lnTo>
                      <a:pt x="48" y="0"/>
                    </a:lnTo>
                    <a:lnTo>
                      <a:pt x="55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9" y="0"/>
                    </a:lnTo>
                    <a:lnTo>
                      <a:pt x="76" y="0"/>
                    </a:lnTo>
                    <a:lnTo>
                      <a:pt x="83" y="0"/>
                    </a:lnTo>
                    <a:lnTo>
                      <a:pt x="90" y="0"/>
                    </a:lnTo>
                    <a:lnTo>
                      <a:pt x="90" y="0"/>
                    </a:lnTo>
                    <a:lnTo>
                      <a:pt x="97" y="0"/>
                    </a:lnTo>
                    <a:lnTo>
                      <a:pt x="97" y="8"/>
                    </a:lnTo>
                    <a:lnTo>
                      <a:pt x="104" y="8"/>
                    </a:lnTo>
                    <a:lnTo>
                      <a:pt x="104" y="8"/>
                    </a:lnTo>
                    <a:lnTo>
                      <a:pt x="111" y="14"/>
                    </a:lnTo>
                    <a:lnTo>
                      <a:pt x="111" y="14"/>
                    </a:lnTo>
                    <a:lnTo>
                      <a:pt x="111" y="14"/>
                    </a:lnTo>
                    <a:lnTo>
                      <a:pt x="117" y="21"/>
                    </a:lnTo>
                    <a:lnTo>
                      <a:pt x="117" y="21"/>
                    </a:lnTo>
                    <a:lnTo>
                      <a:pt x="117" y="21"/>
                    </a:lnTo>
                    <a:lnTo>
                      <a:pt x="117" y="28"/>
                    </a:lnTo>
                    <a:lnTo>
                      <a:pt x="117" y="28"/>
                    </a:lnTo>
                    <a:lnTo>
                      <a:pt x="117" y="35"/>
                    </a:lnTo>
                    <a:lnTo>
                      <a:pt x="117" y="35"/>
                    </a:lnTo>
                    <a:lnTo>
                      <a:pt x="117" y="42"/>
                    </a:lnTo>
                    <a:lnTo>
                      <a:pt x="117" y="42"/>
                    </a:lnTo>
                    <a:lnTo>
                      <a:pt x="117" y="42"/>
                    </a:lnTo>
                    <a:lnTo>
                      <a:pt x="125" y="42"/>
                    </a:lnTo>
                    <a:lnTo>
                      <a:pt x="125" y="49"/>
                    </a:lnTo>
                    <a:lnTo>
                      <a:pt x="125" y="49"/>
                    </a:lnTo>
                    <a:lnTo>
                      <a:pt x="125" y="49"/>
                    </a:lnTo>
                    <a:lnTo>
                      <a:pt x="125" y="49"/>
                    </a:lnTo>
                    <a:lnTo>
                      <a:pt x="125" y="56"/>
                    </a:lnTo>
                    <a:lnTo>
                      <a:pt x="125" y="56"/>
                    </a:lnTo>
                    <a:lnTo>
                      <a:pt x="125" y="56"/>
                    </a:lnTo>
                    <a:lnTo>
                      <a:pt x="131" y="91"/>
                    </a:lnTo>
                    <a:lnTo>
                      <a:pt x="131" y="105"/>
                    </a:lnTo>
                    <a:lnTo>
                      <a:pt x="131" y="111"/>
                    </a:lnTo>
                    <a:lnTo>
                      <a:pt x="125" y="119"/>
                    </a:lnTo>
                    <a:lnTo>
                      <a:pt x="131" y="125"/>
                    </a:lnTo>
                    <a:lnTo>
                      <a:pt x="131" y="133"/>
                    </a:lnTo>
                    <a:lnTo>
                      <a:pt x="131" y="140"/>
                    </a:lnTo>
                    <a:lnTo>
                      <a:pt x="131" y="140"/>
                    </a:lnTo>
                    <a:lnTo>
                      <a:pt x="131" y="147"/>
                    </a:lnTo>
                    <a:lnTo>
                      <a:pt x="131" y="147"/>
                    </a:lnTo>
                    <a:lnTo>
                      <a:pt x="131" y="154"/>
                    </a:lnTo>
                    <a:lnTo>
                      <a:pt x="131" y="154"/>
                    </a:lnTo>
                    <a:lnTo>
                      <a:pt x="131" y="161"/>
                    </a:lnTo>
                    <a:lnTo>
                      <a:pt x="131" y="161"/>
                    </a:lnTo>
                    <a:lnTo>
                      <a:pt x="131" y="161"/>
                    </a:lnTo>
                    <a:lnTo>
                      <a:pt x="131" y="161"/>
                    </a:lnTo>
                    <a:lnTo>
                      <a:pt x="111" y="161"/>
                    </a:lnTo>
                    <a:lnTo>
                      <a:pt x="104" y="161"/>
                    </a:lnTo>
                    <a:lnTo>
                      <a:pt x="104" y="161"/>
                    </a:lnTo>
                    <a:lnTo>
                      <a:pt x="104" y="161"/>
                    </a:lnTo>
                    <a:lnTo>
                      <a:pt x="104" y="161"/>
                    </a:lnTo>
                    <a:lnTo>
                      <a:pt x="104" y="154"/>
                    </a:lnTo>
                    <a:lnTo>
                      <a:pt x="104" y="154"/>
                    </a:lnTo>
                    <a:lnTo>
                      <a:pt x="104" y="154"/>
                    </a:lnTo>
                    <a:lnTo>
                      <a:pt x="104" y="154"/>
                    </a:lnTo>
                    <a:lnTo>
                      <a:pt x="104" y="147"/>
                    </a:lnTo>
                    <a:lnTo>
                      <a:pt x="104" y="147"/>
                    </a:lnTo>
                    <a:lnTo>
                      <a:pt x="104" y="147"/>
                    </a:lnTo>
                    <a:lnTo>
                      <a:pt x="104" y="140"/>
                    </a:lnTo>
                    <a:close/>
                    <a:moveTo>
                      <a:pt x="104" y="84"/>
                    </a:moveTo>
                    <a:lnTo>
                      <a:pt x="97" y="91"/>
                    </a:lnTo>
                    <a:lnTo>
                      <a:pt x="97" y="91"/>
                    </a:lnTo>
                    <a:lnTo>
                      <a:pt x="90" y="91"/>
                    </a:lnTo>
                    <a:lnTo>
                      <a:pt x="90" y="91"/>
                    </a:lnTo>
                    <a:lnTo>
                      <a:pt x="83" y="91"/>
                    </a:lnTo>
                    <a:lnTo>
                      <a:pt x="83" y="97"/>
                    </a:lnTo>
                    <a:lnTo>
                      <a:pt x="76" y="97"/>
                    </a:lnTo>
                    <a:lnTo>
                      <a:pt x="76" y="97"/>
                    </a:lnTo>
                    <a:lnTo>
                      <a:pt x="69" y="97"/>
                    </a:lnTo>
                    <a:lnTo>
                      <a:pt x="62" y="97"/>
                    </a:lnTo>
                    <a:lnTo>
                      <a:pt x="62" y="97"/>
                    </a:lnTo>
                    <a:lnTo>
                      <a:pt x="55" y="105"/>
                    </a:lnTo>
                    <a:lnTo>
                      <a:pt x="48" y="105"/>
                    </a:lnTo>
                    <a:lnTo>
                      <a:pt x="41" y="105"/>
                    </a:lnTo>
                    <a:lnTo>
                      <a:pt x="41" y="105"/>
                    </a:lnTo>
                    <a:lnTo>
                      <a:pt x="34" y="105"/>
                    </a:lnTo>
                    <a:lnTo>
                      <a:pt x="34" y="105"/>
                    </a:lnTo>
                    <a:lnTo>
                      <a:pt x="34" y="105"/>
                    </a:lnTo>
                    <a:lnTo>
                      <a:pt x="34" y="105"/>
                    </a:lnTo>
                    <a:lnTo>
                      <a:pt x="34" y="105"/>
                    </a:lnTo>
                    <a:lnTo>
                      <a:pt x="27" y="111"/>
                    </a:lnTo>
                    <a:lnTo>
                      <a:pt x="27" y="111"/>
                    </a:lnTo>
                    <a:lnTo>
                      <a:pt x="27" y="111"/>
                    </a:lnTo>
                    <a:lnTo>
                      <a:pt x="27" y="111"/>
                    </a:lnTo>
                    <a:lnTo>
                      <a:pt x="27" y="111"/>
                    </a:lnTo>
                    <a:lnTo>
                      <a:pt x="27" y="111"/>
                    </a:lnTo>
                    <a:lnTo>
                      <a:pt x="27" y="119"/>
                    </a:lnTo>
                    <a:lnTo>
                      <a:pt x="27" y="119"/>
                    </a:lnTo>
                    <a:lnTo>
                      <a:pt x="27" y="119"/>
                    </a:lnTo>
                    <a:lnTo>
                      <a:pt x="27" y="119"/>
                    </a:lnTo>
                    <a:lnTo>
                      <a:pt x="27" y="125"/>
                    </a:lnTo>
                    <a:lnTo>
                      <a:pt x="27" y="125"/>
                    </a:lnTo>
                    <a:lnTo>
                      <a:pt x="27" y="125"/>
                    </a:lnTo>
                    <a:lnTo>
                      <a:pt x="27" y="125"/>
                    </a:lnTo>
                    <a:lnTo>
                      <a:pt x="27" y="133"/>
                    </a:lnTo>
                    <a:lnTo>
                      <a:pt x="27" y="133"/>
                    </a:lnTo>
                    <a:lnTo>
                      <a:pt x="27" y="133"/>
                    </a:lnTo>
                    <a:lnTo>
                      <a:pt x="34" y="133"/>
                    </a:lnTo>
                    <a:lnTo>
                      <a:pt x="34" y="133"/>
                    </a:lnTo>
                    <a:lnTo>
                      <a:pt x="34" y="133"/>
                    </a:lnTo>
                    <a:lnTo>
                      <a:pt x="41" y="133"/>
                    </a:lnTo>
                    <a:lnTo>
                      <a:pt x="41" y="133"/>
                    </a:lnTo>
                    <a:lnTo>
                      <a:pt x="48" y="133"/>
                    </a:lnTo>
                    <a:lnTo>
                      <a:pt x="48" y="133"/>
                    </a:lnTo>
                    <a:lnTo>
                      <a:pt x="48" y="133"/>
                    </a:lnTo>
                    <a:lnTo>
                      <a:pt x="48" y="133"/>
                    </a:lnTo>
                    <a:lnTo>
                      <a:pt x="55" y="133"/>
                    </a:lnTo>
                    <a:lnTo>
                      <a:pt x="62" y="133"/>
                    </a:lnTo>
                    <a:lnTo>
                      <a:pt x="62" y="133"/>
                    </a:lnTo>
                    <a:lnTo>
                      <a:pt x="69" y="133"/>
                    </a:lnTo>
                    <a:lnTo>
                      <a:pt x="69" y="133"/>
                    </a:lnTo>
                    <a:lnTo>
                      <a:pt x="76" y="133"/>
                    </a:lnTo>
                    <a:lnTo>
                      <a:pt x="76" y="133"/>
                    </a:lnTo>
                    <a:lnTo>
                      <a:pt x="83" y="133"/>
                    </a:lnTo>
                    <a:lnTo>
                      <a:pt x="83" y="133"/>
                    </a:lnTo>
                    <a:lnTo>
                      <a:pt x="83" y="125"/>
                    </a:lnTo>
                    <a:lnTo>
                      <a:pt x="90" y="125"/>
                    </a:lnTo>
                    <a:lnTo>
                      <a:pt x="90" y="119"/>
                    </a:lnTo>
                    <a:lnTo>
                      <a:pt x="90" y="119"/>
                    </a:lnTo>
                    <a:lnTo>
                      <a:pt x="90" y="119"/>
                    </a:lnTo>
                    <a:lnTo>
                      <a:pt x="90" y="119"/>
                    </a:lnTo>
                    <a:lnTo>
                      <a:pt x="90" y="119"/>
                    </a:lnTo>
                    <a:lnTo>
                      <a:pt x="90" y="111"/>
                    </a:lnTo>
                    <a:lnTo>
                      <a:pt x="90" y="111"/>
                    </a:lnTo>
                    <a:lnTo>
                      <a:pt x="90" y="111"/>
                    </a:lnTo>
                    <a:lnTo>
                      <a:pt x="90" y="111"/>
                    </a:lnTo>
                    <a:lnTo>
                      <a:pt x="90" y="105"/>
                    </a:lnTo>
                    <a:lnTo>
                      <a:pt x="90" y="105"/>
                    </a:lnTo>
                    <a:lnTo>
                      <a:pt x="90" y="105"/>
                    </a:lnTo>
                    <a:lnTo>
                      <a:pt x="90" y="105"/>
                    </a:lnTo>
                    <a:lnTo>
                      <a:pt x="90" y="105"/>
                    </a:lnTo>
                    <a:lnTo>
                      <a:pt x="104" y="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874" name="Freeform 202"/>
              <p:cNvSpPr>
                <a:spLocks/>
              </p:cNvSpPr>
              <p:nvPr/>
            </p:nvSpPr>
            <p:spPr bwMode="auto">
              <a:xfrm>
                <a:off x="1087" y="5103"/>
                <a:ext cx="38" cy="104"/>
              </a:xfrm>
              <a:custGeom>
                <a:avLst/>
                <a:gdLst/>
                <a:ahLst/>
                <a:cxnLst>
                  <a:cxn ang="0">
                    <a:pos x="76" y="209"/>
                  </a:cxn>
                  <a:cxn ang="0">
                    <a:pos x="69" y="209"/>
                  </a:cxn>
                  <a:cxn ang="0">
                    <a:pos x="62" y="209"/>
                  </a:cxn>
                  <a:cxn ang="0">
                    <a:pos x="62" y="209"/>
                  </a:cxn>
                  <a:cxn ang="0">
                    <a:pos x="56" y="209"/>
                  </a:cxn>
                  <a:cxn ang="0">
                    <a:pos x="56" y="209"/>
                  </a:cxn>
                  <a:cxn ang="0">
                    <a:pos x="48" y="209"/>
                  </a:cxn>
                  <a:cxn ang="0">
                    <a:pos x="42" y="209"/>
                  </a:cxn>
                  <a:cxn ang="0">
                    <a:pos x="34" y="209"/>
                  </a:cxn>
                  <a:cxn ang="0">
                    <a:pos x="28" y="209"/>
                  </a:cxn>
                  <a:cxn ang="0">
                    <a:pos x="20" y="202"/>
                  </a:cxn>
                  <a:cxn ang="0">
                    <a:pos x="20" y="202"/>
                  </a:cxn>
                  <a:cxn ang="0">
                    <a:pos x="20" y="195"/>
                  </a:cxn>
                  <a:cxn ang="0">
                    <a:pos x="14" y="188"/>
                  </a:cxn>
                  <a:cxn ang="0">
                    <a:pos x="20" y="181"/>
                  </a:cxn>
                  <a:cxn ang="0">
                    <a:pos x="20" y="173"/>
                  </a:cxn>
                  <a:cxn ang="0">
                    <a:pos x="0" y="76"/>
                  </a:cxn>
                  <a:cxn ang="0">
                    <a:pos x="20" y="48"/>
                  </a:cxn>
                  <a:cxn ang="0">
                    <a:pos x="48" y="0"/>
                  </a:cxn>
                  <a:cxn ang="0">
                    <a:pos x="69" y="48"/>
                  </a:cxn>
                  <a:cxn ang="0">
                    <a:pos x="48" y="76"/>
                  </a:cxn>
                  <a:cxn ang="0">
                    <a:pos x="48" y="173"/>
                  </a:cxn>
                  <a:cxn ang="0">
                    <a:pos x="48" y="173"/>
                  </a:cxn>
                  <a:cxn ang="0">
                    <a:pos x="48" y="181"/>
                  </a:cxn>
                  <a:cxn ang="0">
                    <a:pos x="48" y="181"/>
                  </a:cxn>
                  <a:cxn ang="0">
                    <a:pos x="48" y="181"/>
                  </a:cxn>
                  <a:cxn ang="0">
                    <a:pos x="48" y="181"/>
                  </a:cxn>
                  <a:cxn ang="0">
                    <a:pos x="48" y="181"/>
                  </a:cxn>
                  <a:cxn ang="0">
                    <a:pos x="48" y="188"/>
                  </a:cxn>
                  <a:cxn ang="0">
                    <a:pos x="48" y="181"/>
                  </a:cxn>
                  <a:cxn ang="0">
                    <a:pos x="48" y="181"/>
                  </a:cxn>
                  <a:cxn ang="0">
                    <a:pos x="48" y="188"/>
                  </a:cxn>
                  <a:cxn ang="0">
                    <a:pos x="56" y="188"/>
                  </a:cxn>
                  <a:cxn ang="0">
                    <a:pos x="56" y="188"/>
                  </a:cxn>
                  <a:cxn ang="0">
                    <a:pos x="62" y="188"/>
                  </a:cxn>
                  <a:cxn ang="0">
                    <a:pos x="62" y="188"/>
                  </a:cxn>
                  <a:cxn ang="0">
                    <a:pos x="69" y="188"/>
                  </a:cxn>
                </a:cxnLst>
                <a:rect l="0" t="0" r="r" b="b"/>
                <a:pathLst>
                  <a:path w="76" h="209">
                    <a:moveTo>
                      <a:pt x="69" y="188"/>
                    </a:moveTo>
                    <a:lnTo>
                      <a:pt x="76" y="209"/>
                    </a:lnTo>
                    <a:lnTo>
                      <a:pt x="69" y="209"/>
                    </a:lnTo>
                    <a:lnTo>
                      <a:pt x="69" y="209"/>
                    </a:lnTo>
                    <a:lnTo>
                      <a:pt x="62" y="209"/>
                    </a:lnTo>
                    <a:lnTo>
                      <a:pt x="62" y="209"/>
                    </a:lnTo>
                    <a:lnTo>
                      <a:pt x="62" y="209"/>
                    </a:lnTo>
                    <a:lnTo>
                      <a:pt x="62" y="209"/>
                    </a:lnTo>
                    <a:lnTo>
                      <a:pt x="56" y="209"/>
                    </a:lnTo>
                    <a:lnTo>
                      <a:pt x="56" y="209"/>
                    </a:lnTo>
                    <a:lnTo>
                      <a:pt x="56" y="209"/>
                    </a:lnTo>
                    <a:lnTo>
                      <a:pt x="56" y="209"/>
                    </a:lnTo>
                    <a:lnTo>
                      <a:pt x="56" y="209"/>
                    </a:lnTo>
                    <a:lnTo>
                      <a:pt x="48" y="209"/>
                    </a:lnTo>
                    <a:lnTo>
                      <a:pt x="42" y="209"/>
                    </a:lnTo>
                    <a:lnTo>
                      <a:pt x="42" y="209"/>
                    </a:lnTo>
                    <a:lnTo>
                      <a:pt x="34" y="209"/>
                    </a:lnTo>
                    <a:lnTo>
                      <a:pt x="34" y="209"/>
                    </a:lnTo>
                    <a:lnTo>
                      <a:pt x="28" y="209"/>
                    </a:lnTo>
                    <a:lnTo>
                      <a:pt x="28" y="209"/>
                    </a:lnTo>
                    <a:lnTo>
                      <a:pt x="20" y="209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20" y="195"/>
                    </a:lnTo>
                    <a:lnTo>
                      <a:pt x="20" y="195"/>
                    </a:lnTo>
                    <a:lnTo>
                      <a:pt x="14" y="188"/>
                    </a:lnTo>
                    <a:lnTo>
                      <a:pt x="20" y="188"/>
                    </a:lnTo>
                    <a:lnTo>
                      <a:pt x="20" y="181"/>
                    </a:lnTo>
                    <a:lnTo>
                      <a:pt x="20" y="173"/>
                    </a:lnTo>
                    <a:lnTo>
                      <a:pt x="20" y="173"/>
                    </a:lnTo>
                    <a:lnTo>
                      <a:pt x="20" y="76"/>
                    </a:lnTo>
                    <a:lnTo>
                      <a:pt x="0" y="76"/>
                    </a:lnTo>
                    <a:lnTo>
                      <a:pt x="0" y="48"/>
                    </a:lnTo>
                    <a:lnTo>
                      <a:pt x="20" y="48"/>
                    </a:lnTo>
                    <a:lnTo>
                      <a:pt x="20" y="14"/>
                    </a:lnTo>
                    <a:lnTo>
                      <a:pt x="48" y="0"/>
                    </a:lnTo>
                    <a:lnTo>
                      <a:pt x="48" y="48"/>
                    </a:lnTo>
                    <a:lnTo>
                      <a:pt x="69" y="48"/>
                    </a:lnTo>
                    <a:lnTo>
                      <a:pt x="69" y="76"/>
                    </a:lnTo>
                    <a:lnTo>
                      <a:pt x="48" y="76"/>
                    </a:lnTo>
                    <a:lnTo>
                      <a:pt x="48" y="167"/>
                    </a:lnTo>
                    <a:lnTo>
                      <a:pt x="48" y="173"/>
                    </a:lnTo>
                    <a:lnTo>
                      <a:pt x="48" y="173"/>
                    </a:lnTo>
                    <a:lnTo>
                      <a:pt x="48" y="173"/>
                    </a:lnTo>
                    <a:lnTo>
                      <a:pt x="48" y="181"/>
                    </a:lnTo>
                    <a:lnTo>
                      <a:pt x="48" y="181"/>
                    </a:lnTo>
                    <a:lnTo>
                      <a:pt x="48" y="181"/>
                    </a:lnTo>
                    <a:lnTo>
                      <a:pt x="48" y="181"/>
                    </a:lnTo>
                    <a:lnTo>
                      <a:pt x="48" y="181"/>
                    </a:lnTo>
                    <a:lnTo>
                      <a:pt x="48" y="181"/>
                    </a:lnTo>
                    <a:lnTo>
                      <a:pt x="48" y="181"/>
                    </a:lnTo>
                    <a:lnTo>
                      <a:pt x="48" y="181"/>
                    </a:lnTo>
                    <a:lnTo>
                      <a:pt x="48" y="181"/>
                    </a:lnTo>
                    <a:lnTo>
                      <a:pt x="48" y="181"/>
                    </a:lnTo>
                    <a:lnTo>
                      <a:pt x="48" y="181"/>
                    </a:lnTo>
                    <a:lnTo>
                      <a:pt x="48" y="188"/>
                    </a:lnTo>
                    <a:lnTo>
                      <a:pt x="48" y="181"/>
                    </a:lnTo>
                    <a:lnTo>
                      <a:pt x="48" y="181"/>
                    </a:lnTo>
                    <a:lnTo>
                      <a:pt x="48" y="181"/>
                    </a:lnTo>
                    <a:lnTo>
                      <a:pt x="48" y="181"/>
                    </a:lnTo>
                    <a:lnTo>
                      <a:pt x="48" y="188"/>
                    </a:lnTo>
                    <a:lnTo>
                      <a:pt x="48" y="188"/>
                    </a:lnTo>
                    <a:lnTo>
                      <a:pt x="56" y="188"/>
                    </a:lnTo>
                    <a:lnTo>
                      <a:pt x="56" y="188"/>
                    </a:lnTo>
                    <a:lnTo>
                      <a:pt x="56" y="188"/>
                    </a:lnTo>
                    <a:lnTo>
                      <a:pt x="56" y="188"/>
                    </a:lnTo>
                    <a:lnTo>
                      <a:pt x="62" y="188"/>
                    </a:lnTo>
                    <a:lnTo>
                      <a:pt x="62" y="188"/>
                    </a:lnTo>
                    <a:lnTo>
                      <a:pt x="62" y="188"/>
                    </a:lnTo>
                    <a:lnTo>
                      <a:pt x="62" y="188"/>
                    </a:lnTo>
                    <a:lnTo>
                      <a:pt x="62" y="188"/>
                    </a:lnTo>
                    <a:lnTo>
                      <a:pt x="69" y="1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875" name="Freeform 203"/>
              <p:cNvSpPr>
                <a:spLocks/>
              </p:cNvSpPr>
              <p:nvPr/>
            </p:nvSpPr>
            <p:spPr bwMode="auto">
              <a:xfrm>
                <a:off x="1136" y="5127"/>
                <a:ext cx="63" cy="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" y="28"/>
                  </a:cxn>
                  <a:cxn ang="0">
                    <a:pos x="28" y="21"/>
                  </a:cxn>
                  <a:cxn ang="0">
                    <a:pos x="35" y="14"/>
                  </a:cxn>
                  <a:cxn ang="0">
                    <a:pos x="42" y="8"/>
                  </a:cxn>
                  <a:cxn ang="0">
                    <a:pos x="49" y="0"/>
                  </a:cxn>
                  <a:cxn ang="0">
                    <a:pos x="62" y="0"/>
                  </a:cxn>
                  <a:cxn ang="0">
                    <a:pos x="62" y="0"/>
                  </a:cxn>
                  <a:cxn ang="0">
                    <a:pos x="76" y="0"/>
                  </a:cxn>
                  <a:cxn ang="0">
                    <a:pos x="84" y="0"/>
                  </a:cxn>
                  <a:cxn ang="0">
                    <a:pos x="90" y="8"/>
                  </a:cxn>
                  <a:cxn ang="0">
                    <a:pos x="98" y="8"/>
                  </a:cxn>
                  <a:cxn ang="0">
                    <a:pos x="104" y="14"/>
                  </a:cxn>
                  <a:cxn ang="0">
                    <a:pos x="112" y="21"/>
                  </a:cxn>
                  <a:cxn ang="0">
                    <a:pos x="112" y="21"/>
                  </a:cxn>
                  <a:cxn ang="0">
                    <a:pos x="112" y="28"/>
                  </a:cxn>
                  <a:cxn ang="0">
                    <a:pos x="112" y="35"/>
                  </a:cxn>
                  <a:cxn ang="0">
                    <a:pos x="112" y="42"/>
                  </a:cxn>
                  <a:cxn ang="0">
                    <a:pos x="118" y="42"/>
                  </a:cxn>
                  <a:cxn ang="0">
                    <a:pos x="118" y="49"/>
                  </a:cxn>
                  <a:cxn ang="0">
                    <a:pos x="118" y="56"/>
                  </a:cxn>
                  <a:cxn ang="0">
                    <a:pos x="118" y="63"/>
                  </a:cxn>
                  <a:cxn ang="0">
                    <a:pos x="126" y="161"/>
                  </a:cxn>
                  <a:cxn ang="0">
                    <a:pos x="98" y="70"/>
                  </a:cxn>
                  <a:cxn ang="0">
                    <a:pos x="90" y="63"/>
                  </a:cxn>
                  <a:cxn ang="0">
                    <a:pos x="90" y="56"/>
                  </a:cxn>
                  <a:cxn ang="0">
                    <a:pos x="90" y="49"/>
                  </a:cxn>
                  <a:cxn ang="0">
                    <a:pos x="90" y="42"/>
                  </a:cxn>
                  <a:cxn ang="0">
                    <a:pos x="84" y="35"/>
                  </a:cxn>
                  <a:cxn ang="0">
                    <a:pos x="84" y="35"/>
                  </a:cxn>
                  <a:cxn ang="0">
                    <a:pos x="76" y="28"/>
                  </a:cxn>
                  <a:cxn ang="0">
                    <a:pos x="70" y="28"/>
                  </a:cxn>
                  <a:cxn ang="0">
                    <a:pos x="62" y="28"/>
                  </a:cxn>
                  <a:cxn ang="0">
                    <a:pos x="56" y="28"/>
                  </a:cxn>
                  <a:cxn ang="0">
                    <a:pos x="49" y="28"/>
                  </a:cxn>
                  <a:cxn ang="0">
                    <a:pos x="42" y="28"/>
                  </a:cxn>
                  <a:cxn ang="0">
                    <a:pos x="35" y="35"/>
                  </a:cxn>
                  <a:cxn ang="0">
                    <a:pos x="28" y="42"/>
                  </a:cxn>
                  <a:cxn ang="0">
                    <a:pos x="28" y="56"/>
                  </a:cxn>
                  <a:cxn ang="0">
                    <a:pos x="28" y="70"/>
                  </a:cxn>
                  <a:cxn ang="0">
                    <a:pos x="28" y="77"/>
                  </a:cxn>
                  <a:cxn ang="0">
                    <a:pos x="0" y="161"/>
                  </a:cxn>
                </a:cxnLst>
                <a:rect l="0" t="0" r="r" b="b"/>
                <a:pathLst>
                  <a:path w="126" h="161">
                    <a:moveTo>
                      <a:pt x="0" y="161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8" y="21"/>
                    </a:lnTo>
                    <a:lnTo>
                      <a:pt x="35" y="14"/>
                    </a:lnTo>
                    <a:lnTo>
                      <a:pt x="35" y="14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56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70" y="0"/>
                    </a:lnTo>
                    <a:lnTo>
                      <a:pt x="76" y="0"/>
                    </a:lnTo>
                    <a:lnTo>
                      <a:pt x="84" y="0"/>
                    </a:lnTo>
                    <a:lnTo>
                      <a:pt x="84" y="0"/>
                    </a:lnTo>
                    <a:lnTo>
                      <a:pt x="90" y="0"/>
                    </a:lnTo>
                    <a:lnTo>
                      <a:pt x="90" y="8"/>
                    </a:lnTo>
                    <a:lnTo>
                      <a:pt x="98" y="8"/>
                    </a:lnTo>
                    <a:lnTo>
                      <a:pt x="98" y="8"/>
                    </a:lnTo>
                    <a:lnTo>
                      <a:pt x="104" y="14"/>
                    </a:lnTo>
                    <a:lnTo>
                      <a:pt x="104" y="14"/>
                    </a:lnTo>
                    <a:lnTo>
                      <a:pt x="104" y="14"/>
                    </a:lnTo>
                    <a:lnTo>
                      <a:pt x="112" y="21"/>
                    </a:lnTo>
                    <a:lnTo>
                      <a:pt x="112" y="21"/>
                    </a:lnTo>
                    <a:lnTo>
                      <a:pt x="112" y="21"/>
                    </a:lnTo>
                    <a:lnTo>
                      <a:pt x="112" y="28"/>
                    </a:lnTo>
                    <a:lnTo>
                      <a:pt x="112" y="28"/>
                    </a:lnTo>
                    <a:lnTo>
                      <a:pt x="112" y="35"/>
                    </a:lnTo>
                    <a:lnTo>
                      <a:pt x="112" y="35"/>
                    </a:lnTo>
                    <a:lnTo>
                      <a:pt x="112" y="42"/>
                    </a:lnTo>
                    <a:lnTo>
                      <a:pt x="112" y="42"/>
                    </a:lnTo>
                    <a:lnTo>
                      <a:pt x="112" y="42"/>
                    </a:lnTo>
                    <a:lnTo>
                      <a:pt x="118" y="42"/>
                    </a:lnTo>
                    <a:lnTo>
                      <a:pt x="118" y="49"/>
                    </a:lnTo>
                    <a:lnTo>
                      <a:pt x="118" y="49"/>
                    </a:lnTo>
                    <a:lnTo>
                      <a:pt x="118" y="56"/>
                    </a:lnTo>
                    <a:lnTo>
                      <a:pt x="118" y="56"/>
                    </a:lnTo>
                    <a:lnTo>
                      <a:pt x="118" y="56"/>
                    </a:lnTo>
                    <a:lnTo>
                      <a:pt x="118" y="63"/>
                    </a:lnTo>
                    <a:lnTo>
                      <a:pt x="118" y="63"/>
                    </a:lnTo>
                    <a:lnTo>
                      <a:pt x="126" y="161"/>
                    </a:lnTo>
                    <a:lnTo>
                      <a:pt x="98" y="161"/>
                    </a:lnTo>
                    <a:lnTo>
                      <a:pt x="98" y="70"/>
                    </a:lnTo>
                    <a:lnTo>
                      <a:pt x="90" y="70"/>
                    </a:lnTo>
                    <a:lnTo>
                      <a:pt x="90" y="63"/>
                    </a:lnTo>
                    <a:lnTo>
                      <a:pt x="90" y="56"/>
                    </a:lnTo>
                    <a:lnTo>
                      <a:pt x="90" y="56"/>
                    </a:lnTo>
                    <a:lnTo>
                      <a:pt x="90" y="49"/>
                    </a:lnTo>
                    <a:lnTo>
                      <a:pt x="90" y="49"/>
                    </a:lnTo>
                    <a:lnTo>
                      <a:pt x="90" y="42"/>
                    </a:lnTo>
                    <a:lnTo>
                      <a:pt x="90" y="42"/>
                    </a:lnTo>
                    <a:lnTo>
                      <a:pt x="84" y="42"/>
                    </a:lnTo>
                    <a:lnTo>
                      <a:pt x="84" y="35"/>
                    </a:lnTo>
                    <a:lnTo>
                      <a:pt x="84" y="35"/>
                    </a:lnTo>
                    <a:lnTo>
                      <a:pt x="84" y="35"/>
                    </a:lnTo>
                    <a:lnTo>
                      <a:pt x="76" y="28"/>
                    </a:lnTo>
                    <a:lnTo>
                      <a:pt x="76" y="28"/>
                    </a:lnTo>
                    <a:lnTo>
                      <a:pt x="76" y="28"/>
                    </a:lnTo>
                    <a:lnTo>
                      <a:pt x="70" y="28"/>
                    </a:lnTo>
                    <a:lnTo>
                      <a:pt x="70" y="28"/>
                    </a:lnTo>
                    <a:lnTo>
                      <a:pt x="62" y="28"/>
                    </a:lnTo>
                    <a:lnTo>
                      <a:pt x="62" y="28"/>
                    </a:lnTo>
                    <a:lnTo>
                      <a:pt x="56" y="28"/>
                    </a:lnTo>
                    <a:lnTo>
                      <a:pt x="49" y="28"/>
                    </a:lnTo>
                    <a:lnTo>
                      <a:pt x="49" y="28"/>
                    </a:lnTo>
                    <a:lnTo>
                      <a:pt x="49" y="28"/>
                    </a:lnTo>
                    <a:lnTo>
                      <a:pt x="42" y="28"/>
                    </a:lnTo>
                    <a:lnTo>
                      <a:pt x="42" y="35"/>
                    </a:lnTo>
                    <a:lnTo>
                      <a:pt x="35" y="35"/>
                    </a:lnTo>
                    <a:lnTo>
                      <a:pt x="35" y="42"/>
                    </a:lnTo>
                    <a:lnTo>
                      <a:pt x="28" y="42"/>
                    </a:lnTo>
                    <a:lnTo>
                      <a:pt x="28" y="49"/>
                    </a:lnTo>
                    <a:lnTo>
                      <a:pt x="28" y="56"/>
                    </a:lnTo>
                    <a:lnTo>
                      <a:pt x="28" y="63"/>
                    </a:lnTo>
                    <a:lnTo>
                      <a:pt x="28" y="70"/>
                    </a:lnTo>
                    <a:lnTo>
                      <a:pt x="28" y="70"/>
                    </a:lnTo>
                    <a:lnTo>
                      <a:pt x="28" y="77"/>
                    </a:lnTo>
                    <a:lnTo>
                      <a:pt x="28" y="161"/>
                    </a:lnTo>
                    <a:lnTo>
                      <a:pt x="0" y="1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876" name="Freeform 204"/>
              <p:cNvSpPr>
                <a:spLocks noEditPoints="1"/>
              </p:cNvSpPr>
              <p:nvPr/>
            </p:nvSpPr>
            <p:spPr bwMode="auto">
              <a:xfrm>
                <a:off x="1213" y="5092"/>
                <a:ext cx="73" cy="147"/>
              </a:xfrm>
              <a:custGeom>
                <a:avLst/>
                <a:gdLst/>
                <a:ahLst/>
                <a:cxnLst>
                  <a:cxn ang="0">
                    <a:pos x="14" y="266"/>
                  </a:cxn>
                  <a:cxn ang="0">
                    <a:pos x="14" y="259"/>
                  </a:cxn>
                  <a:cxn ang="0">
                    <a:pos x="14" y="266"/>
                  </a:cxn>
                  <a:cxn ang="0">
                    <a:pos x="20" y="266"/>
                  </a:cxn>
                  <a:cxn ang="0">
                    <a:pos x="20" y="266"/>
                  </a:cxn>
                  <a:cxn ang="0">
                    <a:pos x="20" y="266"/>
                  </a:cxn>
                  <a:cxn ang="0">
                    <a:pos x="20" y="266"/>
                  </a:cxn>
                  <a:cxn ang="0">
                    <a:pos x="27" y="259"/>
                  </a:cxn>
                  <a:cxn ang="0">
                    <a:pos x="34" y="266"/>
                  </a:cxn>
                  <a:cxn ang="0">
                    <a:pos x="34" y="266"/>
                  </a:cxn>
                  <a:cxn ang="0">
                    <a:pos x="41" y="259"/>
                  </a:cxn>
                  <a:cxn ang="0">
                    <a:pos x="41" y="259"/>
                  </a:cxn>
                  <a:cxn ang="0">
                    <a:pos x="41" y="259"/>
                  </a:cxn>
                  <a:cxn ang="0">
                    <a:pos x="41" y="259"/>
                  </a:cxn>
                  <a:cxn ang="0">
                    <a:pos x="41" y="252"/>
                  </a:cxn>
                  <a:cxn ang="0">
                    <a:pos x="41" y="252"/>
                  </a:cxn>
                  <a:cxn ang="0">
                    <a:pos x="48" y="245"/>
                  </a:cxn>
                  <a:cxn ang="0">
                    <a:pos x="48" y="245"/>
                  </a:cxn>
                  <a:cxn ang="0">
                    <a:pos x="48" y="238"/>
                  </a:cxn>
                  <a:cxn ang="0">
                    <a:pos x="48" y="231"/>
                  </a:cxn>
                  <a:cxn ang="0">
                    <a:pos x="48" y="231"/>
                  </a:cxn>
                  <a:cxn ang="0">
                    <a:pos x="48" y="231"/>
                  </a:cxn>
                  <a:cxn ang="0">
                    <a:pos x="55" y="231"/>
                  </a:cxn>
                  <a:cxn ang="0">
                    <a:pos x="55" y="231"/>
                  </a:cxn>
                  <a:cxn ang="0">
                    <a:pos x="55" y="231"/>
                  </a:cxn>
                  <a:cxn ang="0">
                    <a:pos x="27" y="70"/>
                  </a:cxn>
                  <a:cxn ang="0">
                    <a:pos x="62" y="167"/>
                  </a:cxn>
                  <a:cxn ang="0">
                    <a:pos x="62" y="175"/>
                  </a:cxn>
                  <a:cxn ang="0">
                    <a:pos x="62" y="181"/>
                  </a:cxn>
                  <a:cxn ang="0">
                    <a:pos x="69" y="181"/>
                  </a:cxn>
                  <a:cxn ang="0">
                    <a:pos x="69" y="189"/>
                  </a:cxn>
                  <a:cxn ang="0">
                    <a:pos x="69" y="195"/>
                  </a:cxn>
                  <a:cxn ang="0">
                    <a:pos x="69" y="195"/>
                  </a:cxn>
                  <a:cxn ang="0">
                    <a:pos x="76" y="189"/>
                  </a:cxn>
                  <a:cxn ang="0">
                    <a:pos x="76" y="181"/>
                  </a:cxn>
                  <a:cxn ang="0">
                    <a:pos x="76" y="181"/>
                  </a:cxn>
                  <a:cxn ang="0">
                    <a:pos x="76" y="175"/>
                  </a:cxn>
                  <a:cxn ang="0">
                    <a:pos x="117" y="70"/>
                  </a:cxn>
                  <a:cxn ang="0">
                    <a:pos x="83" y="238"/>
                  </a:cxn>
                  <a:cxn ang="0">
                    <a:pos x="76" y="245"/>
                  </a:cxn>
                  <a:cxn ang="0">
                    <a:pos x="76" y="252"/>
                  </a:cxn>
                  <a:cxn ang="0">
                    <a:pos x="69" y="259"/>
                  </a:cxn>
                  <a:cxn ang="0">
                    <a:pos x="69" y="266"/>
                  </a:cxn>
                  <a:cxn ang="0">
                    <a:pos x="69" y="266"/>
                  </a:cxn>
                  <a:cxn ang="0">
                    <a:pos x="62" y="266"/>
                  </a:cxn>
                  <a:cxn ang="0">
                    <a:pos x="62" y="272"/>
                  </a:cxn>
                  <a:cxn ang="0">
                    <a:pos x="55" y="280"/>
                  </a:cxn>
                  <a:cxn ang="0">
                    <a:pos x="55" y="286"/>
                  </a:cxn>
                  <a:cxn ang="0">
                    <a:pos x="48" y="286"/>
                  </a:cxn>
                  <a:cxn ang="0">
                    <a:pos x="41" y="286"/>
                  </a:cxn>
                  <a:cxn ang="0">
                    <a:pos x="34" y="286"/>
                  </a:cxn>
                  <a:cxn ang="0">
                    <a:pos x="34" y="286"/>
                  </a:cxn>
                  <a:cxn ang="0">
                    <a:pos x="27" y="286"/>
                  </a:cxn>
                  <a:cxn ang="0">
                    <a:pos x="27" y="286"/>
                  </a:cxn>
                  <a:cxn ang="0">
                    <a:pos x="20" y="286"/>
                  </a:cxn>
                  <a:cxn ang="0">
                    <a:pos x="20" y="286"/>
                  </a:cxn>
                  <a:cxn ang="0">
                    <a:pos x="20" y="286"/>
                  </a:cxn>
                  <a:cxn ang="0">
                    <a:pos x="20" y="294"/>
                  </a:cxn>
                  <a:cxn ang="0">
                    <a:pos x="83" y="0"/>
                  </a:cxn>
                  <a:cxn ang="0">
                    <a:pos x="83" y="42"/>
                  </a:cxn>
                </a:cxnLst>
                <a:rect l="0" t="0" r="r" b="b"/>
                <a:pathLst>
                  <a:path w="145" h="294">
                    <a:moveTo>
                      <a:pt x="20" y="294"/>
                    </a:moveTo>
                    <a:lnTo>
                      <a:pt x="14" y="266"/>
                    </a:lnTo>
                    <a:lnTo>
                      <a:pt x="14" y="266"/>
                    </a:lnTo>
                    <a:lnTo>
                      <a:pt x="14" y="259"/>
                    </a:lnTo>
                    <a:lnTo>
                      <a:pt x="14" y="266"/>
                    </a:lnTo>
                    <a:lnTo>
                      <a:pt x="14" y="266"/>
                    </a:lnTo>
                    <a:lnTo>
                      <a:pt x="14" y="259"/>
                    </a:lnTo>
                    <a:lnTo>
                      <a:pt x="20" y="266"/>
                    </a:lnTo>
                    <a:lnTo>
                      <a:pt x="20" y="266"/>
                    </a:lnTo>
                    <a:lnTo>
                      <a:pt x="20" y="266"/>
                    </a:lnTo>
                    <a:lnTo>
                      <a:pt x="20" y="266"/>
                    </a:lnTo>
                    <a:lnTo>
                      <a:pt x="20" y="266"/>
                    </a:lnTo>
                    <a:lnTo>
                      <a:pt x="20" y="266"/>
                    </a:lnTo>
                    <a:lnTo>
                      <a:pt x="20" y="266"/>
                    </a:lnTo>
                    <a:lnTo>
                      <a:pt x="20" y="266"/>
                    </a:lnTo>
                    <a:lnTo>
                      <a:pt x="27" y="259"/>
                    </a:lnTo>
                    <a:lnTo>
                      <a:pt x="27" y="266"/>
                    </a:lnTo>
                    <a:lnTo>
                      <a:pt x="34" y="266"/>
                    </a:lnTo>
                    <a:lnTo>
                      <a:pt x="34" y="266"/>
                    </a:lnTo>
                    <a:lnTo>
                      <a:pt x="34" y="266"/>
                    </a:lnTo>
                    <a:lnTo>
                      <a:pt x="41" y="259"/>
                    </a:lnTo>
                    <a:lnTo>
                      <a:pt x="41" y="259"/>
                    </a:lnTo>
                    <a:lnTo>
                      <a:pt x="41" y="259"/>
                    </a:lnTo>
                    <a:lnTo>
                      <a:pt x="41" y="259"/>
                    </a:lnTo>
                    <a:lnTo>
                      <a:pt x="41" y="259"/>
                    </a:lnTo>
                    <a:lnTo>
                      <a:pt x="41" y="259"/>
                    </a:lnTo>
                    <a:lnTo>
                      <a:pt x="41" y="259"/>
                    </a:lnTo>
                    <a:lnTo>
                      <a:pt x="41" y="259"/>
                    </a:lnTo>
                    <a:lnTo>
                      <a:pt x="41" y="252"/>
                    </a:lnTo>
                    <a:lnTo>
                      <a:pt x="41" y="252"/>
                    </a:lnTo>
                    <a:lnTo>
                      <a:pt x="41" y="252"/>
                    </a:lnTo>
                    <a:lnTo>
                      <a:pt x="41" y="252"/>
                    </a:lnTo>
                    <a:lnTo>
                      <a:pt x="41" y="245"/>
                    </a:lnTo>
                    <a:lnTo>
                      <a:pt x="48" y="245"/>
                    </a:lnTo>
                    <a:lnTo>
                      <a:pt x="48" y="245"/>
                    </a:lnTo>
                    <a:lnTo>
                      <a:pt x="48" y="245"/>
                    </a:lnTo>
                    <a:lnTo>
                      <a:pt x="48" y="238"/>
                    </a:lnTo>
                    <a:lnTo>
                      <a:pt x="48" y="238"/>
                    </a:lnTo>
                    <a:lnTo>
                      <a:pt x="48" y="238"/>
                    </a:lnTo>
                    <a:lnTo>
                      <a:pt x="48" y="231"/>
                    </a:lnTo>
                    <a:lnTo>
                      <a:pt x="48" y="231"/>
                    </a:lnTo>
                    <a:lnTo>
                      <a:pt x="48" y="231"/>
                    </a:lnTo>
                    <a:lnTo>
                      <a:pt x="48" y="231"/>
                    </a:lnTo>
                    <a:lnTo>
                      <a:pt x="48" y="231"/>
                    </a:lnTo>
                    <a:lnTo>
                      <a:pt x="55" y="231"/>
                    </a:lnTo>
                    <a:lnTo>
                      <a:pt x="55" y="231"/>
                    </a:lnTo>
                    <a:lnTo>
                      <a:pt x="55" y="231"/>
                    </a:lnTo>
                    <a:lnTo>
                      <a:pt x="55" y="231"/>
                    </a:lnTo>
                    <a:lnTo>
                      <a:pt x="55" y="231"/>
                    </a:lnTo>
                    <a:lnTo>
                      <a:pt x="55" y="231"/>
                    </a:lnTo>
                    <a:lnTo>
                      <a:pt x="0" y="70"/>
                    </a:lnTo>
                    <a:lnTo>
                      <a:pt x="27" y="70"/>
                    </a:lnTo>
                    <a:lnTo>
                      <a:pt x="62" y="161"/>
                    </a:lnTo>
                    <a:lnTo>
                      <a:pt x="62" y="167"/>
                    </a:lnTo>
                    <a:lnTo>
                      <a:pt x="62" y="167"/>
                    </a:lnTo>
                    <a:lnTo>
                      <a:pt x="62" y="175"/>
                    </a:lnTo>
                    <a:lnTo>
                      <a:pt x="62" y="175"/>
                    </a:lnTo>
                    <a:lnTo>
                      <a:pt x="62" y="181"/>
                    </a:lnTo>
                    <a:lnTo>
                      <a:pt x="69" y="181"/>
                    </a:lnTo>
                    <a:lnTo>
                      <a:pt x="69" y="181"/>
                    </a:lnTo>
                    <a:lnTo>
                      <a:pt x="69" y="189"/>
                    </a:lnTo>
                    <a:lnTo>
                      <a:pt x="69" y="189"/>
                    </a:lnTo>
                    <a:lnTo>
                      <a:pt x="69" y="195"/>
                    </a:lnTo>
                    <a:lnTo>
                      <a:pt x="69" y="195"/>
                    </a:lnTo>
                    <a:lnTo>
                      <a:pt x="69" y="195"/>
                    </a:lnTo>
                    <a:lnTo>
                      <a:pt x="69" y="195"/>
                    </a:lnTo>
                    <a:lnTo>
                      <a:pt x="69" y="189"/>
                    </a:lnTo>
                    <a:lnTo>
                      <a:pt x="76" y="189"/>
                    </a:lnTo>
                    <a:lnTo>
                      <a:pt x="76" y="189"/>
                    </a:lnTo>
                    <a:lnTo>
                      <a:pt x="76" y="181"/>
                    </a:lnTo>
                    <a:lnTo>
                      <a:pt x="76" y="181"/>
                    </a:lnTo>
                    <a:lnTo>
                      <a:pt x="76" y="181"/>
                    </a:lnTo>
                    <a:lnTo>
                      <a:pt x="76" y="175"/>
                    </a:lnTo>
                    <a:lnTo>
                      <a:pt x="76" y="175"/>
                    </a:lnTo>
                    <a:lnTo>
                      <a:pt x="76" y="175"/>
                    </a:lnTo>
                    <a:lnTo>
                      <a:pt x="117" y="70"/>
                    </a:lnTo>
                    <a:lnTo>
                      <a:pt x="145" y="70"/>
                    </a:lnTo>
                    <a:lnTo>
                      <a:pt x="83" y="238"/>
                    </a:lnTo>
                    <a:lnTo>
                      <a:pt x="76" y="238"/>
                    </a:lnTo>
                    <a:lnTo>
                      <a:pt x="76" y="245"/>
                    </a:lnTo>
                    <a:lnTo>
                      <a:pt x="76" y="245"/>
                    </a:lnTo>
                    <a:lnTo>
                      <a:pt x="76" y="252"/>
                    </a:lnTo>
                    <a:lnTo>
                      <a:pt x="76" y="259"/>
                    </a:lnTo>
                    <a:lnTo>
                      <a:pt x="69" y="259"/>
                    </a:lnTo>
                    <a:lnTo>
                      <a:pt x="69" y="259"/>
                    </a:lnTo>
                    <a:lnTo>
                      <a:pt x="69" y="266"/>
                    </a:lnTo>
                    <a:lnTo>
                      <a:pt x="69" y="266"/>
                    </a:lnTo>
                    <a:lnTo>
                      <a:pt x="69" y="266"/>
                    </a:lnTo>
                    <a:lnTo>
                      <a:pt x="69" y="266"/>
                    </a:lnTo>
                    <a:lnTo>
                      <a:pt x="62" y="266"/>
                    </a:lnTo>
                    <a:lnTo>
                      <a:pt x="62" y="272"/>
                    </a:lnTo>
                    <a:lnTo>
                      <a:pt x="62" y="272"/>
                    </a:lnTo>
                    <a:lnTo>
                      <a:pt x="55" y="280"/>
                    </a:lnTo>
                    <a:lnTo>
                      <a:pt x="55" y="280"/>
                    </a:lnTo>
                    <a:lnTo>
                      <a:pt x="55" y="286"/>
                    </a:lnTo>
                    <a:lnTo>
                      <a:pt x="55" y="286"/>
                    </a:lnTo>
                    <a:lnTo>
                      <a:pt x="48" y="286"/>
                    </a:lnTo>
                    <a:lnTo>
                      <a:pt x="48" y="286"/>
                    </a:lnTo>
                    <a:lnTo>
                      <a:pt x="48" y="286"/>
                    </a:lnTo>
                    <a:lnTo>
                      <a:pt x="41" y="286"/>
                    </a:lnTo>
                    <a:lnTo>
                      <a:pt x="41" y="286"/>
                    </a:lnTo>
                    <a:lnTo>
                      <a:pt x="34" y="286"/>
                    </a:lnTo>
                    <a:lnTo>
                      <a:pt x="34" y="286"/>
                    </a:lnTo>
                    <a:lnTo>
                      <a:pt x="34" y="286"/>
                    </a:lnTo>
                    <a:lnTo>
                      <a:pt x="27" y="286"/>
                    </a:lnTo>
                    <a:lnTo>
                      <a:pt x="27" y="286"/>
                    </a:lnTo>
                    <a:lnTo>
                      <a:pt x="27" y="286"/>
                    </a:lnTo>
                    <a:lnTo>
                      <a:pt x="27" y="286"/>
                    </a:lnTo>
                    <a:lnTo>
                      <a:pt x="27" y="286"/>
                    </a:lnTo>
                    <a:lnTo>
                      <a:pt x="20" y="286"/>
                    </a:lnTo>
                    <a:lnTo>
                      <a:pt x="20" y="286"/>
                    </a:lnTo>
                    <a:lnTo>
                      <a:pt x="20" y="286"/>
                    </a:lnTo>
                    <a:lnTo>
                      <a:pt x="20" y="286"/>
                    </a:lnTo>
                    <a:lnTo>
                      <a:pt x="20" y="286"/>
                    </a:lnTo>
                    <a:lnTo>
                      <a:pt x="20" y="286"/>
                    </a:lnTo>
                    <a:lnTo>
                      <a:pt x="20" y="294"/>
                    </a:lnTo>
                    <a:close/>
                    <a:moveTo>
                      <a:pt x="62" y="42"/>
                    </a:moveTo>
                    <a:lnTo>
                      <a:pt x="83" y="0"/>
                    </a:lnTo>
                    <a:lnTo>
                      <a:pt x="117" y="0"/>
                    </a:lnTo>
                    <a:lnTo>
                      <a:pt x="83" y="42"/>
                    </a:lnTo>
                    <a:lnTo>
                      <a:pt x="62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877" name="Freeform 205"/>
              <p:cNvSpPr>
                <a:spLocks/>
              </p:cNvSpPr>
              <p:nvPr/>
            </p:nvSpPr>
            <p:spPr bwMode="auto">
              <a:xfrm>
                <a:off x="1296" y="5127"/>
                <a:ext cx="70" cy="80"/>
              </a:xfrm>
              <a:custGeom>
                <a:avLst/>
                <a:gdLst/>
                <a:ahLst/>
                <a:cxnLst>
                  <a:cxn ang="0">
                    <a:pos x="132" y="119"/>
                  </a:cxn>
                  <a:cxn ang="0">
                    <a:pos x="125" y="133"/>
                  </a:cxn>
                  <a:cxn ang="0">
                    <a:pos x="111" y="147"/>
                  </a:cxn>
                  <a:cxn ang="0">
                    <a:pos x="97" y="161"/>
                  </a:cxn>
                  <a:cxn ang="0">
                    <a:pos x="83" y="161"/>
                  </a:cxn>
                  <a:cxn ang="0">
                    <a:pos x="56" y="161"/>
                  </a:cxn>
                  <a:cxn ang="0">
                    <a:pos x="34" y="161"/>
                  </a:cxn>
                  <a:cxn ang="0">
                    <a:pos x="14" y="147"/>
                  </a:cxn>
                  <a:cxn ang="0">
                    <a:pos x="6" y="125"/>
                  </a:cxn>
                  <a:cxn ang="0">
                    <a:pos x="0" y="105"/>
                  </a:cxn>
                  <a:cxn ang="0">
                    <a:pos x="0" y="84"/>
                  </a:cxn>
                  <a:cxn ang="0">
                    <a:pos x="0" y="56"/>
                  </a:cxn>
                  <a:cxn ang="0">
                    <a:pos x="6" y="35"/>
                  </a:cxn>
                  <a:cxn ang="0">
                    <a:pos x="14" y="21"/>
                  </a:cxn>
                  <a:cxn ang="0">
                    <a:pos x="28" y="8"/>
                  </a:cxn>
                  <a:cxn ang="0">
                    <a:pos x="48" y="0"/>
                  </a:cxn>
                  <a:cxn ang="0">
                    <a:pos x="62" y="0"/>
                  </a:cxn>
                  <a:cxn ang="0">
                    <a:pos x="76" y="0"/>
                  </a:cxn>
                  <a:cxn ang="0">
                    <a:pos x="97" y="8"/>
                  </a:cxn>
                  <a:cxn ang="0">
                    <a:pos x="111" y="14"/>
                  </a:cxn>
                  <a:cxn ang="0">
                    <a:pos x="118" y="28"/>
                  </a:cxn>
                  <a:cxn ang="0">
                    <a:pos x="125" y="42"/>
                  </a:cxn>
                  <a:cxn ang="0">
                    <a:pos x="97" y="49"/>
                  </a:cxn>
                  <a:cxn ang="0">
                    <a:pos x="90" y="42"/>
                  </a:cxn>
                  <a:cxn ang="0">
                    <a:pos x="83" y="35"/>
                  </a:cxn>
                  <a:cxn ang="0">
                    <a:pos x="76" y="28"/>
                  </a:cxn>
                  <a:cxn ang="0">
                    <a:pos x="69" y="28"/>
                  </a:cxn>
                  <a:cxn ang="0">
                    <a:pos x="56" y="28"/>
                  </a:cxn>
                  <a:cxn ang="0">
                    <a:pos x="42" y="28"/>
                  </a:cxn>
                  <a:cxn ang="0">
                    <a:pos x="34" y="42"/>
                  </a:cxn>
                  <a:cxn ang="0">
                    <a:pos x="28" y="56"/>
                  </a:cxn>
                  <a:cxn ang="0">
                    <a:pos x="28" y="70"/>
                  </a:cxn>
                  <a:cxn ang="0">
                    <a:pos x="28" y="97"/>
                  </a:cxn>
                  <a:cxn ang="0">
                    <a:pos x="28" y="119"/>
                  </a:cxn>
                  <a:cxn ang="0">
                    <a:pos x="34" y="125"/>
                  </a:cxn>
                  <a:cxn ang="0">
                    <a:pos x="48" y="133"/>
                  </a:cxn>
                  <a:cxn ang="0">
                    <a:pos x="62" y="133"/>
                  </a:cxn>
                  <a:cxn ang="0">
                    <a:pos x="69" y="133"/>
                  </a:cxn>
                  <a:cxn ang="0">
                    <a:pos x="83" y="133"/>
                  </a:cxn>
                  <a:cxn ang="0">
                    <a:pos x="90" y="125"/>
                  </a:cxn>
                  <a:cxn ang="0">
                    <a:pos x="97" y="119"/>
                  </a:cxn>
                  <a:cxn ang="0">
                    <a:pos x="104" y="105"/>
                  </a:cxn>
                </a:cxnLst>
                <a:rect l="0" t="0" r="r" b="b"/>
                <a:pathLst>
                  <a:path w="139" h="161">
                    <a:moveTo>
                      <a:pt x="111" y="97"/>
                    </a:moveTo>
                    <a:lnTo>
                      <a:pt x="139" y="105"/>
                    </a:lnTo>
                    <a:lnTo>
                      <a:pt x="132" y="119"/>
                    </a:lnTo>
                    <a:lnTo>
                      <a:pt x="132" y="119"/>
                    </a:lnTo>
                    <a:lnTo>
                      <a:pt x="125" y="125"/>
                    </a:lnTo>
                    <a:lnTo>
                      <a:pt x="125" y="133"/>
                    </a:lnTo>
                    <a:lnTo>
                      <a:pt x="125" y="140"/>
                    </a:lnTo>
                    <a:lnTo>
                      <a:pt x="118" y="147"/>
                    </a:lnTo>
                    <a:lnTo>
                      <a:pt x="111" y="147"/>
                    </a:lnTo>
                    <a:lnTo>
                      <a:pt x="111" y="154"/>
                    </a:lnTo>
                    <a:lnTo>
                      <a:pt x="104" y="154"/>
                    </a:lnTo>
                    <a:lnTo>
                      <a:pt x="97" y="161"/>
                    </a:lnTo>
                    <a:lnTo>
                      <a:pt x="90" y="161"/>
                    </a:lnTo>
                    <a:lnTo>
                      <a:pt x="83" y="161"/>
                    </a:lnTo>
                    <a:lnTo>
                      <a:pt x="83" y="161"/>
                    </a:lnTo>
                    <a:lnTo>
                      <a:pt x="76" y="161"/>
                    </a:lnTo>
                    <a:lnTo>
                      <a:pt x="69" y="161"/>
                    </a:lnTo>
                    <a:lnTo>
                      <a:pt x="56" y="161"/>
                    </a:lnTo>
                    <a:lnTo>
                      <a:pt x="48" y="161"/>
                    </a:lnTo>
                    <a:lnTo>
                      <a:pt x="42" y="161"/>
                    </a:lnTo>
                    <a:lnTo>
                      <a:pt x="34" y="161"/>
                    </a:lnTo>
                    <a:lnTo>
                      <a:pt x="28" y="154"/>
                    </a:lnTo>
                    <a:lnTo>
                      <a:pt x="20" y="154"/>
                    </a:lnTo>
                    <a:lnTo>
                      <a:pt x="14" y="147"/>
                    </a:lnTo>
                    <a:lnTo>
                      <a:pt x="14" y="140"/>
                    </a:lnTo>
                    <a:lnTo>
                      <a:pt x="6" y="133"/>
                    </a:lnTo>
                    <a:lnTo>
                      <a:pt x="6" y="125"/>
                    </a:lnTo>
                    <a:lnTo>
                      <a:pt x="0" y="119"/>
                    </a:lnTo>
                    <a:lnTo>
                      <a:pt x="0" y="111"/>
                    </a:lnTo>
                    <a:lnTo>
                      <a:pt x="0" y="105"/>
                    </a:lnTo>
                    <a:lnTo>
                      <a:pt x="0" y="97"/>
                    </a:lnTo>
                    <a:lnTo>
                      <a:pt x="0" y="91"/>
                    </a:lnTo>
                    <a:lnTo>
                      <a:pt x="0" y="84"/>
                    </a:lnTo>
                    <a:lnTo>
                      <a:pt x="0" y="77"/>
                    </a:lnTo>
                    <a:lnTo>
                      <a:pt x="0" y="63"/>
                    </a:lnTo>
                    <a:lnTo>
                      <a:pt x="0" y="56"/>
                    </a:lnTo>
                    <a:lnTo>
                      <a:pt x="0" y="49"/>
                    </a:lnTo>
                    <a:lnTo>
                      <a:pt x="0" y="42"/>
                    </a:lnTo>
                    <a:lnTo>
                      <a:pt x="6" y="35"/>
                    </a:lnTo>
                    <a:lnTo>
                      <a:pt x="6" y="28"/>
                    </a:lnTo>
                    <a:lnTo>
                      <a:pt x="14" y="21"/>
                    </a:lnTo>
                    <a:lnTo>
                      <a:pt x="14" y="21"/>
                    </a:lnTo>
                    <a:lnTo>
                      <a:pt x="20" y="14"/>
                    </a:lnTo>
                    <a:lnTo>
                      <a:pt x="20" y="8"/>
                    </a:lnTo>
                    <a:lnTo>
                      <a:pt x="28" y="8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48" y="0"/>
                    </a:lnTo>
                    <a:lnTo>
                      <a:pt x="56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9" y="0"/>
                    </a:lnTo>
                    <a:lnTo>
                      <a:pt x="76" y="0"/>
                    </a:lnTo>
                    <a:lnTo>
                      <a:pt x="76" y="0"/>
                    </a:lnTo>
                    <a:lnTo>
                      <a:pt x="83" y="0"/>
                    </a:lnTo>
                    <a:lnTo>
                      <a:pt x="90" y="0"/>
                    </a:lnTo>
                    <a:lnTo>
                      <a:pt x="97" y="8"/>
                    </a:lnTo>
                    <a:lnTo>
                      <a:pt x="104" y="8"/>
                    </a:lnTo>
                    <a:lnTo>
                      <a:pt x="104" y="14"/>
                    </a:lnTo>
                    <a:lnTo>
                      <a:pt x="111" y="14"/>
                    </a:lnTo>
                    <a:lnTo>
                      <a:pt x="111" y="21"/>
                    </a:lnTo>
                    <a:lnTo>
                      <a:pt x="118" y="28"/>
                    </a:lnTo>
                    <a:lnTo>
                      <a:pt x="118" y="28"/>
                    </a:lnTo>
                    <a:lnTo>
                      <a:pt x="125" y="35"/>
                    </a:lnTo>
                    <a:lnTo>
                      <a:pt x="125" y="42"/>
                    </a:lnTo>
                    <a:lnTo>
                      <a:pt x="125" y="42"/>
                    </a:lnTo>
                    <a:lnTo>
                      <a:pt x="104" y="49"/>
                    </a:lnTo>
                    <a:lnTo>
                      <a:pt x="97" y="49"/>
                    </a:lnTo>
                    <a:lnTo>
                      <a:pt x="97" y="49"/>
                    </a:lnTo>
                    <a:lnTo>
                      <a:pt x="97" y="49"/>
                    </a:lnTo>
                    <a:lnTo>
                      <a:pt x="90" y="42"/>
                    </a:lnTo>
                    <a:lnTo>
                      <a:pt x="90" y="42"/>
                    </a:lnTo>
                    <a:lnTo>
                      <a:pt x="90" y="42"/>
                    </a:lnTo>
                    <a:lnTo>
                      <a:pt x="83" y="35"/>
                    </a:lnTo>
                    <a:lnTo>
                      <a:pt x="83" y="35"/>
                    </a:lnTo>
                    <a:lnTo>
                      <a:pt x="76" y="28"/>
                    </a:lnTo>
                    <a:lnTo>
                      <a:pt x="76" y="28"/>
                    </a:lnTo>
                    <a:lnTo>
                      <a:pt x="76" y="28"/>
                    </a:lnTo>
                    <a:lnTo>
                      <a:pt x="69" y="28"/>
                    </a:lnTo>
                    <a:lnTo>
                      <a:pt x="69" y="28"/>
                    </a:lnTo>
                    <a:lnTo>
                      <a:pt x="69" y="28"/>
                    </a:lnTo>
                    <a:lnTo>
                      <a:pt x="69" y="28"/>
                    </a:lnTo>
                    <a:lnTo>
                      <a:pt x="62" y="28"/>
                    </a:lnTo>
                    <a:lnTo>
                      <a:pt x="56" y="28"/>
                    </a:lnTo>
                    <a:lnTo>
                      <a:pt x="48" y="28"/>
                    </a:lnTo>
                    <a:lnTo>
                      <a:pt x="48" y="28"/>
                    </a:lnTo>
                    <a:lnTo>
                      <a:pt x="42" y="28"/>
                    </a:lnTo>
                    <a:lnTo>
                      <a:pt x="42" y="35"/>
                    </a:lnTo>
                    <a:lnTo>
                      <a:pt x="34" y="35"/>
                    </a:lnTo>
                    <a:lnTo>
                      <a:pt x="34" y="42"/>
                    </a:lnTo>
                    <a:lnTo>
                      <a:pt x="28" y="42"/>
                    </a:lnTo>
                    <a:lnTo>
                      <a:pt x="28" y="49"/>
                    </a:lnTo>
                    <a:lnTo>
                      <a:pt x="28" y="56"/>
                    </a:lnTo>
                    <a:lnTo>
                      <a:pt x="28" y="63"/>
                    </a:lnTo>
                    <a:lnTo>
                      <a:pt x="28" y="70"/>
                    </a:lnTo>
                    <a:lnTo>
                      <a:pt x="28" y="70"/>
                    </a:lnTo>
                    <a:lnTo>
                      <a:pt x="28" y="77"/>
                    </a:lnTo>
                    <a:lnTo>
                      <a:pt x="28" y="91"/>
                    </a:lnTo>
                    <a:lnTo>
                      <a:pt x="28" y="97"/>
                    </a:lnTo>
                    <a:lnTo>
                      <a:pt x="28" y="105"/>
                    </a:lnTo>
                    <a:lnTo>
                      <a:pt x="28" y="111"/>
                    </a:lnTo>
                    <a:lnTo>
                      <a:pt x="28" y="119"/>
                    </a:lnTo>
                    <a:lnTo>
                      <a:pt x="28" y="119"/>
                    </a:lnTo>
                    <a:lnTo>
                      <a:pt x="34" y="125"/>
                    </a:lnTo>
                    <a:lnTo>
                      <a:pt x="34" y="125"/>
                    </a:lnTo>
                    <a:lnTo>
                      <a:pt x="42" y="133"/>
                    </a:lnTo>
                    <a:lnTo>
                      <a:pt x="42" y="133"/>
                    </a:lnTo>
                    <a:lnTo>
                      <a:pt x="48" y="133"/>
                    </a:lnTo>
                    <a:lnTo>
                      <a:pt x="48" y="133"/>
                    </a:lnTo>
                    <a:lnTo>
                      <a:pt x="56" y="133"/>
                    </a:lnTo>
                    <a:lnTo>
                      <a:pt x="62" y="133"/>
                    </a:lnTo>
                    <a:lnTo>
                      <a:pt x="62" y="133"/>
                    </a:lnTo>
                    <a:lnTo>
                      <a:pt x="62" y="133"/>
                    </a:lnTo>
                    <a:lnTo>
                      <a:pt x="69" y="133"/>
                    </a:lnTo>
                    <a:lnTo>
                      <a:pt x="76" y="133"/>
                    </a:lnTo>
                    <a:lnTo>
                      <a:pt x="76" y="133"/>
                    </a:lnTo>
                    <a:lnTo>
                      <a:pt x="83" y="133"/>
                    </a:lnTo>
                    <a:lnTo>
                      <a:pt x="83" y="133"/>
                    </a:lnTo>
                    <a:lnTo>
                      <a:pt x="90" y="133"/>
                    </a:lnTo>
                    <a:lnTo>
                      <a:pt x="90" y="125"/>
                    </a:lnTo>
                    <a:lnTo>
                      <a:pt x="97" y="125"/>
                    </a:lnTo>
                    <a:lnTo>
                      <a:pt x="97" y="125"/>
                    </a:lnTo>
                    <a:lnTo>
                      <a:pt x="97" y="119"/>
                    </a:lnTo>
                    <a:lnTo>
                      <a:pt x="104" y="119"/>
                    </a:lnTo>
                    <a:lnTo>
                      <a:pt x="104" y="111"/>
                    </a:lnTo>
                    <a:lnTo>
                      <a:pt x="104" y="105"/>
                    </a:lnTo>
                    <a:lnTo>
                      <a:pt x="104" y="105"/>
                    </a:lnTo>
                    <a:lnTo>
                      <a:pt x="111" y="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878" name="Freeform 206"/>
              <p:cNvSpPr>
                <a:spLocks/>
              </p:cNvSpPr>
              <p:nvPr/>
            </p:nvSpPr>
            <p:spPr bwMode="auto">
              <a:xfrm>
                <a:off x="1380" y="5096"/>
                <a:ext cx="63" cy="1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" y="83"/>
                  </a:cxn>
                  <a:cxn ang="0">
                    <a:pos x="28" y="76"/>
                  </a:cxn>
                  <a:cxn ang="0">
                    <a:pos x="35" y="70"/>
                  </a:cxn>
                  <a:cxn ang="0">
                    <a:pos x="42" y="62"/>
                  </a:cxn>
                  <a:cxn ang="0">
                    <a:pos x="49" y="62"/>
                  </a:cxn>
                  <a:cxn ang="0">
                    <a:pos x="63" y="62"/>
                  </a:cxn>
                  <a:cxn ang="0">
                    <a:pos x="63" y="62"/>
                  </a:cxn>
                  <a:cxn ang="0">
                    <a:pos x="77" y="62"/>
                  </a:cxn>
                  <a:cxn ang="0">
                    <a:pos x="91" y="62"/>
                  </a:cxn>
                  <a:cxn ang="0">
                    <a:pos x="98" y="70"/>
                  </a:cxn>
                  <a:cxn ang="0">
                    <a:pos x="105" y="76"/>
                  </a:cxn>
                  <a:cxn ang="0">
                    <a:pos x="111" y="83"/>
                  </a:cxn>
                  <a:cxn ang="0">
                    <a:pos x="119" y="90"/>
                  </a:cxn>
                  <a:cxn ang="0">
                    <a:pos x="119" y="97"/>
                  </a:cxn>
                  <a:cxn ang="0">
                    <a:pos x="119" y="111"/>
                  </a:cxn>
                  <a:cxn ang="0">
                    <a:pos x="119" y="125"/>
                  </a:cxn>
                  <a:cxn ang="0">
                    <a:pos x="98" y="223"/>
                  </a:cxn>
                  <a:cxn ang="0">
                    <a:pos x="91" y="125"/>
                  </a:cxn>
                  <a:cxn ang="0">
                    <a:pos x="91" y="111"/>
                  </a:cxn>
                  <a:cxn ang="0">
                    <a:pos x="91" y="104"/>
                  </a:cxn>
                  <a:cxn ang="0">
                    <a:pos x="84" y="97"/>
                  </a:cxn>
                  <a:cxn ang="0">
                    <a:pos x="77" y="90"/>
                  </a:cxn>
                  <a:cxn ang="0">
                    <a:pos x="70" y="90"/>
                  </a:cxn>
                  <a:cxn ang="0">
                    <a:pos x="70" y="90"/>
                  </a:cxn>
                  <a:cxn ang="0">
                    <a:pos x="63" y="90"/>
                  </a:cxn>
                  <a:cxn ang="0">
                    <a:pos x="49" y="90"/>
                  </a:cxn>
                  <a:cxn ang="0">
                    <a:pos x="42" y="90"/>
                  </a:cxn>
                  <a:cxn ang="0">
                    <a:pos x="42" y="90"/>
                  </a:cxn>
                  <a:cxn ang="0">
                    <a:pos x="35" y="97"/>
                  </a:cxn>
                  <a:cxn ang="0">
                    <a:pos x="35" y="104"/>
                  </a:cxn>
                  <a:cxn ang="0">
                    <a:pos x="28" y="111"/>
                  </a:cxn>
                  <a:cxn ang="0">
                    <a:pos x="28" y="118"/>
                  </a:cxn>
                  <a:cxn ang="0">
                    <a:pos x="28" y="125"/>
                  </a:cxn>
                  <a:cxn ang="0">
                    <a:pos x="28" y="139"/>
                  </a:cxn>
                  <a:cxn ang="0">
                    <a:pos x="28" y="223"/>
                  </a:cxn>
                </a:cxnLst>
                <a:rect l="0" t="0" r="r" b="b"/>
                <a:pathLst>
                  <a:path w="125" h="223">
                    <a:moveTo>
                      <a:pt x="0" y="223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28" y="83"/>
                    </a:lnTo>
                    <a:lnTo>
                      <a:pt x="28" y="83"/>
                    </a:lnTo>
                    <a:lnTo>
                      <a:pt x="28" y="76"/>
                    </a:lnTo>
                    <a:lnTo>
                      <a:pt x="35" y="76"/>
                    </a:lnTo>
                    <a:lnTo>
                      <a:pt x="35" y="70"/>
                    </a:lnTo>
                    <a:lnTo>
                      <a:pt x="42" y="70"/>
                    </a:lnTo>
                    <a:lnTo>
                      <a:pt x="42" y="62"/>
                    </a:lnTo>
                    <a:lnTo>
                      <a:pt x="49" y="62"/>
                    </a:lnTo>
                    <a:lnTo>
                      <a:pt x="49" y="62"/>
                    </a:lnTo>
                    <a:lnTo>
                      <a:pt x="56" y="62"/>
                    </a:lnTo>
                    <a:lnTo>
                      <a:pt x="63" y="62"/>
                    </a:lnTo>
                    <a:lnTo>
                      <a:pt x="63" y="62"/>
                    </a:lnTo>
                    <a:lnTo>
                      <a:pt x="63" y="62"/>
                    </a:lnTo>
                    <a:lnTo>
                      <a:pt x="70" y="62"/>
                    </a:lnTo>
                    <a:lnTo>
                      <a:pt x="77" y="62"/>
                    </a:lnTo>
                    <a:lnTo>
                      <a:pt x="84" y="62"/>
                    </a:lnTo>
                    <a:lnTo>
                      <a:pt x="91" y="62"/>
                    </a:lnTo>
                    <a:lnTo>
                      <a:pt x="91" y="70"/>
                    </a:lnTo>
                    <a:lnTo>
                      <a:pt x="98" y="70"/>
                    </a:lnTo>
                    <a:lnTo>
                      <a:pt x="98" y="76"/>
                    </a:lnTo>
                    <a:lnTo>
                      <a:pt x="105" y="76"/>
                    </a:lnTo>
                    <a:lnTo>
                      <a:pt x="105" y="83"/>
                    </a:lnTo>
                    <a:lnTo>
                      <a:pt x="111" y="83"/>
                    </a:lnTo>
                    <a:lnTo>
                      <a:pt x="111" y="90"/>
                    </a:lnTo>
                    <a:lnTo>
                      <a:pt x="119" y="90"/>
                    </a:lnTo>
                    <a:lnTo>
                      <a:pt x="119" y="97"/>
                    </a:lnTo>
                    <a:lnTo>
                      <a:pt x="119" y="97"/>
                    </a:lnTo>
                    <a:lnTo>
                      <a:pt x="119" y="104"/>
                    </a:lnTo>
                    <a:lnTo>
                      <a:pt x="119" y="111"/>
                    </a:lnTo>
                    <a:lnTo>
                      <a:pt x="119" y="118"/>
                    </a:lnTo>
                    <a:lnTo>
                      <a:pt x="119" y="125"/>
                    </a:lnTo>
                    <a:lnTo>
                      <a:pt x="125" y="223"/>
                    </a:lnTo>
                    <a:lnTo>
                      <a:pt x="98" y="223"/>
                    </a:lnTo>
                    <a:lnTo>
                      <a:pt x="98" y="125"/>
                    </a:lnTo>
                    <a:lnTo>
                      <a:pt x="91" y="125"/>
                    </a:lnTo>
                    <a:lnTo>
                      <a:pt x="91" y="118"/>
                    </a:lnTo>
                    <a:lnTo>
                      <a:pt x="91" y="111"/>
                    </a:lnTo>
                    <a:lnTo>
                      <a:pt x="91" y="111"/>
                    </a:lnTo>
                    <a:lnTo>
                      <a:pt x="91" y="104"/>
                    </a:lnTo>
                    <a:lnTo>
                      <a:pt x="91" y="104"/>
                    </a:lnTo>
                    <a:lnTo>
                      <a:pt x="84" y="97"/>
                    </a:lnTo>
                    <a:lnTo>
                      <a:pt x="84" y="97"/>
                    </a:lnTo>
                    <a:lnTo>
                      <a:pt x="77" y="90"/>
                    </a:lnTo>
                    <a:lnTo>
                      <a:pt x="77" y="90"/>
                    </a:lnTo>
                    <a:lnTo>
                      <a:pt x="70" y="90"/>
                    </a:lnTo>
                    <a:lnTo>
                      <a:pt x="70" y="90"/>
                    </a:lnTo>
                    <a:lnTo>
                      <a:pt x="70" y="90"/>
                    </a:lnTo>
                    <a:lnTo>
                      <a:pt x="63" y="90"/>
                    </a:lnTo>
                    <a:lnTo>
                      <a:pt x="63" y="90"/>
                    </a:lnTo>
                    <a:lnTo>
                      <a:pt x="56" y="90"/>
                    </a:lnTo>
                    <a:lnTo>
                      <a:pt x="49" y="90"/>
                    </a:lnTo>
                    <a:lnTo>
                      <a:pt x="49" y="90"/>
                    </a:lnTo>
                    <a:lnTo>
                      <a:pt x="42" y="90"/>
                    </a:lnTo>
                    <a:lnTo>
                      <a:pt x="42" y="90"/>
                    </a:lnTo>
                    <a:lnTo>
                      <a:pt x="42" y="90"/>
                    </a:lnTo>
                    <a:lnTo>
                      <a:pt x="35" y="97"/>
                    </a:lnTo>
                    <a:lnTo>
                      <a:pt x="35" y="97"/>
                    </a:lnTo>
                    <a:lnTo>
                      <a:pt x="35" y="97"/>
                    </a:lnTo>
                    <a:lnTo>
                      <a:pt x="35" y="104"/>
                    </a:lnTo>
                    <a:lnTo>
                      <a:pt x="28" y="104"/>
                    </a:lnTo>
                    <a:lnTo>
                      <a:pt x="28" y="111"/>
                    </a:lnTo>
                    <a:lnTo>
                      <a:pt x="28" y="111"/>
                    </a:lnTo>
                    <a:lnTo>
                      <a:pt x="28" y="118"/>
                    </a:lnTo>
                    <a:lnTo>
                      <a:pt x="28" y="118"/>
                    </a:lnTo>
                    <a:lnTo>
                      <a:pt x="28" y="125"/>
                    </a:lnTo>
                    <a:lnTo>
                      <a:pt x="28" y="132"/>
                    </a:lnTo>
                    <a:lnTo>
                      <a:pt x="28" y="139"/>
                    </a:lnTo>
                    <a:lnTo>
                      <a:pt x="28" y="139"/>
                    </a:lnTo>
                    <a:lnTo>
                      <a:pt x="28" y="223"/>
                    </a:lnTo>
                    <a:lnTo>
                      <a:pt x="0" y="2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284879" name="Freeform 207"/>
            <p:cNvSpPr>
              <a:spLocks/>
            </p:cNvSpPr>
            <p:nvPr/>
          </p:nvSpPr>
          <p:spPr bwMode="auto">
            <a:xfrm>
              <a:off x="1509" y="5096"/>
              <a:ext cx="63" cy="1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" y="83"/>
                </a:cxn>
                <a:cxn ang="0">
                  <a:pos x="28" y="76"/>
                </a:cxn>
                <a:cxn ang="0">
                  <a:pos x="35" y="70"/>
                </a:cxn>
                <a:cxn ang="0">
                  <a:pos x="42" y="62"/>
                </a:cxn>
                <a:cxn ang="0">
                  <a:pos x="49" y="62"/>
                </a:cxn>
                <a:cxn ang="0">
                  <a:pos x="62" y="62"/>
                </a:cxn>
                <a:cxn ang="0">
                  <a:pos x="62" y="62"/>
                </a:cxn>
                <a:cxn ang="0">
                  <a:pos x="76" y="62"/>
                </a:cxn>
                <a:cxn ang="0">
                  <a:pos x="90" y="62"/>
                </a:cxn>
                <a:cxn ang="0">
                  <a:pos x="98" y="70"/>
                </a:cxn>
                <a:cxn ang="0">
                  <a:pos x="104" y="76"/>
                </a:cxn>
                <a:cxn ang="0">
                  <a:pos x="112" y="83"/>
                </a:cxn>
                <a:cxn ang="0">
                  <a:pos x="118" y="90"/>
                </a:cxn>
                <a:cxn ang="0">
                  <a:pos x="118" y="97"/>
                </a:cxn>
                <a:cxn ang="0">
                  <a:pos x="118" y="111"/>
                </a:cxn>
                <a:cxn ang="0">
                  <a:pos x="118" y="125"/>
                </a:cxn>
                <a:cxn ang="0">
                  <a:pos x="98" y="223"/>
                </a:cxn>
                <a:cxn ang="0">
                  <a:pos x="90" y="125"/>
                </a:cxn>
                <a:cxn ang="0">
                  <a:pos x="90" y="111"/>
                </a:cxn>
                <a:cxn ang="0">
                  <a:pos x="90" y="104"/>
                </a:cxn>
                <a:cxn ang="0">
                  <a:pos x="84" y="97"/>
                </a:cxn>
                <a:cxn ang="0">
                  <a:pos x="76" y="90"/>
                </a:cxn>
                <a:cxn ang="0">
                  <a:pos x="70" y="90"/>
                </a:cxn>
                <a:cxn ang="0">
                  <a:pos x="70" y="90"/>
                </a:cxn>
                <a:cxn ang="0">
                  <a:pos x="62" y="90"/>
                </a:cxn>
                <a:cxn ang="0">
                  <a:pos x="49" y="90"/>
                </a:cxn>
                <a:cxn ang="0">
                  <a:pos x="42" y="90"/>
                </a:cxn>
                <a:cxn ang="0">
                  <a:pos x="42" y="90"/>
                </a:cxn>
                <a:cxn ang="0">
                  <a:pos x="35" y="97"/>
                </a:cxn>
                <a:cxn ang="0">
                  <a:pos x="35" y="104"/>
                </a:cxn>
                <a:cxn ang="0">
                  <a:pos x="28" y="111"/>
                </a:cxn>
                <a:cxn ang="0">
                  <a:pos x="28" y="118"/>
                </a:cxn>
                <a:cxn ang="0">
                  <a:pos x="28" y="125"/>
                </a:cxn>
                <a:cxn ang="0">
                  <a:pos x="28" y="139"/>
                </a:cxn>
                <a:cxn ang="0">
                  <a:pos x="28" y="223"/>
                </a:cxn>
              </a:cxnLst>
              <a:rect l="0" t="0" r="r" b="b"/>
              <a:pathLst>
                <a:path w="126" h="223">
                  <a:moveTo>
                    <a:pt x="0" y="223"/>
                  </a:moveTo>
                  <a:lnTo>
                    <a:pt x="0" y="0"/>
                  </a:lnTo>
                  <a:lnTo>
                    <a:pt x="28" y="0"/>
                  </a:lnTo>
                  <a:lnTo>
                    <a:pt x="28" y="83"/>
                  </a:lnTo>
                  <a:lnTo>
                    <a:pt x="28" y="83"/>
                  </a:lnTo>
                  <a:lnTo>
                    <a:pt x="28" y="76"/>
                  </a:lnTo>
                  <a:lnTo>
                    <a:pt x="35" y="76"/>
                  </a:lnTo>
                  <a:lnTo>
                    <a:pt x="35" y="70"/>
                  </a:lnTo>
                  <a:lnTo>
                    <a:pt x="42" y="70"/>
                  </a:lnTo>
                  <a:lnTo>
                    <a:pt x="42" y="62"/>
                  </a:lnTo>
                  <a:lnTo>
                    <a:pt x="49" y="62"/>
                  </a:lnTo>
                  <a:lnTo>
                    <a:pt x="49" y="62"/>
                  </a:lnTo>
                  <a:lnTo>
                    <a:pt x="56" y="62"/>
                  </a:lnTo>
                  <a:lnTo>
                    <a:pt x="62" y="62"/>
                  </a:lnTo>
                  <a:lnTo>
                    <a:pt x="62" y="62"/>
                  </a:lnTo>
                  <a:lnTo>
                    <a:pt x="62" y="62"/>
                  </a:lnTo>
                  <a:lnTo>
                    <a:pt x="70" y="62"/>
                  </a:lnTo>
                  <a:lnTo>
                    <a:pt x="76" y="62"/>
                  </a:lnTo>
                  <a:lnTo>
                    <a:pt x="84" y="62"/>
                  </a:lnTo>
                  <a:lnTo>
                    <a:pt x="90" y="62"/>
                  </a:lnTo>
                  <a:lnTo>
                    <a:pt x="90" y="70"/>
                  </a:lnTo>
                  <a:lnTo>
                    <a:pt x="98" y="70"/>
                  </a:lnTo>
                  <a:lnTo>
                    <a:pt x="98" y="76"/>
                  </a:lnTo>
                  <a:lnTo>
                    <a:pt x="104" y="76"/>
                  </a:lnTo>
                  <a:lnTo>
                    <a:pt x="104" y="83"/>
                  </a:lnTo>
                  <a:lnTo>
                    <a:pt x="112" y="83"/>
                  </a:lnTo>
                  <a:lnTo>
                    <a:pt x="112" y="90"/>
                  </a:lnTo>
                  <a:lnTo>
                    <a:pt x="118" y="90"/>
                  </a:lnTo>
                  <a:lnTo>
                    <a:pt x="118" y="97"/>
                  </a:lnTo>
                  <a:lnTo>
                    <a:pt x="118" y="97"/>
                  </a:lnTo>
                  <a:lnTo>
                    <a:pt x="118" y="104"/>
                  </a:lnTo>
                  <a:lnTo>
                    <a:pt x="118" y="111"/>
                  </a:lnTo>
                  <a:lnTo>
                    <a:pt x="118" y="118"/>
                  </a:lnTo>
                  <a:lnTo>
                    <a:pt x="118" y="125"/>
                  </a:lnTo>
                  <a:lnTo>
                    <a:pt x="126" y="223"/>
                  </a:lnTo>
                  <a:lnTo>
                    <a:pt x="98" y="223"/>
                  </a:lnTo>
                  <a:lnTo>
                    <a:pt x="98" y="125"/>
                  </a:lnTo>
                  <a:lnTo>
                    <a:pt x="90" y="125"/>
                  </a:lnTo>
                  <a:lnTo>
                    <a:pt x="90" y="118"/>
                  </a:lnTo>
                  <a:lnTo>
                    <a:pt x="90" y="111"/>
                  </a:lnTo>
                  <a:lnTo>
                    <a:pt x="90" y="111"/>
                  </a:lnTo>
                  <a:lnTo>
                    <a:pt x="90" y="104"/>
                  </a:lnTo>
                  <a:lnTo>
                    <a:pt x="90" y="104"/>
                  </a:lnTo>
                  <a:lnTo>
                    <a:pt x="84" y="97"/>
                  </a:lnTo>
                  <a:lnTo>
                    <a:pt x="84" y="97"/>
                  </a:lnTo>
                  <a:lnTo>
                    <a:pt x="76" y="90"/>
                  </a:lnTo>
                  <a:lnTo>
                    <a:pt x="76" y="90"/>
                  </a:lnTo>
                  <a:lnTo>
                    <a:pt x="70" y="90"/>
                  </a:lnTo>
                  <a:lnTo>
                    <a:pt x="70" y="90"/>
                  </a:lnTo>
                  <a:lnTo>
                    <a:pt x="70" y="90"/>
                  </a:lnTo>
                  <a:lnTo>
                    <a:pt x="62" y="90"/>
                  </a:lnTo>
                  <a:lnTo>
                    <a:pt x="62" y="90"/>
                  </a:lnTo>
                  <a:lnTo>
                    <a:pt x="56" y="90"/>
                  </a:lnTo>
                  <a:lnTo>
                    <a:pt x="49" y="90"/>
                  </a:lnTo>
                  <a:lnTo>
                    <a:pt x="49" y="90"/>
                  </a:lnTo>
                  <a:lnTo>
                    <a:pt x="42" y="90"/>
                  </a:lnTo>
                  <a:lnTo>
                    <a:pt x="42" y="90"/>
                  </a:lnTo>
                  <a:lnTo>
                    <a:pt x="42" y="90"/>
                  </a:lnTo>
                  <a:lnTo>
                    <a:pt x="35" y="97"/>
                  </a:lnTo>
                  <a:lnTo>
                    <a:pt x="35" y="97"/>
                  </a:lnTo>
                  <a:lnTo>
                    <a:pt x="35" y="97"/>
                  </a:lnTo>
                  <a:lnTo>
                    <a:pt x="35" y="104"/>
                  </a:lnTo>
                  <a:lnTo>
                    <a:pt x="28" y="104"/>
                  </a:lnTo>
                  <a:lnTo>
                    <a:pt x="28" y="111"/>
                  </a:lnTo>
                  <a:lnTo>
                    <a:pt x="28" y="111"/>
                  </a:lnTo>
                  <a:lnTo>
                    <a:pt x="28" y="118"/>
                  </a:lnTo>
                  <a:lnTo>
                    <a:pt x="28" y="118"/>
                  </a:lnTo>
                  <a:lnTo>
                    <a:pt x="28" y="125"/>
                  </a:lnTo>
                  <a:lnTo>
                    <a:pt x="28" y="132"/>
                  </a:lnTo>
                  <a:lnTo>
                    <a:pt x="28" y="139"/>
                  </a:lnTo>
                  <a:lnTo>
                    <a:pt x="28" y="139"/>
                  </a:lnTo>
                  <a:lnTo>
                    <a:pt x="28" y="223"/>
                  </a:lnTo>
                  <a:lnTo>
                    <a:pt x="0" y="2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4880" name="Rectangle 208"/>
            <p:cNvSpPr>
              <a:spLocks noChangeArrowheads="1"/>
            </p:cNvSpPr>
            <p:nvPr/>
          </p:nvSpPr>
          <p:spPr bwMode="auto">
            <a:xfrm>
              <a:off x="1593" y="5096"/>
              <a:ext cx="14" cy="1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4881" name="Freeform 209"/>
            <p:cNvSpPr>
              <a:spLocks noEditPoints="1"/>
            </p:cNvSpPr>
            <p:nvPr/>
          </p:nvSpPr>
          <p:spPr bwMode="auto">
            <a:xfrm>
              <a:off x="1624" y="5127"/>
              <a:ext cx="66" cy="80"/>
            </a:xfrm>
            <a:custGeom>
              <a:avLst/>
              <a:gdLst/>
              <a:ahLst/>
              <a:cxnLst>
                <a:cxn ang="0">
                  <a:pos x="83" y="154"/>
                </a:cxn>
                <a:cxn ang="0">
                  <a:pos x="69" y="161"/>
                </a:cxn>
                <a:cxn ang="0">
                  <a:pos x="49" y="161"/>
                </a:cxn>
                <a:cxn ang="0">
                  <a:pos x="21" y="161"/>
                </a:cxn>
                <a:cxn ang="0">
                  <a:pos x="0" y="147"/>
                </a:cxn>
                <a:cxn ang="0">
                  <a:pos x="0" y="125"/>
                </a:cxn>
                <a:cxn ang="0">
                  <a:pos x="0" y="111"/>
                </a:cxn>
                <a:cxn ang="0">
                  <a:pos x="7" y="97"/>
                </a:cxn>
                <a:cxn ang="0">
                  <a:pos x="14" y="84"/>
                </a:cxn>
                <a:cxn ang="0">
                  <a:pos x="28" y="77"/>
                </a:cxn>
                <a:cxn ang="0">
                  <a:pos x="35" y="77"/>
                </a:cxn>
                <a:cxn ang="0">
                  <a:pos x="49" y="77"/>
                </a:cxn>
                <a:cxn ang="0">
                  <a:pos x="69" y="70"/>
                </a:cxn>
                <a:cxn ang="0">
                  <a:pos x="91" y="63"/>
                </a:cxn>
                <a:cxn ang="0">
                  <a:pos x="91" y="63"/>
                </a:cxn>
                <a:cxn ang="0">
                  <a:pos x="97" y="63"/>
                </a:cxn>
                <a:cxn ang="0">
                  <a:pos x="97" y="56"/>
                </a:cxn>
                <a:cxn ang="0">
                  <a:pos x="97" y="42"/>
                </a:cxn>
                <a:cxn ang="0">
                  <a:pos x="91" y="42"/>
                </a:cxn>
                <a:cxn ang="0">
                  <a:pos x="77" y="28"/>
                </a:cxn>
                <a:cxn ang="0">
                  <a:pos x="69" y="28"/>
                </a:cxn>
                <a:cxn ang="0">
                  <a:pos x="41" y="28"/>
                </a:cxn>
                <a:cxn ang="0">
                  <a:pos x="35" y="35"/>
                </a:cxn>
                <a:cxn ang="0">
                  <a:pos x="35" y="49"/>
                </a:cxn>
                <a:cxn ang="0">
                  <a:pos x="7" y="28"/>
                </a:cxn>
                <a:cxn ang="0">
                  <a:pos x="21" y="14"/>
                </a:cxn>
                <a:cxn ang="0">
                  <a:pos x="35" y="0"/>
                </a:cxn>
                <a:cxn ang="0">
                  <a:pos x="63" y="0"/>
                </a:cxn>
                <a:cxn ang="0">
                  <a:pos x="91" y="0"/>
                </a:cxn>
                <a:cxn ang="0">
                  <a:pos x="111" y="14"/>
                </a:cxn>
                <a:cxn ang="0">
                  <a:pos x="119" y="21"/>
                </a:cxn>
                <a:cxn ang="0">
                  <a:pos x="119" y="42"/>
                </a:cxn>
                <a:cxn ang="0">
                  <a:pos x="125" y="49"/>
                </a:cxn>
                <a:cxn ang="0">
                  <a:pos x="125" y="56"/>
                </a:cxn>
                <a:cxn ang="0">
                  <a:pos x="133" y="125"/>
                </a:cxn>
                <a:cxn ang="0">
                  <a:pos x="133" y="147"/>
                </a:cxn>
                <a:cxn ang="0">
                  <a:pos x="133" y="161"/>
                </a:cxn>
                <a:cxn ang="0">
                  <a:pos x="105" y="161"/>
                </a:cxn>
                <a:cxn ang="0">
                  <a:pos x="105" y="154"/>
                </a:cxn>
                <a:cxn ang="0">
                  <a:pos x="105" y="84"/>
                </a:cxn>
                <a:cxn ang="0">
                  <a:pos x="83" y="91"/>
                </a:cxn>
                <a:cxn ang="0">
                  <a:pos x="63" y="97"/>
                </a:cxn>
                <a:cxn ang="0">
                  <a:pos x="41" y="105"/>
                </a:cxn>
                <a:cxn ang="0">
                  <a:pos x="35" y="105"/>
                </a:cxn>
                <a:cxn ang="0">
                  <a:pos x="28" y="111"/>
                </a:cxn>
                <a:cxn ang="0">
                  <a:pos x="28" y="119"/>
                </a:cxn>
                <a:cxn ang="0">
                  <a:pos x="28" y="133"/>
                </a:cxn>
                <a:cxn ang="0">
                  <a:pos x="35" y="133"/>
                </a:cxn>
                <a:cxn ang="0">
                  <a:pos x="49" y="133"/>
                </a:cxn>
                <a:cxn ang="0">
                  <a:pos x="69" y="133"/>
                </a:cxn>
                <a:cxn ang="0">
                  <a:pos x="83" y="133"/>
                </a:cxn>
                <a:cxn ang="0">
                  <a:pos x="91" y="119"/>
                </a:cxn>
                <a:cxn ang="0">
                  <a:pos x="91" y="111"/>
                </a:cxn>
                <a:cxn ang="0">
                  <a:pos x="91" y="105"/>
                </a:cxn>
              </a:cxnLst>
              <a:rect l="0" t="0" r="r" b="b"/>
              <a:pathLst>
                <a:path w="133" h="161">
                  <a:moveTo>
                    <a:pt x="105" y="140"/>
                  </a:moveTo>
                  <a:lnTo>
                    <a:pt x="97" y="147"/>
                  </a:lnTo>
                  <a:lnTo>
                    <a:pt x="91" y="147"/>
                  </a:lnTo>
                  <a:lnTo>
                    <a:pt x="91" y="154"/>
                  </a:lnTo>
                  <a:lnTo>
                    <a:pt x="83" y="154"/>
                  </a:lnTo>
                  <a:lnTo>
                    <a:pt x="83" y="154"/>
                  </a:lnTo>
                  <a:lnTo>
                    <a:pt x="77" y="161"/>
                  </a:lnTo>
                  <a:lnTo>
                    <a:pt x="77" y="161"/>
                  </a:lnTo>
                  <a:lnTo>
                    <a:pt x="69" y="161"/>
                  </a:lnTo>
                  <a:lnTo>
                    <a:pt x="69" y="161"/>
                  </a:lnTo>
                  <a:lnTo>
                    <a:pt x="63" y="161"/>
                  </a:lnTo>
                  <a:lnTo>
                    <a:pt x="63" y="161"/>
                  </a:lnTo>
                  <a:lnTo>
                    <a:pt x="55" y="161"/>
                  </a:lnTo>
                  <a:lnTo>
                    <a:pt x="55" y="161"/>
                  </a:lnTo>
                  <a:lnTo>
                    <a:pt x="49" y="161"/>
                  </a:lnTo>
                  <a:lnTo>
                    <a:pt x="49" y="161"/>
                  </a:lnTo>
                  <a:lnTo>
                    <a:pt x="35" y="161"/>
                  </a:lnTo>
                  <a:lnTo>
                    <a:pt x="35" y="161"/>
                  </a:lnTo>
                  <a:lnTo>
                    <a:pt x="28" y="161"/>
                  </a:lnTo>
                  <a:lnTo>
                    <a:pt x="21" y="161"/>
                  </a:lnTo>
                  <a:lnTo>
                    <a:pt x="14" y="161"/>
                  </a:lnTo>
                  <a:lnTo>
                    <a:pt x="14" y="161"/>
                  </a:lnTo>
                  <a:lnTo>
                    <a:pt x="7" y="154"/>
                  </a:lnTo>
                  <a:lnTo>
                    <a:pt x="7" y="154"/>
                  </a:lnTo>
                  <a:lnTo>
                    <a:pt x="0" y="147"/>
                  </a:lnTo>
                  <a:lnTo>
                    <a:pt x="0" y="147"/>
                  </a:lnTo>
                  <a:lnTo>
                    <a:pt x="0" y="140"/>
                  </a:lnTo>
                  <a:lnTo>
                    <a:pt x="0" y="140"/>
                  </a:lnTo>
                  <a:lnTo>
                    <a:pt x="0" y="133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0" y="119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0" y="97"/>
                  </a:lnTo>
                  <a:lnTo>
                    <a:pt x="0" y="97"/>
                  </a:lnTo>
                  <a:lnTo>
                    <a:pt x="7" y="97"/>
                  </a:lnTo>
                  <a:lnTo>
                    <a:pt x="7" y="91"/>
                  </a:lnTo>
                  <a:lnTo>
                    <a:pt x="7" y="91"/>
                  </a:lnTo>
                  <a:lnTo>
                    <a:pt x="7" y="91"/>
                  </a:lnTo>
                  <a:lnTo>
                    <a:pt x="14" y="84"/>
                  </a:lnTo>
                  <a:lnTo>
                    <a:pt x="14" y="84"/>
                  </a:lnTo>
                  <a:lnTo>
                    <a:pt x="14" y="84"/>
                  </a:lnTo>
                  <a:lnTo>
                    <a:pt x="21" y="77"/>
                  </a:lnTo>
                  <a:lnTo>
                    <a:pt x="21" y="77"/>
                  </a:lnTo>
                  <a:lnTo>
                    <a:pt x="28" y="77"/>
                  </a:lnTo>
                  <a:lnTo>
                    <a:pt x="28" y="77"/>
                  </a:lnTo>
                  <a:lnTo>
                    <a:pt x="28" y="77"/>
                  </a:lnTo>
                  <a:lnTo>
                    <a:pt x="28" y="77"/>
                  </a:lnTo>
                  <a:lnTo>
                    <a:pt x="35" y="77"/>
                  </a:lnTo>
                  <a:lnTo>
                    <a:pt x="35" y="77"/>
                  </a:lnTo>
                  <a:lnTo>
                    <a:pt x="35" y="77"/>
                  </a:lnTo>
                  <a:lnTo>
                    <a:pt x="41" y="77"/>
                  </a:lnTo>
                  <a:lnTo>
                    <a:pt x="41" y="77"/>
                  </a:lnTo>
                  <a:lnTo>
                    <a:pt x="41" y="77"/>
                  </a:lnTo>
                  <a:lnTo>
                    <a:pt x="49" y="77"/>
                  </a:lnTo>
                  <a:lnTo>
                    <a:pt x="49" y="77"/>
                  </a:lnTo>
                  <a:lnTo>
                    <a:pt x="49" y="77"/>
                  </a:lnTo>
                  <a:lnTo>
                    <a:pt x="49" y="77"/>
                  </a:lnTo>
                  <a:lnTo>
                    <a:pt x="55" y="77"/>
                  </a:lnTo>
                  <a:lnTo>
                    <a:pt x="63" y="70"/>
                  </a:lnTo>
                  <a:lnTo>
                    <a:pt x="69" y="70"/>
                  </a:lnTo>
                  <a:lnTo>
                    <a:pt x="69" y="70"/>
                  </a:lnTo>
                  <a:lnTo>
                    <a:pt x="77" y="70"/>
                  </a:lnTo>
                  <a:lnTo>
                    <a:pt x="83" y="63"/>
                  </a:lnTo>
                  <a:lnTo>
                    <a:pt x="83" y="63"/>
                  </a:lnTo>
                  <a:lnTo>
                    <a:pt x="91" y="63"/>
                  </a:lnTo>
                  <a:lnTo>
                    <a:pt x="91" y="63"/>
                  </a:lnTo>
                  <a:lnTo>
                    <a:pt x="91" y="63"/>
                  </a:lnTo>
                  <a:lnTo>
                    <a:pt x="91" y="63"/>
                  </a:lnTo>
                  <a:lnTo>
                    <a:pt x="91" y="63"/>
                  </a:lnTo>
                  <a:lnTo>
                    <a:pt x="91" y="63"/>
                  </a:lnTo>
                  <a:lnTo>
                    <a:pt x="97" y="63"/>
                  </a:lnTo>
                  <a:lnTo>
                    <a:pt x="97" y="63"/>
                  </a:lnTo>
                  <a:lnTo>
                    <a:pt x="97" y="63"/>
                  </a:lnTo>
                  <a:lnTo>
                    <a:pt x="97" y="63"/>
                  </a:lnTo>
                  <a:lnTo>
                    <a:pt x="97" y="63"/>
                  </a:lnTo>
                  <a:lnTo>
                    <a:pt x="97" y="63"/>
                  </a:lnTo>
                  <a:lnTo>
                    <a:pt x="97" y="63"/>
                  </a:lnTo>
                  <a:lnTo>
                    <a:pt x="97" y="63"/>
                  </a:lnTo>
                  <a:lnTo>
                    <a:pt x="97" y="63"/>
                  </a:lnTo>
                  <a:lnTo>
                    <a:pt x="97" y="56"/>
                  </a:lnTo>
                  <a:lnTo>
                    <a:pt x="97" y="56"/>
                  </a:lnTo>
                  <a:lnTo>
                    <a:pt x="97" y="56"/>
                  </a:lnTo>
                  <a:lnTo>
                    <a:pt x="97" y="49"/>
                  </a:lnTo>
                  <a:lnTo>
                    <a:pt x="97" y="49"/>
                  </a:lnTo>
                  <a:lnTo>
                    <a:pt x="97" y="42"/>
                  </a:lnTo>
                  <a:lnTo>
                    <a:pt x="97" y="42"/>
                  </a:lnTo>
                  <a:lnTo>
                    <a:pt x="97" y="42"/>
                  </a:lnTo>
                  <a:lnTo>
                    <a:pt x="97" y="42"/>
                  </a:lnTo>
                  <a:lnTo>
                    <a:pt x="97" y="42"/>
                  </a:lnTo>
                  <a:lnTo>
                    <a:pt x="91" y="42"/>
                  </a:lnTo>
                  <a:lnTo>
                    <a:pt x="91" y="42"/>
                  </a:lnTo>
                  <a:lnTo>
                    <a:pt x="83" y="35"/>
                  </a:lnTo>
                  <a:lnTo>
                    <a:pt x="83" y="35"/>
                  </a:lnTo>
                  <a:lnTo>
                    <a:pt x="83" y="28"/>
                  </a:lnTo>
                  <a:lnTo>
                    <a:pt x="77" y="28"/>
                  </a:lnTo>
                  <a:lnTo>
                    <a:pt x="77" y="28"/>
                  </a:lnTo>
                  <a:lnTo>
                    <a:pt x="77" y="28"/>
                  </a:lnTo>
                  <a:lnTo>
                    <a:pt x="69" y="28"/>
                  </a:lnTo>
                  <a:lnTo>
                    <a:pt x="69" y="28"/>
                  </a:lnTo>
                  <a:lnTo>
                    <a:pt x="69" y="28"/>
                  </a:lnTo>
                  <a:lnTo>
                    <a:pt x="63" y="28"/>
                  </a:lnTo>
                  <a:lnTo>
                    <a:pt x="55" y="28"/>
                  </a:lnTo>
                  <a:lnTo>
                    <a:pt x="49" y="28"/>
                  </a:lnTo>
                  <a:lnTo>
                    <a:pt x="49" y="28"/>
                  </a:lnTo>
                  <a:lnTo>
                    <a:pt x="41" y="28"/>
                  </a:lnTo>
                  <a:lnTo>
                    <a:pt x="41" y="28"/>
                  </a:lnTo>
                  <a:lnTo>
                    <a:pt x="41" y="28"/>
                  </a:lnTo>
                  <a:lnTo>
                    <a:pt x="35" y="35"/>
                  </a:lnTo>
                  <a:lnTo>
                    <a:pt x="35" y="35"/>
                  </a:lnTo>
                  <a:lnTo>
                    <a:pt x="35" y="35"/>
                  </a:lnTo>
                  <a:lnTo>
                    <a:pt x="35" y="42"/>
                  </a:lnTo>
                  <a:lnTo>
                    <a:pt x="35" y="42"/>
                  </a:lnTo>
                  <a:lnTo>
                    <a:pt x="35" y="49"/>
                  </a:lnTo>
                  <a:lnTo>
                    <a:pt x="35" y="49"/>
                  </a:lnTo>
                  <a:lnTo>
                    <a:pt x="35" y="49"/>
                  </a:lnTo>
                  <a:lnTo>
                    <a:pt x="7" y="42"/>
                  </a:lnTo>
                  <a:lnTo>
                    <a:pt x="7" y="42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7" y="21"/>
                  </a:lnTo>
                  <a:lnTo>
                    <a:pt x="14" y="21"/>
                  </a:lnTo>
                  <a:lnTo>
                    <a:pt x="14" y="14"/>
                  </a:lnTo>
                  <a:lnTo>
                    <a:pt x="21" y="14"/>
                  </a:lnTo>
                  <a:lnTo>
                    <a:pt x="21" y="8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41" y="0"/>
                  </a:lnTo>
                  <a:lnTo>
                    <a:pt x="49" y="0"/>
                  </a:lnTo>
                  <a:lnTo>
                    <a:pt x="55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9" y="0"/>
                  </a:lnTo>
                  <a:lnTo>
                    <a:pt x="77" y="0"/>
                  </a:lnTo>
                  <a:lnTo>
                    <a:pt x="83" y="0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97" y="0"/>
                  </a:lnTo>
                  <a:lnTo>
                    <a:pt x="97" y="8"/>
                  </a:lnTo>
                  <a:lnTo>
                    <a:pt x="105" y="8"/>
                  </a:lnTo>
                  <a:lnTo>
                    <a:pt x="105" y="8"/>
                  </a:lnTo>
                  <a:lnTo>
                    <a:pt x="111" y="14"/>
                  </a:lnTo>
                  <a:lnTo>
                    <a:pt x="111" y="14"/>
                  </a:lnTo>
                  <a:lnTo>
                    <a:pt x="111" y="14"/>
                  </a:lnTo>
                  <a:lnTo>
                    <a:pt x="119" y="21"/>
                  </a:lnTo>
                  <a:lnTo>
                    <a:pt x="119" y="21"/>
                  </a:lnTo>
                  <a:lnTo>
                    <a:pt x="119" y="21"/>
                  </a:lnTo>
                  <a:lnTo>
                    <a:pt x="119" y="28"/>
                  </a:lnTo>
                  <a:lnTo>
                    <a:pt x="119" y="28"/>
                  </a:lnTo>
                  <a:lnTo>
                    <a:pt x="119" y="35"/>
                  </a:lnTo>
                  <a:lnTo>
                    <a:pt x="119" y="35"/>
                  </a:lnTo>
                  <a:lnTo>
                    <a:pt x="119" y="42"/>
                  </a:lnTo>
                  <a:lnTo>
                    <a:pt x="119" y="42"/>
                  </a:lnTo>
                  <a:lnTo>
                    <a:pt x="119" y="42"/>
                  </a:lnTo>
                  <a:lnTo>
                    <a:pt x="125" y="42"/>
                  </a:lnTo>
                  <a:lnTo>
                    <a:pt x="125" y="49"/>
                  </a:lnTo>
                  <a:lnTo>
                    <a:pt x="125" y="49"/>
                  </a:lnTo>
                  <a:lnTo>
                    <a:pt x="125" y="49"/>
                  </a:lnTo>
                  <a:lnTo>
                    <a:pt x="125" y="49"/>
                  </a:lnTo>
                  <a:lnTo>
                    <a:pt x="125" y="56"/>
                  </a:lnTo>
                  <a:lnTo>
                    <a:pt x="125" y="56"/>
                  </a:lnTo>
                  <a:lnTo>
                    <a:pt x="125" y="56"/>
                  </a:lnTo>
                  <a:lnTo>
                    <a:pt x="133" y="91"/>
                  </a:lnTo>
                  <a:lnTo>
                    <a:pt x="133" y="105"/>
                  </a:lnTo>
                  <a:lnTo>
                    <a:pt x="133" y="111"/>
                  </a:lnTo>
                  <a:lnTo>
                    <a:pt x="125" y="119"/>
                  </a:lnTo>
                  <a:lnTo>
                    <a:pt x="133" y="125"/>
                  </a:lnTo>
                  <a:lnTo>
                    <a:pt x="133" y="133"/>
                  </a:lnTo>
                  <a:lnTo>
                    <a:pt x="133" y="140"/>
                  </a:lnTo>
                  <a:lnTo>
                    <a:pt x="133" y="140"/>
                  </a:lnTo>
                  <a:lnTo>
                    <a:pt x="133" y="147"/>
                  </a:lnTo>
                  <a:lnTo>
                    <a:pt x="133" y="147"/>
                  </a:lnTo>
                  <a:lnTo>
                    <a:pt x="133" y="154"/>
                  </a:lnTo>
                  <a:lnTo>
                    <a:pt x="133" y="154"/>
                  </a:lnTo>
                  <a:lnTo>
                    <a:pt x="133" y="161"/>
                  </a:lnTo>
                  <a:lnTo>
                    <a:pt x="133" y="161"/>
                  </a:lnTo>
                  <a:lnTo>
                    <a:pt x="133" y="161"/>
                  </a:lnTo>
                  <a:lnTo>
                    <a:pt x="133" y="161"/>
                  </a:lnTo>
                  <a:lnTo>
                    <a:pt x="111" y="161"/>
                  </a:lnTo>
                  <a:lnTo>
                    <a:pt x="105" y="161"/>
                  </a:lnTo>
                  <a:lnTo>
                    <a:pt x="105" y="161"/>
                  </a:lnTo>
                  <a:lnTo>
                    <a:pt x="105" y="161"/>
                  </a:lnTo>
                  <a:lnTo>
                    <a:pt x="105" y="161"/>
                  </a:lnTo>
                  <a:lnTo>
                    <a:pt x="105" y="154"/>
                  </a:lnTo>
                  <a:lnTo>
                    <a:pt x="105" y="154"/>
                  </a:lnTo>
                  <a:lnTo>
                    <a:pt x="105" y="154"/>
                  </a:lnTo>
                  <a:lnTo>
                    <a:pt x="105" y="154"/>
                  </a:lnTo>
                  <a:lnTo>
                    <a:pt x="105" y="147"/>
                  </a:lnTo>
                  <a:lnTo>
                    <a:pt x="105" y="147"/>
                  </a:lnTo>
                  <a:lnTo>
                    <a:pt x="105" y="147"/>
                  </a:lnTo>
                  <a:lnTo>
                    <a:pt x="105" y="140"/>
                  </a:lnTo>
                  <a:close/>
                  <a:moveTo>
                    <a:pt x="105" y="84"/>
                  </a:moveTo>
                  <a:lnTo>
                    <a:pt x="97" y="91"/>
                  </a:lnTo>
                  <a:lnTo>
                    <a:pt x="97" y="91"/>
                  </a:lnTo>
                  <a:lnTo>
                    <a:pt x="91" y="91"/>
                  </a:lnTo>
                  <a:lnTo>
                    <a:pt x="91" y="91"/>
                  </a:lnTo>
                  <a:lnTo>
                    <a:pt x="83" y="91"/>
                  </a:lnTo>
                  <a:lnTo>
                    <a:pt x="83" y="97"/>
                  </a:lnTo>
                  <a:lnTo>
                    <a:pt x="77" y="97"/>
                  </a:lnTo>
                  <a:lnTo>
                    <a:pt x="77" y="97"/>
                  </a:lnTo>
                  <a:lnTo>
                    <a:pt x="69" y="97"/>
                  </a:lnTo>
                  <a:lnTo>
                    <a:pt x="63" y="97"/>
                  </a:lnTo>
                  <a:lnTo>
                    <a:pt x="63" y="97"/>
                  </a:lnTo>
                  <a:lnTo>
                    <a:pt x="55" y="105"/>
                  </a:lnTo>
                  <a:lnTo>
                    <a:pt x="49" y="105"/>
                  </a:lnTo>
                  <a:lnTo>
                    <a:pt x="41" y="105"/>
                  </a:lnTo>
                  <a:lnTo>
                    <a:pt x="41" y="105"/>
                  </a:lnTo>
                  <a:lnTo>
                    <a:pt x="35" y="105"/>
                  </a:lnTo>
                  <a:lnTo>
                    <a:pt x="35" y="105"/>
                  </a:lnTo>
                  <a:lnTo>
                    <a:pt x="35" y="105"/>
                  </a:lnTo>
                  <a:lnTo>
                    <a:pt x="35" y="105"/>
                  </a:lnTo>
                  <a:lnTo>
                    <a:pt x="35" y="105"/>
                  </a:lnTo>
                  <a:lnTo>
                    <a:pt x="28" y="111"/>
                  </a:lnTo>
                  <a:lnTo>
                    <a:pt x="28" y="111"/>
                  </a:lnTo>
                  <a:lnTo>
                    <a:pt x="28" y="111"/>
                  </a:lnTo>
                  <a:lnTo>
                    <a:pt x="28" y="111"/>
                  </a:lnTo>
                  <a:lnTo>
                    <a:pt x="28" y="111"/>
                  </a:lnTo>
                  <a:lnTo>
                    <a:pt x="28" y="111"/>
                  </a:lnTo>
                  <a:lnTo>
                    <a:pt x="28" y="119"/>
                  </a:lnTo>
                  <a:lnTo>
                    <a:pt x="28" y="119"/>
                  </a:lnTo>
                  <a:lnTo>
                    <a:pt x="28" y="119"/>
                  </a:lnTo>
                  <a:lnTo>
                    <a:pt x="28" y="119"/>
                  </a:lnTo>
                  <a:lnTo>
                    <a:pt x="28" y="125"/>
                  </a:lnTo>
                  <a:lnTo>
                    <a:pt x="28" y="125"/>
                  </a:lnTo>
                  <a:lnTo>
                    <a:pt x="28" y="125"/>
                  </a:lnTo>
                  <a:lnTo>
                    <a:pt x="28" y="125"/>
                  </a:lnTo>
                  <a:lnTo>
                    <a:pt x="28" y="133"/>
                  </a:lnTo>
                  <a:lnTo>
                    <a:pt x="28" y="133"/>
                  </a:lnTo>
                  <a:lnTo>
                    <a:pt x="28" y="133"/>
                  </a:lnTo>
                  <a:lnTo>
                    <a:pt x="35" y="133"/>
                  </a:lnTo>
                  <a:lnTo>
                    <a:pt x="35" y="133"/>
                  </a:lnTo>
                  <a:lnTo>
                    <a:pt x="35" y="133"/>
                  </a:lnTo>
                  <a:lnTo>
                    <a:pt x="41" y="133"/>
                  </a:lnTo>
                  <a:lnTo>
                    <a:pt x="41" y="133"/>
                  </a:lnTo>
                  <a:lnTo>
                    <a:pt x="49" y="133"/>
                  </a:lnTo>
                  <a:lnTo>
                    <a:pt x="49" y="133"/>
                  </a:lnTo>
                  <a:lnTo>
                    <a:pt x="49" y="133"/>
                  </a:lnTo>
                  <a:lnTo>
                    <a:pt x="49" y="133"/>
                  </a:lnTo>
                  <a:lnTo>
                    <a:pt x="55" y="133"/>
                  </a:lnTo>
                  <a:lnTo>
                    <a:pt x="63" y="133"/>
                  </a:lnTo>
                  <a:lnTo>
                    <a:pt x="63" y="133"/>
                  </a:lnTo>
                  <a:lnTo>
                    <a:pt x="69" y="133"/>
                  </a:lnTo>
                  <a:lnTo>
                    <a:pt x="69" y="133"/>
                  </a:lnTo>
                  <a:lnTo>
                    <a:pt x="77" y="133"/>
                  </a:lnTo>
                  <a:lnTo>
                    <a:pt x="77" y="133"/>
                  </a:lnTo>
                  <a:lnTo>
                    <a:pt x="83" y="133"/>
                  </a:lnTo>
                  <a:lnTo>
                    <a:pt x="83" y="133"/>
                  </a:lnTo>
                  <a:lnTo>
                    <a:pt x="83" y="125"/>
                  </a:lnTo>
                  <a:lnTo>
                    <a:pt x="91" y="125"/>
                  </a:lnTo>
                  <a:lnTo>
                    <a:pt x="91" y="119"/>
                  </a:lnTo>
                  <a:lnTo>
                    <a:pt x="91" y="119"/>
                  </a:lnTo>
                  <a:lnTo>
                    <a:pt x="91" y="119"/>
                  </a:lnTo>
                  <a:lnTo>
                    <a:pt x="91" y="119"/>
                  </a:lnTo>
                  <a:lnTo>
                    <a:pt x="91" y="119"/>
                  </a:lnTo>
                  <a:lnTo>
                    <a:pt x="91" y="111"/>
                  </a:lnTo>
                  <a:lnTo>
                    <a:pt x="91" y="111"/>
                  </a:lnTo>
                  <a:lnTo>
                    <a:pt x="91" y="111"/>
                  </a:lnTo>
                  <a:lnTo>
                    <a:pt x="91" y="111"/>
                  </a:lnTo>
                  <a:lnTo>
                    <a:pt x="91" y="105"/>
                  </a:lnTo>
                  <a:lnTo>
                    <a:pt x="91" y="105"/>
                  </a:lnTo>
                  <a:lnTo>
                    <a:pt x="91" y="105"/>
                  </a:lnTo>
                  <a:lnTo>
                    <a:pt x="91" y="105"/>
                  </a:lnTo>
                  <a:lnTo>
                    <a:pt x="91" y="105"/>
                  </a:lnTo>
                  <a:lnTo>
                    <a:pt x="105" y="8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4882" name="Freeform 210"/>
            <p:cNvSpPr>
              <a:spLocks/>
            </p:cNvSpPr>
            <p:nvPr/>
          </p:nvSpPr>
          <p:spPr bwMode="auto">
            <a:xfrm>
              <a:off x="1711" y="5127"/>
              <a:ext cx="59" cy="80"/>
            </a:xfrm>
            <a:custGeom>
              <a:avLst/>
              <a:gdLst/>
              <a:ahLst/>
              <a:cxnLst>
                <a:cxn ang="0">
                  <a:pos x="28" y="111"/>
                </a:cxn>
                <a:cxn ang="0">
                  <a:pos x="28" y="125"/>
                </a:cxn>
                <a:cxn ang="0">
                  <a:pos x="35" y="133"/>
                </a:cxn>
                <a:cxn ang="0">
                  <a:pos x="56" y="133"/>
                </a:cxn>
                <a:cxn ang="0">
                  <a:pos x="70" y="133"/>
                </a:cxn>
                <a:cxn ang="0">
                  <a:pos x="84" y="133"/>
                </a:cxn>
                <a:cxn ang="0">
                  <a:pos x="90" y="125"/>
                </a:cxn>
                <a:cxn ang="0">
                  <a:pos x="90" y="119"/>
                </a:cxn>
                <a:cxn ang="0">
                  <a:pos x="90" y="111"/>
                </a:cxn>
                <a:cxn ang="0">
                  <a:pos x="84" y="111"/>
                </a:cxn>
                <a:cxn ang="0">
                  <a:pos x="76" y="111"/>
                </a:cxn>
                <a:cxn ang="0">
                  <a:pos x="70" y="105"/>
                </a:cxn>
                <a:cxn ang="0">
                  <a:pos x="63" y="105"/>
                </a:cxn>
                <a:cxn ang="0">
                  <a:pos x="49" y="97"/>
                </a:cxn>
                <a:cxn ang="0">
                  <a:pos x="28" y="91"/>
                </a:cxn>
                <a:cxn ang="0">
                  <a:pos x="14" y="77"/>
                </a:cxn>
                <a:cxn ang="0">
                  <a:pos x="7" y="63"/>
                </a:cxn>
                <a:cxn ang="0">
                  <a:pos x="7" y="49"/>
                </a:cxn>
                <a:cxn ang="0">
                  <a:pos x="7" y="42"/>
                </a:cxn>
                <a:cxn ang="0">
                  <a:pos x="7" y="28"/>
                </a:cxn>
                <a:cxn ang="0">
                  <a:pos x="14" y="21"/>
                </a:cxn>
                <a:cxn ang="0">
                  <a:pos x="14" y="14"/>
                </a:cxn>
                <a:cxn ang="0">
                  <a:pos x="21" y="8"/>
                </a:cxn>
                <a:cxn ang="0">
                  <a:pos x="35" y="0"/>
                </a:cxn>
                <a:cxn ang="0">
                  <a:pos x="49" y="0"/>
                </a:cxn>
                <a:cxn ang="0">
                  <a:pos x="56" y="0"/>
                </a:cxn>
                <a:cxn ang="0">
                  <a:pos x="76" y="0"/>
                </a:cxn>
                <a:cxn ang="0">
                  <a:pos x="90" y="8"/>
                </a:cxn>
                <a:cxn ang="0">
                  <a:pos x="104" y="21"/>
                </a:cxn>
                <a:cxn ang="0">
                  <a:pos x="112" y="28"/>
                </a:cxn>
                <a:cxn ang="0">
                  <a:pos x="84" y="42"/>
                </a:cxn>
                <a:cxn ang="0">
                  <a:pos x="76" y="35"/>
                </a:cxn>
                <a:cxn ang="0">
                  <a:pos x="70" y="28"/>
                </a:cxn>
                <a:cxn ang="0">
                  <a:pos x="56" y="28"/>
                </a:cxn>
                <a:cxn ang="0">
                  <a:pos x="49" y="28"/>
                </a:cxn>
                <a:cxn ang="0">
                  <a:pos x="35" y="28"/>
                </a:cxn>
                <a:cxn ang="0">
                  <a:pos x="35" y="35"/>
                </a:cxn>
                <a:cxn ang="0">
                  <a:pos x="35" y="42"/>
                </a:cxn>
                <a:cxn ang="0">
                  <a:pos x="28" y="49"/>
                </a:cxn>
                <a:cxn ang="0">
                  <a:pos x="35" y="49"/>
                </a:cxn>
                <a:cxn ang="0">
                  <a:pos x="35" y="49"/>
                </a:cxn>
                <a:cxn ang="0">
                  <a:pos x="35" y="56"/>
                </a:cxn>
                <a:cxn ang="0">
                  <a:pos x="35" y="56"/>
                </a:cxn>
                <a:cxn ang="0">
                  <a:pos x="35" y="63"/>
                </a:cxn>
                <a:cxn ang="0">
                  <a:pos x="42" y="63"/>
                </a:cxn>
                <a:cxn ang="0">
                  <a:pos x="56" y="63"/>
                </a:cxn>
                <a:cxn ang="0">
                  <a:pos x="70" y="70"/>
                </a:cxn>
                <a:cxn ang="0">
                  <a:pos x="90" y="77"/>
                </a:cxn>
                <a:cxn ang="0">
                  <a:pos x="104" y="84"/>
                </a:cxn>
                <a:cxn ang="0">
                  <a:pos x="118" y="97"/>
                </a:cxn>
                <a:cxn ang="0">
                  <a:pos x="118" y="111"/>
                </a:cxn>
                <a:cxn ang="0">
                  <a:pos x="118" y="125"/>
                </a:cxn>
                <a:cxn ang="0">
                  <a:pos x="112" y="147"/>
                </a:cxn>
                <a:cxn ang="0">
                  <a:pos x="98" y="161"/>
                </a:cxn>
                <a:cxn ang="0">
                  <a:pos x="76" y="161"/>
                </a:cxn>
                <a:cxn ang="0">
                  <a:pos x="63" y="161"/>
                </a:cxn>
                <a:cxn ang="0">
                  <a:pos x="35" y="161"/>
                </a:cxn>
                <a:cxn ang="0">
                  <a:pos x="14" y="154"/>
                </a:cxn>
                <a:cxn ang="0">
                  <a:pos x="0" y="133"/>
                </a:cxn>
                <a:cxn ang="0">
                  <a:pos x="0" y="111"/>
                </a:cxn>
              </a:cxnLst>
              <a:rect l="0" t="0" r="r" b="b"/>
              <a:pathLst>
                <a:path w="118" h="161">
                  <a:moveTo>
                    <a:pt x="0" y="111"/>
                  </a:moveTo>
                  <a:lnTo>
                    <a:pt x="28" y="105"/>
                  </a:lnTo>
                  <a:lnTo>
                    <a:pt x="28" y="111"/>
                  </a:lnTo>
                  <a:lnTo>
                    <a:pt x="28" y="111"/>
                  </a:lnTo>
                  <a:lnTo>
                    <a:pt x="28" y="119"/>
                  </a:lnTo>
                  <a:lnTo>
                    <a:pt x="28" y="119"/>
                  </a:lnTo>
                  <a:lnTo>
                    <a:pt x="28" y="125"/>
                  </a:lnTo>
                  <a:lnTo>
                    <a:pt x="28" y="125"/>
                  </a:lnTo>
                  <a:lnTo>
                    <a:pt x="28" y="125"/>
                  </a:lnTo>
                  <a:lnTo>
                    <a:pt x="35" y="133"/>
                  </a:lnTo>
                  <a:lnTo>
                    <a:pt x="35" y="133"/>
                  </a:lnTo>
                  <a:lnTo>
                    <a:pt x="35" y="133"/>
                  </a:lnTo>
                  <a:lnTo>
                    <a:pt x="42" y="133"/>
                  </a:lnTo>
                  <a:lnTo>
                    <a:pt x="42" y="133"/>
                  </a:lnTo>
                  <a:lnTo>
                    <a:pt x="49" y="133"/>
                  </a:lnTo>
                  <a:lnTo>
                    <a:pt x="56" y="133"/>
                  </a:lnTo>
                  <a:lnTo>
                    <a:pt x="56" y="133"/>
                  </a:lnTo>
                  <a:lnTo>
                    <a:pt x="56" y="133"/>
                  </a:lnTo>
                  <a:lnTo>
                    <a:pt x="63" y="133"/>
                  </a:lnTo>
                  <a:lnTo>
                    <a:pt x="70" y="133"/>
                  </a:lnTo>
                  <a:lnTo>
                    <a:pt x="70" y="133"/>
                  </a:lnTo>
                  <a:lnTo>
                    <a:pt x="76" y="133"/>
                  </a:lnTo>
                  <a:lnTo>
                    <a:pt x="76" y="133"/>
                  </a:lnTo>
                  <a:lnTo>
                    <a:pt x="84" y="133"/>
                  </a:lnTo>
                  <a:lnTo>
                    <a:pt x="84" y="133"/>
                  </a:lnTo>
                  <a:lnTo>
                    <a:pt x="90" y="133"/>
                  </a:lnTo>
                  <a:lnTo>
                    <a:pt x="90" y="133"/>
                  </a:lnTo>
                  <a:lnTo>
                    <a:pt x="90" y="125"/>
                  </a:lnTo>
                  <a:lnTo>
                    <a:pt x="90" y="125"/>
                  </a:lnTo>
                  <a:lnTo>
                    <a:pt x="90" y="119"/>
                  </a:lnTo>
                  <a:lnTo>
                    <a:pt x="90" y="119"/>
                  </a:lnTo>
                  <a:lnTo>
                    <a:pt x="90" y="119"/>
                  </a:lnTo>
                  <a:lnTo>
                    <a:pt x="90" y="119"/>
                  </a:lnTo>
                  <a:lnTo>
                    <a:pt x="90" y="119"/>
                  </a:lnTo>
                  <a:lnTo>
                    <a:pt x="90" y="119"/>
                  </a:lnTo>
                  <a:lnTo>
                    <a:pt x="90" y="111"/>
                  </a:lnTo>
                  <a:lnTo>
                    <a:pt x="90" y="111"/>
                  </a:lnTo>
                  <a:lnTo>
                    <a:pt x="90" y="111"/>
                  </a:lnTo>
                  <a:lnTo>
                    <a:pt x="90" y="111"/>
                  </a:lnTo>
                  <a:lnTo>
                    <a:pt x="84" y="111"/>
                  </a:lnTo>
                  <a:lnTo>
                    <a:pt x="84" y="111"/>
                  </a:lnTo>
                  <a:lnTo>
                    <a:pt x="84" y="111"/>
                  </a:lnTo>
                  <a:lnTo>
                    <a:pt x="84" y="111"/>
                  </a:lnTo>
                  <a:lnTo>
                    <a:pt x="76" y="111"/>
                  </a:lnTo>
                  <a:lnTo>
                    <a:pt x="76" y="111"/>
                  </a:lnTo>
                  <a:lnTo>
                    <a:pt x="76" y="111"/>
                  </a:lnTo>
                  <a:lnTo>
                    <a:pt x="76" y="105"/>
                  </a:lnTo>
                  <a:lnTo>
                    <a:pt x="70" y="105"/>
                  </a:lnTo>
                  <a:lnTo>
                    <a:pt x="70" y="105"/>
                  </a:lnTo>
                  <a:lnTo>
                    <a:pt x="70" y="105"/>
                  </a:lnTo>
                  <a:lnTo>
                    <a:pt x="70" y="105"/>
                  </a:lnTo>
                  <a:lnTo>
                    <a:pt x="63" y="105"/>
                  </a:lnTo>
                  <a:lnTo>
                    <a:pt x="63" y="105"/>
                  </a:lnTo>
                  <a:lnTo>
                    <a:pt x="63" y="105"/>
                  </a:lnTo>
                  <a:lnTo>
                    <a:pt x="56" y="105"/>
                  </a:lnTo>
                  <a:lnTo>
                    <a:pt x="49" y="97"/>
                  </a:lnTo>
                  <a:lnTo>
                    <a:pt x="42" y="97"/>
                  </a:lnTo>
                  <a:lnTo>
                    <a:pt x="35" y="91"/>
                  </a:lnTo>
                  <a:lnTo>
                    <a:pt x="28" y="91"/>
                  </a:lnTo>
                  <a:lnTo>
                    <a:pt x="28" y="91"/>
                  </a:lnTo>
                  <a:lnTo>
                    <a:pt x="21" y="84"/>
                  </a:lnTo>
                  <a:lnTo>
                    <a:pt x="21" y="84"/>
                  </a:lnTo>
                  <a:lnTo>
                    <a:pt x="14" y="84"/>
                  </a:lnTo>
                  <a:lnTo>
                    <a:pt x="14" y="77"/>
                  </a:lnTo>
                  <a:lnTo>
                    <a:pt x="7" y="77"/>
                  </a:lnTo>
                  <a:lnTo>
                    <a:pt x="7" y="70"/>
                  </a:lnTo>
                  <a:lnTo>
                    <a:pt x="7" y="70"/>
                  </a:lnTo>
                  <a:lnTo>
                    <a:pt x="7" y="63"/>
                  </a:lnTo>
                  <a:lnTo>
                    <a:pt x="7" y="63"/>
                  </a:lnTo>
                  <a:lnTo>
                    <a:pt x="7" y="56"/>
                  </a:lnTo>
                  <a:lnTo>
                    <a:pt x="7" y="56"/>
                  </a:lnTo>
                  <a:lnTo>
                    <a:pt x="7" y="49"/>
                  </a:lnTo>
                  <a:lnTo>
                    <a:pt x="7" y="49"/>
                  </a:lnTo>
                  <a:lnTo>
                    <a:pt x="7" y="49"/>
                  </a:lnTo>
                  <a:lnTo>
                    <a:pt x="7" y="42"/>
                  </a:lnTo>
                  <a:lnTo>
                    <a:pt x="7" y="42"/>
                  </a:lnTo>
                  <a:lnTo>
                    <a:pt x="7" y="42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14" y="21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21" y="14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8" y="8"/>
                  </a:lnTo>
                  <a:lnTo>
                    <a:pt x="28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63" y="0"/>
                  </a:lnTo>
                  <a:lnTo>
                    <a:pt x="70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84" y="0"/>
                  </a:lnTo>
                  <a:lnTo>
                    <a:pt x="84" y="8"/>
                  </a:lnTo>
                  <a:lnTo>
                    <a:pt x="90" y="8"/>
                  </a:lnTo>
                  <a:lnTo>
                    <a:pt x="90" y="8"/>
                  </a:lnTo>
                  <a:lnTo>
                    <a:pt x="98" y="14"/>
                  </a:lnTo>
                  <a:lnTo>
                    <a:pt x="98" y="14"/>
                  </a:lnTo>
                  <a:lnTo>
                    <a:pt x="98" y="14"/>
                  </a:lnTo>
                  <a:lnTo>
                    <a:pt x="104" y="21"/>
                  </a:lnTo>
                  <a:lnTo>
                    <a:pt x="104" y="21"/>
                  </a:lnTo>
                  <a:lnTo>
                    <a:pt x="104" y="21"/>
                  </a:lnTo>
                  <a:lnTo>
                    <a:pt x="112" y="28"/>
                  </a:lnTo>
                  <a:lnTo>
                    <a:pt x="112" y="28"/>
                  </a:lnTo>
                  <a:lnTo>
                    <a:pt x="112" y="35"/>
                  </a:lnTo>
                  <a:lnTo>
                    <a:pt x="112" y="35"/>
                  </a:lnTo>
                  <a:lnTo>
                    <a:pt x="90" y="42"/>
                  </a:lnTo>
                  <a:lnTo>
                    <a:pt x="84" y="42"/>
                  </a:lnTo>
                  <a:lnTo>
                    <a:pt x="84" y="42"/>
                  </a:lnTo>
                  <a:lnTo>
                    <a:pt x="84" y="42"/>
                  </a:lnTo>
                  <a:lnTo>
                    <a:pt x="76" y="35"/>
                  </a:lnTo>
                  <a:lnTo>
                    <a:pt x="76" y="35"/>
                  </a:lnTo>
                  <a:lnTo>
                    <a:pt x="76" y="35"/>
                  </a:lnTo>
                  <a:lnTo>
                    <a:pt x="76" y="35"/>
                  </a:lnTo>
                  <a:lnTo>
                    <a:pt x="70" y="28"/>
                  </a:lnTo>
                  <a:lnTo>
                    <a:pt x="70" y="28"/>
                  </a:lnTo>
                  <a:lnTo>
                    <a:pt x="70" y="28"/>
                  </a:lnTo>
                  <a:lnTo>
                    <a:pt x="63" y="28"/>
                  </a:lnTo>
                  <a:lnTo>
                    <a:pt x="63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49" y="28"/>
                  </a:lnTo>
                  <a:lnTo>
                    <a:pt x="49" y="28"/>
                  </a:lnTo>
                  <a:lnTo>
                    <a:pt x="42" y="28"/>
                  </a:lnTo>
                  <a:lnTo>
                    <a:pt x="42" y="28"/>
                  </a:lnTo>
                  <a:lnTo>
                    <a:pt x="42" y="28"/>
                  </a:lnTo>
                  <a:lnTo>
                    <a:pt x="35" y="28"/>
                  </a:lnTo>
                  <a:lnTo>
                    <a:pt x="35" y="28"/>
                  </a:lnTo>
                  <a:lnTo>
                    <a:pt x="35" y="35"/>
                  </a:lnTo>
                  <a:lnTo>
                    <a:pt x="35" y="35"/>
                  </a:lnTo>
                  <a:lnTo>
                    <a:pt x="35" y="35"/>
                  </a:lnTo>
                  <a:lnTo>
                    <a:pt x="35" y="35"/>
                  </a:lnTo>
                  <a:lnTo>
                    <a:pt x="35" y="42"/>
                  </a:lnTo>
                  <a:lnTo>
                    <a:pt x="35" y="42"/>
                  </a:lnTo>
                  <a:lnTo>
                    <a:pt x="35" y="42"/>
                  </a:lnTo>
                  <a:lnTo>
                    <a:pt x="35" y="42"/>
                  </a:lnTo>
                  <a:lnTo>
                    <a:pt x="35" y="49"/>
                  </a:lnTo>
                  <a:lnTo>
                    <a:pt x="28" y="49"/>
                  </a:lnTo>
                  <a:lnTo>
                    <a:pt x="28" y="49"/>
                  </a:lnTo>
                  <a:lnTo>
                    <a:pt x="35" y="49"/>
                  </a:lnTo>
                  <a:lnTo>
                    <a:pt x="35" y="49"/>
                  </a:lnTo>
                  <a:lnTo>
                    <a:pt x="35" y="49"/>
                  </a:lnTo>
                  <a:lnTo>
                    <a:pt x="35" y="49"/>
                  </a:lnTo>
                  <a:lnTo>
                    <a:pt x="35" y="49"/>
                  </a:lnTo>
                  <a:lnTo>
                    <a:pt x="35" y="49"/>
                  </a:lnTo>
                  <a:lnTo>
                    <a:pt x="35" y="49"/>
                  </a:lnTo>
                  <a:lnTo>
                    <a:pt x="35" y="49"/>
                  </a:lnTo>
                  <a:lnTo>
                    <a:pt x="35" y="56"/>
                  </a:lnTo>
                  <a:lnTo>
                    <a:pt x="35" y="56"/>
                  </a:lnTo>
                  <a:lnTo>
                    <a:pt x="35" y="56"/>
                  </a:lnTo>
                  <a:lnTo>
                    <a:pt x="35" y="56"/>
                  </a:lnTo>
                  <a:lnTo>
                    <a:pt x="35" y="56"/>
                  </a:lnTo>
                  <a:lnTo>
                    <a:pt x="35" y="56"/>
                  </a:lnTo>
                  <a:lnTo>
                    <a:pt x="35" y="56"/>
                  </a:lnTo>
                  <a:lnTo>
                    <a:pt x="35" y="56"/>
                  </a:lnTo>
                  <a:lnTo>
                    <a:pt x="35" y="56"/>
                  </a:lnTo>
                  <a:lnTo>
                    <a:pt x="35" y="56"/>
                  </a:lnTo>
                  <a:lnTo>
                    <a:pt x="35" y="56"/>
                  </a:lnTo>
                  <a:lnTo>
                    <a:pt x="35" y="63"/>
                  </a:lnTo>
                  <a:lnTo>
                    <a:pt x="35" y="63"/>
                  </a:lnTo>
                  <a:lnTo>
                    <a:pt x="42" y="63"/>
                  </a:lnTo>
                  <a:lnTo>
                    <a:pt x="42" y="63"/>
                  </a:lnTo>
                  <a:lnTo>
                    <a:pt x="42" y="63"/>
                  </a:lnTo>
                  <a:lnTo>
                    <a:pt x="49" y="63"/>
                  </a:lnTo>
                  <a:lnTo>
                    <a:pt x="49" y="63"/>
                  </a:lnTo>
                  <a:lnTo>
                    <a:pt x="49" y="63"/>
                  </a:lnTo>
                  <a:lnTo>
                    <a:pt x="56" y="63"/>
                  </a:lnTo>
                  <a:lnTo>
                    <a:pt x="56" y="63"/>
                  </a:lnTo>
                  <a:lnTo>
                    <a:pt x="56" y="63"/>
                  </a:lnTo>
                  <a:lnTo>
                    <a:pt x="63" y="70"/>
                  </a:lnTo>
                  <a:lnTo>
                    <a:pt x="70" y="70"/>
                  </a:lnTo>
                  <a:lnTo>
                    <a:pt x="76" y="70"/>
                  </a:lnTo>
                  <a:lnTo>
                    <a:pt x="84" y="77"/>
                  </a:lnTo>
                  <a:lnTo>
                    <a:pt x="90" y="77"/>
                  </a:lnTo>
                  <a:lnTo>
                    <a:pt x="90" y="77"/>
                  </a:lnTo>
                  <a:lnTo>
                    <a:pt x="98" y="77"/>
                  </a:lnTo>
                  <a:lnTo>
                    <a:pt x="98" y="77"/>
                  </a:lnTo>
                  <a:lnTo>
                    <a:pt x="104" y="84"/>
                  </a:lnTo>
                  <a:lnTo>
                    <a:pt x="104" y="84"/>
                  </a:lnTo>
                  <a:lnTo>
                    <a:pt x="112" y="84"/>
                  </a:lnTo>
                  <a:lnTo>
                    <a:pt x="112" y="91"/>
                  </a:lnTo>
                  <a:lnTo>
                    <a:pt x="118" y="91"/>
                  </a:lnTo>
                  <a:lnTo>
                    <a:pt x="118" y="97"/>
                  </a:lnTo>
                  <a:lnTo>
                    <a:pt x="118" y="97"/>
                  </a:lnTo>
                  <a:lnTo>
                    <a:pt x="118" y="105"/>
                  </a:lnTo>
                  <a:lnTo>
                    <a:pt x="118" y="105"/>
                  </a:lnTo>
                  <a:lnTo>
                    <a:pt x="118" y="111"/>
                  </a:lnTo>
                  <a:lnTo>
                    <a:pt x="118" y="111"/>
                  </a:lnTo>
                  <a:lnTo>
                    <a:pt x="118" y="119"/>
                  </a:lnTo>
                  <a:lnTo>
                    <a:pt x="118" y="125"/>
                  </a:lnTo>
                  <a:lnTo>
                    <a:pt x="118" y="125"/>
                  </a:lnTo>
                  <a:lnTo>
                    <a:pt x="118" y="133"/>
                  </a:lnTo>
                  <a:lnTo>
                    <a:pt x="118" y="140"/>
                  </a:lnTo>
                  <a:lnTo>
                    <a:pt x="112" y="140"/>
                  </a:lnTo>
                  <a:lnTo>
                    <a:pt x="112" y="147"/>
                  </a:lnTo>
                  <a:lnTo>
                    <a:pt x="104" y="147"/>
                  </a:lnTo>
                  <a:lnTo>
                    <a:pt x="104" y="154"/>
                  </a:lnTo>
                  <a:lnTo>
                    <a:pt x="98" y="154"/>
                  </a:lnTo>
                  <a:lnTo>
                    <a:pt x="98" y="161"/>
                  </a:lnTo>
                  <a:lnTo>
                    <a:pt x="90" y="161"/>
                  </a:lnTo>
                  <a:lnTo>
                    <a:pt x="84" y="161"/>
                  </a:lnTo>
                  <a:lnTo>
                    <a:pt x="84" y="161"/>
                  </a:lnTo>
                  <a:lnTo>
                    <a:pt x="76" y="161"/>
                  </a:lnTo>
                  <a:lnTo>
                    <a:pt x="70" y="161"/>
                  </a:lnTo>
                  <a:lnTo>
                    <a:pt x="70" y="161"/>
                  </a:lnTo>
                  <a:lnTo>
                    <a:pt x="63" y="161"/>
                  </a:lnTo>
                  <a:lnTo>
                    <a:pt x="63" y="161"/>
                  </a:lnTo>
                  <a:lnTo>
                    <a:pt x="49" y="161"/>
                  </a:lnTo>
                  <a:lnTo>
                    <a:pt x="42" y="161"/>
                  </a:lnTo>
                  <a:lnTo>
                    <a:pt x="42" y="161"/>
                  </a:lnTo>
                  <a:lnTo>
                    <a:pt x="35" y="161"/>
                  </a:lnTo>
                  <a:lnTo>
                    <a:pt x="28" y="161"/>
                  </a:lnTo>
                  <a:lnTo>
                    <a:pt x="21" y="161"/>
                  </a:lnTo>
                  <a:lnTo>
                    <a:pt x="14" y="154"/>
                  </a:lnTo>
                  <a:lnTo>
                    <a:pt x="14" y="154"/>
                  </a:lnTo>
                  <a:lnTo>
                    <a:pt x="7" y="147"/>
                  </a:lnTo>
                  <a:lnTo>
                    <a:pt x="7" y="147"/>
                  </a:lnTo>
                  <a:lnTo>
                    <a:pt x="0" y="140"/>
                  </a:lnTo>
                  <a:lnTo>
                    <a:pt x="0" y="133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0" y="119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4883" name="Freeform 211"/>
            <p:cNvSpPr>
              <a:spLocks noEditPoints="1"/>
            </p:cNvSpPr>
            <p:nvPr/>
          </p:nvSpPr>
          <p:spPr bwMode="auto">
            <a:xfrm>
              <a:off x="1788" y="5085"/>
              <a:ext cx="66" cy="122"/>
            </a:xfrm>
            <a:custGeom>
              <a:avLst/>
              <a:gdLst/>
              <a:ahLst/>
              <a:cxnLst>
                <a:cxn ang="0">
                  <a:pos x="90" y="231"/>
                </a:cxn>
                <a:cxn ang="0">
                  <a:pos x="76" y="245"/>
                </a:cxn>
                <a:cxn ang="0">
                  <a:pos x="55" y="245"/>
                </a:cxn>
                <a:cxn ang="0">
                  <a:pos x="41" y="245"/>
                </a:cxn>
                <a:cxn ang="0">
                  <a:pos x="28" y="245"/>
                </a:cxn>
                <a:cxn ang="0">
                  <a:pos x="14" y="238"/>
                </a:cxn>
                <a:cxn ang="0">
                  <a:pos x="6" y="231"/>
                </a:cxn>
                <a:cxn ang="0">
                  <a:pos x="6" y="217"/>
                </a:cxn>
                <a:cxn ang="0">
                  <a:pos x="6" y="209"/>
                </a:cxn>
                <a:cxn ang="0">
                  <a:pos x="6" y="195"/>
                </a:cxn>
                <a:cxn ang="0">
                  <a:pos x="6" y="84"/>
                </a:cxn>
                <a:cxn ang="0">
                  <a:pos x="28" y="181"/>
                </a:cxn>
                <a:cxn ang="0">
                  <a:pos x="34" y="189"/>
                </a:cxn>
                <a:cxn ang="0">
                  <a:pos x="34" y="195"/>
                </a:cxn>
                <a:cxn ang="0">
                  <a:pos x="34" y="209"/>
                </a:cxn>
                <a:cxn ang="0">
                  <a:pos x="34" y="217"/>
                </a:cxn>
                <a:cxn ang="0">
                  <a:pos x="48" y="217"/>
                </a:cxn>
                <a:cxn ang="0">
                  <a:pos x="55" y="217"/>
                </a:cxn>
                <a:cxn ang="0">
                  <a:pos x="69" y="217"/>
                </a:cxn>
                <a:cxn ang="0">
                  <a:pos x="83" y="217"/>
                </a:cxn>
                <a:cxn ang="0">
                  <a:pos x="90" y="203"/>
                </a:cxn>
                <a:cxn ang="0">
                  <a:pos x="97" y="189"/>
                </a:cxn>
                <a:cxn ang="0">
                  <a:pos x="104" y="84"/>
                </a:cxn>
                <a:cxn ang="0">
                  <a:pos x="34" y="28"/>
                </a:cxn>
                <a:cxn ang="0">
                  <a:pos x="34" y="22"/>
                </a:cxn>
                <a:cxn ang="0">
                  <a:pos x="41" y="8"/>
                </a:cxn>
                <a:cxn ang="0">
                  <a:pos x="48" y="0"/>
                </a:cxn>
                <a:cxn ang="0">
                  <a:pos x="55" y="0"/>
                </a:cxn>
                <a:cxn ang="0">
                  <a:pos x="76" y="0"/>
                </a:cxn>
                <a:cxn ang="0">
                  <a:pos x="90" y="14"/>
                </a:cxn>
                <a:cxn ang="0">
                  <a:pos x="90" y="22"/>
                </a:cxn>
                <a:cxn ang="0">
                  <a:pos x="90" y="36"/>
                </a:cxn>
                <a:cxn ang="0">
                  <a:pos x="90" y="50"/>
                </a:cxn>
                <a:cxn ang="0">
                  <a:pos x="76" y="56"/>
                </a:cxn>
                <a:cxn ang="0">
                  <a:pos x="62" y="56"/>
                </a:cxn>
                <a:cxn ang="0">
                  <a:pos x="48" y="56"/>
                </a:cxn>
                <a:cxn ang="0">
                  <a:pos x="41" y="56"/>
                </a:cxn>
                <a:cxn ang="0">
                  <a:pos x="34" y="42"/>
                </a:cxn>
                <a:cxn ang="0">
                  <a:pos x="34" y="36"/>
                </a:cxn>
                <a:cxn ang="0">
                  <a:pos x="48" y="36"/>
                </a:cxn>
                <a:cxn ang="0">
                  <a:pos x="48" y="42"/>
                </a:cxn>
                <a:cxn ang="0">
                  <a:pos x="48" y="42"/>
                </a:cxn>
                <a:cxn ang="0">
                  <a:pos x="55" y="42"/>
                </a:cxn>
                <a:cxn ang="0">
                  <a:pos x="62" y="42"/>
                </a:cxn>
                <a:cxn ang="0">
                  <a:pos x="69" y="42"/>
                </a:cxn>
                <a:cxn ang="0">
                  <a:pos x="76" y="36"/>
                </a:cxn>
                <a:cxn ang="0">
                  <a:pos x="76" y="36"/>
                </a:cxn>
                <a:cxn ang="0">
                  <a:pos x="76" y="28"/>
                </a:cxn>
                <a:cxn ang="0">
                  <a:pos x="69" y="14"/>
                </a:cxn>
                <a:cxn ang="0">
                  <a:pos x="62" y="14"/>
                </a:cxn>
                <a:cxn ang="0">
                  <a:pos x="55" y="14"/>
                </a:cxn>
                <a:cxn ang="0">
                  <a:pos x="48" y="14"/>
                </a:cxn>
                <a:cxn ang="0">
                  <a:pos x="48" y="22"/>
                </a:cxn>
                <a:cxn ang="0">
                  <a:pos x="48" y="28"/>
                </a:cxn>
              </a:cxnLst>
              <a:rect l="0" t="0" r="r" b="b"/>
              <a:pathLst>
                <a:path w="133" h="245">
                  <a:moveTo>
                    <a:pt x="104" y="245"/>
                  </a:moveTo>
                  <a:lnTo>
                    <a:pt x="104" y="217"/>
                  </a:lnTo>
                  <a:lnTo>
                    <a:pt x="97" y="224"/>
                  </a:lnTo>
                  <a:lnTo>
                    <a:pt x="90" y="231"/>
                  </a:lnTo>
                  <a:lnTo>
                    <a:pt x="90" y="231"/>
                  </a:lnTo>
                  <a:lnTo>
                    <a:pt x="83" y="238"/>
                  </a:lnTo>
                  <a:lnTo>
                    <a:pt x="83" y="238"/>
                  </a:lnTo>
                  <a:lnTo>
                    <a:pt x="76" y="245"/>
                  </a:lnTo>
                  <a:lnTo>
                    <a:pt x="69" y="245"/>
                  </a:lnTo>
                  <a:lnTo>
                    <a:pt x="69" y="245"/>
                  </a:lnTo>
                  <a:lnTo>
                    <a:pt x="62" y="245"/>
                  </a:lnTo>
                  <a:lnTo>
                    <a:pt x="55" y="245"/>
                  </a:lnTo>
                  <a:lnTo>
                    <a:pt x="55" y="245"/>
                  </a:lnTo>
                  <a:lnTo>
                    <a:pt x="48" y="245"/>
                  </a:lnTo>
                  <a:lnTo>
                    <a:pt x="41" y="245"/>
                  </a:lnTo>
                  <a:lnTo>
                    <a:pt x="41" y="245"/>
                  </a:lnTo>
                  <a:lnTo>
                    <a:pt x="34" y="245"/>
                  </a:lnTo>
                  <a:lnTo>
                    <a:pt x="34" y="245"/>
                  </a:lnTo>
                  <a:lnTo>
                    <a:pt x="28" y="245"/>
                  </a:lnTo>
                  <a:lnTo>
                    <a:pt x="28" y="245"/>
                  </a:lnTo>
                  <a:lnTo>
                    <a:pt x="20" y="245"/>
                  </a:lnTo>
                  <a:lnTo>
                    <a:pt x="20" y="238"/>
                  </a:lnTo>
                  <a:lnTo>
                    <a:pt x="14" y="238"/>
                  </a:lnTo>
                  <a:lnTo>
                    <a:pt x="14" y="238"/>
                  </a:lnTo>
                  <a:lnTo>
                    <a:pt x="14" y="238"/>
                  </a:lnTo>
                  <a:lnTo>
                    <a:pt x="6" y="231"/>
                  </a:lnTo>
                  <a:lnTo>
                    <a:pt x="6" y="231"/>
                  </a:lnTo>
                  <a:lnTo>
                    <a:pt x="6" y="231"/>
                  </a:lnTo>
                  <a:lnTo>
                    <a:pt x="6" y="224"/>
                  </a:lnTo>
                  <a:lnTo>
                    <a:pt x="6" y="224"/>
                  </a:lnTo>
                  <a:lnTo>
                    <a:pt x="6" y="217"/>
                  </a:lnTo>
                  <a:lnTo>
                    <a:pt x="6" y="217"/>
                  </a:lnTo>
                  <a:lnTo>
                    <a:pt x="6" y="217"/>
                  </a:lnTo>
                  <a:lnTo>
                    <a:pt x="0" y="217"/>
                  </a:lnTo>
                  <a:lnTo>
                    <a:pt x="6" y="209"/>
                  </a:lnTo>
                  <a:lnTo>
                    <a:pt x="6" y="209"/>
                  </a:lnTo>
                  <a:lnTo>
                    <a:pt x="0" y="203"/>
                  </a:lnTo>
                  <a:lnTo>
                    <a:pt x="6" y="203"/>
                  </a:lnTo>
                  <a:lnTo>
                    <a:pt x="6" y="203"/>
                  </a:lnTo>
                  <a:lnTo>
                    <a:pt x="6" y="195"/>
                  </a:lnTo>
                  <a:lnTo>
                    <a:pt x="6" y="195"/>
                  </a:lnTo>
                  <a:lnTo>
                    <a:pt x="6" y="189"/>
                  </a:lnTo>
                  <a:lnTo>
                    <a:pt x="6" y="189"/>
                  </a:lnTo>
                  <a:lnTo>
                    <a:pt x="6" y="84"/>
                  </a:lnTo>
                  <a:lnTo>
                    <a:pt x="34" y="84"/>
                  </a:lnTo>
                  <a:lnTo>
                    <a:pt x="34" y="175"/>
                  </a:lnTo>
                  <a:lnTo>
                    <a:pt x="34" y="181"/>
                  </a:lnTo>
                  <a:lnTo>
                    <a:pt x="28" y="181"/>
                  </a:lnTo>
                  <a:lnTo>
                    <a:pt x="28" y="189"/>
                  </a:lnTo>
                  <a:lnTo>
                    <a:pt x="34" y="189"/>
                  </a:lnTo>
                  <a:lnTo>
                    <a:pt x="34" y="189"/>
                  </a:lnTo>
                  <a:lnTo>
                    <a:pt x="34" y="189"/>
                  </a:lnTo>
                  <a:lnTo>
                    <a:pt x="34" y="195"/>
                  </a:lnTo>
                  <a:lnTo>
                    <a:pt x="34" y="195"/>
                  </a:lnTo>
                  <a:lnTo>
                    <a:pt x="34" y="195"/>
                  </a:lnTo>
                  <a:lnTo>
                    <a:pt x="34" y="195"/>
                  </a:lnTo>
                  <a:lnTo>
                    <a:pt x="34" y="195"/>
                  </a:lnTo>
                  <a:lnTo>
                    <a:pt x="34" y="203"/>
                  </a:lnTo>
                  <a:lnTo>
                    <a:pt x="34" y="203"/>
                  </a:lnTo>
                  <a:lnTo>
                    <a:pt x="34" y="209"/>
                  </a:lnTo>
                  <a:lnTo>
                    <a:pt x="34" y="209"/>
                  </a:lnTo>
                  <a:lnTo>
                    <a:pt x="34" y="209"/>
                  </a:lnTo>
                  <a:lnTo>
                    <a:pt x="34" y="217"/>
                  </a:lnTo>
                  <a:lnTo>
                    <a:pt x="34" y="217"/>
                  </a:lnTo>
                  <a:lnTo>
                    <a:pt x="41" y="217"/>
                  </a:lnTo>
                  <a:lnTo>
                    <a:pt x="41" y="217"/>
                  </a:lnTo>
                  <a:lnTo>
                    <a:pt x="41" y="217"/>
                  </a:lnTo>
                  <a:lnTo>
                    <a:pt x="48" y="217"/>
                  </a:lnTo>
                  <a:lnTo>
                    <a:pt x="48" y="217"/>
                  </a:lnTo>
                  <a:lnTo>
                    <a:pt x="55" y="217"/>
                  </a:lnTo>
                  <a:lnTo>
                    <a:pt x="55" y="217"/>
                  </a:lnTo>
                  <a:lnTo>
                    <a:pt x="55" y="217"/>
                  </a:lnTo>
                  <a:lnTo>
                    <a:pt x="55" y="217"/>
                  </a:lnTo>
                  <a:lnTo>
                    <a:pt x="62" y="217"/>
                  </a:lnTo>
                  <a:lnTo>
                    <a:pt x="62" y="217"/>
                  </a:lnTo>
                  <a:lnTo>
                    <a:pt x="69" y="217"/>
                  </a:lnTo>
                  <a:lnTo>
                    <a:pt x="69" y="217"/>
                  </a:lnTo>
                  <a:lnTo>
                    <a:pt x="76" y="217"/>
                  </a:lnTo>
                  <a:lnTo>
                    <a:pt x="76" y="217"/>
                  </a:lnTo>
                  <a:lnTo>
                    <a:pt x="83" y="217"/>
                  </a:lnTo>
                  <a:lnTo>
                    <a:pt x="83" y="209"/>
                  </a:lnTo>
                  <a:lnTo>
                    <a:pt x="90" y="209"/>
                  </a:lnTo>
                  <a:lnTo>
                    <a:pt x="90" y="209"/>
                  </a:lnTo>
                  <a:lnTo>
                    <a:pt x="90" y="203"/>
                  </a:lnTo>
                  <a:lnTo>
                    <a:pt x="97" y="203"/>
                  </a:lnTo>
                  <a:lnTo>
                    <a:pt x="97" y="195"/>
                  </a:lnTo>
                  <a:lnTo>
                    <a:pt x="97" y="195"/>
                  </a:lnTo>
                  <a:lnTo>
                    <a:pt x="97" y="189"/>
                  </a:lnTo>
                  <a:lnTo>
                    <a:pt x="97" y="181"/>
                  </a:lnTo>
                  <a:lnTo>
                    <a:pt x="97" y="175"/>
                  </a:lnTo>
                  <a:lnTo>
                    <a:pt x="97" y="175"/>
                  </a:lnTo>
                  <a:lnTo>
                    <a:pt x="104" y="84"/>
                  </a:lnTo>
                  <a:lnTo>
                    <a:pt x="133" y="84"/>
                  </a:lnTo>
                  <a:lnTo>
                    <a:pt x="133" y="245"/>
                  </a:lnTo>
                  <a:lnTo>
                    <a:pt x="104" y="245"/>
                  </a:lnTo>
                  <a:close/>
                  <a:moveTo>
                    <a:pt x="34" y="28"/>
                  </a:moveTo>
                  <a:lnTo>
                    <a:pt x="34" y="28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4" y="8"/>
                  </a:lnTo>
                  <a:lnTo>
                    <a:pt x="41" y="8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62" y="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83" y="8"/>
                  </a:lnTo>
                  <a:lnTo>
                    <a:pt x="83" y="8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90" y="22"/>
                  </a:lnTo>
                  <a:lnTo>
                    <a:pt x="90" y="22"/>
                  </a:lnTo>
                  <a:lnTo>
                    <a:pt x="90" y="22"/>
                  </a:lnTo>
                  <a:lnTo>
                    <a:pt x="90" y="28"/>
                  </a:lnTo>
                  <a:lnTo>
                    <a:pt x="90" y="28"/>
                  </a:lnTo>
                  <a:lnTo>
                    <a:pt x="90" y="36"/>
                  </a:lnTo>
                  <a:lnTo>
                    <a:pt x="90" y="36"/>
                  </a:lnTo>
                  <a:lnTo>
                    <a:pt x="90" y="42"/>
                  </a:lnTo>
                  <a:lnTo>
                    <a:pt x="90" y="42"/>
                  </a:lnTo>
                  <a:lnTo>
                    <a:pt x="90" y="50"/>
                  </a:lnTo>
                  <a:lnTo>
                    <a:pt x="90" y="50"/>
                  </a:lnTo>
                  <a:lnTo>
                    <a:pt x="83" y="50"/>
                  </a:lnTo>
                  <a:lnTo>
                    <a:pt x="83" y="56"/>
                  </a:lnTo>
                  <a:lnTo>
                    <a:pt x="76" y="56"/>
                  </a:lnTo>
                  <a:lnTo>
                    <a:pt x="76" y="56"/>
                  </a:lnTo>
                  <a:lnTo>
                    <a:pt x="69" y="56"/>
                  </a:lnTo>
                  <a:lnTo>
                    <a:pt x="69" y="56"/>
                  </a:lnTo>
                  <a:lnTo>
                    <a:pt x="69" y="56"/>
                  </a:lnTo>
                  <a:lnTo>
                    <a:pt x="62" y="56"/>
                  </a:lnTo>
                  <a:lnTo>
                    <a:pt x="62" y="56"/>
                  </a:lnTo>
                  <a:lnTo>
                    <a:pt x="55" y="56"/>
                  </a:lnTo>
                  <a:lnTo>
                    <a:pt x="55" y="56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1" y="56"/>
                  </a:lnTo>
                  <a:lnTo>
                    <a:pt x="41" y="56"/>
                  </a:lnTo>
                  <a:lnTo>
                    <a:pt x="41" y="56"/>
                  </a:lnTo>
                  <a:lnTo>
                    <a:pt x="34" y="50"/>
                  </a:lnTo>
                  <a:lnTo>
                    <a:pt x="34" y="50"/>
                  </a:lnTo>
                  <a:lnTo>
                    <a:pt x="34" y="50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4" y="36"/>
                  </a:lnTo>
                  <a:lnTo>
                    <a:pt x="34" y="36"/>
                  </a:lnTo>
                  <a:lnTo>
                    <a:pt x="34" y="36"/>
                  </a:lnTo>
                  <a:lnTo>
                    <a:pt x="34" y="28"/>
                  </a:lnTo>
                  <a:close/>
                  <a:moveTo>
                    <a:pt x="48" y="28"/>
                  </a:moveTo>
                  <a:lnTo>
                    <a:pt x="48" y="36"/>
                  </a:lnTo>
                  <a:lnTo>
                    <a:pt x="48" y="36"/>
                  </a:lnTo>
                  <a:lnTo>
                    <a:pt x="48" y="36"/>
                  </a:lnTo>
                  <a:lnTo>
                    <a:pt x="48" y="36"/>
                  </a:lnTo>
                  <a:lnTo>
                    <a:pt x="48" y="42"/>
                  </a:lnTo>
                  <a:lnTo>
                    <a:pt x="48" y="42"/>
                  </a:lnTo>
                  <a:lnTo>
                    <a:pt x="48" y="42"/>
                  </a:lnTo>
                  <a:lnTo>
                    <a:pt x="48" y="42"/>
                  </a:lnTo>
                  <a:lnTo>
                    <a:pt x="48" y="42"/>
                  </a:lnTo>
                  <a:lnTo>
                    <a:pt x="48" y="42"/>
                  </a:lnTo>
                  <a:lnTo>
                    <a:pt x="55" y="42"/>
                  </a:lnTo>
                  <a:lnTo>
                    <a:pt x="55" y="42"/>
                  </a:lnTo>
                  <a:lnTo>
                    <a:pt x="55" y="42"/>
                  </a:lnTo>
                  <a:lnTo>
                    <a:pt x="55" y="42"/>
                  </a:lnTo>
                  <a:lnTo>
                    <a:pt x="55" y="42"/>
                  </a:lnTo>
                  <a:lnTo>
                    <a:pt x="55" y="42"/>
                  </a:lnTo>
                  <a:lnTo>
                    <a:pt x="55" y="42"/>
                  </a:lnTo>
                  <a:lnTo>
                    <a:pt x="62" y="42"/>
                  </a:lnTo>
                  <a:lnTo>
                    <a:pt x="62" y="42"/>
                  </a:lnTo>
                  <a:lnTo>
                    <a:pt x="69" y="42"/>
                  </a:lnTo>
                  <a:lnTo>
                    <a:pt x="69" y="42"/>
                  </a:lnTo>
                  <a:lnTo>
                    <a:pt x="69" y="42"/>
                  </a:lnTo>
                  <a:lnTo>
                    <a:pt x="76" y="42"/>
                  </a:lnTo>
                  <a:lnTo>
                    <a:pt x="76" y="42"/>
                  </a:lnTo>
                  <a:lnTo>
                    <a:pt x="76" y="42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6" y="22"/>
                  </a:lnTo>
                  <a:lnTo>
                    <a:pt x="76" y="22"/>
                  </a:lnTo>
                  <a:lnTo>
                    <a:pt x="76" y="22"/>
                  </a:lnTo>
                  <a:lnTo>
                    <a:pt x="69" y="14"/>
                  </a:lnTo>
                  <a:lnTo>
                    <a:pt x="69" y="14"/>
                  </a:lnTo>
                  <a:lnTo>
                    <a:pt x="69" y="14"/>
                  </a:lnTo>
                  <a:lnTo>
                    <a:pt x="69" y="14"/>
                  </a:lnTo>
                  <a:lnTo>
                    <a:pt x="62" y="14"/>
                  </a:lnTo>
                  <a:lnTo>
                    <a:pt x="62" y="14"/>
                  </a:lnTo>
                  <a:lnTo>
                    <a:pt x="62" y="14"/>
                  </a:lnTo>
                  <a:lnTo>
                    <a:pt x="62" y="14"/>
                  </a:lnTo>
                  <a:lnTo>
                    <a:pt x="55" y="14"/>
                  </a:lnTo>
                  <a:lnTo>
                    <a:pt x="55" y="14"/>
                  </a:lnTo>
                  <a:lnTo>
                    <a:pt x="55" y="14"/>
                  </a:lnTo>
                  <a:lnTo>
                    <a:pt x="55" y="14"/>
                  </a:lnTo>
                  <a:lnTo>
                    <a:pt x="48" y="14"/>
                  </a:lnTo>
                  <a:lnTo>
                    <a:pt x="48" y="14"/>
                  </a:lnTo>
                  <a:lnTo>
                    <a:pt x="48" y="14"/>
                  </a:lnTo>
                  <a:lnTo>
                    <a:pt x="48" y="22"/>
                  </a:lnTo>
                  <a:lnTo>
                    <a:pt x="48" y="22"/>
                  </a:lnTo>
                  <a:lnTo>
                    <a:pt x="48" y="22"/>
                  </a:lnTo>
                  <a:lnTo>
                    <a:pt x="48" y="22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48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4884" name="Freeform 212"/>
            <p:cNvSpPr>
              <a:spLocks noEditPoints="1"/>
            </p:cNvSpPr>
            <p:nvPr/>
          </p:nvSpPr>
          <p:spPr bwMode="auto">
            <a:xfrm>
              <a:off x="1920" y="5127"/>
              <a:ext cx="67" cy="112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21"/>
                </a:cxn>
                <a:cxn ang="0">
                  <a:pos x="36" y="14"/>
                </a:cxn>
                <a:cxn ang="0">
                  <a:pos x="42" y="8"/>
                </a:cxn>
                <a:cxn ang="0">
                  <a:pos x="56" y="0"/>
                </a:cxn>
                <a:cxn ang="0">
                  <a:pos x="64" y="0"/>
                </a:cxn>
                <a:cxn ang="0">
                  <a:pos x="78" y="0"/>
                </a:cxn>
                <a:cxn ang="0">
                  <a:pos x="98" y="8"/>
                </a:cxn>
                <a:cxn ang="0">
                  <a:pos x="112" y="21"/>
                </a:cxn>
                <a:cxn ang="0">
                  <a:pos x="119" y="35"/>
                </a:cxn>
                <a:cxn ang="0">
                  <a:pos x="133" y="49"/>
                </a:cxn>
                <a:cxn ang="0">
                  <a:pos x="133" y="70"/>
                </a:cxn>
                <a:cxn ang="0">
                  <a:pos x="133" y="91"/>
                </a:cxn>
                <a:cxn ang="0">
                  <a:pos x="133" y="111"/>
                </a:cxn>
                <a:cxn ang="0">
                  <a:pos x="126" y="133"/>
                </a:cxn>
                <a:cxn ang="0">
                  <a:pos x="112" y="147"/>
                </a:cxn>
                <a:cxn ang="0">
                  <a:pos x="98" y="154"/>
                </a:cxn>
                <a:cxn ang="0">
                  <a:pos x="84" y="161"/>
                </a:cxn>
                <a:cxn ang="0">
                  <a:pos x="70" y="161"/>
                </a:cxn>
                <a:cxn ang="0">
                  <a:pos x="56" y="161"/>
                </a:cxn>
                <a:cxn ang="0">
                  <a:pos x="42" y="161"/>
                </a:cxn>
                <a:cxn ang="0">
                  <a:pos x="36" y="154"/>
                </a:cxn>
                <a:cxn ang="0">
                  <a:pos x="28" y="147"/>
                </a:cxn>
                <a:cxn ang="0">
                  <a:pos x="28" y="147"/>
                </a:cxn>
                <a:cxn ang="0">
                  <a:pos x="28" y="84"/>
                </a:cxn>
                <a:cxn ang="0">
                  <a:pos x="28" y="105"/>
                </a:cxn>
                <a:cxn ang="0">
                  <a:pos x="28" y="119"/>
                </a:cxn>
                <a:cxn ang="0">
                  <a:pos x="42" y="133"/>
                </a:cxn>
                <a:cxn ang="0">
                  <a:pos x="50" y="133"/>
                </a:cxn>
                <a:cxn ang="0">
                  <a:pos x="56" y="133"/>
                </a:cxn>
                <a:cxn ang="0">
                  <a:pos x="70" y="133"/>
                </a:cxn>
                <a:cxn ang="0">
                  <a:pos x="92" y="133"/>
                </a:cxn>
                <a:cxn ang="0">
                  <a:pos x="98" y="119"/>
                </a:cxn>
                <a:cxn ang="0">
                  <a:pos x="105" y="105"/>
                </a:cxn>
                <a:cxn ang="0">
                  <a:pos x="105" y="84"/>
                </a:cxn>
                <a:cxn ang="0">
                  <a:pos x="105" y="63"/>
                </a:cxn>
                <a:cxn ang="0">
                  <a:pos x="98" y="42"/>
                </a:cxn>
                <a:cxn ang="0">
                  <a:pos x="92" y="35"/>
                </a:cxn>
                <a:cxn ang="0">
                  <a:pos x="78" y="28"/>
                </a:cxn>
                <a:cxn ang="0">
                  <a:pos x="70" y="28"/>
                </a:cxn>
                <a:cxn ang="0">
                  <a:pos x="50" y="28"/>
                </a:cxn>
                <a:cxn ang="0">
                  <a:pos x="42" y="35"/>
                </a:cxn>
                <a:cxn ang="0">
                  <a:pos x="28" y="49"/>
                </a:cxn>
                <a:cxn ang="0">
                  <a:pos x="28" y="70"/>
                </a:cxn>
                <a:cxn ang="0">
                  <a:pos x="28" y="84"/>
                </a:cxn>
              </a:cxnLst>
              <a:rect l="0" t="0" r="r" b="b"/>
              <a:pathLst>
                <a:path w="133" h="224">
                  <a:moveTo>
                    <a:pt x="0" y="224"/>
                  </a:moveTo>
                  <a:lnTo>
                    <a:pt x="0" y="0"/>
                  </a:lnTo>
                  <a:lnTo>
                    <a:pt x="28" y="0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8" y="21"/>
                  </a:lnTo>
                  <a:lnTo>
                    <a:pt x="28" y="21"/>
                  </a:lnTo>
                  <a:lnTo>
                    <a:pt x="36" y="21"/>
                  </a:lnTo>
                  <a:lnTo>
                    <a:pt x="36" y="14"/>
                  </a:lnTo>
                  <a:lnTo>
                    <a:pt x="36" y="14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70" y="0"/>
                  </a:lnTo>
                  <a:lnTo>
                    <a:pt x="78" y="0"/>
                  </a:lnTo>
                  <a:lnTo>
                    <a:pt x="84" y="0"/>
                  </a:lnTo>
                  <a:lnTo>
                    <a:pt x="92" y="0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105" y="14"/>
                  </a:lnTo>
                  <a:lnTo>
                    <a:pt x="112" y="21"/>
                  </a:lnTo>
                  <a:lnTo>
                    <a:pt x="112" y="21"/>
                  </a:lnTo>
                  <a:lnTo>
                    <a:pt x="119" y="28"/>
                  </a:lnTo>
                  <a:lnTo>
                    <a:pt x="119" y="35"/>
                  </a:lnTo>
                  <a:lnTo>
                    <a:pt x="126" y="35"/>
                  </a:lnTo>
                  <a:lnTo>
                    <a:pt x="126" y="42"/>
                  </a:lnTo>
                  <a:lnTo>
                    <a:pt x="133" y="49"/>
                  </a:lnTo>
                  <a:lnTo>
                    <a:pt x="133" y="56"/>
                  </a:lnTo>
                  <a:lnTo>
                    <a:pt x="133" y="63"/>
                  </a:lnTo>
                  <a:lnTo>
                    <a:pt x="133" y="70"/>
                  </a:lnTo>
                  <a:lnTo>
                    <a:pt x="133" y="77"/>
                  </a:lnTo>
                  <a:lnTo>
                    <a:pt x="133" y="77"/>
                  </a:lnTo>
                  <a:lnTo>
                    <a:pt x="133" y="91"/>
                  </a:lnTo>
                  <a:lnTo>
                    <a:pt x="133" y="97"/>
                  </a:lnTo>
                  <a:lnTo>
                    <a:pt x="133" y="105"/>
                  </a:lnTo>
                  <a:lnTo>
                    <a:pt x="133" y="111"/>
                  </a:lnTo>
                  <a:lnTo>
                    <a:pt x="133" y="119"/>
                  </a:lnTo>
                  <a:lnTo>
                    <a:pt x="126" y="125"/>
                  </a:lnTo>
                  <a:lnTo>
                    <a:pt x="126" y="133"/>
                  </a:lnTo>
                  <a:lnTo>
                    <a:pt x="119" y="133"/>
                  </a:lnTo>
                  <a:lnTo>
                    <a:pt x="119" y="140"/>
                  </a:lnTo>
                  <a:lnTo>
                    <a:pt x="112" y="147"/>
                  </a:lnTo>
                  <a:lnTo>
                    <a:pt x="105" y="147"/>
                  </a:lnTo>
                  <a:lnTo>
                    <a:pt x="105" y="154"/>
                  </a:lnTo>
                  <a:lnTo>
                    <a:pt x="98" y="154"/>
                  </a:lnTo>
                  <a:lnTo>
                    <a:pt x="92" y="161"/>
                  </a:lnTo>
                  <a:lnTo>
                    <a:pt x="84" y="161"/>
                  </a:lnTo>
                  <a:lnTo>
                    <a:pt x="84" y="161"/>
                  </a:lnTo>
                  <a:lnTo>
                    <a:pt x="78" y="161"/>
                  </a:lnTo>
                  <a:lnTo>
                    <a:pt x="70" y="161"/>
                  </a:lnTo>
                  <a:lnTo>
                    <a:pt x="70" y="161"/>
                  </a:lnTo>
                  <a:lnTo>
                    <a:pt x="64" y="161"/>
                  </a:lnTo>
                  <a:lnTo>
                    <a:pt x="56" y="161"/>
                  </a:lnTo>
                  <a:lnTo>
                    <a:pt x="56" y="161"/>
                  </a:lnTo>
                  <a:lnTo>
                    <a:pt x="50" y="161"/>
                  </a:lnTo>
                  <a:lnTo>
                    <a:pt x="50" y="161"/>
                  </a:lnTo>
                  <a:lnTo>
                    <a:pt x="42" y="161"/>
                  </a:lnTo>
                  <a:lnTo>
                    <a:pt x="42" y="161"/>
                  </a:lnTo>
                  <a:lnTo>
                    <a:pt x="36" y="154"/>
                  </a:lnTo>
                  <a:lnTo>
                    <a:pt x="36" y="154"/>
                  </a:lnTo>
                  <a:lnTo>
                    <a:pt x="28" y="154"/>
                  </a:lnTo>
                  <a:lnTo>
                    <a:pt x="28" y="154"/>
                  </a:lnTo>
                  <a:lnTo>
                    <a:pt x="28" y="147"/>
                  </a:lnTo>
                  <a:lnTo>
                    <a:pt x="28" y="147"/>
                  </a:lnTo>
                  <a:lnTo>
                    <a:pt x="28" y="147"/>
                  </a:lnTo>
                  <a:lnTo>
                    <a:pt x="28" y="147"/>
                  </a:lnTo>
                  <a:lnTo>
                    <a:pt x="28" y="224"/>
                  </a:lnTo>
                  <a:lnTo>
                    <a:pt x="0" y="224"/>
                  </a:lnTo>
                  <a:close/>
                  <a:moveTo>
                    <a:pt x="28" y="84"/>
                  </a:moveTo>
                  <a:lnTo>
                    <a:pt x="28" y="97"/>
                  </a:lnTo>
                  <a:lnTo>
                    <a:pt x="28" y="97"/>
                  </a:lnTo>
                  <a:lnTo>
                    <a:pt x="28" y="105"/>
                  </a:lnTo>
                  <a:lnTo>
                    <a:pt x="28" y="111"/>
                  </a:lnTo>
                  <a:lnTo>
                    <a:pt x="28" y="119"/>
                  </a:lnTo>
                  <a:lnTo>
                    <a:pt x="28" y="119"/>
                  </a:lnTo>
                  <a:lnTo>
                    <a:pt x="36" y="125"/>
                  </a:lnTo>
                  <a:lnTo>
                    <a:pt x="36" y="125"/>
                  </a:lnTo>
                  <a:lnTo>
                    <a:pt x="42" y="133"/>
                  </a:lnTo>
                  <a:lnTo>
                    <a:pt x="42" y="133"/>
                  </a:lnTo>
                  <a:lnTo>
                    <a:pt x="50" y="133"/>
                  </a:lnTo>
                  <a:lnTo>
                    <a:pt x="50" y="133"/>
                  </a:lnTo>
                  <a:lnTo>
                    <a:pt x="50" y="133"/>
                  </a:lnTo>
                  <a:lnTo>
                    <a:pt x="56" y="133"/>
                  </a:lnTo>
                  <a:lnTo>
                    <a:pt x="56" y="133"/>
                  </a:lnTo>
                  <a:lnTo>
                    <a:pt x="64" y="133"/>
                  </a:lnTo>
                  <a:lnTo>
                    <a:pt x="64" y="133"/>
                  </a:lnTo>
                  <a:lnTo>
                    <a:pt x="70" y="133"/>
                  </a:lnTo>
                  <a:lnTo>
                    <a:pt x="78" y="133"/>
                  </a:lnTo>
                  <a:lnTo>
                    <a:pt x="84" y="133"/>
                  </a:lnTo>
                  <a:lnTo>
                    <a:pt x="92" y="133"/>
                  </a:lnTo>
                  <a:lnTo>
                    <a:pt x="92" y="125"/>
                  </a:lnTo>
                  <a:lnTo>
                    <a:pt x="98" y="125"/>
                  </a:lnTo>
                  <a:lnTo>
                    <a:pt x="98" y="119"/>
                  </a:lnTo>
                  <a:lnTo>
                    <a:pt x="105" y="119"/>
                  </a:lnTo>
                  <a:lnTo>
                    <a:pt x="105" y="111"/>
                  </a:lnTo>
                  <a:lnTo>
                    <a:pt x="105" y="105"/>
                  </a:lnTo>
                  <a:lnTo>
                    <a:pt x="105" y="97"/>
                  </a:lnTo>
                  <a:lnTo>
                    <a:pt x="105" y="91"/>
                  </a:lnTo>
                  <a:lnTo>
                    <a:pt x="105" y="84"/>
                  </a:lnTo>
                  <a:lnTo>
                    <a:pt x="105" y="77"/>
                  </a:lnTo>
                  <a:lnTo>
                    <a:pt x="105" y="70"/>
                  </a:lnTo>
                  <a:lnTo>
                    <a:pt x="105" y="63"/>
                  </a:lnTo>
                  <a:lnTo>
                    <a:pt x="105" y="56"/>
                  </a:lnTo>
                  <a:lnTo>
                    <a:pt x="105" y="49"/>
                  </a:lnTo>
                  <a:lnTo>
                    <a:pt x="98" y="42"/>
                  </a:lnTo>
                  <a:lnTo>
                    <a:pt x="98" y="42"/>
                  </a:lnTo>
                  <a:lnTo>
                    <a:pt x="92" y="35"/>
                  </a:lnTo>
                  <a:lnTo>
                    <a:pt x="92" y="35"/>
                  </a:lnTo>
                  <a:lnTo>
                    <a:pt x="84" y="28"/>
                  </a:lnTo>
                  <a:lnTo>
                    <a:pt x="84" y="28"/>
                  </a:lnTo>
                  <a:lnTo>
                    <a:pt x="78" y="28"/>
                  </a:lnTo>
                  <a:lnTo>
                    <a:pt x="78" y="28"/>
                  </a:lnTo>
                  <a:lnTo>
                    <a:pt x="70" y="28"/>
                  </a:lnTo>
                  <a:lnTo>
                    <a:pt x="70" y="28"/>
                  </a:lnTo>
                  <a:lnTo>
                    <a:pt x="64" y="28"/>
                  </a:lnTo>
                  <a:lnTo>
                    <a:pt x="56" y="28"/>
                  </a:lnTo>
                  <a:lnTo>
                    <a:pt x="50" y="28"/>
                  </a:lnTo>
                  <a:lnTo>
                    <a:pt x="50" y="28"/>
                  </a:lnTo>
                  <a:lnTo>
                    <a:pt x="42" y="35"/>
                  </a:lnTo>
                  <a:lnTo>
                    <a:pt x="42" y="35"/>
                  </a:lnTo>
                  <a:lnTo>
                    <a:pt x="36" y="42"/>
                  </a:lnTo>
                  <a:lnTo>
                    <a:pt x="36" y="42"/>
                  </a:lnTo>
                  <a:lnTo>
                    <a:pt x="28" y="49"/>
                  </a:lnTo>
                  <a:lnTo>
                    <a:pt x="28" y="56"/>
                  </a:lnTo>
                  <a:lnTo>
                    <a:pt x="28" y="63"/>
                  </a:lnTo>
                  <a:lnTo>
                    <a:pt x="28" y="70"/>
                  </a:lnTo>
                  <a:lnTo>
                    <a:pt x="28" y="70"/>
                  </a:lnTo>
                  <a:lnTo>
                    <a:pt x="28" y="77"/>
                  </a:lnTo>
                  <a:lnTo>
                    <a:pt x="28" y="8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4885" name="Freeform 213"/>
            <p:cNvSpPr>
              <a:spLocks/>
            </p:cNvSpPr>
            <p:nvPr/>
          </p:nvSpPr>
          <p:spPr bwMode="auto">
            <a:xfrm>
              <a:off x="2008" y="5127"/>
              <a:ext cx="41" cy="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21"/>
                </a:cxn>
                <a:cxn ang="0">
                  <a:pos x="20" y="21"/>
                </a:cxn>
                <a:cxn ang="0">
                  <a:pos x="28" y="14"/>
                </a:cxn>
                <a:cxn ang="0">
                  <a:pos x="28" y="8"/>
                </a:cxn>
                <a:cxn ang="0">
                  <a:pos x="34" y="0"/>
                </a:cxn>
                <a:cxn ang="0">
                  <a:pos x="42" y="0"/>
                </a:cxn>
                <a:cxn ang="0">
                  <a:pos x="48" y="0"/>
                </a:cxn>
                <a:cxn ang="0">
                  <a:pos x="48" y="0"/>
                </a:cxn>
                <a:cxn ang="0">
                  <a:pos x="48" y="0"/>
                </a:cxn>
                <a:cxn ang="0">
                  <a:pos x="56" y="0"/>
                </a:cxn>
                <a:cxn ang="0">
                  <a:pos x="62" y="0"/>
                </a:cxn>
                <a:cxn ang="0">
                  <a:pos x="70" y="0"/>
                </a:cxn>
                <a:cxn ang="0">
                  <a:pos x="76" y="8"/>
                </a:cxn>
                <a:cxn ang="0">
                  <a:pos x="84" y="8"/>
                </a:cxn>
                <a:cxn ang="0">
                  <a:pos x="70" y="35"/>
                </a:cxn>
                <a:cxn ang="0">
                  <a:pos x="70" y="35"/>
                </a:cxn>
                <a:cxn ang="0">
                  <a:pos x="62" y="28"/>
                </a:cxn>
                <a:cxn ang="0">
                  <a:pos x="62" y="28"/>
                </a:cxn>
                <a:cxn ang="0">
                  <a:pos x="56" y="28"/>
                </a:cxn>
                <a:cxn ang="0">
                  <a:pos x="56" y="28"/>
                </a:cxn>
                <a:cxn ang="0">
                  <a:pos x="48" y="28"/>
                </a:cxn>
                <a:cxn ang="0">
                  <a:pos x="42" y="28"/>
                </a:cxn>
                <a:cxn ang="0">
                  <a:pos x="42" y="28"/>
                </a:cxn>
                <a:cxn ang="0">
                  <a:pos x="34" y="35"/>
                </a:cxn>
                <a:cxn ang="0">
                  <a:pos x="34" y="35"/>
                </a:cxn>
                <a:cxn ang="0">
                  <a:pos x="28" y="42"/>
                </a:cxn>
                <a:cxn ang="0">
                  <a:pos x="28" y="42"/>
                </a:cxn>
                <a:cxn ang="0">
                  <a:pos x="28" y="49"/>
                </a:cxn>
                <a:cxn ang="0">
                  <a:pos x="20" y="56"/>
                </a:cxn>
                <a:cxn ang="0">
                  <a:pos x="28" y="63"/>
                </a:cxn>
                <a:cxn ang="0">
                  <a:pos x="28" y="70"/>
                </a:cxn>
                <a:cxn ang="0">
                  <a:pos x="28" y="77"/>
                </a:cxn>
                <a:cxn ang="0">
                  <a:pos x="28" y="77"/>
                </a:cxn>
                <a:cxn ang="0">
                  <a:pos x="0" y="161"/>
                </a:cxn>
              </a:cxnLst>
              <a:rect l="0" t="0" r="r" b="b"/>
              <a:pathLst>
                <a:path w="84" h="161">
                  <a:moveTo>
                    <a:pt x="0" y="161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20" y="21"/>
                  </a:lnTo>
                  <a:lnTo>
                    <a:pt x="20" y="21"/>
                  </a:lnTo>
                  <a:lnTo>
                    <a:pt x="20" y="21"/>
                  </a:lnTo>
                  <a:lnTo>
                    <a:pt x="20" y="14"/>
                  </a:lnTo>
                  <a:lnTo>
                    <a:pt x="28" y="14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34" y="8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6" y="8"/>
                  </a:lnTo>
                  <a:lnTo>
                    <a:pt x="76" y="8"/>
                  </a:lnTo>
                  <a:lnTo>
                    <a:pt x="84" y="8"/>
                  </a:lnTo>
                  <a:lnTo>
                    <a:pt x="84" y="8"/>
                  </a:lnTo>
                  <a:lnTo>
                    <a:pt x="76" y="35"/>
                  </a:lnTo>
                  <a:lnTo>
                    <a:pt x="70" y="35"/>
                  </a:lnTo>
                  <a:lnTo>
                    <a:pt x="70" y="35"/>
                  </a:lnTo>
                  <a:lnTo>
                    <a:pt x="70" y="35"/>
                  </a:lnTo>
                  <a:lnTo>
                    <a:pt x="70" y="28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42" y="28"/>
                  </a:lnTo>
                  <a:lnTo>
                    <a:pt x="42" y="28"/>
                  </a:lnTo>
                  <a:lnTo>
                    <a:pt x="42" y="28"/>
                  </a:lnTo>
                  <a:lnTo>
                    <a:pt x="42" y="28"/>
                  </a:lnTo>
                  <a:lnTo>
                    <a:pt x="34" y="35"/>
                  </a:lnTo>
                  <a:lnTo>
                    <a:pt x="34" y="35"/>
                  </a:lnTo>
                  <a:lnTo>
                    <a:pt x="34" y="35"/>
                  </a:lnTo>
                  <a:lnTo>
                    <a:pt x="34" y="35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28" y="49"/>
                  </a:lnTo>
                  <a:lnTo>
                    <a:pt x="20" y="56"/>
                  </a:lnTo>
                  <a:lnTo>
                    <a:pt x="20" y="56"/>
                  </a:lnTo>
                  <a:lnTo>
                    <a:pt x="28" y="63"/>
                  </a:lnTo>
                  <a:lnTo>
                    <a:pt x="28" y="63"/>
                  </a:lnTo>
                  <a:lnTo>
                    <a:pt x="28" y="63"/>
                  </a:lnTo>
                  <a:lnTo>
                    <a:pt x="28" y="70"/>
                  </a:lnTo>
                  <a:lnTo>
                    <a:pt x="28" y="70"/>
                  </a:lnTo>
                  <a:lnTo>
                    <a:pt x="28" y="77"/>
                  </a:lnTo>
                  <a:lnTo>
                    <a:pt x="28" y="77"/>
                  </a:lnTo>
                  <a:lnTo>
                    <a:pt x="28" y="77"/>
                  </a:lnTo>
                  <a:lnTo>
                    <a:pt x="28" y="161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4886" name="Freeform 214"/>
            <p:cNvSpPr>
              <a:spLocks noEditPoints="1"/>
            </p:cNvSpPr>
            <p:nvPr/>
          </p:nvSpPr>
          <p:spPr bwMode="auto">
            <a:xfrm>
              <a:off x="2056" y="5127"/>
              <a:ext cx="66" cy="80"/>
            </a:xfrm>
            <a:custGeom>
              <a:avLst/>
              <a:gdLst/>
              <a:ahLst/>
              <a:cxnLst>
                <a:cxn ang="0">
                  <a:pos x="0" y="63"/>
                </a:cxn>
                <a:cxn ang="0">
                  <a:pos x="0" y="49"/>
                </a:cxn>
                <a:cxn ang="0">
                  <a:pos x="6" y="28"/>
                </a:cxn>
                <a:cxn ang="0">
                  <a:pos x="14" y="21"/>
                </a:cxn>
                <a:cxn ang="0">
                  <a:pos x="28" y="14"/>
                </a:cxn>
                <a:cxn ang="0">
                  <a:pos x="41" y="0"/>
                </a:cxn>
                <a:cxn ang="0">
                  <a:pos x="55" y="0"/>
                </a:cxn>
                <a:cxn ang="0">
                  <a:pos x="69" y="0"/>
                </a:cxn>
                <a:cxn ang="0">
                  <a:pos x="90" y="8"/>
                </a:cxn>
                <a:cxn ang="0">
                  <a:pos x="111" y="21"/>
                </a:cxn>
                <a:cxn ang="0">
                  <a:pos x="125" y="35"/>
                </a:cxn>
                <a:cxn ang="0">
                  <a:pos x="131" y="63"/>
                </a:cxn>
                <a:cxn ang="0">
                  <a:pos x="131" y="91"/>
                </a:cxn>
                <a:cxn ang="0">
                  <a:pos x="131" y="119"/>
                </a:cxn>
                <a:cxn ang="0">
                  <a:pos x="125" y="140"/>
                </a:cxn>
                <a:cxn ang="0">
                  <a:pos x="111" y="147"/>
                </a:cxn>
                <a:cxn ang="0">
                  <a:pos x="97" y="161"/>
                </a:cxn>
                <a:cxn ang="0">
                  <a:pos x="83" y="161"/>
                </a:cxn>
                <a:cxn ang="0">
                  <a:pos x="69" y="161"/>
                </a:cxn>
                <a:cxn ang="0">
                  <a:pos x="41" y="161"/>
                </a:cxn>
                <a:cxn ang="0">
                  <a:pos x="20" y="154"/>
                </a:cxn>
                <a:cxn ang="0">
                  <a:pos x="6" y="133"/>
                </a:cxn>
                <a:cxn ang="0">
                  <a:pos x="0" y="111"/>
                </a:cxn>
                <a:cxn ang="0">
                  <a:pos x="0" y="84"/>
                </a:cxn>
                <a:cxn ang="0">
                  <a:pos x="28" y="91"/>
                </a:cxn>
                <a:cxn ang="0">
                  <a:pos x="28" y="105"/>
                </a:cxn>
                <a:cxn ang="0">
                  <a:pos x="34" y="119"/>
                </a:cxn>
                <a:cxn ang="0">
                  <a:pos x="41" y="133"/>
                </a:cxn>
                <a:cxn ang="0">
                  <a:pos x="55" y="133"/>
                </a:cxn>
                <a:cxn ang="0">
                  <a:pos x="62" y="133"/>
                </a:cxn>
                <a:cxn ang="0">
                  <a:pos x="76" y="133"/>
                </a:cxn>
                <a:cxn ang="0">
                  <a:pos x="90" y="125"/>
                </a:cxn>
                <a:cxn ang="0">
                  <a:pos x="104" y="111"/>
                </a:cxn>
                <a:cxn ang="0">
                  <a:pos x="104" y="91"/>
                </a:cxn>
                <a:cxn ang="0">
                  <a:pos x="104" y="77"/>
                </a:cxn>
                <a:cxn ang="0">
                  <a:pos x="104" y="56"/>
                </a:cxn>
                <a:cxn ang="0">
                  <a:pos x="97" y="42"/>
                </a:cxn>
                <a:cxn ang="0">
                  <a:pos x="83" y="28"/>
                </a:cxn>
                <a:cxn ang="0">
                  <a:pos x="76" y="28"/>
                </a:cxn>
                <a:cxn ang="0">
                  <a:pos x="62" y="28"/>
                </a:cxn>
                <a:cxn ang="0">
                  <a:pos x="48" y="28"/>
                </a:cxn>
                <a:cxn ang="0">
                  <a:pos x="34" y="35"/>
                </a:cxn>
                <a:cxn ang="0">
                  <a:pos x="28" y="49"/>
                </a:cxn>
                <a:cxn ang="0">
                  <a:pos x="28" y="70"/>
                </a:cxn>
              </a:cxnLst>
              <a:rect l="0" t="0" r="r" b="b"/>
              <a:pathLst>
                <a:path w="131" h="161">
                  <a:moveTo>
                    <a:pt x="0" y="77"/>
                  </a:moveTo>
                  <a:lnTo>
                    <a:pt x="0" y="70"/>
                  </a:lnTo>
                  <a:lnTo>
                    <a:pt x="0" y="63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49"/>
                  </a:lnTo>
                  <a:lnTo>
                    <a:pt x="0" y="42"/>
                  </a:lnTo>
                  <a:lnTo>
                    <a:pt x="6" y="35"/>
                  </a:lnTo>
                  <a:lnTo>
                    <a:pt x="6" y="28"/>
                  </a:lnTo>
                  <a:lnTo>
                    <a:pt x="14" y="28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20" y="14"/>
                  </a:lnTo>
                  <a:lnTo>
                    <a:pt x="28" y="14"/>
                  </a:lnTo>
                  <a:lnTo>
                    <a:pt x="28" y="8"/>
                  </a:lnTo>
                  <a:lnTo>
                    <a:pt x="34" y="8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5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9" y="0"/>
                  </a:lnTo>
                  <a:lnTo>
                    <a:pt x="76" y="0"/>
                  </a:lnTo>
                  <a:lnTo>
                    <a:pt x="83" y="0"/>
                  </a:lnTo>
                  <a:lnTo>
                    <a:pt x="90" y="8"/>
                  </a:lnTo>
                  <a:lnTo>
                    <a:pt x="97" y="8"/>
                  </a:lnTo>
                  <a:lnTo>
                    <a:pt x="104" y="14"/>
                  </a:lnTo>
                  <a:lnTo>
                    <a:pt x="111" y="21"/>
                  </a:lnTo>
                  <a:lnTo>
                    <a:pt x="118" y="21"/>
                  </a:lnTo>
                  <a:lnTo>
                    <a:pt x="125" y="28"/>
                  </a:lnTo>
                  <a:lnTo>
                    <a:pt x="125" y="35"/>
                  </a:lnTo>
                  <a:lnTo>
                    <a:pt x="131" y="49"/>
                  </a:lnTo>
                  <a:lnTo>
                    <a:pt x="131" y="56"/>
                  </a:lnTo>
                  <a:lnTo>
                    <a:pt x="131" y="63"/>
                  </a:lnTo>
                  <a:lnTo>
                    <a:pt x="131" y="70"/>
                  </a:lnTo>
                  <a:lnTo>
                    <a:pt x="131" y="77"/>
                  </a:lnTo>
                  <a:lnTo>
                    <a:pt x="131" y="91"/>
                  </a:lnTo>
                  <a:lnTo>
                    <a:pt x="131" y="97"/>
                  </a:lnTo>
                  <a:lnTo>
                    <a:pt x="131" y="111"/>
                  </a:lnTo>
                  <a:lnTo>
                    <a:pt x="131" y="119"/>
                  </a:lnTo>
                  <a:lnTo>
                    <a:pt x="131" y="125"/>
                  </a:lnTo>
                  <a:lnTo>
                    <a:pt x="125" y="133"/>
                  </a:lnTo>
                  <a:lnTo>
                    <a:pt x="125" y="140"/>
                  </a:lnTo>
                  <a:lnTo>
                    <a:pt x="118" y="140"/>
                  </a:lnTo>
                  <a:lnTo>
                    <a:pt x="118" y="147"/>
                  </a:lnTo>
                  <a:lnTo>
                    <a:pt x="111" y="147"/>
                  </a:lnTo>
                  <a:lnTo>
                    <a:pt x="104" y="154"/>
                  </a:lnTo>
                  <a:lnTo>
                    <a:pt x="104" y="154"/>
                  </a:lnTo>
                  <a:lnTo>
                    <a:pt x="97" y="161"/>
                  </a:lnTo>
                  <a:lnTo>
                    <a:pt x="90" y="161"/>
                  </a:lnTo>
                  <a:lnTo>
                    <a:pt x="83" y="161"/>
                  </a:lnTo>
                  <a:lnTo>
                    <a:pt x="83" y="161"/>
                  </a:lnTo>
                  <a:lnTo>
                    <a:pt x="76" y="161"/>
                  </a:lnTo>
                  <a:lnTo>
                    <a:pt x="69" y="161"/>
                  </a:lnTo>
                  <a:lnTo>
                    <a:pt x="69" y="161"/>
                  </a:lnTo>
                  <a:lnTo>
                    <a:pt x="55" y="161"/>
                  </a:lnTo>
                  <a:lnTo>
                    <a:pt x="48" y="161"/>
                  </a:lnTo>
                  <a:lnTo>
                    <a:pt x="41" y="161"/>
                  </a:lnTo>
                  <a:lnTo>
                    <a:pt x="34" y="161"/>
                  </a:lnTo>
                  <a:lnTo>
                    <a:pt x="28" y="154"/>
                  </a:lnTo>
                  <a:lnTo>
                    <a:pt x="20" y="154"/>
                  </a:lnTo>
                  <a:lnTo>
                    <a:pt x="14" y="147"/>
                  </a:lnTo>
                  <a:lnTo>
                    <a:pt x="14" y="140"/>
                  </a:lnTo>
                  <a:lnTo>
                    <a:pt x="6" y="133"/>
                  </a:lnTo>
                  <a:lnTo>
                    <a:pt x="6" y="125"/>
                  </a:lnTo>
                  <a:lnTo>
                    <a:pt x="0" y="119"/>
                  </a:lnTo>
                  <a:lnTo>
                    <a:pt x="0" y="111"/>
                  </a:lnTo>
                  <a:lnTo>
                    <a:pt x="0" y="97"/>
                  </a:lnTo>
                  <a:lnTo>
                    <a:pt x="0" y="91"/>
                  </a:lnTo>
                  <a:lnTo>
                    <a:pt x="0" y="84"/>
                  </a:lnTo>
                  <a:lnTo>
                    <a:pt x="0" y="77"/>
                  </a:lnTo>
                  <a:close/>
                  <a:moveTo>
                    <a:pt x="28" y="77"/>
                  </a:moveTo>
                  <a:lnTo>
                    <a:pt x="28" y="91"/>
                  </a:lnTo>
                  <a:lnTo>
                    <a:pt x="28" y="91"/>
                  </a:lnTo>
                  <a:lnTo>
                    <a:pt x="28" y="97"/>
                  </a:lnTo>
                  <a:lnTo>
                    <a:pt x="28" y="105"/>
                  </a:lnTo>
                  <a:lnTo>
                    <a:pt x="28" y="111"/>
                  </a:lnTo>
                  <a:lnTo>
                    <a:pt x="28" y="119"/>
                  </a:lnTo>
                  <a:lnTo>
                    <a:pt x="34" y="119"/>
                  </a:lnTo>
                  <a:lnTo>
                    <a:pt x="34" y="125"/>
                  </a:lnTo>
                  <a:lnTo>
                    <a:pt x="41" y="125"/>
                  </a:lnTo>
                  <a:lnTo>
                    <a:pt x="41" y="133"/>
                  </a:lnTo>
                  <a:lnTo>
                    <a:pt x="48" y="133"/>
                  </a:lnTo>
                  <a:lnTo>
                    <a:pt x="48" y="133"/>
                  </a:lnTo>
                  <a:lnTo>
                    <a:pt x="55" y="133"/>
                  </a:lnTo>
                  <a:lnTo>
                    <a:pt x="62" y="133"/>
                  </a:lnTo>
                  <a:lnTo>
                    <a:pt x="62" y="133"/>
                  </a:lnTo>
                  <a:lnTo>
                    <a:pt x="62" y="133"/>
                  </a:lnTo>
                  <a:lnTo>
                    <a:pt x="69" y="133"/>
                  </a:lnTo>
                  <a:lnTo>
                    <a:pt x="76" y="133"/>
                  </a:lnTo>
                  <a:lnTo>
                    <a:pt x="76" y="133"/>
                  </a:lnTo>
                  <a:lnTo>
                    <a:pt x="83" y="133"/>
                  </a:lnTo>
                  <a:lnTo>
                    <a:pt x="90" y="125"/>
                  </a:lnTo>
                  <a:lnTo>
                    <a:pt x="90" y="125"/>
                  </a:lnTo>
                  <a:lnTo>
                    <a:pt x="97" y="119"/>
                  </a:lnTo>
                  <a:lnTo>
                    <a:pt x="97" y="119"/>
                  </a:lnTo>
                  <a:lnTo>
                    <a:pt x="104" y="111"/>
                  </a:lnTo>
                  <a:lnTo>
                    <a:pt x="104" y="105"/>
                  </a:lnTo>
                  <a:lnTo>
                    <a:pt x="104" y="97"/>
                  </a:lnTo>
                  <a:lnTo>
                    <a:pt x="104" y="91"/>
                  </a:lnTo>
                  <a:lnTo>
                    <a:pt x="104" y="91"/>
                  </a:lnTo>
                  <a:lnTo>
                    <a:pt x="104" y="84"/>
                  </a:lnTo>
                  <a:lnTo>
                    <a:pt x="104" y="77"/>
                  </a:lnTo>
                  <a:lnTo>
                    <a:pt x="104" y="70"/>
                  </a:lnTo>
                  <a:lnTo>
                    <a:pt x="104" y="63"/>
                  </a:lnTo>
                  <a:lnTo>
                    <a:pt x="104" y="56"/>
                  </a:lnTo>
                  <a:lnTo>
                    <a:pt x="104" y="49"/>
                  </a:lnTo>
                  <a:lnTo>
                    <a:pt x="97" y="42"/>
                  </a:lnTo>
                  <a:lnTo>
                    <a:pt x="97" y="42"/>
                  </a:lnTo>
                  <a:lnTo>
                    <a:pt x="90" y="35"/>
                  </a:lnTo>
                  <a:lnTo>
                    <a:pt x="90" y="35"/>
                  </a:lnTo>
                  <a:lnTo>
                    <a:pt x="83" y="28"/>
                  </a:lnTo>
                  <a:lnTo>
                    <a:pt x="83" y="28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69" y="28"/>
                  </a:lnTo>
                  <a:lnTo>
                    <a:pt x="69" y="28"/>
                  </a:lnTo>
                  <a:lnTo>
                    <a:pt x="62" y="28"/>
                  </a:lnTo>
                  <a:lnTo>
                    <a:pt x="55" y="28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41" y="28"/>
                  </a:lnTo>
                  <a:lnTo>
                    <a:pt x="41" y="35"/>
                  </a:lnTo>
                  <a:lnTo>
                    <a:pt x="34" y="35"/>
                  </a:lnTo>
                  <a:lnTo>
                    <a:pt x="34" y="42"/>
                  </a:lnTo>
                  <a:lnTo>
                    <a:pt x="28" y="42"/>
                  </a:lnTo>
                  <a:lnTo>
                    <a:pt x="28" y="49"/>
                  </a:lnTo>
                  <a:lnTo>
                    <a:pt x="28" y="56"/>
                  </a:lnTo>
                  <a:lnTo>
                    <a:pt x="28" y="63"/>
                  </a:lnTo>
                  <a:lnTo>
                    <a:pt x="28" y="70"/>
                  </a:lnTo>
                  <a:lnTo>
                    <a:pt x="28" y="70"/>
                  </a:lnTo>
                  <a:lnTo>
                    <a:pt x="28" y="7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4887" name="Freeform 215"/>
            <p:cNvSpPr>
              <a:spLocks/>
            </p:cNvSpPr>
            <p:nvPr/>
          </p:nvSpPr>
          <p:spPr bwMode="auto">
            <a:xfrm>
              <a:off x="2192" y="5096"/>
              <a:ext cx="90" cy="111"/>
            </a:xfrm>
            <a:custGeom>
              <a:avLst/>
              <a:gdLst/>
              <a:ahLst/>
              <a:cxnLst>
                <a:cxn ang="0">
                  <a:pos x="0" y="223"/>
                </a:cxn>
                <a:cxn ang="0">
                  <a:pos x="0" y="0"/>
                </a:cxn>
                <a:cxn ang="0">
                  <a:pos x="28" y="0"/>
                </a:cxn>
                <a:cxn ang="0">
                  <a:pos x="28" y="111"/>
                </a:cxn>
                <a:cxn ang="0">
                  <a:pos x="133" y="0"/>
                </a:cxn>
                <a:cxn ang="0">
                  <a:pos x="175" y="0"/>
                </a:cxn>
                <a:cxn ang="0">
                  <a:pos x="77" y="97"/>
                </a:cxn>
                <a:cxn ang="0">
                  <a:pos x="181" y="223"/>
                </a:cxn>
                <a:cxn ang="0">
                  <a:pos x="147" y="223"/>
                </a:cxn>
                <a:cxn ang="0">
                  <a:pos x="56" y="118"/>
                </a:cxn>
                <a:cxn ang="0">
                  <a:pos x="28" y="146"/>
                </a:cxn>
                <a:cxn ang="0">
                  <a:pos x="28" y="223"/>
                </a:cxn>
                <a:cxn ang="0">
                  <a:pos x="0" y="223"/>
                </a:cxn>
              </a:cxnLst>
              <a:rect l="0" t="0" r="r" b="b"/>
              <a:pathLst>
                <a:path w="181" h="223">
                  <a:moveTo>
                    <a:pt x="0" y="223"/>
                  </a:moveTo>
                  <a:lnTo>
                    <a:pt x="0" y="0"/>
                  </a:lnTo>
                  <a:lnTo>
                    <a:pt x="28" y="0"/>
                  </a:lnTo>
                  <a:lnTo>
                    <a:pt x="28" y="111"/>
                  </a:lnTo>
                  <a:lnTo>
                    <a:pt x="133" y="0"/>
                  </a:lnTo>
                  <a:lnTo>
                    <a:pt x="175" y="0"/>
                  </a:lnTo>
                  <a:lnTo>
                    <a:pt x="77" y="97"/>
                  </a:lnTo>
                  <a:lnTo>
                    <a:pt x="181" y="223"/>
                  </a:lnTo>
                  <a:lnTo>
                    <a:pt x="147" y="223"/>
                  </a:lnTo>
                  <a:lnTo>
                    <a:pt x="56" y="118"/>
                  </a:lnTo>
                  <a:lnTo>
                    <a:pt x="28" y="146"/>
                  </a:lnTo>
                  <a:lnTo>
                    <a:pt x="28" y="223"/>
                  </a:lnTo>
                  <a:lnTo>
                    <a:pt x="0" y="2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4888" name="Freeform 216"/>
            <p:cNvSpPr>
              <a:spLocks noEditPoints="1"/>
            </p:cNvSpPr>
            <p:nvPr/>
          </p:nvSpPr>
          <p:spPr bwMode="auto">
            <a:xfrm>
              <a:off x="2286" y="5099"/>
              <a:ext cx="102" cy="108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7" y="50"/>
                </a:cxn>
                <a:cxn ang="0">
                  <a:pos x="28" y="22"/>
                </a:cxn>
                <a:cxn ang="0">
                  <a:pos x="56" y="8"/>
                </a:cxn>
                <a:cxn ang="0">
                  <a:pos x="92" y="0"/>
                </a:cxn>
                <a:cxn ang="0">
                  <a:pos x="119" y="0"/>
                </a:cxn>
                <a:cxn ang="0">
                  <a:pos x="140" y="8"/>
                </a:cxn>
                <a:cxn ang="0">
                  <a:pos x="168" y="22"/>
                </a:cxn>
                <a:cxn ang="0">
                  <a:pos x="182" y="42"/>
                </a:cxn>
                <a:cxn ang="0">
                  <a:pos x="196" y="70"/>
                </a:cxn>
                <a:cxn ang="0">
                  <a:pos x="203" y="91"/>
                </a:cxn>
                <a:cxn ang="0">
                  <a:pos x="203" y="126"/>
                </a:cxn>
                <a:cxn ang="0">
                  <a:pos x="203" y="153"/>
                </a:cxn>
                <a:cxn ang="0">
                  <a:pos x="189" y="175"/>
                </a:cxn>
                <a:cxn ang="0">
                  <a:pos x="175" y="196"/>
                </a:cxn>
                <a:cxn ang="0">
                  <a:pos x="154" y="210"/>
                </a:cxn>
                <a:cxn ang="0">
                  <a:pos x="126" y="217"/>
                </a:cxn>
                <a:cxn ang="0">
                  <a:pos x="106" y="217"/>
                </a:cxn>
                <a:cxn ang="0">
                  <a:pos x="70" y="217"/>
                </a:cxn>
                <a:cxn ang="0">
                  <a:pos x="42" y="210"/>
                </a:cxn>
                <a:cxn ang="0">
                  <a:pos x="21" y="196"/>
                </a:cxn>
                <a:cxn ang="0">
                  <a:pos x="7" y="175"/>
                </a:cxn>
                <a:cxn ang="0">
                  <a:pos x="0" y="147"/>
                </a:cxn>
                <a:cxn ang="0">
                  <a:pos x="0" y="126"/>
                </a:cxn>
                <a:cxn ang="0">
                  <a:pos x="28" y="112"/>
                </a:cxn>
                <a:cxn ang="0">
                  <a:pos x="28" y="140"/>
                </a:cxn>
                <a:cxn ang="0">
                  <a:pos x="35" y="161"/>
                </a:cxn>
                <a:cxn ang="0">
                  <a:pos x="56" y="181"/>
                </a:cxn>
                <a:cxn ang="0">
                  <a:pos x="70" y="189"/>
                </a:cxn>
                <a:cxn ang="0">
                  <a:pos x="92" y="189"/>
                </a:cxn>
                <a:cxn ang="0">
                  <a:pos x="119" y="189"/>
                </a:cxn>
                <a:cxn ang="0">
                  <a:pos x="140" y="181"/>
                </a:cxn>
                <a:cxn ang="0">
                  <a:pos x="161" y="161"/>
                </a:cxn>
                <a:cxn ang="0">
                  <a:pos x="175" y="140"/>
                </a:cxn>
                <a:cxn ang="0">
                  <a:pos x="175" y="119"/>
                </a:cxn>
                <a:cxn ang="0">
                  <a:pos x="175" y="91"/>
                </a:cxn>
                <a:cxn ang="0">
                  <a:pos x="168" y="70"/>
                </a:cxn>
                <a:cxn ang="0">
                  <a:pos x="161" y="50"/>
                </a:cxn>
                <a:cxn ang="0">
                  <a:pos x="147" y="36"/>
                </a:cxn>
                <a:cxn ang="0">
                  <a:pos x="126" y="28"/>
                </a:cxn>
                <a:cxn ang="0">
                  <a:pos x="106" y="28"/>
                </a:cxn>
                <a:cxn ang="0">
                  <a:pos x="84" y="28"/>
                </a:cxn>
                <a:cxn ang="0">
                  <a:pos x="64" y="36"/>
                </a:cxn>
                <a:cxn ang="0">
                  <a:pos x="42" y="50"/>
                </a:cxn>
                <a:cxn ang="0">
                  <a:pos x="28" y="70"/>
                </a:cxn>
                <a:cxn ang="0">
                  <a:pos x="28" y="105"/>
                </a:cxn>
              </a:cxnLst>
              <a:rect l="0" t="0" r="r" b="b"/>
              <a:pathLst>
                <a:path w="203" h="217">
                  <a:moveTo>
                    <a:pt x="0" y="112"/>
                  </a:moveTo>
                  <a:lnTo>
                    <a:pt x="0" y="98"/>
                  </a:lnTo>
                  <a:lnTo>
                    <a:pt x="0" y="84"/>
                  </a:lnTo>
                  <a:lnTo>
                    <a:pt x="0" y="77"/>
                  </a:lnTo>
                  <a:lnTo>
                    <a:pt x="7" y="64"/>
                  </a:lnTo>
                  <a:lnTo>
                    <a:pt x="7" y="50"/>
                  </a:lnTo>
                  <a:lnTo>
                    <a:pt x="14" y="42"/>
                  </a:lnTo>
                  <a:lnTo>
                    <a:pt x="21" y="36"/>
                  </a:lnTo>
                  <a:lnTo>
                    <a:pt x="28" y="22"/>
                  </a:lnTo>
                  <a:lnTo>
                    <a:pt x="35" y="14"/>
                  </a:lnTo>
                  <a:lnTo>
                    <a:pt x="42" y="14"/>
                  </a:lnTo>
                  <a:lnTo>
                    <a:pt x="56" y="8"/>
                  </a:lnTo>
                  <a:lnTo>
                    <a:pt x="64" y="0"/>
                  </a:lnTo>
                  <a:lnTo>
                    <a:pt x="78" y="0"/>
                  </a:lnTo>
                  <a:lnTo>
                    <a:pt x="92" y="0"/>
                  </a:lnTo>
                  <a:lnTo>
                    <a:pt x="98" y="0"/>
                  </a:lnTo>
                  <a:lnTo>
                    <a:pt x="106" y="0"/>
                  </a:lnTo>
                  <a:lnTo>
                    <a:pt x="119" y="0"/>
                  </a:lnTo>
                  <a:lnTo>
                    <a:pt x="126" y="0"/>
                  </a:lnTo>
                  <a:lnTo>
                    <a:pt x="133" y="8"/>
                  </a:lnTo>
                  <a:lnTo>
                    <a:pt x="140" y="8"/>
                  </a:lnTo>
                  <a:lnTo>
                    <a:pt x="154" y="14"/>
                  </a:lnTo>
                  <a:lnTo>
                    <a:pt x="161" y="22"/>
                  </a:lnTo>
                  <a:lnTo>
                    <a:pt x="168" y="22"/>
                  </a:lnTo>
                  <a:lnTo>
                    <a:pt x="175" y="28"/>
                  </a:lnTo>
                  <a:lnTo>
                    <a:pt x="182" y="36"/>
                  </a:lnTo>
                  <a:lnTo>
                    <a:pt x="182" y="42"/>
                  </a:lnTo>
                  <a:lnTo>
                    <a:pt x="189" y="50"/>
                  </a:lnTo>
                  <a:lnTo>
                    <a:pt x="196" y="56"/>
                  </a:lnTo>
                  <a:lnTo>
                    <a:pt x="196" y="70"/>
                  </a:lnTo>
                  <a:lnTo>
                    <a:pt x="203" y="77"/>
                  </a:lnTo>
                  <a:lnTo>
                    <a:pt x="203" y="84"/>
                  </a:lnTo>
                  <a:lnTo>
                    <a:pt x="203" y="91"/>
                  </a:lnTo>
                  <a:lnTo>
                    <a:pt x="203" y="105"/>
                  </a:lnTo>
                  <a:lnTo>
                    <a:pt x="203" y="112"/>
                  </a:lnTo>
                  <a:lnTo>
                    <a:pt x="203" y="126"/>
                  </a:lnTo>
                  <a:lnTo>
                    <a:pt x="203" y="133"/>
                  </a:lnTo>
                  <a:lnTo>
                    <a:pt x="203" y="140"/>
                  </a:lnTo>
                  <a:lnTo>
                    <a:pt x="203" y="153"/>
                  </a:lnTo>
                  <a:lnTo>
                    <a:pt x="196" y="161"/>
                  </a:lnTo>
                  <a:lnTo>
                    <a:pt x="196" y="167"/>
                  </a:lnTo>
                  <a:lnTo>
                    <a:pt x="189" y="175"/>
                  </a:lnTo>
                  <a:lnTo>
                    <a:pt x="182" y="181"/>
                  </a:lnTo>
                  <a:lnTo>
                    <a:pt x="182" y="189"/>
                  </a:lnTo>
                  <a:lnTo>
                    <a:pt x="175" y="196"/>
                  </a:lnTo>
                  <a:lnTo>
                    <a:pt x="168" y="203"/>
                  </a:lnTo>
                  <a:lnTo>
                    <a:pt x="161" y="210"/>
                  </a:lnTo>
                  <a:lnTo>
                    <a:pt x="154" y="210"/>
                  </a:lnTo>
                  <a:lnTo>
                    <a:pt x="147" y="217"/>
                  </a:lnTo>
                  <a:lnTo>
                    <a:pt x="133" y="217"/>
                  </a:lnTo>
                  <a:lnTo>
                    <a:pt x="126" y="217"/>
                  </a:lnTo>
                  <a:lnTo>
                    <a:pt x="119" y="217"/>
                  </a:lnTo>
                  <a:lnTo>
                    <a:pt x="112" y="217"/>
                  </a:lnTo>
                  <a:lnTo>
                    <a:pt x="106" y="217"/>
                  </a:lnTo>
                  <a:lnTo>
                    <a:pt x="92" y="217"/>
                  </a:lnTo>
                  <a:lnTo>
                    <a:pt x="78" y="217"/>
                  </a:lnTo>
                  <a:lnTo>
                    <a:pt x="70" y="217"/>
                  </a:lnTo>
                  <a:lnTo>
                    <a:pt x="64" y="217"/>
                  </a:lnTo>
                  <a:lnTo>
                    <a:pt x="56" y="210"/>
                  </a:lnTo>
                  <a:lnTo>
                    <a:pt x="42" y="210"/>
                  </a:lnTo>
                  <a:lnTo>
                    <a:pt x="35" y="203"/>
                  </a:lnTo>
                  <a:lnTo>
                    <a:pt x="28" y="196"/>
                  </a:lnTo>
                  <a:lnTo>
                    <a:pt x="21" y="196"/>
                  </a:lnTo>
                  <a:lnTo>
                    <a:pt x="21" y="189"/>
                  </a:lnTo>
                  <a:lnTo>
                    <a:pt x="14" y="181"/>
                  </a:lnTo>
                  <a:lnTo>
                    <a:pt x="7" y="175"/>
                  </a:lnTo>
                  <a:lnTo>
                    <a:pt x="7" y="167"/>
                  </a:lnTo>
                  <a:lnTo>
                    <a:pt x="0" y="161"/>
                  </a:lnTo>
                  <a:lnTo>
                    <a:pt x="0" y="147"/>
                  </a:lnTo>
                  <a:lnTo>
                    <a:pt x="0" y="140"/>
                  </a:lnTo>
                  <a:lnTo>
                    <a:pt x="0" y="133"/>
                  </a:lnTo>
                  <a:lnTo>
                    <a:pt x="0" y="126"/>
                  </a:lnTo>
                  <a:lnTo>
                    <a:pt x="0" y="119"/>
                  </a:lnTo>
                  <a:lnTo>
                    <a:pt x="0" y="112"/>
                  </a:lnTo>
                  <a:close/>
                  <a:moveTo>
                    <a:pt x="28" y="112"/>
                  </a:moveTo>
                  <a:lnTo>
                    <a:pt x="28" y="126"/>
                  </a:lnTo>
                  <a:lnTo>
                    <a:pt x="28" y="133"/>
                  </a:lnTo>
                  <a:lnTo>
                    <a:pt x="28" y="140"/>
                  </a:lnTo>
                  <a:lnTo>
                    <a:pt x="28" y="147"/>
                  </a:lnTo>
                  <a:lnTo>
                    <a:pt x="35" y="153"/>
                  </a:lnTo>
                  <a:lnTo>
                    <a:pt x="35" y="161"/>
                  </a:lnTo>
                  <a:lnTo>
                    <a:pt x="42" y="167"/>
                  </a:lnTo>
                  <a:lnTo>
                    <a:pt x="50" y="175"/>
                  </a:lnTo>
                  <a:lnTo>
                    <a:pt x="56" y="181"/>
                  </a:lnTo>
                  <a:lnTo>
                    <a:pt x="64" y="181"/>
                  </a:lnTo>
                  <a:lnTo>
                    <a:pt x="70" y="189"/>
                  </a:lnTo>
                  <a:lnTo>
                    <a:pt x="70" y="189"/>
                  </a:lnTo>
                  <a:lnTo>
                    <a:pt x="78" y="189"/>
                  </a:lnTo>
                  <a:lnTo>
                    <a:pt x="84" y="189"/>
                  </a:lnTo>
                  <a:lnTo>
                    <a:pt x="92" y="189"/>
                  </a:lnTo>
                  <a:lnTo>
                    <a:pt x="98" y="189"/>
                  </a:lnTo>
                  <a:lnTo>
                    <a:pt x="112" y="189"/>
                  </a:lnTo>
                  <a:lnTo>
                    <a:pt x="119" y="189"/>
                  </a:lnTo>
                  <a:lnTo>
                    <a:pt x="126" y="189"/>
                  </a:lnTo>
                  <a:lnTo>
                    <a:pt x="133" y="181"/>
                  </a:lnTo>
                  <a:lnTo>
                    <a:pt x="140" y="181"/>
                  </a:lnTo>
                  <a:lnTo>
                    <a:pt x="154" y="175"/>
                  </a:lnTo>
                  <a:lnTo>
                    <a:pt x="154" y="167"/>
                  </a:lnTo>
                  <a:lnTo>
                    <a:pt x="161" y="161"/>
                  </a:lnTo>
                  <a:lnTo>
                    <a:pt x="168" y="153"/>
                  </a:lnTo>
                  <a:lnTo>
                    <a:pt x="175" y="147"/>
                  </a:lnTo>
                  <a:lnTo>
                    <a:pt x="175" y="140"/>
                  </a:lnTo>
                  <a:lnTo>
                    <a:pt x="175" y="133"/>
                  </a:lnTo>
                  <a:lnTo>
                    <a:pt x="175" y="126"/>
                  </a:lnTo>
                  <a:lnTo>
                    <a:pt x="175" y="119"/>
                  </a:lnTo>
                  <a:lnTo>
                    <a:pt x="175" y="112"/>
                  </a:lnTo>
                  <a:lnTo>
                    <a:pt x="175" y="105"/>
                  </a:lnTo>
                  <a:lnTo>
                    <a:pt x="175" y="91"/>
                  </a:lnTo>
                  <a:lnTo>
                    <a:pt x="175" y="84"/>
                  </a:lnTo>
                  <a:lnTo>
                    <a:pt x="175" y="77"/>
                  </a:lnTo>
                  <a:lnTo>
                    <a:pt x="168" y="70"/>
                  </a:lnTo>
                  <a:lnTo>
                    <a:pt x="168" y="64"/>
                  </a:lnTo>
                  <a:lnTo>
                    <a:pt x="161" y="56"/>
                  </a:lnTo>
                  <a:lnTo>
                    <a:pt x="161" y="50"/>
                  </a:lnTo>
                  <a:lnTo>
                    <a:pt x="154" y="50"/>
                  </a:lnTo>
                  <a:lnTo>
                    <a:pt x="147" y="42"/>
                  </a:lnTo>
                  <a:lnTo>
                    <a:pt x="147" y="36"/>
                  </a:lnTo>
                  <a:lnTo>
                    <a:pt x="140" y="36"/>
                  </a:lnTo>
                  <a:lnTo>
                    <a:pt x="133" y="28"/>
                  </a:lnTo>
                  <a:lnTo>
                    <a:pt x="126" y="28"/>
                  </a:lnTo>
                  <a:lnTo>
                    <a:pt x="119" y="28"/>
                  </a:lnTo>
                  <a:lnTo>
                    <a:pt x="112" y="28"/>
                  </a:lnTo>
                  <a:lnTo>
                    <a:pt x="106" y="28"/>
                  </a:lnTo>
                  <a:lnTo>
                    <a:pt x="106" y="28"/>
                  </a:lnTo>
                  <a:lnTo>
                    <a:pt x="92" y="28"/>
                  </a:lnTo>
                  <a:lnTo>
                    <a:pt x="84" y="28"/>
                  </a:lnTo>
                  <a:lnTo>
                    <a:pt x="78" y="28"/>
                  </a:lnTo>
                  <a:lnTo>
                    <a:pt x="70" y="36"/>
                  </a:lnTo>
                  <a:lnTo>
                    <a:pt x="64" y="36"/>
                  </a:lnTo>
                  <a:lnTo>
                    <a:pt x="56" y="36"/>
                  </a:lnTo>
                  <a:lnTo>
                    <a:pt x="50" y="42"/>
                  </a:lnTo>
                  <a:lnTo>
                    <a:pt x="42" y="50"/>
                  </a:lnTo>
                  <a:lnTo>
                    <a:pt x="35" y="56"/>
                  </a:lnTo>
                  <a:lnTo>
                    <a:pt x="35" y="64"/>
                  </a:lnTo>
                  <a:lnTo>
                    <a:pt x="28" y="70"/>
                  </a:lnTo>
                  <a:lnTo>
                    <a:pt x="28" y="84"/>
                  </a:lnTo>
                  <a:lnTo>
                    <a:pt x="28" y="91"/>
                  </a:lnTo>
                  <a:lnTo>
                    <a:pt x="28" y="105"/>
                  </a:lnTo>
                  <a:lnTo>
                    <a:pt x="28" y="1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4889" name="Freeform 217"/>
            <p:cNvSpPr>
              <a:spLocks noEditPoints="1"/>
            </p:cNvSpPr>
            <p:nvPr/>
          </p:nvSpPr>
          <p:spPr bwMode="auto">
            <a:xfrm>
              <a:off x="2398" y="5096"/>
              <a:ext cx="104" cy="111"/>
            </a:xfrm>
            <a:custGeom>
              <a:avLst/>
              <a:gdLst/>
              <a:ahLst/>
              <a:cxnLst>
                <a:cxn ang="0">
                  <a:pos x="0" y="223"/>
                </a:cxn>
                <a:cxn ang="0">
                  <a:pos x="92" y="0"/>
                </a:cxn>
                <a:cxn ang="0">
                  <a:pos x="119" y="0"/>
                </a:cxn>
                <a:cxn ang="0">
                  <a:pos x="209" y="223"/>
                </a:cxn>
                <a:cxn ang="0">
                  <a:pos x="182" y="223"/>
                </a:cxn>
                <a:cxn ang="0">
                  <a:pos x="154" y="153"/>
                </a:cxn>
                <a:cxn ang="0">
                  <a:pos x="56" y="153"/>
                </a:cxn>
                <a:cxn ang="0">
                  <a:pos x="36" y="223"/>
                </a:cxn>
                <a:cxn ang="0">
                  <a:pos x="0" y="223"/>
                </a:cxn>
                <a:cxn ang="0">
                  <a:pos x="70" y="125"/>
                </a:cxn>
                <a:cxn ang="0">
                  <a:pos x="140" y="125"/>
                </a:cxn>
                <a:cxn ang="0">
                  <a:pos x="119" y="76"/>
                </a:cxn>
                <a:cxn ang="0">
                  <a:pos x="112" y="76"/>
                </a:cxn>
                <a:cxn ang="0">
                  <a:pos x="112" y="70"/>
                </a:cxn>
                <a:cxn ang="0">
                  <a:pos x="112" y="62"/>
                </a:cxn>
                <a:cxn ang="0">
                  <a:pos x="112" y="62"/>
                </a:cxn>
                <a:cxn ang="0">
                  <a:pos x="112" y="56"/>
                </a:cxn>
                <a:cxn ang="0">
                  <a:pos x="105" y="48"/>
                </a:cxn>
                <a:cxn ang="0">
                  <a:pos x="105" y="48"/>
                </a:cxn>
                <a:cxn ang="0">
                  <a:pos x="105" y="42"/>
                </a:cxn>
                <a:cxn ang="0">
                  <a:pos x="105" y="42"/>
                </a:cxn>
                <a:cxn ang="0">
                  <a:pos x="105" y="34"/>
                </a:cxn>
                <a:cxn ang="0">
                  <a:pos x="105" y="34"/>
                </a:cxn>
                <a:cxn ang="0">
                  <a:pos x="98" y="42"/>
                </a:cxn>
                <a:cxn ang="0">
                  <a:pos x="98" y="42"/>
                </a:cxn>
                <a:cxn ang="0">
                  <a:pos x="98" y="48"/>
                </a:cxn>
                <a:cxn ang="0">
                  <a:pos x="98" y="48"/>
                </a:cxn>
                <a:cxn ang="0">
                  <a:pos x="98" y="56"/>
                </a:cxn>
                <a:cxn ang="0">
                  <a:pos x="92" y="56"/>
                </a:cxn>
                <a:cxn ang="0">
                  <a:pos x="92" y="56"/>
                </a:cxn>
                <a:cxn ang="0">
                  <a:pos x="92" y="62"/>
                </a:cxn>
                <a:cxn ang="0">
                  <a:pos x="92" y="62"/>
                </a:cxn>
                <a:cxn ang="0">
                  <a:pos x="92" y="70"/>
                </a:cxn>
                <a:cxn ang="0">
                  <a:pos x="92" y="70"/>
                </a:cxn>
                <a:cxn ang="0">
                  <a:pos x="70" y="125"/>
                </a:cxn>
              </a:cxnLst>
              <a:rect l="0" t="0" r="r" b="b"/>
              <a:pathLst>
                <a:path w="209" h="223">
                  <a:moveTo>
                    <a:pt x="0" y="223"/>
                  </a:moveTo>
                  <a:lnTo>
                    <a:pt x="92" y="0"/>
                  </a:lnTo>
                  <a:lnTo>
                    <a:pt x="119" y="0"/>
                  </a:lnTo>
                  <a:lnTo>
                    <a:pt x="209" y="223"/>
                  </a:lnTo>
                  <a:lnTo>
                    <a:pt x="182" y="223"/>
                  </a:lnTo>
                  <a:lnTo>
                    <a:pt x="154" y="153"/>
                  </a:lnTo>
                  <a:lnTo>
                    <a:pt x="56" y="153"/>
                  </a:lnTo>
                  <a:lnTo>
                    <a:pt x="36" y="223"/>
                  </a:lnTo>
                  <a:lnTo>
                    <a:pt x="0" y="223"/>
                  </a:lnTo>
                  <a:close/>
                  <a:moveTo>
                    <a:pt x="70" y="125"/>
                  </a:moveTo>
                  <a:lnTo>
                    <a:pt x="140" y="125"/>
                  </a:lnTo>
                  <a:lnTo>
                    <a:pt x="119" y="76"/>
                  </a:lnTo>
                  <a:lnTo>
                    <a:pt x="112" y="76"/>
                  </a:lnTo>
                  <a:lnTo>
                    <a:pt x="112" y="70"/>
                  </a:lnTo>
                  <a:lnTo>
                    <a:pt x="112" y="62"/>
                  </a:lnTo>
                  <a:lnTo>
                    <a:pt x="112" y="62"/>
                  </a:lnTo>
                  <a:lnTo>
                    <a:pt x="112" y="56"/>
                  </a:lnTo>
                  <a:lnTo>
                    <a:pt x="105" y="48"/>
                  </a:lnTo>
                  <a:lnTo>
                    <a:pt x="105" y="48"/>
                  </a:lnTo>
                  <a:lnTo>
                    <a:pt x="105" y="42"/>
                  </a:lnTo>
                  <a:lnTo>
                    <a:pt x="105" y="42"/>
                  </a:lnTo>
                  <a:lnTo>
                    <a:pt x="105" y="34"/>
                  </a:lnTo>
                  <a:lnTo>
                    <a:pt x="105" y="34"/>
                  </a:lnTo>
                  <a:lnTo>
                    <a:pt x="98" y="42"/>
                  </a:lnTo>
                  <a:lnTo>
                    <a:pt x="98" y="42"/>
                  </a:lnTo>
                  <a:lnTo>
                    <a:pt x="98" y="48"/>
                  </a:lnTo>
                  <a:lnTo>
                    <a:pt x="98" y="48"/>
                  </a:lnTo>
                  <a:lnTo>
                    <a:pt x="98" y="56"/>
                  </a:lnTo>
                  <a:lnTo>
                    <a:pt x="92" y="56"/>
                  </a:lnTo>
                  <a:lnTo>
                    <a:pt x="92" y="56"/>
                  </a:lnTo>
                  <a:lnTo>
                    <a:pt x="92" y="62"/>
                  </a:lnTo>
                  <a:lnTo>
                    <a:pt x="92" y="62"/>
                  </a:lnTo>
                  <a:lnTo>
                    <a:pt x="92" y="70"/>
                  </a:lnTo>
                  <a:lnTo>
                    <a:pt x="92" y="70"/>
                  </a:lnTo>
                  <a:lnTo>
                    <a:pt x="70" y="1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4890" name="Freeform 218"/>
            <p:cNvSpPr>
              <a:spLocks/>
            </p:cNvSpPr>
            <p:nvPr/>
          </p:nvSpPr>
          <p:spPr bwMode="auto">
            <a:xfrm>
              <a:off x="2516" y="5096"/>
              <a:ext cx="67" cy="111"/>
            </a:xfrm>
            <a:custGeom>
              <a:avLst/>
              <a:gdLst/>
              <a:ahLst/>
              <a:cxnLst>
                <a:cxn ang="0">
                  <a:pos x="0" y="223"/>
                </a:cxn>
                <a:cxn ang="0">
                  <a:pos x="0" y="0"/>
                </a:cxn>
                <a:cxn ang="0">
                  <a:pos x="28" y="0"/>
                </a:cxn>
                <a:cxn ang="0">
                  <a:pos x="28" y="195"/>
                </a:cxn>
                <a:cxn ang="0">
                  <a:pos x="133" y="195"/>
                </a:cxn>
                <a:cxn ang="0">
                  <a:pos x="133" y="223"/>
                </a:cxn>
                <a:cxn ang="0">
                  <a:pos x="0" y="223"/>
                </a:cxn>
              </a:cxnLst>
              <a:rect l="0" t="0" r="r" b="b"/>
              <a:pathLst>
                <a:path w="133" h="223">
                  <a:moveTo>
                    <a:pt x="0" y="223"/>
                  </a:moveTo>
                  <a:lnTo>
                    <a:pt x="0" y="0"/>
                  </a:lnTo>
                  <a:lnTo>
                    <a:pt x="28" y="0"/>
                  </a:lnTo>
                  <a:lnTo>
                    <a:pt x="28" y="195"/>
                  </a:lnTo>
                  <a:lnTo>
                    <a:pt x="133" y="195"/>
                  </a:lnTo>
                  <a:lnTo>
                    <a:pt x="133" y="223"/>
                  </a:lnTo>
                  <a:lnTo>
                    <a:pt x="0" y="2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4891" name="Rectangle 219"/>
            <p:cNvSpPr>
              <a:spLocks noChangeArrowheads="1"/>
            </p:cNvSpPr>
            <p:nvPr/>
          </p:nvSpPr>
          <p:spPr bwMode="auto">
            <a:xfrm>
              <a:off x="2604" y="5096"/>
              <a:ext cx="13" cy="1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4892" name="Freeform 220"/>
            <p:cNvSpPr>
              <a:spLocks/>
            </p:cNvSpPr>
            <p:nvPr/>
          </p:nvSpPr>
          <p:spPr bwMode="auto">
            <a:xfrm>
              <a:off x="2638" y="5099"/>
              <a:ext cx="98" cy="108"/>
            </a:xfrm>
            <a:custGeom>
              <a:avLst/>
              <a:gdLst/>
              <a:ahLst/>
              <a:cxnLst>
                <a:cxn ang="0">
                  <a:pos x="187" y="161"/>
                </a:cxn>
                <a:cxn ang="0">
                  <a:pos x="173" y="181"/>
                </a:cxn>
                <a:cxn ang="0">
                  <a:pos x="153" y="203"/>
                </a:cxn>
                <a:cxn ang="0">
                  <a:pos x="139" y="210"/>
                </a:cxn>
                <a:cxn ang="0">
                  <a:pos x="111" y="217"/>
                </a:cxn>
                <a:cxn ang="0">
                  <a:pos x="83" y="217"/>
                </a:cxn>
                <a:cxn ang="0">
                  <a:pos x="55" y="217"/>
                </a:cxn>
                <a:cxn ang="0">
                  <a:pos x="34" y="203"/>
                </a:cxn>
                <a:cxn ang="0">
                  <a:pos x="20" y="189"/>
                </a:cxn>
                <a:cxn ang="0">
                  <a:pos x="6" y="167"/>
                </a:cxn>
                <a:cxn ang="0">
                  <a:pos x="0" y="140"/>
                </a:cxn>
                <a:cxn ang="0">
                  <a:pos x="0" y="112"/>
                </a:cxn>
                <a:cxn ang="0">
                  <a:pos x="0" y="77"/>
                </a:cxn>
                <a:cxn ang="0">
                  <a:pos x="6" y="50"/>
                </a:cxn>
                <a:cxn ang="0">
                  <a:pos x="20" y="28"/>
                </a:cxn>
                <a:cxn ang="0">
                  <a:pos x="34" y="14"/>
                </a:cxn>
                <a:cxn ang="0">
                  <a:pos x="62" y="0"/>
                </a:cxn>
                <a:cxn ang="0">
                  <a:pos x="83" y="0"/>
                </a:cxn>
                <a:cxn ang="0">
                  <a:pos x="104" y="0"/>
                </a:cxn>
                <a:cxn ang="0">
                  <a:pos x="132" y="8"/>
                </a:cxn>
                <a:cxn ang="0">
                  <a:pos x="153" y="14"/>
                </a:cxn>
                <a:cxn ang="0">
                  <a:pos x="167" y="36"/>
                </a:cxn>
                <a:cxn ang="0">
                  <a:pos x="181" y="56"/>
                </a:cxn>
                <a:cxn ang="0">
                  <a:pos x="153" y="64"/>
                </a:cxn>
                <a:cxn ang="0">
                  <a:pos x="139" y="50"/>
                </a:cxn>
                <a:cxn ang="0">
                  <a:pos x="132" y="36"/>
                </a:cxn>
                <a:cxn ang="0">
                  <a:pos x="118" y="28"/>
                </a:cxn>
                <a:cxn ang="0">
                  <a:pos x="104" y="28"/>
                </a:cxn>
                <a:cxn ang="0">
                  <a:pos x="83" y="28"/>
                </a:cxn>
                <a:cxn ang="0">
                  <a:pos x="62" y="28"/>
                </a:cxn>
                <a:cxn ang="0">
                  <a:pos x="41" y="42"/>
                </a:cxn>
                <a:cxn ang="0">
                  <a:pos x="34" y="56"/>
                </a:cxn>
                <a:cxn ang="0">
                  <a:pos x="28" y="70"/>
                </a:cxn>
                <a:cxn ang="0">
                  <a:pos x="28" y="91"/>
                </a:cxn>
                <a:cxn ang="0">
                  <a:pos x="28" y="105"/>
                </a:cxn>
                <a:cxn ang="0">
                  <a:pos x="28" y="133"/>
                </a:cxn>
                <a:cxn ang="0">
                  <a:pos x="28" y="153"/>
                </a:cxn>
                <a:cxn ang="0">
                  <a:pos x="41" y="175"/>
                </a:cxn>
                <a:cxn ang="0">
                  <a:pos x="48" y="181"/>
                </a:cxn>
                <a:cxn ang="0">
                  <a:pos x="69" y="189"/>
                </a:cxn>
                <a:cxn ang="0">
                  <a:pos x="90" y="189"/>
                </a:cxn>
                <a:cxn ang="0">
                  <a:pos x="104" y="189"/>
                </a:cxn>
                <a:cxn ang="0">
                  <a:pos x="125" y="189"/>
                </a:cxn>
                <a:cxn ang="0">
                  <a:pos x="139" y="181"/>
                </a:cxn>
                <a:cxn ang="0">
                  <a:pos x="153" y="167"/>
                </a:cxn>
                <a:cxn ang="0">
                  <a:pos x="159" y="153"/>
                </a:cxn>
              </a:cxnLst>
              <a:rect l="0" t="0" r="r" b="b"/>
              <a:pathLst>
                <a:path w="195" h="217">
                  <a:moveTo>
                    <a:pt x="167" y="140"/>
                  </a:moveTo>
                  <a:lnTo>
                    <a:pt x="195" y="147"/>
                  </a:lnTo>
                  <a:lnTo>
                    <a:pt x="187" y="161"/>
                  </a:lnTo>
                  <a:lnTo>
                    <a:pt x="181" y="167"/>
                  </a:lnTo>
                  <a:lnTo>
                    <a:pt x="181" y="175"/>
                  </a:lnTo>
                  <a:lnTo>
                    <a:pt x="173" y="181"/>
                  </a:lnTo>
                  <a:lnTo>
                    <a:pt x="167" y="189"/>
                  </a:lnTo>
                  <a:lnTo>
                    <a:pt x="159" y="196"/>
                  </a:lnTo>
                  <a:lnTo>
                    <a:pt x="153" y="203"/>
                  </a:lnTo>
                  <a:lnTo>
                    <a:pt x="153" y="203"/>
                  </a:lnTo>
                  <a:lnTo>
                    <a:pt x="145" y="210"/>
                  </a:lnTo>
                  <a:lnTo>
                    <a:pt x="139" y="210"/>
                  </a:lnTo>
                  <a:lnTo>
                    <a:pt x="125" y="217"/>
                  </a:lnTo>
                  <a:lnTo>
                    <a:pt x="118" y="217"/>
                  </a:lnTo>
                  <a:lnTo>
                    <a:pt x="111" y="217"/>
                  </a:lnTo>
                  <a:lnTo>
                    <a:pt x="104" y="217"/>
                  </a:lnTo>
                  <a:lnTo>
                    <a:pt x="97" y="217"/>
                  </a:lnTo>
                  <a:lnTo>
                    <a:pt x="83" y="217"/>
                  </a:lnTo>
                  <a:lnTo>
                    <a:pt x="76" y="217"/>
                  </a:lnTo>
                  <a:lnTo>
                    <a:pt x="62" y="217"/>
                  </a:lnTo>
                  <a:lnTo>
                    <a:pt x="55" y="217"/>
                  </a:lnTo>
                  <a:lnTo>
                    <a:pt x="48" y="210"/>
                  </a:lnTo>
                  <a:lnTo>
                    <a:pt x="41" y="210"/>
                  </a:lnTo>
                  <a:lnTo>
                    <a:pt x="34" y="203"/>
                  </a:lnTo>
                  <a:lnTo>
                    <a:pt x="28" y="196"/>
                  </a:lnTo>
                  <a:lnTo>
                    <a:pt x="20" y="196"/>
                  </a:lnTo>
                  <a:lnTo>
                    <a:pt x="20" y="189"/>
                  </a:lnTo>
                  <a:lnTo>
                    <a:pt x="14" y="181"/>
                  </a:lnTo>
                  <a:lnTo>
                    <a:pt x="6" y="175"/>
                  </a:lnTo>
                  <a:lnTo>
                    <a:pt x="6" y="167"/>
                  </a:lnTo>
                  <a:lnTo>
                    <a:pt x="0" y="153"/>
                  </a:lnTo>
                  <a:lnTo>
                    <a:pt x="0" y="147"/>
                  </a:lnTo>
                  <a:lnTo>
                    <a:pt x="0" y="140"/>
                  </a:lnTo>
                  <a:lnTo>
                    <a:pt x="0" y="133"/>
                  </a:lnTo>
                  <a:lnTo>
                    <a:pt x="0" y="119"/>
                  </a:lnTo>
                  <a:lnTo>
                    <a:pt x="0" y="112"/>
                  </a:lnTo>
                  <a:lnTo>
                    <a:pt x="0" y="105"/>
                  </a:lnTo>
                  <a:lnTo>
                    <a:pt x="0" y="91"/>
                  </a:lnTo>
                  <a:lnTo>
                    <a:pt x="0" y="77"/>
                  </a:lnTo>
                  <a:lnTo>
                    <a:pt x="0" y="70"/>
                  </a:lnTo>
                  <a:lnTo>
                    <a:pt x="0" y="64"/>
                  </a:lnTo>
                  <a:lnTo>
                    <a:pt x="6" y="50"/>
                  </a:lnTo>
                  <a:lnTo>
                    <a:pt x="6" y="42"/>
                  </a:lnTo>
                  <a:lnTo>
                    <a:pt x="14" y="36"/>
                  </a:lnTo>
                  <a:lnTo>
                    <a:pt x="20" y="28"/>
                  </a:lnTo>
                  <a:lnTo>
                    <a:pt x="20" y="22"/>
                  </a:lnTo>
                  <a:lnTo>
                    <a:pt x="28" y="22"/>
                  </a:lnTo>
                  <a:lnTo>
                    <a:pt x="34" y="14"/>
                  </a:lnTo>
                  <a:lnTo>
                    <a:pt x="41" y="8"/>
                  </a:lnTo>
                  <a:lnTo>
                    <a:pt x="48" y="8"/>
                  </a:lnTo>
                  <a:lnTo>
                    <a:pt x="62" y="0"/>
                  </a:lnTo>
                  <a:lnTo>
                    <a:pt x="69" y="0"/>
                  </a:lnTo>
                  <a:lnTo>
                    <a:pt x="76" y="0"/>
                  </a:lnTo>
                  <a:lnTo>
                    <a:pt x="83" y="0"/>
                  </a:lnTo>
                  <a:lnTo>
                    <a:pt x="90" y="0"/>
                  </a:lnTo>
                  <a:lnTo>
                    <a:pt x="97" y="0"/>
                  </a:lnTo>
                  <a:lnTo>
                    <a:pt x="104" y="0"/>
                  </a:lnTo>
                  <a:lnTo>
                    <a:pt x="118" y="0"/>
                  </a:lnTo>
                  <a:lnTo>
                    <a:pt x="125" y="0"/>
                  </a:lnTo>
                  <a:lnTo>
                    <a:pt x="132" y="8"/>
                  </a:lnTo>
                  <a:lnTo>
                    <a:pt x="139" y="8"/>
                  </a:lnTo>
                  <a:lnTo>
                    <a:pt x="145" y="14"/>
                  </a:lnTo>
                  <a:lnTo>
                    <a:pt x="153" y="14"/>
                  </a:lnTo>
                  <a:lnTo>
                    <a:pt x="159" y="22"/>
                  </a:lnTo>
                  <a:lnTo>
                    <a:pt x="159" y="28"/>
                  </a:lnTo>
                  <a:lnTo>
                    <a:pt x="167" y="36"/>
                  </a:lnTo>
                  <a:lnTo>
                    <a:pt x="173" y="42"/>
                  </a:lnTo>
                  <a:lnTo>
                    <a:pt x="173" y="50"/>
                  </a:lnTo>
                  <a:lnTo>
                    <a:pt x="181" y="56"/>
                  </a:lnTo>
                  <a:lnTo>
                    <a:pt x="181" y="64"/>
                  </a:lnTo>
                  <a:lnTo>
                    <a:pt x="159" y="70"/>
                  </a:lnTo>
                  <a:lnTo>
                    <a:pt x="153" y="64"/>
                  </a:lnTo>
                  <a:lnTo>
                    <a:pt x="145" y="64"/>
                  </a:lnTo>
                  <a:lnTo>
                    <a:pt x="145" y="56"/>
                  </a:lnTo>
                  <a:lnTo>
                    <a:pt x="139" y="50"/>
                  </a:lnTo>
                  <a:lnTo>
                    <a:pt x="139" y="42"/>
                  </a:lnTo>
                  <a:lnTo>
                    <a:pt x="132" y="42"/>
                  </a:lnTo>
                  <a:lnTo>
                    <a:pt x="132" y="36"/>
                  </a:lnTo>
                  <a:lnTo>
                    <a:pt x="125" y="36"/>
                  </a:lnTo>
                  <a:lnTo>
                    <a:pt x="125" y="28"/>
                  </a:lnTo>
                  <a:lnTo>
                    <a:pt x="118" y="28"/>
                  </a:lnTo>
                  <a:lnTo>
                    <a:pt x="111" y="28"/>
                  </a:lnTo>
                  <a:lnTo>
                    <a:pt x="111" y="28"/>
                  </a:lnTo>
                  <a:lnTo>
                    <a:pt x="104" y="28"/>
                  </a:lnTo>
                  <a:lnTo>
                    <a:pt x="97" y="28"/>
                  </a:lnTo>
                  <a:lnTo>
                    <a:pt x="97" y="28"/>
                  </a:lnTo>
                  <a:lnTo>
                    <a:pt x="83" y="28"/>
                  </a:lnTo>
                  <a:lnTo>
                    <a:pt x="76" y="28"/>
                  </a:lnTo>
                  <a:lnTo>
                    <a:pt x="69" y="28"/>
                  </a:lnTo>
                  <a:lnTo>
                    <a:pt x="62" y="28"/>
                  </a:lnTo>
                  <a:lnTo>
                    <a:pt x="55" y="36"/>
                  </a:lnTo>
                  <a:lnTo>
                    <a:pt x="48" y="36"/>
                  </a:lnTo>
                  <a:lnTo>
                    <a:pt x="41" y="42"/>
                  </a:lnTo>
                  <a:lnTo>
                    <a:pt x="41" y="50"/>
                  </a:lnTo>
                  <a:lnTo>
                    <a:pt x="34" y="50"/>
                  </a:lnTo>
                  <a:lnTo>
                    <a:pt x="34" y="56"/>
                  </a:lnTo>
                  <a:lnTo>
                    <a:pt x="28" y="64"/>
                  </a:lnTo>
                  <a:lnTo>
                    <a:pt x="28" y="64"/>
                  </a:lnTo>
                  <a:lnTo>
                    <a:pt x="28" y="70"/>
                  </a:lnTo>
                  <a:lnTo>
                    <a:pt x="28" y="77"/>
                  </a:lnTo>
                  <a:lnTo>
                    <a:pt x="28" y="84"/>
                  </a:lnTo>
                  <a:lnTo>
                    <a:pt x="28" y="91"/>
                  </a:lnTo>
                  <a:lnTo>
                    <a:pt x="28" y="98"/>
                  </a:lnTo>
                  <a:lnTo>
                    <a:pt x="28" y="105"/>
                  </a:lnTo>
                  <a:lnTo>
                    <a:pt x="28" y="105"/>
                  </a:lnTo>
                  <a:lnTo>
                    <a:pt x="28" y="119"/>
                  </a:lnTo>
                  <a:lnTo>
                    <a:pt x="28" y="126"/>
                  </a:lnTo>
                  <a:lnTo>
                    <a:pt x="28" y="133"/>
                  </a:lnTo>
                  <a:lnTo>
                    <a:pt x="28" y="140"/>
                  </a:lnTo>
                  <a:lnTo>
                    <a:pt x="28" y="147"/>
                  </a:lnTo>
                  <a:lnTo>
                    <a:pt x="28" y="153"/>
                  </a:lnTo>
                  <a:lnTo>
                    <a:pt x="34" y="161"/>
                  </a:lnTo>
                  <a:lnTo>
                    <a:pt x="34" y="167"/>
                  </a:lnTo>
                  <a:lnTo>
                    <a:pt x="41" y="175"/>
                  </a:lnTo>
                  <a:lnTo>
                    <a:pt x="41" y="175"/>
                  </a:lnTo>
                  <a:lnTo>
                    <a:pt x="48" y="181"/>
                  </a:lnTo>
                  <a:lnTo>
                    <a:pt x="48" y="181"/>
                  </a:lnTo>
                  <a:lnTo>
                    <a:pt x="55" y="189"/>
                  </a:lnTo>
                  <a:lnTo>
                    <a:pt x="62" y="189"/>
                  </a:lnTo>
                  <a:lnTo>
                    <a:pt x="69" y="189"/>
                  </a:lnTo>
                  <a:lnTo>
                    <a:pt x="76" y="189"/>
                  </a:lnTo>
                  <a:lnTo>
                    <a:pt x="83" y="189"/>
                  </a:lnTo>
                  <a:lnTo>
                    <a:pt x="90" y="189"/>
                  </a:lnTo>
                  <a:lnTo>
                    <a:pt x="90" y="189"/>
                  </a:lnTo>
                  <a:lnTo>
                    <a:pt x="97" y="189"/>
                  </a:lnTo>
                  <a:lnTo>
                    <a:pt x="104" y="189"/>
                  </a:lnTo>
                  <a:lnTo>
                    <a:pt x="111" y="189"/>
                  </a:lnTo>
                  <a:lnTo>
                    <a:pt x="118" y="189"/>
                  </a:lnTo>
                  <a:lnTo>
                    <a:pt x="125" y="189"/>
                  </a:lnTo>
                  <a:lnTo>
                    <a:pt x="132" y="189"/>
                  </a:lnTo>
                  <a:lnTo>
                    <a:pt x="139" y="181"/>
                  </a:lnTo>
                  <a:lnTo>
                    <a:pt x="139" y="181"/>
                  </a:lnTo>
                  <a:lnTo>
                    <a:pt x="145" y="175"/>
                  </a:lnTo>
                  <a:lnTo>
                    <a:pt x="145" y="175"/>
                  </a:lnTo>
                  <a:lnTo>
                    <a:pt x="153" y="167"/>
                  </a:lnTo>
                  <a:lnTo>
                    <a:pt x="153" y="161"/>
                  </a:lnTo>
                  <a:lnTo>
                    <a:pt x="159" y="153"/>
                  </a:lnTo>
                  <a:lnTo>
                    <a:pt x="159" y="153"/>
                  </a:lnTo>
                  <a:lnTo>
                    <a:pt x="159" y="147"/>
                  </a:lnTo>
                  <a:lnTo>
                    <a:pt x="167" y="1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4893" name="Rectangle 221"/>
            <p:cNvSpPr>
              <a:spLocks noChangeArrowheads="1"/>
            </p:cNvSpPr>
            <p:nvPr/>
          </p:nvSpPr>
          <p:spPr bwMode="auto">
            <a:xfrm>
              <a:off x="2757" y="5096"/>
              <a:ext cx="14" cy="1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4894" name="Freeform 222"/>
            <p:cNvSpPr>
              <a:spLocks/>
            </p:cNvSpPr>
            <p:nvPr/>
          </p:nvSpPr>
          <p:spPr bwMode="auto">
            <a:xfrm>
              <a:off x="2840" y="5096"/>
              <a:ext cx="28" cy="143"/>
            </a:xfrm>
            <a:custGeom>
              <a:avLst/>
              <a:gdLst/>
              <a:ahLst/>
              <a:cxnLst>
                <a:cxn ang="0">
                  <a:pos x="0" y="286"/>
                </a:cxn>
                <a:cxn ang="0">
                  <a:pos x="0" y="0"/>
                </a:cxn>
                <a:cxn ang="0">
                  <a:pos x="56" y="0"/>
                </a:cxn>
                <a:cxn ang="0">
                  <a:pos x="56" y="28"/>
                </a:cxn>
                <a:cxn ang="0">
                  <a:pos x="28" y="28"/>
                </a:cxn>
                <a:cxn ang="0">
                  <a:pos x="28" y="258"/>
                </a:cxn>
                <a:cxn ang="0">
                  <a:pos x="56" y="258"/>
                </a:cxn>
                <a:cxn ang="0">
                  <a:pos x="56" y="286"/>
                </a:cxn>
                <a:cxn ang="0">
                  <a:pos x="0" y="286"/>
                </a:cxn>
              </a:cxnLst>
              <a:rect l="0" t="0" r="r" b="b"/>
              <a:pathLst>
                <a:path w="56" h="286">
                  <a:moveTo>
                    <a:pt x="0" y="286"/>
                  </a:moveTo>
                  <a:lnTo>
                    <a:pt x="0" y="0"/>
                  </a:lnTo>
                  <a:lnTo>
                    <a:pt x="56" y="0"/>
                  </a:lnTo>
                  <a:lnTo>
                    <a:pt x="56" y="28"/>
                  </a:lnTo>
                  <a:lnTo>
                    <a:pt x="28" y="28"/>
                  </a:lnTo>
                  <a:lnTo>
                    <a:pt x="28" y="258"/>
                  </a:lnTo>
                  <a:lnTo>
                    <a:pt x="56" y="258"/>
                  </a:lnTo>
                  <a:lnTo>
                    <a:pt x="56" y="286"/>
                  </a:lnTo>
                  <a:lnTo>
                    <a:pt x="0" y="2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4895" name="Freeform 223"/>
            <p:cNvSpPr>
              <a:spLocks noEditPoints="1"/>
            </p:cNvSpPr>
            <p:nvPr/>
          </p:nvSpPr>
          <p:spPr bwMode="auto">
            <a:xfrm>
              <a:off x="2882" y="5096"/>
              <a:ext cx="115" cy="111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8" y="20"/>
                </a:cxn>
                <a:cxn ang="0">
                  <a:pos x="22" y="6"/>
                </a:cxn>
                <a:cxn ang="0">
                  <a:pos x="36" y="6"/>
                </a:cxn>
                <a:cxn ang="0">
                  <a:pos x="56" y="6"/>
                </a:cxn>
                <a:cxn ang="0">
                  <a:pos x="78" y="20"/>
                </a:cxn>
                <a:cxn ang="0">
                  <a:pos x="84" y="48"/>
                </a:cxn>
                <a:cxn ang="0">
                  <a:pos x="84" y="76"/>
                </a:cxn>
                <a:cxn ang="0">
                  <a:pos x="84" y="97"/>
                </a:cxn>
                <a:cxn ang="0">
                  <a:pos x="70" y="111"/>
                </a:cxn>
                <a:cxn ang="0">
                  <a:pos x="50" y="118"/>
                </a:cxn>
                <a:cxn ang="0">
                  <a:pos x="28" y="118"/>
                </a:cxn>
                <a:cxn ang="0">
                  <a:pos x="14" y="111"/>
                </a:cxn>
                <a:cxn ang="0">
                  <a:pos x="0" y="97"/>
                </a:cxn>
                <a:cxn ang="0">
                  <a:pos x="0" y="76"/>
                </a:cxn>
                <a:cxn ang="0">
                  <a:pos x="36" y="28"/>
                </a:cxn>
                <a:cxn ang="0">
                  <a:pos x="28" y="28"/>
                </a:cxn>
                <a:cxn ang="0">
                  <a:pos x="22" y="42"/>
                </a:cxn>
                <a:cxn ang="0">
                  <a:pos x="22" y="56"/>
                </a:cxn>
                <a:cxn ang="0">
                  <a:pos x="22" y="76"/>
                </a:cxn>
                <a:cxn ang="0">
                  <a:pos x="22" y="90"/>
                </a:cxn>
                <a:cxn ang="0">
                  <a:pos x="28" y="97"/>
                </a:cxn>
                <a:cxn ang="0">
                  <a:pos x="36" y="97"/>
                </a:cxn>
                <a:cxn ang="0">
                  <a:pos x="50" y="97"/>
                </a:cxn>
                <a:cxn ang="0">
                  <a:pos x="56" y="97"/>
                </a:cxn>
                <a:cxn ang="0">
                  <a:pos x="64" y="83"/>
                </a:cxn>
                <a:cxn ang="0">
                  <a:pos x="64" y="70"/>
                </a:cxn>
                <a:cxn ang="0">
                  <a:pos x="64" y="48"/>
                </a:cxn>
                <a:cxn ang="0">
                  <a:pos x="56" y="34"/>
                </a:cxn>
                <a:cxn ang="0">
                  <a:pos x="42" y="28"/>
                </a:cxn>
                <a:cxn ang="0">
                  <a:pos x="42" y="20"/>
                </a:cxn>
                <a:cxn ang="0">
                  <a:pos x="64" y="223"/>
                </a:cxn>
                <a:cxn ang="0">
                  <a:pos x="147" y="153"/>
                </a:cxn>
                <a:cxn ang="0">
                  <a:pos x="147" y="132"/>
                </a:cxn>
                <a:cxn ang="0">
                  <a:pos x="161" y="118"/>
                </a:cxn>
                <a:cxn ang="0">
                  <a:pos x="182" y="111"/>
                </a:cxn>
                <a:cxn ang="0">
                  <a:pos x="195" y="111"/>
                </a:cxn>
                <a:cxn ang="0">
                  <a:pos x="217" y="125"/>
                </a:cxn>
                <a:cxn ang="0">
                  <a:pos x="231" y="146"/>
                </a:cxn>
                <a:cxn ang="0">
                  <a:pos x="231" y="167"/>
                </a:cxn>
                <a:cxn ang="0">
                  <a:pos x="231" y="195"/>
                </a:cxn>
                <a:cxn ang="0">
                  <a:pos x="217" y="216"/>
                </a:cxn>
                <a:cxn ang="0">
                  <a:pos x="203" y="223"/>
                </a:cxn>
                <a:cxn ang="0">
                  <a:pos x="182" y="223"/>
                </a:cxn>
                <a:cxn ang="0">
                  <a:pos x="161" y="223"/>
                </a:cxn>
                <a:cxn ang="0">
                  <a:pos x="147" y="209"/>
                </a:cxn>
                <a:cxn ang="0">
                  <a:pos x="147" y="181"/>
                </a:cxn>
                <a:cxn ang="0">
                  <a:pos x="189" y="125"/>
                </a:cxn>
                <a:cxn ang="0">
                  <a:pos x="175" y="132"/>
                </a:cxn>
                <a:cxn ang="0">
                  <a:pos x="168" y="139"/>
                </a:cxn>
                <a:cxn ang="0">
                  <a:pos x="168" y="153"/>
                </a:cxn>
                <a:cxn ang="0">
                  <a:pos x="168" y="173"/>
                </a:cxn>
                <a:cxn ang="0">
                  <a:pos x="168" y="195"/>
                </a:cxn>
                <a:cxn ang="0">
                  <a:pos x="175" y="202"/>
                </a:cxn>
                <a:cxn ang="0">
                  <a:pos x="182" y="202"/>
                </a:cxn>
                <a:cxn ang="0">
                  <a:pos x="189" y="202"/>
                </a:cxn>
                <a:cxn ang="0">
                  <a:pos x="203" y="202"/>
                </a:cxn>
                <a:cxn ang="0">
                  <a:pos x="209" y="195"/>
                </a:cxn>
                <a:cxn ang="0">
                  <a:pos x="209" y="173"/>
                </a:cxn>
                <a:cxn ang="0">
                  <a:pos x="209" y="159"/>
                </a:cxn>
                <a:cxn ang="0">
                  <a:pos x="209" y="139"/>
                </a:cxn>
                <a:cxn ang="0">
                  <a:pos x="195" y="132"/>
                </a:cxn>
                <a:cxn ang="0">
                  <a:pos x="189" y="132"/>
                </a:cxn>
              </a:cxnLst>
              <a:rect l="0" t="0" r="r" b="b"/>
              <a:pathLst>
                <a:path w="231" h="223">
                  <a:moveTo>
                    <a:pt x="0" y="62"/>
                  </a:moveTo>
                  <a:lnTo>
                    <a:pt x="0" y="56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0" y="28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8" y="6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50" y="6"/>
                  </a:lnTo>
                  <a:lnTo>
                    <a:pt x="56" y="6"/>
                  </a:lnTo>
                  <a:lnTo>
                    <a:pt x="64" y="14"/>
                  </a:lnTo>
                  <a:lnTo>
                    <a:pt x="70" y="14"/>
                  </a:lnTo>
                  <a:lnTo>
                    <a:pt x="70" y="20"/>
                  </a:lnTo>
                  <a:lnTo>
                    <a:pt x="78" y="20"/>
                  </a:lnTo>
                  <a:lnTo>
                    <a:pt x="78" y="28"/>
                  </a:lnTo>
                  <a:lnTo>
                    <a:pt x="84" y="34"/>
                  </a:lnTo>
                  <a:lnTo>
                    <a:pt x="84" y="42"/>
                  </a:lnTo>
                  <a:lnTo>
                    <a:pt x="84" y="48"/>
                  </a:lnTo>
                  <a:lnTo>
                    <a:pt x="84" y="48"/>
                  </a:lnTo>
                  <a:lnTo>
                    <a:pt x="84" y="56"/>
                  </a:lnTo>
                  <a:lnTo>
                    <a:pt x="84" y="62"/>
                  </a:lnTo>
                  <a:lnTo>
                    <a:pt x="84" y="76"/>
                  </a:lnTo>
                  <a:lnTo>
                    <a:pt x="84" y="76"/>
                  </a:lnTo>
                  <a:lnTo>
                    <a:pt x="84" y="83"/>
                  </a:lnTo>
                  <a:lnTo>
                    <a:pt x="84" y="90"/>
                  </a:lnTo>
                  <a:lnTo>
                    <a:pt x="84" y="97"/>
                  </a:lnTo>
                  <a:lnTo>
                    <a:pt x="78" y="104"/>
                  </a:lnTo>
                  <a:lnTo>
                    <a:pt x="78" y="104"/>
                  </a:lnTo>
                  <a:lnTo>
                    <a:pt x="70" y="111"/>
                  </a:lnTo>
                  <a:lnTo>
                    <a:pt x="70" y="111"/>
                  </a:lnTo>
                  <a:lnTo>
                    <a:pt x="64" y="118"/>
                  </a:lnTo>
                  <a:lnTo>
                    <a:pt x="56" y="118"/>
                  </a:lnTo>
                  <a:lnTo>
                    <a:pt x="56" y="118"/>
                  </a:lnTo>
                  <a:lnTo>
                    <a:pt x="50" y="118"/>
                  </a:lnTo>
                  <a:lnTo>
                    <a:pt x="42" y="118"/>
                  </a:lnTo>
                  <a:lnTo>
                    <a:pt x="42" y="118"/>
                  </a:lnTo>
                  <a:lnTo>
                    <a:pt x="36" y="118"/>
                  </a:lnTo>
                  <a:lnTo>
                    <a:pt x="28" y="118"/>
                  </a:lnTo>
                  <a:lnTo>
                    <a:pt x="22" y="118"/>
                  </a:lnTo>
                  <a:lnTo>
                    <a:pt x="22" y="118"/>
                  </a:lnTo>
                  <a:lnTo>
                    <a:pt x="14" y="118"/>
                  </a:lnTo>
                  <a:lnTo>
                    <a:pt x="14" y="111"/>
                  </a:lnTo>
                  <a:lnTo>
                    <a:pt x="8" y="111"/>
                  </a:lnTo>
                  <a:lnTo>
                    <a:pt x="8" y="104"/>
                  </a:lnTo>
                  <a:lnTo>
                    <a:pt x="0" y="104"/>
                  </a:lnTo>
                  <a:lnTo>
                    <a:pt x="0" y="97"/>
                  </a:lnTo>
                  <a:lnTo>
                    <a:pt x="0" y="90"/>
                  </a:lnTo>
                  <a:lnTo>
                    <a:pt x="0" y="83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70"/>
                  </a:lnTo>
                  <a:lnTo>
                    <a:pt x="0" y="62"/>
                  </a:lnTo>
                  <a:close/>
                  <a:moveTo>
                    <a:pt x="42" y="20"/>
                  </a:moveTo>
                  <a:lnTo>
                    <a:pt x="36" y="28"/>
                  </a:lnTo>
                  <a:lnTo>
                    <a:pt x="36" y="28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2" y="28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56"/>
                  </a:lnTo>
                  <a:lnTo>
                    <a:pt x="22" y="62"/>
                  </a:lnTo>
                  <a:lnTo>
                    <a:pt x="22" y="62"/>
                  </a:lnTo>
                  <a:lnTo>
                    <a:pt x="22" y="70"/>
                  </a:lnTo>
                  <a:lnTo>
                    <a:pt x="22" y="76"/>
                  </a:lnTo>
                  <a:lnTo>
                    <a:pt x="22" y="83"/>
                  </a:lnTo>
                  <a:lnTo>
                    <a:pt x="22" y="83"/>
                  </a:lnTo>
                  <a:lnTo>
                    <a:pt x="22" y="90"/>
                  </a:lnTo>
                  <a:lnTo>
                    <a:pt x="22" y="90"/>
                  </a:lnTo>
                  <a:lnTo>
                    <a:pt x="22" y="90"/>
                  </a:lnTo>
                  <a:lnTo>
                    <a:pt x="28" y="97"/>
                  </a:lnTo>
                  <a:lnTo>
                    <a:pt x="28" y="97"/>
                  </a:lnTo>
                  <a:lnTo>
                    <a:pt x="28" y="97"/>
                  </a:lnTo>
                  <a:lnTo>
                    <a:pt x="28" y="97"/>
                  </a:lnTo>
                  <a:lnTo>
                    <a:pt x="36" y="97"/>
                  </a:lnTo>
                  <a:lnTo>
                    <a:pt x="36" y="97"/>
                  </a:lnTo>
                  <a:lnTo>
                    <a:pt x="36" y="97"/>
                  </a:lnTo>
                  <a:lnTo>
                    <a:pt x="36" y="97"/>
                  </a:lnTo>
                  <a:lnTo>
                    <a:pt x="36" y="97"/>
                  </a:lnTo>
                  <a:lnTo>
                    <a:pt x="42" y="97"/>
                  </a:lnTo>
                  <a:lnTo>
                    <a:pt x="50" y="97"/>
                  </a:lnTo>
                  <a:lnTo>
                    <a:pt x="50" y="97"/>
                  </a:lnTo>
                  <a:lnTo>
                    <a:pt x="56" y="97"/>
                  </a:lnTo>
                  <a:lnTo>
                    <a:pt x="56" y="97"/>
                  </a:lnTo>
                  <a:lnTo>
                    <a:pt x="56" y="97"/>
                  </a:lnTo>
                  <a:lnTo>
                    <a:pt x="64" y="90"/>
                  </a:lnTo>
                  <a:lnTo>
                    <a:pt x="64" y="90"/>
                  </a:lnTo>
                  <a:lnTo>
                    <a:pt x="64" y="90"/>
                  </a:lnTo>
                  <a:lnTo>
                    <a:pt x="64" y="83"/>
                  </a:lnTo>
                  <a:lnTo>
                    <a:pt x="64" y="83"/>
                  </a:lnTo>
                  <a:lnTo>
                    <a:pt x="64" y="76"/>
                  </a:lnTo>
                  <a:lnTo>
                    <a:pt x="64" y="70"/>
                  </a:lnTo>
                  <a:lnTo>
                    <a:pt x="64" y="70"/>
                  </a:lnTo>
                  <a:lnTo>
                    <a:pt x="64" y="62"/>
                  </a:lnTo>
                  <a:lnTo>
                    <a:pt x="64" y="62"/>
                  </a:lnTo>
                  <a:lnTo>
                    <a:pt x="64" y="56"/>
                  </a:lnTo>
                  <a:lnTo>
                    <a:pt x="64" y="48"/>
                  </a:lnTo>
                  <a:lnTo>
                    <a:pt x="64" y="42"/>
                  </a:lnTo>
                  <a:lnTo>
                    <a:pt x="64" y="42"/>
                  </a:lnTo>
                  <a:lnTo>
                    <a:pt x="56" y="34"/>
                  </a:lnTo>
                  <a:lnTo>
                    <a:pt x="56" y="34"/>
                  </a:lnTo>
                  <a:lnTo>
                    <a:pt x="50" y="28"/>
                  </a:lnTo>
                  <a:lnTo>
                    <a:pt x="50" y="28"/>
                  </a:lnTo>
                  <a:lnTo>
                    <a:pt x="50" y="28"/>
                  </a:lnTo>
                  <a:lnTo>
                    <a:pt x="42" y="28"/>
                  </a:lnTo>
                  <a:lnTo>
                    <a:pt x="42" y="28"/>
                  </a:lnTo>
                  <a:lnTo>
                    <a:pt x="42" y="28"/>
                  </a:lnTo>
                  <a:lnTo>
                    <a:pt x="42" y="28"/>
                  </a:lnTo>
                  <a:lnTo>
                    <a:pt x="42" y="20"/>
                  </a:lnTo>
                  <a:close/>
                  <a:moveTo>
                    <a:pt x="42" y="223"/>
                  </a:moveTo>
                  <a:lnTo>
                    <a:pt x="168" y="0"/>
                  </a:lnTo>
                  <a:lnTo>
                    <a:pt x="189" y="0"/>
                  </a:lnTo>
                  <a:lnTo>
                    <a:pt x="64" y="223"/>
                  </a:lnTo>
                  <a:lnTo>
                    <a:pt x="42" y="223"/>
                  </a:lnTo>
                  <a:close/>
                  <a:moveTo>
                    <a:pt x="147" y="167"/>
                  </a:moveTo>
                  <a:lnTo>
                    <a:pt x="147" y="159"/>
                  </a:lnTo>
                  <a:lnTo>
                    <a:pt x="147" y="153"/>
                  </a:lnTo>
                  <a:lnTo>
                    <a:pt x="147" y="153"/>
                  </a:lnTo>
                  <a:lnTo>
                    <a:pt x="147" y="146"/>
                  </a:lnTo>
                  <a:lnTo>
                    <a:pt x="147" y="139"/>
                  </a:lnTo>
                  <a:lnTo>
                    <a:pt x="147" y="132"/>
                  </a:lnTo>
                  <a:lnTo>
                    <a:pt x="154" y="125"/>
                  </a:lnTo>
                  <a:lnTo>
                    <a:pt x="154" y="125"/>
                  </a:lnTo>
                  <a:lnTo>
                    <a:pt x="161" y="118"/>
                  </a:lnTo>
                  <a:lnTo>
                    <a:pt x="161" y="118"/>
                  </a:lnTo>
                  <a:lnTo>
                    <a:pt x="168" y="111"/>
                  </a:lnTo>
                  <a:lnTo>
                    <a:pt x="168" y="111"/>
                  </a:lnTo>
                  <a:lnTo>
                    <a:pt x="175" y="111"/>
                  </a:lnTo>
                  <a:lnTo>
                    <a:pt x="182" y="111"/>
                  </a:lnTo>
                  <a:lnTo>
                    <a:pt x="182" y="111"/>
                  </a:lnTo>
                  <a:lnTo>
                    <a:pt x="189" y="111"/>
                  </a:lnTo>
                  <a:lnTo>
                    <a:pt x="189" y="111"/>
                  </a:lnTo>
                  <a:lnTo>
                    <a:pt x="195" y="111"/>
                  </a:lnTo>
                  <a:lnTo>
                    <a:pt x="203" y="111"/>
                  </a:lnTo>
                  <a:lnTo>
                    <a:pt x="209" y="118"/>
                  </a:lnTo>
                  <a:lnTo>
                    <a:pt x="217" y="118"/>
                  </a:lnTo>
                  <a:lnTo>
                    <a:pt x="217" y="125"/>
                  </a:lnTo>
                  <a:lnTo>
                    <a:pt x="223" y="125"/>
                  </a:lnTo>
                  <a:lnTo>
                    <a:pt x="223" y="132"/>
                  </a:lnTo>
                  <a:lnTo>
                    <a:pt x="231" y="139"/>
                  </a:lnTo>
                  <a:lnTo>
                    <a:pt x="231" y="146"/>
                  </a:lnTo>
                  <a:lnTo>
                    <a:pt x="231" y="153"/>
                  </a:lnTo>
                  <a:lnTo>
                    <a:pt x="231" y="153"/>
                  </a:lnTo>
                  <a:lnTo>
                    <a:pt x="231" y="159"/>
                  </a:lnTo>
                  <a:lnTo>
                    <a:pt x="231" y="167"/>
                  </a:lnTo>
                  <a:lnTo>
                    <a:pt x="231" y="181"/>
                  </a:lnTo>
                  <a:lnTo>
                    <a:pt x="231" y="181"/>
                  </a:lnTo>
                  <a:lnTo>
                    <a:pt x="231" y="187"/>
                  </a:lnTo>
                  <a:lnTo>
                    <a:pt x="231" y="195"/>
                  </a:lnTo>
                  <a:lnTo>
                    <a:pt x="231" y="202"/>
                  </a:lnTo>
                  <a:lnTo>
                    <a:pt x="223" y="209"/>
                  </a:lnTo>
                  <a:lnTo>
                    <a:pt x="223" y="209"/>
                  </a:lnTo>
                  <a:lnTo>
                    <a:pt x="217" y="216"/>
                  </a:lnTo>
                  <a:lnTo>
                    <a:pt x="217" y="216"/>
                  </a:lnTo>
                  <a:lnTo>
                    <a:pt x="209" y="223"/>
                  </a:lnTo>
                  <a:lnTo>
                    <a:pt x="203" y="223"/>
                  </a:lnTo>
                  <a:lnTo>
                    <a:pt x="203" y="223"/>
                  </a:lnTo>
                  <a:lnTo>
                    <a:pt x="195" y="223"/>
                  </a:lnTo>
                  <a:lnTo>
                    <a:pt x="189" y="223"/>
                  </a:lnTo>
                  <a:lnTo>
                    <a:pt x="189" y="223"/>
                  </a:lnTo>
                  <a:lnTo>
                    <a:pt x="182" y="223"/>
                  </a:lnTo>
                  <a:lnTo>
                    <a:pt x="175" y="223"/>
                  </a:lnTo>
                  <a:lnTo>
                    <a:pt x="168" y="223"/>
                  </a:lnTo>
                  <a:lnTo>
                    <a:pt x="168" y="223"/>
                  </a:lnTo>
                  <a:lnTo>
                    <a:pt x="161" y="223"/>
                  </a:lnTo>
                  <a:lnTo>
                    <a:pt x="161" y="216"/>
                  </a:lnTo>
                  <a:lnTo>
                    <a:pt x="154" y="216"/>
                  </a:lnTo>
                  <a:lnTo>
                    <a:pt x="154" y="209"/>
                  </a:lnTo>
                  <a:lnTo>
                    <a:pt x="147" y="209"/>
                  </a:lnTo>
                  <a:lnTo>
                    <a:pt x="147" y="202"/>
                  </a:lnTo>
                  <a:lnTo>
                    <a:pt x="147" y="195"/>
                  </a:lnTo>
                  <a:lnTo>
                    <a:pt x="147" y="187"/>
                  </a:lnTo>
                  <a:lnTo>
                    <a:pt x="147" y="181"/>
                  </a:lnTo>
                  <a:lnTo>
                    <a:pt x="147" y="181"/>
                  </a:lnTo>
                  <a:lnTo>
                    <a:pt x="147" y="173"/>
                  </a:lnTo>
                  <a:lnTo>
                    <a:pt x="147" y="167"/>
                  </a:lnTo>
                  <a:close/>
                  <a:moveTo>
                    <a:pt x="189" y="125"/>
                  </a:moveTo>
                  <a:lnTo>
                    <a:pt x="182" y="132"/>
                  </a:lnTo>
                  <a:lnTo>
                    <a:pt x="182" y="132"/>
                  </a:lnTo>
                  <a:lnTo>
                    <a:pt x="175" y="132"/>
                  </a:lnTo>
                  <a:lnTo>
                    <a:pt x="175" y="132"/>
                  </a:lnTo>
                  <a:lnTo>
                    <a:pt x="175" y="132"/>
                  </a:lnTo>
                  <a:lnTo>
                    <a:pt x="168" y="132"/>
                  </a:lnTo>
                  <a:lnTo>
                    <a:pt x="168" y="139"/>
                  </a:lnTo>
                  <a:lnTo>
                    <a:pt x="168" y="139"/>
                  </a:lnTo>
                  <a:lnTo>
                    <a:pt x="168" y="146"/>
                  </a:lnTo>
                  <a:lnTo>
                    <a:pt x="168" y="146"/>
                  </a:lnTo>
                  <a:lnTo>
                    <a:pt x="168" y="153"/>
                  </a:lnTo>
                  <a:lnTo>
                    <a:pt x="168" y="153"/>
                  </a:lnTo>
                  <a:lnTo>
                    <a:pt x="168" y="159"/>
                  </a:lnTo>
                  <a:lnTo>
                    <a:pt x="168" y="167"/>
                  </a:lnTo>
                  <a:lnTo>
                    <a:pt x="168" y="167"/>
                  </a:lnTo>
                  <a:lnTo>
                    <a:pt x="168" y="173"/>
                  </a:lnTo>
                  <a:lnTo>
                    <a:pt x="168" y="181"/>
                  </a:lnTo>
                  <a:lnTo>
                    <a:pt x="168" y="187"/>
                  </a:lnTo>
                  <a:lnTo>
                    <a:pt x="168" y="187"/>
                  </a:lnTo>
                  <a:lnTo>
                    <a:pt x="168" y="195"/>
                  </a:lnTo>
                  <a:lnTo>
                    <a:pt x="168" y="195"/>
                  </a:lnTo>
                  <a:lnTo>
                    <a:pt x="168" y="195"/>
                  </a:lnTo>
                  <a:lnTo>
                    <a:pt x="175" y="202"/>
                  </a:lnTo>
                  <a:lnTo>
                    <a:pt x="175" y="202"/>
                  </a:lnTo>
                  <a:lnTo>
                    <a:pt x="175" y="202"/>
                  </a:lnTo>
                  <a:lnTo>
                    <a:pt x="175" y="202"/>
                  </a:lnTo>
                  <a:lnTo>
                    <a:pt x="182" y="202"/>
                  </a:lnTo>
                  <a:lnTo>
                    <a:pt x="182" y="202"/>
                  </a:lnTo>
                  <a:lnTo>
                    <a:pt x="182" y="202"/>
                  </a:lnTo>
                  <a:lnTo>
                    <a:pt x="182" y="202"/>
                  </a:lnTo>
                  <a:lnTo>
                    <a:pt x="182" y="202"/>
                  </a:lnTo>
                  <a:lnTo>
                    <a:pt x="189" y="202"/>
                  </a:lnTo>
                  <a:lnTo>
                    <a:pt x="195" y="202"/>
                  </a:lnTo>
                  <a:lnTo>
                    <a:pt x="195" y="202"/>
                  </a:lnTo>
                  <a:lnTo>
                    <a:pt x="203" y="202"/>
                  </a:lnTo>
                  <a:lnTo>
                    <a:pt x="203" y="202"/>
                  </a:lnTo>
                  <a:lnTo>
                    <a:pt x="203" y="202"/>
                  </a:lnTo>
                  <a:lnTo>
                    <a:pt x="209" y="195"/>
                  </a:lnTo>
                  <a:lnTo>
                    <a:pt x="209" y="195"/>
                  </a:lnTo>
                  <a:lnTo>
                    <a:pt x="209" y="195"/>
                  </a:lnTo>
                  <a:lnTo>
                    <a:pt x="209" y="187"/>
                  </a:lnTo>
                  <a:lnTo>
                    <a:pt x="209" y="187"/>
                  </a:lnTo>
                  <a:lnTo>
                    <a:pt x="209" y="181"/>
                  </a:lnTo>
                  <a:lnTo>
                    <a:pt x="209" y="173"/>
                  </a:lnTo>
                  <a:lnTo>
                    <a:pt x="209" y="173"/>
                  </a:lnTo>
                  <a:lnTo>
                    <a:pt x="209" y="167"/>
                  </a:lnTo>
                  <a:lnTo>
                    <a:pt x="209" y="167"/>
                  </a:lnTo>
                  <a:lnTo>
                    <a:pt x="209" y="159"/>
                  </a:lnTo>
                  <a:lnTo>
                    <a:pt x="209" y="153"/>
                  </a:lnTo>
                  <a:lnTo>
                    <a:pt x="209" y="146"/>
                  </a:lnTo>
                  <a:lnTo>
                    <a:pt x="209" y="146"/>
                  </a:lnTo>
                  <a:lnTo>
                    <a:pt x="209" y="139"/>
                  </a:lnTo>
                  <a:lnTo>
                    <a:pt x="203" y="139"/>
                  </a:lnTo>
                  <a:lnTo>
                    <a:pt x="203" y="132"/>
                  </a:lnTo>
                  <a:lnTo>
                    <a:pt x="203" y="132"/>
                  </a:lnTo>
                  <a:lnTo>
                    <a:pt x="195" y="132"/>
                  </a:lnTo>
                  <a:lnTo>
                    <a:pt x="195" y="132"/>
                  </a:lnTo>
                  <a:lnTo>
                    <a:pt x="189" y="132"/>
                  </a:lnTo>
                  <a:lnTo>
                    <a:pt x="189" y="132"/>
                  </a:lnTo>
                  <a:lnTo>
                    <a:pt x="189" y="132"/>
                  </a:lnTo>
                  <a:lnTo>
                    <a:pt x="189" y="1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4896" name="Freeform 224"/>
            <p:cNvSpPr>
              <a:spLocks/>
            </p:cNvSpPr>
            <p:nvPr/>
          </p:nvSpPr>
          <p:spPr bwMode="auto">
            <a:xfrm>
              <a:off x="3015" y="5096"/>
              <a:ext cx="27" cy="143"/>
            </a:xfrm>
            <a:custGeom>
              <a:avLst/>
              <a:gdLst/>
              <a:ahLst/>
              <a:cxnLst>
                <a:cxn ang="0">
                  <a:pos x="56" y="286"/>
                </a:cxn>
                <a:cxn ang="0">
                  <a:pos x="0" y="286"/>
                </a:cxn>
                <a:cxn ang="0">
                  <a:pos x="0" y="258"/>
                </a:cxn>
                <a:cxn ang="0">
                  <a:pos x="28" y="258"/>
                </a:cxn>
                <a:cxn ang="0">
                  <a:pos x="28" y="28"/>
                </a:cxn>
                <a:cxn ang="0">
                  <a:pos x="0" y="28"/>
                </a:cxn>
                <a:cxn ang="0">
                  <a:pos x="0" y="0"/>
                </a:cxn>
                <a:cxn ang="0">
                  <a:pos x="56" y="0"/>
                </a:cxn>
                <a:cxn ang="0">
                  <a:pos x="56" y="286"/>
                </a:cxn>
              </a:cxnLst>
              <a:rect l="0" t="0" r="r" b="b"/>
              <a:pathLst>
                <a:path w="56" h="286">
                  <a:moveTo>
                    <a:pt x="56" y="286"/>
                  </a:moveTo>
                  <a:lnTo>
                    <a:pt x="0" y="286"/>
                  </a:lnTo>
                  <a:lnTo>
                    <a:pt x="0" y="258"/>
                  </a:lnTo>
                  <a:lnTo>
                    <a:pt x="28" y="258"/>
                  </a:lnTo>
                  <a:lnTo>
                    <a:pt x="28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2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4897" name="Rectangle 225"/>
            <p:cNvSpPr>
              <a:spLocks noChangeArrowheads="1"/>
            </p:cNvSpPr>
            <p:nvPr/>
          </p:nvSpPr>
          <p:spPr bwMode="auto">
            <a:xfrm>
              <a:off x="502" y="5271"/>
              <a:ext cx="314" cy="156"/>
            </a:xfrm>
            <a:prstGeom prst="rect">
              <a:avLst/>
            </a:prstGeom>
            <a:solidFill>
              <a:srgbClr val="FFCCCC"/>
            </a:solidFill>
            <a:ln w="25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4898" name="Freeform 226"/>
            <p:cNvSpPr>
              <a:spLocks noEditPoints="1"/>
            </p:cNvSpPr>
            <p:nvPr/>
          </p:nvSpPr>
          <p:spPr bwMode="auto">
            <a:xfrm>
              <a:off x="885" y="5274"/>
              <a:ext cx="70" cy="111"/>
            </a:xfrm>
            <a:custGeom>
              <a:avLst/>
              <a:gdLst/>
              <a:ahLst/>
              <a:cxnLst>
                <a:cxn ang="0">
                  <a:pos x="105" y="202"/>
                </a:cxn>
                <a:cxn ang="0">
                  <a:pos x="91" y="216"/>
                </a:cxn>
                <a:cxn ang="0">
                  <a:pos x="77" y="223"/>
                </a:cxn>
                <a:cxn ang="0">
                  <a:pos x="63" y="223"/>
                </a:cxn>
                <a:cxn ang="0">
                  <a:pos x="49" y="223"/>
                </a:cxn>
                <a:cxn ang="0">
                  <a:pos x="35" y="223"/>
                </a:cxn>
                <a:cxn ang="0">
                  <a:pos x="21" y="209"/>
                </a:cxn>
                <a:cxn ang="0">
                  <a:pos x="7" y="195"/>
                </a:cxn>
                <a:cxn ang="0">
                  <a:pos x="0" y="182"/>
                </a:cxn>
                <a:cxn ang="0">
                  <a:pos x="0" y="160"/>
                </a:cxn>
                <a:cxn ang="0">
                  <a:pos x="0" y="146"/>
                </a:cxn>
                <a:cxn ang="0">
                  <a:pos x="0" y="118"/>
                </a:cxn>
                <a:cxn ang="0">
                  <a:pos x="7" y="98"/>
                </a:cxn>
                <a:cxn ang="0">
                  <a:pos x="14" y="84"/>
                </a:cxn>
                <a:cxn ang="0">
                  <a:pos x="27" y="70"/>
                </a:cxn>
                <a:cxn ang="0">
                  <a:pos x="41" y="63"/>
                </a:cxn>
                <a:cxn ang="0">
                  <a:pos x="55" y="63"/>
                </a:cxn>
                <a:cxn ang="0">
                  <a:pos x="69" y="63"/>
                </a:cxn>
                <a:cxn ang="0">
                  <a:pos x="77" y="63"/>
                </a:cxn>
                <a:cxn ang="0">
                  <a:pos x="91" y="77"/>
                </a:cxn>
                <a:cxn ang="0">
                  <a:pos x="98" y="84"/>
                </a:cxn>
                <a:cxn ang="0">
                  <a:pos x="105" y="84"/>
                </a:cxn>
                <a:cxn ang="0">
                  <a:pos x="140" y="223"/>
                </a:cxn>
                <a:cxn ang="0">
                  <a:pos x="27" y="160"/>
                </a:cxn>
                <a:cxn ang="0">
                  <a:pos x="27" y="174"/>
                </a:cxn>
                <a:cxn ang="0">
                  <a:pos x="35" y="188"/>
                </a:cxn>
                <a:cxn ang="0">
                  <a:pos x="41" y="195"/>
                </a:cxn>
                <a:cxn ang="0">
                  <a:pos x="55" y="195"/>
                </a:cxn>
                <a:cxn ang="0">
                  <a:pos x="63" y="195"/>
                </a:cxn>
                <a:cxn ang="0">
                  <a:pos x="77" y="195"/>
                </a:cxn>
                <a:cxn ang="0">
                  <a:pos x="91" y="188"/>
                </a:cxn>
                <a:cxn ang="0">
                  <a:pos x="105" y="182"/>
                </a:cxn>
                <a:cxn ang="0">
                  <a:pos x="105" y="160"/>
                </a:cxn>
                <a:cxn ang="0">
                  <a:pos x="105" y="146"/>
                </a:cxn>
                <a:cxn ang="0">
                  <a:pos x="105" y="126"/>
                </a:cxn>
                <a:cxn ang="0">
                  <a:pos x="98" y="104"/>
                </a:cxn>
                <a:cxn ang="0">
                  <a:pos x="84" y="98"/>
                </a:cxn>
                <a:cxn ang="0">
                  <a:pos x="69" y="90"/>
                </a:cxn>
                <a:cxn ang="0">
                  <a:pos x="55" y="90"/>
                </a:cxn>
                <a:cxn ang="0">
                  <a:pos x="49" y="90"/>
                </a:cxn>
                <a:cxn ang="0">
                  <a:pos x="35" y="98"/>
                </a:cxn>
                <a:cxn ang="0">
                  <a:pos x="27" y="112"/>
                </a:cxn>
                <a:cxn ang="0">
                  <a:pos x="27" y="132"/>
                </a:cxn>
              </a:cxnLst>
              <a:rect l="0" t="0" r="r" b="b"/>
              <a:pathLst>
                <a:path w="140" h="223">
                  <a:moveTo>
                    <a:pt x="112" y="223"/>
                  </a:moveTo>
                  <a:lnTo>
                    <a:pt x="112" y="195"/>
                  </a:lnTo>
                  <a:lnTo>
                    <a:pt x="105" y="202"/>
                  </a:lnTo>
                  <a:lnTo>
                    <a:pt x="98" y="209"/>
                  </a:lnTo>
                  <a:lnTo>
                    <a:pt x="98" y="209"/>
                  </a:lnTo>
                  <a:lnTo>
                    <a:pt x="91" y="216"/>
                  </a:lnTo>
                  <a:lnTo>
                    <a:pt x="91" y="216"/>
                  </a:lnTo>
                  <a:lnTo>
                    <a:pt x="84" y="223"/>
                  </a:lnTo>
                  <a:lnTo>
                    <a:pt x="77" y="223"/>
                  </a:lnTo>
                  <a:lnTo>
                    <a:pt x="77" y="223"/>
                  </a:lnTo>
                  <a:lnTo>
                    <a:pt x="69" y="223"/>
                  </a:lnTo>
                  <a:lnTo>
                    <a:pt x="63" y="223"/>
                  </a:lnTo>
                  <a:lnTo>
                    <a:pt x="63" y="223"/>
                  </a:lnTo>
                  <a:lnTo>
                    <a:pt x="55" y="223"/>
                  </a:lnTo>
                  <a:lnTo>
                    <a:pt x="49" y="223"/>
                  </a:lnTo>
                  <a:lnTo>
                    <a:pt x="41" y="223"/>
                  </a:lnTo>
                  <a:lnTo>
                    <a:pt x="41" y="223"/>
                  </a:lnTo>
                  <a:lnTo>
                    <a:pt x="35" y="223"/>
                  </a:lnTo>
                  <a:lnTo>
                    <a:pt x="27" y="216"/>
                  </a:lnTo>
                  <a:lnTo>
                    <a:pt x="21" y="216"/>
                  </a:lnTo>
                  <a:lnTo>
                    <a:pt x="21" y="209"/>
                  </a:lnTo>
                  <a:lnTo>
                    <a:pt x="14" y="209"/>
                  </a:lnTo>
                  <a:lnTo>
                    <a:pt x="14" y="202"/>
                  </a:lnTo>
                  <a:lnTo>
                    <a:pt x="7" y="195"/>
                  </a:lnTo>
                  <a:lnTo>
                    <a:pt x="7" y="195"/>
                  </a:lnTo>
                  <a:lnTo>
                    <a:pt x="0" y="188"/>
                  </a:lnTo>
                  <a:lnTo>
                    <a:pt x="0" y="182"/>
                  </a:lnTo>
                  <a:lnTo>
                    <a:pt x="0" y="174"/>
                  </a:lnTo>
                  <a:lnTo>
                    <a:pt x="0" y="168"/>
                  </a:lnTo>
                  <a:lnTo>
                    <a:pt x="0" y="160"/>
                  </a:lnTo>
                  <a:lnTo>
                    <a:pt x="0" y="154"/>
                  </a:lnTo>
                  <a:lnTo>
                    <a:pt x="0" y="154"/>
                  </a:lnTo>
                  <a:lnTo>
                    <a:pt x="0" y="146"/>
                  </a:lnTo>
                  <a:lnTo>
                    <a:pt x="0" y="140"/>
                  </a:lnTo>
                  <a:lnTo>
                    <a:pt x="0" y="126"/>
                  </a:lnTo>
                  <a:lnTo>
                    <a:pt x="0" y="118"/>
                  </a:lnTo>
                  <a:lnTo>
                    <a:pt x="0" y="112"/>
                  </a:lnTo>
                  <a:lnTo>
                    <a:pt x="0" y="104"/>
                  </a:lnTo>
                  <a:lnTo>
                    <a:pt x="7" y="98"/>
                  </a:lnTo>
                  <a:lnTo>
                    <a:pt x="7" y="90"/>
                  </a:lnTo>
                  <a:lnTo>
                    <a:pt x="14" y="84"/>
                  </a:lnTo>
                  <a:lnTo>
                    <a:pt x="14" y="84"/>
                  </a:lnTo>
                  <a:lnTo>
                    <a:pt x="21" y="77"/>
                  </a:lnTo>
                  <a:lnTo>
                    <a:pt x="21" y="70"/>
                  </a:lnTo>
                  <a:lnTo>
                    <a:pt x="27" y="70"/>
                  </a:lnTo>
                  <a:lnTo>
                    <a:pt x="27" y="63"/>
                  </a:lnTo>
                  <a:lnTo>
                    <a:pt x="35" y="63"/>
                  </a:lnTo>
                  <a:lnTo>
                    <a:pt x="41" y="63"/>
                  </a:lnTo>
                  <a:lnTo>
                    <a:pt x="49" y="63"/>
                  </a:lnTo>
                  <a:lnTo>
                    <a:pt x="55" y="63"/>
                  </a:lnTo>
                  <a:lnTo>
                    <a:pt x="55" y="63"/>
                  </a:lnTo>
                  <a:lnTo>
                    <a:pt x="55" y="63"/>
                  </a:lnTo>
                  <a:lnTo>
                    <a:pt x="63" y="63"/>
                  </a:lnTo>
                  <a:lnTo>
                    <a:pt x="69" y="63"/>
                  </a:lnTo>
                  <a:lnTo>
                    <a:pt x="69" y="63"/>
                  </a:lnTo>
                  <a:lnTo>
                    <a:pt x="77" y="63"/>
                  </a:lnTo>
                  <a:lnTo>
                    <a:pt x="77" y="63"/>
                  </a:lnTo>
                  <a:lnTo>
                    <a:pt x="84" y="70"/>
                  </a:lnTo>
                  <a:lnTo>
                    <a:pt x="84" y="70"/>
                  </a:lnTo>
                  <a:lnTo>
                    <a:pt x="91" y="77"/>
                  </a:lnTo>
                  <a:lnTo>
                    <a:pt x="91" y="77"/>
                  </a:lnTo>
                  <a:lnTo>
                    <a:pt x="98" y="77"/>
                  </a:lnTo>
                  <a:lnTo>
                    <a:pt x="98" y="84"/>
                  </a:lnTo>
                  <a:lnTo>
                    <a:pt x="98" y="84"/>
                  </a:lnTo>
                  <a:lnTo>
                    <a:pt x="105" y="84"/>
                  </a:lnTo>
                  <a:lnTo>
                    <a:pt x="105" y="84"/>
                  </a:lnTo>
                  <a:lnTo>
                    <a:pt x="112" y="0"/>
                  </a:lnTo>
                  <a:lnTo>
                    <a:pt x="140" y="0"/>
                  </a:lnTo>
                  <a:lnTo>
                    <a:pt x="140" y="223"/>
                  </a:lnTo>
                  <a:lnTo>
                    <a:pt x="112" y="223"/>
                  </a:lnTo>
                  <a:close/>
                  <a:moveTo>
                    <a:pt x="27" y="146"/>
                  </a:moveTo>
                  <a:lnTo>
                    <a:pt x="27" y="160"/>
                  </a:lnTo>
                  <a:lnTo>
                    <a:pt x="27" y="160"/>
                  </a:lnTo>
                  <a:lnTo>
                    <a:pt x="27" y="168"/>
                  </a:lnTo>
                  <a:lnTo>
                    <a:pt x="27" y="174"/>
                  </a:lnTo>
                  <a:lnTo>
                    <a:pt x="27" y="182"/>
                  </a:lnTo>
                  <a:lnTo>
                    <a:pt x="27" y="182"/>
                  </a:lnTo>
                  <a:lnTo>
                    <a:pt x="35" y="188"/>
                  </a:lnTo>
                  <a:lnTo>
                    <a:pt x="35" y="188"/>
                  </a:lnTo>
                  <a:lnTo>
                    <a:pt x="41" y="195"/>
                  </a:lnTo>
                  <a:lnTo>
                    <a:pt x="41" y="195"/>
                  </a:lnTo>
                  <a:lnTo>
                    <a:pt x="49" y="195"/>
                  </a:lnTo>
                  <a:lnTo>
                    <a:pt x="49" y="195"/>
                  </a:lnTo>
                  <a:lnTo>
                    <a:pt x="55" y="195"/>
                  </a:lnTo>
                  <a:lnTo>
                    <a:pt x="63" y="195"/>
                  </a:lnTo>
                  <a:lnTo>
                    <a:pt x="63" y="195"/>
                  </a:lnTo>
                  <a:lnTo>
                    <a:pt x="63" y="195"/>
                  </a:lnTo>
                  <a:lnTo>
                    <a:pt x="69" y="195"/>
                  </a:lnTo>
                  <a:lnTo>
                    <a:pt x="77" y="195"/>
                  </a:lnTo>
                  <a:lnTo>
                    <a:pt x="77" y="195"/>
                  </a:lnTo>
                  <a:lnTo>
                    <a:pt x="84" y="195"/>
                  </a:lnTo>
                  <a:lnTo>
                    <a:pt x="91" y="195"/>
                  </a:lnTo>
                  <a:lnTo>
                    <a:pt x="91" y="188"/>
                  </a:lnTo>
                  <a:lnTo>
                    <a:pt x="98" y="188"/>
                  </a:lnTo>
                  <a:lnTo>
                    <a:pt x="98" y="182"/>
                  </a:lnTo>
                  <a:lnTo>
                    <a:pt x="105" y="182"/>
                  </a:lnTo>
                  <a:lnTo>
                    <a:pt x="105" y="174"/>
                  </a:lnTo>
                  <a:lnTo>
                    <a:pt x="105" y="168"/>
                  </a:lnTo>
                  <a:lnTo>
                    <a:pt x="105" y="160"/>
                  </a:lnTo>
                  <a:lnTo>
                    <a:pt x="105" y="160"/>
                  </a:lnTo>
                  <a:lnTo>
                    <a:pt x="105" y="154"/>
                  </a:lnTo>
                  <a:lnTo>
                    <a:pt x="105" y="146"/>
                  </a:lnTo>
                  <a:lnTo>
                    <a:pt x="105" y="140"/>
                  </a:lnTo>
                  <a:lnTo>
                    <a:pt x="105" y="132"/>
                  </a:lnTo>
                  <a:lnTo>
                    <a:pt x="105" y="126"/>
                  </a:lnTo>
                  <a:lnTo>
                    <a:pt x="105" y="118"/>
                  </a:lnTo>
                  <a:lnTo>
                    <a:pt x="98" y="112"/>
                  </a:lnTo>
                  <a:lnTo>
                    <a:pt x="98" y="104"/>
                  </a:lnTo>
                  <a:lnTo>
                    <a:pt x="91" y="104"/>
                  </a:lnTo>
                  <a:lnTo>
                    <a:pt x="91" y="98"/>
                  </a:lnTo>
                  <a:lnTo>
                    <a:pt x="84" y="98"/>
                  </a:lnTo>
                  <a:lnTo>
                    <a:pt x="77" y="90"/>
                  </a:lnTo>
                  <a:lnTo>
                    <a:pt x="77" y="90"/>
                  </a:lnTo>
                  <a:lnTo>
                    <a:pt x="69" y="90"/>
                  </a:lnTo>
                  <a:lnTo>
                    <a:pt x="63" y="90"/>
                  </a:lnTo>
                  <a:lnTo>
                    <a:pt x="63" y="90"/>
                  </a:lnTo>
                  <a:lnTo>
                    <a:pt x="55" y="90"/>
                  </a:lnTo>
                  <a:lnTo>
                    <a:pt x="49" y="90"/>
                  </a:lnTo>
                  <a:lnTo>
                    <a:pt x="49" y="90"/>
                  </a:lnTo>
                  <a:lnTo>
                    <a:pt x="49" y="90"/>
                  </a:lnTo>
                  <a:lnTo>
                    <a:pt x="41" y="90"/>
                  </a:lnTo>
                  <a:lnTo>
                    <a:pt x="41" y="98"/>
                  </a:lnTo>
                  <a:lnTo>
                    <a:pt x="35" y="98"/>
                  </a:lnTo>
                  <a:lnTo>
                    <a:pt x="35" y="104"/>
                  </a:lnTo>
                  <a:lnTo>
                    <a:pt x="27" y="104"/>
                  </a:lnTo>
                  <a:lnTo>
                    <a:pt x="27" y="112"/>
                  </a:lnTo>
                  <a:lnTo>
                    <a:pt x="27" y="118"/>
                  </a:lnTo>
                  <a:lnTo>
                    <a:pt x="27" y="126"/>
                  </a:lnTo>
                  <a:lnTo>
                    <a:pt x="27" y="132"/>
                  </a:lnTo>
                  <a:lnTo>
                    <a:pt x="27" y="140"/>
                  </a:lnTo>
                  <a:lnTo>
                    <a:pt x="27" y="1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4899" name="Freeform 227"/>
            <p:cNvSpPr>
              <a:spLocks noEditPoints="1"/>
            </p:cNvSpPr>
            <p:nvPr/>
          </p:nvSpPr>
          <p:spPr bwMode="auto">
            <a:xfrm>
              <a:off x="972" y="5305"/>
              <a:ext cx="67" cy="80"/>
            </a:xfrm>
            <a:custGeom>
              <a:avLst/>
              <a:gdLst/>
              <a:ahLst/>
              <a:cxnLst>
                <a:cxn ang="0">
                  <a:pos x="0" y="63"/>
                </a:cxn>
                <a:cxn ang="0">
                  <a:pos x="0" y="49"/>
                </a:cxn>
                <a:cxn ang="0">
                  <a:pos x="8" y="27"/>
                </a:cxn>
                <a:cxn ang="0">
                  <a:pos x="14" y="21"/>
                </a:cxn>
                <a:cxn ang="0">
                  <a:pos x="28" y="14"/>
                </a:cxn>
                <a:cxn ang="0">
                  <a:pos x="42" y="0"/>
                </a:cxn>
                <a:cxn ang="0">
                  <a:pos x="56" y="0"/>
                </a:cxn>
                <a:cxn ang="0">
                  <a:pos x="70" y="0"/>
                </a:cxn>
                <a:cxn ang="0">
                  <a:pos x="91" y="7"/>
                </a:cxn>
                <a:cxn ang="0">
                  <a:pos x="112" y="21"/>
                </a:cxn>
                <a:cxn ang="0">
                  <a:pos x="126" y="35"/>
                </a:cxn>
                <a:cxn ang="0">
                  <a:pos x="133" y="63"/>
                </a:cxn>
                <a:cxn ang="0">
                  <a:pos x="133" y="91"/>
                </a:cxn>
                <a:cxn ang="0">
                  <a:pos x="133" y="119"/>
                </a:cxn>
                <a:cxn ang="0">
                  <a:pos x="126" y="139"/>
                </a:cxn>
                <a:cxn ang="0">
                  <a:pos x="112" y="146"/>
                </a:cxn>
                <a:cxn ang="0">
                  <a:pos x="98" y="160"/>
                </a:cxn>
                <a:cxn ang="0">
                  <a:pos x="84" y="160"/>
                </a:cxn>
                <a:cxn ang="0">
                  <a:pos x="70" y="160"/>
                </a:cxn>
                <a:cxn ang="0">
                  <a:pos x="42" y="160"/>
                </a:cxn>
                <a:cxn ang="0">
                  <a:pos x="22" y="153"/>
                </a:cxn>
                <a:cxn ang="0">
                  <a:pos x="8" y="132"/>
                </a:cxn>
                <a:cxn ang="0">
                  <a:pos x="0" y="111"/>
                </a:cxn>
                <a:cxn ang="0">
                  <a:pos x="0" y="83"/>
                </a:cxn>
                <a:cxn ang="0">
                  <a:pos x="28" y="91"/>
                </a:cxn>
                <a:cxn ang="0">
                  <a:pos x="28" y="105"/>
                </a:cxn>
                <a:cxn ang="0">
                  <a:pos x="36" y="119"/>
                </a:cxn>
                <a:cxn ang="0">
                  <a:pos x="42" y="132"/>
                </a:cxn>
                <a:cxn ang="0">
                  <a:pos x="56" y="132"/>
                </a:cxn>
                <a:cxn ang="0">
                  <a:pos x="64" y="132"/>
                </a:cxn>
                <a:cxn ang="0">
                  <a:pos x="77" y="132"/>
                </a:cxn>
                <a:cxn ang="0">
                  <a:pos x="91" y="125"/>
                </a:cxn>
                <a:cxn ang="0">
                  <a:pos x="105" y="111"/>
                </a:cxn>
                <a:cxn ang="0">
                  <a:pos x="105" y="91"/>
                </a:cxn>
                <a:cxn ang="0">
                  <a:pos x="105" y="77"/>
                </a:cxn>
                <a:cxn ang="0">
                  <a:pos x="105" y="55"/>
                </a:cxn>
                <a:cxn ang="0">
                  <a:pos x="98" y="41"/>
                </a:cxn>
                <a:cxn ang="0">
                  <a:pos x="84" y="27"/>
                </a:cxn>
                <a:cxn ang="0">
                  <a:pos x="77" y="27"/>
                </a:cxn>
                <a:cxn ang="0">
                  <a:pos x="64" y="27"/>
                </a:cxn>
                <a:cxn ang="0">
                  <a:pos x="50" y="27"/>
                </a:cxn>
                <a:cxn ang="0">
                  <a:pos x="36" y="35"/>
                </a:cxn>
                <a:cxn ang="0">
                  <a:pos x="28" y="49"/>
                </a:cxn>
                <a:cxn ang="0">
                  <a:pos x="28" y="69"/>
                </a:cxn>
              </a:cxnLst>
              <a:rect l="0" t="0" r="r" b="b"/>
              <a:pathLst>
                <a:path w="133" h="160">
                  <a:moveTo>
                    <a:pt x="0" y="77"/>
                  </a:moveTo>
                  <a:lnTo>
                    <a:pt x="0" y="69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49"/>
                  </a:lnTo>
                  <a:lnTo>
                    <a:pt x="0" y="41"/>
                  </a:lnTo>
                  <a:lnTo>
                    <a:pt x="8" y="35"/>
                  </a:lnTo>
                  <a:lnTo>
                    <a:pt x="8" y="27"/>
                  </a:lnTo>
                  <a:lnTo>
                    <a:pt x="14" y="27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22" y="14"/>
                  </a:lnTo>
                  <a:lnTo>
                    <a:pt x="28" y="14"/>
                  </a:lnTo>
                  <a:lnTo>
                    <a:pt x="28" y="7"/>
                  </a:lnTo>
                  <a:lnTo>
                    <a:pt x="36" y="7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84" y="0"/>
                  </a:lnTo>
                  <a:lnTo>
                    <a:pt x="91" y="7"/>
                  </a:lnTo>
                  <a:lnTo>
                    <a:pt x="98" y="7"/>
                  </a:lnTo>
                  <a:lnTo>
                    <a:pt x="105" y="14"/>
                  </a:lnTo>
                  <a:lnTo>
                    <a:pt x="112" y="21"/>
                  </a:lnTo>
                  <a:lnTo>
                    <a:pt x="119" y="21"/>
                  </a:lnTo>
                  <a:lnTo>
                    <a:pt x="126" y="27"/>
                  </a:lnTo>
                  <a:lnTo>
                    <a:pt x="126" y="35"/>
                  </a:lnTo>
                  <a:lnTo>
                    <a:pt x="133" y="49"/>
                  </a:lnTo>
                  <a:lnTo>
                    <a:pt x="133" y="55"/>
                  </a:lnTo>
                  <a:lnTo>
                    <a:pt x="133" y="63"/>
                  </a:lnTo>
                  <a:lnTo>
                    <a:pt x="133" y="69"/>
                  </a:lnTo>
                  <a:lnTo>
                    <a:pt x="133" y="77"/>
                  </a:lnTo>
                  <a:lnTo>
                    <a:pt x="133" y="91"/>
                  </a:lnTo>
                  <a:lnTo>
                    <a:pt x="133" y="97"/>
                  </a:lnTo>
                  <a:lnTo>
                    <a:pt x="133" y="111"/>
                  </a:lnTo>
                  <a:lnTo>
                    <a:pt x="133" y="119"/>
                  </a:lnTo>
                  <a:lnTo>
                    <a:pt x="133" y="125"/>
                  </a:lnTo>
                  <a:lnTo>
                    <a:pt x="126" y="132"/>
                  </a:lnTo>
                  <a:lnTo>
                    <a:pt x="126" y="139"/>
                  </a:lnTo>
                  <a:lnTo>
                    <a:pt x="119" y="139"/>
                  </a:lnTo>
                  <a:lnTo>
                    <a:pt x="119" y="146"/>
                  </a:lnTo>
                  <a:lnTo>
                    <a:pt x="112" y="146"/>
                  </a:lnTo>
                  <a:lnTo>
                    <a:pt x="105" y="153"/>
                  </a:lnTo>
                  <a:lnTo>
                    <a:pt x="105" y="153"/>
                  </a:lnTo>
                  <a:lnTo>
                    <a:pt x="98" y="160"/>
                  </a:lnTo>
                  <a:lnTo>
                    <a:pt x="91" y="160"/>
                  </a:lnTo>
                  <a:lnTo>
                    <a:pt x="84" y="160"/>
                  </a:lnTo>
                  <a:lnTo>
                    <a:pt x="84" y="160"/>
                  </a:lnTo>
                  <a:lnTo>
                    <a:pt x="77" y="160"/>
                  </a:lnTo>
                  <a:lnTo>
                    <a:pt x="70" y="160"/>
                  </a:lnTo>
                  <a:lnTo>
                    <a:pt x="70" y="160"/>
                  </a:lnTo>
                  <a:lnTo>
                    <a:pt x="56" y="160"/>
                  </a:lnTo>
                  <a:lnTo>
                    <a:pt x="50" y="160"/>
                  </a:lnTo>
                  <a:lnTo>
                    <a:pt x="42" y="160"/>
                  </a:lnTo>
                  <a:lnTo>
                    <a:pt x="36" y="160"/>
                  </a:lnTo>
                  <a:lnTo>
                    <a:pt x="28" y="153"/>
                  </a:lnTo>
                  <a:lnTo>
                    <a:pt x="22" y="153"/>
                  </a:lnTo>
                  <a:lnTo>
                    <a:pt x="14" y="146"/>
                  </a:lnTo>
                  <a:lnTo>
                    <a:pt x="14" y="139"/>
                  </a:lnTo>
                  <a:lnTo>
                    <a:pt x="8" y="132"/>
                  </a:lnTo>
                  <a:lnTo>
                    <a:pt x="8" y="125"/>
                  </a:lnTo>
                  <a:lnTo>
                    <a:pt x="0" y="119"/>
                  </a:lnTo>
                  <a:lnTo>
                    <a:pt x="0" y="111"/>
                  </a:lnTo>
                  <a:lnTo>
                    <a:pt x="0" y="97"/>
                  </a:lnTo>
                  <a:lnTo>
                    <a:pt x="0" y="91"/>
                  </a:lnTo>
                  <a:lnTo>
                    <a:pt x="0" y="83"/>
                  </a:lnTo>
                  <a:lnTo>
                    <a:pt x="0" y="77"/>
                  </a:lnTo>
                  <a:close/>
                  <a:moveTo>
                    <a:pt x="28" y="77"/>
                  </a:moveTo>
                  <a:lnTo>
                    <a:pt x="28" y="91"/>
                  </a:lnTo>
                  <a:lnTo>
                    <a:pt x="28" y="91"/>
                  </a:lnTo>
                  <a:lnTo>
                    <a:pt x="28" y="97"/>
                  </a:lnTo>
                  <a:lnTo>
                    <a:pt x="28" y="105"/>
                  </a:lnTo>
                  <a:lnTo>
                    <a:pt x="28" y="111"/>
                  </a:lnTo>
                  <a:lnTo>
                    <a:pt x="28" y="119"/>
                  </a:lnTo>
                  <a:lnTo>
                    <a:pt x="36" y="119"/>
                  </a:lnTo>
                  <a:lnTo>
                    <a:pt x="36" y="125"/>
                  </a:lnTo>
                  <a:lnTo>
                    <a:pt x="42" y="125"/>
                  </a:lnTo>
                  <a:lnTo>
                    <a:pt x="42" y="132"/>
                  </a:lnTo>
                  <a:lnTo>
                    <a:pt x="50" y="132"/>
                  </a:lnTo>
                  <a:lnTo>
                    <a:pt x="50" y="132"/>
                  </a:lnTo>
                  <a:lnTo>
                    <a:pt x="56" y="132"/>
                  </a:lnTo>
                  <a:lnTo>
                    <a:pt x="64" y="132"/>
                  </a:lnTo>
                  <a:lnTo>
                    <a:pt x="64" y="132"/>
                  </a:lnTo>
                  <a:lnTo>
                    <a:pt x="64" y="132"/>
                  </a:lnTo>
                  <a:lnTo>
                    <a:pt x="70" y="132"/>
                  </a:lnTo>
                  <a:lnTo>
                    <a:pt x="77" y="132"/>
                  </a:lnTo>
                  <a:lnTo>
                    <a:pt x="77" y="132"/>
                  </a:lnTo>
                  <a:lnTo>
                    <a:pt x="84" y="132"/>
                  </a:lnTo>
                  <a:lnTo>
                    <a:pt x="91" y="125"/>
                  </a:lnTo>
                  <a:lnTo>
                    <a:pt x="91" y="125"/>
                  </a:lnTo>
                  <a:lnTo>
                    <a:pt x="98" y="119"/>
                  </a:lnTo>
                  <a:lnTo>
                    <a:pt x="98" y="119"/>
                  </a:lnTo>
                  <a:lnTo>
                    <a:pt x="105" y="111"/>
                  </a:lnTo>
                  <a:lnTo>
                    <a:pt x="105" y="105"/>
                  </a:lnTo>
                  <a:lnTo>
                    <a:pt x="105" y="97"/>
                  </a:lnTo>
                  <a:lnTo>
                    <a:pt x="105" y="91"/>
                  </a:lnTo>
                  <a:lnTo>
                    <a:pt x="105" y="91"/>
                  </a:lnTo>
                  <a:lnTo>
                    <a:pt x="105" y="83"/>
                  </a:lnTo>
                  <a:lnTo>
                    <a:pt x="105" y="77"/>
                  </a:lnTo>
                  <a:lnTo>
                    <a:pt x="105" y="69"/>
                  </a:lnTo>
                  <a:lnTo>
                    <a:pt x="105" y="63"/>
                  </a:lnTo>
                  <a:lnTo>
                    <a:pt x="105" y="55"/>
                  </a:lnTo>
                  <a:lnTo>
                    <a:pt x="105" y="49"/>
                  </a:lnTo>
                  <a:lnTo>
                    <a:pt x="98" y="41"/>
                  </a:lnTo>
                  <a:lnTo>
                    <a:pt x="98" y="41"/>
                  </a:lnTo>
                  <a:lnTo>
                    <a:pt x="91" y="35"/>
                  </a:lnTo>
                  <a:lnTo>
                    <a:pt x="91" y="35"/>
                  </a:lnTo>
                  <a:lnTo>
                    <a:pt x="84" y="27"/>
                  </a:lnTo>
                  <a:lnTo>
                    <a:pt x="84" y="27"/>
                  </a:lnTo>
                  <a:lnTo>
                    <a:pt x="77" y="27"/>
                  </a:lnTo>
                  <a:lnTo>
                    <a:pt x="77" y="27"/>
                  </a:lnTo>
                  <a:lnTo>
                    <a:pt x="70" y="27"/>
                  </a:lnTo>
                  <a:lnTo>
                    <a:pt x="70" y="27"/>
                  </a:lnTo>
                  <a:lnTo>
                    <a:pt x="64" y="27"/>
                  </a:lnTo>
                  <a:lnTo>
                    <a:pt x="56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42" y="27"/>
                  </a:lnTo>
                  <a:lnTo>
                    <a:pt x="42" y="35"/>
                  </a:lnTo>
                  <a:lnTo>
                    <a:pt x="36" y="35"/>
                  </a:lnTo>
                  <a:lnTo>
                    <a:pt x="36" y="41"/>
                  </a:lnTo>
                  <a:lnTo>
                    <a:pt x="28" y="41"/>
                  </a:lnTo>
                  <a:lnTo>
                    <a:pt x="28" y="49"/>
                  </a:lnTo>
                  <a:lnTo>
                    <a:pt x="28" y="55"/>
                  </a:lnTo>
                  <a:lnTo>
                    <a:pt x="28" y="63"/>
                  </a:lnTo>
                  <a:lnTo>
                    <a:pt x="28" y="69"/>
                  </a:lnTo>
                  <a:lnTo>
                    <a:pt x="28" y="69"/>
                  </a:lnTo>
                  <a:lnTo>
                    <a:pt x="28" y="7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4900" name="Freeform 228"/>
            <p:cNvSpPr>
              <a:spLocks/>
            </p:cNvSpPr>
            <p:nvPr/>
          </p:nvSpPr>
          <p:spPr bwMode="auto">
            <a:xfrm>
              <a:off x="1112" y="5274"/>
              <a:ext cx="38" cy="111"/>
            </a:xfrm>
            <a:custGeom>
              <a:avLst/>
              <a:gdLst/>
              <a:ahLst/>
              <a:cxnLst>
                <a:cxn ang="0">
                  <a:pos x="77" y="223"/>
                </a:cxn>
                <a:cxn ang="0">
                  <a:pos x="49" y="223"/>
                </a:cxn>
                <a:cxn ang="0">
                  <a:pos x="49" y="56"/>
                </a:cxn>
                <a:cxn ang="0">
                  <a:pos x="42" y="63"/>
                </a:cxn>
                <a:cxn ang="0">
                  <a:pos x="35" y="63"/>
                </a:cxn>
                <a:cxn ang="0">
                  <a:pos x="35" y="63"/>
                </a:cxn>
                <a:cxn ang="0">
                  <a:pos x="28" y="70"/>
                </a:cxn>
                <a:cxn ang="0">
                  <a:pos x="28" y="70"/>
                </a:cxn>
                <a:cxn ang="0">
                  <a:pos x="21" y="70"/>
                </a:cxn>
                <a:cxn ang="0">
                  <a:pos x="21" y="77"/>
                </a:cxn>
                <a:cxn ang="0">
                  <a:pos x="14" y="77"/>
                </a:cxn>
                <a:cxn ang="0">
                  <a:pos x="14" y="84"/>
                </a:cxn>
                <a:cxn ang="0">
                  <a:pos x="8" y="84"/>
                </a:cxn>
                <a:cxn ang="0">
                  <a:pos x="8" y="84"/>
                </a:cxn>
                <a:cxn ang="0">
                  <a:pos x="0" y="84"/>
                </a:cxn>
                <a:cxn ang="0">
                  <a:pos x="0" y="84"/>
                </a:cxn>
                <a:cxn ang="0">
                  <a:pos x="0" y="84"/>
                </a:cxn>
                <a:cxn ang="0">
                  <a:pos x="0" y="84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8" y="56"/>
                </a:cxn>
                <a:cxn ang="0">
                  <a:pos x="14" y="56"/>
                </a:cxn>
                <a:cxn ang="0">
                  <a:pos x="14" y="49"/>
                </a:cxn>
                <a:cxn ang="0">
                  <a:pos x="21" y="49"/>
                </a:cxn>
                <a:cxn ang="0">
                  <a:pos x="28" y="42"/>
                </a:cxn>
                <a:cxn ang="0">
                  <a:pos x="28" y="42"/>
                </a:cxn>
                <a:cxn ang="0">
                  <a:pos x="35" y="35"/>
                </a:cxn>
                <a:cxn ang="0">
                  <a:pos x="35" y="35"/>
                </a:cxn>
                <a:cxn ang="0">
                  <a:pos x="42" y="28"/>
                </a:cxn>
                <a:cxn ang="0">
                  <a:pos x="42" y="21"/>
                </a:cxn>
                <a:cxn ang="0">
                  <a:pos x="49" y="21"/>
                </a:cxn>
                <a:cxn ang="0">
                  <a:pos x="49" y="14"/>
                </a:cxn>
                <a:cxn ang="0">
                  <a:pos x="49" y="7"/>
                </a:cxn>
                <a:cxn ang="0">
                  <a:pos x="49" y="7"/>
                </a:cxn>
                <a:cxn ang="0">
                  <a:pos x="77" y="0"/>
                </a:cxn>
                <a:cxn ang="0">
                  <a:pos x="77" y="223"/>
                </a:cxn>
              </a:cxnLst>
              <a:rect l="0" t="0" r="r" b="b"/>
              <a:pathLst>
                <a:path w="77" h="223">
                  <a:moveTo>
                    <a:pt x="77" y="223"/>
                  </a:moveTo>
                  <a:lnTo>
                    <a:pt x="49" y="223"/>
                  </a:lnTo>
                  <a:lnTo>
                    <a:pt x="49" y="56"/>
                  </a:lnTo>
                  <a:lnTo>
                    <a:pt x="42" y="63"/>
                  </a:lnTo>
                  <a:lnTo>
                    <a:pt x="35" y="63"/>
                  </a:lnTo>
                  <a:lnTo>
                    <a:pt x="35" y="63"/>
                  </a:lnTo>
                  <a:lnTo>
                    <a:pt x="28" y="70"/>
                  </a:lnTo>
                  <a:lnTo>
                    <a:pt x="28" y="70"/>
                  </a:lnTo>
                  <a:lnTo>
                    <a:pt x="21" y="70"/>
                  </a:lnTo>
                  <a:lnTo>
                    <a:pt x="21" y="77"/>
                  </a:lnTo>
                  <a:lnTo>
                    <a:pt x="14" y="77"/>
                  </a:lnTo>
                  <a:lnTo>
                    <a:pt x="14" y="84"/>
                  </a:lnTo>
                  <a:lnTo>
                    <a:pt x="8" y="84"/>
                  </a:lnTo>
                  <a:lnTo>
                    <a:pt x="8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8" y="56"/>
                  </a:lnTo>
                  <a:lnTo>
                    <a:pt x="14" y="56"/>
                  </a:lnTo>
                  <a:lnTo>
                    <a:pt x="14" y="49"/>
                  </a:lnTo>
                  <a:lnTo>
                    <a:pt x="21" y="49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35" y="35"/>
                  </a:lnTo>
                  <a:lnTo>
                    <a:pt x="35" y="35"/>
                  </a:lnTo>
                  <a:lnTo>
                    <a:pt x="42" y="28"/>
                  </a:lnTo>
                  <a:lnTo>
                    <a:pt x="42" y="21"/>
                  </a:lnTo>
                  <a:lnTo>
                    <a:pt x="49" y="21"/>
                  </a:lnTo>
                  <a:lnTo>
                    <a:pt x="49" y="14"/>
                  </a:lnTo>
                  <a:lnTo>
                    <a:pt x="49" y="7"/>
                  </a:lnTo>
                  <a:lnTo>
                    <a:pt x="49" y="7"/>
                  </a:lnTo>
                  <a:lnTo>
                    <a:pt x="77" y="0"/>
                  </a:lnTo>
                  <a:lnTo>
                    <a:pt x="77" y="2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4901" name="Freeform 229"/>
            <p:cNvSpPr>
              <a:spLocks noEditPoints="1"/>
            </p:cNvSpPr>
            <p:nvPr/>
          </p:nvSpPr>
          <p:spPr bwMode="auto">
            <a:xfrm>
              <a:off x="1185" y="5277"/>
              <a:ext cx="66" cy="108"/>
            </a:xfrm>
            <a:custGeom>
              <a:avLst/>
              <a:gdLst/>
              <a:ahLst/>
              <a:cxnLst>
                <a:cxn ang="0">
                  <a:pos x="0" y="91"/>
                </a:cxn>
                <a:cxn ang="0">
                  <a:pos x="0" y="63"/>
                </a:cxn>
                <a:cxn ang="0">
                  <a:pos x="6" y="35"/>
                </a:cxn>
                <a:cxn ang="0">
                  <a:pos x="20" y="21"/>
                </a:cxn>
                <a:cxn ang="0">
                  <a:pos x="28" y="7"/>
                </a:cxn>
                <a:cxn ang="0">
                  <a:pos x="48" y="0"/>
                </a:cxn>
                <a:cxn ang="0">
                  <a:pos x="70" y="0"/>
                </a:cxn>
                <a:cxn ang="0">
                  <a:pos x="90" y="7"/>
                </a:cxn>
                <a:cxn ang="0">
                  <a:pos x="104" y="14"/>
                </a:cxn>
                <a:cxn ang="0">
                  <a:pos x="118" y="28"/>
                </a:cxn>
                <a:cxn ang="0">
                  <a:pos x="125" y="49"/>
                </a:cxn>
                <a:cxn ang="0">
                  <a:pos x="132" y="77"/>
                </a:cxn>
                <a:cxn ang="0">
                  <a:pos x="132" y="111"/>
                </a:cxn>
                <a:cxn ang="0">
                  <a:pos x="132" y="147"/>
                </a:cxn>
                <a:cxn ang="0">
                  <a:pos x="125" y="175"/>
                </a:cxn>
                <a:cxn ang="0">
                  <a:pos x="118" y="195"/>
                </a:cxn>
                <a:cxn ang="0">
                  <a:pos x="104" y="209"/>
                </a:cxn>
                <a:cxn ang="0">
                  <a:pos x="90" y="216"/>
                </a:cxn>
                <a:cxn ang="0">
                  <a:pos x="70" y="216"/>
                </a:cxn>
                <a:cxn ang="0">
                  <a:pos x="56" y="216"/>
                </a:cxn>
                <a:cxn ang="0">
                  <a:pos x="42" y="216"/>
                </a:cxn>
                <a:cxn ang="0">
                  <a:pos x="28" y="209"/>
                </a:cxn>
                <a:cxn ang="0">
                  <a:pos x="20" y="209"/>
                </a:cxn>
                <a:cxn ang="0">
                  <a:pos x="6" y="188"/>
                </a:cxn>
                <a:cxn ang="0">
                  <a:pos x="0" y="161"/>
                </a:cxn>
                <a:cxn ang="0">
                  <a:pos x="0" y="133"/>
                </a:cxn>
                <a:cxn ang="0">
                  <a:pos x="0" y="111"/>
                </a:cxn>
                <a:cxn ang="0">
                  <a:pos x="28" y="133"/>
                </a:cxn>
                <a:cxn ang="0">
                  <a:pos x="28" y="161"/>
                </a:cxn>
                <a:cxn ang="0">
                  <a:pos x="34" y="181"/>
                </a:cxn>
                <a:cxn ang="0">
                  <a:pos x="48" y="188"/>
                </a:cxn>
                <a:cxn ang="0">
                  <a:pos x="62" y="188"/>
                </a:cxn>
                <a:cxn ang="0">
                  <a:pos x="70" y="188"/>
                </a:cxn>
                <a:cxn ang="0">
                  <a:pos x="83" y="188"/>
                </a:cxn>
                <a:cxn ang="0">
                  <a:pos x="97" y="175"/>
                </a:cxn>
                <a:cxn ang="0">
                  <a:pos x="104" y="153"/>
                </a:cxn>
                <a:cxn ang="0">
                  <a:pos x="104" y="125"/>
                </a:cxn>
                <a:cxn ang="0">
                  <a:pos x="104" y="91"/>
                </a:cxn>
                <a:cxn ang="0">
                  <a:pos x="104" y="56"/>
                </a:cxn>
                <a:cxn ang="0">
                  <a:pos x="90" y="42"/>
                </a:cxn>
                <a:cxn ang="0">
                  <a:pos x="76" y="28"/>
                </a:cxn>
                <a:cxn ang="0">
                  <a:pos x="62" y="28"/>
                </a:cxn>
                <a:cxn ang="0">
                  <a:pos x="56" y="28"/>
                </a:cxn>
                <a:cxn ang="0">
                  <a:pos x="48" y="28"/>
                </a:cxn>
                <a:cxn ang="0">
                  <a:pos x="42" y="35"/>
                </a:cxn>
                <a:cxn ang="0">
                  <a:pos x="34" y="42"/>
                </a:cxn>
                <a:cxn ang="0">
                  <a:pos x="28" y="56"/>
                </a:cxn>
                <a:cxn ang="0">
                  <a:pos x="28" y="70"/>
                </a:cxn>
                <a:cxn ang="0">
                  <a:pos x="28" y="91"/>
                </a:cxn>
              </a:cxnLst>
              <a:rect l="0" t="0" r="r" b="b"/>
              <a:pathLst>
                <a:path w="132" h="216">
                  <a:moveTo>
                    <a:pt x="0" y="111"/>
                  </a:moveTo>
                  <a:lnTo>
                    <a:pt x="0" y="105"/>
                  </a:lnTo>
                  <a:lnTo>
                    <a:pt x="0" y="91"/>
                  </a:lnTo>
                  <a:lnTo>
                    <a:pt x="0" y="77"/>
                  </a:lnTo>
                  <a:lnTo>
                    <a:pt x="0" y="70"/>
                  </a:lnTo>
                  <a:lnTo>
                    <a:pt x="0" y="63"/>
                  </a:lnTo>
                  <a:lnTo>
                    <a:pt x="0" y="49"/>
                  </a:lnTo>
                  <a:lnTo>
                    <a:pt x="6" y="42"/>
                  </a:lnTo>
                  <a:lnTo>
                    <a:pt x="6" y="35"/>
                  </a:lnTo>
                  <a:lnTo>
                    <a:pt x="14" y="28"/>
                  </a:lnTo>
                  <a:lnTo>
                    <a:pt x="14" y="21"/>
                  </a:lnTo>
                  <a:lnTo>
                    <a:pt x="20" y="21"/>
                  </a:lnTo>
                  <a:lnTo>
                    <a:pt x="20" y="14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6" y="0"/>
                  </a:lnTo>
                  <a:lnTo>
                    <a:pt x="62" y="0"/>
                  </a:lnTo>
                  <a:lnTo>
                    <a:pt x="70" y="0"/>
                  </a:lnTo>
                  <a:lnTo>
                    <a:pt x="76" y="0"/>
                  </a:lnTo>
                  <a:lnTo>
                    <a:pt x="83" y="0"/>
                  </a:lnTo>
                  <a:lnTo>
                    <a:pt x="90" y="7"/>
                  </a:lnTo>
                  <a:lnTo>
                    <a:pt x="97" y="7"/>
                  </a:lnTo>
                  <a:lnTo>
                    <a:pt x="97" y="14"/>
                  </a:lnTo>
                  <a:lnTo>
                    <a:pt x="104" y="14"/>
                  </a:lnTo>
                  <a:lnTo>
                    <a:pt x="111" y="21"/>
                  </a:lnTo>
                  <a:lnTo>
                    <a:pt x="111" y="28"/>
                  </a:lnTo>
                  <a:lnTo>
                    <a:pt x="118" y="28"/>
                  </a:lnTo>
                  <a:lnTo>
                    <a:pt x="118" y="35"/>
                  </a:lnTo>
                  <a:lnTo>
                    <a:pt x="125" y="42"/>
                  </a:lnTo>
                  <a:lnTo>
                    <a:pt x="125" y="49"/>
                  </a:lnTo>
                  <a:lnTo>
                    <a:pt x="125" y="56"/>
                  </a:lnTo>
                  <a:lnTo>
                    <a:pt x="132" y="63"/>
                  </a:lnTo>
                  <a:lnTo>
                    <a:pt x="132" y="77"/>
                  </a:lnTo>
                  <a:lnTo>
                    <a:pt x="132" y="91"/>
                  </a:lnTo>
                  <a:lnTo>
                    <a:pt x="132" y="97"/>
                  </a:lnTo>
                  <a:lnTo>
                    <a:pt x="132" y="111"/>
                  </a:lnTo>
                  <a:lnTo>
                    <a:pt x="132" y="125"/>
                  </a:lnTo>
                  <a:lnTo>
                    <a:pt x="132" y="139"/>
                  </a:lnTo>
                  <a:lnTo>
                    <a:pt x="132" y="147"/>
                  </a:lnTo>
                  <a:lnTo>
                    <a:pt x="132" y="153"/>
                  </a:lnTo>
                  <a:lnTo>
                    <a:pt x="132" y="161"/>
                  </a:lnTo>
                  <a:lnTo>
                    <a:pt x="125" y="175"/>
                  </a:lnTo>
                  <a:lnTo>
                    <a:pt x="125" y="181"/>
                  </a:lnTo>
                  <a:lnTo>
                    <a:pt x="118" y="188"/>
                  </a:lnTo>
                  <a:lnTo>
                    <a:pt x="118" y="195"/>
                  </a:lnTo>
                  <a:lnTo>
                    <a:pt x="111" y="195"/>
                  </a:lnTo>
                  <a:lnTo>
                    <a:pt x="111" y="202"/>
                  </a:lnTo>
                  <a:lnTo>
                    <a:pt x="104" y="209"/>
                  </a:lnTo>
                  <a:lnTo>
                    <a:pt x="97" y="209"/>
                  </a:lnTo>
                  <a:lnTo>
                    <a:pt x="97" y="216"/>
                  </a:lnTo>
                  <a:lnTo>
                    <a:pt x="90" y="216"/>
                  </a:lnTo>
                  <a:lnTo>
                    <a:pt x="83" y="216"/>
                  </a:lnTo>
                  <a:lnTo>
                    <a:pt x="76" y="216"/>
                  </a:lnTo>
                  <a:lnTo>
                    <a:pt x="70" y="216"/>
                  </a:lnTo>
                  <a:lnTo>
                    <a:pt x="70" y="216"/>
                  </a:lnTo>
                  <a:lnTo>
                    <a:pt x="62" y="216"/>
                  </a:lnTo>
                  <a:lnTo>
                    <a:pt x="56" y="216"/>
                  </a:lnTo>
                  <a:lnTo>
                    <a:pt x="48" y="216"/>
                  </a:lnTo>
                  <a:lnTo>
                    <a:pt x="42" y="216"/>
                  </a:lnTo>
                  <a:lnTo>
                    <a:pt x="42" y="216"/>
                  </a:lnTo>
                  <a:lnTo>
                    <a:pt x="34" y="216"/>
                  </a:lnTo>
                  <a:lnTo>
                    <a:pt x="28" y="216"/>
                  </a:lnTo>
                  <a:lnTo>
                    <a:pt x="28" y="209"/>
                  </a:lnTo>
                  <a:lnTo>
                    <a:pt x="20" y="209"/>
                  </a:lnTo>
                  <a:lnTo>
                    <a:pt x="20" y="209"/>
                  </a:lnTo>
                  <a:lnTo>
                    <a:pt x="20" y="209"/>
                  </a:lnTo>
                  <a:lnTo>
                    <a:pt x="14" y="202"/>
                  </a:lnTo>
                  <a:lnTo>
                    <a:pt x="14" y="195"/>
                  </a:lnTo>
                  <a:lnTo>
                    <a:pt x="6" y="188"/>
                  </a:lnTo>
                  <a:lnTo>
                    <a:pt x="6" y="181"/>
                  </a:lnTo>
                  <a:lnTo>
                    <a:pt x="0" y="175"/>
                  </a:lnTo>
                  <a:lnTo>
                    <a:pt x="0" y="161"/>
                  </a:lnTo>
                  <a:lnTo>
                    <a:pt x="0" y="153"/>
                  </a:lnTo>
                  <a:lnTo>
                    <a:pt x="0" y="147"/>
                  </a:lnTo>
                  <a:lnTo>
                    <a:pt x="0" y="133"/>
                  </a:lnTo>
                  <a:lnTo>
                    <a:pt x="0" y="125"/>
                  </a:lnTo>
                  <a:lnTo>
                    <a:pt x="0" y="119"/>
                  </a:lnTo>
                  <a:lnTo>
                    <a:pt x="0" y="111"/>
                  </a:lnTo>
                  <a:close/>
                  <a:moveTo>
                    <a:pt x="28" y="105"/>
                  </a:moveTo>
                  <a:lnTo>
                    <a:pt x="28" y="125"/>
                  </a:lnTo>
                  <a:lnTo>
                    <a:pt x="28" y="133"/>
                  </a:lnTo>
                  <a:lnTo>
                    <a:pt x="28" y="147"/>
                  </a:lnTo>
                  <a:lnTo>
                    <a:pt x="28" y="153"/>
                  </a:lnTo>
                  <a:lnTo>
                    <a:pt x="28" y="161"/>
                  </a:lnTo>
                  <a:lnTo>
                    <a:pt x="28" y="167"/>
                  </a:lnTo>
                  <a:lnTo>
                    <a:pt x="34" y="175"/>
                  </a:lnTo>
                  <a:lnTo>
                    <a:pt x="34" y="181"/>
                  </a:lnTo>
                  <a:lnTo>
                    <a:pt x="42" y="181"/>
                  </a:lnTo>
                  <a:lnTo>
                    <a:pt x="42" y="188"/>
                  </a:lnTo>
                  <a:lnTo>
                    <a:pt x="48" y="188"/>
                  </a:lnTo>
                  <a:lnTo>
                    <a:pt x="48" y="188"/>
                  </a:lnTo>
                  <a:lnTo>
                    <a:pt x="56" y="188"/>
                  </a:lnTo>
                  <a:lnTo>
                    <a:pt x="62" y="188"/>
                  </a:lnTo>
                  <a:lnTo>
                    <a:pt x="62" y="188"/>
                  </a:lnTo>
                  <a:lnTo>
                    <a:pt x="62" y="188"/>
                  </a:lnTo>
                  <a:lnTo>
                    <a:pt x="70" y="188"/>
                  </a:lnTo>
                  <a:lnTo>
                    <a:pt x="76" y="188"/>
                  </a:lnTo>
                  <a:lnTo>
                    <a:pt x="76" y="188"/>
                  </a:lnTo>
                  <a:lnTo>
                    <a:pt x="83" y="188"/>
                  </a:lnTo>
                  <a:lnTo>
                    <a:pt x="90" y="181"/>
                  </a:lnTo>
                  <a:lnTo>
                    <a:pt x="90" y="181"/>
                  </a:lnTo>
                  <a:lnTo>
                    <a:pt x="97" y="175"/>
                  </a:lnTo>
                  <a:lnTo>
                    <a:pt x="97" y="167"/>
                  </a:lnTo>
                  <a:lnTo>
                    <a:pt x="104" y="167"/>
                  </a:lnTo>
                  <a:lnTo>
                    <a:pt x="104" y="153"/>
                  </a:lnTo>
                  <a:lnTo>
                    <a:pt x="104" y="147"/>
                  </a:lnTo>
                  <a:lnTo>
                    <a:pt x="104" y="133"/>
                  </a:lnTo>
                  <a:lnTo>
                    <a:pt x="104" y="125"/>
                  </a:lnTo>
                  <a:lnTo>
                    <a:pt x="104" y="111"/>
                  </a:lnTo>
                  <a:lnTo>
                    <a:pt x="104" y="97"/>
                  </a:lnTo>
                  <a:lnTo>
                    <a:pt x="104" y="91"/>
                  </a:lnTo>
                  <a:lnTo>
                    <a:pt x="104" y="77"/>
                  </a:lnTo>
                  <a:lnTo>
                    <a:pt x="104" y="70"/>
                  </a:lnTo>
                  <a:lnTo>
                    <a:pt x="104" y="56"/>
                  </a:lnTo>
                  <a:lnTo>
                    <a:pt x="97" y="49"/>
                  </a:lnTo>
                  <a:lnTo>
                    <a:pt x="97" y="42"/>
                  </a:lnTo>
                  <a:lnTo>
                    <a:pt x="90" y="42"/>
                  </a:lnTo>
                  <a:lnTo>
                    <a:pt x="90" y="35"/>
                  </a:lnTo>
                  <a:lnTo>
                    <a:pt x="83" y="35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0" y="28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42" y="35"/>
                  </a:lnTo>
                  <a:lnTo>
                    <a:pt x="42" y="35"/>
                  </a:lnTo>
                  <a:lnTo>
                    <a:pt x="42" y="35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28" y="49"/>
                  </a:lnTo>
                  <a:lnTo>
                    <a:pt x="28" y="49"/>
                  </a:lnTo>
                  <a:lnTo>
                    <a:pt x="28" y="56"/>
                  </a:lnTo>
                  <a:lnTo>
                    <a:pt x="28" y="63"/>
                  </a:lnTo>
                  <a:lnTo>
                    <a:pt x="28" y="63"/>
                  </a:lnTo>
                  <a:lnTo>
                    <a:pt x="28" y="70"/>
                  </a:lnTo>
                  <a:lnTo>
                    <a:pt x="28" y="77"/>
                  </a:lnTo>
                  <a:lnTo>
                    <a:pt x="28" y="83"/>
                  </a:lnTo>
                  <a:lnTo>
                    <a:pt x="28" y="91"/>
                  </a:lnTo>
                  <a:lnTo>
                    <a:pt x="28" y="97"/>
                  </a:lnTo>
                  <a:lnTo>
                    <a:pt x="28" y="10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4902" name="Freeform 230"/>
            <p:cNvSpPr>
              <a:spLocks/>
            </p:cNvSpPr>
            <p:nvPr/>
          </p:nvSpPr>
          <p:spPr bwMode="auto">
            <a:xfrm>
              <a:off x="1279" y="5371"/>
              <a:ext cx="14" cy="35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0" y="0"/>
                </a:cxn>
                <a:cxn ang="0">
                  <a:pos x="28" y="0"/>
                </a:cxn>
                <a:cxn ang="0">
                  <a:pos x="28" y="28"/>
                </a:cxn>
                <a:cxn ang="0">
                  <a:pos x="22" y="28"/>
                </a:cxn>
                <a:cxn ang="0">
                  <a:pos x="22" y="35"/>
                </a:cxn>
                <a:cxn ang="0">
                  <a:pos x="22" y="42"/>
                </a:cxn>
                <a:cxn ang="0">
                  <a:pos x="22" y="42"/>
                </a:cxn>
                <a:cxn ang="0">
                  <a:pos x="22" y="49"/>
                </a:cxn>
                <a:cxn ang="0">
                  <a:pos x="22" y="56"/>
                </a:cxn>
                <a:cxn ang="0">
                  <a:pos x="22" y="56"/>
                </a:cxn>
                <a:cxn ang="0">
                  <a:pos x="14" y="63"/>
                </a:cxn>
                <a:cxn ang="0">
                  <a:pos x="14" y="63"/>
                </a:cxn>
                <a:cxn ang="0">
                  <a:pos x="14" y="70"/>
                </a:cxn>
                <a:cxn ang="0">
                  <a:pos x="14" y="70"/>
                </a:cxn>
                <a:cxn ang="0">
                  <a:pos x="8" y="70"/>
                </a:cxn>
                <a:cxn ang="0">
                  <a:pos x="8" y="70"/>
                </a:cxn>
                <a:cxn ang="0">
                  <a:pos x="8" y="70"/>
                </a:cxn>
                <a:cxn ang="0">
                  <a:pos x="8" y="70"/>
                </a:cxn>
                <a:cxn ang="0">
                  <a:pos x="0" y="63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8" y="49"/>
                </a:cxn>
                <a:cxn ang="0">
                  <a:pos x="8" y="49"/>
                </a:cxn>
                <a:cxn ang="0">
                  <a:pos x="8" y="49"/>
                </a:cxn>
                <a:cxn ang="0">
                  <a:pos x="8" y="42"/>
                </a:cxn>
                <a:cxn ang="0">
                  <a:pos x="8" y="42"/>
                </a:cxn>
                <a:cxn ang="0">
                  <a:pos x="8" y="35"/>
                </a:cxn>
                <a:cxn ang="0">
                  <a:pos x="8" y="28"/>
                </a:cxn>
                <a:cxn ang="0">
                  <a:pos x="8" y="28"/>
                </a:cxn>
                <a:cxn ang="0">
                  <a:pos x="0" y="28"/>
                </a:cxn>
              </a:cxnLst>
              <a:rect l="0" t="0" r="r" b="b"/>
              <a:pathLst>
                <a:path w="28" h="70">
                  <a:moveTo>
                    <a:pt x="0" y="28"/>
                  </a:moveTo>
                  <a:lnTo>
                    <a:pt x="0" y="0"/>
                  </a:lnTo>
                  <a:lnTo>
                    <a:pt x="28" y="0"/>
                  </a:lnTo>
                  <a:lnTo>
                    <a:pt x="28" y="28"/>
                  </a:lnTo>
                  <a:lnTo>
                    <a:pt x="22" y="28"/>
                  </a:lnTo>
                  <a:lnTo>
                    <a:pt x="22" y="35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2" y="49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14" y="63"/>
                  </a:lnTo>
                  <a:lnTo>
                    <a:pt x="14" y="63"/>
                  </a:lnTo>
                  <a:lnTo>
                    <a:pt x="14" y="70"/>
                  </a:lnTo>
                  <a:lnTo>
                    <a:pt x="14" y="70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0" y="63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8" y="49"/>
                  </a:lnTo>
                  <a:lnTo>
                    <a:pt x="8" y="49"/>
                  </a:lnTo>
                  <a:lnTo>
                    <a:pt x="8" y="49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35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4903" name="Freeform 231"/>
            <p:cNvSpPr>
              <a:spLocks noEditPoints="1"/>
            </p:cNvSpPr>
            <p:nvPr/>
          </p:nvSpPr>
          <p:spPr bwMode="auto">
            <a:xfrm>
              <a:off x="1314" y="5277"/>
              <a:ext cx="66" cy="108"/>
            </a:xfrm>
            <a:custGeom>
              <a:avLst/>
              <a:gdLst/>
              <a:ahLst/>
              <a:cxnLst>
                <a:cxn ang="0">
                  <a:pos x="0" y="91"/>
                </a:cxn>
                <a:cxn ang="0">
                  <a:pos x="0" y="63"/>
                </a:cxn>
                <a:cxn ang="0">
                  <a:pos x="8" y="35"/>
                </a:cxn>
                <a:cxn ang="0">
                  <a:pos x="22" y="21"/>
                </a:cxn>
                <a:cxn ang="0">
                  <a:pos x="28" y="7"/>
                </a:cxn>
                <a:cxn ang="0">
                  <a:pos x="49" y="0"/>
                </a:cxn>
                <a:cxn ang="0">
                  <a:pos x="70" y="0"/>
                </a:cxn>
                <a:cxn ang="0">
                  <a:pos x="91" y="7"/>
                </a:cxn>
                <a:cxn ang="0">
                  <a:pos x="105" y="14"/>
                </a:cxn>
                <a:cxn ang="0">
                  <a:pos x="119" y="28"/>
                </a:cxn>
                <a:cxn ang="0">
                  <a:pos x="125" y="49"/>
                </a:cxn>
                <a:cxn ang="0">
                  <a:pos x="133" y="77"/>
                </a:cxn>
                <a:cxn ang="0">
                  <a:pos x="133" y="111"/>
                </a:cxn>
                <a:cxn ang="0">
                  <a:pos x="133" y="147"/>
                </a:cxn>
                <a:cxn ang="0">
                  <a:pos x="125" y="175"/>
                </a:cxn>
                <a:cxn ang="0">
                  <a:pos x="119" y="195"/>
                </a:cxn>
                <a:cxn ang="0">
                  <a:pos x="105" y="209"/>
                </a:cxn>
                <a:cxn ang="0">
                  <a:pos x="91" y="216"/>
                </a:cxn>
                <a:cxn ang="0">
                  <a:pos x="70" y="216"/>
                </a:cxn>
                <a:cxn ang="0">
                  <a:pos x="56" y="216"/>
                </a:cxn>
                <a:cxn ang="0">
                  <a:pos x="42" y="216"/>
                </a:cxn>
                <a:cxn ang="0">
                  <a:pos x="28" y="209"/>
                </a:cxn>
                <a:cxn ang="0">
                  <a:pos x="22" y="209"/>
                </a:cxn>
                <a:cxn ang="0">
                  <a:pos x="8" y="188"/>
                </a:cxn>
                <a:cxn ang="0">
                  <a:pos x="0" y="161"/>
                </a:cxn>
                <a:cxn ang="0">
                  <a:pos x="0" y="133"/>
                </a:cxn>
                <a:cxn ang="0">
                  <a:pos x="0" y="111"/>
                </a:cxn>
                <a:cxn ang="0">
                  <a:pos x="28" y="133"/>
                </a:cxn>
                <a:cxn ang="0">
                  <a:pos x="28" y="161"/>
                </a:cxn>
                <a:cxn ang="0">
                  <a:pos x="35" y="181"/>
                </a:cxn>
                <a:cxn ang="0">
                  <a:pos x="49" y="188"/>
                </a:cxn>
                <a:cxn ang="0">
                  <a:pos x="63" y="188"/>
                </a:cxn>
                <a:cxn ang="0">
                  <a:pos x="70" y="188"/>
                </a:cxn>
                <a:cxn ang="0">
                  <a:pos x="84" y="188"/>
                </a:cxn>
                <a:cxn ang="0">
                  <a:pos x="98" y="175"/>
                </a:cxn>
                <a:cxn ang="0">
                  <a:pos x="105" y="153"/>
                </a:cxn>
                <a:cxn ang="0">
                  <a:pos x="105" y="125"/>
                </a:cxn>
                <a:cxn ang="0">
                  <a:pos x="105" y="91"/>
                </a:cxn>
                <a:cxn ang="0">
                  <a:pos x="105" y="56"/>
                </a:cxn>
                <a:cxn ang="0">
                  <a:pos x="91" y="42"/>
                </a:cxn>
                <a:cxn ang="0">
                  <a:pos x="77" y="28"/>
                </a:cxn>
                <a:cxn ang="0">
                  <a:pos x="63" y="28"/>
                </a:cxn>
                <a:cxn ang="0">
                  <a:pos x="56" y="28"/>
                </a:cxn>
                <a:cxn ang="0">
                  <a:pos x="49" y="28"/>
                </a:cxn>
                <a:cxn ang="0">
                  <a:pos x="42" y="35"/>
                </a:cxn>
                <a:cxn ang="0">
                  <a:pos x="35" y="42"/>
                </a:cxn>
                <a:cxn ang="0">
                  <a:pos x="28" y="56"/>
                </a:cxn>
                <a:cxn ang="0">
                  <a:pos x="28" y="70"/>
                </a:cxn>
                <a:cxn ang="0">
                  <a:pos x="28" y="91"/>
                </a:cxn>
              </a:cxnLst>
              <a:rect l="0" t="0" r="r" b="b"/>
              <a:pathLst>
                <a:path w="133" h="216">
                  <a:moveTo>
                    <a:pt x="0" y="111"/>
                  </a:moveTo>
                  <a:lnTo>
                    <a:pt x="0" y="105"/>
                  </a:lnTo>
                  <a:lnTo>
                    <a:pt x="0" y="91"/>
                  </a:lnTo>
                  <a:lnTo>
                    <a:pt x="0" y="77"/>
                  </a:lnTo>
                  <a:lnTo>
                    <a:pt x="0" y="70"/>
                  </a:lnTo>
                  <a:lnTo>
                    <a:pt x="0" y="63"/>
                  </a:lnTo>
                  <a:lnTo>
                    <a:pt x="0" y="49"/>
                  </a:lnTo>
                  <a:lnTo>
                    <a:pt x="8" y="42"/>
                  </a:lnTo>
                  <a:lnTo>
                    <a:pt x="8" y="35"/>
                  </a:lnTo>
                  <a:lnTo>
                    <a:pt x="14" y="28"/>
                  </a:lnTo>
                  <a:lnTo>
                    <a:pt x="14" y="21"/>
                  </a:lnTo>
                  <a:lnTo>
                    <a:pt x="22" y="21"/>
                  </a:lnTo>
                  <a:lnTo>
                    <a:pt x="22" y="14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63" y="0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84" y="0"/>
                  </a:lnTo>
                  <a:lnTo>
                    <a:pt x="91" y="7"/>
                  </a:lnTo>
                  <a:lnTo>
                    <a:pt x="98" y="7"/>
                  </a:lnTo>
                  <a:lnTo>
                    <a:pt x="98" y="14"/>
                  </a:lnTo>
                  <a:lnTo>
                    <a:pt x="105" y="14"/>
                  </a:lnTo>
                  <a:lnTo>
                    <a:pt x="112" y="21"/>
                  </a:lnTo>
                  <a:lnTo>
                    <a:pt x="112" y="28"/>
                  </a:lnTo>
                  <a:lnTo>
                    <a:pt x="119" y="28"/>
                  </a:lnTo>
                  <a:lnTo>
                    <a:pt x="119" y="35"/>
                  </a:lnTo>
                  <a:lnTo>
                    <a:pt x="125" y="42"/>
                  </a:lnTo>
                  <a:lnTo>
                    <a:pt x="125" y="49"/>
                  </a:lnTo>
                  <a:lnTo>
                    <a:pt x="125" y="56"/>
                  </a:lnTo>
                  <a:lnTo>
                    <a:pt x="133" y="63"/>
                  </a:lnTo>
                  <a:lnTo>
                    <a:pt x="133" y="77"/>
                  </a:lnTo>
                  <a:lnTo>
                    <a:pt x="133" y="91"/>
                  </a:lnTo>
                  <a:lnTo>
                    <a:pt x="133" y="97"/>
                  </a:lnTo>
                  <a:lnTo>
                    <a:pt x="133" y="111"/>
                  </a:lnTo>
                  <a:lnTo>
                    <a:pt x="133" y="125"/>
                  </a:lnTo>
                  <a:lnTo>
                    <a:pt x="133" y="139"/>
                  </a:lnTo>
                  <a:lnTo>
                    <a:pt x="133" y="147"/>
                  </a:lnTo>
                  <a:lnTo>
                    <a:pt x="133" y="153"/>
                  </a:lnTo>
                  <a:lnTo>
                    <a:pt x="133" y="161"/>
                  </a:lnTo>
                  <a:lnTo>
                    <a:pt x="125" y="175"/>
                  </a:lnTo>
                  <a:lnTo>
                    <a:pt x="125" y="181"/>
                  </a:lnTo>
                  <a:lnTo>
                    <a:pt x="119" y="188"/>
                  </a:lnTo>
                  <a:lnTo>
                    <a:pt x="119" y="195"/>
                  </a:lnTo>
                  <a:lnTo>
                    <a:pt x="112" y="195"/>
                  </a:lnTo>
                  <a:lnTo>
                    <a:pt x="112" y="202"/>
                  </a:lnTo>
                  <a:lnTo>
                    <a:pt x="105" y="209"/>
                  </a:lnTo>
                  <a:lnTo>
                    <a:pt x="98" y="209"/>
                  </a:lnTo>
                  <a:lnTo>
                    <a:pt x="98" y="216"/>
                  </a:lnTo>
                  <a:lnTo>
                    <a:pt x="91" y="216"/>
                  </a:lnTo>
                  <a:lnTo>
                    <a:pt x="84" y="216"/>
                  </a:lnTo>
                  <a:lnTo>
                    <a:pt x="77" y="216"/>
                  </a:lnTo>
                  <a:lnTo>
                    <a:pt x="70" y="216"/>
                  </a:lnTo>
                  <a:lnTo>
                    <a:pt x="70" y="216"/>
                  </a:lnTo>
                  <a:lnTo>
                    <a:pt x="63" y="216"/>
                  </a:lnTo>
                  <a:lnTo>
                    <a:pt x="56" y="216"/>
                  </a:lnTo>
                  <a:lnTo>
                    <a:pt x="49" y="216"/>
                  </a:lnTo>
                  <a:lnTo>
                    <a:pt x="42" y="216"/>
                  </a:lnTo>
                  <a:lnTo>
                    <a:pt x="42" y="216"/>
                  </a:lnTo>
                  <a:lnTo>
                    <a:pt x="35" y="216"/>
                  </a:lnTo>
                  <a:lnTo>
                    <a:pt x="28" y="216"/>
                  </a:lnTo>
                  <a:lnTo>
                    <a:pt x="28" y="209"/>
                  </a:lnTo>
                  <a:lnTo>
                    <a:pt x="22" y="209"/>
                  </a:lnTo>
                  <a:lnTo>
                    <a:pt x="22" y="209"/>
                  </a:lnTo>
                  <a:lnTo>
                    <a:pt x="22" y="209"/>
                  </a:lnTo>
                  <a:lnTo>
                    <a:pt x="14" y="202"/>
                  </a:lnTo>
                  <a:lnTo>
                    <a:pt x="14" y="195"/>
                  </a:lnTo>
                  <a:lnTo>
                    <a:pt x="8" y="188"/>
                  </a:lnTo>
                  <a:lnTo>
                    <a:pt x="8" y="181"/>
                  </a:lnTo>
                  <a:lnTo>
                    <a:pt x="0" y="175"/>
                  </a:lnTo>
                  <a:lnTo>
                    <a:pt x="0" y="161"/>
                  </a:lnTo>
                  <a:lnTo>
                    <a:pt x="0" y="153"/>
                  </a:lnTo>
                  <a:lnTo>
                    <a:pt x="0" y="147"/>
                  </a:lnTo>
                  <a:lnTo>
                    <a:pt x="0" y="133"/>
                  </a:lnTo>
                  <a:lnTo>
                    <a:pt x="0" y="125"/>
                  </a:lnTo>
                  <a:lnTo>
                    <a:pt x="0" y="119"/>
                  </a:lnTo>
                  <a:lnTo>
                    <a:pt x="0" y="111"/>
                  </a:lnTo>
                  <a:close/>
                  <a:moveTo>
                    <a:pt x="28" y="105"/>
                  </a:moveTo>
                  <a:lnTo>
                    <a:pt x="28" y="125"/>
                  </a:lnTo>
                  <a:lnTo>
                    <a:pt x="28" y="133"/>
                  </a:lnTo>
                  <a:lnTo>
                    <a:pt x="28" y="147"/>
                  </a:lnTo>
                  <a:lnTo>
                    <a:pt x="28" y="153"/>
                  </a:lnTo>
                  <a:lnTo>
                    <a:pt x="28" y="161"/>
                  </a:lnTo>
                  <a:lnTo>
                    <a:pt x="28" y="167"/>
                  </a:lnTo>
                  <a:lnTo>
                    <a:pt x="35" y="175"/>
                  </a:lnTo>
                  <a:lnTo>
                    <a:pt x="35" y="181"/>
                  </a:lnTo>
                  <a:lnTo>
                    <a:pt x="42" y="181"/>
                  </a:lnTo>
                  <a:lnTo>
                    <a:pt x="42" y="188"/>
                  </a:lnTo>
                  <a:lnTo>
                    <a:pt x="49" y="188"/>
                  </a:lnTo>
                  <a:lnTo>
                    <a:pt x="49" y="188"/>
                  </a:lnTo>
                  <a:lnTo>
                    <a:pt x="56" y="188"/>
                  </a:lnTo>
                  <a:lnTo>
                    <a:pt x="63" y="188"/>
                  </a:lnTo>
                  <a:lnTo>
                    <a:pt x="63" y="188"/>
                  </a:lnTo>
                  <a:lnTo>
                    <a:pt x="63" y="188"/>
                  </a:lnTo>
                  <a:lnTo>
                    <a:pt x="70" y="188"/>
                  </a:lnTo>
                  <a:lnTo>
                    <a:pt x="77" y="188"/>
                  </a:lnTo>
                  <a:lnTo>
                    <a:pt x="77" y="188"/>
                  </a:lnTo>
                  <a:lnTo>
                    <a:pt x="84" y="188"/>
                  </a:lnTo>
                  <a:lnTo>
                    <a:pt x="91" y="181"/>
                  </a:lnTo>
                  <a:lnTo>
                    <a:pt x="91" y="181"/>
                  </a:lnTo>
                  <a:lnTo>
                    <a:pt x="98" y="175"/>
                  </a:lnTo>
                  <a:lnTo>
                    <a:pt x="98" y="167"/>
                  </a:lnTo>
                  <a:lnTo>
                    <a:pt x="105" y="167"/>
                  </a:lnTo>
                  <a:lnTo>
                    <a:pt x="105" y="153"/>
                  </a:lnTo>
                  <a:lnTo>
                    <a:pt x="105" y="147"/>
                  </a:lnTo>
                  <a:lnTo>
                    <a:pt x="105" y="133"/>
                  </a:lnTo>
                  <a:lnTo>
                    <a:pt x="105" y="125"/>
                  </a:lnTo>
                  <a:lnTo>
                    <a:pt x="105" y="111"/>
                  </a:lnTo>
                  <a:lnTo>
                    <a:pt x="105" y="97"/>
                  </a:lnTo>
                  <a:lnTo>
                    <a:pt x="105" y="91"/>
                  </a:lnTo>
                  <a:lnTo>
                    <a:pt x="105" y="77"/>
                  </a:lnTo>
                  <a:lnTo>
                    <a:pt x="105" y="70"/>
                  </a:lnTo>
                  <a:lnTo>
                    <a:pt x="105" y="56"/>
                  </a:lnTo>
                  <a:lnTo>
                    <a:pt x="98" y="49"/>
                  </a:lnTo>
                  <a:lnTo>
                    <a:pt x="98" y="42"/>
                  </a:lnTo>
                  <a:lnTo>
                    <a:pt x="91" y="42"/>
                  </a:lnTo>
                  <a:lnTo>
                    <a:pt x="91" y="35"/>
                  </a:lnTo>
                  <a:lnTo>
                    <a:pt x="84" y="35"/>
                  </a:lnTo>
                  <a:lnTo>
                    <a:pt x="77" y="28"/>
                  </a:lnTo>
                  <a:lnTo>
                    <a:pt x="77" y="28"/>
                  </a:lnTo>
                  <a:lnTo>
                    <a:pt x="70" y="28"/>
                  </a:lnTo>
                  <a:lnTo>
                    <a:pt x="63" y="28"/>
                  </a:lnTo>
                  <a:lnTo>
                    <a:pt x="63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49" y="28"/>
                  </a:lnTo>
                  <a:lnTo>
                    <a:pt x="49" y="28"/>
                  </a:lnTo>
                  <a:lnTo>
                    <a:pt x="49" y="28"/>
                  </a:lnTo>
                  <a:lnTo>
                    <a:pt x="42" y="35"/>
                  </a:lnTo>
                  <a:lnTo>
                    <a:pt x="42" y="35"/>
                  </a:lnTo>
                  <a:lnTo>
                    <a:pt x="42" y="35"/>
                  </a:lnTo>
                  <a:lnTo>
                    <a:pt x="35" y="42"/>
                  </a:lnTo>
                  <a:lnTo>
                    <a:pt x="35" y="42"/>
                  </a:lnTo>
                  <a:lnTo>
                    <a:pt x="35" y="42"/>
                  </a:lnTo>
                  <a:lnTo>
                    <a:pt x="28" y="49"/>
                  </a:lnTo>
                  <a:lnTo>
                    <a:pt x="28" y="49"/>
                  </a:lnTo>
                  <a:lnTo>
                    <a:pt x="28" y="56"/>
                  </a:lnTo>
                  <a:lnTo>
                    <a:pt x="28" y="63"/>
                  </a:lnTo>
                  <a:lnTo>
                    <a:pt x="28" y="63"/>
                  </a:lnTo>
                  <a:lnTo>
                    <a:pt x="28" y="70"/>
                  </a:lnTo>
                  <a:lnTo>
                    <a:pt x="28" y="77"/>
                  </a:lnTo>
                  <a:lnTo>
                    <a:pt x="28" y="83"/>
                  </a:lnTo>
                  <a:lnTo>
                    <a:pt x="28" y="91"/>
                  </a:lnTo>
                  <a:lnTo>
                    <a:pt x="28" y="97"/>
                  </a:lnTo>
                  <a:lnTo>
                    <a:pt x="28" y="10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4904" name="Freeform 232"/>
            <p:cNvSpPr>
              <a:spLocks noEditPoints="1"/>
            </p:cNvSpPr>
            <p:nvPr/>
          </p:nvSpPr>
          <p:spPr bwMode="auto">
            <a:xfrm>
              <a:off x="1401" y="5277"/>
              <a:ext cx="66" cy="108"/>
            </a:xfrm>
            <a:custGeom>
              <a:avLst/>
              <a:gdLst/>
              <a:ahLst/>
              <a:cxnLst>
                <a:cxn ang="0">
                  <a:pos x="0" y="91"/>
                </a:cxn>
                <a:cxn ang="0">
                  <a:pos x="0" y="63"/>
                </a:cxn>
                <a:cxn ang="0">
                  <a:pos x="7" y="35"/>
                </a:cxn>
                <a:cxn ang="0">
                  <a:pos x="21" y="21"/>
                </a:cxn>
                <a:cxn ang="0">
                  <a:pos x="28" y="7"/>
                </a:cxn>
                <a:cxn ang="0">
                  <a:pos x="49" y="0"/>
                </a:cxn>
                <a:cxn ang="0">
                  <a:pos x="69" y="0"/>
                </a:cxn>
                <a:cxn ang="0">
                  <a:pos x="91" y="7"/>
                </a:cxn>
                <a:cxn ang="0">
                  <a:pos x="105" y="14"/>
                </a:cxn>
                <a:cxn ang="0">
                  <a:pos x="119" y="28"/>
                </a:cxn>
                <a:cxn ang="0">
                  <a:pos x="125" y="49"/>
                </a:cxn>
                <a:cxn ang="0">
                  <a:pos x="133" y="77"/>
                </a:cxn>
                <a:cxn ang="0">
                  <a:pos x="133" y="111"/>
                </a:cxn>
                <a:cxn ang="0">
                  <a:pos x="133" y="147"/>
                </a:cxn>
                <a:cxn ang="0">
                  <a:pos x="125" y="175"/>
                </a:cxn>
                <a:cxn ang="0">
                  <a:pos x="119" y="195"/>
                </a:cxn>
                <a:cxn ang="0">
                  <a:pos x="105" y="209"/>
                </a:cxn>
                <a:cxn ang="0">
                  <a:pos x="91" y="216"/>
                </a:cxn>
                <a:cxn ang="0">
                  <a:pos x="69" y="216"/>
                </a:cxn>
                <a:cxn ang="0">
                  <a:pos x="56" y="216"/>
                </a:cxn>
                <a:cxn ang="0">
                  <a:pos x="42" y="216"/>
                </a:cxn>
                <a:cxn ang="0">
                  <a:pos x="28" y="209"/>
                </a:cxn>
                <a:cxn ang="0">
                  <a:pos x="21" y="209"/>
                </a:cxn>
                <a:cxn ang="0">
                  <a:pos x="7" y="188"/>
                </a:cxn>
                <a:cxn ang="0">
                  <a:pos x="0" y="161"/>
                </a:cxn>
                <a:cxn ang="0">
                  <a:pos x="0" y="133"/>
                </a:cxn>
                <a:cxn ang="0">
                  <a:pos x="0" y="111"/>
                </a:cxn>
                <a:cxn ang="0">
                  <a:pos x="28" y="133"/>
                </a:cxn>
                <a:cxn ang="0">
                  <a:pos x="28" y="161"/>
                </a:cxn>
                <a:cxn ang="0">
                  <a:pos x="35" y="181"/>
                </a:cxn>
                <a:cxn ang="0">
                  <a:pos x="49" y="188"/>
                </a:cxn>
                <a:cxn ang="0">
                  <a:pos x="63" y="188"/>
                </a:cxn>
                <a:cxn ang="0">
                  <a:pos x="69" y="188"/>
                </a:cxn>
                <a:cxn ang="0">
                  <a:pos x="83" y="188"/>
                </a:cxn>
                <a:cxn ang="0">
                  <a:pos x="97" y="175"/>
                </a:cxn>
                <a:cxn ang="0">
                  <a:pos x="105" y="153"/>
                </a:cxn>
                <a:cxn ang="0">
                  <a:pos x="105" y="125"/>
                </a:cxn>
                <a:cxn ang="0">
                  <a:pos x="105" y="91"/>
                </a:cxn>
                <a:cxn ang="0">
                  <a:pos x="105" y="56"/>
                </a:cxn>
                <a:cxn ang="0">
                  <a:pos x="91" y="42"/>
                </a:cxn>
                <a:cxn ang="0">
                  <a:pos x="77" y="28"/>
                </a:cxn>
                <a:cxn ang="0">
                  <a:pos x="63" y="28"/>
                </a:cxn>
                <a:cxn ang="0">
                  <a:pos x="56" y="28"/>
                </a:cxn>
                <a:cxn ang="0">
                  <a:pos x="49" y="28"/>
                </a:cxn>
                <a:cxn ang="0">
                  <a:pos x="42" y="35"/>
                </a:cxn>
                <a:cxn ang="0">
                  <a:pos x="35" y="42"/>
                </a:cxn>
                <a:cxn ang="0">
                  <a:pos x="28" y="56"/>
                </a:cxn>
                <a:cxn ang="0">
                  <a:pos x="28" y="70"/>
                </a:cxn>
                <a:cxn ang="0">
                  <a:pos x="28" y="91"/>
                </a:cxn>
              </a:cxnLst>
              <a:rect l="0" t="0" r="r" b="b"/>
              <a:pathLst>
                <a:path w="133" h="216">
                  <a:moveTo>
                    <a:pt x="0" y="111"/>
                  </a:moveTo>
                  <a:lnTo>
                    <a:pt x="0" y="105"/>
                  </a:lnTo>
                  <a:lnTo>
                    <a:pt x="0" y="91"/>
                  </a:lnTo>
                  <a:lnTo>
                    <a:pt x="0" y="77"/>
                  </a:lnTo>
                  <a:lnTo>
                    <a:pt x="0" y="70"/>
                  </a:lnTo>
                  <a:lnTo>
                    <a:pt x="0" y="63"/>
                  </a:lnTo>
                  <a:lnTo>
                    <a:pt x="0" y="49"/>
                  </a:lnTo>
                  <a:lnTo>
                    <a:pt x="7" y="42"/>
                  </a:lnTo>
                  <a:lnTo>
                    <a:pt x="7" y="35"/>
                  </a:lnTo>
                  <a:lnTo>
                    <a:pt x="14" y="28"/>
                  </a:lnTo>
                  <a:lnTo>
                    <a:pt x="14" y="21"/>
                  </a:lnTo>
                  <a:lnTo>
                    <a:pt x="21" y="21"/>
                  </a:lnTo>
                  <a:lnTo>
                    <a:pt x="21" y="14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63" y="0"/>
                  </a:lnTo>
                  <a:lnTo>
                    <a:pt x="69" y="0"/>
                  </a:lnTo>
                  <a:lnTo>
                    <a:pt x="77" y="0"/>
                  </a:lnTo>
                  <a:lnTo>
                    <a:pt x="83" y="0"/>
                  </a:lnTo>
                  <a:lnTo>
                    <a:pt x="91" y="7"/>
                  </a:lnTo>
                  <a:lnTo>
                    <a:pt x="97" y="7"/>
                  </a:lnTo>
                  <a:lnTo>
                    <a:pt x="97" y="14"/>
                  </a:lnTo>
                  <a:lnTo>
                    <a:pt x="105" y="14"/>
                  </a:lnTo>
                  <a:lnTo>
                    <a:pt x="111" y="21"/>
                  </a:lnTo>
                  <a:lnTo>
                    <a:pt x="111" y="28"/>
                  </a:lnTo>
                  <a:lnTo>
                    <a:pt x="119" y="28"/>
                  </a:lnTo>
                  <a:lnTo>
                    <a:pt x="119" y="35"/>
                  </a:lnTo>
                  <a:lnTo>
                    <a:pt x="125" y="42"/>
                  </a:lnTo>
                  <a:lnTo>
                    <a:pt x="125" y="49"/>
                  </a:lnTo>
                  <a:lnTo>
                    <a:pt x="125" y="56"/>
                  </a:lnTo>
                  <a:lnTo>
                    <a:pt x="133" y="63"/>
                  </a:lnTo>
                  <a:lnTo>
                    <a:pt x="133" y="77"/>
                  </a:lnTo>
                  <a:lnTo>
                    <a:pt x="133" y="91"/>
                  </a:lnTo>
                  <a:lnTo>
                    <a:pt x="133" y="97"/>
                  </a:lnTo>
                  <a:lnTo>
                    <a:pt x="133" y="111"/>
                  </a:lnTo>
                  <a:lnTo>
                    <a:pt x="133" y="125"/>
                  </a:lnTo>
                  <a:lnTo>
                    <a:pt x="133" y="139"/>
                  </a:lnTo>
                  <a:lnTo>
                    <a:pt x="133" y="147"/>
                  </a:lnTo>
                  <a:lnTo>
                    <a:pt x="133" y="153"/>
                  </a:lnTo>
                  <a:lnTo>
                    <a:pt x="133" y="161"/>
                  </a:lnTo>
                  <a:lnTo>
                    <a:pt x="125" y="175"/>
                  </a:lnTo>
                  <a:lnTo>
                    <a:pt x="125" y="181"/>
                  </a:lnTo>
                  <a:lnTo>
                    <a:pt x="119" y="188"/>
                  </a:lnTo>
                  <a:lnTo>
                    <a:pt x="119" y="195"/>
                  </a:lnTo>
                  <a:lnTo>
                    <a:pt x="111" y="195"/>
                  </a:lnTo>
                  <a:lnTo>
                    <a:pt x="111" y="202"/>
                  </a:lnTo>
                  <a:lnTo>
                    <a:pt x="105" y="209"/>
                  </a:lnTo>
                  <a:lnTo>
                    <a:pt x="97" y="209"/>
                  </a:lnTo>
                  <a:lnTo>
                    <a:pt x="97" y="216"/>
                  </a:lnTo>
                  <a:lnTo>
                    <a:pt x="91" y="216"/>
                  </a:lnTo>
                  <a:lnTo>
                    <a:pt x="83" y="216"/>
                  </a:lnTo>
                  <a:lnTo>
                    <a:pt x="77" y="216"/>
                  </a:lnTo>
                  <a:lnTo>
                    <a:pt x="69" y="216"/>
                  </a:lnTo>
                  <a:lnTo>
                    <a:pt x="69" y="216"/>
                  </a:lnTo>
                  <a:lnTo>
                    <a:pt x="63" y="216"/>
                  </a:lnTo>
                  <a:lnTo>
                    <a:pt x="56" y="216"/>
                  </a:lnTo>
                  <a:lnTo>
                    <a:pt x="49" y="216"/>
                  </a:lnTo>
                  <a:lnTo>
                    <a:pt x="42" y="216"/>
                  </a:lnTo>
                  <a:lnTo>
                    <a:pt x="42" y="216"/>
                  </a:lnTo>
                  <a:lnTo>
                    <a:pt x="35" y="216"/>
                  </a:lnTo>
                  <a:lnTo>
                    <a:pt x="28" y="216"/>
                  </a:lnTo>
                  <a:lnTo>
                    <a:pt x="28" y="209"/>
                  </a:lnTo>
                  <a:lnTo>
                    <a:pt x="21" y="209"/>
                  </a:lnTo>
                  <a:lnTo>
                    <a:pt x="21" y="209"/>
                  </a:lnTo>
                  <a:lnTo>
                    <a:pt x="21" y="209"/>
                  </a:lnTo>
                  <a:lnTo>
                    <a:pt x="14" y="202"/>
                  </a:lnTo>
                  <a:lnTo>
                    <a:pt x="14" y="195"/>
                  </a:lnTo>
                  <a:lnTo>
                    <a:pt x="7" y="188"/>
                  </a:lnTo>
                  <a:lnTo>
                    <a:pt x="7" y="181"/>
                  </a:lnTo>
                  <a:lnTo>
                    <a:pt x="0" y="175"/>
                  </a:lnTo>
                  <a:lnTo>
                    <a:pt x="0" y="161"/>
                  </a:lnTo>
                  <a:lnTo>
                    <a:pt x="0" y="153"/>
                  </a:lnTo>
                  <a:lnTo>
                    <a:pt x="0" y="147"/>
                  </a:lnTo>
                  <a:lnTo>
                    <a:pt x="0" y="133"/>
                  </a:lnTo>
                  <a:lnTo>
                    <a:pt x="0" y="125"/>
                  </a:lnTo>
                  <a:lnTo>
                    <a:pt x="0" y="119"/>
                  </a:lnTo>
                  <a:lnTo>
                    <a:pt x="0" y="111"/>
                  </a:lnTo>
                  <a:close/>
                  <a:moveTo>
                    <a:pt x="28" y="105"/>
                  </a:moveTo>
                  <a:lnTo>
                    <a:pt x="28" y="125"/>
                  </a:lnTo>
                  <a:lnTo>
                    <a:pt x="28" y="133"/>
                  </a:lnTo>
                  <a:lnTo>
                    <a:pt x="28" y="147"/>
                  </a:lnTo>
                  <a:lnTo>
                    <a:pt x="28" y="153"/>
                  </a:lnTo>
                  <a:lnTo>
                    <a:pt x="28" y="161"/>
                  </a:lnTo>
                  <a:lnTo>
                    <a:pt x="28" y="167"/>
                  </a:lnTo>
                  <a:lnTo>
                    <a:pt x="35" y="175"/>
                  </a:lnTo>
                  <a:lnTo>
                    <a:pt x="35" y="181"/>
                  </a:lnTo>
                  <a:lnTo>
                    <a:pt x="42" y="181"/>
                  </a:lnTo>
                  <a:lnTo>
                    <a:pt x="42" y="188"/>
                  </a:lnTo>
                  <a:lnTo>
                    <a:pt x="49" y="188"/>
                  </a:lnTo>
                  <a:lnTo>
                    <a:pt x="49" y="188"/>
                  </a:lnTo>
                  <a:lnTo>
                    <a:pt x="56" y="188"/>
                  </a:lnTo>
                  <a:lnTo>
                    <a:pt x="63" y="188"/>
                  </a:lnTo>
                  <a:lnTo>
                    <a:pt x="63" y="188"/>
                  </a:lnTo>
                  <a:lnTo>
                    <a:pt x="63" y="188"/>
                  </a:lnTo>
                  <a:lnTo>
                    <a:pt x="69" y="188"/>
                  </a:lnTo>
                  <a:lnTo>
                    <a:pt x="77" y="188"/>
                  </a:lnTo>
                  <a:lnTo>
                    <a:pt x="77" y="188"/>
                  </a:lnTo>
                  <a:lnTo>
                    <a:pt x="83" y="188"/>
                  </a:lnTo>
                  <a:lnTo>
                    <a:pt x="91" y="181"/>
                  </a:lnTo>
                  <a:lnTo>
                    <a:pt x="91" y="181"/>
                  </a:lnTo>
                  <a:lnTo>
                    <a:pt x="97" y="175"/>
                  </a:lnTo>
                  <a:lnTo>
                    <a:pt x="97" y="167"/>
                  </a:lnTo>
                  <a:lnTo>
                    <a:pt x="105" y="167"/>
                  </a:lnTo>
                  <a:lnTo>
                    <a:pt x="105" y="153"/>
                  </a:lnTo>
                  <a:lnTo>
                    <a:pt x="105" y="147"/>
                  </a:lnTo>
                  <a:lnTo>
                    <a:pt x="105" y="133"/>
                  </a:lnTo>
                  <a:lnTo>
                    <a:pt x="105" y="125"/>
                  </a:lnTo>
                  <a:lnTo>
                    <a:pt x="105" y="111"/>
                  </a:lnTo>
                  <a:lnTo>
                    <a:pt x="105" y="97"/>
                  </a:lnTo>
                  <a:lnTo>
                    <a:pt x="105" y="91"/>
                  </a:lnTo>
                  <a:lnTo>
                    <a:pt x="105" y="77"/>
                  </a:lnTo>
                  <a:lnTo>
                    <a:pt x="105" y="70"/>
                  </a:lnTo>
                  <a:lnTo>
                    <a:pt x="105" y="56"/>
                  </a:lnTo>
                  <a:lnTo>
                    <a:pt x="97" y="49"/>
                  </a:lnTo>
                  <a:lnTo>
                    <a:pt x="97" y="42"/>
                  </a:lnTo>
                  <a:lnTo>
                    <a:pt x="91" y="42"/>
                  </a:lnTo>
                  <a:lnTo>
                    <a:pt x="91" y="35"/>
                  </a:lnTo>
                  <a:lnTo>
                    <a:pt x="83" y="35"/>
                  </a:lnTo>
                  <a:lnTo>
                    <a:pt x="77" y="28"/>
                  </a:lnTo>
                  <a:lnTo>
                    <a:pt x="77" y="28"/>
                  </a:lnTo>
                  <a:lnTo>
                    <a:pt x="69" y="28"/>
                  </a:lnTo>
                  <a:lnTo>
                    <a:pt x="63" y="28"/>
                  </a:lnTo>
                  <a:lnTo>
                    <a:pt x="63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49" y="28"/>
                  </a:lnTo>
                  <a:lnTo>
                    <a:pt x="49" y="28"/>
                  </a:lnTo>
                  <a:lnTo>
                    <a:pt x="49" y="28"/>
                  </a:lnTo>
                  <a:lnTo>
                    <a:pt x="42" y="35"/>
                  </a:lnTo>
                  <a:lnTo>
                    <a:pt x="42" y="35"/>
                  </a:lnTo>
                  <a:lnTo>
                    <a:pt x="42" y="35"/>
                  </a:lnTo>
                  <a:lnTo>
                    <a:pt x="35" y="42"/>
                  </a:lnTo>
                  <a:lnTo>
                    <a:pt x="35" y="42"/>
                  </a:lnTo>
                  <a:lnTo>
                    <a:pt x="35" y="42"/>
                  </a:lnTo>
                  <a:lnTo>
                    <a:pt x="28" y="49"/>
                  </a:lnTo>
                  <a:lnTo>
                    <a:pt x="28" y="49"/>
                  </a:lnTo>
                  <a:lnTo>
                    <a:pt x="28" y="56"/>
                  </a:lnTo>
                  <a:lnTo>
                    <a:pt x="28" y="63"/>
                  </a:lnTo>
                  <a:lnTo>
                    <a:pt x="28" y="63"/>
                  </a:lnTo>
                  <a:lnTo>
                    <a:pt x="28" y="70"/>
                  </a:lnTo>
                  <a:lnTo>
                    <a:pt x="28" y="77"/>
                  </a:lnTo>
                  <a:lnTo>
                    <a:pt x="28" y="83"/>
                  </a:lnTo>
                  <a:lnTo>
                    <a:pt x="28" y="91"/>
                  </a:lnTo>
                  <a:lnTo>
                    <a:pt x="28" y="97"/>
                  </a:lnTo>
                  <a:lnTo>
                    <a:pt x="28" y="10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4905" name="Rectangle 233"/>
            <p:cNvSpPr>
              <a:spLocks noChangeArrowheads="1"/>
            </p:cNvSpPr>
            <p:nvPr/>
          </p:nvSpPr>
          <p:spPr bwMode="auto">
            <a:xfrm>
              <a:off x="502" y="5448"/>
              <a:ext cx="314" cy="157"/>
            </a:xfrm>
            <a:prstGeom prst="rect">
              <a:avLst/>
            </a:prstGeom>
            <a:solidFill>
              <a:srgbClr val="FF9999"/>
            </a:solidFill>
            <a:ln w="25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4906" name="Freeform 234"/>
            <p:cNvSpPr>
              <a:spLocks/>
            </p:cNvSpPr>
            <p:nvPr/>
          </p:nvSpPr>
          <p:spPr bwMode="auto">
            <a:xfrm>
              <a:off x="896" y="5451"/>
              <a:ext cx="38" cy="111"/>
            </a:xfrm>
            <a:custGeom>
              <a:avLst/>
              <a:gdLst/>
              <a:ahLst/>
              <a:cxnLst>
                <a:cxn ang="0">
                  <a:pos x="77" y="223"/>
                </a:cxn>
                <a:cxn ang="0">
                  <a:pos x="48" y="223"/>
                </a:cxn>
                <a:cxn ang="0">
                  <a:pos x="48" y="56"/>
                </a:cxn>
                <a:cxn ang="0">
                  <a:pos x="42" y="63"/>
                </a:cxn>
                <a:cxn ang="0">
                  <a:pos x="34" y="63"/>
                </a:cxn>
                <a:cxn ang="0">
                  <a:pos x="34" y="63"/>
                </a:cxn>
                <a:cxn ang="0">
                  <a:pos x="28" y="70"/>
                </a:cxn>
                <a:cxn ang="0">
                  <a:pos x="28" y="70"/>
                </a:cxn>
                <a:cxn ang="0">
                  <a:pos x="20" y="70"/>
                </a:cxn>
                <a:cxn ang="0">
                  <a:pos x="20" y="77"/>
                </a:cxn>
                <a:cxn ang="0">
                  <a:pos x="14" y="77"/>
                </a:cxn>
                <a:cxn ang="0">
                  <a:pos x="14" y="84"/>
                </a:cxn>
                <a:cxn ang="0">
                  <a:pos x="6" y="84"/>
                </a:cxn>
                <a:cxn ang="0">
                  <a:pos x="6" y="84"/>
                </a:cxn>
                <a:cxn ang="0">
                  <a:pos x="0" y="84"/>
                </a:cxn>
                <a:cxn ang="0">
                  <a:pos x="0" y="84"/>
                </a:cxn>
                <a:cxn ang="0">
                  <a:pos x="0" y="84"/>
                </a:cxn>
                <a:cxn ang="0">
                  <a:pos x="0" y="84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6" y="56"/>
                </a:cxn>
                <a:cxn ang="0">
                  <a:pos x="14" y="56"/>
                </a:cxn>
                <a:cxn ang="0">
                  <a:pos x="14" y="49"/>
                </a:cxn>
                <a:cxn ang="0">
                  <a:pos x="20" y="49"/>
                </a:cxn>
                <a:cxn ang="0">
                  <a:pos x="28" y="42"/>
                </a:cxn>
                <a:cxn ang="0">
                  <a:pos x="28" y="42"/>
                </a:cxn>
                <a:cxn ang="0">
                  <a:pos x="34" y="35"/>
                </a:cxn>
                <a:cxn ang="0">
                  <a:pos x="34" y="35"/>
                </a:cxn>
                <a:cxn ang="0">
                  <a:pos x="42" y="28"/>
                </a:cxn>
                <a:cxn ang="0">
                  <a:pos x="42" y="21"/>
                </a:cxn>
                <a:cxn ang="0">
                  <a:pos x="48" y="21"/>
                </a:cxn>
                <a:cxn ang="0">
                  <a:pos x="48" y="14"/>
                </a:cxn>
                <a:cxn ang="0">
                  <a:pos x="48" y="8"/>
                </a:cxn>
                <a:cxn ang="0">
                  <a:pos x="48" y="8"/>
                </a:cxn>
                <a:cxn ang="0">
                  <a:pos x="77" y="0"/>
                </a:cxn>
                <a:cxn ang="0">
                  <a:pos x="77" y="223"/>
                </a:cxn>
              </a:cxnLst>
              <a:rect l="0" t="0" r="r" b="b"/>
              <a:pathLst>
                <a:path w="77" h="223">
                  <a:moveTo>
                    <a:pt x="77" y="223"/>
                  </a:moveTo>
                  <a:lnTo>
                    <a:pt x="48" y="223"/>
                  </a:lnTo>
                  <a:lnTo>
                    <a:pt x="48" y="56"/>
                  </a:lnTo>
                  <a:lnTo>
                    <a:pt x="42" y="63"/>
                  </a:lnTo>
                  <a:lnTo>
                    <a:pt x="34" y="63"/>
                  </a:lnTo>
                  <a:lnTo>
                    <a:pt x="34" y="63"/>
                  </a:lnTo>
                  <a:lnTo>
                    <a:pt x="28" y="70"/>
                  </a:lnTo>
                  <a:lnTo>
                    <a:pt x="28" y="70"/>
                  </a:lnTo>
                  <a:lnTo>
                    <a:pt x="20" y="70"/>
                  </a:lnTo>
                  <a:lnTo>
                    <a:pt x="20" y="77"/>
                  </a:lnTo>
                  <a:lnTo>
                    <a:pt x="14" y="77"/>
                  </a:lnTo>
                  <a:lnTo>
                    <a:pt x="14" y="84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6" y="56"/>
                  </a:lnTo>
                  <a:lnTo>
                    <a:pt x="14" y="56"/>
                  </a:lnTo>
                  <a:lnTo>
                    <a:pt x="14" y="49"/>
                  </a:lnTo>
                  <a:lnTo>
                    <a:pt x="20" y="49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34" y="35"/>
                  </a:lnTo>
                  <a:lnTo>
                    <a:pt x="34" y="35"/>
                  </a:lnTo>
                  <a:lnTo>
                    <a:pt x="42" y="28"/>
                  </a:lnTo>
                  <a:lnTo>
                    <a:pt x="42" y="21"/>
                  </a:lnTo>
                  <a:lnTo>
                    <a:pt x="48" y="21"/>
                  </a:lnTo>
                  <a:lnTo>
                    <a:pt x="48" y="14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77" y="0"/>
                  </a:lnTo>
                  <a:lnTo>
                    <a:pt x="77" y="2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4907" name="Freeform 235"/>
            <p:cNvSpPr>
              <a:spLocks noEditPoints="1"/>
            </p:cNvSpPr>
            <p:nvPr/>
          </p:nvSpPr>
          <p:spPr bwMode="auto">
            <a:xfrm>
              <a:off x="972" y="5455"/>
              <a:ext cx="67" cy="107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0" y="62"/>
                </a:cxn>
                <a:cxn ang="0">
                  <a:pos x="8" y="34"/>
                </a:cxn>
                <a:cxn ang="0">
                  <a:pos x="22" y="20"/>
                </a:cxn>
                <a:cxn ang="0">
                  <a:pos x="28" y="6"/>
                </a:cxn>
                <a:cxn ang="0">
                  <a:pos x="50" y="0"/>
                </a:cxn>
                <a:cxn ang="0">
                  <a:pos x="70" y="0"/>
                </a:cxn>
                <a:cxn ang="0">
                  <a:pos x="91" y="6"/>
                </a:cxn>
                <a:cxn ang="0">
                  <a:pos x="105" y="13"/>
                </a:cxn>
                <a:cxn ang="0">
                  <a:pos x="119" y="27"/>
                </a:cxn>
                <a:cxn ang="0">
                  <a:pos x="126" y="48"/>
                </a:cxn>
                <a:cxn ang="0">
                  <a:pos x="133" y="76"/>
                </a:cxn>
                <a:cxn ang="0">
                  <a:pos x="133" y="111"/>
                </a:cxn>
                <a:cxn ang="0">
                  <a:pos x="133" y="145"/>
                </a:cxn>
                <a:cxn ang="0">
                  <a:pos x="126" y="173"/>
                </a:cxn>
                <a:cxn ang="0">
                  <a:pos x="119" y="194"/>
                </a:cxn>
                <a:cxn ang="0">
                  <a:pos x="105" y="208"/>
                </a:cxn>
                <a:cxn ang="0">
                  <a:pos x="91" y="215"/>
                </a:cxn>
                <a:cxn ang="0">
                  <a:pos x="70" y="215"/>
                </a:cxn>
                <a:cxn ang="0">
                  <a:pos x="56" y="215"/>
                </a:cxn>
                <a:cxn ang="0">
                  <a:pos x="42" y="215"/>
                </a:cxn>
                <a:cxn ang="0">
                  <a:pos x="28" y="208"/>
                </a:cxn>
                <a:cxn ang="0">
                  <a:pos x="22" y="208"/>
                </a:cxn>
                <a:cxn ang="0">
                  <a:pos x="8" y="187"/>
                </a:cxn>
                <a:cxn ang="0">
                  <a:pos x="0" y="159"/>
                </a:cxn>
                <a:cxn ang="0">
                  <a:pos x="0" y="131"/>
                </a:cxn>
                <a:cxn ang="0">
                  <a:pos x="0" y="111"/>
                </a:cxn>
                <a:cxn ang="0">
                  <a:pos x="28" y="131"/>
                </a:cxn>
                <a:cxn ang="0">
                  <a:pos x="28" y="159"/>
                </a:cxn>
                <a:cxn ang="0">
                  <a:pos x="36" y="181"/>
                </a:cxn>
                <a:cxn ang="0">
                  <a:pos x="50" y="187"/>
                </a:cxn>
                <a:cxn ang="0">
                  <a:pos x="64" y="187"/>
                </a:cxn>
                <a:cxn ang="0">
                  <a:pos x="70" y="187"/>
                </a:cxn>
                <a:cxn ang="0">
                  <a:pos x="84" y="187"/>
                </a:cxn>
                <a:cxn ang="0">
                  <a:pos x="98" y="173"/>
                </a:cxn>
                <a:cxn ang="0">
                  <a:pos x="105" y="153"/>
                </a:cxn>
                <a:cxn ang="0">
                  <a:pos x="105" y="125"/>
                </a:cxn>
                <a:cxn ang="0">
                  <a:pos x="105" y="90"/>
                </a:cxn>
                <a:cxn ang="0">
                  <a:pos x="105" y="55"/>
                </a:cxn>
                <a:cxn ang="0">
                  <a:pos x="91" y="41"/>
                </a:cxn>
                <a:cxn ang="0">
                  <a:pos x="77" y="27"/>
                </a:cxn>
                <a:cxn ang="0">
                  <a:pos x="64" y="27"/>
                </a:cxn>
                <a:cxn ang="0">
                  <a:pos x="56" y="27"/>
                </a:cxn>
                <a:cxn ang="0">
                  <a:pos x="50" y="27"/>
                </a:cxn>
                <a:cxn ang="0">
                  <a:pos x="42" y="34"/>
                </a:cxn>
                <a:cxn ang="0">
                  <a:pos x="36" y="41"/>
                </a:cxn>
                <a:cxn ang="0">
                  <a:pos x="28" y="55"/>
                </a:cxn>
                <a:cxn ang="0">
                  <a:pos x="28" y="69"/>
                </a:cxn>
                <a:cxn ang="0">
                  <a:pos x="28" y="90"/>
                </a:cxn>
              </a:cxnLst>
              <a:rect l="0" t="0" r="r" b="b"/>
              <a:pathLst>
                <a:path w="133" h="215">
                  <a:moveTo>
                    <a:pt x="0" y="111"/>
                  </a:moveTo>
                  <a:lnTo>
                    <a:pt x="0" y="103"/>
                  </a:lnTo>
                  <a:lnTo>
                    <a:pt x="0" y="90"/>
                  </a:lnTo>
                  <a:lnTo>
                    <a:pt x="0" y="76"/>
                  </a:lnTo>
                  <a:lnTo>
                    <a:pt x="0" y="69"/>
                  </a:lnTo>
                  <a:lnTo>
                    <a:pt x="0" y="62"/>
                  </a:lnTo>
                  <a:lnTo>
                    <a:pt x="0" y="48"/>
                  </a:lnTo>
                  <a:lnTo>
                    <a:pt x="8" y="41"/>
                  </a:lnTo>
                  <a:lnTo>
                    <a:pt x="8" y="34"/>
                  </a:lnTo>
                  <a:lnTo>
                    <a:pt x="14" y="27"/>
                  </a:lnTo>
                  <a:lnTo>
                    <a:pt x="14" y="20"/>
                  </a:lnTo>
                  <a:lnTo>
                    <a:pt x="22" y="20"/>
                  </a:lnTo>
                  <a:lnTo>
                    <a:pt x="22" y="13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4" y="0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84" y="0"/>
                  </a:lnTo>
                  <a:lnTo>
                    <a:pt x="91" y="6"/>
                  </a:lnTo>
                  <a:lnTo>
                    <a:pt x="98" y="6"/>
                  </a:lnTo>
                  <a:lnTo>
                    <a:pt x="98" y="13"/>
                  </a:lnTo>
                  <a:lnTo>
                    <a:pt x="105" y="13"/>
                  </a:lnTo>
                  <a:lnTo>
                    <a:pt x="112" y="20"/>
                  </a:lnTo>
                  <a:lnTo>
                    <a:pt x="112" y="27"/>
                  </a:lnTo>
                  <a:lnTo>
                    <a:pt x="119" y="27"/>
                  </a:lnTo>
                  <a:lnTo>
                    <a:pt x="119" y="34"/>
                  </a:lnTo>
                  <a:lnTo>
                    <a:pt x="126" y="41"/>
                  </a:lnTo>
                  <a:lnTo>
                    <a:pt x="126" y="48"/>
                  </a:lnTo>
                  <a:lnTo>
                    <a:pt x="126" y="55"/>
                  </a:lnTo>
                  <a:lnTo>
                    <a:pt x="133" y="62"/>
                  </a:lnTo>
                  <a:lnTo>
                    <a:pt x="133" y="76"/>
                  </a:lnTo>
                  <a:lnTo>
                    <a:pt x="133" y="90"/>
                  </a:lnTo>
                  <a:lnTo>
                    <a:pt x="133" y="97"/>
                  </a:lnTo>
                  <a:lnTo>
                    <a:pt x="133" y="111"/>
                  </a:lnTo>
                  <a:lnTo>
                    <a:pt x="133" y="125"/>
                  </a:lnTo>
                  <a:lnTo>
                    <a:pt x="133" y="139"/>
                  </a:lnTo>
                  <a:lnTo>
                    <a:pt x="133" y="145"/>
                  </a:lnTo>
                  <a:lnTo>
                    <a:pt x="133" y="153"/>
                  </a:lnTo>
                  <a:lnTo>
                    <a:pt x="133" y="159"/>
                  </a:lnTo>
                  <a:lnTo>
                    <a:pt x="126" y="173"/>
                  </a:lnTo>
                  <a:lnTo>
                    <a:pt x="126" y="181"/>
                  </a:lnTo>
                  <a:lnTo>
                    <a:pt x="119" y="187"/>
                  </a:lnTo>
                  <a:lnTo>
                    <a:pt x="119" y="194"/>
                  </a:lnTo>
                  <a:lnTo>
                    <a:pt x="112" y="194"/>
                  </a:lnTo>
                  <a:lnTo>
                    <a:pt x="112" y="201"/>
                  </a:lnTo>
                  <a:lnTo>
                    <a:pt x="105" y="208"/>
                  </a:lnTo>
                  <a:lnTo>
                    <a:pt x="98" y="208"/>
                  </a:lnTo>
                  <a:lnTo>
                    <a:pt x="98" y="215"/>
                  </a:lnTo>
                  <a:lnTo>
                    <a:pt x="91" y="215"/>
                  </a:lnTo>
                  <a:lnTo>
                    <a:pt x="84" y="215"/>
                  </a:lnTo>
                  <a:lnTo>
                    <a:pt x="77" y="215"/>
                  </a:lnTo>
                  <a:lnTo>
                    <a:pt x="70" y="215"/>
                  </a:lnTo>
                  <a:lnTo>
                    <a:pt x="70" y="215"/>
                  </a:lnTo>
                  <a:lnTo>
                    <a:pt x="64" y="215"/>
                  </a:lnTo>
                  <a:lnTo>
                    <a:pt x="56" y="215"/>
                  </a:lnTo>
                  <a:lnTo>
                    <a:pt x="50" y="215"/>
                  </a:lnTo>
                  <a:lnTo>
                    <a:pt x="42" y="215"/>
                  </a:lnTo>
                  <a:lnTo>
                    <a:pt x="42" y="215"/>
                  </a:lnTo>
                  <a:lnTo>
                    <a:pt x="36" y="215"/>
                  </a:lnTo>
                  <a:lnTo>
                    <a:pt x="28" y="215"/>
                  </a:lnTo>
                  <a:lnTo>
                    <a:pt x="28" y="208"/>
                  </a:lnTo>
                  <a:lnTo>
                    <a:pt x="22" y="208"/>
                  </a:lnTo>
                  <a:lnTo>
                    <a:pt x="22" y="208"/>
                  </a:lnTo>
                  <a:lnTo>
                    <a:pt x="22" y="208"/>
                  </a:lnTo>
                  <a:lnTo>
                    <a:pt x="14" y="201"/>
                  </a:lnTo>
                  <a:lnTo>
                    <a:pt x="14" y="194"/>
                  </a:lnTo>
                  <a:lnTo>
                    <a:pt x="8" y="187"/>
                  </a:lnTo>
                  <a:lnTo>
                    <a:pt x="8" y="181"/>
                  </a:lnTo>
                  <a:lnTo>
                    <a:pt x="0" y="173"/>
                  </a:lnTo>
                  <a:lnTo>
                    <a:pt x="0" y="159"/>
                  </a:lnTo>
                  <a:lnTo>
                    <a:pt x="0" y="153"/>
                  </a:lnTo>
                  <a:lnTo>
                    <a:pt x="0" y="145"/>
                  </a:lnTo>
                  <a:lnTo>
                    <a:pt x="0" y="131"/>
                  </a:lnTo>
                  <a:lnTo>
                    <a:pt x="0" y="125"/>
                  </a:lnTo>
                  <a:lnTo>
                    <a:pt x="0" y="117"/>
                  </a:lnTo>
                  <a:lnTo>
                    <a:pt x="0" y="111"/>
                  </a:lnTo>
                  <a:close/>
                  <a:moveTo>
                    <a:pt x="28" y="103"/>
                  </a:moveTo>
                  <a:lnTo>
                    <a:pt x="28" y="125"/>
                  </a:lnTo>
                  <a:lnTo>
                    <a:pt x="28" y="131"/>
                  </a:lnTo>
                  <a:lnTo>
                    <a:pt x="28" y="145"/>
                  </a:lnTo>
                  <a:lnTo>
                    <a:pt x="28" y="153"/>
                  </a:lnTo>
                  <a:lnTo>
                    <a:pt x="28" y="159"/>
                  </a:lnTo>
                  <a:lnTo>
                    <a:pt x="28" y="167"/>
                  </a:lnTo>
                  <a:lnTo>
                    <a:pt x="36" y="173"/>
                  </a:lnTo>
                  <a:lnTo>
                    <a:pt x="36" y="181"/>
                  </a:lnTo>
                  <a:lnTo>
                    <a:pt x="42" y="181"/>
                  </a:lnTo>
                  <a:lnTo>
                    <a:pt x="42" y="187"/>
                  </a:lnTo>
                  <a:lnTo>
                    <a:pt x="50" y="187"/>
                  </a:lnTo>
                  <a:lnTo>
                    <a:pt x="50" y="187"/>
                  </a:lnTo>
                  <a:lnTo>
                    <a:pt x="56" y="187"/>
                  </a:lnTo>
                  <a:lnTo>
                    <a:pt x="64" y="187"/>
                  </a:lnTo>
                  <a:lnTo>
                    <a:pt x="64" y="187"/>
                  </a:lnTo>
                  <a:lnTo>
                    <a:pt x="64" y="187"/>
                  </a:lnTo>
                  <a:lnTo>
                    <a:pt x="70" y="187"/>
                  </a:lnTo>
                  <a:lnTo>
                    <a:pt x="77" y="187"/>
                  </a:lnTo>
                  <a:lnTo>
                    <a:pt x="77" y="187"/>
                  </a:lnTo>
                  <a:lnTo>
                    <a:pt x="84" y="187"/>
                  </a:lnTo>
                  <a:lnTo>
                    <a:pt x="91" y="181"/>
                  </a:lnTo>
                  <a:lnTo>
                    <a:pt x="91" y="181"/>
                  </a:lnTo>
                  <a:lnTo>
                    <a:pt x="98" y="173"/>
                  </a:lnTo>
                  <a:lnTo>
                    <a:pt x="98" y="167"/>
                  </a:lnTo>
                  <a:lnTo>
                    <a:pt x="105" y="167"/>
                  </a:lnTo>
                  <a:lnTo>
                    <a:pt x="105" y="153"/>
                  </a:lnTo>
                  <a:lnTo>
                    <a:pt x="105" y="145"/>
                  </a:lnTo>
                  <a:lnTo>
                    <a:pt x="105" y="131"/>
                  </a:lnTo>
                  <a:lnTo>
                    <a:pt x="105" y="125"/>
                  </a:lnTo>
                  <a:lnTo>
                    <a:pt x="105" y="111"/>
                  </a:lnTo>
                  <a:lnTo>
                    <a:pt x="105" y="97"/>
                  </a:lnTo>
                  <a:lnTo>
                    <a:pt x="105" y="90"/>
                  </a:lnTo>
                  <a:lnTo>
                    <a:pt x="105" y="76"/>
                  </a:lnTo>
                  <a:lnTo>
                    <a:pt x="105" y="69"/>
                  </a:lnTo>
                  <a:lnTo>
                    <a:pt x="105" y="55"/>
                  </a:lnTo>
                  <a:lnTo>
                    <a:pt x="98" y="48"/>
                  </a:lnTo>
                  <a:lnTo>
                    <a:pt x="98" y="41"/>
                  </a:lnTo>
                  <a:lnTo>
                    <a:pt x="91" y="41"/>
                  </a:lnTo>
                  <a:lnTo>
                    <a:pt x="91" y="34"/>
                  </a:lnTo>
                  <a:lnTo>
                    <a:pt x="84" y="34"/>
                  </a:lnTo>
                  <a:lnTo>
                    <a:pt x="77" y="27"/>
                  </a:lnTo>
                  <a:lnTo>
                    <a:pt x="77" y="27"/>
                  </a:lnTo>
                  <a:lnTo>
                    <a:pt x="70" y="27"/>
                  </a:lnTo>
                  <a:lnTo>
                    <a:pt x="64" y="27"/>
                  </a:lnTo>
                  <a:lnTo>
                    <a:pt x="64" y="27"/>
                  </a:lnTo>
                  <a:lnTo>
                    <a:pt x="56" y="27"/>
                  </a:lnTo>
                  <a:lnTo>
                    <a:pt x="56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42" y="34"/>
                  </a:lnTo>
                  <a:lnTo>
                    <a:pt x="42" y="34"/>
                  </a:lnTo>
                  <a:lnTo>
                    <a:pt x="42" y="34"/>
                  </a:lnTo>
                  <a:lnTo>
                    <a:pt x="36" y="41"/>
                  </a:lnTo>
                  <a:lnTo>
                    <a:pt x="36" y="41"/>
                  </a:lnTo>
                  <a:lnTo>
                    <a:pt x="36" y="41"/>
                  </a:lnTo>
                  <a:lnTo>
                    <a:pt x="28" y="48"/>
                  </a:lnTo>
                  <a:lnTo>
                    <a:pt x="28" y="48"/>
                  </a:lnTo>
                  <a:lnTo>
                    <a:pt x="28" y="55"/>
                  </a:lnTo>
                  <a:lnTo>
                    <a:pt x="28" y="62"/>
                  </a:lnTo>
                  <a:lnTo>
                    <a:pt x="28" y="62"/>
                  </a:lnTo>
                  <a:lnTo>
                    <a:pt x="28" y="69"/>
                  </a:lnTo>
                  <a:lnTo>
                    <a:pt x="28" y="76"/>
                  </a:lnTo>
                  <a:lnTo>
                    <a:pt x="28" y="83"/>
                  </a:lnTo>
                  <a:lnTo>
                    <a:pt x="28" y="90"/>
                  </a:lnTo>
                  <a:lnTo>
                    <a:pt x="28" y="97"/>
                  </a:lnTo>
                  <a:lnTo>
                    <a:pt x="28" y="10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4908" name="Freeform 236"/>
            <p:cNvSpPr>
              <a:spLocks/>
            </p:cNvSpPr>
            <p:nvPr/>
          </p:nvSpPr>
          <p:spPr bwMode="auto">
            <a:xfrm>
              <a:off x="1063" y="5548"/>
              <a:ext cx="14" cy="35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0" y="0"/>
                </a:cxn>
                <a:cxn ang="0">
                  <a:pos x="28" y="0"/>
                </a:cxn>
                <a:cxn ang="0">
                  <a:pos x="28" y="28"/>
                </a:cxn>
                <a:cxn ang="0">
                  <a:pos x="22" y="28"/>
                </a:cxn>
                <a:cxn ang="0">
                  <a:pos x="22" y="35"/>
                </a:cxn>
                <a:cxn ang="0">
                  <a:pos x="22" y="42"/>
                </a:cxn>
                <a:cxn ang="0">
                  <a:pos x="22" y="42"/>
                </a:cxn>
                <a:cxn ang="0">
                  <a:pos x="22" y="49"/>
                </a:cxn>
                <a:cxn ang="0">
                  <a:pos x="22" y="56"/>
                </a:cxn>
                <a:cxn ang="0">
                  <a:pos x="22" y="56"/>
                </a:cxn>
                <a:cxn ang="0">
                  <a:pos x="14" y="63"/>
                </a:cxn>
                <a:cxn ang="0">
                  <a:pos x="14" y="63"/>
                </a:cxn>
                <a:cxn ang="0">
                  <a:pos x="14" y="70"/>
                </a:cxn>
                <a:cxn ang="0">
                  <a:pos x="14" y="70"/>
                </a:cxn>
                <a:cxn ang="0">
                  <a:pos x="8" y="70"/>
                </a:cxn>
                <a:cxn ang="0">
                  <a:pos x="8" y="70"/>
                </a:cxn>
                <a:cxn ang="0">
                  <a:pos x="8" y="70"/>
                </a:cxn>
                <a:cxn ang="0">
                  <a:pos x="8" y="70"/>
                </a:cxn>
                <a:cxn ang="0">
                  <a:pos x="0" y="63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8" y="49"/>
                </a:cxn>
                <a:cxn ang="0">
                  <a:pos x="8" y="49"/>
                </a:cxn>
                <a:cxn ang="0">
                  <a:pos x="8" y="49"/>
                </a:cxn>
                <a:cxn ang="0">
                  <a:pos x="8" y="42"/>
                </a:cxn>
                <a:cxn ang="0">
                  <a:pos x="8" y="42"/>
                </a:cxn>
                <a:cxn ang="0">
                  <a:pos x="8" y="35"/>
                </a:cxn>
                <a:cxn ang="0">
                  <a:pos x="8" y="28"/>
                </a:cxn>
                <a:cxn ang="0">
                  <a:pos x="8" y="28"/>
                </a:cxn>
                <a:cxn ang="0">
                  <a:pos x="0" y="28"/>
                </a:cxn>
              </a:cxnLst>
              <a:rect l="0" t="0" r="r" b="b"/>
              <a:pathLst>
                <a:path w="28" h="70">
                  <a:moveTo>
                    <a:pt x="0" y="28"/>
                  </a:moveTo>
                  <a:lnTo>
                    <a:pt x="0" y="0"/>
                  </a:lnTo>
                  <a:lnTo>
                    <a:pt x="28" y="0"/>
                  </a:lnTo>
                  <a:lnTo>
                    <a:pt x="28" y="28"/>
                  </a:lnTo>
                  <a:lnTo>
                    <a:pt x="22" y="28"/>
                  </a:lnTo>
                  <a:lnTo>
                    <a:pt x="22" y="35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2" y="49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14" y="63"/>
                  </a:lnTo>
                  <a:lnTo>
                    <a:pt x="14" y="63"/>
                  </a:lnTo>
                  <a:lnTo>
                    <a:pt x="14" y="70"/>
                  </a:lnTo>
                  <a:lnTo>
                    <a:pt x="14" y="70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0" y="63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8" y="49"/>
                  </a:lnTo>
                  <a:lnTo>
                    <a:pt x="8" y="49"/>
                  </a:lnTo>
                  <a:lnTo>
                    <a:pt x="8" y="49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35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4909" name="Freeform 237"/>
            <p:cNvSpPr>
              <a:spLocks noEditPoints="1"/>
            </p:cNvSpPr>
            <p:nvPr/>
          </p:nvSpPr>
          <p:spPr bwMode="auto">
            <a:xfrm>
              <a:off x="1101" y="5455"/>
              <a:ext cx="66" cy="107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0" y="62"/>
                </a:cxn>
                <a:cxn ang="0">
                  <a:pos x="6" y="34"/>
                </a:cxn>
                <a:cxn ang="0">
                  <a:pos x="20" y="20"/>
                </a:cxn>
                <a:cxn ang="0">
                  <a:pos x="28" y="6"/>
                </a:cxn>
                <a:cxn ang="0">
                  <a:pos x="48" y="0"/>
                </a:cxn>
                <a:cxn ang="0">
                  <a:pos x="69" y="0"/>
                </a:cxn>
                <a:cxn ang="0">
                  <a:pos x="90" y="6"/>
                </a:cxn>
                <a:cxn ang="0">
                  <a:pos x="104" y="13"/>
                </a:cxn>
                <a:cxn ang="0">
                  <a:pos x="118" y="27"/>
                </a:cxn>
                <a:cxn ang="0">
                  <a:pos x="125" y="48"/>
                </a:cxn>
                <a:cxn ang="0">
                  <a:pos x="131" y="76"/>
                </a:cxn>
                <a:cxn ang="0">
                  <a:pos x="131" y="111"/>
                </a:cxn>
                <a:cxn ang="0">
                  <a:pos x="131" y="145"/>
                </a:cxn>
                <a:cxn ang="0">
                  <a:pos x="125" y="173"/>
                </a:cxn>
                <a:cxn ang="0">
                  <a:pos x="118" y="194"/>
                </a:cxn>
                <a:cxn ang="0">
                  <a:pos x="104" y="208"/>
                </a:cxn>
                <a:cxn ang="0">
                  <a:pos x="90" y="215"/>
                </a:cxn>
                <a:cxn ang="0">
                  <a:pos x="69" y="215"/>
                </a:cxn>
                <a:cxn ang="0">
                  <a:pos x="55" y="215"/>
                </a:cxn>
                <a:cxn ang="0">
                  <a:pos x="41" y="215"/>
                </a:cxn>
                <a:cxn ang="0">
                  <a:pos x="28" y="208"/>
                </a:cxn>
                <a:cxn ang="0">
                  <a:pos x="20" y="208"/>
                </a:cxn>
                <a:cxn ang="0">
                  <a:pos x="6" y="187"/>
                </a:cxn>
                <a:cxn ang="0">
                  <a:pos x="0" y="159"/>
                </a:cxn>
                <a:cxn ang="0">
                  <a:pos x="0" y="131"/>
                </a:cxn>
                <a:cxn ang="0">
                  <a:pos x="0" y="111"/>
                </a:cxn>
                <a:cxn ang="0">
                  <a:pos x="28" y="131"/>
                </a:cxn>
                <a:cxn ang="0">
                  <a:pos x="28" y="159"/>
                </a:cxn>
                <a:cxn ang="0">
                  <a:pos x="34" y="181"/>
                </a:cxn>
                <a:cxn ang="0">
                  <a:pos x="48" y="187"/>
                </a:cxn>
                <a:cxn ang="0">
                  <a:pos x="62" y="187"/>
                </a:cxn>
                <a:cxn ang="0">
                  <a:pos x="69" y="187"/>
                </a:cxn>
                <a:cxn ang="0">
                  <a:pos x="83" y="187"/>
                </a:cxn>
                <a:cxn ang="0">
                  <a:pos x="97" y="173"/>
                </a:cxn>
                <a:cxn ang="0">
                  <a:pos x="104" y="153"/>
                </a:cxn>
                <a:cxn ang="0">
                  <a:pos x="104" y="125"/>
                </a:cxn>
                <a:cxn ang="0">
                  <a:pos x="104" y="90"/>
                </a:cxn>
                <a:cxn ang="0">
                  <a:pos x="104" y="55"/>
                </a:cxn>
                <a:cxn ang="0">
                  <a:pos x="90" y="41"/>
                </a:cxn>
                <a:cxn ang="0">
                  <a:pos x="76" y="27"/>
                </a:cxn>
                <a:cxn ang="0">
                  <a:pos x="62" y="27"/>
                </a:cxn>
                <a:cxn ang="0">
                  <a:pos x="55" y="27"/>
                </a:cxn>
                <a:cxn ang="0">
                  <a:pos x="48" y="27"/>
                </a:cxn>
                <a:cxn ang="0">
                  <a:pos x="41" y="34"/>
                </a:cxn>
                <a:cxn ang="0">
                  <a:pos x="34" y="41"/>
                </a:cxn>
                <a:cxn ang="0">
                  <a:pos x="28" y="55"/>
                </a:cxn>
                <a:cxn ang="0">
                  <a:pos x="28" y="69"/>
                </a:cxn>
                <a:cxn ang="0">
                  <a:pos x="28" y="90"/>
                </a:cxn>
              </a:cxnLst>
              <a:rect l="0" t="0" r="r" b="b"/>
              <a:pathLst>
                <a:path w="131" h="215">
                  <a:moveTo>
                    <a:pt x="0" y="111"/>
                  </a:moveTo>
                  <a:lnTo>
                    <a:pt x="0" y="103"/>
                  </a:lnTo>
                  <a:lnTo>
                    <a:pt x="0" y="90"/>
                  </a:lnTo>
                  <a:lnTo>
                    <a:pt x="0" y="76"/>
                  </a:lnTo>
                  <a:lnTo>
                    <a:pt x="0" y="69"/>
                  </a:lnTo>
                  <a:lnTo>
                    <a:pt x="0" y="62"/>
                  </a:lnTo>
                  <a:lnTo>
                    <a:pt x="0" y="48"/>
                  </a:lnTo>
                  <a:lnTo>
                    <a:pt x="6" y="41"/>
                  </a:lnTo>
                  <a:lnTo>
                    <a:pt x="6" y="34"/>
                  </a:lnTo>
                  <a:lnTo>
                    <a:pt x="14" y="27"/>
                  </a:lnTo>
                  <a:lnTo>
                    <a:pt x="14" y="20"/>
                  </a:lnTo>
                  <a:lnTo>
                    <a:pt x="20" y="20"/>
                  </a:lnTo>
                  <a:lnTo>
                    <a:pt x="20" y="13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55" y="0"/>
                  </a:lnTo>
                  <a:lnTo>
                    <a:pt x="62" y="0"/>
                  </a:lnTo>
                  <a:lnTo>
                    <a:pt x="69" y="0"/>
                  </a:lnTo>
                  <a:lnTo>
                    <a:pt x="76" y="0"/>
                  </a:lnTo>
                  <a:lnTo>
                    <a:pt x="83" y="0"/>
                  </a:lnTo>
                  <a:lnTo>
                    <a:pt x="90" y="6"/>
                  </a:lnTo>
                  <a:lnTo>
                    <a:pt x="97" y="6"/>
                  </a:lnTo>
                  <a:lnTo>
                    <a:pt x="97" y="13"/>
                  </a:lnTo>
                  <a:lnTo>
                    <a:pt x="104" y="13"/>
                  </a:lnTo>
                  <a:lnTo>
                    <a:pt x="111" y="20"/>
                  </a:lnTo>
                  <a:lnTo>
                    <a:pt x="111" y="27"/>
                  </a:lnTo>
                  <a:lnTo>
                    <a:pt x="118" y="27"/>
                  </a:lnTo>
                  <a:lnTo>
                    <a:pt x="118" y="34"/>
                  </a:lnTo>
                  <a:lnTo>
                    <a:pt x="125" y="41"/>
                  </a:lnTo>
                  <a:lnTo>
                    <a:pt x="125" y="48"/>
                  </a:lnTo>
                  <a:lnTo>
                    <a:pt x="125" y="55"/>
                  </a:lnTo>
                  <a:lnTo>
                    <a:pt x="131" y="62"/>
                  </a:lnTo>
                  <a:lnTo>
                    <a:pt x="131" y="76"/>
                  </a:lnTo>
                  <a:lnTo>
                    <a:pt x="131" y="90"/>
                  </a:lnTo>
                  <a:lnTo>
                    <a:pt x="131" y="97"/>
                  </a:lnTo>
                  <a:lnTo>
                    <a:pt x="131" y="111"/>
                  </a:lnTo>
                  <a:lnTo>
                    <a:pt x="131" y="125"/>
                  </a:lnTo>
                  <a:lnTo>
                    <a:pt x="131" y="139"/>
                  </a:lnTo>
                  <a:lnTo>
                    <a:pt x="131" y="145"/>
                  </a:lnTo>
                  <a:lnTo>
                    <a:pt x="131" y="153"/>
                  </a:lnTo>
                  <a:lnTo>
                    <a:pt x="131" y="159"/>
                  </a:lnTo>
                  <a:lnTo>
                    <a:pt x="125" y="173"/>
                  </a:lnTo>
                  <a:lnTo>
                    <a:pt x="125" y="181"/>
                  </a:lnTo>
                  <a:lnTo>
                    <a:pt x="118" y="187"/>
                  </a:lnTo>
                  <a:lnTo>
                    <a:pt x="118" y="194"/>
                  </a:lnTo>
                  <a:lnTo>
                    <a:pt x="111" y="194"/>
                  </a:lnTo>
                  <a:lnTo>
                    <a:pt x="111" y="201"/>
                  </a:lnTo>
                  <a:lnTo>
                    <a:pt x="104" y="208"/>
                  </a:lnTo>
                  <a:lnTo>
                    <a:pt x="97" y="208"/>
                  </a:lnTo>
                  <a:lnTo>
                    <a:pt x="97" y="215"/>
                  </a:lnTo>
                  <a:lnTo>
                    <a:pt x="90" y="215"/>
                  </a:lnTo>
                  <a:lnTo>
                    <a:pt x="83" y="215"/>
                  </a:lnTo>
                  <a:lnTo>
                    <a:pt x="76" y="215"/>
                  </a:lnTo>
                  <a:lnTo>
                    <a:pt x="69" y="215"/>
                  </a:lnTo>
                  <a:lnTo>
                    <a:pt x="69" y="215"/>
                  </a:lnTo>
                  <a:lnTo>
                    <a:pt x="62" y="215"/>
                  </a:lnTo>
                  <a:lnTo>
                    <a:pt x="55" y="215"/>
                  </a:lnTo>
                  <a:lnTo>
                    <a:pt x="48" y="215"/>
                  </a:lnTo>
                  <a:lnTo>
                    <a:pt x="41" y="215"/>
                  </a:lnTo>
                  <a:lnTo>
                    <a:pt x="41" y="215"/>
                  </a:lnTo>
                  <a:lnTo>
                    <a:pt x="34" y="215"/>
                  </a:lnTo>
                  <a:lnTo>
                    <a:pt x="28" y="215"/>
                  </a:lnTo>
                  <a:lnTo>
                    <a:pt x="28" y="208"/>
                  </a:lnTo>
                  <a:lnTo>
                    <a:pt x="20" y="208"/>
                  </a:lnTo>
                  <a:lnTo>
                    <a:pt x="20" y="208"/>
                  </a:lnTo>
                  <a:lnTo>
                    <a:pt x="20" y="208"/>
                  </a:lnTo>
                  <a:lnTo>
                    <a:pt x="14" y="201"/>
                  </a:lnTo>
                  <a:lnTo>
                    <a:pt x="14" y="194"/>
                  </a:lnTo>
                  <a:lnTo>
                    <a:pt x="6" y="187"/>
                  </a:lnTo>
                  <a:lnTo>
                    <a:pt x="6" y="181"/>
                  </a:lnTo>
                  <a:lnTo>
                    <a:pt x="0" y="173"/>
                  </a:lnTo>
                  <a:lnTo>
                    <a:pt x="0" y="159"/>
                  </a:lnTo>
                  <a:lnTo>
                    <a:pt x="0" y="153"/>
                  </a:lnTo>
                  <a:lnTo>
                    <a:pt x="0" y="145"/>
                  </a:lnTo>
                  <a:lnTo>
                    <a:pt x="0" y="131"/>
                  </a:lnTo>
                  <a:lnTo>
                    <a:pt x="0" y="125"/>
                  </a:lnTo>
                  <a:lnTo>
                    <a:pt x="0" y="117"/>
                  </a:lnTo>
                  <a:lnTo>
                    <a:pt x="0" y="111"/>
                  </a:lnTo>
                  <a:close/>
                  <a:moveTo>
                    <a:pt x="28" y="103"/>
                  </a:moveTo>
                  <a:lnTo>
                    <a:pt x="28" y="125"/>
                  </a:lnTo>
                  <a:lnTo>
                    <a:pt x="28" y="131"/>
                  </a:lnTo>
                  <a:lnTo>
                    <a:pt x="28" y="145"/>
                  </a:lnTo>
                  <a:lnTo>
                    <a:pt x="28" y="153"/>
                  </a:lnTo>
                  <a:lnTo>
                    <a:pt x="28" y="159"/>
                  </a:lnTo>
                  <a:lnTo>
                    <a:pt x="28" y="167"/>
                  </a:lnTo>
                  <a:lnTo>
                    <a:pt x="34" y="173"/>
                  </a:lnTo>
                  <a:lnTo>
                    <a:pt x="34" y="181"/>
                  </a:lnTo>
                  <a:lnTo>
                    <a:pt x="41" y="181"/>
                  </a:lnTo>
                  <a:lnTo>
                    <a:pt x="41" y="187"/>
                  </a:lnTo>
                  <a:lnTo>
                    <a:pt x="48" y="187"/>
                  </a:lnTo>
                  <a:lnTo>
                    <a:pt x="48" y="187"/>
                  </a:lnTo>
                  <a:lnTo>
                    <a:pt x="55" y="187"/>
                  </a:lnTo>
                  <a:lnTo>
                    <a:pt x="62" y="187"/>
                  </a:lnTo>
                  <a:lnTo>
                    <a:pt x="62" y="187"/>
                  </a:lnTo>
                  <a:lnTo>
                    <a:pt x="62" y="187"/>
                  </a:lnTo>
                  <a:lnTo>
                    <a:pt x="69" y="187"/>
                  </a:lnTo>
                  <a:lnTo>
                    <a:pt x="76" y="187"/>
                  </a:lnTo>
                  <a:lnTo>
                    <a:pt x="76" y="187"/>
                  </a:lnTo>
                  <a:lnTo>
                    <a:pt x="83" y="187"/>
                  </a:lnTo>
                  <a:lnTo>
                    <a:pt x="90" y="181"/>
                  </a:lnTo>
                  <a:lnTo>
                    <a:pt x="90" y="181"/>
                  </a:lnTo>
                  <a:lnTo>
                    <a:pt x="97" y="173"/>
                  </a:lnTo>
                  <a:lnTo>
                    <a:pt x="97" y="167"/>
                  </a:lnTo>
                  <a:lnTo>
                    <a:pt x="104" y="167"/>
                  </a:lnTo>
                  <a:lnTo>
                    <a:pt x="104" y="153"/>
                  </a:lnTo>
                  <a:lnTo>
                    <a:pt x="104" y="145"/>
                  </a:lnTo>
                  <a:lnTo>
                    <a:pt x="104" y="131"/>
                  </a:lnTo>
                  <a:lnTo>
                    <a:pt x="104" y="125"/>
                  </a:lnTo>
                  <a:lnTo>
                    <a:pt x="104" y="111"/>
                  </a:lnTo>
                  <a:lnTo>
                    <a:pt x="104" y="97"/>
                  </a:lnTo>
                  <a:lnTo>
                    <a:pt x="104" y="90"/>
                  </a:lnTo>
                  <a:lnTo>
                    <a:pt x="104" y="76"/>
                  </a:lnTo>
                  <a:lnTo>
                    <a:pt x="104" y="69"/>
                  </a:lnTo>
                  <a:lnTo>
                    <a:pt x="104" y="55"/>
                  </a:lnTo>
                  <a:lnTo>
                    <a:pt x="97" y="48"/>
                  </a:lnTo>
                  <a:lnTo>
                    <a:pt x="97" y="41"/>
                  </a:lnTo>
                  <a:lnTo>
                    <a:pt x="90" y="41"/>
                  </a:lnTo>
                  <a:lnTo>
                    <a:pt x="90" y="34"/>
                  </a:lnTo>
                  <a:lnTo>
                    <a:pt x="83" y="34"/>
                  </a:lnTo>
                  <a:lnTo>
                    <a:pt x="76" y="27"/>
                  </a:lnTo>
                  <a:lnTo>
                    <a:pt x="76" y="27"/>
                  </a:lnTo>
                  <a:lnTo>
                    <a:pt x="69" y="27"/>
                  </a:lnTo>
                  <a:lnTo>
                    <a:pt x="62" y="27"/>
                  </a:lnTo>
                  <a:lnTo>
                    <a:pt x="62" y="27"/>
                  </a:lnTo>
                  <a:lnTo>
                    <a:pt x="55" y="27"/>
                  </a:lnTo>
                  <a:lnTo>
                    <a:pt x="55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1" y="34"/>
                  </a:lnTo>
                  <a:lnTo>
                    <a:pt x="41" y="34"/>
                  </a:lnTo>
                  <a:lnTo>
                    <a:pt x="41" y="34"/>
                  </a:lnTo>
                  <a:lnTo>
                    <a:pt x="34" y="41"/>
                  </a:lnTo>
                  <a:lnTo>
                    <a:pt x="34" y="41"/>
                  </a:lnTo>
                  <a:lnTo>
                    <a:pt x="34" y="41"/>
                  </a:lnTo>
                  <a:lnTo>
                    <a:pt x="28" y="48"/>
                  </a:lnTo>
                  <a:lnTo>
                    <a:pt x="28" y="48"/>
                  </a:lnTo>
                  <a:lnTo>
                    <a:pt x="28" y="55"/>
                  </a:lnTo>
                  <a:lnTo>
                    <a:pt x="28" y="62"/>
                  </a:lnTo>
                  <a:lnTo>
                    <a:pt x="28" y="62"/>
                  </a:lnTo>
                  <a:lnTo>
                    <a:pt x="28" y="69"/>
                  </a:lnTo>
                  <a:lnTo>
                    <a:pt x="28" y="76"/>
                  </a:lnTo>
                  <a:lnTo>
                    <a:pt x="28" y="83"/>
                  </a:lnTo>
                  <a:lnTo>
                    <a:pt x="28" y="90"/>
                  </a:lnTo>
                  <a:lnTo>
                    <a:pt x="28" y="97"/>
                  </a:lnTo>
                  <a:lnTo>
                    <a:pt x="28" y="10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4910" name="Freeform 238"/>
            <p:cNvSpPr>
              <a:spLocks/>
            </p:cNvSpPr>
            <p:nvPr/>
          </p:nvSpPr>
          <p:spPr bwMode="auto">
            <a:xfrm>
              <a:off x="1195" y="5451"/>
              <a:ext cx="39" cy="111"/>
            </a:xfrm>
            <a:custGeom>
              <a:avLst/>
              <a:gdLst/>
              <a:ahLst/>
              <a:cxnLst>
                <a:cxn ang="0">
                  <a:pos x="77" y="223"/>
                </a:cxn>
                <a:cxn ang="0">
                  <a:pos x="50" y="223"/>
                </a:cxn>
                <a:cxn ang="0">
                  <a:pos x="50" y="56"/>
                </a:cxn>
                <a:cxn ang="0">
                  <a:pos x="42" y="63"/>
                </a:cxn>
                <a:cxn ang="0">
                  <a:pos x="36" y="63"/>
                </a:cxn>
                <a:cxn ang="0">
                  <a:pos x="36" y="63"/>
                </a:cxn>
                <a:cxn ang="0">
                  <a:pos x="28" y="70"/>
                </a:cxn>
                <a:cxn ang="0">
                  <a:pos x="28" y="70"/>
                </a:cxn>
                <a:cxn ang="0">
                  <a:pos x="22" y="70"/>
                </a:cxn>
                <a:cxn ang="0">
                  <a:pos x="22" y="77"/>
                </a:cxn>
                <a:cxn ang="0">
                  <a:pos x="14" y="77"/>
                </a:cxn>
                <a:cxn ang="0">
                  <a:pos x="14" y="84"/>
                </a:cxn>
                <a:cxn ang="0">
                  <a:pos x="8" y="84"/>
                </a:cxn>
                <a:cxn ang="0">
                  <a:pos x="8" y="84"/>
                </a:cxn>
                <a:cxn ang="0">
                  <a:pos x="0" y="84"/>
                </a:cxn>
                <a:cxn ang="0">
                  <a:pos x="0" y="84"/>
                </a:cxn>
                <a:cxn ang="0">
                  <a:pos x="0" y="84"/>
                </a:cxn>
                <a:cxn ang="0">
                  <a:pos x="0" y="84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8" y="56"/>
                </a:cxn>
                <a:cxn ang="0">
                  <a:pos x="14" y="56"/>
                </a:cxn>
                <a:cxn ang="0">
                  <a:pos x="14" y="49"/>
                </a:cxn>
                <a:cxn ang="0">
                  <a:pos x="22" y="49"/>
                </a:cxn>
                <a:cxn ang="0">
                  <a:pos x="28" y="42"/>
                </a:cxn>
                <a:cxn ang="0">
                  <a:pos x="28" y="42"/>
                </a:cxn>
                <a:cxn ang="0">
                  <a:pos x="36" y="35"/>
                </a:cxn>
                <a:cxn ang="0">
                  <a:pos x="36" y="35"/>
                </a:cxn>
                <a:cxn ang="0">
                  <a:pos x="42" y="28"/>
                </a:cxn>
                <a:cxn ang="0">
                  <a:pos x="42" y="21"/>
                </a:cxn>
                <a:cxn ang="0">
                  <a:pos x="50" y="21"/>
                </a:cxn>
                <a:cxn ang="0">
                  <a:pos x="50" y="14"/>
                </a:cxn>
                <a:cxn ang="0">
                  <a:pos x="50" y="8"/>
                </a:cxn>
                <a:cxn ang="0">
                  <a:pos x="50" y="8"/>
                </a:cxn>
                <a:cxn ang="0">
                  <a:pos x="77" y="0"/>
                </a:cxn>
                <a:cxn ang="0">
                  <a:pos x="77" y="223"/>
                </a:cxn>
              </a:cxnLst>
              <a:rect l="0" t="0" r="r" b="b"/>
              <a:pathLst>
                <a:path w="77" h="223">
                  <a:moveTo>
                    <a:pt x="77" y="223"/>
                  </a:moveTo>
                  <a:lnTo>
                    <a:pt x="50" y="223"/>
                  </a:lnTo>
                  <a:lnTo>
                    <a:pt x="50" y="56"/>
                  </a:lnTo>
                  <a:lnTo>
                    <a:pt x="42" y="63"/>
                  </a:lnTo>
                  <a:lnTo>
                    <a:pt x="36" y="63"/>
                  </a:lnTo>
                  <a:lnTo>
                    <a:pt x="36" y="63"/>
                  </a:lnTo>
                  <a:lnTo>
                    <a:pt x="28" y="70"/>
                  </a:lnTo>
                  <a:lnTo>
                    <a:pt x="28" y="70"/>
                  </a:lnTo>
                  <a:lnTo>
                    <a:pt x="22" y="70"/>
                  </a:lnTo>
                  <a:lnTo>
                    <a:pt x="22" y="77"/>
                  </a:lnTo>
                  <a:lnTo>
                    <a:pt x="14" y="77"/>
                  </a:lnTo>
                  <a:lnTo>
                    <a:pt x="14" y="84"/>
                  </a:lnTo>
                  <a:lnTo>
                    <a:pt x="8" y="84"/>
                  </a:lnTo>
                  <a:lnTo>
                    <a:pt x="8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8" y="56"/>
                  </a:lnTo>
                  <a:lnTo>
                    <a:pt x="14" y="56"/>
                  </a:lnTo>
                  <a:lnTo>
                    <a:pt x="14" y="49"/>
                  </a:lnTo>
                  <a:lnTo>
                    <a:pt x="22" y="49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36" y="35"/>
                  </a:lnTo>
                  <a:lnTo>
                    <a:pt x="36" y="35"/>
                  </a:lnTo>
                  <a:lnTo>
                    <a:pt x="42" y="28"/>
                  </a:lnTo>
                  <a:lnTo>
                    <a:pt x="42" y="21"/>
                  </a:lnTo>
                  <a:lnTo>
                    <a:pt x="50" y="21"/>
                  </a:lnTo>
                  <a:lnTo>
                    <a:pt x="50" y="14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77" y="0"/>
                  </a:lnTo>
                  <a:lnTo>
                    <a:pt x="77" y="2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4911" name="Rectangle 239"/>
            <p:cNvSpPr>
              <a:spLocks noChangeArrowheads="1"/>
            </p:cNvSpPr>
            <p:nvPr/>
          </p:nvSpPr>
          <p:spPr bwMode="auto">
            <a:xfrm>
              <a:off x="1310" y="5517"/>
              <a:ext cx="42" cy="1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4912" name="Freeform 240"/>
            <p:cNvSpPr>
              <a:spLocks/>
            </p:cNvSpPr>
            <p:nvPr/>
          </p:nvSpPr>
          <p:spPr bwMode="auto">
            <a:xfrm>
              <a:off x="1422" y="5451"/>
              <a:ext cx="38" cy="111"/>
            </a:xfrm>
            <a:custGeom>
              <a:avLst/>
              <a:gdLst/>
              <a:ahLst/>
              <a:cxnLst>
                <a:cxn ang="0">
                  <a:pos x="77" y="223"/>
                </a:cxn>
                <a:cxn ang="0">
                  <a:pos x="49" y="223"/>
                </a:cxn>
                <a:cxn ang="0">
                  <a:pos x="49" y="56"/>
                </a:cxn>
                <a:cxn ang="0">
                  <a:pos x="41" y="63"/>
                </a:cxn>
                <a:cxn ang="0">
                  <a:pos x="35" y="63"/>
                </a:cxn>
                <a:cxn ang="0">
                  <a:pos x="35" y="63"/>
                </a:cxn>
                <a:cxn ang="0">
                  <a:pos x="27" y="70"/>
                </a:cxn>
                <a:cxn ang="0">
                  <a:pos x="27" y="70"/>
                </a:cxn>
                <a:cxn ang="0">
                  <a:pos x="21" y="70"/>
                </a:cxn>
                <a:cxn ang="0">
                  <a:pos x="21" y="77"/>
                </a:cxn>
                <a:cxn ang="0">
                  <a:pos x="14" y="77"/>
                </a:cxn>
                <a:cxn ang="0">
                  <a:pos x="14" y="84"/>
                </a:cxn>
                <a:cxn ang="0">
                  <a:pos x="7" y="84"/>
                </a:cxn>
                <a:cxn ang="0">
                  <a:pos x="7" y="84"/>
                </a:cxn>
                <a:cxn ang="0">
                  <a:pos x="0" y="84"/>
                </a:cxn>
                <a:cxn ang="0">
                  <a:pos x="0" y="84"/>
                </a:cxn>
                <a:cxn ang="0">
                  <a:pos x="0" y="84"/>
                </a:cxn>
                <a:cxn ang="0">
                  <a:pos x="0" y="84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7" y="56"/>
                </a:cxn>
                <a:cxn ang="0">
                  <a:pos x="14" y="56"/>
                </a:cxn>
                <a:cxn ang="0">
                  <a:pos x="14" y="49"/>
                </a:cxn>
                <a:cxn ang="0">
                  <a:pos x="21" y="49"/>
                </a:cxn>
                <a:cxn ang="0">
                  <a:pos x="27" y="42"/>
                </a:cxn>
                <a:cxn ang="0">
                  <a:pos x="27" y="42"/>
                </a:cxn>
                <a:cxn ang="0">
                  <a:pos x="35" y="35"/>
                </a:cxn>
                <a:cxn ang="0">
                  <a:pos x="35" y="35"/>
                </a:cxn>
                <a:cxn ang="0">
                  <a:pos x="41" y="28"/>
                </a:cxn>
                <a:cxn ang="0">
                  <a:pos x="41" y="21"/>
                </a:cxn>
                <a:cxn ang="0">
                  <a:pos x="49" y="21"/>
                </a:cxn>
                <a:cxn ang="0">
                  <a:pos x="49" y="14"/>
                </a:cxn>
                <a:cxn ang="0">
                  <a:pos x="49" y="8"/>
                </a:cxn>
                <a:cxn ang="0">
                  <a:pos x="49" y="8"/>
                </a:cxn>
                <a:cxn ang="0">
                  <a:pos x="77" y="0"/>
                </a:cxn>
                <a:cxn ang="0">
                  <a:pos x="77" y="223"/>
                </a:cxn>
              </a:cxnLst>
              <a:rect l="0" t="0" r="r" b="b"/>
              <a:pathLst>
                <a:path w="77" h="223">
                  <a:moveTo>
                    <a:pt x="77" y="223"/>
                  </a:moveTo>
                  <a:lnTo>
                    <a:pt x="49" y="223"/>
                  </a:lnTo>
                  <a:lnTo>
                    <a:pt x="49" y="56"/>
                  </a:lnTo>
                  <a:lnTo>
                    <a:pt x="41" y="63"/>
                  </a:lnTo>
                  <a:lnTo>
                    <a:pt x="35" y="63"/>
                  </a:lnTo>
                  <a:lnTo>
                    <a:pt x="35" y="63"/>
                  </a:lnTo>
                  <a:lnTo>
                    <a:pt x="27" y="70"/>
                  </a:lnTo>
                  <a:lnTo>
                    <a:pt x="27" y="70"/>
                  </a:lnTo>
                  <a:lnTo>
                    <a:pt x="21" y="70"/>
                  </a:lnTo>
                  <a:lnTo>
                    <a:pt x="21" y="77"/>
                  </a:lnTo>
                  <a:lnTo>
                    <a:pt x="14" y="77"/>
                  </a:lnTo>
                  <a:lnTo>
                    <a:pt x="14" y="84"/>
                  </a:lnTo>
                  <a:lnTo>
                    <a:pt x="7" y="84"/>
                  </a:lnTo>
                  <a:lnTo>
                    <a:pt x="7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7" y="56"/>
                  </a:lnTo>
                  <a:lnTo>
                    <a:pt x="14" y="56"/>
                  </a:lnTo>
                  <a:lnTo>
                    <a:pt x="14" y="49"/>
                  </a:lnTo>
                  <a:lnTo>
                    <a:pt x="21" y="49"/>
                  </a:lnTo>
                  <a:lnTo>
                    <a:pt x="27" y="42"/>
                  </a:lnTo>
                  <a:lnTo>
                    <a:pt x="27" y="42"/>
                  </a:lnTo>
                  <a:lnTo>
                    <a:pt x="35" y="35"/>
                  </a:lnTo>
                  <a:lnTo>
                    <a:pt x="35" y="35"/>
                  </a:lnTo>
                  <a:lnTo>
                    <a:pt x="41" y="28"/>
                  </a:lnTo>
                  <a:lnTo>
                    <a:pt x="41" y="21"/>
                  </a:lnTo>
                  <a:lnTo>
                    <a:pt x="49" y="21"/>
                  </a:lnTo>
                  <a:lnTo>
                    <a:pt x="49" y="14"/>
                  </a:lnTo>
                  <a:lnTo>
                    <a:pt x="49" y="8"/>
                  </a:lnTo>
                  <a:lnTo>
                    <a:pt x="49" y="8"/>
                  </a:lnTo>
                  <a:lnTo>
                    <a:pt x="77" y="0"/>
                  </a:lnTo>
                  <a:lnTo>
                    <a:pt x="77" y="2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4913" name="Freeform 241"/>
            <p:cNvSpPr>
              <a:spLocks/>
            </p:cNvSpPr>
            <p:nvPr/>
          </p:nvSpPr>
          <p:spPr bwMode="auto">
            <a:xfrm>
              <a:off x="1488" y="5455"/>
              <a:ext cx="73" cy="107"/>
            </a:xfrm>
            <a:custGeom>
              <a:avLst/>
              <a:gdLst/>
              <a:ahLst/>
              <a:cxnLst>
                <a:cxn ang="0">
                  <a:pos x="6" y="215"/>
                </a:cxn>
                <a:cxn ang="0">
                  <a:pos x="0" y="215"/>
                </a:cxn>
                <a:cxn ang="0">
                  <a:pos x="0" y="208"/>
                </a:cxn>
                <a:cxn ang="0">
                  <a:pos x="0" y="208"/>
                </a:cxn>
                <a:cxn ang="0">
                  <a:pos x="0" y="201"/>
                </a:cxn>
                <a:cxn ang="0">
                  <a:pos x="13" y="187"/>
                </a:cxn>
                <a:cxn ang="0">
                  <a:pos x="20" y="173"/>
                </a:cxn>
                <a:cxn ang="0">
                  <a:pos x="34" y="159"/>
                </a:cxn>
                <a:cxn ang="0">
                  <a:pos x="41" y="153"/>
                </a:cxn>
                <a:cxn ang="0">
                  <a:pos x="55" y="139"/>
                </a:cxn>
                <a:cxn ang="0">
                  <a:pos x="83" y="117"/>
                </a:cxn>
                <a:cxn ang="0">
                  <a:pos x="97" y="97"/>
                </a:cxn>
                <a:cxn ang="0">
                  <a:pos x="111" y="83"/>
                </a:cxn>
                <a:cxn ang="0">
                  <a:pos x="111" y="76"/>
                </a:cxn>
                <a:cxn ang="0">
                  <a:pos x="111" y="62"/>
                </a:cxn>
                <a:cxn ang="0">
                  <a:pos x="111" y="48"/>
                </a:cxn>
                <a:cxn ang="0">
                  <a:pos x="103" y="34"/>
                </a:cxn>
                <a:cxn ang="0">
                  <a:pos x="97" y="27"/>
                </a:cxn>
                <a:cxn ang="0">
                  <a:pos x="83" y="27"/>
                </a:cxn>
                <a:cxn ang="0">
                  <a:pos x="69" y="27"/>
                </a:cxn>
                <a:cxn ang="0">
                  <a:pos x="62" y="27"/>
                </a:cxn>
                <a:cxn ang="0">
                  <a:pos x="48" y="34"/>
                </a:cxn>
                <a:cxn ang="0">
                  <a:pos x="41" y="48"/>
                </a:cxn>
                <a:cxn ang="0">
                  <a:pos x="41" y="55"/>
                </a:cxn>
                <a:cxn ang="0">
                  <a:pos x="13" y="55"/>
                </a:cxn>
                <a:cxn ang="0">
                  <a:pos x="13" y="41"/>
                </a:cxn>
                <a:cxn ang="0">
                  <a:pos x="20" y="20"/>
                </a:cxn>
                <a:cxn ang="0">
                  <a:pos x="34" y="6"/>
                </a:cxn>
                <a:cxn ang="0">
                  <a:pos x="55" y="0"/>
                </a:cxn>
                <a:cxn ang="0">
                  <a:pos x="69" y="0"/>
                </a:cxn>
                <a:cxn ang="0">
                  <a:pos x="90" y="0"/>
                </a:cxn>
                <a:cxn ang="0">
                  <a:pos x="111" y="6"/>
                </a:cxn>
                <a:cxn ang="0">
                  <a:pos x="131" y="27"/>
                </a:cxn>
                <a:cxn ang="0">
                  <a:pos x="139" y="41"/>
                </a:cxn>
                <a:cxn ang="0">
                  <a:pos x="139" y="55"/>
                </a:cxn>
                <a:cxn ang="0">
                  <a:pos x="139" y="69"/>
                </a:cxn>
                <a:cxn ang="0">
                  <a:pos x="139" y="83"/>
                </a:cxn>
                <a:cxn ang="0">
                  <a:pos x="131" y="97"/>
                </a:cxn>
                <a:cxn ang="0">
                  <a:pos x="117" y="111"/>
                </a:cxn>
                <a:cxn ang="0">
                  <a:pos x="111" y="125"/>
                </a:cxn>
                <a:cxn ang="0">
                  <a:pos x="90" y="145"/>
                </a:cxn>
                <a:cxn ang="0">
                  <a:pos x="69" y="159"/>
                </a:cxn>
                <a:cxn ang="0">
                  <a:pos x="55" y="173"/>
                </a:cxn>
                <a:cxn ang="0">
                  <a:pos x="48" y="181"/>
                </a:cxn>
                <a:cxn ang="0">
                  <a:pos x="41" y="181"/>
                </a:cxn>
                <a:cxn ang="0">
                  <a:pos x="41" y="187"/>
                </a:cxn>
              </a:cxnLst>
              <a:rect l="0" t="0" r="r" b="b"/>
              <a:pathLst>
                <a:path w="145" h="215">
                  <a:moveTo>
                    <a:pt x="145" y="187"/>
                  </a:moveTo>
                  <a:lnTo>
                    <a:pt x="145" y="215"/>
                  </a:lnTo>
                  <a:lnTo>
                    <a:pt x="6" y="215"/>
                  </a:lnTo>
                  <a:lnTo>
                    <a:pt x="0" y="215"/>
                  </a:lnTo>
                  <a:lnTo>
                    <a:pt x="0" y="215"/>
                  </a:lnTo>
                  <a:lnTo>
                    <a:pt x="0" y="215"/>
                  </a:lnTo>
                  <a:lnTo>
                    <a:pt x="0" y="215"/>
                  </a:lnTo>
                  <a:lnTo>
                    <a:pt x="0" y="215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0" y="201"/>
                  </a:lnTo>
                  <a:lnTo>
                    <a:pt x="6" y="201"/>
                  </a:lnTo>
                  <a:lnTo>
                    <a:pt x="6" y="194"/>
                  </a:lnTo>
                  <a:lnTo>
                    <a:pt x="13" y="187"/>
                  </a:lnTo>
                  <a:lnTo>
                    <a:pt x="13" y="181"/>
                  </a:lnTo>
                  <a:lnTo>
                    <a:pt x="20" y="173"/>
                  </a:lnTo>
                  <a:lnTo>
                    <a:pt x="20" y="173"/>
                  </a:lnTo>
                  <a:lnTo>
                    <a:pt x="27" y="167"/>
                  </a:lnTo>
                  <a:lnTo>
                    <a:pt x="27" y="167"/>
                  </a:lnTo>
                  <a:lnTo>
                    <a:pt x="34" y="159"/>
                  </a:lnTo>
                  <a:lnTo>
                    <a:pt x="34" y="159"/>
                  </a:lnTo>
                  <a:lnTo>
                    <a:pt x="41" y="153"/>
                  </a:lnTo>
                  <a:lnTo>
                    <a:pt x="41" y="153"/>
                  </a:lnTo>
                  <a:lnTo>
                    <a:pt x="48" y="145"/>
                  </a:lnTo>
                  <a:lnTo>
                    <a:pt x="48" y="145"/>
                  </a:lnTo>
                  <a:lnTo>
                    <a:pt x="55" y="139"/>
                  </a:lnTo>
                  <a:lnTo>
                    <a:pt x="62" y="131"/>
                  </a:lnTo>
                  <a:lnTo>
                    <a:pt x="76" y="125"/>
                  </a:lnTo>
                  <a:lnTo>
                    <a:pt x="83" y="117"/>
                  </a:lnTo>
                  <a:lnTo>
                    <a:pt x="90" y="111"/>
                  </a:lnTo>
                  <a:lnTo>
                    <a:pt x="97" y="103"/>
                  </a:lnTo>
                  <a:lnTo>
                    <a:pt x="97" y="97"/>
                  </a:lnTo>
                  <a:lnTo>
                    <a:pt x="103" y="97"/>
                  </a:lnTo>
                  <a:lnTo>
                    <a:pt x="103" y="90"/>
                  </a:lnTo>
                  <a:lnTo>
                    <a:pt x="111" y="83"/>
                  </a:lnTo>
                  <a:lnTo>
                    <a:pt x="111" y="83"/>
                  </a:lnTo>
                  <a:lnTo>
                    <a:pt x="111" y="76"/>
                  </a:lnTo>
                  <a:lnTo>
                    <a:pt x="111" y="76"/>
                  </a:lnTo>
                  <a:lnTo>
                    <a:pt x="111" y="69"/>
                  </a:lnTo>
                  <a:lnTo>
                    <a:pt x="111" y="69"/>
                  </a:lnTo>
                  <a:lnTo>
                    <a:pt x="111" y="62"/>
                  </a:lnTo>
                  <a:lnTo>
                    <a:pt x="111" y="62"/>
                  </a:lnTo>
                  <a:lnTo>
                    <a:pt x="111" y="55"/>
                  </a:lnTo>
                  <a:lnTo>
                    <a:pt x="111" y="48"/>
                  </a:lnTo>
                  <a:lnTo>
                    <a:pt x="111" y="41"/>
                  </a:lnTo>
                  <a:lnTo>
                    <a:pt x="111" y="41"/>
                  </a:lnTo>
                  <a:lnTo>
                    <a:pt x="103" y="34"/>
                  </a:lnTo>
                  <a:lnTo>
                    <a:pt x="103" y="34"/>
                  </a:lnTo>
                  <a:lnTo>
                    <a:pt x="97" y="27"/>
                  </a:lnTo>
                  <a:lnTo>
                    <a:pt x="97" y="27"/>
                  </a:lnTo>
                  <a:lnTo>
                    <a:pt x="90" y="27"/>
                  </a:lnTo>
                  <a:lnTo>
                    <a:pt x="90" y="27"/>
                  </a:lnTo>
                  <a:lnTo>
                    <a:pt x="83" y="27"/>
                  </a:lnTo>
                  <a:lnTo>
                    <a:pt x="76" y="27"/>
                  </a:lnTo>
                  <a:lnTo>
                    <a:pt x="76" y="27"/>
                  </a:lnTo>
                  <a:lnTo>
                    <a:pt x="69" y="27"/>
                  </a:lnTo>
                  <a:lnTo>
                    <a:pt x="62" y="27"/>
                  </a:lnTo>
                  <a:lnTo>
                    <a:pt x="62" y="27"/>
                  </a:lnTo>
                  <a:lnTo>
                    <a:pt x="62" y="27"/>
                  </a:lnTo>
                  <a:lnTo>
                    <a:pt x="55" y="27"/>
                  </a:lnTo>
                  <a:lnTo>
                    <a:pt x="55" y="34"/>
                  </a:lnTo>
                  <a:lnTo>
                    <a:pt x="48" y="34"/>
                  </a:lnTo>
                  <a:lnTo>
                    <a:pt x="48" y="41"/>
                  </a:lnTo>
                  <a:lnTo>
                    <a:pt x="41" y="41"/>
                  </a:lnTo>
                  <a:lnTo>
                    <a:pt x="41" y="48"/>
                  </a:lnTo>
                  <a:lnTo>
                    <a:pt x="41" y="48"/>
                  </a:lnTo>
                  <a:lnTo>
                    <a:pt x="41" y="55"/>
                  </a:lnTo>
                  <a:lnTo>
                    <a:pt x="41" y="55"/>
                  </a:lnTo>
                  <a:lnTo>
                    <a:pt x="41" y="62"/>
                  </a:lnTo>
                  <a:lnTo>
                    <a:pt x="41" y="62"/>
                  </a:lnTo>
                  <a:lnTo>
                    <a:pt x="13" y="55"/>
                  </a:lnTo>
                  <a:lnTo>
                    <a:pt x="13" y="48"/>
                  </a:lnTo>
                  <a:lnTo>
                    <a:pt x="13" y="41"/>
                  </a:lnTo>
                  <a:lnTo>
                    <a:pt x="13" y="41"/>
                  </a:lnTo>
                  <a:lnTo>
                    <a:pt x="13" y="34"/>
                  </a:lnTo>
                  <a:lnTo>
                    <a:pt x="20" y="27"/>
                  </a:lnTo>
                  <a:lnTo>
                    <a:pt x="20" y="20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34" y="6"/>
                  </a:lnTo>
                  <a:lnTo>
                    <a:pt x="41" y="6"/>
                  </a:lnTo>
                  <a:lnTo>
                    <a:pt x="48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62" y="0"/>
                  </a:lnTo>
                  <a:lnTo>
                    <a:pt x="69" y="0"/>
                  </a:lnTo>
                  <a:lnTo>
                    <a:pt x="76" y="0"/>
                  </a:lnTo>
                  <a:lnTo>
                    <a:pt x="83" y="0"/>
                  </a:lnTo>
                  <a:lnTo>
                    <a:pt x="90" y="0"/>
                  </a:lnTo>
                  <a:lnTo>
                    <a:pt x="97" y="6"/>
                  </a:lnTo>
                  <a:lnTo>
                    <a:pt x="103" y="6"/>
                  </a:lnTo>
                  <a:lnTo>
                    <a:pt x="111" y="6"/>
                  </a:lnTo>
                  <a:lnTo>
                    <a:pt x="117" y="13"/>
                  </a:lnTo>
                  <a:lnTo>
                    <a:pt x="125" y="20"/>
                  </a:lnTo>
                  <a:lnTo>
                    <a:pt x="131" y="27"/>
                  </a:lnTo>
                  <a:lnTo>
                    <a:pt x="131" y="27"/>
                  </a:lnTo>
                  <a:lnTo>
                    <a:pt x="139" y="34"/>
                  </a:lnTo>
                  <a:lnTo>
                    <a:pt x="139" y="41"/>
                  </a:lnTo>
                  <a:lnTo>
                    <a:pt x="139" y="48"/>
                  </a:lnTo>
                  <a:lnTo>
                    <a:pt x="139" y="55"/>
                  </a:lnTo>
                  <a:lnTo>
                    <a:pt x="139" y="55"/>
                  </a:lnTo>
                  <a:lnTo>
                    <a:pt x="139" y="62"/>
                  </a:lnTo>
                  <a:lnTo>
                    <a:pt x="139" y="69"/>
                  </a:lnTo>
                  <a:lnTo>
                    <a:pt x="139" y="69"/>
                  </a:lnTo>
                  <a:lnTo>
                    <a:pt x="139" y="76"/>
                  </a:lnTo>
                  <a:lnTo>
                    <a:pt x="139" y="83"/>
                  </a:lnTo>
                  <a:lnTo>
                    <a:pt x="139" y="83"/>
                  </a:lnTo>
                  <a:lnTo>
                    <a:pt x="131" y="90"/>
                  </a:lnTo>
                  <a:lnTo>
                    <a:pt x="131" y="97"/>
                  </a:lnTo>
                  <a:lnTo>
                    <a:pt x="131" y="97"/>
                  </a:lnTo>
                  <a:lnTo>
                    <a:pt x="125" y="103"/>
                  </a:lnTo>
                  <a:lnTo>
                    <a:pt x="125" y="103"/>
                  </a:lnTo>
                  <a:lnTo>
                    <a:pt x="117" y="111"/>
                  </a:lnTo>
                  <a:lnTo>
                    <a:pt x="117" y="117"/>
                  </a:lnTo>
                  <a:lnTo>
                    <a:pt x="111" y="117"/>
                  </a:lnTo>
                  <a:lnTo>
                    <a:pt x="111" y="125"/>
                  </a:lnTo>
                  <a:lnTo>
                    <a:pt x="103" y="131"/>
                  </a:lnTo>
                  <a:lnTo>
                    <a:pt x="97" y="139"/>
                  </a:lnTo>
                  <a:lnTo>
                    <a:pt x="90" y="145"/>
                  </a:lnTo>
                  <a:lnTo>
                    <a:pt x="83" y="153"/>
                  </a:lnTo>
                  <a:lnTo>
                    <a:pt x="69" y="159"/>
                  </a:lnTo>
                  <a:lnTo>
                    <a:pt x="69" y="159"/>
                  </a:lnTo>
                  <a:lnTo>
                    <a:pt x="62" y="167"/>
                  </a:lnTo>
                  <a:lnTo>
                    <a:pt x="55" y="167"/>
                  </a:lnTo>
                  <a:lnTo>
                    <a:pt x="55" y="173"/>
                  </a:lnTo>
                  <a:lnTo>
                    <a:pt x="48" y="173"/>
                  </a:lnTo>
                  <a:lnTo>
                    <a:pt x="48" y="173"/>
                  </a:lnTo>
                  <a:lnTo>
                    <a:pt x="48" y="181"/>
                  </a:lnTo>
                  <a:lnTo>
                    <a:pt x="48" y="181"/>
                  </a:lnTo>
                  <a:lnTo>
                    <a:pt x="48" y="181"/>
                  </a:lnTo>
                  <a:lnTo>
                    <a:pt x="41" y="181"/>
                  </a:lnTo>
                  <a:lnTo>
                    <a:pt x="41" y="187"/>
                  </a:lnTo>
                  <a:lnTo>
                    <a:pt x="41" y="187"/>
                  </a:lnTo>
                  <a:lnTo>
                    <a:pt x="41" y="187"/>
                  </a:lnTo>
                  <a:lnTo>
                    <a:pt x="41" y="187"/>
                  </a:lnTo>
                  <a:lnTo>
                    <a:pt x="145" y="18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4914" name="Freeform 242"/>
            <p:cNvSpPr>
              <a:spLocks/>
            </p:cNvSpPr>
            <p:nvPr/>
          </p:nvSpPr>
          <p:spPr bwMode="auto">
            <a:xfrm>
              <a:off x="1589" y="5548"/>
              <a:ext cx="14" cy="35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0" y="0"/>
                </a:cxn>
                <a:cxn ang="0">
                  <a:pos x="28" y="0"/>
                </a:cxn>
                <a:cxn ang="0">
                  <a:pos x="28" y="28"/>
                </a:cxn>
                <a:cxn ang="0">
                  <a:pos x="21" y="28"/>
                </a:cxn>
                <a:cxn ang="0">
                  <a:pos x="21" y="35"/>
                </a:cxn>
                <a:cxn ang="0">
                  <a:pos x="21" y="42"/>
                </a:cxn>
                <a:cxn ang="0">
                  <a:pos x="21" y="42"/>
                </a:cxn>
                <a:cxn ang="0">
                  <a:pos x="21" y="49"/>
                </a:cxn>
                <a:cxn ang="0">
                  <a:pos x="21" y="56"/>
                </a:cxn>
                <a:cxn ang="0">
                  <a:pos x="21" y="56"/>
                </a:cxn>
                <a:cxn ang="0">
                  <a:pos x="14" y="63"/>
                </a:cxn>
                <a:cxn ang="0">
                  <a:pos x="14" y="63"/>
                </a:cxn>
                <a:cxn ang="0">
                  <a:pos x="14" y="70"/>
                </a:cxn>
                <a:cxn ang="0">
                  <a:pos x="14" y="70"/>
                </a:cxn>
                <a:cxn ang="0">
                  <a:pos x="8" y="70"/>
                </a:cxn>
                <a:cxn ang="0">
                  <a:pos x="8" y="70"/>
                </a:cxn>
                <a:cxn ang="0">
                  <a:pos x="8" y="70"/>
                </a:cxn>
                <a:cxn ang="0">
                  <a:pos x="8" y="70"/>
                </a:cxn>
                <a:cxn ang="0">
                  <a:pos x="0" y="63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8" y="49"/>
                </a:cxn>
                <a:cxn ang="0">
                  <a:pos x="8" y="49"/>
                </a:cxn>
                <a:cxn ang="0">
                  <a:pos x="8" y="49"/>
                </a:cxn>
                <a:cxn ang="0">
                  <a:pos x="8" y="42"/>
                </a:cxn>
                <a:cxn ang="0">
                  <a:pos x="8" y="42"/>
                </a:cxn>
                <a:cxn ang="0">
                  <a:pos x="8" y="35"/>
                </a:cxn>
                <a:cxn ang="0">
                  <a:pos x="8" y="28"/>
                </a:cxn>
                <a:cxn ang="0">
                  <a:pos x="8" y="28"/>
                </a:cxn>
                <a:cxn ang="0">
                  <a:pos x="0" y="28"/>
                </a:cxn>
              </a:cxnLst>
              <a:rect l="0" t="0" r="r" b="b"/>
              <a:pathLst>
                <a:path w="28" h="70">
                  <a:moveTo>
                    <a:pt x="0" y="28"/>
                  </a:moveTo>
                  <a:lnTo>
                    <a:pt x="0" y="0"/>
                  </a:lnTo>
                  <a:lnTo>
                    <a:pt x="28" y="0"/>
                  </a:lnTo>
                  <a:lnTo>
                    <a:pt x="28" y="28"/>
                  </a:lnTo>
                  <a:lnTo>
                    <a:pt x="21" y="28"/>
                  </a:lnTo>
                  <a:lnTo>
                    <a:pt x="21" y="35"/>
                  </a:lnTo>
                  <a:lnTo>
                    <a:pt x="21" y="42"/>
                  </a:lnTo>
                  <a:lnTo>
                    <a:pt x="21" y="42"/>
                  </a:lnTo>
                  <a:lnTo>
                    <a:pt x="21" y="49"/>
                  </a:lnTo>
                  <a:lnTo>
                    <a:pt x="21" y="56"/>
                  </a:lnTo>
                  <a:lnTo>
                    <a:pt x="21" y="56"/>
                  </a:lnTo>
                  <a:lnTo>
                    <a:pt x="14" y="63"/>
                  </a:lnTo>
                  <a:lnTo>
                    <a:pt x="14" y="63"/>
                  </a:lnTo>
                  <a:lnTo>
                    <a:pt x="14" y="70"/>
                  </a:lnTo>
                  <a:lnTo>
                    <a:pt x="14" y="70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0" y="63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8" y="49"/>
                  </a:lnTo>
                  <a:lnTo>
                    <a:pt x="8" y="49"/>
                  </a:lnTo>
                  <a:lnTo>
                    <a:pt x="8" y="49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35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4915" name="Freeform 243"/>
            <p:cNvSpPr>
              <a:spLocks/>
            </p:cNvSpPr>
            <p:nvPr/>
          </p:nvSpPr>
          <p:spPr bwMode="auto">
            <a:xfrm>
              <a:off x="1624" y="5451"/>
              <a:ext cx="66" cy="111"/>
            </a:xfrm>
            <a:custGeom>
              <a:avLst/>
              <a:gdLst/>
              <a:ahLst/>
              <a:cxnLst>
                <a:cxn ang="0">
                  <a:pos x="28" y="167"/>
                </a:cxn>
                <a:cxn ang="0">
                  <a:pos x="28" y="181"/>
                </a:cxn>
                <a:cxn ang="0">
                  <a:pos x="35" y="189"/>
                </a:cxn>
                <a:cxn ang="0">
                  <a:pos x="41" y="195"/>
                </a:cxn>
                <a:cxn ang="0">
                  <a:pos x="49" y="195"/>
                </a:cxn>
                <a:cxn ang="0">
                  <a:pos x="63" y="195"/>
                </a:cxn>
                <a:cxn ang="0">
                  <a:pos x="83" y="195"/>
                </a:cxn>
                <a:cxn ang="0">
                  <a:pos x="97" y="189"/>
                </a:cxn>
                <a:cxn ang="0">
                  <a:pos x="105" y="181"/>
                </a:cxn>
                <a:cxn ang="0">
                  <a:pos x="105" y="161"/>
                </a:cxn>
                <a:cxn ang="0">
                  <a:pos x="105" y="147"/>
                </a:cxn>
                <a:cxn ang="0">
                  <a:pos x="105" y="133"/>
                </a:cxn>
                <a:cxn ang="0">
                  <a:pos x="97" y="119"/>
                </a:cxn>
                <a:cxn ang="0">
                  <a:pos x="91" y="105"/>
                </a:cxn>
                <a:cxn ang="0">
                  <a:pos x="77" y="105"/>
                </a:cxn>
                <a:cxn ang="0">
                  <a:pos x="63" y="105"/>
                </a:cxn>
                <a:cxn ang="0">
                  <a:pos x="49" y="105"/>
                </a:cxn>
                <a:cxn ang="0">
                  <a:pos x="41" y="105"/>
                </a:cxn>
                <a:cxn ang="0">
                  <a:pos x="35" y="111"/>
                </a:cxn>
                <a:cxn ang="0">
                  <a:pos x="35" y="119"/>
                </a:cxn>
                <a:cxn ang="0">
                  <a:pos x="7" y="111"/>
                </a:cxn>
                <a:cxn ang="0">
                  <a:pos x="125" y="28"/>
                </a:cxn>
                <a:cxn ang="0">
                  <a:pos x="35" y="91"/>
                </a:cxn>
                <a:cxn ang="0">
                  <a:pos x="49" y="84"/>
                </a:cxn>
                <a:cxn ang="0">
                  <a:pos x="55" y="77"/>
                </a:cxn>
                <a:cxn ang="0">
                  <a:pos x="69" y="77"/>
                </a:cxn>
                <a:cxn ang="0">
                  <a:pos x="83" y="77"/>
                </a:cxn>
                <a:cxn ang="0">
                  <a:pos x="97" y="84"/>
                </a:cxn>
                <a:cxn ang="0">
                  <a:pos x="119" y="98"/>
                </a:cxn>
                <a:cxn ang="0">
                  <a:pos x="133" y="119"/>
                </a:cxn>
                <a:cxn ang="0">
                  <a:pos x="133" y="139"/>
                </a:cxn>
                <a:cxn ang="0">
                  <a:pos x="133" y="161"/>
                </a:cxn>
                <a:cxn ang="0">
                  <a:pos x="133" y="175"/>
                </a:cxn>
                <a:cxn ang="0">
                  <a:pos x="125" y="189"/>
                </a:cxn>
                <a:cxn ang="0">
                  <a:pos x="119" y="202"/>
                </a:cxn>
                <a:cxn ang="0">
                  <a:pos x="105" y="216"/>
                </a:cxn>
                <a:cxn ang="0">
                  <a:pos x="91" y="223"/>
                </a:cxn>
                <a:cxn ang="0">
                  <a:pos x="69" y="223"/>
                </a:cxn>
                <a:cxn ang="0">
                  <a:pos x="49" y="223"/>
                </a:cxn>
                <a:cxn ang="0">
                  <a:pos x="35" y="223"/>
                </a:cxn>
                <a:cxn ang="0">
                  <a:pos x="14" y="216"/>
                </a:cxn>
                <a:cxn ang="0">
                  <a:pos x="7" y="202"/>
                </a:cxn>
                <a:cxn ang="0">
                  <a:pos x="0" y="181"/>
                </a:cxn>
                <a:cxn ang="0">
                  <a:pos x="0" y="161"/>
                </a:cxn>
              </a:cxnLst>
              <a:rect l="0" t="0" r="r" b="b"/>
              <a:pathLst>
                <a:path w="133" h="223">
                  <a:moveTo>
                    <a:pt x="0" y="161"/>
                  </a:moveTo>
                  <a:lnTo>
                    <a:pt x="28" y="161"/>
                  </a:lnTo>
                  <a:lnTo>
                    <a:pt x="28" y="167"/>
                  </a:lnTo>
                  <a:lnTo>
                    <a:pt x="28" y="175"/>
                  </a:lnTo>
                  <a:lnTo>
                    <a:pt x="28" y="181"/>
                  </a:lnTo>
                  <a:lnTo>
                    <a:pt x="28" y="181"/>
                  </a:lnTo>
                  <a:lnTo>
                    <a:pt x="28" y="189"/>
                  </a:lnTo>
                  <a:lnTo>
                    <a:pt x="28" y="189"/>
                  </a:lnTo>
                  <a:lnTo>
                    <a:pt x="35" y="189"/>
                  </a:lnTo>
                  <a:lnTo>
                    <a:pt x="35" y="195"/>
                  </a:lnTo>
                  <a:lnTo>
                    <a:pt x="41" y="195"/>
                  </a:lnTo>
                  <a:lnTo>
                    <a:pt x="41" y="195"/>
                  </a:lnTo>
                  <a:lnTo>
                    <a:pt x="49" y="195"/>
                  </a:lnTo>
                  <a:lnTo>
                    <a:pt x="49" y="195"/>
                  </a:lnTo>
                  <a:lnTo>
                    <a:pt x="49" y="195"/>
                  </a:lnTo>
                  <a:lnTo>
                    <a:pt x="55" y="195"/>
                  </a:lnTo>
                  <a:lnTo>
                    <a:pt x="55" y="195"/>
                  </a:lnTo>
                  <a:lnTo>
                    <a:pt x="63" y="195"/>
                  </a:lnTo>
                  <a:lnTo>
                    <a:pt x="69" y="195"/>
                  </a:lnTo>
                  <a:lnTo>
                    <a:pt x="77" y="195"/>
                  </a:lnTo>
                  <a:lnTo>
                    <a:pt x="83" y="195"/>
                  </a:lnTo>
                  <a:lnTo>
                    <a:pt x="91" y="195"/>
                  </a:lnTo>
                  <a:lnTo>
                    <a:pt x="91" y="195"/>
                  </a:lnTo>
                  <a:lnTo>
                    <a:pt x="97" y="189"/>
                  </a:lnTo>
                  <a:lnTo>
                    <a:pt x="97" y="189"/>
                  </a:lnTo>
                  <a:lnTo>
                    <a:pt x="105" y="181"/>
                  </a:lnTo>
                  <a:lnTo>
                    <a:pt x="105" y="181"/>
                  </a:lnTo>
                  <a:lnTo>
                    <a:pt x="105" y="175"/>
                  </a:lnTo>
                  <a:lnTo>
                    <a:pt x="105" y="167"/>
                  </a:lnTo>
                  <a:lnTo>
                    <a:pt x="105" y="161"/>
                  </a:lnTo>
                  <a:lnTo>
                    <a:pt x="105" y="161"/>
                  </a:lnTo>
                  <a:lnTo>
                    <a:pt x="105" y="153"/>
                  </a:lnTo>
                  <a:lnTo>
                    <a:pt x="105" y="147"/>
                  </a:lnTo>
                  <a:lnTo>
                    <a:pt x="105" y="147"/>
                  </a:lnTo>
                  <a:lnTo>
                    <a:pt x="105" y="139"/>
                  </a:lnTo>
                  <a:lnTo>
                    <a:pt x="105" y="133"/>
                  </a:lnTo>
                  <a:lnTo>
                    <a:pt x="105" y="125"/>
                  </a:lnTo>
                  <a:lnTo>
                    <a:pt x="105" y="119"/>
                  </a:lnTo>
                  <a:lnTo>
                    <a:pt x="97" y="119"/>
                  </a:lnTo>
                  <a:lnTo>
                    <a:pt x="97" y="111"/>
                  </a:lnTo>
                  <a:lnTo>
                    <a:pt x="91" y="111"/>
                  </a:lnTo>
                  <a:lnTo>
                    <a:pt x="91" y="105"/>
                  </a:lnTo>
                  <a:lnTo>
                    <a:pt x="83" y="105"/>
                  </a:lnTo>
                  <a:lnTo>
                    <a:pt x="83" y="105"/>
                  </a:lnTo>
                  <a:lnTo>
                    <a:pt x="77" y="105"/>
                  </a:lnTo>
                  <a:lnTo>
                    <a:pt x="69" y="105"/>
                  </a:lnTo>
                  <a:lnTo>
                    <a:pt x="69" y="105"/>
                  </a:lnTo>
                  <a:lnTo>
                    <a:pt x="63" y="105"/>
                  </a:lnTo>
                  <a:lnTo>
                    <a:pt x="55" y="105"/>
                  </a:lnTo>
                  <a:lnTo>
                    <a:pt x="49" y="105"/>
                  </a:lnTo>
                  <a:lnTo>
                    <a:pt x="49" y="105"/>
                  </a:lnTo>
                  <a:lnTo>
                    <a:pt x="41" y="105"/>
                  </a:lnTo>
                  <a:lnTo>
                    <a:pt x="41" y="105"/>
                  </a:lnTo>
                  <a:lnTo>
                    <a:pt x="41" y="105"/>
                  </a:lnTo>
                  <a:lnTo>
                    <a:pt x="35" y="111"/>
                  </a:lnTo>
                  <a:lnTo>
                    <a:pt x="35" y="111"/>
                  </a:lnTo>
                  <a:lnTo>
                    <a:pt x="35" y="111"/>
                  </a:lnTo>
                  <a:lnTo>
                    <a:pt x="35" y="111"/>
                  </a:lnTo>
                  <a:lnTo>
                    <a:pt x="35" y="119"/>
                  </a:lnTo>
                  <a:lnTo>
                    <a:pt x="35" y="119"/>
                  </a:lnTo>
                  <a:lnTo>
                    <a:pt x="35" y="119"/>
                  </a:lnTo>
                  <a:lnTo>
                    <a:pt x="35" y="119"/>
                  </a:lnTo>
                  <a:lnTo>
                    <a:pt x="7" y="111"/>
                  </a:lnTo>
                  <a:lnTo>
                    <a:pt x="28" y="0"/>
                  </a:lnTo>
                  <a:lnTo>
                    <a:pt x="125" y="0"/>
                  </a:lnTo>
                  <a:lnTo>
                    <a:pt x="125" y="28"/>
                  </a:lnTo>
                  <a:lnTo>
                    <a:pt x="49" y="28"/>
                  </a:lnTo>
                  <a:lnTo>
                    <a:pt x="35" y="91"/>
                  </a:lnTo>
                  <a:lnTo>
                    <a:pt x="35" y="91"/>
                  </a:lnTo>
                  <a:lnTo>
                    <a:pt x="41" y="91"/>
                  </a:lnTo>
                  <a:lnTo>
                    <a:pt x="41" y="84"/>
                  </a:lnTo>
                  <a:lnTo>
                    <a:pt x="49" y="84"/>
                  </a:lnTo>
                  <a:lnTo>
                    <a:pt x="49" y="77"/>
                  </a:lnTo>
                  <a:lnTo>
                    <a:pt x="55" y="77"/>
                  </a:lnTo>
                  <a:lnTo>
                    <a:pt x="55" y="77"/>
                  </a:lnTo>
                  <a:lnTo>
                    <a:pt x="63" y="77"/>
                  </a:lnTo>
                  <a:lnTo>
                    <a:pt x="63" y="77"/>
                  </a:lnTo>
                  <a:lnTo>
                    <a:pt x="69" y="77"/>
                  </a:lnTo>
                  <a:lnTo>
                    <a:pt x="69" y="77"/>
                  </a:lnTo>
                  <a:lnTo>
                    <a:pt x="77" y="77"/>
                  </a:lnTo>
                  <a:lnTo>
                    <a:pt x="83" y="77"/>
                  </a:lnTo>
                  <a:lnTo>
                    <a:pt x="91" y="77"/>
                  </a:lnTo>
                  <a:lnTo>
                    <a:pt x="91" y="84"/>
                  </a:lnTo>
                  <a:lnTo>
                    <a:pt x="97" y="84"/>
                  </a:lnTo>
                  <a:lnTo>
                    <a:pt x="105" y="84"/>
                  </a:lnTo>
                  <a:lnTo>
                    <a:pt x="111" y="91"/>
                  </a:lnTo>
                  <a:lnTo>
                    <a:pt x="119" y="98"/>
                  </a:lnTo>
                  <a:lnTo>
                    <a:pt x="125" y="105"/>
                  </a:lnTo>
                  <a:lnTo>
                    <a:pt x="125" y="111"/>
                  </a:lnTo>
                  <a:lnTo>
                    <a:pt x="133" y="119"/>
                  </a:lnTo>
                  <a:lnTo>
                    <a:pt x="133" y="125"/>
                  </a:lnTo>
                  <a:lnTo>
                    <a:pt x="133" y="133"/>
                  </a:lnTo>
                  <a:lnTo>
                    <a:pt x="133" y="139"/>
                  </a:lnTo>
                  <a:lnTo>
                    <a:pt x="133" y="147"/>
                  </a:lnTo>
                  <a:lnTo>
                    <a:pt x="133" y="153"/>
                  </a:lnTo>
                  <a:lnTo>
                    <a:pt x="133" y="161"/>
                  </a:lnTo>
                  <a:lnTo>
                    <a:pt x="133" y="167"/>
                  </a:lnTo>
                  <a:lnTo>
                    <a:pt x="133" y="167"/>
                  </a:lnTo>
                  <a:lnTo>
                    <a:pt x="133" y="175"/>
                  </a:lnTo>
                  <a:lnTo>
                    <a:pt x="125" y="181"/>
                  </a:lnTo>
                  <a:lnTo>
                    <a:pt x="125" y="189"/>
                  </a:lnTo>
                  <a:lnTo>
                    <a:pt x="125" y="189"/>
                  </a:lnTo>
                  <a:lnTo>
                    <a:pt x="119" y="195"/>
                  </a:lnTo>
                  <a:lnTo>
                    <a:pt x="119" y="202"/>
                  </a:lnTo>
                  <a:lnTo>
                    <a:pt x="119" y="202"/>
                  </a:lnTo>
                  <a:lnTo>
                    <a:pt x="111" y="209"/>
                  </a:lnTo>
                  <a:lnTo>
                    <a:pt x="105" y="209"/>
                  </a:lnTo>
                  <a:lnTo>
                    <a:pt x="105" y="216"/>
                  </a:lnTo>
                  <a:lnTo>
                    <a:pt x="97" y="216"/>
                  </a:lnTo>
                  <a:lnTo>
                    <a:pt x="91" y="223"/>
                  </a:lnTo>
                  <a:lnTo>
                    <a:pt x="91" y="223"/>
                  </a:lnTo>
                  <a:lnTo>
                    <a:pt x="83" y="223"/>
                  </a:lnTo>
                  <a:lnTo>
                    <a:pt x="77" y="223"/>
                  </a:lnTo>
                  <a:lnTo>
                    <a:pt x="69" y="223"/>
                  </a:lnTo>
                  <a:lnTo>
                    <a:pt x="63" y="223"/>
                  </a:lnTo>
                  <a:lnTo>
                    <a:pt x="63" y="223"/>
                  </a:lnTo>
                  <a:lnTo>
                    <a:pt x="49" y="223"/>
                  </a:lnTo>
                  <a:lnTo>
                    <a:pt x="41" y="223"/>
                  </a:lnTo>
                  <a:lnTo>
                    <a:pt x="41" y="223"/>
                  </a:lnTo>
                  <a:lnTo>
                    <a:pt x="35" y="223"/>
                  </a:lnTo>
                  <a:lnTo>
                    <a:pt x="28" y="223"/>
                  </a:lnTo>
                  <a:lnTo>
                    <a:pt x="21" y="216"/>
                  </a:lnTo>
                  <a:lnTo>
                    <a:pt x="14" y="216"/>
                  </a:lnTo>
                  <a:lnTo>
                    <a:pt x="14" y="209"/>
                  </a:lnTo>
                  <a:lnTo>
                    <a:pt x="7" y="209"/>
                  </a:lnTo>
                  <a:lnTo>
                    <a:pt x="7" y="202"/>
                  </a:lnTo>
                  <a:lnTo>
                    <a:pt x="0" y="195"/>
                  </a:lnTo>
                  <a:lnTo>
                    <a:pt x="0" y="189"/>
                  </a:lnTo>
                  <a:lnTo>
                    <a:pt x="0" y="181"/>
                  </a:lnTo>
                  <a:lnTo>
                    <a:pt x="0" y="175"/>
                  </a:lnTo>
                  <a:lnTo>
                    <a:pt x="0" y="167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4916" name="Freeform 244"/>
            <p:cNvSpPr>
              <a:spLocks noEditPoints="1"/>
            </p:cNvSpPr>
            <p:nvPr/>
          </p:nvSpPr>
          <p:spPr bwMode="auto">
            <a:xfrm>
              <a:off x="1711" y="5455"/>
              <a:ext cx="66" cy="107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0" y="62"/>
                </a:cxn>
                <a:cxn ang="0">
                  <a:pos x="7" y="34"/>
                </a:cxn>
                <a:cxn ang="0">
                  <a:pos x="21" y="20"/>
                </a:cxn>
                <a:cxn ang="0">
                  <a:pos x="28" y="6"/>
                </a:cxn>
                <a:cxn ang="0">
                  <a:pos x="49" y="0"/>
                </a:cxn>
                <a:cxn ang="0">
                  <a:pos x="70" y="0"/>
                </a:cxn>
                <a:cxn ang="0">
                  <a:pos x="90" y="6"/>
                </a:cxn>
                <a:cxn ang="0">
                  <a:pos x="104" y="13"/>
                </a:cxn>
                <a:cxn ang="0">
                  <a:pos x="118" y="27"/>
                </a:cxn>
                <a:cxn ang="0">
                  <a:pos x="126" y="48"/>
                </a:cxn>
                <a:cxn ang="0">
                  <a:pos x="132" y="76"/>
                </a:cxn>
                <a:cxn ang="0">
                  <a:pos x="132" y="111"/>
                </a:cxn>
                <a:cxn ang="0">
                  <a:pos x="132" y="145"/>
                </a:cxn>
                <a:cxn ang="0">
                  <a:pos x="126" y="173"/>
                </a:cxn>
                <a:cxn ang="0">
                  <a:pos x="118" y="194"/>
                </a:cxn>
                <a:cxn ang="0">
                  <a:pos x="104" y="208"/>
                </a:cxn>
                <a:cxn ang="0">
                  <a:pos x="90" y="215"/>
                </a:cxn>
                <a:cxn ang="0">
                  <a:pos x="70" y="215"/>
                </a:cxn>
                <a:cxn ang="0">
                  <a:pos x="56" y="215"/>
                </a:cxn>
                <a:cxn ang="0">
                  <a:pos x="42" y="215"/>
                </a:cxn>
                <a:cxn ang="0">
                  <a:pos x="28" y="208"/>
                </a:cxn>
                <a:cxn ang="0">
                  <a:pos x="21" y="208"/>
                </a:cxn>
                <a:cxn ang="0">
                  <a:pos x="7" y="187"/>
                </a:cxn>
                <a:cxn ang="0">
                  <a:pos x="0" y="159"/>
                </a:cxn>
                <a:cxn ang="0">
                  <a:pos x="0" y="131"/>
                </a:cxn>
                <a:cxn ang="0">
                  <a:pos x="0" y="111"/>
                </a:cxn>
                <a:cxn ang="0">
                  <a:pos x="28" y="131"/>
                </a:cxn>
                <a:cxn ang="0">
                  <a:pos x="28" y="159"/>
                </a:cxn>
                <a:cxn ang="0">
                  <a:pos x="35" y="181"/>
                </a:cxn>
                <a:cxn ang="0">
                  <a:pos x="49" y="187"/>
                </a:cxn>
                <a:cxn ang="0">
                  <a:pos x="63" y="187"/>
                </a:cxn>
                <a:cxn ang="0">
                  <a:pos x="70" y="187"/>
                </a:cxn>
                <a:cxn ang="0">
                  <a:pos x="84" y="187"/>
                </a:cxn>
                <a:cxn ang="0">
                  <a:pos x="98" y="173"/>
                </a:cxn>
                <a:cxn ang="0">
                  <a:pos x="104" y="153"/>
                </a:cxn>
                <a:cxn ang="0">
                  <a:pos x="104" y="125"/>
                </a:cxn>
                <a:cxn ang="0">
                  <a:pos x="104" y="90"/>
                </a:cxn>
                <a:cxn ang="0">
                  <a:pos x="104" y="55"/>
                </a:cxn>
                <a:cxn ang="0">
                  <a:pos x="90" y="41"/>
                </a:cxn>
                <a:cxn ang="0">
                  <a:pos x="76" y="27"/>
                </a:cxn>
                <a:cxn ang="0">
                  <a:pos x="63" y="27"/>
                </a:cxn>
                <a:cxn ang="0">
                  <a:pos x="56" y="27"/>
                </a:cxn>
                <a:cxn ang="0">
                  <a:pos x="49" y="27"/>
                </a:cxn>
                <a:cxn ang="0">
                  <a:pos x="42" y="34"/>
                </a:cxn>
                <a:cxn ang="0">
                  <a:pos x="35" y="41"/>
                </a:cxn>
                <a:cxn ang="0">
                  <a:pos x="28" y="55"/>
                </a:cxn>
                <a:cxn ang="0">
                  <a:pos x="28" y="69"/>
                </a:cxn>
                <a:cxn ang="0">
                  <a:pos x="28" y="90"/>
                </a:cxn>
              </a:cxnLst>
              <a:rect l="0" t="0" r="r" b="b"/>
              <a:pathLst>
                <a:path w="132" h="215">
                  <a:moveTo>
                    <a:pt x="0" y="111"/>
                  </a:moveTo>
                  <a:lnTo>
                    <a:pt x="0" y="103"/>
                  </a:lnTo>
                  <a:lnTo>
                    <a:pt x="0" y="90"/>
                  </a:lnTo>
                  <a:lnTo>
                    <a:pt x="0" y="76"/>
                  </a:lnTo>
                  <a:lnTo>
                    <a:pt x="0" y="69"/>
                  </a:lnTo>
                  <a:lnTo>
                    <a:pt x="0" y="62"/>
                  </a:lnTo>
                  <a:lnTo>
                    <a:pt x="0" y="48"/>
                  </a:lnTo>
                  <a:lnTo>
                    <a:pt x="7" y="41"/>
                  </a:lnTo>
                  <a:lnTo>
                    <a:pt x="7" y="34"/>
                  </a:lnTo>
                  <a:lnTo>
                    <a:pt x="14" y="27"/>
                  </a:lnTo>
                  <a:lnTo>
                    <a:pt x="14" y="20"/>
                  </a:lnTo>
                  <a:lnTo>
                    <a:pt x="21" y="20"/>
                  </a:lnTo>
                  <a:lnTo>
                    <a:pt x="21" y="13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63" y="0"/>
                  </a:lnTo>
                  <a:lnTo>
                    <a:pt x="70" y="0"/>
                  </a:lnTo>
                  <a:lnTo>
                    <a:pt x="76" y="0"/>
                  </a:lnTo>
                  <a:lnTo>
                    <a:pt x="84" y="0"/>
                  </a:lnTo>
                  <a:lnTo>
                    <a:pt x="90" y="6"/>
                  </a:lnTo>
                  <a:lnTo>
                    <a:pt x="98" y="6"/>
                  </a:lnTo>
                  <a:lnTo>
                    <a:pt x="98" y="13"/>
                  </a:lnTo>
                  <a:lnTo>
                    <a:pt x="104" y="13"/>
                  </a:lnTo>
                  <a:lnTo>
                    <a:pt x="112" y="20"/>
                  </a:lnTo>
                  <a:lnTo>
                    <a:pt x="112" y="27"/>
                  </a:lnTo>
                  <a:lnTo>
                    <a:pt x="118" y="27"/>
                  </a:lnTo>
                  <a:lnTo>
                    <a:pt x="118" y="34"/>
                  </a:lnTo>
                  <a:lnTo>
                    <a:pt x="126" y="41"/>
                  </a:lnTo>
                  <a:lnTo>
                    <a:pt x="126" y="48"/>
                  </a:lnTo>
                  <a:lnTo>
                    <a:pt x="126" y="55"/>
                  </a:lnTo>
                  <a:lnTo>
                    <a:pt x="132" y="62"/>
                  </a:lnTo>
                  <a:lnTo>
                    <a:pt x="132" y="76"/>
                  </a:lnTo>
                  <a:lnTo>
                    <a:pt x="132" y="90"/>
                  </a:lnTo>
                  <a:lnTo>
                    <a:pt x="132" y="97"/>
                  </a:lnTo>
                  <a:lnTo>
                    <a:pt x="132" y="111"/>
                  </a:lnTo>
                  <a:lnTo>
                    <a:pt x="132" y="125"/>
                  </a:lnTo>
                  <a:lnTo>
                    <a:pt x="132" y="139"/>
                  </a:lnTo>
                  <a:lnTo>
                    <a:pt x="132" y="145"/>
                  </a:lnTo>
                  <a:lnTo>
                    <a:pt x="132" y="153"/>
                  </a:lnTo>
                  <a:lnTo>
                    <a:pt x="132" y="159"/>
                  </a:lnTo>
                  <a:lnTo>
                    <a:pt x="126" y="173"/>
                  </a:lnTo>
                  <a:lnTo>
                    <a:pt x="126" y="181"/>
                  </a:lnTo>
                  <a:lnTo>
                    <a:pt x="118" y="187"/>
                  </a:lnTo>
                  <a:lnTo>
                    <a:pt x="118" y="194"/>
                  </a:lnTo>
                  <a:lnTo>
                    <a:pt x="112" y="194"/>
                  </a:lnTo>
                  <a:lnTo>
                    <a:pt x="112" y="201"/>
                  </a:lnTo>
                  <a:lnTo>
                    <a:pt x="104" y="208"/>
                  </a:lnTo>
                  <a:lnTo>
                    <a:pt x="98" y="208"/>
                  </a:lnTo>
                  <a:lnTo>
                    <a:pt x="98" y="215"/>
                  </a:lnTo>
                  <a:lnTo>
                    <a:pt x="90" y="215"/>
                  </a:lnTo>
                  <a:lnTo>
                    <a:pt x="84" y="215"/>
                  </a:lnTo>
                  <a:lnTo>
                    <a:pt x="76" y="215"/>
                  </a:lnTo>
                  <a:lnTo>
                    <a:pt x="70" y="215"/>
                  </a:lnTo>
                  <a:lnTo>
                    <a:pt x="70" y="215"/>
                  </a:lnTo>
                  <a:lnTo>
                    <a:pt x="63" y="215"/>
                  </a:lnTo>
                  <a:lnTo>
                    <a:pt x="56" y="215"/>
                  </a:lnTo>
                  <a:lnTo>
                    <a:pt x="49" y="215"/>
                  </a:lnTo>
                  <a:lnTo>
                    <a:pt x="42" y="215"/>
                  </a:lnTo>
                  <a:lnTo>
                    <a:pt x="42" y="215"/>
                  </a:lnTo>
                  <a:lnTo>
                    <a:pt x="35" y="215"/>
                  </a:lnTo>
                  <a:lnTo>
                    <a:pt x="28" y="215"/>
                  </a:lnTo>
                  <a:lnTo>
                    <a:pt x="28" y="208"/>
                  </a:lnTo>
                  <a:lnTo>
                    <a:pt x="21" y="208"/>
                  </a:lnTo>
                  <a:lnTo>
                    <a:pt x="21" y="208"/>
                  </a:lnTo>
                  <a:lnTo>
                    <a:pt x="21" y="208"/>
                  </a:lnTo>
                  <a:lnTo>
                    <a:pt x="14" y="201"/>
                  </a:lnTo>
                  <a:lnTo>
                    <a:pt x="14" y="194"/>
                  </a:lnTo>
                  <a:lnTo>
                    <a:pt x="7" y="187"/>
                  </a:lnTo>
                  <a:lnTo>
                    <a:pt x="7" y="181"/>
                  </a:lnTo>
                  <a:lnTo>
                    <a:pt x="0" y="173"/>
                  </a:lnTo>
                  <a:lnTo>
                    <a:pt x="0" y="159"/>
                  </a:lnTo>
                  <a:lnTo>
                    <a:pt x="0" y="153"/>
                  </a:lnTo>
                  <a:lnTo>
                    <a:pt x="0" y="145"/>
                  </a:lnTo>
                  <a:lnTo>
                    <a:pt x="0" y="131"/>
                  </a:lnTo>
                  <a:lnTo>
                    <a:pt x="0" y="125"/>
                  </a:lnTo>
                  <a:lnTo>
                    <a:pt x="0" y="117"/>
                  </a:lnTo>
                  <a:lnTo>
                    <a:pt x="0" y="111"/>
                  </a:lnTo>
                  <a:close/>
                  <a:moveTo>
                    <a:pt x="28" y="103"/>
                  </a:moveTo>
                  <a:lnTo>
                    <a:pt x="28" y="125"/>
                  </a:lnTo>
                  <a:lnTo>
                    <a:pt x="28" y="131"/>
                  </a:lnTo>
                  <a:lnTo>
                    <a:pt x="28" y="145"/>
                  </a:lnTo>
                  <a:lnTo>
                    <a:pt x="28" y="153"/>
                  </a:lnTo>
                  <a:lnTo>
                    <a:pt x="28" y="159"/>
                  </a:lnTo>
                  <a:lnTo>
                    <a:pt x="28" y="167"/>
                  </a:lnTo>
                  <a:lnTo>
                    <a:pt x="35" y="173"/>
                  </a:lnTo>
                  <a:lnTo>
                    <a:pt x="35" y="181"/>
                  </a:lnTo>
                  <a:lnTo>
                    <a:pt x="42" y="181"/>
                  </a:lnTo>
                  <a:lnTo>
                    <a:pt x="42" y="187"/>
                  </a:lnTo>
                  <a:lnTo>
                    <a:pt x="49" y="187"/>
                  </a:lnTo>
                  <a:lnTo>
                    <a:pt x="49" y="187"/>
                  </a:lnTo>
                  <a:lnTo>
                    <a:pt x="56" y="187"/>
                  </a:lnTo>
                  <a:lnTo>
                    <a:pt x="63" y="187"/>
                  </a:lnTo>
                  <a:lnTo>
                    <a:pt x="63" y="187"/>
                  </a:lnTo>
                  <a:lnTo>
                    <a:pt x="63" y="187"/>
                  </a:lnTo>
                  <a:lnTo>
                    <a:pt x="70" y="187"/>
                  </a:lnTo>
                  <a:lnTo>
                    <a:pt x="76" y="187"/>
                  </a:lnTo>
                  <a:lnTo>
                    <a:pt x="76" y="187"/>
                  </a:lnTo>
                  <a:lnTo>
                    <a:pt x="84" y="187"/>
                  </a:lnTo>
                  <a:lnTo>
                    <a:pt x="90" y="181"/>
                  </a:lnTo>
                  <a:lnTo>
                    <a:pt x="90" y="181"/>
                  </a:lnTo>
                  <a:lnTo>
                    <a:pt x="98" y="173"/>
                  </a:lnTo>
                  <a:lnTo>
                    <a:pt x="98" y="167"/>
                  </a:lnTo>
                  <a:lnTo>
                    <a:pt x="104" y="167"/>
                  </a:lnTo>
                  <a:lnTo>
                    <a:pt x="104" y="153"/>
                  </a:lnTo>
                  <a:lnTo>
                    <a:pt x="104" y="145"/>
                  </a:lnTo>
                  <a:lnTo>
                    <a:pt x="104" y="131"/>
                  </a:lnTo>
                  <a:lnTo>
                    <a:pt x="104" y="125"/>
                  </a:lnTo>
                  <a:lnTo>
                    <a:pt x="104" y="111"/>
                  </a:lnTo>
                  <a:lnTo>
                    <a:pt x="104" y="97"/>
                  </a:lnTo>
                  <a:lnTo>
                    <a:pt x="104" y="90"/>
                  </a:lnTo>
                  <a:lnTo>
                    <a:pt x="104" y="76"/>
                  </a:lnTo>
                  <a:lnTo>
                    <a:pt x="104" y="69"/>
                  </a:lnTo>
                  <a:lnTo>
                    <a:pt x="104" y="55"/>
                  </a:lnTo>
                  <a:lnTo>
                    <a:pt x="98" y="48"/>
                  </a:lnTo>
                  <a:lnTo>
                    <a:pt x="98" y="41"/>
                  </a:lnTo>
                  <a:lnTo>
                    <a:pt x="90" y="41"/>
                  </a:lnTo>
                  <a:lnTo>
                    <a:pt x="90" y="34"/>
                  </a:lnTo>
                  <a:lnTo>
                    <a:pt x="84" y="34"/>
                  </a:lnTo>
                  <a:lnTo>
                    <a:pt x="76" y="27"/>
                  </a:lnTo>
                  <a:lnTo>
                    <a:pt x="76" y="27"/>
                  </a:lnTo>
                  <a:lnTo>
                    <a:pt x="70" y="27"/>
                  </a:lnTo>
                  <a:lnTo>
                    <a:pt x="63" y="27"/>
                  </a:lnTo>
                  <a:lnTo>
                    <a:pt x="63" y="27"/>
                  </a:lnTo>
                  <a:lnTo>
                    <a:pt x="56" y="27"/>
                  </a:lnTo>
                  <a:lnTo>
                    <a:pt x="56" y="27"/>
                  </a:lnTo>
                  <a:lnTo>
                    <a:pt x="49" y="27"/>
                  </a:lnTo>
                  <a:lnTo>
                    <a:pt x="49" y="27"/>
                  </a:lnTo>
                  <a:lnTo>
                    <a:pt x="49" y="27"/>
                  </a:lnTo>
                  <a:lnTo>
                    <a:pt x="42" y="34"/>
                  </a:lnTo>
                  <a:lnTo>
                    <a:pt x="42" y="34"/>
                  </a:lnTo>
                  <a:lnTo>
                    <a:pt x="42" y="34"/>
                  </a:lnTo>
                  <a:lnTo>
                    <a:pt x="35" y="41"/>
                  </a:lnTo>
                  <a:lnTo>
                    <a:pt x="35" y="41"/>
                  </a:lnTo>
                  <a:lnTo>
                    <a:pt x="35" y="41"/>
                  </a:lnTo>
                  <a:lnTo>
                    <a:pt x="28" y="48"/>
                  </a:lnTo>
                  <a:lnTo>
                    <a:pt x="28" y="48"/>
                  </a:lnTo>
                  <a:lnTo>
                    <a:pt x="28" y="55"/>
                  </a:lnTo>
                  <a:lnTo>
                    <a:pt x="28" y="62"/>
                  </a:lnTo>
                  <a:lnTo>
                    <a:pt x="28" y="62"/>
                  </a:lnTo>
                  <a:lnTo>
                    <a:pt x="28" y="69"/>
                  </a:lnTo>
                  <a:lnTo>
                    <a:pt x="28" y="76"/>
                  </a:lnTo>
                  <a:lnTo>
                    <a:pt x="28" y="83"/>
                  </a:lnTo>
                  <a:lnTo>
                    <a:pt x="28" y="90"/>
                  </a:lnTo>
                  <a:lnTo>
                    <a:pt x="28" y="97"/>
                  </a:lnTo>
                  <a:lnTo>
                    <a:pt x="28" y="10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4917" name="Rectangle 245"/>
            <p:cNvSpPr>
              <a:spLocks noChangeArrowheads="1"/>
            </p:cNvSpPr>
            <p:nvPr/>
          </p:nvSpPr>
          <p:spPr bwMode="auto">
            <a:xfrm>
              <a:off x="502" y="5626"/>
              <a:ext cx="314" cy="157"/>
            </a:xfrm>
            <a:prstGeom prst="rect">
              <a:avLst/>
            </a:prstGeom>
            <a:solidFill>
              <a:srgbClr val="FF664C"/>
            </a:solidFill>
            <a:ln w="25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4918" name="Freeform 246"/>
            <p:cNvSpPr>
              <a:spLocks/>
            </p:cNvSpPr>
            <p:nvPr/>
          </p:nvSpPr>
          <p:spPr bwMode="auto">
            <a:xfrm>
              <a:off x="896" y="5629"/>
              <a:ext cx="38" cy="111"/>
            </a:xfrm>
            <a:custGeom>
              <a:avLst/>
              <a:gdLst/>
              <a:ahLst/>
              <a:cxnLst>
                <a:cxn ang="0">
                  <a:pos x="77" y="222"/>
                </a:cxn>
                <a:cxn ang="0">
                  <a:pos x="48" y="222"/>
                </a:cxn>
                <a:cxn ang="0">
                  <a:pos x="48" y="55"/>
                </a:cxn>
                <a:cxn ang="0">
                  <a:pos x="42" y="63"/>
                </a:cxn>
                <a:cxn ang="0">
                  <a:pos x="34" y="63"/>
                </a:cxn>
                <a:cxn ang="0">
                  <a:pos x="34" y="63"/>
                </a:cxn>
                <a:cxn ang="0">
                  <a:pos x="28" y="69"/>
                </a:cxn>
                <a:cxn ang="0">
                  <a:pos x="28" y="69"/>
                </a:cxn>
                <a:cxn ang="0">
                  <a:pos x="20" y="69"/>
                </a:cxn>
                <a:cxn ang="0">
                  <a:pos x="20" y="77"/>
                </a:cxn>
                <a:cxn ang="0">
                  <a:pos x="14" y="77"/>
                </a:cxn>
                <a:cxn ang="0">
                  <a:pos x="14" y="83"/>
                </a:cxn>
                <a:cxn ang="0">
                  <a:pos x="6" y="83"/>
                </a:cxn>
                <a:cxn ang="0">
                  <a:pos x="6" y="83"/>
                </a:cxn>
                <a:cxn ang="0">
                  <a:pos x="0" y="83"/>
                </a:cxn>
                <a:cxn ang="0">
                  <a:pos x="0" y="83"/>
                </a:cxn>
                <a:cxn ang="0">
                  <a:pos x="0" y="83"/>
                </a:cxn>
                <a:cxn ang="0">
                  <a:pos x="0" y="83"/>
                </a:cxn>
                <a:cxn ang="0">
                  <a:pos x="0" y="55"/>
                </a:cxn>
                <a:cxn ang="0">
                  <a:pos x="0" y="55"/>
                </a:cxn>
                <a:cxn ang="0">
                  <a:pos x="6" y="55"/>
                </a:cxn>
                <a:cxn ang="0">
                  <a:pos x="14" y="55"/>
                </a:cxn>
                <a:cxn ang="0">
                  <a:pos x="14" y="48"/>
                </a:cxn>
                <a:cxn ang="0">
                  <a:pos x="20" y="48"/>
                </a:cxn>
                <a:cxn ang="0">
                  <a:pos x="28" y="41"/>
                </a:cxn>
                <a:cxn ang="0">
                  <a:pos x="28" y="41"/>
                </a:cxn>
                <a:cxn ang="0">
                  <a:pos x="34" y="34"/>
                </a:cxn>
                <a:cxn ang="0">
                  <a:pos x="34" y="34"/>
                </a:cxn>
                <a:cxn ang="0">
                  <a:pos x="42" y="28"/>
                </a:cxn>
                <a:cxn ang="0">
                  <a:pos x="42" y="20"/>
                </a:cxn>
                <a:cxn ang="0">
                  <a:pos x="48" y="20"/>
                </a:cxn>
                <a:cxn ang="0">
                  <a:pos x="48" y="14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77" y="0"/>
                </a:cxn>
                <a:cxn ang="0">
                  <a:pos x="77" y="222"/>
                </a:cxn>
              </a:cxnLst>
              <a:rect l="0" t="0" r="r" b="b"/>
              <a:pathLst>
                <a:path w="77" h="222">
                  <a:moveTo>
                    <a:pt x="77" y="222"/>
                  </a:moveTo>
                  <a:lnTo>
                    <a:pt x="48" y="222"/>
                  </a:lnTo>
                  <a:lnTo>
                    <a:pt x="48" y="55"/>
                  </a:lnTo>
                  <a:lnTo>
                    <a:pt x="42" y="63"/>
                  </a:lnTo>
                  <a:lnTo>
                    <a:pt x="34" y="63"/>
                  </a:lnTo>
                  <a:lnTo>
                    <a:pt x="34" y="63"/>
                  </a:lnTo>
                  <a:lnTo>
                    <a:pt x="28" y="69"/>
                  </a:lnTo>
                  <a:lnTo>
                    <a:pt x="28" y="69"/>
                  </a:lnTo>
                  <a:lnTo>
                    <a:pt x="20" y="69"/>
                  </a:lnTo>
                  <a:lnTo>
                    <a:pt x="20" y="77"/>
                  </a:lnTo>
                  <a:lnTo>
                    <a:pt x="14" y="77"/>
                  </a:lnTo>
                  <a:lnTo>
                    <a:pt x="14" y="83"/>
                  </a:lnTo>
                  <a:lnTo>
                    <a:pt x="6" y="83"/>
                  </a:lnTo>
                  <a:lnTo>
                    <a:pt x="6" y="83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6" y="55"/>
                  </a:lnTo>
                  <a:lnTo>
                    <a:pt x="14" y="55"/>
                  </a:lnTo>
                  <a:lnTo>
                    <a:pt x="14" y="48"/>
                  </a:lnTo>
                  <a:lnTo>
                    <a:pt x="20" y="48"/>
                  </a:lnTo>
                  <a:lnTo>
                    <a:pt x="28" y="41"/>
                  </a:lnTo>
                  <a:lnTo>
                    <a:pt x="28" y="41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42" y="28"/>
                  </a:lnTo>
                  <a:lnTo>
                    <a:pt x="42" y="20"/>
                  </a:lnTo>
                  <a:lnTo>
                    <a:pt x="48" y="20"/>
                  </a:lnTo>
                  <a:lnTo>
                    <a:pt x="48" y="14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77" y="0"/>
                  </a:lnTo>
                  <a:lnTo>
                    <a:pt x="77" y="2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4919" name="Freeform 247"/>
            <p:cNvSpPr>
              <a:spLocks/>
            </p:cNvSpPr>
            <p:nvPr/>
          </p:nvSpPr>
          <p:spPr bwMode="auto">
            <a:xfrm>
              <a:off x="965" y="5632"/>
              <a:ext cx="74" cy="108"/>
            </a:xfrm>
            <a:custGeom>
              <a:avLst/>
              <a:gdLst/>
              <a:ahLst/>
              <a:cxnLst>
                <a:cxn ang="0">
                  <a:pos x="8" y="216"/>
                </a:cxn>
                <a:cxn ang="0">
                  <a:pos x="0" y="216"/>
                </a:cxn>
                <a:cxn ang="0">
                  <a:pos x="0" y="210"/>
                </a:cxn>
                <a:cxn ang="0">
                  <a:pos x="0" y="210"/>
                </a:cxn>
                <a:cxn ang="0">
                  <a:pos x="0" y="203"/>
                </a:cxn>
                <a:cxn ang="0">
                  <a:pos x="14" y="189"/>
                </a:cxn>
                <a:cxn ang="0">
                  <a:pos x="22" y="175"/>
                </a:cxn>
                <a:cxn ang="0">
                  <a:pos x="36" y="161"/>
                </a:cxn>
                <a:cxn ang="0">
                  <a:pos x="42" y="154"/>
                </a:cxn>
                <a:cxn ang="0">
                  <a:pos x="56" y="140"/>
                </a:cxn>
                <a:cxn ang="0">
                  <a:pos x="84" y="119"/>
                </a:cxn>
                <a:cxn ang="0">
                  <a:pos x="98" y="99"/>
                </a:cxn>
                <a:cxn ang="0">
                  <a:pos x="112" y="85"/>
                </a:cxn>
                <a:cxn ang="0">
                  <a:pos x="112" y="77"/>
                </a:cxn>
                <a:cxn ang="0">
                  <a:pos x="112" y="63"/>
                </a:cxn>
                <a:cxn ang="0">
                  <a:pos x="112" y="49"/>
                </a:cxn>
                <a:cxn ang="0">
                  <a:pos x="105" y="35"/>
                </a:cxn>
                <a:cxn ang="0">
                  <a:pos x="98" y="28"/>
                </a:cxn>
                <a:cxn ang="0">
                  <a:pos x="84" y="28"/>
                </a:cxn>
                <a:cxn ang="0">
                  <a:pos x="70" y="28"/>
                </a:cxn>
                <a:cxn ang="0">
                  <a:pos x="64" y="28"/>
                </a:cxn>
                <a:cxn ang="0">
                  <a:pos x="50" y="35"/>
                </a:cxn>
                <a:cxn ang="0">
                  <a:pos x="42" y="49"/>
                </a:cxn>
                <a:cxn ang="0">
                  <a:pos x="42" y="57"/>
                </a:cxn>
                <a:cxn ang="0">
                  <a:pos x="14" y="57"/>
                </a:cxn>
                <a:cxn ang="0">
                  <a:pos x="14" y="42"/>
                </a:cxn>
                <a:cxn ang="0">
                  <a:pos x="22" y="22"/>
                </a:cxn>
                <a:cxn ang="0">
                  <a:pos x="36" y="8"/>
                </a:cxn>
                <a:cxn ang="0">
                  <a:pos x="56" y="0"/>
                </a:cxn>
                <a:cxn ang="0">
                  <a:pos x="70" y="0"/>
                </a:cxn>
                <a:cxn ang="0">
                  <a:pos x="91" y="0"/>
                </a:cxn>
                <a:cxn ang="0">
                  <a:pos x="112" y="8"/>
                </a:cxn>
                <a:cxn ang="0">
                  <a:pos x="133" y="28"/>
                </a:cxn>
                <a:cxn ang="0">
                  <a:pos x="140" y="42"/>
                </a:cxn>
                <a:cxn ang="0">
                  <a:pos x="140" y="57"/>
                </a:cxn>
                <a:cxn ang="0">
                  <a:pos x="140" y="71"/>
                </a:cxn>
                <a:cxn ang="0">
                  <a:pos x="140" y="85"/>
                </a:cxn>
                <a:cxn ang="0">
                  <a:pos x="133" y="99"/>
                </a:cxn>
                <a:cxn ang="0">
                  <a:pos x="119" y="113"/>
                </a:cxn>
                <a:cxn ang="0">
                  <a:pos x="112" y="126"/>
                </a:cxn>
                <a:cxn ang="0">
                  <a:pos x="91" y="147"/>
                </a:cxn>
                <a:cxn ang="0">
                  <a:pos x="70" y="161"/>
                </a:cxn>
                <a:cxn ang="0">
                  <a:pos x="56" y="175"/>
                </a:cxn>
                <a:cxn ang="0">
                  <a:pos x="50" y="182"/>
                </a:cxn>
                <a:cxn ang="0">
                  <a:pos x="42" y="182"/>
                </a:cxn>
                <a:cxn ang="0">
                  <a:pos x="42" y="189"/>
                </a:cxn>
              </a:cxnLst>
              <a:rect l="0" t="0" r="r" b="b"/>
              <a:pathLst>
                <a:path w="147" h="216">
                  <a:moveTo>
                    <a:pt x="147" y="189"/>
                  </a:moveTo>
                  <a:lnTo>
                    <a:pt x="147" y="216"/>
                  </a:lnTo>
                  <a:lnTo>
                    <a:pt x="8" y="216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0" y="203"/>
                  </a:lnTo>
                  <a:lnTo>
                    <a:pt x="8" y="203"/>
                  </a:lnTo>
                  <a:lnTo>
                    <a:pt x="8" y="196"/>
                  </a:lnTo>
                  <a:lnTo>
                    <a:pt x="14" y="189"/>
                  </a:lnTo>
                  <a:lnTo>
                    <a:pt x="14" y="182"/>
                  </a:lnTo>
                  <a:lnTo>
                    <a:pt x="22" y="175"/>
                  </a:lnTo>
                  <a:lnTo>
                    <a:pt x="22" y="175"/>
                  </a:lnTo>
                  <a:lnTo>
                    <a:pt x="28" y="168"/>
                  </a:lnTo>
                  <a:lnTo>
                    <a:pt x="28" y="168"/>
                  </a:lnTo>
                  <a:lnTo>
                    <a:pt x="36" y="161"/>
                  </a:lnTo>
                  <a:lnTo>
                    <a:pt x="36" y="161"/>
                  </a:lnTo>
                  <a:lnTo>
                    <a:pt x="42" y="154"/>
                  </a:lnTo>
                  <a:lnTo>
                    <a:pt x="42" y="154"/>
                  </a:lnTo>
                  <a:lnTo>
                    <a:pt x="50" y="147"/>
                  </a:lnTo>
                  <a:lnTo>
                    <a:pt x="50" y="147"/>
                  </a:lnTo>
                  <a:lnTo>
                    <a:pt x="56" y="140"/>
                  </a:lnTo>
                  <a:lnTo>
                    <a:pt x="64" y="133"/>
                  </a:lnTo>
                  <a:lnTo>
                    <a:pt x="78" y="126"/>
                  </a:lnTo>
                  <a:lnTo>
                    <a:pt x="84" y="119"/>
                  </a:lnTo>
                  <a:lnTo>
                    <a:pt x="91" y="113"/>
                  </a:lnTo>
                  <a:lnTo>
                    <a:pt x="98" y="105"/>
                  </a:lnTo>
                  <a:lnTo>
                    <a:pt x="98" y="99"/>
                  </a:lnTo>
                  <a:lnTo>
                    <a:pt x="105" y="99"/>
                  </a:lnTo>
                  <a:lnTo>
                    <a:pt x="105" y="91"/>
                  </a:lnTo>
                  <a:lnTo>
                    <a:pt x="112" y="85"/>
                  </a:lnTo>
                  <a:lnTo>
                    <a:pt x="112" y="85"/>
                  </a:lnTo>
                  <a:lnTo>
                    <a:pt x="112" y="77"/>
                  </a:lnTo>
                  <a:lnTo>
                    <a:pt x="112" y="77"/>
                  </a:lnTo>
                  <a:lnTo>
                    <a:pt x="112" y="71"/>
                  </a:lnTo>
                  <a:lnTo>
                    <a:pt x="112" y="71"/>
                  </a:lnTo>
                  <a:lnTo>
                    <a:pt x="112" y="63"/>
                  </a:lnTo>
                  <a:lnTo>
                    <a:pt x="112" y="63"/>
                  </a:lnTo>
                  <a:lnTo>
                    <a:pt x="112" y="57"/>
                  </a:lnTo>
                  <a:lnTo>
                    <a:pt x="112" y="49"/>
                  </a:lnTo>
                  <a:lnTo>
                    <a:pt x="112" y="42"/>
                  </a:lnTo>
                  <a:lnTo>
                    <a:pt x="112" y="42"/>
                  </a:lnTo>
                  <a:lnTo>
                    <a:pt x="105" y="35"/>
                  </a:lnTo>
                  <a:lnTo>
                    <a:pt x="105" y="35"/>
                  </a:lnTo>
                  <a:lnTo>
                    <a:pt x="98" y="28"/>
                  </a:lnTo>
                  <a:lnTo>
                    <a:pt x="98" y="28"/>
                  </a:lnTo>
                  <a:lnTo>
                    <a:pt x="91" y="28"/>
                  </a:lnTo>
                  <a:lnTo>
                    <a:pt x="91" y="28"/>
                  </a:lnTo>
                  <a:lnTo>
                    <a:pt x="84" y="28"/>
                  </a:lnTo>
                  <a:lnTo>
                    <a:pt x="78" y="28"/>
                  </a:lnTo>
                  <a:lnTo>
                    <a:pt x="78" y="28"/>
                  </a:lnTo>
                  <a:lnTo>
                    <a:pt x="70" y="28"/>
                  </a:lnTo>
                  <a:lnTo>
                    <a:pt x="64" y="28"/>
                  </a:lnTo>
                  <a:lnTo>
                    <a:pt x="64" y="28"/>
                  </a:lnTo>
                  <a:lnTo>
                    <a:pt x="64" y="28"/>
                  </a:lnTo>
                  <a:lnTo>
                    <a:pt x="56" y="28"/>
                  </a:lnTo>
                  <a:lnTo>
                    <a:pt x="56" y="35"/>
                  </a:lnTo>
                  <a:lnTo>
                    <a:pt x="50" y="35"/>
                  </a:lnTo>
                  <a:lnTo>
                    <a:pt x="50" y="42"/>
                  </a:lnTo>
                  <a:lnTo>
                    <a:pt x="42" y="42"/>
                  </a:lnTo>
                  <a:lnTo>
                    <a:pt x="42" y="49"/>
                  </a:lnTo>
                  <a:lnTo>
                    <a:pt x="42" y="49"/>
                  </a:lnTo>
                  <a:lnTo>
                    <a:pt x="42" y="57"/>
                  </a:lnTo>
                  <a:lnTo>
                    <a:pt x="42" y="57"/>
                  </a:lnTo>
                  <a:lnTo>
                    <a:pt x="42" y="63"/>
                  </a:lnTo>
                  <a:lnTo>
                    <a:pt x="42" y="63"/>
                  </a:lnTo>
                  <a:lnTo>
                    <a:pt x="14" y="57"/>
                  </a:lnTo>
                  <a:lnTo>
                    <a:pt x="14" y="49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4" y="35"/>
                  </a:lnTo>
                  <a:lnTo>
                    <a:pt x="22" y="28"/>
                  </a:lnTo>
                  <a:lnTo>
                    <a:pt x="22" y="22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36" y="8"/>
                  </a:lnTo>
                  <a:lnTo>
                    <a:pt x="42" y="8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64" y="0"/>
                  </a:lnTo>
                  <a:lnTo>
                    <a:pt x="70" y="0"/>
                  </a:lnTo>
                  <a:lnTo>
                    <a:pt x="78" y="0"/>
                  </a:lnTo>
                  <a:lnTo>
                    <a:pt x="84" y="0"/>
                  </a:lnTo>
                  <a:lnTo>
                    <a:pt x="91" y="0"/>
                  </a:lnTo>
                  <a:lnTo>
                    <a:pt x="98" y="8"/>
                  </a:lnTo>
                  <a:lnTo>
                    <a:pt x="105" y="8"/>
                  </a:lnTo>
                  <a:lnTo>
                    <a:pt x="112" y="8"/>
                  </a:lnTo>
                  <a:lnTo>
                    <a:pt x="119" y="14"/>
                  </a:lnTo>
                  <a:lnTo>
                    <a:pt x="126" y="22"/>
                  </a:lnTo>
                  <a:lnTo>
                    <a:pt x="133" y="28"/>
                  </a:lnTo>
                  <a:lnTo>
                    <a:pt x="133" y="28"/>
                  </a:lnTo>
                  <a:lnTo>
                    <a:pt x="140" y="35"/>
                  </a:lnTo>
                  <a:lnTo>
                    <a:pt x="140" y="42"/>
                  </a:lnTo>
                  <a:lnTo>
                    <a:pt x="140" y="49"/>
                  </a:lnTo>
                  <a:lnTo>
                    <a:pt x="140" y="57"/>
                  </a:lnTo>
                  <a:lnTo>
                    <a:pt x="140" y="57"/>
                  </a:lnTo>
                  <a:lnTo>
                    <a:pt x="140" y="63"/>
                  </a:lnTo>
                  <a:lnTo>
                    <a:pt x="140" y="71"/>
                  </a:lnTo>
                  <a:lnTo>
                    <a:pt x="140" y="71"/>
                  </a:lnTo>
                  <a:lnTo>
                    <a:pt x="140" y="77"/>
                  </a:lnTo>
                  <a:lnTo>
                    <a:pt x="140" y="85"/>
                  </a:lnTo>
                  <a:lnTo>
                    <a:pt x="140" y="85"/>
                  </a:lnTo>
                  <a:lnTo>
                    <a:pt x="133" y="91"/>
                  </a:lnTo>
                  <a:lnTo>
                    <a:pt x="133" y="99"/>
                  </a:lnTo>
                  <a:lnTo>
                    <a:pt x="133" y="99"/>
                  </a:lnTo>
                  <a:lnTo>
                    <a:pt x="126" y="105"/>
                  </a:lnTo>
                  <a:lnTo>
                    <a:pt x="126" y="105"/>
                  </a:lnTo>
                  <a:lnTo>
                    <a:pt x="119" y="113"/>
                  </a:lnTo>
                  <a:lnTo>
                    <a:pt x="119" y="119"/>
                  </a:lnTo>
                  <a:lnTo>
                    <a:pt x="112" y="119"/>
                  </a:lnTo>
                  <a:lnTo>
                    <a:pt x="112" y="126"/>
                  </a:lnTo>
                  <a:lnTo>
                    <a:pt x="105" y="133"/>
                  </a:lnTo>
                  <a:lnTo>
                    <a:pt x="98" y="140"/>
                  </a:lnTo>
                  <a:lnTo>
                    <a:pt x="91" y="147"/>
                  </a:lnTo>
                  <a:lnTo>
                    <a:pt x="84" y="154"/>
                  </a:lnTo>
                  <a:lnTo>
                    <a:pt x="70" y="161"/>
                  </a:lnTo>
                  <a:lnTo>
                    <a:pt x="70" y="161"/>
                  </a:lnTo>
                  <a:lnTo>
                    <a:pt x="64" y="168"/>
                  </a:lnTo>
                  <a:lnTo>
                    <a:pt x="56" y="168"/>
                  </a:lnTo>
                  <a:lnTo>
                    <a:pt x="56" y="175"/>
                  </a:lnTo>
                  <a:lnTo>
                    <a:pt x="50" y="175"/>
                  </a:lnTo>
                  <a:lnTo>
                    <a:pt x="50" y="175"/>
                  </a:lnTo>
                  <a:lnTo>
                    <a:pt x="50" y="182"/>
                  </a:lnTo>
                  <a:lnTo>
                    <a:pt x="50" y="182"/>
                  </a:lnTo>
                  <a:lnTo>
                    <a:pt x="50" y="182"/>
                  </a:lnTo>
                  <a:lnTo>
                    <a:pt x="42" y="182"/>
                  </a:lnTo>
                  <a:lnTo>
                    <a:pt x="42" y="189"/>
                  </a:lnTo>
                  <a:lnTo>
                    <a:pt x="42" y="189"/>
                  </a:lnTo>
                  <a:lnTo>
                    <a:pt x="42" y="189"/>
                  </a:lnTo>
                  <a:lnTo>
                    <a:pt x="42" y="189"/>
                  </a:lnTo>
                  <a:lnTo>
                    <a:pt x="147" y="18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4920" name="Freeform 248"/>
            <p:cNvSpPr>
              <a:spLocks/>
            </p:cNvSpPr>
            <p:nvPr/>
          </p:nvSpPr>
          <p:spPr bwMode="auto">
            <a:xfrm>
              <a:off x="1063" y="5726"/>
              <a:ext cx="14" cy="35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0" y="0"/>
                </a:cxn>
                <a:cxn ang="0">
                  <a:pos x="28" y="0"/>
                </a:cxn>
                <a:cxn ang="0">
                  <a:pos x="28" y="27"/>
                </a:cxn>
                <a:cxn ang="0">
                  <a:pos x="22" y="27"/>
                </a:cxn>
                <a:cxn ang="0">
                  <a:pos x="22" y="35"/>
                </a:cxn>
                <a:cxn ang="0">
                  <a:pos x="22" y="41"/>
                </a:cxn>
                <a:cxn ang="0">
                  <a:pos x="22" y="41"/>
                </a:cxn>
                <a:cxn ang="0">
                  <a:pos x="22" y="49"/>
                </a:cxn>
                <a:cxn ang="0">
                  <a:pos x="22" y="55"/>
                </a:cxn>
                <a:cxn ang="0">
                  <a:pos x="22" y="55"/>
                </a:cxn>
                <a:cxn ang="0">
                  <a:pos x="14" y="63"/>
                </a:cxn>
                <a:cxn ang="0">
                  <a:pos x="14" y="63"/>
                </a:cxn>
                <a:cxn ang="0">
                  <a:pos x="14" y="69"/>
                </a:cxn>
                <a:cxn ang="0">
                  <a:pos x="14" y="69"/>
                </a:cxn>
                <a:cxn ang="0">
                  <a:pos x="8" y="69"/>
                </a:cxn>
                <a:cxn ang="0">
                  <a:pos x="8" y="69"/>
                </a:cxn>
                <a:cxn ang="0">
                  <a:pos x="8" y="69"/>
                </a:cxn>
                <a:cxn ang="0">
                  <a:pos x="8" y="69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0" y="55"/>
                </a:cxn>
                <a:cxn ang="0">
                  <a:pos x="0" y="55"/>
                </a:cxn>
                <a:cxn ang="0">
                  <a:pos x="0" y="55"/>
                </a:cxn>
                <a:cxn ang="0">
                  <a:pos x="0" y="55"/>
                </a:cxn>
                <a:cxn ang="0">
                  <a:pos x="0" y="55"/>
                </a:cxn>
                <a:cxn ang="0">
                  <a:pos x="0" y="55"/>
                </a:cxn>
                <a:cxn ang="0">
                  <a:pos x="8" y="49"/>
                </a:cxn>
                <a:cxn ang="0">
                  <a:pos x="8" y="49"/>
                </a:cxn>
                <a:cxn ang="0">
                  <a:pos x="8" y="49"/>
                </a:cxn>
                <a:cxn ang="0">
                  <a:pos x="8" y="41"/>
                </a:cxn>
                <a:cxn ang="0">
                  <a:pos x="8" y="41"/>
                </a:cxn>
                <a:cxn ang="0">
                  <a:pos x="8" y="35"/>
                </a:cxn>
                <a:cxn ang="0">
                  <a:pos x="8" y="27"/>
                </a:cxn>
                <a:cxn ang="0">
                  <a:pos x="8" y="27"/>
                </a:cxn>
                <a:cxn ang="0">
                  <a:pos x="0" y="27"/>
                </a:cxn>
              </a:cxnLst>
              <a:rect l="0" t="0" r="r" b="b"/>
              <a:pathLst>
                <a:path w="28" h="69">
                  <a:moveTo>
                    <a:pt x="0" y="27"/>
                  </a:moveTo>
                  <a:lnTo>
                    <a:pt x="0" y="0"/>
                  </a:lnTo>
                  <a:lnTo>
                    <a:pt x="28" y="0"/>
                  </a:lnTo>
                  <a:lnTo>
                    <a:pt x="28" y="27"/>
                  </a:lnTo>
                  <a:lnTo>
                    <a:pt x="22" y="27"/>
                  </a:lnTo>
                  <a:lnTo>
                    <a:pt x="22" y="35"/>
                  </a:lnTo>
                  <a:lnTo>
                    <a:pt x="22" y="41"/>
                  </a:lnTo>
                  <a:lnTo>
                    <a:pt x="22" y="41"/>
                  </a:lnTo>
                  <a:lnTo>
                    <a:pt x="22" y="49"/>
                  </a:lnTo>
                  <a:lnTo>
                    <a:pt x="22" y="55"/>
                  </a:lnTo>
                  <a:lnTo>
                    <a:pt x="22" y="55"/>
                  </a:lnTo>
                  <a:lnTo>
                    <a:pt x="14" y="63"/>
                  </a:lnTo>
                  <a:lnTo>
                    <a:pt x="14" y="63"/>
                  </a:lnTo>
                  <a:lnTo>
                    <a:pt x="14" y="69"/>
                  </a:lnTo>
                  <a:lnTo>
                    <a:pt x="14" y="69"/>
                  </a:lnTo>
                  <a:lnTo>
                    <a:pt x="8" y="69"/>
                  </a:lnTo>
                  <a:lnTo>
                    <a:pt x="8" y="69"/>
                  </a:lnTo>
                  <a:lnTo>
                    <a:pt x="8" y="69"/>
                  </a:lnTo>
                  <a:lnTo>
                    <a:pt x="8" y="69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8" y="49"/>
                  </a:lnTo>
                  <a:lnTo>
                    <a:pt x="8" y="49"/>
                  </a:lnTo>
                  <a:lnTo>
                    <a:pt x="8" y="49"/>
                  </a:lnTo>
                  <a:lnTo>
                    <a:pt x="8" y="41"/>
                  </a:lnTo>
                  <a:lnTo>
                    <a:pt x="8" y="41"/>
                  </a:lnTo>
                  <a:lnTo>
                    <a:pt x="8" y="35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4921" name="Freeform 249"/>
            <p:cNvSpPr>
              <a:spLocks/>
            </p:cNvSpPr>
            <p:nvPr/>
          </p:nvSpPr>
          <p:spPr bwMode="auto">
            <a:xfrm>
              <a:off x="1101" y="5629"/>
              <a:ext cx="66" cy="111"/>
            </a:xfrm>
            <a:custGeom>
              <a:avLst/>
              <a:gdLst/>
              <a:ahLst/>
              <a:cxnLst>
                <a:cxn ang="0">
                  <a:pos x="28" y="167"/>
                </a:cxn>
                <a:cxn ang="0">
                  <a:pos x="28" y="181"/>
                </a:cxn>
                <a:cxn ang="0">
                  <a:pos x="34" y="188"/>
                </a:cxn>
                <a:cxn ang="0">
                  <a:pos x="41" y="195"/>
                </a:cxn>
                <a:cxn ang="0">
                  <a:pos x="48" y="195"/>
                </a:cxn>
                <a:cxn ang="0">
                  <a:pos x="62" y="195"/>
                </a:cxn>
                <a:cxn ang="0">
                  <a:pos x="83" y="195"/>
                </a:cxn>
                <a:cxn ang="0">
                  <a:pos x="97" y="188"/>
                </a:cxn>
                <a:cxn ang="0">
                  <a:pos x="104" y="181"/>
                </a:cxn>
                <a:cxn ang="0">
                  <a:pos x="104" y="160"/>
                </a:cxn>
                <a:cxn ang="0">
                  <a:pos x="104" y="146"/>
                </a:cxn>
                <a:cxn ang="0">
                  <a:pos x="104" y="132"/>
                </a:cxn>
                <a:cxn ang="0">
                  <a:pos x="97" y="119"/>
                </a:cxn>
                <a:cxn ang="0">
                  <a:pos x="90" y="105"/>
                </a:cxn>
                <a:cxn ang="0">
                  <a:pos x="76" y="105"/>
                </a:cxn>
                <a:cxn ang="0">
                  <a:pos x="62" y="105"/>
                </a:cxn>
                <a:cxn ang="0">
                  <a:pos x="48" y="105"/>
                </a:cxn>
                <a:cxn ang="0">
                  <a:pos x="41" y="105"/>
                </a:cxn>
                <a:cxn ang="0">
                  <a:pos x="34" y="111"/>
                </a:cxn>
                <a:cxn ang="0">
                  <a:pos x="34" y="119"/>
                </a:cxn>
                <a:cxn ang="0">
                  <a:pos x="6" y="111"/>
                </a:cxn>
                <a:cxn ang="0">
                  <a:pos x="125" y="28"/>
                </a:cxn>
                <a:cxn ang="0">
                  <a:pos x="34" y="91"/>
                </a:cxn>
                <a:cxn ang="0">
                  <a:pos x="48" y="83"/>
                </a:cxn>
                <a:cxn ang="0">
                  <a:pos x="55" y="77"/>
                </a:cxn>
                <a:cxn ang="0">
                  <a:pos x="69" y="77"/>
                </a:cxn>
                <a:cxn ang="0">
                  <a:pos x="83" y="77"/>
                </a:cxn>
                <a:cxn ang="0">
                  <a:pos x="97" y="83"/>
                </a:cxn>
                <a:cxn ang="0">
                  <a:pos x="118" y="97"/>
                </a:cxn>
                <a:cxn ang="0">
                  <a:pos x="131" y="119"/>
                </a:cxn>
                <a:cxn ang="0">
                  <a:pos x="131" y="139"/>
                </a:cxn>
                <a:cxn ang="0">
                  <a:pos x="131" y="160"/>
                </a:cxn>
                <a:cxn ang="0">
                  <a:pos x="131" y="174"/>
                </a:cxn>
                <a:cxn ang="0">
                  <a:pos x="125" y="188"/>
                </a:cxn>
                <a:cxn ang="0">
                  <a:pos x="118" y="202"/>
                </a:cxn>
                <a:cxn ang="0">
                  <a:pos x="104" y="216"/>
                </a:cxn>
                <a:cxn ang="0">
                  <a:pos x="90" y="222"/>
                </a:cxn>
                <a:cxn ang="0">
                  <a:pos x="69" y="222"/>
                </a:cxn>
                <a:cxn ang="0">
                  <a:pos x="48" y="222"/>
                </a:cxn>
                <a:cxn ang="0">
                  <a:pos x="34" y="222"/>
                </a:cxn>
                <a:cxn ang="0">
                  <a:pos x="14" y="216"/>
                </a:cxn>
                <a:cxn ang="0">
                  <a:pos x="6" y="202"/>
                </a:cxn>
                <a:cxn ang="0">
                  <a:pos x="0" y="181"/>
                </a:cxn>
                <a:cxn ang="0">
                  <a:pos x="0" y="160"/>
                </a:cxn>
              </a:cxnLst>
              <a:rect l="0" t="0" r="r" b="b"/>
              <a:pathLst>
                <a:path w="131" h="222">
                  <a:moveTo>
                    <a:pt x="0" y="160"/>
                  </a:moveTo>
                  <a:lnTo>
                    <a:pt x="28" y="160"/>
                  </a:lnTo>
                  <a:lnTo>
                    <a:pt x="28" y="167"/>
                  </a:lnTo>
                  <a:lnTo>
                    <a:pt x="28" y="174"/>
                  </a:lnTo>
                  <a:lnTo>
                    <a:pt x="28" y="181"/>
                  </a:lnTo>
                  <a:lnTo>
                    <a:pt x="28" y="181"/>
                  </a:lnTo>
                  <a:lnTo>
                    <a:pt x="28" y="188"/>
                  </a:lnTo>
                  <a:lnTo>
                    <a:pt x="28" y="188"/>
                  </a:lnTo>
                  <a:lnTo>
                    <a:pt x="34" y="188"/>
                  </a:lnTo>
                  <a:lnTo>
                    <a:pt x="34" y="195"/>
                  </a:lnTo>
                  <a:lnTo>
                    <a:pt x="41" y="195"/>
                  </a:lnTo>
                  <a:lnTo>
                    <a:pt x="41" y="195"/>
                  </a:lnTo>
                  <a:lnTo>
                    <a:pt x="48" y="195"/>
                  </a:lnTo>
                  <a:lnTo>
                    <a:pt x="48" y="195"/>
                  </a:lnTo>
                  <a:lnTo>
                    <a:pt x="48" y="195"/>
                  </a:lnTo>
                  <a:lnTo>
                    <a:pt x="55" y="195"/>
                  </a:lnTo>
                  <a:lnTo>
                    <a:pt x="55" y="195"/>
                  </a:lnTo>
                  <a:lnTo>
                    <a:pt x="62" y="195"/>
                  </a:lnTo>
                  <a:lnTo>
                    <a:pt x="69" y="195"/>
                  </a:lnTo>
                  <a:lnTo>
                    <a:pt x="76" y="195"/>
                  </a:lnTo>
                  <a:lnTo>
                    <a:pt x="83" y="195"/>
                  </a:lnTo>
                  <a:lnTo>
                    <a:pt x="90" y="195"/>
                  </a:lnTo>
                  <a:lnTo>
                    <a:pt x="90" y="195"/>
                  </a:lnTo>
                  <a:lnTo>
                    <a:pt x="97" y="188"/>
                  </a:lnTo>
                  <a:lnTo>
                    <a:pt x="97" y="188"/>
                  </a:lnTo>
                  <a:lnTo>
                    <a:pt x="104" y="181"/>
                  </a:lnTo>
                  <a:lnTo>
                    <a:pt x="104" y="181"/>
                  </a:lnTo>
                  <a:lnTo>
                    <a:pt x="104" y="174"/>
                  </a:lnTo>
                  <a:lnTo>
                    <a:pt x="104" y="167"/>
                  </a:lnTo>
                  <a:lnTo>
                    <a:pt x="104" y="160"/>
                  </a:lnTo>
                  <a:lnTo>
                    <a:pt x="104" y="160"/>
                  </a:lnTo>
                  <a:lnTo>
                    <a:pt x="104" y="153"/>
                  </a:lnTo>
                  <a:lnTo>
                    <a:pt x="104" y="146"/>
                  </a:lnTo>
                  <a:lnTo>
                    <a:pt x="104" y="146"/>
                  </a:lnTo>
                  <a:lnTo>
                    <a:pt x="104" y="139"/>
                  </a:lnTo>
                  <a:lnTo>
                    <a:pt x="104" y="132"/>
                  </a:lnTo>
                  <a:lnTo>
                    <a:pt x="104" y="125"/>
                  </a:lnTo>
                  <a:lnTo>
                    <a:pt x="104" y="119"/>
                  </a:lnTo>
                  <a:lnTo>
                    <a:pt x="97" y="119"/>
                  </a:lnTo>
                  <a:lnTo>
                    <a:pt x="97" y="111"/>
                  </a:lnTo>
                  <a:lnTo>
                    <a:pt x="90" y="111"/>
                  </a:lnTo>
                  <a:lnTo>
                    <a:pt x="90" y="105"/>
                  </a:lnTo>
                  <a:lnTo>
                    <a:pt x="83" y="105"/>
                  </a:lnTo>
                  <a:lnTo>
                    <a:pt x="83" y="105"/>
                  </a:lnTo>
                  <a:lnTo>
                    <a:pt x="76" y="105"/>
                  </a:lnTo>
                  <a:lnTo>
                    <a:pt x="69" y="105"/>
                  </a:lnTo>
                  <a:lnTo>
                    <a:pt x="69" y="105"/>
                  </a:lnTo>
                  <a:lnTo>
                    <a:pt x="62" y="105"/>
                  </a:lnTo>
                  <a:lnTo>
                    <a:pt x="55" y="105"/>
                  </a:lnTo>
                  <a:lnTo>
                    <a:pt x="48" y="105"/>
                  </a:lnTo>
                  <a:lnTo>
                    <a:pt x="48" y="105"/>
                  </a:lnTo>
                  <a:lnTo>
                    <a:pt x="41" y="105"/>
                  </a:lnTo>
                  <a:lnTo>
                    <a:pt x="41" y="105"/>
                  </a:lnTo>
                  <a:lnTo>
                    <a:pt x="41" y="105"/>
                  </a:lnTo>
                  <a:lnTo>
                    <a:pt x="34" y="111"/>
                  </a:lnTo>
                  <a:lnTo>
                    <a:pt x="34" y="111"/>
                  </a:lnTo>
                  <a:lnTo>
                    <a:pt x="34" y="111"/>
                  </a:lnTo>
                  <a:lnTo>
                    <a:pt x="34" y="111"/>
                  </a:lnTo>
                  <a:lnTo>
                    <a:pt x="34" y="119"/>
                  </a:lnTo>
                  <a:lnTo>
                    <a:pt x="34" y="119"/>
                  </a:lnTo>
                  <a:lnTo>
                    <a:pt x="34" y="119"/>
                  </a:lnTo>
                  <a:lnTo>
                    <a:pt x="34" y="119"/>
                  </a:lnTo>
                  <a:lnTo>
                    <a:pt x="6" y="111"/>
                  </a:lnTo>
                  <a:lnTo>
                    <a:pt x="28" y="0"/>
                  </a:lnTo>
                  <a:lnTo>
                    <a:pt x="125" y="0"/>
                  </a:lnTo>
                  <a:lnTo>
                    <a:pt x="125" y="28"/>
                  </a:lnTo>
                  <a:lnTo>
                    <a:pt x="48" y="28"/>
                  </a:lnTo>
                  <a:lnTo>
                    <a:pt x="34" y="91"/>
                  </a:lnTo>
                  <a:lnTo>
                    <a:pt x="34" y="91"/>
                  </a:lnTo>
                  <a:lnTo>
                    <a:pt x="41" y="91"/>
                  </a:lnTo>
                  <a:lnTo>
                    <a:pt x="41" y="83"/>
                  </a:lnTo>
                  <a:lnTo>
                    <a:pt x="48" y="83"/>
                  </a:lnTo>
                  <a:lnTo>
                    <a:pt x="48" y="77"/>
                  </a:lnTo>
                  <a:lnTo>
                    <a:pt x="55" y="77"/>
                  </a:lnTo>
                  <a:lnTo>
                    <a:pt x="55" y="77"/>
                  </a:lnTo>
                  <a:lnTo>
                    <a:pt x="62" y="77"/>
                  </a:lnTo>
                  <a:lnTo>
                    <a:pt x="62" y="77"/>
                  </a:lnTo>
                  <a:lnTo>
                    <a:pt x="69" y="77"/>
                  </a:lnTo>
                  <a:lnTo>
                    <a:pt x="69" y="77"/>
                  </a:lnTo>
                  <a:lnTo>
                    <a:pt x="76" y="77"/>
                  </a:lnTo>
                  <a:lnTo>
                    <a:pt x="83" y="77"/>
                  </a:lnTo>
                  <a:lnTo>
                    <a:pt x="90" y="77"/>
                  </a:lnTo>
                  <a:lnTo>
                    <a:pt x="90" y="83"/>
                  </a:lnTo>
                  <a:lnTo>
                    <a:pt x="97" y="83"/>
                  </a:lnTo>
                  <a:lnTo>
                    <a:pt x="104" y="83"/>
                  </a:lnTo>
                  <a:lnTo>
                    <a:pt x="111" y="91"/>
                  </a:lnTo>
                  <a:lnTo>
                    <a:pt x="118" y="97"/>
                  </a:lnTo>
                  <a:lnTo>
                    <a:pt x="125" y="105"/>
                  </a:lnTo>
                  <a:lnTo>
                    <a:pt x="125" y="111"/>
                  </a:lnTo>
                  <a:lnTo>
                    <a:pt x="131" y="119"/>
                  </a:lnTo>
                  <a:lnTo>
                    <a:pt x="131" y="125"/>
                  </a:lnTo>
                  <a:lnTo>
                    <a:pt x="131" y="132"/>
                  </a:lnTo>
                  <a:lnTo>
                    <a:pt x="131" y="139"/>
                  </a:lnTo>
                  <a:lnTo>
                    <a:pt x="131" y="146"/>
                  </a:lnTo>
                  <a:lnTo>
                    <a:pt x="131" y="153"/>
                  </a:lnTo>
                  <a:lnTo>
                    <a:pt x="131" y="160"/>
                  </a:lnTo>
                  <a:lnTo>
                    <a:pt x="131" y="167"/>
                  </a:lnTo>
                  <a:lnTo>
                    <a:pt x="131" y="167"/>
                  </a:lnTo>
                  <a:lnTo>
                    <a:pt x="131" y="174"/>
                  </a:lnTo>
                  <a:lnTo>
                    <a:pt x="125" y="181"/>
                  </a:lnTo>
                  <a:lnTo>
                    <a:pt x="125" y="188"/>
                  </a:lnTo>
                  <a:lnTo>
                    <a:pt x="125" y="188"/>
                  </a:lnTo>
                  <a:lnTo>
                    <a:pt x="118" y="195"/>
                  </a:lnTo>
                  <a:lnTo>
                    <a:pt x="118" y="202"/>
                  </a:lnTo>
                  <a:lnTo>
                    <a:pt x="118" y="202"/>
                  </a:lnTo>
                  <a:lnTo>
                    <a:pt x="111" y="209"/>
                  </a:lnTo>
                  <a:lnTo>
                    <a:pt x="104" y="209"/>
                  </a:lnTo>
                  <a:lnTo>
                    <a:pt x="104" y="216"/>
                  </a:lnTo>
                  <a:lnTo>
                    <a:pt x="97" y="216"/>
                  </a:lnTo>
                  <a:lnTo>
                    <a:pt x="90" y="222"/>
                  </a:lnTo>
                  <a:lnTo>
                    <a:pt x="90" y="222"/>
                  </a:lnTo>
                  <a:lnTo>
                    <a:pt x="83" y="222"/>
                  </a:lnTo>
                  <a:lnTo>
                    <a:pt x="76" y="222"/>
                  </a:lnTo>
                  <a:lnTo>
                    <a:pt x="69" y="222"/>
                  </a:lnTo>
                  <a:lnTo>
                    <a:pt x="62" y="222"/>
                  </a:lnTo>
                  <a:lnTo>
                    <a:pt x="62" y="222"/>
                  </a:lnTo>
                  <a:lnTo>
                    <a:pt x="48" y="222"/>
                  </a:lnTo>
                  <a:lnTo>
                    <a:pt x="41" y="222"/>
                  </a:lnTo>
                  <a:lnTo>
                    <a:pt x="41" y="222"/>
                  </a:lnTo>
                  <a:lnTo>
                    <a:pt x="34" y="222"/>
                  </a:lnTo>
                  <a:lnTo>
                    <a:pt x="28" y="222"/>
                  </a:lnTo>
                  <a:lnTo>
                    <a:pt x="20" y="216"/>
                  </a:lnTo>
                  <a:lnTo>
                    <a:pt x="14" y="216"/>
                  </a:lnTo>
                  <a:lnTo>
                    <a:pt x="14" y="209"/>
                  </a:lnTo>
                  <a:lnTo>
                    <a:pt x="6" y="209"/>
                  </a:lnTo>
                  <a:lnTo>
                    <a:pt x="6" y="202"/>
                  </a:lnTo>
                  <a:lnTo>
                    <a:pt x="0" y="195"/>
                  </a:lnTo>
                  <a:lnTo>
                    <a:pt x="0" y="188"/>
                  </a:lnTo>
                  <a:lnTo>
                    <a:pt x="0" y="181"/>
                  </a:lnTo>
                  <a:lnTo>
                    <a:pt x="0" y="174"/>
                  </a:lnTo>
                  <a:lnTo>
                    <a:pt x="0" y="167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4922" name="Freeform 250"/>
            <p:cNvSpPr>
              <a:spLocks/>
            </p:cNvSpPr>
            <p:nvPr/>
          </p:nvSpPr>
          <p:spPr bwMode="auto">
            <a:xfrm>
              <a:off x="1195" y="5629"/>
              <a:ext cx="39" cy="111"/>
            </a:xfrm>
            <a:custGeom>
              <a:avLst/>
              <a:gdLst/>
              <a:ahLst/>
              <a:cxnLst>
                <a:cxn ang="0">
                  <a:pos x="77" y="222"/>
                </a:cxn>
                <a:cxn ang="0">
                  <a:pos x="50" y="222"/>
                </a:cxn>
                <a:cxn ang="0">
                  <a:pos x="50" y="55"/>
                </a:cxn>
                <a:cxn ang="0">
                  <a:pos x="42" y="63"/>
                </a:cxn>
                <a:cxn ang="0">
                  <a:pos x="36" y="63"/>
                </a:cxn>
                <a:cxn ang="0">
                  <a:pos x="36" y="63"/>
                </a:cxn>
                <a:cxn ang="0">
                  <a:pos x="28" y="69"/>
                </a:cxn>
                <a:cxn ang="0">
                  <a:pos x="28" y="69"/>
                </a:cxn>
                <a:cxn ang="0">
                  <a:pos x="22" y="69"/>
                </a:cxn>
                <a:cxn ang="0">
                  <a:pos x="22" y="77"/>
                </a:cxn>
                <a:cxn ang="0">
                  <a:pos x="14" y="77"/>
                </a:cxn>
                <a:cxn ang="0">
                  <a:pos x="14" y="83"/>
                </a:cxn>
                <a:cxn ang="0">
                  <a:pos x="8" y="83"/>
                </a:cxn>
                <a:cxn ang="0">
                  <a:pos x="8" y="83"/>
                </a:cxn>
                <a:cxn ang="0">
                  <a:pos x="0" y="83"/>
                </a:cxn>
                <a:cxn ang="0">
                  <a:pos x="0" y="83"/>
                </a:cxn>
                <a:cxn ang="0">
                  <a:pos x="0" y="83"/>
                </a:cxn>
                <a:cxn ang="0">
                  <a:pos x="0" y="83"/>
                </a:cxn>
                <a:cxn ang="0">
                  <a:pos x="0" y="55"/>
                </a:cxn>
                <a:cxn ang="0">
                  <a:pos x="0" y="55"/>
                </a:cxn>
                <a:cxn ang="0">
                  <a:pos x="8" y="55"/>
                </a:cxn>
                <a:cxn ang="0">
                  <a:pos x="14" y="55"/>
                </a:cxn>
                <a:cxn ang="0">
                  <a:pos x="14" y="48"/>
                </a:cxn>
                <a:cxn ang="0">
                  <a:pos x="22" y="48"/>
                </a:cxn>
                <a:cxn ang="0">
                  <a:pos x="28" y="41"/>
                </a:cxn>
                <a:cxn ang="0">
                  <a:pos x="28" y="41"/>
                </a:cxn>
                <a:cxn ang="0">
                  <a:pos x="36" y="34"/>
                </a:cxn>
                <a:cxn ang="0">
                  <a:pos x="36" y="34"/>
                </a:cxn>
                <a:cxn ang="0">
                  <a:pos x="42" y="28"/>
                </a:cxn>
                <a:cxn ang="0">
                  <a:pos x="42" y="20"/>
                </a:cxn>
                <a:cxn ang="0">
                  <a:pos x="50" y="20"/>
                </a:cxn>
                <a:cxn ang="0">
                  <a:pos x="50" y="14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77" y="0"/>
                </a:cxn>
                <a:cxn ang="0">
                  <a:pos x="77" y="222"/>
                </a:cxn>
              </a:cxnLst>
              <a:rect l="0" t="0" r="r" b="b"/>
              <a:pathLst>
                <a:path w="77" h="222">
                  <a:moveTo>
                    <a:pt x="77" y="222"/>
                  </a:moveTo>
                  <a:lnTo>
                    <a:pt x="50" y="222"/>
                  </a:lnTo>
                  <a:lnTo>
                    <a:pt x="50" y="55"/>
                  </a:lnTo>
                  <a:lnTo>
                    <a:pt x="42" y="63"/>
                  </a:lnTo>
                  <a:lnTo>
                    <a:pt x="36" y="63"/>
                  </a:lnTo>
                  <a:lnTo>
                    <a:pt x="36" y="63"/>
                  </a:lnTo>
                  <a:lnTo>
                    <a:pt x="28" y="69"/>
                  </a:lnTo>
                  <a:lnTo>
                    <a:pt x="28" y="69"/>
                  </a:lnTo>
                  <a:lnTo>
                    <a:pt x="22" y="69"/>
                  </a:lnTo>
                  <a:lnTo>
                    <a:pt x="22" y="77"/>
                  </a:lnTo>
                  <a:lnTo>
                    <a:pt x="14" y="77"/>
                  </a:lnTo>
                  <a:lnTo>
                    <a:pt x="14" y="83"/>
                  </a:lnTo>
                  <a:lnTo>
                    <a:pt x="8" y="83"/>
                  </a:lnTo>
                  <a:lnTo>
                    <a:pt x="8" y="83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8" y="55"/>
                  </a:lnTo>
                  <a:lnTo>
                    <a:pt x="14" y="55"/>
                  </a:lnTo>
                  <a:lnTo>
                    <a:pt x="14" y="48"/>
                  </a:lnTo>
                  <a:lnTo>
                    <a:pt x="22" y="48"/>
                  </a:lnTo>
                  <a:lnTo>
                    <a:pt x="28" y="41"/>
                  </a:lnTo>
                  <a:lnTo>
                    <a:pt x="28" y="41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42" y="28"/>
                  </a:lnTo>
                  <a:lnTo>
                    <a:pt x="42" y="20"/>
                  </a:lnTo>
                  <a:lnTo>
                    <a:pt x="50" y="20"/>
                  </a:lnTo>
                  <a:lnTo>
                    <a:pt x="50" y="14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77" y="0"/>
                  </a:lnTo>
                  <a:lnTo>
                    <a:pt x="77" y="2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4923" name="Rectangle 251"/>
            <p:cNvSpPr>
              <a:spLocks noChangeArrowheads="1"/>
            </p:cNvSpPr>
            <p:nvPr/>
          </p:nvSpPr>
          <p:spPr bwMode="auto">
            <a:xfrm>
              <a:off x="1310" y="5695"/>
              <a:ext cx="42" cy="1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4924" name="Freeform 252"/>
            <p:cNvSpPr>
              <a:spLocks/>
            </p:cNvSpPr>
            <p:nvPr/>
          </p:nvSpPr>
          <p:spPr bwMode="auto">
            <a:xfrm>
              <a:off x="1422" y="5629"/>
              <a:ext cx="38" cy="111"/>
            </a:xfrm>
            <a:custGeom>
              <a:avLst/>
              <a:gdLst/>
              <a:ahLst/>
              <a:cxnLst>
                <a:cxn ang="0">
                  <a:pos x="77" y="222"/>
                </a:cxn>
                <a:cxn ang="0">
                  <a:pos x="49" y="222"/>
                </a:cxn>
                <a:cxn ang="0">
                  <a:pos x="49" y="55"/>
                </a:cxn>
                <a:cxn ang="0">
                  <a:pos x="41" y="63"/>
                </a:cxn>
                <a:cxn ang="0">
                  <a:pos x="35" y="63"/>
                </a:cxn>
                <a:cxn ang="0">
                  <a:pos x="35" y="63"/>
                </a:cxn>
                <a:cxn ang="0">
                  <a:pos x="27" y="69"/>
                </a:cxn>
                <a:cxn ang="0">
                  <a:pos x="27" y="69"/>
                </a:cxn>
                <a:cxn ang="0">
                  <a:pos x="21" y="69"/>
                </a:cxn>
                <a:cxn ang="0">
                  <a:pos x="21" y="77"/>
                </a:cxn>
                <a:cxn ang="0">
                  <a:pos x="14" y="77"/>
                </a:cxn>
                <a:cxn ang="0">
                  <a:pos x="14" y="83"/>
                </a:cxn>
                <a:cxn ang="0">
                  <a:pos x="7" y="83"/>
                </a:cxn>
                <a:cxn ang="0">
                  <a:pos x="7" y="83"/>
                </a:cxn>
                <a:cxn ang="0">
                  <a:pos x="0" y="83"/>
                </a:cxn>
                <a:cxn ang="0">
                  <a:pos x="0" y="83"/>
                </a:cxn>
                <a:cxn ang="0">
                  <a:pos x="0" y="83"/>
                </a:cxn>
                <a:cxn ang="0">
                  <a:pos x="0" y="83"/>
                </a:cxn>
                <a:cxn ang="0">
                  <a:pos x="0" y="55"/>
                </a:cxn>
                <a:cxn ang="0">
                  <a:pos x="0" y="55"/>
                </a:cxn>
                <a:cxn ang="0">
                  <a:pos x="7" y="55"/>
                </a:cxn>
                <a:cxn ang="0">
                  <a:pos x="14" y="55"/>
                </a:cxn>
                <a:cxn ang="0">
                  <a:pos x="14" y="48"/>
                </a:cxn>
                <a:cxn ang="0">
                  <a:pos x="21" y="48"/>
                </a:cxn>
                <a:cxn ang="0">
                  <a:pos x="27" y="41"/>
                </a:cxn>
                <a:cxn ang="0">
                  <a:pos x="27" y="41"/>
                </a:cxn>
                <a:cxn ang="0">
                  <a:pos x="35" y="34"/>
                </a:cxn>
                <a:cxn ang="0">
                  <a:pos x="35" y="34"/>
                </a:cxn>
                <a:cxn ang="0">
                  <a:pos x="41" y="28"/>
                </a:cxn>
                <a:cxn ang="0">
                  <a:pos x="41" y="20"/>
                </a:cxn>
                <a:cxn ang="0">
                  <a:pos x="49" y="20"/>
                </a:cxn>
                <a:cxn ang="0">
                  <a:pos x="49" y="14"/>
                </a:cxn>
                <a:cxn ang="0">
                  <a:pos x="49" y="6"/>
                </a:cxn>
                <a:cxn ang="0">
                  <a:pos x="49" y="6"/>
                </a:cxn>
                <a:cxn ang="0">
                  <a:pos x="77" y="0"/>
                </a:cxn>
                <a:cxn ang="0">
                  <a:pos x="77" y="222"/>
                </a:cxn>
              </a:cxnLst>
              <a:rect l="0" t="0" r="r" b="b"/>
              <a:pathLst>
                <a:path w="77" h="222">
                  <a:moveTo>
                    <a:pt x="77" y="222"/>
                  </a:moveTo>
                  <a:lnTo>
                    <a:pt x="49" y="222"/>
                  </a:lnTo>
                  <a:lnTo>
                    <a:pt x="49" y="55"/>
                  </a:lnTo>
                  <a:lnTo>
                    <a:pt x="41" y="63"/>
                  </a:lnTo>
                  <a:lnTo>
                    <a:pt x="35" y="63"/>
                  </a:lnTo>
                  <a:lnTo>
                    <a:pt x="35" y="63"/>
                  </a:lnTo>
                  <a:lnTo>
                    <a:pt x="27" y="69"/>
                  </a:lnTo>
                  <a:lnTo>
                    <a:pt x="27" y="69"/>
                  </a:lnTo>
                  <a:lnTo>
                    <a:pt x="21" y="69"/>
                  </a:lnTo>
                  <a:lnTo>
                    <a:pt x="21" y="77"/>
                  </a:lnTo>
                  <a:lnTo>
                    <a:pt x="14" y="77"/>
                  </a:lnTo>
                  <a:lnTo>
                    <a:pt x="14" y="83"/>
                  </a:lnTo>
                  <a:lnTo>
                    <a:pt x="7" y="83"/>
                  </a:lnTo>
                  <a:lnTo>
                    <a:pt x="7" y="83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7" y="55"/>
                  </a:lnTo>
                  <a:lnTo>
                    <a:pt x="14" y="55"/>
                  </a:lnTo>
                  <a:lnTo>
                    <a:pt x="14" y="48"/>
                  </a:lnTo>
                  <a:lnTo>
                    <a:pt x="21" y="48"/>
                  </a:lnTo>
                  <a:lnTo>
                    <a:pt x="27" y="41"/>
                  </a:lnTo>
                  <a:lnTo>
                    <a:pt x="27" y="41"/>
                  </a:lnTo>
                  <a:lnTo>
                    <a:pt x="35" y="34"/>
                  </a:lnTo>
                  <a:lnTo>
                    <a:pt x="35" y="34"/>
                  </a:lnTo>
                  <a:lnTo>
                    <a:pt x="41" y="28"/>
                  </a:lnTo>
                  <a:lnTo>
                    <a:pt x="41" y="20"/>
                  </a:lnTo>
                  <a:lnTo>
                    <a:pt x="49" y="20"/>
                  </a:lnTo>
                  <a:lnTo>
                    <a:pt x="49" y="14"/>
                  </a:lnTo>
                  <a:lnTo>
                    <a:pt x="49" y="6"/>
                  </a:lnTo>
                  <a:lnTo>
                    <a:pt x="49" y="6"/>
                  </a:lnTo>
                  <a:lnTo>
                    <a:pt x="77" y="0"/>
                  </a:lnTo>
                  <a:lnTo>
                    <a:pt x="77" y="2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4925" name="Freeform 253"/>
            <p:cNvSpPr>
              <a:spLocks/>
            </p:cNvSpPr>
            <p:nvPr/>
          </p:nvSpPr>
          <p:spPr bwMode="auto">
            <a:xfrm>
              <a:off x="1495" y="5629"/>
              <a:ext cx="66" cy="111"/>
            </a:xfrm>
            <a:custGeom>
              <a:avLst/>
              <a:gdLst/>
              <a:ahLst/>
              <a:cxnLst>
                <a:cxn ang="0">
                  <a:pos x="28" y="167"/>
                </a:cxn>
                <a:cxn ang="0">
                  <a:pos x="28" y="181"/>
                </a:cxn>
                <a:cxn ang="0">
                  <a:pos x="35" y="188"/>
                </a:cxn>
                <a:cxn ang="0">
                  <a:pos x="42" y="195"/>
                </a:cxn>
                <a:cxn ang="0">
                  <a:pos x="49" y="195"/>
                </a:cxn>
                <a:cxn ang="0">
                  <a:pos x="63" y="195"/>
                </a:cxn>
                <a:cxn ang="0">
                  <a:pos x="84" y="195"/>
                </a:cxn>
                <a:cxn ang="0">
                  <a:pos x="98" y="188"/>
                </a:cxn>
                <a:cxn ang="0">
                  <a:pos x="104" y="181"/>
                </a:cxn>
                <a:cxn ang="0">
                  <a:pos x="104" y="160"/>
                </a:cxn>
                <a:cxn ang="0">
                  <a:pos x="104" y="146"/>
                </a:cxn>
                <a:cxn ang="0">
                  <a:pos x="104" y="132"/>
                </a:cxn>
                <a:cxn ang="0">
                  <a:pos x="98" y="119"/>
                </a:cxn>
                <a:cxn ang="0">
                  <a:pos x="90" y="105"/>
                </a:cxn>
                <a:cxn ang="0">
                  <a:pos x="77" y="105"/>
                </a:cxn>
                <a:cxn ang="0">
                  <a:pos x="63" y="105"/>
                </a:cxn>
                <a:cxn ang="0">
                  <a:pos x="49" y="105"/>
                </a:cxn>
                <a:cxn ang="0">
                  <a:pos x="42" y="105"/>
                </a:cxn>
                <a:cxn ang="0">
                  <a:pos x="35" y="111"/>
                </a:cxn>
                <a:cxn ang="0">
                  <a:pos x="35" y="119"/>
                </a:cxn>
                <a:cxn ang="0">
                  <a:pos x="7" y="111"/>
                </a:cxn>
                <a:cxn ang="0">
                  <a:pos x="126" y="28"/>
                </a:cxn>
                <a:cxn ang="0">
                  <a:pos x="35" y="91"/>
                </a:cxn>
                <a:cxn ang="0">
                  <a:pos x="49" y="83"/>
                </a:cxn>
                <a:cxn ang="0">
                  <a:pos x="56" y="77"/>
                </a:cxn>
                <a:cxn ang="0">
                  <a:pos x="70" y="77"/>
                </a:cxn>
                <a:cxn ang="0">
                  <a:pos x="84" y="77"/>
                </a:cxn>
                <a:cxn ang="0">
                  <a:pos x="98" y="83"/>
                </a:cxn>
                <a:cxn ang="0">
                  <a:pos x="118" y="97"/>
                </a:cxn>
                <a:cxn ang="0">
                  <a:pos x="132" y="119"/>
                </a:cxn>
                <a:cxn ang="0">
                  <a:pos x="132" y="139"/>
                </a:cxn>
                <a:cxn ang="0">
                  <a:pos x="132" y="160"/>
                </a:cxn>
                <a:cxn ang="0">
                  <a:pos x="132" y="174"/>
                </a:cxn>
                <a:cxn ang="0">
                  <a:pos x="126" y="188"/>
                </a:cxn>
                <a:cxn ang="0">
                  <a:pos x="118" y="202"/>
                </a:cxn>
                <a:cxn ang="0">
                  <a:pos x="104" y="216"/>
                </a:cxn>
                <a:cxn ang="0">
                  <a:pos x="90" y="222"/>
                </a:cxn>
                <a:cxn ang="0">
                  <a:pos x="70" y="222"/>
                </a:cxn>
                <a:cxn ang="0">
                  <a:pos x="49" y="222"/>
                </a:cxn>
                <a:cxn ang="0">
                  <a:pos x="35" y="222"/>
                </a:cxn>
                <a:cxn ang="0">
                  <a:pos x="14" y="216"/>
                </a:cxn>
                <a:cxn ang="0">
                  <a:pos x="7" y="202"/>
                </a:cxn>
                <a:cxn ang="0">
                  <a:pos x="0" y="181"/>
                </a:cxn>
                <a:cxn ang="0">
                  <a:pos x="0" y="160"/>
                </a:cxn>
              </a:cxnLst>
              <a:rect l="0" t="0" r="r" b="b"/>
              <a:pathLst>
                <a:path w="132" h="222">
                  <a:moveTo>
                    <a:pt x="0" y="160"/>
                  </a:moveTo>
                  <a:lnTo>
                    <a:pt x="28" y="160"/>
                  </a:lnTo>
                  <a:lnTo>
                    <a:pt x="28" y="167"/>
                  </a:lnTo>
                  <a:lnTo>
                    <a:pt x="28" y="174"/>
                  </a:lnTo>
                  <a:lnTo>
                    <a:pt x="28" y="181"/>
                  </a:lnTo>
                  <a:lnTo>
                    <a:pt x="28" y="181"/>
                  </a:lnTo>
                  <a:lnTo>
                    <a:pt x="28" y="188"/>
                  </a:lnTo>
                  <a:lnTo>
                    <a:pt x="28" y="188"/>
                  </a:lnTo>
                  <a:lnTo>
                    <a:pt x="35" y="188"/>
                  </a:lnTo>
                  <a:lnTo>
                    <a:pt x="35" y="195"/>
                  </a:lnTo>
                  <a:lnTo>
                    <a:pt x="42" y="195"/>
                  </a:lnTo>
                  <a:lnTo>
                    <a:pt x="42" y="195"/>
                  </a:lnTo>
                  <a:lnTo>
                    <a:pt x="49" y="195"/>
                  </a:lnTo>
                  <a:lnTo>
                    <a:pt x="49" y="195"/>
                  </a:lnTo>
                  <a:lnTo>
                    <a:pt x="49" y="195"/>
                  </a:lnTo>
                  <a:lnTo>
                    <a:pt x="56" y="195"/>
                  </a:lnTo>
                  <a:lnTo>
                    <a:pt x="56" y="195"/>
                  </a:lnTo>
                  <a:lnTo>
                    <a:pt x="63" y="195"/>
                  </a:lnTo>
                  <a:lnTo>
                    <a:pt x="70" y="195"/>
                  </a:lnTo>
                  <a:lnTo>
                    <a:pt x="77" y="195"/>
                  </a:lnTo>
                  <a:lnTo>
                    <a:pt x="84" y="195"/>
                  </a:lnTo>
                  <a:lnTo>
                    <a:pt x="90" y="195"/>
                  </a:lnTo>
                  <a:lnTo>
                    <a:pt x="90" y="195"/>
                  </a:lnTo>
                  <a:lnTo>
                    <a:pt x="98" y="188"/>
                  </a:lnTo>
                  <a:lnTo>
                    <a:pt x="98" y="188"/>
                  </a:lnTo>
                  <a:lnTo>
                    <a:pt x="104" y="181"/>
                  </a:lnTo>
                  <a:lnTo>
                    <a:pt x="104" y="181"/>
                  </a:lnTo>
                  <a:lnTo>
                    <a:pt x="104" y="174"/>
                  </a:lnTo>
                  <a:lnTo>
                    <a:pt x="104" y="167"/>
                  </a:lnTo>
                  <a:lnTo>
                    <a:pt x="104" y="160"/>
                  </a:lnTo>
                  <a:lnTo>
                    <a:pt x="104" y="160"/>
                  </a:lnTo>
                  <a:lnTo>
                    <a:pt x="104" y="153"/>
                  </a:lnTo>
                  <a:lnTo>
                    <a:pt x="104" y="146"/>
                  </a:lnTo>
                  <a:lnTo>
                    <a:pt x="104" y="146"/>
                  </a:lnTo>
                  <a:lnTo>
                    <a:pt x="104" y="139"/>
                  </a:lnTo>
                  <a:lnTo>
                    <a:pt x="104" y="132"/>
                  </a:lnTo>
                  <a:lnTo>
                    <a:pt x="104" y="125"/>
                  </a:lnTo>
                  <a:lnTo>
                    <a:pt x="104" y="119"/>
                  </a:lnTo>
                  <a:lnTo>
                    <a:pt x="98" y="119"/>
                  </a:lnTo>
                  <a:lnTo>
                    <a:pt x="98" y="111"/>
                  </a:lnTo>
                  <a:lnTo>
                    <a:pt x="90" y="111"/>
                  </a:lnTo>
                  <a:lnTo>
                    <a:pt x="90" y="105"/>
                  </a:lnTo>
                  <a:lnTo>
                    <a:pt x="84" y="105"/>
                  </a:lnTo>
                  <a:lnTo>
                    <a:pt x="84" y="105"/>
                  </a:lnTo>
                  <a:lnTo>
                    <a:pt x="77" y="105"/>
                  </a:lnTo>
                  <a:lnTo>
                    <a:pt x="70" y="105"/>
                  </a:lnTo>
                  <a:lnTo>
                    <a:pt x="70" y="105"/>
                  </a:lnTo>
                  <a:lnTo>
                    <a:pt x="63" y="105"/>
                  </a:lnTo>
                  <a:lnTo>
                    <a:pt x="56" y="105"/>
                  </a:lnTo>
                  <a:lnTo>
                    <a:pt x="49" y="105"/>
                  </a:lnTo>
                  <a:lnTo>
                    <a:pt x="49" y="105"/>
                  </a:lnTo>
                  <a:lnTo>
                    <a:pt x="42" y="105"/>
                  </a:lnTo>
                  <a:lnTo>
                    <a:pt x="42" y="105"/>
                  </a:lnTo>
                  <a:lnTo>
                    <a:pt x="42" y="105"/>
                  </a:lnTo>
                  <a:lnTo>
                    <a:pt x="35" y="111"/>
                  </a:lnTo>
                  <a:lnTo>
                    <a:pt x="35" y="111"/>
                  </a:lnTo>
                  <a:lnTo>
                    <a:pt x="35" y="111"/>
                  </a:lnTo>
                  <a:lnTo>
                    <a:pt x="35" y="111"/>
                  </a:lnTo>
                  <a:lnTo>
                    <a:pt x="35" y="119"/>
                  </a:lnTo>
                  <a:lnTo>
                    <a:pt x="35" y="119"/>
                  </a:lnTo>
                  <a:lnTo>
                    <a:pt x="35" y="119"/>
                  </a:lnTo>
                  <a:lnTo>
                    <a:pt x="35" y="119"/>
                  </a:lnTo>
                  <a:lnTo>
                    <a:pt x="7" y="111"/>
                  </a:lnTo>
                  <a:lnTo>
                    <a:pt x="28" y="0"/>
                  </a:lnTo>
                  <a:lnTo>
                    <a:pt x="126" y="0"/>
                  </a:lnTo>
                  <a:lnTo>
                    <a:pt x="126" y="28"/>
                  </a:lnTo>
                  <a:lnTo>
                    <a:pt x="49" y="28"/>
                  </a:lnTo>
                  <a:lnTo>
                    <a:pt x="35" y="91"/>
                  </a:lnTo>
                  <a:lnTo>
                    <a:pt x="35" y="91"/>
                  </a:lnTo>
                  <a:lnTo>
                    <a:pt x="42" y="91"/>
                  </a:lnTo>
                  <a:lnTo>
                    <a:pt x="42" y="83"/>
                  </a:lnTo>
                  <a:lnTo>
                    <a:pt x="49" y="83"/>
                  </a:lnTo>
                  <a:lnTo>
                    <a:pt x="49" y="77"/>
                  </a:lnTo>
                  <a:lnTo>
                    <a:pt x="56" y="77"/>
                  </a:lnTo>
                  <a:lnTo>
                    <a:pt x="56" y="77"/>
                  </a:lnTo>
                  <a:lnTo>
                    <a:pt x="63" y="77"/>
                  </a:lnTo>
                  <a:lnTo>
                    <a:pt x="63" y="77"/>
                  </a:lnTo>
                  <a:lnTo>
                    <a:pt x="70" y="77"/>
                  </a:lnTo>
                  <a:lnTo>
                    <a:pt x="70" y="77"/>
                  </a:lnTo>
                  <a:lnTo>
                    <a:pt x="77" y="77"/>
                  </a:lnTo>
                  <a:lnTo>
                    <a:pt x="84" y="77"/>
                  </a:lnTo>
                  <a:lnTo>
                    <a:pt x="90" y="77"/>
                  </a:lnTo>
                  <a:lnTo>
                    <a:pt x="90" y="83"/>
                  </a:lnTo>
                  <a:lnTo>
                    <a:pt x="98" y="83"/>
                  </a:lnTo>
                  <a:lnTo>
                    <a:pt x="104" y="83"/>
                  </a:lnTo>
                  <a:lnTo>
                    <a:pt x="112" y="91"/>
                  </a:lnTo>
                  <a:lnTo>
                    <a:pt x="118" y="97"/>
                  </a:lnTo>
                  <a:lnTo>
                    <a:pt x="126" y="105"/>
                  </a:lnTo>
                  <a:lnTo>
                    <a:pt x="126" y="111"/>
                  </a:lnTo>
                  <a:lnTo>
                    <a:pt x="132" y="119"/>
                  </a:lnTo>
                  <a:lnTo>
                    <a:pt x="132" y="125"/>
                  </a:lnTo>
                  <a:lnTo>
                    <a:pt x="132" y="132"/>
                  </a:lnTo>
                  <a:lnTo>
                    <a:pt x="132" y="139"/>
                  </a:lnTo>
                  <a:lnTo>
                    <a:pt x="132" y="146"/>
                  </a:lnTo>
                  <a:lnTo>
                    <a:pt x="132" y="153"/>
                  </a:lnTo>
                  <a:lnTo>
                    <a:pt x="132" y="160"/>
                  </a:lnTo>
                  <a:lnTo>
                    <a:pt x="132" y="167"/>
                  </a:lnTo>
                  <a:lnTo>
                    <a:pt x="132" y="167"/>
                  </a:lnTo>
                  <a:lnTo>
                    <a:pt x="132" y="174"/>
                  </a:lnTo>
                  <a:lnTo>
                    <a:pt x="126" y="181"/>
                  </a:lnTo>
                  <a:lnTo>
                    <a:pt x="126" y="188"/>
                  </a:lnTo>
                  <a:lnTo>
                    <a:pt x="126" y="188"/>
                  </a:lnTo>
                  <a:lnTo>
                    <a:pt x="118" y="195"/>
                  </a:lnTo>
                  <a:lnTo>
                    <a:pt x="118" y="202"/>
                  </a:lnTo>
                  <a:lnTo>
                    <a:pt x="118" y="202"/>
                  </a:lnTo>
                  <a:lnTo>
                    <a:pt x="112" y="209"/>
                  </a:lnTo>
                  <a:lnTo>
                    <a:pt x="104" y="209"/>
                  </a:lnTo>
                  <a:lnTo>
                    <a:pt x="104" y="216"/>
                  </a:lnTo>
                  <a:lnTo>
                    <a:pt x="98" y="216"/>
                  </a:lnTo>
                  <a:lnTo>
                    <a:pt x="90" y="222"/>
                  </a:lnTo>
                  <a:lnTo>
                    <a:pt x="90" y="222"/>
                  </a:lnTo>
                  <a:lnTo>
                    <a:pt x="84" y="222"/>
                  </a:lnTo>
                  <a:lnTo>
                    <a:pt x="77" y="222"/>
                  </a:lnTo>
                  <a:lnTo>
                    <a:pt x="70" y="222"/>
                  </a:lnTo>
                  <a:lnTo>
                    <a:pt x="63" y="222"/>
                  </a:lnTo>
                  <a:lnTo>
                    <a:pt x="63" y="222"/>
                  </a:lnTo>
                  <a:lnTo>
                    <a:pt x="49" y="222"/>
                  </a:lnTo>
                  <a:lnTo>
                    <a:pt x="42" y="222"/>
                  </a:lnTo>
                  <a:lnTo>
                    <a:pt x="42" y="222"/>
                  </a:lnTo>
                  <a:lnTo>
                    <a:pt x="35" y="222"/>
                  </a:lnTo>
                  <a:lnTo>
                    <a:pt x="28" y="222"/>
                  </a:lnTo>
                  <a:lnTo>
                    <a:pt x="21" y="216"/>
                  </a:lnTo>
                  <a:lnTo>
                    <a:pt x="14" y="216"/>
                  </a:lnTo>
                  <a:lnTo>
                    <a:pt x="14" y="209"/>
                  </a:lnTo>
                  <a:lnTo>
                    <a:pt x="7" y="209"/>
                  </a:lnTo>
                  <a:lnTo>
                    <a:pt x="7" y="202"/>
                  </a:lnTo>
                  <a:lnTo>
                    <a:pt x="0" y="195"/>
                  </a:lnTo>
                  <a:lnTo>
                    <a:pt x="0" y="188"/>
                  </a:lnTo>
                  <a:lnTo>
                    <a:pt x="0" y="181"/>
                  </a:lnTo>
                  <a:lnTo>
                    <a:pt x="0" y="174"/>
                  </a:lnTo>
                  <a:lnTo>
                    <a:pt x="0" y="167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4926" name="Freeform 254"/>
            <p:cNvSpPr>
              <a:spLocks/>
            </p:cNvSpPr>
            <p:nvPr/>
          </p:nvSpPr>
          <p:spPr bwMode="auto">
            <a:xfrm>
              <a:off x="1589" y="5726"/>
              <a:ext cx="14" cy="35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0" y="0"/>
                </a:cxn>
                <a:cxn ang="0">
                  <a:pos x="28" y="0"/>
                </a:cxn>
                <a:cxn ang="0">
                  <a:pos x="28" y="27"/>
                </a:cxn>
                <a:cxn ang="0">
                  <a:pos x="21" y="27"/>
                </a:cxn>
                <a:cxn ang="0">
                  <a:pos x="21" y="35"/>
                </a:cxn>
                <a:cxn ang="0">
                  <a:pos x="21" y="41"/>
                </a:cxn>
                <a:cxn ang="0">
                  <a:pos x="21" y="41"/>
                </a:cxn>
                <a:cxn ang="0">
                  <a:pos x="21" y="49"/>
                </a:cxn>
                <a:cxn ang="0">
                  <a:pos x="21" y="55"/>
                </a:cxn>
                <a:cxn ang="0">
                  <a:pos x="21" y="55"/>
                </a:cxn>
                <a:cxn ang="0">
                  <a:pos x="14" y="63"/>
                </a:cxn>
                <a:cxn ang="0">
                  <a:pos x="14" y="63"/>
                </a:cxn>
                <a:cxn ang="0">
                  <a:pos x="14" y="69"/>
                </a:cxn>
                <a:cxn ang="0">
                  <a:pos x="14" y="69"/>
                </a:cxn>
                <a:cxn ang="0">
                  <a:pos x="8" y="69"/>
                </a:cxn>
                <a:cxn ang="0">
                  <a:pos x="8" y="69"/>
                </a:cxn>
                <a:cxn ang="0">
                  <a:pos x="8" y="69"/>
                </a:cxn>
                <a:cxn ang="0">
                  <a:pos x="8" y="69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0" y="55"/>
                </a:cxn>
                <a:cxn ang="0">
                  <a:pos x="0" y="55"/>
                </a:cxn>
                <a:cxn ang="0">
                  <a:pos x="0" y="55"/>
                </a:cxn>
                <a:cxn ang="0">
                  <a:pos x="0" y="55"/>
                </a:cxn>
                <a:cxn ang="0">
                  <a:pos x="0" y="55"/>
                </a:cxn>
                <a:cxn ang="0">
                  <a:pos x="0" y="55"/>
                </a:cxn>
                <a:cxn ang="0">
                  <a:pos x="8" y="49"/>
                </a:cxn>
                <a:cxn ang="0">
                  <a:pos x="8" y="49"/>
                </a:cxn>
                <a:cxn ang="0">
                  <a:pos x="8" y="49"/>
                </a:cxn>
                <a:cxn ang="0">
                  <a:pos x="8" y="41"/>
                </a:cxn>
                <a:cxn ang="0">
                  <a:pos x="8" y="41"/>
                </a:cxn>
                <a:cxn ang="0">
                  <a:pos x="8" y="35"/>
                </a:cxn>
                <a:cxn ang="0">
                  <a:pos x="8" y="27"/>
                </a:cxn>
                <a:cxn ang="0">
                  <a:pos x="8" y="27"/>
                </a:cxn>
                <a:cxn ang="0">
                  <a:pos x="0" y="27"/>
                </a:cxn>
              </a:cxnLst>
              <a:rect l="0" t="0" r="r" b="b"/>
              <a:pathLst>
                <a:path w="28" h="69">
                  <a:moveTo>
                    <a:pt x="0" y="27"/>
                  </a:moveTo>
                  <a:lnTo>
                    <a:pt x="0" y="0"/>
                  </a:lnTo>
                  <a:lnTo>
                    <a:pt x="28" y="0"/>
                  </a:lnTo>
                  <a:lnTo>
                    <a:pt x="28" y="27"/>
                  </a:lnTo>
                  <a:lnTo>
                    <a:pt x="21" y="27"/>
                  </a:lnTo>
                  <a:lnTo>
                    <a:pt x="21" y="35"/>
                  </a:lnTo>
                  <a:lnTo>
                    <a:pt x="21" y="41"/>
                  </a:lnTo>
                  <a:lnTo>
                    <a:pt x="21" y="41"/>
                  </a:lnTo>
                  <a:lnTo>
                    <a:pt x="21" y="49"/>
                  </a:lnTo>
                  <a:lnTo>
                    <a:pt x="21" y="55"/>
                  </a:lnTo>
                  <a:lnTo>
                    <a:pt x="21" y="55"/>
                  </a:lnTo>
                  <a:lnTo>
                    <a:pt x="14" y="63"/>
                  </a:lnTo>
                  <a:lnTo>
                    <a:pt x="14" y="63"/>
                  </a:lnTo>
                  <a:lnTo>
                    <a:pt x="14" y="69"/>
                  </a:lnTo>
                  <a:lnTo>
                    <a:pt x="14" y="69"/>
                  </a:lnTo>
                  <a:lnTo>
                    <a:pt x="8" y="69"/>
                  </a:lnTo>
                  <a:lnTo>
                    <a:pt x="8" y="69"/>
                  </a:lnTo>
                  <a:lnTo>
                    <a:pt x="8" y="69"/>
                  </a:lnTo>
                  <a:lnTo>
                    <a:pt x="8" y="69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8" y="49"/>
                  </a:lnTo>
                  <a:lnTo>
                    <a:pt x="8" y="49"/>
                  </a:lnTo>
                  <a:lnTo>
                    <a:pt x="8" y="49"/>
                  </a:lnTo>
                  <a:lnTo>
                    <a:pt x="8" y="41"/>
                  </a:lnTo>
                  <a:lnTo>
                    <a:pt x="8" y="41"/>
                  </a:lnTo>
                  <a:lnTo>
                    <a:pt x="8" y="35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4927" name="Freeform 255"/>
            <p:cNvSpPr>
              <a:spLocks noEditPoints="1"/>
            </p:cNvSpPr>
            <p:nvPr/>
          </p:nvSpPr>
          <p:spPr bwMode="auto">
            <a:xfrm>
              <a:off x="1624" y="5632"/>
              <a:ext cx="66" cy="108"/>
            </a:xfrm>
            <a:custGeom>
              <a:avLst/>
              <a:gdLst/>
              <a:ahLst/>
              <a:cxnLst>
                <a:cxn ang="0">
                  <a:pos x="0" y="91"/>
                </a:cxn>
                <a:cxn ang="0">
                  <a:pos x="0" y="63"/>
                </a:cxn>
                <a:cxn ang="0">
                  <a:pos x="7" y="35"/>
                </a:cxn>
                <a:cxn ang="0">
                  <a:pos x="21" y="22"/>
                </a:cxn>
                <a:cxn ang="0">
                  <a:pos x="28" y="8"/>
                </a:cxn>
                <a:cxn ang="0">
                  <a:pos x="49" y="0"/>
                </a:cxn>
                <a:cxn ang="0">
                  <a:pos x="69" y="0"/>
                </a:cxn>
                <a:cxn ang="0">
                  <a:pos x="91" y="8"/>
                </a:cxn>
                <a:cxn ang="0">
                  <a:pos x="105" y="14"/>
                </a:cxn>
                <a:cxn ang="0">
                  <a:pos x="119" y="28"/>
                </a:cxn>
                <a:cxn ang="0">
                  <a:pos x="125" y="49"/>
                </a:cxn>
                <a:cxn ang="0">
                  <a:pos x="133" y="77"/>
                </a:cxn>
                <a:cxn ang="0">
                  <a:pos x="133" y="113"/>
                </a:cxn>
                <a:cxn ang="0">
                  <a:pos x="133" y="147"/>
                </a:cxn>
                <a:cxn ang="0">
                  <a:pos x="125" y="175"/>
                </a:cxn>
                <a:cxn ang="0">
                  <a:pos x="119" y="196"/>
                </a:cxn>
                <a:cxn ang="0">
                  <a:pos x="105" y="210"/>
                </a:cxn>
                <a:cxn ang="0">
                  <a:pos x="91" y="216"/>
                </a:cxn>
                <a:cxn ang="0">
                  <a:pos x="69" y="216"/>
                </a:cxn>
                <a:cxn ang="0">
                  <a:pos x="55" y="216"/>
                </a:cxn>
                <a:cxn ang="0">
                  <a:pos x="41" y="216"/>
                </a:cxn>
                <a:cxn ang="0">
                  <a:pos x="28" y="210"/>
                </a:cxn>
                <a:cxn ang="0">
                  <a:pos x="21" y="210"/>
                </a:cxn>
                <a:cxn ang="0">
                  <a:pos x="7" y="189"/>
                </a:cxn>
                <a:cxn ang="0">
                  <a:pos x="0" y="161"/>
                </a:cxn>
                <a:cxn ang="0">
                  <a:pos x="0" y="133"/>
                </a:cxn>
                <a:cxn ang="0">
                  <a:pos x="0" y="113"/>
                </a:cxn>
                <a:cxn ang="0">
                  <a:pos x="28" y="133"/>
                </a:cxn>
                <a:cxn ang="0">
                  <a:pos x="28" y="161"/>
                </a:cxn>
                <a:cxn ang="0">
                  <a:pos x="35" y="182"/>
                </a:cxn>
                <a:cxn ang="0">
                  <a:pos x="49" y="189"/>
                </a:cxn>
                <a:cxn ang="0">
                  <a:pos x="63" y="189"/>
                </a:cxn>
                <a:cxn ang="0">
                  <a:pos x="69" y="189"/>
                </a:cxn>
                <a:cxn ang="0">
                  <a:pos x="83" y="189"/>
                </a:cxn>
                <a:cxn ang="0">
                  <a:pos x="97" y="175"/>
                </a:cxn>
                <a:cxn ang="0">
                  <a:pos x="105" y="154"/>
                </a:cxn>
                <a:cxn ang="0">
                  <a:pos x="105" y="126"/>
                </a:cxn>
                <a:cxn ang="0">
                  <a:pos x="105" y="91"/>
                </a:cxn>
                <a:cxn ang="0">
                  <a:pos x="105" y="57"/>
                </a:cxn>
                <a:cxn ang="0">
                  <a:pos x="91" y="42"/>
                </a:cxn>
                <a:cxn ang="0">
                  <a:pos x="77" y="28"/>
                </a:cxn>
                <a:cxn ang="0">
                  <a:pos x="63" y="28"/>
                </a:cxn>
                <a:cxn ang="0">
                  <a:pos x="55" y="28"/>
                </a:cxn>
                <a:cxn ang="0">
                  <a:pos x="49" y="28"/>
                </a:cxn>
                <a:cxn ang="0">
                  <a:pos x="41" y="35"/>
                </a:cxn>
                <a:cxn ang="0">
                  <a:pos x="35" y="42"/>
                </a:cxn>
                <a:cxn ang="0">
                  <a:pos x="28" y="57"/>
                </a:cxn>
                <a:cxn ang="0">
                  <a:pos x="28" y="71"/>
                </a:cxn>
                <a:cxn ang="0">
                  <a:pos x="28" y="91"/>
                </a:cxn>
              </a:cxnLst>
              <a:rect l="0" t="0" r="r" b="b"/>
              <a:pathLst>
                <a:path w="133" h="216">
                  <a:moveTo>
                    <a:pt x="0" y="113"/>
                  </a:moveTo>
                  <a:lnTo>
                    <a:pt x="0" y="105"/>
                  </a:lnTo>
                  <a:lnTo>
                    <a:pt x="0" y="91"/>
                  </a:lnTo>
                  <a:lnTo>
                    <a:pt x="0" y="77"/>
                  </a:lnTo>
                  <a:lnTo>
                    <a:pt x="0" y="71"/>
                  </a:lnTo>
                  <a:lnTo>
                    <a:pt x="0" y="63"/>
                  </a:lnTo>
                  <a:lnTo>
                    <a:pt x="0" y="49"/>
                  </a:lnTo>
                  <a:lnTo>
                    <a:pt x="7" y="42"/>
                  </a:lnTo>
                  <a:lnTo>
                    <a:pt x="7" y="35"/>
                  </a:lnTo>
                  <a:lnTo>
                    <a:pt x="14" y="28"/>
                  </a:lnTo>
                  <a:lnTo>
                    <a:pt x="14" y="22"/>
                  </a:lnTo>
                  <a:lnTo>
                    <a:pt x="21" y="22"/>
                  </a:lnTo>
                  <a:lnTo>
                    <a:pt x="21" y="14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35" y="0"/>
                  </a:lnTo>
                  <a:lnTo>
                    <a:pt x="41" y="0"/>
                  </a:lnTo>
                  <a:lnTo>
                    <a:pt x="49" y="0"/>
                  </a:lnTo>
                  <a:lnTo>
                    <a:pt x="55" y="0"/>
                  </a:lnTo>
                  <a:lnTo>
                    <a:pt x="63" y="0"/>
                  </a:lnTo>
                  <a:lnTo>
                    <a:pt x="69" y="0"/>
                  </a:lnTo>
                  <a:lnTo>
                    <a:pt x="77" y="0"/>
                  </a:lnTo>
                  <a:lnTo>
                    <a:pt x="83" y="0"/>
                  </a:lnTo>
                  <a:lnTo>
                    <a:pt x="91" y="8"/>
                  </a:lnTo>
                  <a:lnTo>
                    <a:pt x="97" y="8"/>
                  </a:lnTo>
                  <a:lnTo>
                    <a:pt x="97" y="14"/>
                  </a:lnTo>
                  <a:lnTo>
                    <a:pt x="105" y="14"/>
                  </a:lnTo>
                  <a:lnTo>
                    <a:pt x="111" y="22"/>
                  </a:lnTo>
                  <a:lnTo>
                    <a:pt x="111" y="28"/>
                  </a:lnTo>
                  <a:lnTo>
                    <a:pt x="119" y="28"/>
                  </a:lnTo>
                  <a:lnTo>
                    <a:pt x="119" y="35"/>
                  </a:lnTo>
                  <a:lnTo>
                    <a:pt x="125" y="42"/>
                  </a:lnTo>
                  <a:lnTo>
                    <a:pt x="125" y="49"/>
                  </a:lnTo>
                  <a:lnTo>
                    <a:pt x="125" y="57"/>
                  </a:lnTo>
                  <a:lnTo>
                    <a:pt x="133" y="63"/>
                  </a:lnTo>
                  <a:lnTo>
                    <a:pt x="133" y="77"/>
                  </a:lnTo>
                  <a:lnTo>
                    <a:pt x="133" y="91"/>
                  </a:lnTo>
                  <a:lnTo>
                    <a:pt x="133" y="99"/>
                  </a:lnTo>
                  <a:lnTo>
                    <a:pt x="133" y="113"/>
                  </a:lnTo>
                  <a:lnTo>
                    <a:pt x="133" y="126"/>
                  </a:lnTo>
                  <a:lnTo>
                    <a:pt x="133" y="140"/>
                  </a:lnTo>
                  <a:lnTo>
                    <a:pt x="133" y="147"/>
                  </a:lnTo>
                  <a:lnTo>
                    <a:pt x="133" y="154"/>
                  </a:lnTo>
                  <a:lnTo>
                    <a:pt x="133" y="161"/>
                  </a:lnTo>
                  <a:lnTo>
                    <a:pt x="125" y="175"/>
                  </a:lnTo>
                  <a:lnTo>
                    <a:pt x="125" y="182"/>
                  </a:lnTo>
                  <a:lnTo>
                    <a:pt x="119" y="189"/>
                  </a:lnTo>
                  <a:lnTo>
                    <a:pt x="119" y="196"/>
                  </a:lnTo>
                  <a:lnTo>
                    <a:pt x="111" y="196"/>
                  </a:lnTo>
                  <a:lnTo>
                    <a:pt x="111" y="203"/>
                  </a:lnTo>
                  <a:lnTo>
                    <a:pt x="105" y="210"/>
                  </a:lnTo>
                  <a:lnTo>
                    <a:pt x="97" y="210"/>
                  </a:lnTo>
                  <a:lnTo>
                    <a:pt x="97" y="216"/>
                  </a:lnTo>
                  <a:lnTo>
                    <a:pt x="91" y="216"/>
                  </a:lnTo>
                  <a:lnTo>
                    <a:pt x="83" y="216"/>
                  </a:lnTo>
                  <a:lnTo>
                    <a:pt x="77" y="216"/>
                  </a:lnTo>
                  <a:lnTo>
                    <a:pt x="69" y="216"/>
                  </a:lnTo>
                  <a:lnTo>
                    <a:pt x="69" y="216"/>
                  </a:lnTo>
                  <a:lnTo>
                    <a:pt x="63" y="216"/>
                  </a:lnTo>
                  <a:lnTo>
                    <a:pt x="55" y="216"/>
                  </a:lnTo>
                  <a:lnTo>
                    <a:pt x="49" y="216"/>
                  </a:lnTo>
                  <a:lnTo>
                    <a:pt x="41" y="216"/>
                  </a:lnTo>
                  <a:lnTo>
                    <a:pt x="41" y="216"/>
                  </a:lnTo>
                  <a:lnTo>
                    <a:pt x="35" y="216"/>
                  </a:lnTo>
                  <a:lnTo>
                    <a:pt x="28" y="216"/>
                  </a:lnTo>
                  <a:lnTo>
                    <a:pt x="28" y="210"/>
                  </a:lnTo>
                  <a:lnTo>
                    <a:pt x="21" y="210"/>
                  </a:lnTo>
                  <a:lnTo>
                    <a:pt x="21" y="210"/>
                  </a:lnTo>
                  <a:lnTo>
                    <a:pt x="21" y="210"/>
                  </a:lnTo>
                  <a:lnTo>
                    <a:pt x="14" y="203"/>
                  </a:lnTo>
                  <a:lnTo>
                    <a:pt x="14" y="196"/>
                  </a:lnTo>
                  <a:lnTo>
                    <a:pt x="7" y="189"/>
                  </a:lnTo>
                  <a:lnTo>
                    <a:pt x="7" y="182"/>
                  </a:lnTo>
                  <a:lnTo>
                    <a:pt x="0" y="175"/>
                  </a:lnTo>
                  <a:lnTo>
                    <a:pt x="0" y="161"/>
                  </a:lnTo>
                  <a:lnTo>
                    <a:pt x="0" y="154"/>
                  </a:lnTo>
                  <a:lnTo>
                    <a:pt x="0" y="147"/>
                  </a:lnTo>
                  <a:lnTo>
                    <a:pt x="0" y="133"/>
                  </a:lnTo>
                  <a:lnTo>
                    <a:pt x="0" y="126"/>
                  </a:lnTo>
                  <a:lnTo>
                    <a:pt x="0" y="119"/>
                  </a:lnTo>
                  <a:lnTo>
                    <a:pt x="0" y="113"/>
                  </a:lnTo>
                  <a:close/>
                  <a:moveTo>
                    <a:pt x="28" y="105"/>
                  </a:moveTo>
                  <a:lnTo>
                    <a:pt x="28" y="126"/>
                  </a:lnTo>
                  <a:lnTo>
                    <a:pt x="28" y="133"/>
                  </a:lnTo>
                  <a:lnTo>
                    <a:pt x="28" y="147"/>
                  </a:lnTo>
                  <a:lnTo>
                    <a:pt x="28" y="154"/>
                  </a:lnTo>
                  <a:lnTo>
                    <a:pt x="28" y="161"/>
                  </a:lnTo>
                  <a:lnTo>
                    <a:pt x="28" y="168"/>
                  </a:lnTo>
                  <a:lnTo>
                    <a:pt x="35" y="175"/>
                  </a:lnTo>
                  <a:lnTo>
                    <a:pt x="35" y="182"/>
                  </a:lnTo>
                  <a:lnTo>
                    <a:pt x="41" y="182"/>
                  </a:lnTo>
                  <a:lnTo>
                    <a:pt x="41" y="189"/>
                  </a:lnTo>
                  <a:lnTo>
                    <a:pt x="49" y="189"/>
                  </a:lnTo>
                  <a:lnTo>
                    <a:pt x="49" y="189"/>
                  </a:lnTo>
                  <a:lnTo>
                    <a:pt x="55" y="189"/>
                  </a:lnTo>
                  <a:lnTo>
                    <a:pt x="63" y="189"/>
                  </a:lnTo>
                  <a:lnTo>
                    <a:pt x="63" y="189"/>
                  </a:lnTo>
                  <a:lnTo>
                    <a:pt x="63" y="189"/>
                  </a:lnTo>
                  <a:lnTo>
                    <a:pt x="69" y="189"/>
                  </a:lnTo>
                  <a:lnTo>
                    <a:pt x="77" y="189"/>
                  </a:lnTo>
                  <a:lnTo>
                    <a:pt x="77" y="189"/>
                  </a:lnTo>
                  <a:lnTo>
                    <a:pt x="83" y="189"/>
                  </a:lnTo>
                  <a:lnTo>
                    <a:pt x="91" y="182"/>
                  </a:lnTo>
                  <a:lnTo>
                    <a:pt x="91" y="182"/>
                  </a:lnTo>
                  <a:lnTo>
                    <a:pt x="97" y="175"/>
                  </a:lnTo>
                  <a:lnTo>
                    <a:pt x="97" y="168"/>
                  </a:lnTo>
                  <a:lnTo>
                    <a:pt x="105" y="168"/>
                  </a:lnTo>
                  <a:lnTo>
                    <a:pt x="105" y="154"/>
                  </a:lnTo>
                  <a:lnTo>
                    <a:pt x="105" y="147"/>
                  </a:lnTo>
                  <a:lnTo>
                    <a:pt x="105" y="133"/>
                  </a:lnTo>
                  <a:lnTo>
                    <a:pt x="105" y="126"/>
                  </a:lnTo>
                  <a:lnTo>
                    <a:pt x="105" y="113"/>
                  </a:lnTo>
                  <a:lnTo>
                    <a:pt x="105" y="99"/>
                  </a:lnTo>
                  <a:lnTo>
                    <a:pt x="105" y="91"/>
                  </a:lnTo>
                  <a:lnTo>
                    <a:pt x="105" y="77"/>
                  </a:lnTo>
                  <a:lnTo>
                    <a:pt x="105" y="71"/>
                  </a:lnTo>
                  <a:lnTo>
                    <a:pt x="105" y="57"/>
                  </a:lnTo>
                  <a:lnTo>
                    <a:pt x="97" y="49"/>
                  </a:lnTo>
                  <a:lnTo>
                    <a:pt x="97" y="42"/>
                  </a:lnTo>
                  <a:lnTo>
                    <a:pt x="91" y="42"/>
                  </a:lnTo>
                  <a:lnTo>
                    <a:pt x="91" y="35"/>
                  </a:lnTo>
                  <a:lnTo>
                    <a:pt x="83" y="35"/>
                  </a:lnTo>
                  <a:lnTo>
                    <a:pt x="77" y="28"/>
                  </a:lnTo>
                  <a:lnTo>
                    <a:pt x="77" y="28"/>
                  </a:lnTo>
                  <a:lnTo>
                    <a:pt x="69" y="28"/>
                  </a:lnTo>
                  <a:lnTo>
                    <a:pt x="63" y="28"/>
                  </a:lnTo>
                  <a:lnTo>
                    <a:pt x="63" y="28"/>
                  </a:lnTo>
                  <a:lnTo>
                    <a:pt x="55" y="28"/>
                  </a:lnTo>
                  <a:lnTo>
                    <a:pt x="55" y="28"/>
                  </a:lnTo>
                  <a:lnTo>
                    <a:pt x="49" y="28"/>
                  </a:lnTo>
                  <a:lnTo>
                    <a:pt x="49" y="28"/>
                  </a:lnTo>
                  <a:lnTo>
                    <a:pt x="49" y="28"/>
                  </a:lnTo>
                  <a:lnTo>
                    <a:pt x="41" y="35"/>
                  </a:lnTo>
                  <a:lnTo>
                    <a:pt x="41" y="35"/>
                  </a:lnTo>
                  <a:lnTo>
                    <a:pt x="41" y="35"/>
                  </a:lnTo>
                  <a:lnTo>
                    <a:pt x="35" y="42"/>
                  </a:lnTo>
                  <a:lnTo>
                    <a:pt x="35" y="42"/>
                  </a:lnTo>
                  <a:lnTo>
                    <a:pt x="35" y="42"/>
                  </a:lnTo>
                  <a:lnTo>
                    <a:pt x="28" y="49"/>
                  </a:lnTo>
                  <a:lnTo>
                    <a:pt x="28" y="49"/>
                  </a:lnTo>
                  <a:lnTo>
                    <a:pt x="28" y="57"/>
                  </a:lnTo>
                  <a:lnTo>
                    <a:pt x="28" y="63"/>
                  </a:lnTo>
                  <a:lnTo>
                    <a:pt x="28" y="63"/>
                  </a:lnTo>
                  <a:lnTo>
                    <a:pt x="28" y="71"/>
                  </a:lnTo>
                  <a:lnTo>
                    <a:pt x="28" y="77"/>
                  </a:lnTo>
                  <a:lnTo>
                    <a:pt x="28" y="85"/>
                  </a:lnTo>
                  <a:lnTo>
                    <a:pt x="28" y="91"/>
                  </a:lnTo>
                  <a:lnTo>
                    <a:pt x="28" y="99"/>
                  </a:lnTo>
                  <a:lnTo>
                    <a:pt x="28" y="10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4928" name="Freeform 256"/>
            <p:cNvSpPr>
              <a:spLocks noEditPoints="1"/>
            </p:cNvSpPr>
            <p:nvPr/>
          </p:nvSpPr>
          <p:spPr bwMode="auto">
            <a:xfrm>
              <a:off x="1711" y="5632"/>
              <a:ext cx="66" cy="108"/>
            </a:xfrm>
            <a:custGeom>
              <a:avLst/>
              <a:gdLst/>
              <a:ahLst/>
              <a:cxnLst>
                <a:cxn ang="0">
                  <a:pos x="0" y="91"/>
                </a:cxn>
                <a:cxn ang="0">
                  <a:pos x="0" y="63"/>
                </a:cxn>
                <a:cxn ang="0">
                  <a:pos x="7" y="35"/>
                </a:cxn>
                <a:cxn ang="0">
                  <a:pos x="21" y="22"/>
                </a:cxn>
                <a:cxn ang="0">
                  <a:pos x="28" y="8"/>
                </a:cxn>
                <a:cxn ang="0">
                  <a:pos x="49" y="0"/>
                </a:cxn>
                <a:cxn ang="0">
                  <a:pos x="70" y="0"/>
                </a:cxn>
                <a:cxn ang="0">
                  <a:pos x="90" y="8"/>
                </a:cxn>
                <a:cxn ang="0">
                  <a:pos x="104" y="14"/>
                </a:cxn>
                <a:cxn ang="0">
                  <a:pos x="118" y="28"/>
                </a:cxn>
                <a:cxn ang="0">
                  <a:pos x="126" y="49"/>
                </a:cxn>
                <a:cxn ang="0">
                  <a:pos x="132" y="77"/>
                </a:cxn>
                <a:cxn ang="0">
                  <a:pos x="132" y="113"/>
                </a:cxn>
                <a:cxn ang="0">
                  <a:pos x="132" y="147"/>
                </a:cxn>
                <a:cxn ang="0">
                  <a:pos x="126" y="175"/>
                </a:cxn>
                <a:cxn ang="0">
                  <a:pos x="118" y="196"/>
                </a:cxn>
                <a:cxn ang="0">
                  <a:pos x="104" y="210"/>
                </a:cxn>
                <a:cxn ang="0">
                  <a:pos x="90" y="216"/>
                </a:cxn>
                <a:cxn ang="0">
                  <a:pos x="70" y="216"/>
                </a:cxn>
                <a:cxn ang="0">
                  <a:pos x="56" y="216"/>
                </a:cxn>
                <a:cxn ang="0">
                  <a:pos x="42" y="216"/>
                </a:cxn>
                <a:cxn ang="0">
                  <a:pos x="28" y="210"/>
                </a:cxn>
                <a:cxn ang="0">
                  <a:pos x="21" y="210"/>
                </a:cxn>
                <a:cxn ang="0">
                  <a:pos x="7" y="189"/>
                </a:cxn>
                <a:cxn ang="0">
                  <a:pos x="0" y="161"/>
                </a:cxn>
                <a:cxn ang="0">
                  <a:pos x="0" y="133"/>
                </a:cxn>
                <a:cxn ang="0">
                  <a:pos x="0" y="113"/>
                </a:cxn>
                <a:cxn ang="0">
                  <a:pos x="28" y="133"/>
                </a:cxn>
                <a:cxn ang="0">
                  <a:pos x="28" y="161"/>
                </a:cxn>
                <a:cxn ang="0">
                  <a:pos x="35" y="182"/>
                </a:cxn>
                <a:cxn ang="0">
                  <a:pos x="49" y="189"/>
                </a:cxn>
                <a:cxn ang="0">
                  <a:pos x="63" y="189"/>
                </a:cxn>
                <a:cxn ang="0">
                  <a:pos x="70" y="189"/>
                </a:cxn>
                <a:cxn ang="0">
                  <a:pos x="84" y="189"/>
                </a:cxn>
                <a:cxn ang="0">
                  <a:pos x="98" y="175"/>
                </a:cxn>
                <a:cxn ang="0">
                  <a:pos x="104" y="154"/>
                </a:cxn>
                <a:cxn ang="0">
                  <a:pos x="104" y="126"/>
                </a:cxn>
                <a:cxn ang="0">
                  <a:pos x="104" y="91"/>
                </a:cxn>
                <a:cxn ang="0">
                  <a:pos x="104" y="57"/>
                </a:cxn>
                <a:cxn ang="0">
                  <a:pos x="90" y="42"/>
                </a:cxn>
                <a:cxn ang="0">
                  <a:pos x="76" y="28"/>
                </a:cxn>
                <a:cxn ang="0">
                  <a:pos x="63" y="28"/>
                </a:cxn>
                <a:cxn ang="0">
                  <a:pos x="56" y="28"/>
                </a:cxn>
                <a:cxn ang="0">
                  <a:pos x="49" y="28"/>
                </a:cxn>
                <a:cxn ang="0">
                  <a:pos x="42" y="35"/>
                </a:cxn>
                <a:cxn ang="0">
                  <a:pos x="35" y="42"/>
                </a:cxn>
                <a:cxn ang="0">
                  <a:pos x="28" y="57"/>
                </a:cxn>
                <a:cxn ang="0">
                  <a:pos x="28" y="71"/>
                </a:cxn>
                <a:cxn ang="0">
                  <a:pos x="28" y="91"/>
                </a:cxn>
              </a:cxnLst>
              <a:rect l="0" t="0" r="r" b="b"/>
              <a:pathLst>
                <a:path w="132" h="216">
                  <a:moveTo>
                    <a:pt x="0" y="113"/>
                  </a:moveTo>
                  <a:lnTo>
                    <a:pt x="0" y="105"/>
                  </a:lnTo>
                  <a:lnTo>
                    <a:pt x="0" y="91"/>
                  </a:lnTo>
                  <a:lnTo>
                    <a:pt x="0" y="77"/>
                  </a:lnTo>
                  <a:lnTo>
                    <a:pt x="0" y="71"/>
                  </a:lnTo>
                  <a:lnTo>
                    <a:pt x="0" y="63"/>
                  </a:lnTo>
                  <a:lnTo>
                    <a:pt x="0" y="49"/>
                  </a:lnTo>
                  <a:lnTo>
                    <a:pt x="7" y="42"/>
                  </a:lnTo>
                  <a:lnTo>
                    <a:pt x="7" y="35"/>
                  </a:lnTo>
                  <a:lnTo>
                    <a:pt x="14" y="28"/>
                  </a:lnTo>
                  <a:lnTo>
                    <a:pt x="14" y="22"/>
                  </a:lnTo>
                  <a:lnTo>
                    <a:pt x="21" y="22"/>
                  </a:lnTo>
                  <a:lnTo>
                    <a:pt x="21" y="14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63" y="0"/>
                  </a:lnTo>
                  <a:lnTo>
                    <a:pt x="70" y="0"/>
                  </a:lnTo>
                  <a:lnTo>
                    <a:pt x="76" y="0"/>
                  </a:lnTo>
                  <a:lnTo>
                    <a:pt x="84" y="0"/>
                  </a:lnTo>
                  <a:lnTo>
                    <a:pt x="90" y="8"/>
                  </a:lnTo>
                  <a:lnTo>
                    <a:pt x="98" y="8"/>
                  </a:lnTo>
                  <a:lnTo>
                    <a:pt x="98" y="14"/>
                  </a:lnTo>
                  <a:lnTo>
                    <a:pt x="104" y="14"/>
                  </a:lnTo>
                  <a:lnTo>
                    <a:pt x="112" y="22"/>
                  </a:lnTo>
                  <a:lnTo>
                    <a:pt x="112" y="28"/>
                  </a:lnTo>
                  <a:lnTo>
                    <a:pt x="118" y="28"/>
                  </a:lnTo>
                  <a:lnTo>
                    <a:pt x="118" y="35"/>
                  </a:lnTo>
                  <a:lnTo>
                    <a:pt x="126" y="42"/>
                  </a:lnTo>
                  <a:lnTo>
                    <a:pt x="126" y="49"/>
                  </a:lnTo>
                  <a:lnTo>
                    <a:pt x="126" y="57"/>
                  </a:lnTo>
                  <a:lnTo>
                    <a:pt x="132" y="63"/>
                  </a:lnTo>
                  <a:lnTo>
                    <a:pt x="132" y="77"/>
                  </a:lnTo>
                  <a:lnTo>
                    <a:pt x="132" y="91"/>
                  </a:lnTo>
                  <a:lnTo>
                    <a:pt x="132" y="99"/>
                  </a:lnTo>
                  <a:lnTo>
                    <a:pt x="132" y="113"/>
                  </a:lnTo>
                  <a:lnTo>
                    <a:pt x="132" y="126"/>
                  </a:lnTo>
                  <a:lnTo>
                    <a:pt x="132" y="140"/>
                  </a:lnTo>
                  <a:lnTo>
                    <a:pt x="132" y="147"/>
                  </a:lnTo>
                  <a:lnTo>
                    <a:pt x="132" y="154"/>
                  </a:lnTo>
                  <a:lnTo>
                    <a:pt x="132" y="161"/>
                  </a:lnTo>
                  <a:lnTo>
                    <a:pt x="126" y="175"/>
                  </a:lnTo>
                  <a:lnTo>
                    <a:pt x="126" y="182"/>
                  </a:lnTo>
                  <a:lnTo>
                    <a:pt x="118" y="189"/>
                  </a:lnTo>
                  <a:lnTo>
                    <a:pt x="118" y="196"/>
                  </a:lnTo>
                  <a:lnTo>
                    <a:pt x="112" y="196"/>
                  </a:lnTo>
                  <a:lnTo>
                    <a:pt x="112" y="203"/>
                  </a:lnTo>
                  <a:lnTo>
                    <a:pt x="104" y="210"/>
                  </a:lnTo>
                  <a:lnTo>
                    <a:pt x="98" y="210"/>
                  </a:lnTo>
                  <a:lnTo>
                    <a:pt x="98" y="216"/>
                  </a:lnTo>
                  <a:lnTo>
                    <a:pt x="90" y="216"/>
                  </a:lnTo>
                  <a:lnTo>
                    <a:pt x="84" y="216"/>
                  </a:lnTo>
                  <a:lnTo>
                    <a:pt x="76" y="216"/>
                  </a:lnTo>
                  <a:lnTo>
                    <a:pt x="70" y="216"/>
                  </a:lnTo>
                  <a:lnTo>
                    <a:pt x="70" y="216"/>
                  </a:lnTo>
                  <a:lnTo>
                    <a:pt x="63" y="216"/>
                  </a:lnTo>
                  <a:lnTo>
                    <a:pt x="56" y="216"/>
                  </a:lnTo>
                  <a:lnTo>
                    <a:pt x="49" y="216"/>
                  </a:lnTo>
                  <a:lnTo>
                    <a:pt x="42" y="216"/>
                  </a:lnTo>
                  <a:lnTo>
                    <a:pt x="42" y="216"/>
                  </a:lnTo>
                  <a:lnTo>
                    <a:pt x="35" y="216"/>
                  </a:lnTo>
                  <a:lnTo>
                    <a:pt x="28" y="216"/>
                  </a:lnTo>
                  <a:lnTo>
                    <a:pt x="28" y="210"/>
                  </a:lnTo>
                  <a:lnTo>
                    <a:pt x="21" y="210"/>
                  </a:lnTo>
                  <a:lnTo>
                    <a:pt x="21" y="210"/>
                  </a:lnTo>
                  <a:lnTo>
                    <a:pt x="21" y="210"/>
                  </a:lnTo>
                  <a:lnTo>
                    <a:pt x="14" y="203"/>
                  </a:lnTo>
                  <a:lnTo>
                    <a:pt x="14" y="196"/>
                  </a:lnTo>
                  <a:lnTo>
                    <a:pt x="7" y="189"/>
                  </a:lnTo>
                  <a:lnTo>
                    <a:pt x="7" y="182"/>
                  </a:lnTo>
                  <a:lnTo>
                    <a:pt x="0" y="175"/>
                  </a:lnTo>
                  <a:lnTo>
                    <a:pt x="0" y="161"/>
                  </a:lnTo>
                  <a:lnTo>
                    <a:pt x="0" y="154"/>
                  </a:lnTo>
                  <a:lnTo>
                    <a:pt x="0" y="147"/>
                  </a:lnTo>
                  <a:lnTo>
                    <a:pt x="0" y="133"/>
                  </a:lnTo>
                  <a:lnTo>
                    <a:pt x="0" y="126"/>
                  </a:lnTo>
                  <a:lnTo>
                    <a:pt x="0" y="119"/>
                  </a:lnTo>
                  <a:lnTo>
                    <a:pt x="0" y="113"/>
                  </a:lnTo>
                  <a:close/>
                  <a:moveTo>
                    <a:pt x="28" y="105"/>
                  </a:moveTo>
                  <a:lnTo>
                    <a:pt x="28" y="126"/>
                  </a:lnTo>
                  <a:lnTo>
                    <a:pt x="28" y="133"/>
                  </a:lnTo>
                  <a:lnTo>
                    <a:pt x="28" y="147"/>
                  </a:lnTo>
                  <a:lnTo>
                    <a:pt x="28" y="154"/>
                  </a:lnTo>
                  <a:lnTo>
                    <a:pt x="28" y="161"/>
                  </a:lnTo>
                  <a:lnTo>
                    <a:pt x="28" y="168"/>
                  </a:lnTo>
                  <a:lnTo>
                    <a:pt x="35" y="175"/>
                  </a:lnTo>
                  <a:lnTo>
                    <a:pt x="35" y="182"/>
                  </a:lnTo>
                  <a:lnTo>
                    <a:pt x="42" y="182"/>
                  </a:lnTo>
                  <a:lnTo>
                    <a:pt x="42" y="189"/>
                  </a:lnTo>
                  <a:lnTo>
                    <a:pt x="49" y="189"/>
                  </a:lnTo>
                  <a:lnTo>
                    <a:pt x="49" y="189"/>
                  </a:lnTo>
                  <a:lnTo>
                    <a:pt x="56" y="189"/>
                  </a:lnTo>
                  <a:lnTo>
                    <a:pt x="63" y="189"/>
                  </a:lnTo>
                  <a:lnTo>
                    <a:pt x="63" y="189"/>
                  </a:lnTo>
                  <a:lnTo>
                    <a:pt x="63" y="189"/>
                  </a:lnTo>
                  <a:lnTo>
                    <a:pt x="70" y="189"/>
                  </a:lnTo>
                  <a:lnTo>
                    <a:pt x="76" y="189"/>
                  </a:lnTo>
                  <a:lnTo>
                    <a:pt x="76" y="189"/>
                  </a:lnTo>
                  <a:lnTo>
                    <a:pt x="84" y="189"/>
                  </a:lnTo>
                  <a:lnTo>
                    <a:pt x="90" y="182"/>
                  </a:lnTo>
                  <a:lnTo>
                    <a:pt x="90" y="182"/>
                  </a:lnTo>
                  <a:lnTo>
                    <a:pt x="98" y="175"/>
                  </a:lnTo>
                  <a:lnTo>
                    <a:pt x="98" y="168"/>
                  </a:lnTo>
                  <a:lnTo>
                    <a:pt x="104" y="168"/>
                  </a:lnTo>
                  <a:lnTo>
                    <a:pt x="104" y="154"/>
                  </a:lnTo>
                  <a:lnTo>
                    <a:pt x="104" y="147"/>
                  </a:lnTo>
                  <a:lnTo>
                    <a:pt x="104" y="133"/>
                  </a:lnTo>
                  <a:lnTo>
                    <a:pt x="104" y="126"/>
                  </a:lnTo>
                  <a:lnTo>
                    <a:pt x="104" y="113"/>
                  </a:lnTo>
                  <a:lnTo>
                    <a:pt x="104" y="99"/>
                  </a:lnTo>
                  <a:lnTo>
                    <a:pt x="104" y="91"/>
                  </a:lnTo>
                  <a:lnTo>
                    <a:pt x="104" y="77"/>
                  </a:lnTo>
                  <a:lnTo>
                    <a:pt x="104" y="71"/>
                  </a:lnTo>
                  <a:lnTo>
                    <a:pt x="104" y="57"/>
                  </a:lnTo>
                  <a:lnTo>
                    <a:pt x="98" y="49"/>
                  </a:lnTo>
                  <a:lnTo>
                    <a:pt x="98" y="42"/>
                  </a:lnTo>
                  <a:lnTo>
                    <a:pt x="90" y="42"/>
                  </a:lnTo>
                  <a:lnTo>
                    <a:pt x="90" y="35"/>
                  </a:lnTo>
                  <a:lnTo>
                    <a:pt x="84" y="35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0" y="28"/>
                  </a:lnTo>
                  <a:lnTo>
                    <a:pt x="63" y="28"/>
                  </a:lnTo>
                  <a:lnTo>
                    <a:pt x="63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49" y="28"/>
                  </a:lnTo>
                  <a:lnTo>
                    <a:pt x="49" y="28"/>
                  </a:lnTo>
                  <a:lnTo>
                    <a:pt x="49" y="28"/>
                  </a:lnTo>
                  <a:lnTo>
                    <a:pt x="42" y="35"/>
                  </a:lnTo>
                  <a:lnTo>
                    <a:pt x="42" y="35"/>
                  </a:lnTo>
                  <a:lnTo>
                    <a:pt x="42" y="35"/>
                  </a:lnTo>
                  <a:lnTo>
                    <a:pt x="35" y="42"/>
                  </a:lnTo>
                  <a:lnTo>
                    <a:pt x="35" y="42"/>
                  </a:lnTo>
                  <a:lnTo>
                    <a:pt x="35" y="42"/>
                  </a:lnTo>
                  <a:lnTo>
                    <a:pt x="28" y="49"/>
                  </a:lnTo>
                  <a:lnTo>
                    <a:pt x="28" y="49"/>
                  </a:lnTo>
                  <a:lnTo>
                    <a:pt x="28" y="57"/>
                  </a:lnTo>
                  <a:lnTo>
                    <a:pt x="28" y="63"/>
                  </a:lnTo>
                  <a:lnTo>
                    <a:pt x="28" y="63"/>
                  </a:lnTo>
                  <a:lnTo>
                    <a:pt x="28" y="71"/>
                  </a:lnTo>
                  <a:lnTo>
                    <a:pt x="28" y="77"/>
                  </a:lnTo>
                  <a:lnTo>
                    <a:pt x="28" y="85"/>
                  </a:lnTo>
                  <a:lnTo>
                    <a:pt x="28" y="91"/>
                  </a:lnTo>
                  <a:lnTo>
                    <a:pt x="28" y="99"/>
                  </a:lnTo>
                  <a:lnTo>
                    <a:pt x="28" y="10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4929" name="Rectangle 257"/>
            <p:cNvSpPr>
              <a:spLocks noChangeArrowheads="1"/>
            </p:cNvSpPr>
            <p:nvPr/>
          </p:nvSpPr>
          <p:spPr bwMode="auto">
            <a:xfrm>
              <a:off x="502" y="5803"/>
              <a:ext cx="314" cy="157"/>
            </a:xfrm>
            <a:prstGeom prst="rect">
              <a:avLst/>
            </a:prstGeom>
            <a:solidFill>
              <a:srgbClr val="CC3319"/>
            </a:solidFill>
            <a:ln w="25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4930" name="Freeform 258"/>
            <p:cNvSpPr>
              <a:spLocks/>
            </p:cNvSpPr>
            <p:nvPr/>
          </p:nvSpPr>
          <p:spPr bwMode="auto">
            <a:xfrm>
              <a:off x="896" y="5807"/>
              <a:ext cx="38" cy="111"/>
            </a:xfrm>
            <a:custGeom>
              <a:avLst/>
              <a:gdLst/>
              <a:ahLst/>
              <a:cxnLst>
                <a:cxn ang="0">
                  <a:pos x="77" y="223"/>
                </a:cxn>
                <a:cxn ang="0">
                  <a:pos x="48" y="223"/>
                </a:cxn>
                <a:cxn ang="0">
                  <a:pos x="48" y="56"/>
                </a:cxn>
                <a:cxn ang="0">
                  <a:pos x="42" y="62"/>
                </a:cxn>
                <a:cxn ang="0">
                  <a:pos x="34" y="62"/>
                </a:cxn>
                <a:cxn ang="0">
                  <a:pos x="34" y="62"/>
                </a:cxn>
                <a:cxn ang="0">
                  <a:pos x="28" y="70"/>
                </a:cxn>
                <a:cxn ang="0">
                  <a:pos x="28" y="70"/>
                </a:cxn>
                <a:cxn ang="0">
                  <a:pos x="20" y="70"/>
                </a:cxn>
                <a:cxn ang="0">
                  <a:pos x="20" y="76"/>
                </a:cxn>
                <a:cxn ang="0">
                  <a:pos x="14" y="76"/>
                </a:cxn>
                <a:cxn ang="0">
                  <a:pos x="14" y="84"/>
                </a:cxn>
                <a:cxn ang="0">
                  <a:pos x="6" y="84"/>
                </a:cxn>
                <a:cxn ang="0">
                  <a:pos x="6" y="84"/>
                </a:cxn>
                <a:cxn ang="0">
                  <a:pos x="0" y="84"/>
                </a:cxn>
                <a:cxn ang="0">
                  <a:pos x="0" y="84"/>
                </a:cxn>
                <a:cxn ang="0">
                  <a:pos x="0" y="84"/>
                </a:cxn>
                <a:cxn ang="0">
                  <a:pos x="0" y="84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6" y="56"/>
                </a:cxn>
                <a:cxn ang="0">
                  <a:pos x="14" y="56"/>
                </a:cxn>
                <a:cxn ang="0">
                  <a:pos x="14" y="48"/>
                </a:cxn>
                <a:cxn ang="0">
                  <a:pos x="20" y="48"/>
                </a:cxn>
                <a:cxn ang="0">
                  <a:pos x="28" y="42"/>
                </a:cxn>
                <a:cxn ang="0">
                  <a:pos x="28" y="42"/>
                </a:cxn>
                <a:cxn ang="0">
                  <a:pos x="34" y="35"/>
                </a:cxn>
                <a:cxn ang="0">
                  <a:pos x="34" y="35"/>
                </a:cxn>
                <a:cxn ang="0">
                  <a:pos x="42" y="28"/>
                </a:cxn>
                <a:cxn ang="0">
                  <a:pos x="42" y="21"/>
                </a:cxn>
                <a:cxn ang="0">
                  <a:pos x="48" y="21"/>
                </a:cxn>
                <a:cxn ang="0">
                  <a:pos x="48" y="14"/>
                </a:cxn>
                <a:cxn ang="0">
                  <a:pos x="48" y="7"/>
                </a:cxn>
                <a:cxn ang="0">
                  <a:pos x="48" y="7"/>
                </a:cxn>
                <a:cxn ang="0">
                  <a:pos x="77" y="0"/>
                </a:cxn>
                <a:cxn ang="0">
                  <a:pos x="77" y="223"/>
                </a:cxn>
              </a:cxnLst>
              <a:rect l="0" t="0" r="r" b="b"/>
              <a:pathLst>
                <a:path w="77" h="223">
                  <a:moveTo>
                    <a:pt x="77" y="223"/>
                  </a:moveTo>
                  <a:lnTo>
                    <a:pt x="48" y="223"/>
                  </a:lnTo>
                  <a:lnTo>
                    <a:pt x="48" y="56"/>
                  </a:lnTo>
                  <a:lnTo>
                    <a:pt x="42" y="62"/>
                  </a:lnTo>
                  <a:lnTo>
                    <a:pt x="34" y="62"/>
                  </a:lnTo>
                  <a:lnTo>
                    <a:pt x="34" y="62"/>
                  </a:lnTo>
                  <a:lnTo>
                    <a:pt x="28" y="70"/>
                  </a:lnTo>
                  <a:lnTo>
                    <a:pt x="28" y="70"/>
                  </a:lnTo>
                  <a:lnTo>
                    <a:pt x="20" y="70"/>
                  </a:lnTo>
                  <a:lnTo>
                    <a:pt x="20" y="76"/>
                  </a:lnTo>
                  <a:lnTo>
                    <a:pt x="14" y="76"/>
                  </a:lnTo>
                  <a:lnTo>
                    <a:pt x="14" y="84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6" y="56"/>
                  </a:lnTo>
                  <a:lnTo>
                    <a:pt x="14" y="56"/>
                  </a:lnTo>
                  <a:lnTo>
                    <a:pt x="14" y="48"/>
                  </a:lnTo>
                  <a:lnTo>
                    <a:pt x="20" y="48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34" y="35"/>
                  </a:lnTo>
                  <a:lnTo>
                    <a:pt x="34" y="35"/>
                  </a:lnTo>
                  <a:lnTo>
                    <a:pt x="42" y="28"/>
                  </a:lnTo>
                  <a:lnTo>
                    <a:pt x="42" y="21"/>
                  </a:lnTo>
                  <a:lnTo>
                    <a:pt x="48" y="21"/>
                  </a:lnTo>
                  <a:lnTo>
                    <a:pt x="48" y="14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77" y="0"/>
                  </a:lnTo>
                  <a:lnTo>
                    <a:pt x="77" y="2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4931" name="Freeform 259"/>
            <p:cNvSpPr>
              <a:spLocks/>
            </p:cNvSpPr>
            <p:nvPr/>
          </p:nvSpPr>
          <p:spPr bwMode="auto">
            <a:xfrm>
              <a:off x="972" y="5807"/>
              <a:ext cx="67" cy="111"/>
            </a:xfrm>
            <a:custGeom>
              <a:avLst/>
              <a:gdLst/>
              <a:ahLst/>
              <a:cxnLst>
                <a:cxn ang="0">
                  <a:pos x="28" y="167"/>
                </a:cxn>
                <a:cxn ang="0">
                  <a:pos x="28" y="181"/>
                </a:cxn>
                <a:cxn ang="0">
                  <a:pos x="36" y="188"/>
                </a:cxn>
                <a:cxn ang="0">
                  <a:pos x="42" y="195"/>
                </a:cxn>
                <a:cxn ang="0">
                  <a:pos x="50" y="195"/>
                </a:cxn>
                <a:cxn ang="0">
                  <a:pos x="64" y="195"/>
                </a:cxn>
                <a:cxn ang="0">
                  <a:pos x="84" y="195"/>
                </a:cxn>
                <a:cxn ang="0">
                  <a:pos x="98" y="188"/>
                </a:cxn>
                <a:cxn ang="0">
                  <a:pos x="105" y="181"/>
                </a:cxn>
                <a:cxn ang="0">
                  <a:pos x="105" y="160"/>
                </a:cxn>
                <a:cxn ang="0">
                  <a:pos x="105" y="146"/>
                </a:cxn>
                <a:cxn ang="0">
                  <a:pos x="105" y="132"/>
                </a:cxn>
                <a:cxn ang="0">
                  <a:pos x="98" y="118"/>
                </a:cxn>
                <a:cxn ang="0">
                  <a:pos x="91" y="104"/>
                </a:cxn>
                <a:cxn ang="0">
                  <a:pos x="77" y="104"/>
                </a:cxn>
                <a:cxn ang="0">
                  <a:pos x="64" y="104"/>
                </a:cxn>
                <a:cxn ang="0">
                  <a:pos x="50" y="104"/>
                </a:cxn>
                <a:cxn ang="0">
                  <a:pos x="42" y="104"/>
                </a:cxn>
                <a:cxn ang="0">
                  <a:pos x="36" y="112"/>
                </a:cxn>
                <a:cxn ang="0">
                  <a:pos x="36" y="118"/>
                </a:cxn>
                <a:cxn ang="0">
                  <a:pos x="8" y="112"/>
                </a:cxn>
                <a:cxn ang="0">
                  <a:pos x="126" y="28"/>
                </a:cxn>
                <a:cxn ang="0">
                  <a:pos x="36" y="90"/>
                </a:cxn>
                <a:cxn ang="0">
                  <a:pos x="50" y="84"/>
                </a:cxn>
                <a:cxn ang="0">
                  <a:pos x="56" y="76"/>
                </a:cxn>
                <a:cxn ang="0">
                  <a:pos x="70" y="76"/>
                </a:cxn>
                <a:cxn ang="0">
                  <a:pos x="84" y="76"/>
                </a:cxn>
                <a:cxn ang="0">
                  <a:pos x="98" y="84"/>
                </a:cxn>
                <a:cxn ang="0">
                  <a:pos x="119" y="98"/>
                </a:cxn>
                <a:cxn ang="0">
                  <a:pos x="133" y="118"/>
                </a:cxn>
                <a:cxn ang="0">
                  <a:pos x="133" y="140"/>
                </a:cxn>
                <a:cxn ang="0">
                  <a:pos x="133" y="160"/>
                </a:cxn>
                <a:cxn ang="0">
                  <a:pos x="133" y="174"/>
                </a:cxn>
                <a:cxn ang="0">
                  <a:pos x="126" y="188"/>
                </a:cxn>
                <a:cxn ang="0">
                  <a:pos x="119" y="202"/>
                </a:cxn>
                <a:cxn ang="0">
                  <a:pos x="105" y="216"/>
                </a:cxn>
                <a:cxn ang="0">
                  <a:pos x="91" y="223"/>
                </a:cxn>
                <a:cxn ang="0">
                  <a:pos x="70" y="223"/>
                </a:cxn>
                <a:cxn ang="0">
                  <a:pos x="50" y="223"/>
                </a:cxn>
                <a:cxn ang="0">
                  <a:pos x="36" y="223"/>
                </a:cxn>
                <a:cxn ang="0">
                  <a:pos x="14" y="216"/>
                </a:cxn>
                <a:cxn ang="0">
                  <a:pos x="8" y="202"/>
                </a:cxn>
                <a:cxn ang="0">
                  <a:pos x="0" y="181"/>
                </a:cxn>
                <a:cxn ang="0">
                  <a:pos x="0" y="160"/>
                </a:cxn>
              </a:cxnLst>
              <a:rect l="0" t="0" r="r" b="b"/>
              <a:pathLst>
                <a:path w="133" h="223">
                  <a:moveTo>
                    <a:pt x="0" y="160"/>
                  </a:moveTo>
                  <a:lnTo>
                    <a:pt x="28" y="160"/>
                  </a:lnTo>
                  <a:lnTo>
                    <a:pt x="28" y="167"/>
                  </a:lnTo>
                  <a:lnTo>
                    <a:pt x="28" y="174"/>
                  </a:lnTo>
                  <a:lnTo>
                    <a:pt x="28" y="181"/>
                  </a:lnTo>
                  <a:lnTo>
                    <a:pt x="28" y="181"/>
                  </a:lnTo>
                  <a:lnTo>
                    <a:pt x="28" y="188"/>
                  </a:lnTo>
                  <a:lnTo>
                    <a:pt x="28" y="188"/>
                  </a:lnTo>
                  <a:lnTo>
                    <a:pt x="36" y="188"/>
                  </a:lnTo>
                  <a:lnTo>
                    <a:pt x="36" y="195"/>
                  </a:lnTo>
                  <a:lnTo>
                    <a:pt x="42" y="195"/>
                  </a:lnTo>
                  <a:lnTo>
                    <a:pt x="42" y="195"/>
                  </a:lnTo>
                  <a:lnTo>
                    <a:pt x="50" y="195"/>
                  </a:lnTo>
                  <a:lnTo>
                    <a:pt x="50" y="195"/>
                  </a:lnTo>
                  <a:lnTo>
                    <a:pt x="50" y="195"/>
                  </a:lnTo>
                  <a:lnTo>
                    <a:pt x="56" y="195"/>
                  </a:lnTo>
                  <a:lnTo>
                    <a:pt x="56" y="195"/>
                  </a:lnTo>
                  <a:lnTo>
                    <a:pt x="64" y="195"/>
                  </a:lnTo>
                  <a:lnTo>
                    <a:pt x="70" y="195"/>
                  </a:lnTo>
                  <a:lnTo>
                    <a:pt x="77" y="195"/>
                  </a:lnTo>
                  <a:lnTo>
                    <a:pt x="84" y="195"/>
                  </a:lnTo>
                  <a:lnTo>
                    <a:pt x="91" y="195"/>
                  </a:lnTo>
                  <a:lnTo>
                    <a:pt x="91" y="195"/>
                  </a:lnTo>
                  <a:lnTo>
                    <a:pt x="98" y="188"/>
                  </a:lnTo>
                  <a:lnTo>
                    <a:pt x="98" y="188"/>
                  </a:lnTo>
                  <a:lnTo>
                    <a:pt x="105" y="181"/>
                  </a:lnTo>
                  <a:lnTo>
                    <a:pt x="105" y="181"/>
                  </a:lnTo>
                  <a:lnTo>
                    <a:pt x="105" y="174"/>
                  </a:lnTo>
                  <a:lnTo>
                    <a:pt x="105" y="167"/>
                  </a:lnTo>
                  <a:lnTo>
                    <a:pt x="105" y="160"/>
                  </a:lnTo>
                  <a:lnTo>
                    <a:pt x="105" y="160"/>
                  </a:lnTo>
                  <a:lnTo>
                    <a:pt x="105" y="153"/>
                  </a:lnTo>
                  <a:lnTo>
                    <a:pt x="105" y="146"/>
                  </a:lnTo>
                  <a:lnTo>
                    <a:pt x="105" y="146"/>
                  </a:lnTo>
                  <a:lnTo>
                    <a:pt x="105" y="140"/>
                  </a:lnTo>
                  <a:lnTo>
                    <a:pt x="105" y="132"/>
                  </a:lnTo>
                  <a:lnTo>
                    <a:pt x="105" y="126"/>
                  </a:lnTo>
                  <a:lnTo>
                    <a:pt x="105" y="118"/>
                  </a:lnTo>
                  <a:lnTo>
                    <a:pt x="98" y="118"/>
                  </a:lnTo>
                  <a:lnTo>
                    <a:pt x="98" y="112"/>
                  </a:lnTo>
                  <a:lnTo>
                    <a:pt x="91" y="112"/>
                  </a:lnTo>
                  <a:lnTo>
                    <a:pt x="91" y="104"/>
                  </a:lnTo>
                  <a:lnTo>
                    <a:pt x="84" y="104"/>
                  </a:lnTo>
                  <a:lnTo>
                    <a:pt x="84" y="104"/>
                  </a:lnTo>
                  <a:lnTo>
                    <a:pt x="77" y="104"/>
                  </a:lnTo>
                  <a:lnTo>
                    <a:pt x="70" y="104"/>
                  </a:lnTo>
                  <a:lnTo>
                    <a:pt x="70" y="104"/>
                  </a:lnTo>
                  <a:lnTo>
                    <a:pt x="64" y="104"/>
                  </a:lnTo>
                  <a:lnTo>
                    <a:pt x="56" y="104"/>
                  </a:lnTo>
                  <a:lnTo>
                    <a:pt x="50" y="104"/>
                  </a:lnTo>
                  <a:lnTo>
                    <a:pt x="50" y="104"/>
                  </a:lnTo>
                  <a:lnTo>
                    <a:pt x="42" y="104"/>
                  </a:lnTo>
                  <a:lnTo>
                    <a:pt x="42" y="104"/>
                  </a:lnTo>
                  <a:lnTo>
                    <a:pt x="42" y="104"/>
                  </a:lnTo>
                  <a:lnTo>
                    <a:pt x="36" y="112"/>
                  </a:lnTo>
                  <a:lnTo>
                    <a:pt x="36" y="112"/>
                  </a:lnTo>
                  <a:lnTo>
                    <a:pt x="36" y="112"/>
                  </a:lnTo>
                  <a:lnTo>
                    <a:pt x="36" y="112"/>
                  </a:lnTo>
                  <a:lnTo>
                    <a:pt x="36" y="118"/>
                  </a:lnTo>
                  <a:lnTo>
                    <a:pt x="36" y="118"/>
                  </a:lnTo>
                  <a:lnTo>
                    <a:pt x="36" y="118"/>
                  </a:lnTo>
                  <a:lnTo>
                    <a:pt x="36" y="118"/>
                  </a:lnTo>
                  <a:lnTo>
                    <a:pt x="8" y="112"/>
                  </a:lnTo>
                  <a:lnTo>
                    <a:pt x="28" y="0"/>
                  </a:lnTo>
                  <a:lnTo>
                    <a:pt x="126" y="0"/>
                  </a:lnTo>
                  <a:lnTo>
                    <a:pt x="126" y="28"/>
                  </a:lnTo>
                  <a:lnTo>
                    <a:pt x="50" y="28"/>
                  </a:lnTo>
                  <a:lnTo>
                    <a:pt x="36" y="90"/>
                  </a:lnTo>
                  <a:lnTo>
                    <a:pt x="36" y="90"/>
                  </a:lnTo>
                  <a:lnTo>
                    <a:pt x="42" y="90"/>
                  </a:lnTo>
                  <a:lnTo>
                    <a:pt x="42" y="84"/>
                  </a:lnTo>
                  <a:lnTo>
                    <a:pt x="50" y="84"/>
                  </a:lnTo>
                  <a:lnTo>
                    <a:pt x="50" y="76"/>
                  </a:lnTo>
                  <a:lnTo>
                    <a:pt x="56" y="76"/>
                  </a:lnTo>
                  <a:lnTo>
                    <a:pt x="56" y="76"/>
                  </a:lnTo>
                  <a:lnTo>
                    <a:pt x="64" y="76"/>
                  </a:lnTo>
                  <a:lnTo>
                    <a:pt x="64" y="76"/>
                  </a:lnTo>
                  <a:lnTo>
                    <a:pt x="70" y="76"/>
                  </a:lnTo>
                  <a:lnTo>
                    <a:pt x="70" y="76"/>
                  </a:lnTo>
                  <a:lnTo>
                    <a:pt x="77" y="76"/>
                  </a:lnTo>
                  <a:lnTo>
                    <a:pt x="84" y="76"/>
                  </a:lnTo>
                  <a:lnTo>
                    <a:pt x="91" y="76"/>
                  </a:lnTo>
                  <a:lnTo>
                    <a:pt x="91" y="84"/>
                  </a:lnTo>
                  <a:lnTo>
                    <a:pt x="98" y="84"/>
                  </a:lnTo>
                  <a:lnTo>
                    <a:pt x="105" y="84"/>
                  </a:lnTo>
                  <a:lnTo>
                    <a:pt x="112" y="90"/>
                  </a:lnTo>
                  <a:lnTo>
                    <a:pt x="119" y="98"/>
                  </a:lnTo>
                  <a:lnTo>
                    <a:pt x="126" y="104"/>
                  </a:lnTo>
                  <a:lnTo>
                    <a:pt x="126" y="112"/>
                  </a:lnTo>
                  <a:lnTo>
                    <a:pt x="133" y="118"/>
                  </a:lnTo>
                  <a:lnTo>
                    <a:pt x="133" y="126"/>
                  </a:lnTo>
                  <a:lnTo>
                    <a:pt x="133" y="132"/>
                  </a:lnTo>
                  <a:lnTo>
                    <a:pt x="133" y="140"/>
                  </a:lnTo>
                  <a:lnTo>
                    <a:pt x="133" y="146"/>
                  </a:lnTo>
                  <a:lnTo>
                    <a:pt x="133" y="153"/>
                  </a:lnTo>
                  <a:lnTo>
                    <a:pt x="133" y="160"/>
                  </a:lnTo>
                  <a:lnTo>
                    <a:pt x="133" y="167"/>
                  </a:lnTo>
                  <a:lnTo>
                    <a:pt x="133" y="167"/>
                  </a:lnTo>
                  <a:lnTo>
                    <a:pt x="133" y="174"/>
                  </a:lnTo>
                  <a:lnTo>
                    <a:pt x="126" y="181"/>
                  </a:lnTo>
                  <a:lnTo>
                    <a:pt x="126" y="188"/>
                  </a:lnTo>
                  <a:lnTo>
                    <a:pt x="126" y="188"/>
                  </a:lnTo>
                  <a:lnTo>
                    <a:pt x="119" y="195"/>
                  </a:lnTo>
                  <a:lnTo>
                    <a:pt x="119" y="202"/>
                  </a:lnTo>
                  <a:lnTo>
                    <a:pt x="119" y="202"/>
                  </a:lnTo>
                  <a:lnTo>
                    <a:pt x="112" y="209"/>
                  </a:lnTo>
                  <a:lnTo>
                    <a:pt x="105" y="209"/>
                  </a:lnTo>
                  <a:lnTo>
                    <a:pt x="105" y="216"/>
                  </a:lnTo>
                  <a:lnTo>
                    <a:pt x="98" y="216"/>
                  </a:lnTo>
                  <a:lnTo>
                    <a:pt x="91" y="223"/>
                  </a:lnTo>
                  <a:lnTo>
                    <a:pt x="91" y="223"/>
                  </a:lnTo>
                  <a:lnTo>
                    <a:pt x="84" y="223"/>
                  </a:lnTo>
                  <a:lnTo>
                    <a:pt x="77" y="223"/>
                  </a:lnTo>
                  <a:lnTo>
                    <a:pt x="70" y="223"/>
                  </a:lnTo>
                  <a:lnTo>
                    <a:pt x="64" y="223"/>
                  </a:lnTo>
                  <a:lnTo>
                    <a:pt x="64" y="223"/>
                  </a:lnTo>
                  <a:lnTo>
                    <a:pt x="50" y="223"/>
                  </a:lnTo>
                  <a:lnTo>
                    <a:pt x="42" y="223"/>
                  </a:lnTo>
                  <a:lnTo>
                    <a:pt x="42" y="223"/>
                  </a:lnTo>
                  <a:lnTo>
                    <a:pt x="36" y="223"/>
                  </a:lnTo>
                  <a:lnTo>
                    <a:pt x="28" y="223"/>
                  </a:lnTo>
                  <a:lnTo>
                    <a:pt x="22" y="216"/>
                  </a:lnTo>
                  <a:lnTo>
                    <a:pt x="14" y="216"/>
                  </a:lnTo>
                  <a:lnTo>
                    <a:pt x="14" y="209"/>
                  </a:lnTo>
                  <a:lnTo>
                    <a:pt x="8" y="209"/>
                  </a:lnTo>
                  <a:lnTo>
                    <a:pt x="8" y="202"/>
                  </a:lnTo>
                  <a:lnTo>
                    <a:pt x="0" y="195"/>
                  </a:lnTo>
                  <a:lnTo>
                    <a:pt x="0" y="188"/>
                  </a:lnTo>
                  <a:lnTo>
                    <a:pt x="0" y="181"/>
                  </a:lnTo>
                  <a:lnTo>
                    <a:pt x="0" y="174"/>
                  </a:lnTo>
                  <a:lnTo>
                    <a:pt x="0" y="167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4932" name="Freeform 260"/>
            <p:cNvSpPr>
              <a:spLocks/>
            </p:cNvSpPr>
            <p:nvPr/>
          </p:nvSpPr>
          <p:spPr bwMode="auto">
            <a:xfrm>
              <a:off x="1063" y="5904"/>
              <a:ext cx="14" cy="35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0" y="0"/>
                </a:cxn>
                <a:cxn ang="0">
                  <a:pos x="28" y="0"/>
                </a:cxn>
                <a:cxn ang="0">
                  <a:pos x="28" y="28"/>
                </a:cxn>
                <a:cxn ang="0">
                  <a:pos x="22" y="28"/>
                </a:cxn>
                <a:cxn ang="0">
                  <a:pos x="22" y="35"/>
                </a:cxn>
                <a:cxn ang="0">
                  <a:pos x="22" y="42"/>
                </a:cxn>
                <a:cxn ang="0">
                  <a:pos x="22" y="42"/>
                </a:cxn>
                <a:cxn ang="0">
                  <a:pos x="22" y="48"/>
                </a:cxn>
                <a:cxn ang="0">
                  <a:pos x="22" y="56"/>
                </a:cxn>
                <a:cxn ang="0">
                  <a:pos x="22" y="56"/>
                </a:cxn>
                <a:cxn ang="0">
                  <a:pos x="14" y="62"/>
                </a:cxn>
                <a:cxn ang="0">
                  <a:pos x="14" y="62"/>
                </a:cxn>
                <a:cxn ang="0">
                  <a:pos x="14" y="70"/>
                </a:cxn>
                <a:cxn ang="0">
                  <a:pos x="14" y="70"/>
                </a:cxn>
                <a:cxn ang="0">
                  <a:pos x="8" y="70"/>
                </a:cxn>
                <a:cxn ang="0">
                  <a:pos x="8" y="70"/>
                </a:cxn>
                <a:cxn ang="0">
                  <a:pos x="8" y="70"/>
                </a:cxn>
                <a:cxn ang="0">
                  <a:pos x="8" y="70"/>
                </a:cxn>
                <a:cxn ang="0">
                  <a:pos x="0" y="62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8" y="48"/>
                </a:cxn>
                <a:cxn ang="0">
                  <a:pos x="8" y="48"/>
                </a:cxn>
                <a:cxn ang="0">
                  <a:pos x="8" y="48"/>
                </a:cxn>
                <a:cxn ang="0">
                  <a:pos x="8" y="42"/>
                </a:cxn>
                <a:cxn ang="0">
                  <a:pos x="8" y="42"/>
                </a:cxn>
                <a:cxn ang="0">
                  <a:pos x="8" y="35"/>
                </a:cxn>
                <a:cxn ang="0">
                  <a:pos x="8" y="28"/>
                </a:cxn>
                <a:cxn ang="0">
                  <a:pos x="8" y="28"/>
                </a:cxn>
                <a:cxn ang="0">
                  <a:pos x="0" y="28"/>
                </a:cxn>
              </a:cxnLst>
              <a:rect l="0" t="0" r="r" b="b"/>
              <a:pathLst>
                <a:path w="28" h="70">
                  <a:moveTo>
                    <a:pt x="0" y="28"/>
                  </a:moveTo>
                  <a:lnTo>
                    <a:pt x="0" y="0"/>
                  </a:lnTo>
                  <a:lnTo>
                    <a:pt x="28" y="0"/>
                  </a:lnTo>
                  <a:lnTo>
                    <a:pt x="28" y="28"/>
                  </a:lnTo>
                  <a:lnTo>
                    <a:pt x="22" y="28"/>
                  </a:lnTo>
                  <a:lnTo>
                    <a:pt x="22" y="35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2" y="48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4" y="70"/>
                  </a:lnTo>
                  <a:lnTo>
                    <a:pt x="14" y="70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0" y="62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35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4933" name="Freeform 261"/>
            <p:cNvSpPr>
              <a:spLocks noEditPoints="1"/>
            </p:cNvSpPr>
            <p:nvPr/>
          </p:nvSpPr>
          <p:spPr bwMode="auto">
            <a:xfrm>
              <a:off x="1101" y="5810"/>
              <a:ext cx="66" cy="108"/>
            </a:xfrm>
            <a:custGeom>
              <a:avLst/>
              <a:gdLst/>
              <a:ahLst/>
              <a:cxnLst>
                <a:cxn ang="0">
                  <a:pos x="0" y="91"/>
                </a:cxn>
                <a:cxn ang="0">
                  <a:pos x="0" y="63"/>
                </a:cxn>
                <a:cxn ang="0">
                  <a:pos x="6" y="35"/>
                </a:cxn>
                <a:cxn ang="0">
                  <a:pos x="20" y="21"/>
                </a:cxn>
                <a:cxn ang="0">
                  <a:pos x="28" y="7"/>
                </a:cxn>
                <a:cxn ang="0">
                  <a:pos x="48" y="0"/>
                </a:cxn>
                <a:cxn ang="0">
                  <a:pos x="69" y="0"/>
                </a:cxn>
                <a:cxn ang="0">
                  <a:pos x="90" y="7"/>
                </a:cxn>
                <a:cxn ang="0">
                  <a:pos x="104" y="14"/>
                </a:cxn>
                <a:cxn ang="0">
                  <a:pos x="118" y="28"/>
                </a:cxn>
                <a:cxn ang="0">
                  <a:pos x="125" y="49"/>
                </a:cxn>
                <a:cxn ang="0">
                  <a:pos x="131" y="77"/>
                </a:cxn>
                <a:cxn ang="0">
                  <a:pos x="131" y="111"/>
                </a:cxn>
                <a:cxn ang="0">
                  <a:pos x="131" y="146"/>
                </a:cxn>
                <a:cxn ang="0">
                  <a:pos x="125" y="174"/>
                </a:cxn>
                <a:cxn ang="0">
                  <a:pos x="118" y="195"/>
                </a:cxn>
                <a:cxn ang="0">
                  <a:pos x="104" y="209"/>
                </a:cxn>
                <a:cxn ang="0">
                  <a:pos x="90" y="216"/>
                </a:cxn>
                <a:cxn ang="0">
                  <a:pos x="69" y="216"/>
                </a:cxn>
                <a:cxn ang="0">
                  <a:pos x="55" y="216"/>
                </a:cxn>
                <a:cxn ang="0">
                  <a:pos x="41" y="216"/>
                </a:cxn>
                <a:cxn ang="0">
                  <a:pos x="28" y="209"/>
                </a:cxn>
                <a:cxn ang="0">
                  <a:pos x="20" y="209"/>
                </a:cxn>
                <a:cxn ang="0">
                  <a:pos x="6" y="188"/>
                </a:cxn>
                <a:cxn ang="0">
                  <a:pos x="0" y="160"/>
                </a:cxn>
                <a:cxn ang="0">
                  <a:pos x="0" y="133"/>
                </a:cxn>
                <a:cxn ang="0">
                  <a:pos x="0" y="111"/>
                </a:cxn>
                <a:cxn ang="0">
                  <a:pos x="28" y="133"/>
                </a:cxn>
                <a:cxn ang="0">
                  <a:pos x="28" y="160"/>
                </a:cxn>
                <a:cxn ang="0">
                  <a:pos x="34" y="181"/>
                </a:cxn>
                <a:cxn ang="0">
                  <a:pos x="48" y="188"/>
                </a:cxn>
                <a:cxn ang="0">
                  <a:pos x="62" y="188"/>
                </a:cxn>
                <a:cxn ang="0">
                  <a:pos x="69" y="188"/>
                </a:cxn>
                <a:cxn ang="0">
                  <a:pos x="83" y="188"/>
                </a:cxn>
                <a:cxn ang="0">
                  <a:pos x="97" y="174"/>
                </a:cxn>
                <a:cxn ang="0">
                  <a:pos x="104" y="153"/>
                </a:cxn>
                <a:cxn ang="0">
                  <a:pos x="104" y="125"/>
                </a:cxn>
                <a:cxn ang="0">
                  <a:pos x="104" y="91"/>
                </a:cxn>
                <a:cxn ang="0">
                  <a:pos x="104" y="55"/>
                </a:cxn>
                <a:cxn ang="0">
                  <a:pos x="90" y="41"/>
                </a:cxn>
                <a:cxn ang="0">
                  <a:pos x="76" y="28"/>
                </a:cxn>
                <a:cxn ang="0">
                  <a:pos x="62" y="28"/>
                </a:cxn>
                <a:cxn ang="0">
                  <a:pos x="55" y="28"/>
                </a:cxn>
                <a:cxn ang="0">
                  <a:pos x="48" y="28"/>
                </a:cxn>
                <a:cxn ang="0">
                  <a:pos x="41" y="35"/>
                </a:cxn>
                <a:cxn ang="0">
                  <a:pos x="34" y="41"/>
                </a:cxn>
                <a:cxn ang="0">
                  <a:pos x="28" y="55"/>
                </a:cxn>
                <a:cxn ang="0">
                  <a:pos x="28" y="69"/>
                </a:cxn>
                <a:cxn ang="0">
                  <a:pos x="28" y="91"/>
                </a:cxn>
              </a:cxnLst>
              <a:rect l="0" t="0" r="r" b="b"/>
              <a:pathLst>
                <a:path w="131" h="216">
                  <a:moveTo>
                    <a:pt x="0" y="111"/>
                  </a:moveTo>
                  <a:lnTo>
                    <a:pt x="0" y="105"/>
                  </a:lnTo>
                  <a:lnTo>
                    <a:pt x="0" y="91"/>
                  </a:lnTo>
                  <a:lnTo>
                    <a:pt x="0" y="77"/>
                  </a:lnTo>
                  <a:lnTo>
                    <a:pt x="0" y="69"/>
                  </a:lnTo>
                  <a:lnTo>
                    <a:pt x="0" y="63"/>
                  </a:lnTo>
                  <a:lnTo>
                    <a:pt x="0" y="49"/>
                  </a:lnTo>
                  <a:lnTo>
                    <a:pt x="6" y="41"/>
                  </a:lnTo>
                  <a:lnTo>
                    <a:pt x="6" y="35"/>
                  </a:lnTo>
                  <a:lnTo>
                    <a:pt x="14" y="28"/>
                  </a:lnTo>
                  <a:lnTo>
                    <a:pt x="14" y="21"/>
                  </a:lnTo>
                  <a:lnTo>
                    <a:pt x="20" y="21"/>
                  </a:lnTo>
                  <a:lnTo>
                    <a:pt x="20" y="14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55" y="0"/>
                  </a:lnTo>
                  <a:lnTo>
                    <a:pt x="62" y="0"/>
                  </a:lnTo>
                  <a:lnTo>
                    <a:pt x="69" y="0"/>
                  </a:lnTo>
                  <a:lnTo>
                    <a:pt x="76" y="0"/>
                  </a:lnTo>
                  <a:lnTo>
                    <a:pt x="83" y="0"/>
                  </a:lnTo>
                  <a:lnTo>
                    <a:pt x="90" y="7"/>
                  </a:lnTo>
                  <a:lnTo>
                    <a:pt x="97" y="7"/>
                  </a:lnTo>
                  <a:lnTo>
                    <a:pt x="97" y="14"/>
                  </a:lnTo>
                  <a:lnTo>
                    <a:pt x="104" y="14"/>
                  </a:lnTo>
                  <a:lnTo>
                    <a:pt x="111" y="21"/>
                  </a:lnTo>
                  <a:lnTo>
                    <a:pt x="111" y="28"/>
                  </a:lnTo>
                  <a:lnTo>
                    <a:pt x="118" y="28"/>
                  </a:lnTo>
                  <a:lnTo>
                    <a:pt x="118" y="35"/>
                  </a:lnTo>
                  <a:lnTo>
                    <a:pt x="125" y="41"/>
                  </a:lnTo>
                  <a:lnTo>
                    <a:pt x="125" y="49"/>
                  </a:lnTo>
                  <a:lnTo>
                    <a:pt x="125" y="55"/>
                  </a:lnTo>
                  <a:lnTo>
                    <a:pt x="131" y="63"/>
                  </a:lnTo>
                  <a:lnTo>
                    <a:pt x="131" y="77"/>
                  </a:lnTo>
                  <a:lnTo>
                    <a:pt x="131" y="91"/>
                  </a:lnTo>
                  <a:lnTo>
                    <a:pt x="131" y="97"/>
                  </a:lnTo>
                  <a:lnTo>
                    <a:pt x="131" y="111"/>
                  </a:lnTo>
                  <a:lnTo>
                    <a:pt x="131" y="125"/>
                  </a:lnTo>
                  <a:lnTo>
                    <a:pt x="131" y="139"/>
                  </a:lnTo>
                  <a:lnTo>
                    <a:pt x="131" y="146"/>
                  </a:lnTo>
                  <a:lnTo>
                    <a:pt x="131" y="153"/>
                  </a:lnTo>
                  <a:lnTo>
                    <a:pt x="131" y="160"/>
                  </a:lnTo>
                  <a:lnTo>
                    <a:pt x="125" y="174"/>
                  </a:lnTo>
                  <a:lnTo>
                    <a:pt x="125" y="181"/>
                  </a:lnTo>
                  <a:lnTo>
                    <a:pt x="118" y="188"/>
                  </a:lnTo>
                  <a:lnTo>
                    <a:pt x="118" y="195"/>
                  </a:lnTo>
                  <a:lnTo>
                    <a:pt x="111" y="195"/>
                  </a:lnTo>
                  <a:lnTo>
                    <a:pt x="111" y="202"/>
                  </a:lnTo>
                  <a:lnTo>
                    <a:pt x="104" y="209"/>
                  </a:lnTo>
                  <a:lnTo>
                    <a:pt x="97" y="209"/>
                  </a:lnTo>
                  <a:lnTo>
                    <a:pt x="97" y="216"/>
                  </a:lnTo>
                  <a:lnTo>
                    <a:pt x="90" y="216"/>
                  </a:lnTo>
                  <a:lnTo>
                    <a:pt x="83" y="216"/>
                  </a:lnTo>
                  <a:lnTo>
                    <a:pt x="76" y="216"/>
                  </a:lnTo>
                  <a:lnTo>
                    <a:pt x="69" y="216"/>
                  </a:lnTo>
                  <a:lnTo>
                    <a:pt x="69" y="216"/>
                  </a:lnTo>
                  <a:lnTo>
                    <a:pt x="62" y="216"/>
                  </a:lnTo>
                  <a:lnTo>
                    <a:pt x="55" y="216"/>
                  </a:lnTo>
                  <a:lnTo>
                    <a:pt x="48" y="216"/>
                  </a:lnTo>
                  <a:lnTo>
                    <a:pt x="41" y="216"/>
                  </a:lnTo>
                  <a:lnTo>
                    <a:pt x="41" y="216"/>
                  </a:lnTo>
                  <a:lnTo>
                    <a:pt x="34" y="216"/>
                  </a:lnTo>
                  <a:lnTo>
                    <a:pt x="28" y="216"/>
                  </a:lnTo>
                  <a:lnTo>
                    <a:pt x="28" y="209"/>
                  </a:lnTo>
                  <a:lnTo>
                    <a:pt x="20" y="209"/>
                  </a:lnTo>
                  <a:lnTo>
                    <a:pt x="20" y="209"/>
                  </a:lnTo>
                  <a:lnTo>
                    <a:pt x="20" y="209"/>
                  </a:lnTo>
                  <a:lnTo>
                    <a:pt x="14" y="202"/>
                  </a:lnTo>
                  <a:lnTo>
                    <a:pt x="14" y="195"/>
                  </a:lnTo>
                  <a:lnTo>
                    <a:pt x="6" y="188"/>
                  </a:lnTo>
                  <a:lnTo>
                    <a:pt x="6" y="181"/>
                  </a:lnTo>
                  <a:lnTo>
                    <a:pt x="0" y="174"/>
                  </a:lnTo>
                  <a:lnTo>
                    <a:pt x="0" y="160"/>
                  </a:lnTo>
                  <a:lnTo>
                    <a:pt x="0" y="153"/>
                  </a:lnTo>
                  <a:lnTo>
                    <a:pt x="0" y="146"/>
                  </a:lnTo>
                  <a:lnTo>
                    <a:pt x="0" y="133"/>
                  </a:lnTo>
                  <a:lnTo>
                    <a:pt x="0" y="125"/>
                  </a:lnTo>
                  <a:lnTo>
                    <a:pt x="0" y="119"/>
                  </a:lnTo>
                  <a:lnTo>
                    <a:pt x="0" y="111"/>
                  </a:lnTo>
                  <a:close/>
                  <a:moveTo>
                    <a:pt x="28" y="105"/>
                  </a:moveTo>
                  <a:lnTo>
                    <a:pt x="28" y="125"/>
                  </a:lnTo>
                  <a:lnTo>
                    <a:pt x="28" y="133"/>
                  </a:lnTo>
                  <a:lnTo>
                    <a:pt x="28" y="146"/>
                  </a:lnTo>
                  <a:lnTo>
                    <a:pt x="28" y="153"/>
                  </a:lnTo>
                  <a:lnTo>
                    <a:pt x="28" y="160"/>
                  </a:lnTo>
                  <a:lnTo>
                    <a:pt x="28" y="167"/>
                  </a:lnTo>
                  <a:lnTo>
                    <a:pt x="34" y="174"/>
                  </a:lnTo>
                  <a:lnTo>
                    <a:pt x="34" y="181"/>
                  </a:lnTo>
                  <a:lnTo>
                    <a:pt x="41" y="181"/>
                  </a:lnTo>
                  <a:lnTo>
                    <a:pt x="41" y="188"/>
                  </a:lnTo>
                  <a:lnTo>
                    <a:pt x="48" y="188"/>
                  </a:lnTo>
                  <a:lnTo>
                    <a:pt x="48" y="188"/>
                  </a:lnTo>
                  <a:lnTo>
                    <a:pt x="55" y="188"/>
                  </a:lnTo>
                  <a:lnTo>
                    <a:pt x="62" y="188"/>
                  </a:lnTo>
                  <a:lnTo>
                    <a:pt x="62" y="188"/>
                  </a:lnTo>
                  <a:lnTo>
                    <a:pt x="62" y="188"/>
                  </a:lnTo>
                  <a:lnTo>
                    <a:pt x="69" y="188"/>
                  </a:lnTo>
                  <a:lnTo>
                    <a:pt x="76" y="188"/>
                  </a:lnTo>
                  <a:lnTo>
                    <a:pt x="76" y="188"/>
                  </a:lnTo>
                  <a:lnTo>
                    <a:pt x="83" y="188"/>
                  </a:lnTo>
                  <a:lnTo>
                    <a:pt x="90" y="181"/>
                  </a:lnTo>
                  <a:lnTo>
                    <a:pt x="90" y="181"/>
                  </a:lnTo>
                  <a:lnTo>
                    <a:pt x="97" y="174"/>
                  </a:lnTo>
                  <a:lnTo>
                    <a:pt x="97" y="167"/>
                  </a:lnTo>
                  <a:lnTo>
                    <a:pt x="104" y="167"/>
                  </a:lnTo>
                  <a:lnTo>
                    <a:pt x="104" y="153"/>
                  </a:lnTo>
                  <a:lnTo>
                    <a:pt x="104" y="146"/>
                  </a:lnTo>
                  <a:lnTo>
                    <a:pt x="104" y="133"/>
                  </a:lnTo>
                  <a:lnTo>
                    <a:pt x="104" y="125"/>
                  </a:lnTo>
                  <a:lnTo>
                    <a:pt x="104" y="111"/>
                  </a:lnTo>
                  <a:lnTo>
                    <a:pt x="104" y="97"/>
                  </a:lnTo>
                  <a:lnTo>
                    <a:pt x="104" y="91"/>
                  </a:lnTo>
                  <a:lnTo>
                    <a:pt x="104" y="77"/>
                  </a:lnTo>
                  <a:lnTo>
                    <a:pt x="104" y="69"/>
                  </a:lnTo>
                  <a:lnTo>
                    <a:pt x="104" y="55"/>
                  </a:lnTo>
                  <a:lnTo>
                    <a:pt x="97" y="49"/>
                  </a:lnTo>
                  <a:lnTo>
                    <a:pt x="97" y="41"/>
                  </a:lnTo>
                  <a:lnTo>
                    <a:pt x="90" y="41"/>
                  </a:lnTo>
                  <a:lnTo>
                    <a:pt x="90" y="35"/>
                  </a:lnTo>
                  <a:lnTo>
                    <a:pt x="83" y="35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69" y="28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55" y="28"/>
                  </a:lnTo>
                  <a:lnTo>
                    <a:pt x="55" y="28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41" y="35"/>
                  </a:lnTo>
                  <a:lnTo>
                    <a:pt x="41" y="35"/>
                  </a:lnTo>
                  <a:lnTo>
                    <a:pt x="41" y="35"/>
                  </a:lnTo>
                  <a:lnTo>
                    <a:pt x="34" y="41"/>
                  </a:lnTo>
                  <a:lnTo>
                    <a:pt x="34" y="41"/>
                  </a:lnTo>
                  <a:lnTo>
                    <a:pt x="34" y="41"/>
                  </a:lnTo>
                  <a:lnTo>
                    <a:pt x="28" y="49"/>
                  </a:lnTo>
                  <a:lnTo>
                    <a:pt x="28" y="49"/>
                  </a:lnTo>
                  <a:lnTo>
                    <a:pt x="28" y="55"/>
                  </a:lnTo>
                  <a:lnTo>
                    <a:pt x="28" y="63"/>
                  </a:lnTo>
                  <a:lnTo>
                    <a:pt x="28" y="63"/>
                  </a:lnTo>
                  <a:lnTo>
                    <a:pt x="28" y="69"/>
                  </a:lnTo>
                  <a:lnTo>
                    <a:pt x="28" y="77"/>
                  </a:lnTo>
                  <a:lnTo>
                    <a:pt x="28" y="83"/>
                  </a:lnTo>
                  <a:lnTo>
                    <a:pt x="28" y="91"/>
                  </a:lnTo>
                  <a:lnTo>
                    <a:pt x="28" y="97"/>
                  </a:lnTo>
                  <a:lnTo>
                    <a:pt x="28" y="10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4934" name="Freeform 262"/>
            <p:cNvSpPr>
              <a:spLocks/>
            </p:cNvSpPr>
            <p:nvPr/>
          </p:nvSpPr>
          <p:spPr bwMode="auto">
            <a:xfrm>
              <a:off x="1195" y="5807"/>
              <a:ext cx="39" cy="111"/>
            </a:xfrm>
            <a:custGeom>
              <a:avLst/>
              <a:gdLst/>
              <a:ahLst/>
              <a:cxnLst>
                <a:cxn ang="0">
                  <a:pos x="77" y="223"/>
                </a:cxn>
                <a:cxn ang="0">
                  <a:pos x="50" y="223"/>
                </a:cxn>
                <a:cxn ang="0">
                  <a:pos x="50" y="56"/>
                </a:cxn>
                <a:cxn ang="0">
                  <a:pos x="42" y="62"/>
                </a:cxn>
                <a:cxn ang="0">
                  <a:pos x="36" y="62"/>
                </a:cxn>
                <a:cxn ang="0">
                  <a:pos x="36" y="62"/>
                </a:cxn>
                <a:cxn ang="0">
                  <a:pos x="28" y="70"/>
                </a:cxn>
                <a:cxn ang="0">
                  <a:pos x="28" y="70"/>
                </a:cxn>
                <a:cxn ang="0">
                  <a:pos x="22" y="70"/>
                </a:cxn>
                <a:cxn ang="0">
                  <a:pos x="22" y="76"/>
                </a:cxn>
                <a:cxn ang="0">
                  <a:pos x="14" y="76"/>
                </a:cxn>
                <a:cxn ang="0">
                  <a:pos x="14" y="84"/>
                </a:cxn>
                <a:cxn ang="0">
                  <a:pos x="8" y="84"/>
                </a:cxn>
                <a:cxn ang="0">
                  <a:pos x="8" y="84"/>
                </a:cxn>
                <a:cxn ang="0">
                  <a:pos x="0" y="84"/>
                </a:cxn>
                <a:cxn ang="0">
                  <a:pos x="0" y="84"/>
                </a:cxn>
                <a:cxn ang="0">
                  <a:pos x="0" y="84"/>
                </a:cxn>
                <a:cxn ang="0">
                  <a:pos x="0" y="84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8" y="56"/>
                </a:cxn>
                <a:cxn ang="0">
                  <a:pos x="14" y="56"/>
                </a:cxn>
                <a:cxn ang="0">
                  <a:pos x="14" y="48"/>
                </a:cxn>
                <a:cxn ang="0">
                  <a:pos x="22" y="48"/>
                </a:cxn>
                <a:cxn ang="0">
                  <a:pos x="28" y="42"/>
                </a:cxn>
                <a:cxn ang="0">
                  <a:pos x="28" y="42"/>
                </a:cxn>
                <a:cxn ang="0">
                  <a:pos x="36" y="35"/>
                </a:cxn>
                <a:cxn ang="0">
                  <a:pos x="36" y="35"/>
                </a:cxn>
                <a:cxn ang="0">
                  <a:pos x="42" y="28"/>
                </a:cxn>
                <a:cxn ang="0">
                  <a:pos x="42" y="21"/>
                </a:cxn>
                <a:cxn ang="0">
                  <a:pos x="50" y="21"/>
                </a:cxn>
                <a:cxn ang="0">
                  <a:pos x="50" y="14"/>
                </a:cxn>
                <a:cxn ang="0">
                  <a:pos x="50" y="7"/>
                </a:cxn>
                <a:cxn ang="0">
                  <a:pos x="50" y="7"/>
                </a:cxn>
                <a:cxn ang="0">
                  <a:pos x="77" y="0"/>
                </a:cxn>
                <a:cxn ang="0">
                  <a:pos x="77" y="223"/>
                </a:cxn>
              </a:cxnLst>
              <a:rect l="0" t="0" r="r" b="b"/>
              <a:pathLst>
                <a:path w="77" h="223">
                  <a:moveTo>
                    <a:pt x="77" y="223"/>
                  </a:moveTo>
                  <a:lnTo>
                    <a:pt x="50" y="223"/>
                  </a:lnTo>
                  <a:lnTo>
                    <a:pt x="50" y="56"/>
                  </a:lnTo>
                  <a:lnTo>
                    <a:pt x="42" y="62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28" y="70"/>
                  </a:lnTo>
                  <a:lnTo>
                    <a:pt x="28" y="70"/>
                  </a:lnTo>
                  <a:lnTo>
                    <a:pt x="22" y="70"/>
                  </a:lnTo>
                  <a:lnTo>
                    <a:pt x="22" y="76"/>
                  </a:lnTo>
                  <a:lnTo>
                    <a:pt x="14" y="76"/>
                  </a:lnTo>
                  <a:lnTo>
                    <a:pt x="14" y="84"/>
                  </a:lnTo>
                  <a:lnTo>
                    <a:pt x="8" y="84"/>
                  </a:lnTo>
                  <a:lnTo>
                    <a:pt x="8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8" y="56"/>
                  </a:lnTo>
                  <a:lnTo>
                    <a:pt x="14" y="56"/>
                  </a:lnTo>
                  <a:lnTo>
                    <a:pt x="14" y="48"/>
                  </a:lnTo>
                  <a:lnTo>
                    <a:pt x="22" y="48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36" y="35"/>
                  </a:lnTo>
                  <a:lnTo>
                    <a:pt x="36" y="35"/>
                  </a:lnTo>
                  <a:lnTo>
                    <a:pt x="42" y="28"/>
                  </a:lnTo>
                  <a:lnTo>
                    <a:pt x="42" y="21"/>
                  </a:lnTo>
                  <a:lnTo>
                    <a:pt x="50" y="21"/>
                  </a:lnTo>
                  <a:lnTo>
                    <a:pt x="50" y="14"/>
                  </a:lnTo>
                  <a:lnTo>
                    <a:pt x="50" y="7"/>
                  </a:lnTo>
                  <a:lnTo>
                    <a:pt x="50" y="7"/>
                  </a:lnTo>
                  <a:lnTo>
                    <a:pt x="77" y="0"/>
                  </a:lnTo>
                  <a:lnTo>
                    <a:pt x="77" y="2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4935" name="Rectangle 263"/>
            <p:cNvSpPr>
              <a:spLocks noChangeArrowheads="1"/>
            </p:cNvSpPr>
            <p:nvPr/>
          </p:nvSpPr>
          <p:spPr bwMode="auto">
            <a:xfrm>
              <a:off x="1310" y="5873"/>
              <a:ext cx="42" cy="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4936" name="Freeform 264"/>
            <p:cNvSpPr>
              <a:spLocks/>
            </p:cNvSpPr>
            <p:nvPr/>
          </p:nvSpPr>
          <p:spPr bwMode="auto">
            <a:xfrm>
              <a:off x="1422" y="5807"/>
              <a:ext cx="38" cy="111"/>
            </a:xfrm>
            <a:custGeom>
              <a:avLst/>
              <a:gdLst/>
              <a:ahLst/>
              <a:cxnLst>
                <a:cxn ang="0">
                  <a:pos x="77" y="223"/>
                </a:cxn>
                <a:cxn ang="0">
                  <a:pos x="49" y="223"/>
                </a:cxn>
                <a:cxn ang="0">
                  <a:pos x="49" y="56"/>
                </a:cxn>
                <a:cxn ang="0">
                  <a:pos x="41" y="62"/>
                </a:cxn>
                <a:cxn ang="0">
                  <a:pos x="35" y="62"/>
                </a:cxn>
                <a:cxn ang="0">
                  <a:pos x="35" y="62"/>
                </a:cxn>
                <a:cxn ang="0">
                  <a:pos x="27" y="70"/>
                </a:cxn>
                <a:cxn ang="0">
                  <a:pos x="27" y="70"/>
                </a:cxn>
                <a:cxn ang="0">
                  <a:pos x="21" y="70"/>
                </a:cxn>
                <a:cxn ang="0">
                  <a:pos x="21" y="76"/>
                </a:cxn>
                <a:cxn ang="0">
                  <a:pos x="14" y="76"/>
                </a:cxn>
                <a:cxn ang="0">
                  <a:pos x="14" y="84"/>
                </a:cxn>
                <a:cxn ang="0">
                  <a:pos x="7" y="84"/>
                </a:cxn>
                <a:cxn ang="0">
                  <a:pos x="7" y="84"/>
                </a:cxn>
                <a:cxn ang="0">
                  <a:pos x="0" y="84"/>
                </a:cxn>
                <a:cxn ang="0">
                  <a:pos x="0" y="84"/>
                </a:cxn>
                <a:cxn ang="0">
                  <a:pos x="0" y="84"/>
                </a:cxn>
                <a:cxn ang="0">
                  <a:pos x="0" y="84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7" y="56"/>
                </a:cxn>
                <a:cxn ang="0">
                  <a:pos x="14" y="56"/>
                </a:cxn>
                <a:cxn ang="0">
                  <a:pos x="14" y="48"/>
                </a:cxn>
                <a:cxn ang="0">
                  <a:pos x="21" y="48"/>
                </a:cxn>
                <a:cxn ang="0">
                  <a:pos x="27" y="42"/>
                </a:cxn>
                <a:cxn ang="0">
                  <a:pos x="27" y="42"/>
                </a:cxn>
                <a:cxn ang="0">
                  <a:pos x="35" y="35"/>
                </a:cxn>
                <a:cxn ang="0">
                  <a:pos x="35" y="35"/>
                </a:cxn>
                <a:cxn ang="0">
                  <a:pos x="41" y="28"/>
                </a:cxn>
                <a:cxn ang="0">
                  <a:pos x="41" y="21"/>
                </a:cxn>
                <a:cxn ang="0">
                  <a:pos x="49" y="21"/>
                </a:cxn>
                <a:cxn ang="0">
                  <a:pos x="49" y="14"/>
                </a:cxn>
                <a:cxn ang="0">
                  <a:pos x="49" y="7"/>
                </a:cxn>
                <a:cxn ang="0">
                  <a:pos x="49" y="7"/>
                </a:cxn>
                <a:cxn ang="0">
                  <a:pos x="77" y="0"/>
                </a:cxn>
                <a:cxn ang="0">
                  <a:pos x="77" y="223"/>
                </a:cxn>
              </a:cxnLst>
              <a:rect l="0" t="0" r="r" b="b"/>
              <a:pathLst>
                <a:path w="77" h="223">
                  <a:moveTo>
                    <a:pt x="77" y="223"/>
                  </a:moveTo>
                  <a:lnTo>
                    <a:pt x="49" y="223"/>
                  </a:lnTo>
                  <a:lnTo>
                    <a:pt x="49" y="56"/>
                  </a:lnTo>
                  <a:lnTo>
                    <a:pt x="41" y="62"/>
                  </a:lnTo>
                  <a:lnTo>
                    <a:pt x="35" y="62"/>
                  </a:lnTo>
                  <a:lnTo>
                    <a:pt x="35" y="62"/>
                  </a:lnTo>
                  <a:lnTo>
                    <a:pt x="27" y="70"/>
                  </a:lnTo>
                  <a:lnTo>
                    <a:pt x="27" y="70"/>
                  </a:lnTo>
                  <a:lnTo>
                    <a:pt x="21" y="70"/>
                  </a:lnTo>
                  <a:lnTo>
                    <a:pt x="21" y="76"/>
                  </a:lnTo>
                  <a:lnTo>
                    <a:pt x="14" y="76"/>
                  </a:lnTo>
                  <a:lnTo>
                    <a:pt x="14" y="84"/>
                  </a:lnTo>
                  <a:lnTo>
                    <a:pt x="7" y="84"/>
                  </a:lnTo>
                  <a:lnTo>
                    <a:pt x="7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7" y="56"/>
                  </a:lnTo>
                  <a:lnTo>
                    <a:pt x="14" y="56"/>
                  </a:lnTo>
                  <a:lnTo>
                    <a:pt x="14" y="48"/>
                  </a:lnTo>
                  <a:lnTo>
                    <a:pt x="21" y="48"/>
                  </a:lnTo>
                  <a:lnTo>
                    <a:pt x="27" y="42"/>
                  </a:lnTo>
                  <a:lnTo>
                    <a:pt x="27" y="42"/>
                  </a:lnTo>
                  <a:lnTo>
                    <a:pt x="35" y="35"/>
                  </a:lnTo>
                  <a:lnTo>
                    <a:pt x="35" y="35"/>
                  </a:lnTo>
                  <a:lnTo>
                    <a:pt x="41" y="28"/>
                  </a:lnTo>
                  <a:lnTo>
                    <a:pt x="41" y="21"/>
                  </a:lnTo>
                  <a:lnTo>
                    <a:pt x="49" y="21"/>
                  </a:lnTo>
                  <a:lnTo>
                    <a:pt x="49" y="14"/>
                  </a:lnTo>
                  <a:lnTo>
                    <a:pt x="49" y="7"/>
                  </a:lnTo>
                  <a:lnTo>
                    <a:pt x="49" y="7"/>
                  </a:lnTo>
                  <a:lnTo>
                    <a:pt x="77" y="0"/>
                  </a:lnTo>
                  <a:lnTo>
                    <a:pt x="77" y="2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4937" name="Freeform 265"/>
            <p:cNvSpPr>
              <a:spLocks/>
            </p:cNvSpPr>
            <p:nvPr/>
          </p:nvSpPr>
          <p:spPr bwMode="auto">
            <a:xfrm>
              <a:off x="1495" y="5807"/>
              <a:ext cx="70" cy="11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0" y="0"/>
                </a:cxn>
                <a:cxn ang="0">
                  <a:pos x="140" y="0"/>
                </a:cxn>
                <a:cxn ang="0">
                  <a:pos x="140" y="28"/>
                </a:cxn>
                <a:cxn ang="0">
                  <a:pos x="132" y="35"/>
                </a:cxn>
                <a:cxn ang="0">
                  <a:pos x="126" y="42"/>
                </a:cxn>
                <a:cxn ang="0">
                  <a:pos x="118" y="48"/>
                </a:cxn>
                <a:cxn ang="0">
                  <a:pos x="112" y="56"/>
                </a:cxn>
                <a:cxn ang="0">
                  <a:pos x="112" y="70"/>
                </a:cxn>
                <a:cxn ang="0">
                  <a:pos x="104" y="76"/>
                </a:cxn>
                <a:cxn ang="0">
                  <a:pos x="98" y="84"/>
                </a:cxn>
                <a:cxn ang="0">
                  <a:pos x="90" y="98"/>
                </a:cxn>
                <a:cxn ang="0">
                  <a:pos x="84" y="104"/>
                </a:cxn>
                <a:cxn ang="0">
                  <a:pos x="84" y="118"/>
                </a:cxn>
                <a:cxn ang="0">
                  <a:pos x="77" y="126"/>
                </a:cxn>
                <a:cxn ang="0">
                  <a:pos x="77" y="140"/>
                </a:cxn>
                <a:cxn ang="0">
                  <a:pos x="70" y="146"/>
                </a:cxn>
                <a:cxn ang="0">
                  <a:pos x="70" y="160"/>
                </a:cxn>
                <a:cxn ang="0">
                  <a:pos x="70" y="167"/>
                </a:cxn>
                <a:cxn ang="0">
                  <a:pos x="63" y="174"/>
                </a:cxn>
                <a:cxn ang="0">
                  <a:pos x="63" y="181"/>
                </a:cxn>
                <a:cxn ang="0">
                  <a:pos x="63" y="188"/>
                </a:cxn>
                <a:cxn ang="0">
                  <a:pos x="63" y="188"/>
                </a:cxn>
                <a:cxn ang="0">
                  <a:pos x="63" y="195"/>
                </a:cxn>
                <a:cxn ang="0">
                  <a:pos x="63" y="202"/>
                </a:cxn>
                <a:cxn ang="0">
                  <a:pos x="63" y="209"/>
                </a:cxn>
                <a:cxn ang="0">
                  <a:pos x="63" y="209"/>
                </a:cxn>
                <a:cxn ang="0">
                  <a:pos x="63" y="216"/>
                </a:cxn>
                <a:cxn ang="0">
                  <a:pos x="63" y="223"/>
                </a:cxn>
                <a:cxn ang="0">
                  <a:pos x="63" y="223"/>
                </a:cxn>
                <a:cxn ang="0">
                  <a:pos x="35" y="223"/>
                </a:cxn>
                <a:cxn ang="0">
                  <a:pos x="35" y="216"/>
                </a:cxn>
                <a:cxn ang="0">
                  <a:pos x="35" y="209"/>
                </a:cxn>
                <a:cxn ang="0">
                  <a:pos x="35" y="202"/>
                </a:cxn>
                <a:cxn ang="0">
                  <a:pos x="35" y="195"/>
                </a:cxn>
                <a:cxn ang="0">
                  <a:pos x="35" y="181"/>
                </a:cxn>
                <a:cxn ang="0">
                  <a:pos x="35" y="174"/>
                </a:cxn>
                <a:cxn ang="0">
                  <a:pos x="42" y="160"/>
                </a:cxn>
                <a:cxn ang="0">
                  <a:pos x="42" y="146"/>
                </a:cxn>
                <a:cxn ang="0">
                  <a:pos x="49" y="132"/>
                </a:cxn>
                <a:cxn ang="0">
                  <a:pos x="49" y="126"/>
                </a:cxn>
                <a:cxn ang="0">
                  <a:pos x="56" y="112"/>
                </a:cxn>
                <a:cxn ang="0">
                  <a:pos x="63" y="104"/>
                </a:cxn>
                <a:cxn ang="0">
                  <a:pos x="70" y="90"/>
                </a:cxn>
                <a:cxn ang="0">
                  <a:pos x="77" y="76"/>
                </a:cxn>
                <a:cxn ang="0">
                  <a:pos x="84" y="70"/>
                </a:cxn>
                <a:cxn ang="0">
                  <a:pos x="90" y="62"/>
                </a:cxn>
                <a:cxn ang="0">
                  <a:pos x="98" y="48"/>
                </a:cxn>
                <a:cxn ang="0">
                  <a:pos x="104" y="42"/>
                </a:cxn>
                <a:cxn ang="0">
                  <a:pos x="104" y="35"/>
                </a:cxn>
                <a:cxn ang="0">
                  <a:pos x="0" y="28"/>
                </a:cxn>
              </a:cxnLst>
              <a:rect l="0" t="0" r="r" b="b"/>
              <a:pathLst>
                <a:path w="140" h="223">
                  <a:moveTo>
                    <a:pt x="0" y="28"/>
                  </a:moveTo>
                  <a:lnTo>
                    <a:pt x="0" y="0"/>
                  </a:lnTo>
                  <a:lnTo>
                    <a:pt x="140" y="0"/>
                  </a:lnTo>
                  <a:lnTo>
                    <a:pt x="140" y="28"/>
                  </a:lnTo>
                  <a:lnTo>
                    <a:pt x="132" y="35"/>
                  </a:lnTo>
                  <a:lnTo>
                    <a:pt x="126" y="42"/>
                  </a:lnTo>
                  <a:lnTo>
                    <a:pt x="118" y="48"/>
                  </a:lnTo>
                  <a:lnTo>
                    <a:pt x="112" y="56"/>
                  </a:lnTo>
                  <a:lnTo>
                    <a:pt x="112" y="70"/>
                  </a:lnTo>
                  <a:lnTo>
                    <a:pt x="104" y="76"/>
                  </a:lnTo>
                  <a:lnTo>
                    <a:pt x="98" y="84"/>
                  </a:lnTo>
                  <a:lnTo>
                    <a:pt x="90" y="98"/>
                  </a:lnTo>
                  <a:lnTo>
                    <a:pt x="84" y="104"/>
                  </a:lnTo>
                  <a:lnTo>
                    <a:pt x="84" y="118"/>
                  </a:lnTo>
                  <a:lnTo>
                    <a:pt x="77" y="126"/>
                  </a:lnTo>
                  <a:lnTo>
                    <a:pt x="77" y="140"/>
                  </a:lnTo>
                  <a:lnTo>
                    <a:pt x="70" y="146"/>
                  </a:lnTo>
                  <a:lnTo>
                    <a:pt x="70" y="160"/>
                  </a:lnTo>
                  <a:lnTo>
                    <a:pt x="70" y="167"/>
                  </a:lnTo>
                  <a:lnTo>
                    <a:pt x="63" y="174"/>
                  </a:lnTo>
                  <a:lnTo>
                    <a:pt x="63" y="181"/>
                  </a:lnTo>
                  <a:lnTo>
                    <a:pt x="63" y="188"/>
                  </a:lnTo>
                  <a:lnTo>
                    <a:pt x="63" y="188"/>
                  </a:lnTo>
                  <a:lnTo>
                    <a:pt x="63" y="195"/>
                  </a:lnTo>
                  <a:lnTo>
                    <a:pt x="63" y="202"/>
                  </a:lnTo>
                  <a:lnTo>
                    <a:pt x="63" y="209"/>
                  </a:lnTo>
                  <a:lnTo>
                    <a:pt x="63" y="209"/>
                  </a:lnTo>
                  <a:lnTo>
                    <a:pt x="63" y="216"/>
                  </a:lnTo>
                  <a:lnTo>
                    <a:pt x="63" y="223"/>
                  </a:lnTo>
                  <a:lnTo>
                    <a:pt x="63" y="223"/>
                  </a:lnTo>
                  <a:lnTo>
                    <a:pt x="35" y="223"/>
                  </a:lnTo>
                  <a:lnTo>
                    <a:pt x="35" y="216"/>
                  </a:lnTo>
                  <a:lnTo>
                    <a:pt x="35" y="209"/>
                  </a:lnTo>
                  <a:lnTo>
                    <a:pt x="35" y="202"/>
                  </a:lnTo>
                  <a:lnTo>
                    <a:pt x="35" y="195"/>
                  </a:lnTo>
                  <a:lnTo>
                    <a:pt x="35" y="181"/>
                  </a:lnTo>
                  <a:lnTo>
                    <a:pt x="35" y="174"/>
                  </a:lnTo>
                  <a:lnTo>
                    <a:pt x="42" y="160"/>
                  </a:lnTo>
                  <a:lnTo>
                    <a:pt x="42" y="146"/>
                  </a:lnTo>
                  <a:lnTo>
                    <a:pt x="49" y="132"/>
                  </a:lnTo>
                  <a:lnTo>
                    <a:pt x="49" y="126"/>
                  </a:lnTo>
                  <a:lnTo>
                    <a:pt x="56" y="112"/>
                  </a:lnTo>
                  <a:lnTo>
                    <a:pt x="63" y="104"/>
                  </a:lnTo>
                  <a:lnTo>
                    <a:pt x="70" y="90"/>
                  </a:lnTo>
                  <a:lnTo>
                    <a:pt x="77" y="76"/>
                  </a:lnTo>
                  <a:lnTo>
                    <a:pt x="84" y="70"/>
                  </a:lnTo>
                  <a:lnTo>
                    <a:pt x="90" y="62"/>
                  </a:lnTo>
                  <a:lnTo>
                    <a:pt x="98" y="48"/>
                  </a:lnTo>
                  <a:lnTo>
                    <a:pt x="104" y="42"/>
                  </a:lnTo>
                  <a:lnTo>
                    <a:pt x="104" y="35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4938" name="Freeform 266"/>
            <p:cNvSpPr>
              <a:spLocks/>
            </p:cNvSpPr>
            <p:nvPr/>
          </p:nvSpPr>
          <p:spPr bwMode="auto">
            <a:xfrm>
              <a:off x="1589" y="5904"/>
              <a:ext cx="14" cy="35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0" y="0"/>
                </a:cxn>
                <a:cxn ang="0">
                  <a:pos x="28" y="0"/>
                </a:cxn>
                <a:cxn ang="0">
                  <a:pos x="28" y="28"/>
                </a:cxn>
                <a:cxn ang="0">
                  <a:pos x="21" y="28"/>
                </a:cxn>
                <a:cxn ang="0">
                  <a:pos x="21" y="35"/>
                </a:cxn>
                <a:cxn ang="0">
                  <a:pos x="21" y="42"/>
                </a:cxn>
                <a:cxn ang="0">
                  <a:pos x="21" y="42"/>
                </a:cxn>
                <a:cxn ang="0">
                  <a:pos x="21" y="48"/>
                </a:cxn>
                <a:cxn ang="0">
                  <a:pos x="21" y="56"/>
                </a:cxn>
                <a:cxn ang="0">
                  <a:pos x="21" y="56"/>
                </a:cxn>
                <a:cxn ang="0">
                  <a:pos x="14" y="62"/>
                </a:cxn>
                <a:cxn ang="0">
                  <a:pos x="14" y="62"/>
                </a:cxn>
                <a:cxn ang="0">
                  <a:pos x="14" y="70"/>
                </a:cxn>
                <a:cxn ang="0">
                  <a:pos x="14" y="70"/>
                </a:cxn>
                <a:cxn ang="0">
                  <a:pos x="8" y="70"/>
                </a:cxn>
                <a:cxn ang="0">
                  <a:pos x="8" y="70"/>
                </a:cxn>
                <a:cxn ang="0">
                  <a:pos x="8" y="70"/>
                </a:cxn>
                <a:cxn ang="0">
                  <a:pos x="8" y="70"/>
                </a:cxn>
                <a:cxn ang="0">
                  <a:pos x="0" y="62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8" y="48"/>
                </a:cxn>
                <a:cxn ang="0">
                  <a:pos x="8" y="48"/>
                </a:cxn>
                <a:cxn ang="0">
                  <a:pos x="8" y="48"/>
                </a:cxn>
                <a:cxn ang="0">
                  <a:pos x="8" y="42"/>
                </a:cxn>
                <a:cxn ang="0">
                  <a:pos x="8" y="42"/>
                </a:cxn>
                <a:cxn ang="0">
                  <a:pos x="8" y="35"/>
                </a:cxn>
                <a:cxn ang="0">
                  <a:pos x="8" y="28"/>
                </a:cxn>
                <a:cxn ang="0">
                  <a:pos x="8" y="28"/>
                </a:cxn>
                <a:cxn ang="0">
                  <a:pos x="0" y="28"/>
                </a:cxn>
              </a:cxnLst>
              <a:rect l="0" t="0" r="r" b="b"/>
              <a:pathLst>
                <a:path w="28" h="70">
                  <a:moveTo>
                    <a:pt x="0" y="28"/>
                  </a:moveTo>
                  <a:lnTo>
                    <a:pt x="0" y="0"/>
                  </a:lnTo>
                  <a:lnTo>
                    <a:pt x="28" y="0"/>
                  </a:lnTo>
                  <a:lnTo>
                    <a:pt x="28" y="28"/>
                  </a:lnTo>
                  <a:lnTo>
                    <a:pt x="21" y="28"/>
                  </a:lnTo>
                  <a:lnTo>
                    <a:pt x="21" y="35"/>
                  </a:lnTo>
                  <a:lnTo>
                    <a:pt x="21" y="42"/>
                  </a:lnTo>
                  <a:lnTo>
                    <a:pt x="21" y="42"/>
                  </a:lnTo>
                  <a:lnTo>
                    <a:pt x="21" y="48"/>
                  </a:lnTo>
                  <a:lnTo>
                    <a:pt x="21" y="56"/>
                  </a:lnTo>
                  <a:lnTo>
                    <a:pt x="21" y="56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4" y="70"/>
                  </a:lnTo>
                  <a:lnTo>
                    <a:pt x="14" y="70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0" y="62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35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4939" name="Freeform 267"/>
            <p:cNvSpPr>
              <a:spLocks/>
            </p:cNvSpPr>
            <p:nvPr/>
          </p:nvSpPr>
          <p:spPr bwMode="auto">
            <a:xfrm>
              <a:off x="1624" y="5807"/>
              <a:ext cx="66" cy="111"/>
            </a:xfrm>
            <a:custGeom>
              <a:avLst/>
              <a:gdLst/>
              <a:ahLst/>
              <a:cxnLst>
                <a:cxn ang="0">
                  <a:pos x="28" y="167"/>
                </a:cxn>
                <a:cxn ang="0">
                  <a:pos x="28" y="181"/>
                </a:cxn>
                <a:cxn ang="0">
                  <a:pos x="35" y="188"/>
                </a:cxn>
                <a:cxn ang="0">
                  <a:pos x="41" y="195"/>
                </a:cxn>
                <a:cxn ang="0">
                  <a:pos x="49" y="195"/>
                </a:cxn>
                <a:cxn ang="0">
                  <a:pos x="63" y="195"/>
                </a:cxn>
                <a:cxn ang="0">
                  <a:pos x="83" y="195"/>
                </a:cxn>
                <a:cxn ang="0">
                  <a:pos x="97" y="188"/>
                </a:cxn>
                <a:cxn ang="0">
                  <a:pos x="105" y="181"/>
                </a:cxn>
                <a:cxn ang="0">
                  <a:pos x="105" y="160"/>
                </a:cxn>
                <a:cxn ang="0">
                  <a:pos x="105" y="146"/>
                </a:cxn>
                <a:cxn ang="0">
                  <a:pos x="105" y="132"/>
                </a:cxn>
                <a:cxn ang="0">
                  <a:pos x="97" y="118"/>
                </a:cxn>
                <a:cxn ang="0">
                  <a:pos x="91" y="104"/>
                </a:cxn>
                <a:cxn ang="0">
                  <a:pos x="77" y="104"/>
                </a:cxn>
                <a:cxn ang="0">
                  <a:pos x="63" y="104"/>
                </a:cxn>
                <a:cxn ang="0">
                  <a:pos x="49" y="104"/>
                </a:cxn>
                <a:cxn ang="0">
                  <a:pos x="41" y="104"/>
                </a:cxn>
                <a:cxn ang="0">
                  <a:pos x="35" y="112"/>
                </a:cxn>
                <a:cxn ang="0">
                  <a:pos x="35" y="118"/>
                </a:cxn>
                <a:cxn ang="0">
                  <a:pos x="7" y="112"/>
                </a:cxn>
                <a:cxn ang="0">
                  <a:pos x="125" y="28"/>
                </a:cxn>
                <a:cxn ang="0">
                  <a:pos x="35" y="90"/>
                </a:cxn>
                <a:cxn ang="0">
                  <a:pos x="49" y="84"/>
                </a:cxn>
                <a:cxn ang="0">
                  <a:pos x="55" y="76"/>
                </a:cxn>
                <a:cxn ang="0">
                  <a:pos x="69" y="76"/>
                </a:cxn>
                <a:cxn ang="0">
                  <a:pos x="83" y="76"/>
                </a:cxn>
                <a:cxn ang="0">
                  <a:pos x="97" y="84"/>
                </a:cxn>
                <a:cxn ang="0">
                  <a:pos x="119" y="98"/>
                </a:cxn>
                <a:cxn ang="0">
                  <a:pos x="133" y="118"/>
                </a:cxn>
                <a:cxn ang="0">
                  <a:pos x="133" y="140"/>
                </a:cxn>
                <a:cxn ang="0">
                  <a:pos x="133" y="160"/>
                </a:cxn>
                <a:cxn ang="0">
                  <a:pos x="133" y="174"/>
                </a:cxn>
                <a:cxn ang="0">
                  <a:pos x="125" y="188"/>
                </a:cxn>
                <a:cxn ang="0">
                  <a:pos x="119" y="202"/>
                </a:cxn>
                <a:cxn ang="0">
                  <a:pos x="105" y="216"/>
                </a:cxn>
                <a:cxn ang="0">
                  <a:pos x="91" y="223"/>
                </a:cxn>
                <a:cxn ang="0">
                  <a:pos x="69" y="223"/>
                </a:cxn>
                <a:cxn ang="0">
                  <a:pos x="49" y="223"/>
                </a:cxn>
                <a:cxn ang="0">
                  <a:pos x="35" y="223"/>
                </a:cxn>
                <a:cxn ang="0">
                  <a:pos x="14" y="216"/>
                </a:cxn>
                <a:cxn ang="0">
                  <a:pos x="7" y="202"/>
                </a:cxn>
                <a:cxn ang="0">
                  <a:pos x="0" y="181"/>
                </a:cxn>
                <a:cxn ang="0">
                  <a:pos x="0" y="160"/>
                </a:cxn>
              </a:cxnLst>
              <a:rect l="0" t="0" r="r" b="b"/>
              <a:pathLst>
                <a:path w="133" h="223">
                  <a:moveTo>
                    <a:pt x="0" y="160"/>
                  </a:moveTo>
                  <a:lnTo>
                    <a:pt x="28" y="160"/>
                  </a:lnTo>
                  <a:lnTo>
                    <a:pt x="28" y="167"/>
                  </a:lnTo>
                  <a:lnTo>
                    <a:pt x="28" y="174"/>
                  </a:lnTo>
                  <a:lnTo>
                    <a:pt x="28" y="181"/>
                  </a:lnTo>
                  <a:lnTo>
                    <a:pt x="28" y="181"/>
                  </a:lnTo>
                  <a:lnTo>
                    <a:pt x="28" y="188"/>
                  </a:lnTo>
                  <a:lnTo>
                    <a:pt x="28" y="188"/>
                  </a:lnTo>
                  <a:lnTo>
                    <a:pt x="35" y="188"/>
                  </a:lnTo>
                  <a:lnTo>
                    <a:pt x="35" y="195"/>
                  </a:lnTo>
                  <a:lnTo>
                    <a:pt x="41" y="195"/>
                  </a:lnTo>
                  <a:lnTo>
                    <a:pt x="41" y="195"/>
                  </a:lnTo>
                  <a:lnTo>
                    <a:pt x="49" y="195"/>
                  </a:lnTo>
                  <a:lnTo>
                    <a:pt x="49" y="195"/>
                  </a:lnTo>
                  <a:lnTo>
                    <a:pt x="49" y="195"/>
                  </a:lnTo>
                  <a:lnTo>
                    <a:pt x="55" y="195"/>
                  </a:lnTo>
                  <a:lnTo>
                    <a:pt x="55" y="195"/>
                  </a:lnTo>
                  <a:lnTo>
                    <a:pt x="63" y="195"/>
                  </a:lnTo>
                  <a:lnTo>
                    <a:pt x="69" y="195"/>
                  </a:lnTo>
                  <a:lnTo>
                    <a:pt x="77" y="195"/>
                  </a:lnTo>
                  <a:lnTo>
                    <a:pt x="83" y="195"/>
                  </a:lnTo>
                  <a:lnTo>
                    <a:pt x="91" y="195"/>
                  </a:lnTo>
                  <a:lnTo>
                    <a:pt x="91" y="195"/>
                  </a:lnTo>
                  <a:lnTo>
                    <a:pt x="97" y="188"/>
                  </a:lnTo>
                  <a:lnTo>
                    <a:pt x="97" y="188"/>
                  </a:lnTo>
                  <a:lnTo>
                    <a:pt x="105" y="181"/>
                  </a:lnTo>
                  <a:lnTo>
                    <a:pt x="105" y="181"/>
                  </a:lnTo>
                  <a:lnTo>
                    <a:pt x="105" y="174"/>
                  </a:lnTo>
                  <a:lnTo>
                    <a:pt x="105" y="167"/>
                  </a:lnTo>
                  <a:lnTo>
                    <a:pt x="105" y="160"/>
                  </a:lnTo>
                  <a:lnTo>
                    <a:pt x="105" y="160"/>
                  </a:lnTo>
                  <a:lnTo>
                    <a:pt x="105" y="153"/>
                  </a:lnTo>
                  <a:lnTo>
                    <a:pt x="105" y="146"/>
                  </a:lnTo>
                  <a:lnTo>
                    <a:pt x="105" y="146"/>
                  </a:lnTo>
                  <a:lnTo>
                    <a:pt x="105" y="140"/>
                  </a:lnTo>
                  <a:lnTo>
                    <a:pt x="105" y="132"/>
                  </a:lnTo>
                  <a:lnTo>
                    <a:pt x="105" y="126"/>
                  </a:lnTo>
                  <a:lnTo>
                    <a:pt x="105" y="118"/>
                  </a:lnTo>
                  <a:lnTo>
                    <a:pt x="97" y="118"/>
                  </a:lnTo>
                  <a:lnTo>
                    <a:pt x="97" y="112"/>
                  </a:lnTo>
                  <a:lnTo>
                    <a:pt x="91" y="112"/>
                  </a:lnTo>
                  <a:lnTo>
                    <a:pt x="91" y="104"/>
                  </a:lnTo>
                  <a:lnTo>
                    <a:pt x="83" y="104"/>
                  </a:lnTo>
                  <a:lnTo>
                    <a:pt x="83" y="104"/>
                  </a:lnTo>
                  <a:lnTo>
                    <a:pt x="77" y="104"/>
                  </a:lnTo>
                  <a:lnTo>
                    <a:pt x="69" y="104"/>
                  </a:lnTo>
                  <a:lnTo>
                    <a:pt x="69" y="104"/>
                  </a:lnTo>
                  <a:lnTo>
                    <a:pt x="63" y="104"/>
                  </a:lnTo>
                  <a:lnTo>
                    <a:pt x="55" y="104"/>
                  </a:lnTo>
                  <a:lnTo>
                    <a:pt x="49" y="104"/>
                  </a:lnTo>
                  <a:lnTo>
                    <a:pt x="49" y="104"/>
                  </a:lnTo>
                  <a:lnTo>
                    <a:pt x="41" y="104"/>
                  </a:lnTo>
                  <a:lnTo>
                    <a:pt x="41" y="104"/>
                  </a:lnTo>
                  <a:lnTo>
                    <a:pt x="41" y="104"/>
                  </a:lnTo>
                  <a:lnTo>
                    <a:pt x="35" y="112"/>
                  </a:lnTo>
                  <a:lnTo>
                    <a:pt x="35" y="112"/>
                  </a:lnTo>
                  <a:lnTo>
                    <a:pt x="35" y="112"/>
                  </a:lnTo>
                  <a:lnTo>
                    <a:pt x="35" y="112"/>
                  </a:lnTo>
                  <a:lnTo>
                    <a:pt x="35" y="118"/>
                  </a:lnTo>
                  <a:lnTo>
                    <a:pt x="35" y="118"/>
                  </a:lnTo>
                  <a:lnTo>
                    <a:pt x="35" y="118"/>
                  </a:lnTo>
                  <a:lnTo>
                    <a:pt x="35" y="118"/>
                  </a:lnTo>
                  <a:lnTo>
                    <a:pt x="7" y="112"/>
                  </a:lnTo>
                  <a:lnTo>
                    <a:pt x="28" y="0"/>
                  </a:lnTo>
                  <a:lnTo>
                    <a:pt x="125" y="0"/>
                  </a:lnTo>
                  <a:lnTo>
                    <a:pt x="125" y="28"/>
                  </a:lnTo>
                  <a:lnTo>
                    <a:pt x="49" y="28"/>
                  </a:lnTo>
                  <a:lnTo>
                    <a:pt x="35" y="90"/>
                  </a:lnTo>
                  <a:lnTo>
                    <a:pt x="35" y="90"/>
                  </a:lnTo>
                  <a:lnTo>
                    <a:pt x="41" y="90"/>
                  </a:lnTo>
                  <a:lnTo>
                    <a:pt x="41" y="84"/>
                  </a:lnTo>
                  <a:lnTo>
                    <a:pt x="49" y="84"/>
                  </a:lnTo>
                  <a:lnTo>
                    <a:pt x="49" y="76"/>
                  </a:lnTo>
                  <a:lnTo>
                    <a:pt x="55" y="76"/>
                  </a:lnTo>
                  <a:lnTo>
                    <a:pt x="55" y="76"/>
                  </a:lnTo>
                  <a:lnTo>
                    <a:pt x="63" y="76"/>
                  </a:lnTo>
                  <a:lnTo>
                    <a:pt x="63" y="76"/>
                  </a:lnTo>
                  <a:lnTo>
                    <a:pt x="69" y="76"/>
                  </a:lnTo>
                  <a:lnTo>
                    <a:pt x="69" y="76"/>
                  </a:lnTo>
                  <a:lnTo>
                    <a:pt x="77" y="76"/>
                  </a:lnTo>
                  <a:lnTo>
                    <a:pt x="83" y="76"/>
                  </a:lnTo>
                  <a:lnTo>
                    <a:pt x="91" y="76"/>
                  </a:lnTo>
                  <a:lnTo>
                    <a:pt x="91" y="84"/>
                  </a:lnTo>
                  <a:lnTo>
                    <a:pt x="97" y="84"/>
                  </a:lnTo>
                  <a:lnTo>
                    <a:pt x="105" y="84"/>
                  </a:lnTo>
                  <a:lnTo>
                    <a:pt x="111" y="90"/>
                  </a:lnTo>
                  <a:lnTo>
                    <a:pt x="119" y="98"/>
                  </a:lnTo>
                  <a:lnTo>
                    <a:pt x="125" y="104"/>
                  </a:lnTo>
                  <a:lnTo>
                    <a:pt x="125" y="112"/>
                  </a:lnTo>
                  <a:lnTo>
                    <a:pt x="133" y="118"/>
                  </a:lnTo>
                  <a:lnTo>
                    <a:pt x="133" y="126"/>
                  </a:lnTo>
                  <a:lnTo>
                    <a:pt x="133" y="132"/>
                  </a:lnTo>
                  <a:lnTo>
                    <a:pt x="133" y="140"/>
                  </a:lnTo>
                  <a:lnTo>
                    <a:pt x="133" y="146"/>
                  </a:lnTo>
                  <a:lnTo>
                    <a:pt x="133" y="153"/>
                  </a:lnTo>
                  <a:lnTo>
                    <a:pt x="133" y="160"/>
                  </a:lnTo>
                  <a:lnTo>
                    <a:pt x="133" y="167"/>
                  </a:lnTo>
                  <a:lnTo>
                    <a:pt x="133" y="167"/>
                  </a:lnTo>
                  <a:lnTo>
                    <a:pt x="133" y="174"/>
                  </a:lnTo>
                  <a:lnTo>
                    <a:pt x="125" y="181"/>
                  </a:lnTo>
                  <a:lnTo>
                    <a:pt x="125" y="188"/>
                  </a:lnTo>
                  <a:lnTo>
                    <a:pt x="125" y="188"/>
                  </a:lnTo>
                  <a:lnTo>
                    <a:pt x="119" y="195"/>
                  </a:lnTo>
                  <a:lnTo>
                    <a:pt x="119" y="202"/>
                  </a:lnTo>
                  <a:lnTo>
                    <a:pt x="119" y="202"/>
                  </a:lnTo>
                  <a:lnTo>
                    <a:pt x="111" y="209"/>
                  </a:lnTo>
                  <a:lnTo>
                    <a:pt x="105" y="209"/>
                  </a:lnTo>
                  <a:lnTo>
                    <a:pt x="105" y="216"/>
                  </a:lnTo>
                  <a:lnTo>
                    <a:pt x="97" y="216"/>
                  </a:lnTo>
                  <a:lnTo>
                    <a:pt x="91" y="223"/>
                  </a:lnTo>
                  <a:lnTo>
                    <a:pt x="91" y="223"/>
                  </a:lnTo>
                  <a:lnTo>
                    <a:pt x="83" y="223"/>
                  </a:lnTo>
                  <a:lnTo>
                    <a:pt x="77" y="223"/>
                  </a:lnTo>
                  <a:lnTo>
                    <a:pt x="69" y="223"/>
                  </a:lnTo>
                  <a:lnTo>
                    <a:pt x="63" y="223"/>
                  </a:lnTo>
                  <a:lnTo>
                    <a:pt x="63" y="223"/>
                  </a:lnTo>
                  <a:lnTo>
                    <a:pt x="49" y="223"/>
                  </a:lnTo>
                  <a:lnTo>
                    <a:pt x="41" y="223"/>
                  </a:lnTo>
                  <a:lnTo>
                    <a:pt x="41" y="223"/>
                  </a:lnTo>
                  <a:lnTo>
                    <a:pt x="35" y="223"/>
                  </a:lnTo>
                  <a:lnTo>
                    <a:pt x="28" y="223"/>
                  </a:lnTo>
                  <a:lnTo>
                    <a:pt x="21" y="216"/>
                  </a:lnTo>
                  <a:lnTo>
                    <a:pt x="14" y="216"/>
                  </a:lnTo>
                  <a:lnTo>
                    <a:pt x="14" y="209"/>
                  </a:lnTo>
                  <a:lnTo>
                    <a:pt x="7" y="209"/>
                  </a:lnTo>
                  <a:lnTo>
                    <a:pt x="7" y="202"/>
                  </a:lnTo>
                  <a:lnTo>
                    <a:pt x="0" y="195"/>
                  </a:lnTo>
                  <a:lnTo>
                    <a:pt x="0" y="188"/>
                  </a:lnTo>
                  <a:lnTo>
                    <a:pt x="0" y="181"/>
                  </a:lnTo>
                  <a:lnTo>
                    <a:pt x="0" y="174"/>
                  </a:lnTo>
                  <a:lnTo>
                    <a:pt x="0" y="167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4940" name="Freeform 268"/>
            <p:cNvSpPr>
              <a:spLocks noEditPoints="1"/>
            </p:cNvSpPr>
            <p:nvPr/>
          </p:nvSpPr>
          <p:spPr bwMode="auto">
            <a:xfrm>
              <a:off x="1711" y="5810"/>
              <a:ext cx="66" cy="108"/>
            </a:xfrm>
            <a:custGeom>
              <a:avLst/>
              <a:gdLst/>
              <a:ahLst/>
              <a:cxnLst>
                <a:cxn ang="0">
                  <a:pos x="0" y="91"/>
                </a:cxn>
                <a:cxn ang="0">
                  <a:pos x="0" y="63"/>
                </a:cxn>
                <a:cxn ang="0">
                  <a:pos x="7" y="35"/>
                </a:cxn>
                <a:cxn ang="0">
                  <a:pos x="21" y="21"/>
                </a:cxn>
                <a:cxn ang="0">
                  <a:pos x="28" y="7"/>
                </a:cxn>
                <a:cxn ang="0">
                  <a:pos x="49" y="0"/>
                </a:cxn>
                <a:cxn ang="0">
                  <a:pos x="70" y="0"/>
                </a:cxn>
                <a:cxn ang="0">
                  <a:pos x="90" y="7"/>
                </a:cxn>
                <a:cxn ang="0">
                  <a:pos x="104" y="14"/>
                </a:cxn>
                <a:cxn ang="0">
                  <a:pos x="118" y="28"/>
                </a:cxn>
                <a:cxn ang="0">
                  <a:pos x="126" y="49"/>
                </a:cxn>
                <a:cxn ang="0">
                  <a:pos x="132" y="77"/>
                </a:cxn>
                <a:cxn ang="0">
                  <a:pos x="132" y="111"/>
                </a:cxn>
                <a:cxn ang="0">
                  <a:pos x="132" y="146"/>
                </a:cxn>
                <a:cxn ang="0">
                  <a:pos x="126" y="174"/>
                </a:cxn>
                <a:cxn ang="0">
                  <a:pos x="118" y="195"/>
                </a:cxn>
                <a:cxn ang="0">
                  <a:pos x="104" y="209"/>
                </a:cxn>
                <a:cxn ang="0">
                  <a:pos x="90" y="216"/>
                </a:cxn>
                <a:cxn ang="0">
                  <a:pos x="70" y="216"/>
                </a:cxn>
                <a:cxn ang="0">
                  <a:pos x="56" y="216"/>
                </a:cxn>
                <a:cxn ang="0">
                  <a:pos x="42" y="216"/>
                </a:cxn>
                <a:cxn ang="0">
                  <a:pos x="28" y="209"/>
                </a:cxn>
                <a:cxn ang="0">
                  <a:pos x="21" y="209"/>
                </a:cxn>
                <a:cxn ang="0">
                  <a:pos x="7" y="188"/>
                </a:cxn>
                <a:cxn ang="0">
                  <a:pos x="0" y="160"/>
                </a:cxn>
                <a:cxn ang="0">
                  <a:pos x="0" y="133"/>
                </a:cxn>
                <a:cxn ang="0">
                  <a:pos x="0" y="111"/>
                </a:cxn>
                <a:cxn ang="0">
                  <a:pos x="28" y="133"/>
                </a:cxn>
                <a:cxn ang="0">
                  <a:pos x="28" y="160"/>
                </a:cxn>
                <a:cxn ang="0">
                  <a:pos x="35" y="181"/>
                </a:cxn>
                <a:cxn ang="0">
                  <a:pos x="49" y="188"/>
                </a:cxn>
                <a:cxn ang="0">
                  <a:pos x="63" y="188"/>
                </a:cxn>
                <a:cxn ang="0">
                  <a:pos x="70" y="188"/>
                </a:cxn>
                <a:cxn ang="0">
                  <a:pos x="84" y="188"/>
                </a:cxn>
                <a:cxn ang="0">
                  <a:pos x="98" y="174"/>
                </a:cxn>
                <a:cxn ang="0">
                  <a:pos x="104" y="153"/>
                </a:cxn>
                <a:cxn ang="0">
                  <a:pos x="104" y="125"/>
                </a:cxn>
                <a:cxn ang="0">
                  <a:pos x="104" y="91"/>
                </a:cxn>
                <a:cxn ang="0">
                  <a:pos x="104" y="55"/>
                </a:cxn>
                <a:cxn ang="0">
                  <a:pos x="90" y="41"/>
                </a:cxn>
                <a:cxn ang="0">
                  <a:pos x="76" y="28"/>
                </a:cxn>
                <a:cxn ang="0">
                  <a:pos x="63" y="28"/>
                </a:cxn>
                <a:cxn ang="0">
                  <a:pos x="56" y="28"/>
                </a:cxn>
                <a:cxn ang="0">
                  <a:pos x="49" y="28"/>
                </a:cxn>
                <a:cxn ang="0">
                  <a:pos x="42" y="35"/>
                </a:cxn>
                <a:cxn ang="0">
                  <a:pos x="35" y="41"/>
                </a:cxn>
                <a:cxn ang="0">
                  <a:pos x="28" y="55"/>
                </a:cxn>
                <a:cxn ang="0">
                  <a:pos x="28" y="69"/>
                </a:cxn>
                <a:cxn ang="0">
                  <a:pos x="28" y="91"/>
                </a:cxn>
              </a:cxnLst>
              <a:rect l="0" t="0" r="r" b="b"/>
              <a:pathLst>
                <a:path w="132" h="216">
                  <a:moveTo>
                    <a:pt x="0" y="111"/>
                  </a:moveTo>
                  <a:lnTo>
                    <a:pt x="0" y="105"/>
                  </a:lnTo>
                  <a:lnTo>
                    <a:pt x="0" y="91"/>
                  </a:lnTo>
                  <a:lnTo>
                    <a:pt x="0" y="77"/>
                  </a:lnTo>
                  <a:lnTo>
                    <a:pt x="0" y="69"/>
                  </a:lnTo>
                  <a:lnTo>
                    <a:pt x="0" y="63"/>
                  </a:lnTo>
                  <a:lnTo>
                    <a:pt x="0" y="49"/>
                  </a:lnTo>
                  <a:lnTo>
                    <a:pt x="7" y="41"/>
                  </a:lnTo>
                  <a:lnTo>
                    <a:pt x="7" y="35"/>
                  </a:lnTo>
                  <a:lnTo>
                    <a:pt x="14" y="28"/>
                  </a:lnTo>
                  <a:lnTo>
                    <a:pt x="14" y="21"/>
                  </a:lnTo>
                  <a:lnTo>
                    <a:pt x="21" y="21"/>
                  </a:lnTo>
                  <a:lnTo>
                    <a:pt x="21" y="14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63" y="0"/>
                  </a:lnTo>
                  <a:lnTo>
                    <a:pt x="70" y="0"/>
                  </a:lnTo>
                  <a:lnTo>
                    <a:pt x="76" y="0"/>
                  </a:lnTo>
                  <a:lnTo>
                    <a:pt x="84" y="0"/>
                  </a:lnTo>
                  <a:lnTo>
                    <a:pt x="90" y="7"/>
                  </a:lnTo>
                  <a:lnTo>
                    <a:pt x="98" y="7"/>
                  </a:lnTo>
                  <a:lnTo>
                    <a:pt x="98" y="14"/>
                  </a:lnTo>
                  <a:lnTo>
                    <a:pt x="104" y="14"/>
                  </a:lnTo>
                  <a:lnTo>
                    <a:pt x="112" y="21"/>
                  </a:lnTo>
                  <a:lnTo>
                    <a:pt x="112" y="28"/>
                  </a:lnTo>
                  <a:lnTo>
                    <a:pt x="118" y="28"/>
                  </a:lnTo>
                  <a:lnTo>
                    <a:pt x="118" y="35"/>
                  </a:lnTo>
                  <a:lnTo>
                    <a:pt x="126" y="41"/>
                  </a:lnTo>
                  <a:lnTo>
                    <a:pt x="126" y="49"/>
                  </a:lnTo>
                  <a:lnTo>
                    <a:pt x="126" y="55"/>
                  </a:lnTo>
                  <a:lnTo>
                    <a:pt x="132" y="63"/>
                  </a:lnTo>
                  <a:lnTo>
                    <a:pt x="132" y="77"/>
                  </a:lnTo>
                  <a:lnTo>
                    <a:pt x="132" y="91"/>
                  </a:lnTo>
                  <a:lnTo>
                    <a:pt x="132" y="97"/>
                  </a:lnTo>
                  <a:lnTo>
                    <a:pt x="132" y="111"/>
                  </a:lnTo>
                  <a:lnTo>
                    <a:pt x="132" y="125"/>
                  </a:lnTo>
                  <a:lnTo>
                    <a:pt x="132" y="139"/>
                  </a:lnTo>
                  <a:lnTo>
                    <a:pt x="132" y="146"/>
                  </a:lnTo>
                  <a:lnTo>
                    <a:pt x="132" y="153"/>
                  </a:lnTo>
                  <a:lnTo>
                    <a:pt x="132" y="160"/>
                  </a:lnTo>
                  <a:lnTo>
                    <a:pt x="126" y="174"/>
                  </a:lnTo>
                  <a:lnTo>
                    <a:pt x="126" y="181"/>
                  </a:lnTo>
                  <a:lnTo>
                    <a:pt x="118" y="188"/>
                  </a:lnTo>
                  <a:lnTo>
                    <a:pt x="118" y="195"/>
                  </a:lnTo>
                  <a:lnTo>
                    <a:pt x="112" y="195"/>
                  </a:lnTo>
                  <a:lnTo>
                    <a:pt x="112" y="202"/>
                  </a:lnTo>
                  <a:lnTo>
                    <a:pt x="104" y="209"/>
                  </a:lnTo>
                  <a:lnTo>
                    <a:pt x="98" y="209"/>
                  </a:lnTo>
                  <a:lnTo>
                    <a:pt x="98" y="216"/>
                  </a:lnTo>
                  <a:lnTo>
                    <a:pt x="90" y="216"/>
                  </a:lnTo>
                  <a:lnTo>
                    <a:pt x="84" y="216"/>
                  </a:lnTo>
                  <a:lnTo>
                    <a:pt x="76" y="216"/>
                  </a:lnTo>
                  <a:lnTo>
                    <a:pt x="70" y="216"/>
                  </a:lnTo>
                  <a:lnTo>
                    <a:pt x="70" y="216"/>
                  </a:lnTo>
                  <a:lnTo>
                    <a:pt x="63" y="216"/>
                  </a:lnTo>
                  <a:lnTo>
                    <a:pt x="56" y="216"/>
                  </a:lnTo>
                  <a:lnTo>
                    <a:pt x="49" y="216"/>
                  </a:lnTo>
                  <a:lnTo>
                    <a:pt x="42" y="216"/>
                  </a:lnTo>
                  <a:lnTo>
                    <a:pt x="42" y="216"/>
                  </a:lnTo>
                  <a:lnTo>
                    <a:pt x="35" y="216"/>
                  </a:lnTo>
                  <a:lnTo>
                    <a:pt x="28" y="216"/>
                  </a:lnTo>
                  <a:lnTo>
                    <a:pt x="28" y="209"/>
                  </a:lnTo>
                  <a:lnTo>
                    <a:pt x="21" y="209"/>
                  </a:lnTo>
                  <a:lnTo>
                    <a:pt x="21" y="209"/>
                  </a:lnTo>
                  <a:lnTo>
                    <a:pt x="21" y="209"/>
                  </a:lnTo>
                  <a:lnTo>
                    <a:pt x="14" y="202"/>
                  </a:lnTo>
                  <a:lnTo>
                    <a:pt x="14" y="195"/>
                  </a:lnTo>
                  <a:lnTo>
                    <a:pt x="7" y="188"/>
                  </a:lnTo>
                  <a:lnTo>
                    <a:pt x="7" y="181"/>
                  </a:lnTo>
                  <a:lnTo>
                    <a:pt x="0" y="174"/>
                  </a:lnTo>
                  <a:lnTo>
                    <a:pt x="0" y="160"/>
                  </a:lnTo>
                  <a:lnTo>
                    <a:pt x="0" y="153"/>
                  </a:lnTo>
                  <a:lnTo>
                    <a:pt x="0" y="146"/>
                  </a:lnTo>
                  <a:lnTo>
                    <a:pt x="0" y="133"/>
                  </a:lnTo>
                  <a:lnTo>
                    <a:pt x="0" y="125"/>
                  </a:lnTo>
                  <a:lnTo>
                    <a:pt x="0" y="119"/>
                  </a:lnTo>
                  <a:lnTo>
                    <a:pt x="0" y="111"/>
                  </a:lnTo>
                  <a:close/>
                  <a:moveTo>
                    <a:pt x="28" y="105"/>
                  </a:moveTo>
                  <a:lnTo>
                    <a:pt x="28" y="125"/>
                  </a:lnTo>
                  <a:lnTo>
                    <a:pt x="28" y="133"/>
                  </a:lnTo>
                  <a:lnTo>
                    <a:pt x="28" y="146"/>
                  </a:lnTo>
                  <a:lnTo>
                    <a:pt x="28" y="153"/>
                  </a:lnTo>
                  <a:lnTo>
                    <a:pt x="28" y="160"/>
                  </a:lnTo>
                  <a:lnTo>
                    <a:pt x="28" y="167"/>
                  </a:lnTo>
                  <a:lnTo>
                    <a:pt x="35" y="174"/>
                  </a:lnTo>
                  <a:lnTo>
                    <a:pt x="35" y="181"/>
                  </a:lnTo>
                  <a:lnTo>
                    <a:pt x="42" y="181"/>
                  </a:lnTo>
                  <a:lnTo>
                    <a:pt x="42" y="188"/>
                  </a:lnTo>
                  <a:lnTo>
                    <a:pt x="49" y="188"/>
                  </a:lnTo>
                  <a:lnTo>
                    <a:pt x="49" y="188"/>
                  </a:lnTo>
                  <a:lnTo>
                    <a:pt x="56" y="188"/>
                  </a:lnTo>
                  <a:lnTo>
                    <a:pt x="63" y="188"/>
                  </a:lnTo>
                  <a:lnTo>
                    <a:pt x="63" y="188"/>
                  </a:lnTo>
                  <a:lnTo>
                    <a:pt x="63" y="188"/>
                  </a:lnTo>
                  <a:lnTo>
                    <a:pt x="70" y="188"/>
                  </a:lnTo>
                  <a:lnTo>
                    <a:pt x="76" y="188"/>
                  </a:lnTo>
                  <a:lnTo>
                    <a:pt x="76" y="188"/>
                  </a:lnTo>
                  <a:lnTo>
                    <a:pt x="84" y="188"/>
                  </a:lnTo>
                  <a:lnTo>
                    <a:pt x="90" y="181"/>
                  </a:lnTo>
                  <a:lnTo>
                    <a:pt x="90" y="181"/>
                  </a:lnTo>
                  <a:lnTo>
                    <a:pt x="98" y="174"/>
                  </a:lnTo>
                  <a:lnTo>
                    <a:pt x="98" y="167"/>
                  </a:lnTo>
                  <a:lnTo>
                    <a:pt x="104" y="167"/>
                  </a:lnTo>
                  <a:lnTo>
                    <a:pt x="104" y="153"/>
                  </a:lnTo>
                  <a:lnTo>
                    <a:pt x="104" y="146"/>
                  </a:lnTo>
                  <a:lnTo>
                    <a:pt x="104" y="133"/>
                  </a:lnTo>
                  <a:lnTo>
                    <a:pt x="104" y="125"/>
                  </a:lnTo>
                  <a:lnTo>
                    <a:pt x="104" y="111"/>
                  </a:lnTo>
                  <a:lnTo>
                    <a:pt x="104" y="97"/>
                  </a:lnTo>
                  <a:lnTo>
                    <a:pt x="104" y="91"/>
                  </a:lnTo>
                  <a:lnTo>
                    <a:pt x="104" y="77"/>
                  </a:lnTo>
                  <a:lnTo>
                    <a:pt x="104" y="69"/>
                  </a:lnTo>
                  <a:lnTo>
                    <a:pt x="104" y="55"/>
                  </a:lnTo>
                  <a:lnTo>
                    <a:pt x="98" y="49"/>
                  </a:lnTo>
                  <a:lnTo>
                    <a:pt x="98" y="41"/>
                  </a:lnTo>
                  <a:lnTo>
                    <a:pt x="90" y="41"/>
                  </a:lnTo>
                  <a:lnTo>
                    <a:pt x="90" y="35"/>
                  </a:lnTo>
                  <a:lnTo>
                    <a:pt x="84" y="35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0" y="28"/>
                  </a:lnTo>
                  <a:lnTo>
                    <a:pt x="63" y="28"/>
                  </a:lnTo>
                  <a:lnTo>
                    <a:pt x="63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49" y="28"/>
                  </a:lnTo>
                  <a:lnTo>
                    <a:pt x="49" y="28"/>
                  </a:lnTo>
                  <a:lnTo>
                    <a:pt x="49" y="28"/>
                  </a:lnTo>
                  <a:lnTo>
                    <a:pt x="42" y="35"/>
                  </a:lnTo>
                  <a:lnTo>
                    <a:pt x="42" y="35"/>
                  </a:lnTo>
                  <a:lnTo>
                    <a:pt x="42" y="35"/>
                  </a:lnTo>
                  <a:lnTo>
                    <a:pt x="35" y="41"/>
                  </a:lnTo>
                  <a:lnTo>
                    <a:pt x="35" y="41"/>
                  </a:lnTo>
                  <a:lnTo>
                    <a:pt x="35" y="41"/>
                  </a:lnTo>
                  <a:lnTo>
                    <a:pt x="28" y="49"/>
                  </a:lnTo>
                  <a:lnTo>
                    <a:pt x="28" y="49"/>
                  </a:lnTo>
                  <a:lnTo>
                    <a:pt x="28" y="55"/>
                  </a:lnTo>
                  <a:lnTo>
                    <a:pt x="28" y="63"/>
                  </a:lnTo>
                  <a:lnTo>
                    <a:pt x="28" y="63"/>
                  </a:lnTo>
                  <a:lnTo>
                    <a:pt x="28" y="69"/>
                  </a:lnTo>
                  <a:lnTo>
                    <a:pt x="28" y="77"/>
                  </a:lnTo>
                  <a:lnTo>
                    <a:pt x="28" y="83"/>
                  </a:lnTo>
                  <a:lnTo>
                    <a:pt x="28" y="91"/>
                  </a:lnTo>
                  <a:lnTo>
                    <a:pt x="28" y="97"/>
                  </a:lnTo>
                  <a:lnTo>
                    <a:pt x="28" y="10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4941" name="Rectangle 269"/>
            <p:cNvSpPr>
              <a:spLocks noChangeArrowheads="1"/>
            </p:cNvSpPr>
            <p:nvPr/>
          </p:nvSpPr>
          <p:spPr bwMode="auto">
            <a:xfrm>
              <a:off x="502" y="5981"/>
              <a:ext cx="314" cy="157"/>
            </a:xfrm>
            <a:prstGeom prst="rect">
              <a:avLst/>
            </a:prstGeom>
            <a:solidFill>
              <a:srgbClr val="990000"/>
            </a:solidFill>
            <a:ln w="25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4942" name="Freeform 270"/>
            <p:cNvSpPr>
              <a:spLocks/>
            </p:cNvSpPr>
            <p:nvPr/>
          </p:nvSpPr>
          <p:spPr bwMode="auto">
            <a:xfrm>
              <a:off x="896" y="5984"/>
              <a:ext cx="38" cy="111"/>
            </a:xfrm>
            <a:custGeom>
              <a:avLst/>
              <a:gdLst/>
              <a:ahLst/>
              <a:cxnLst>
                <a:cxn ang="0">
                  <a:pos x="77" y="223"/>
                </a:cxn>
                <a:cxn ang="0">
                  <a:pos x="48" y="223"/>
                </a:cxn>
                <a:cxn ang="0">
                  <a:pos x="48" y="56"/>
                </a:cxn>
                <a:cxn ang="0">
                  <a:pos x="42" y="63"/>
                </a:cxn>
                <a:cxn ang="0">
                  <a:pos x="34" y="63"/>
                </a:cxn>
                <a:cxn ang="0">
                  <a:pos x="34" y="63"/>
                </a:cxn>
                <a:cxn ang="0">
                  <a:pos x="28" y="69"/>
                </a:cxn>
                <a:cxn ang="0">
                  <a:pos x="28" y="69"/>
                </a:cxn>
                <a:cxn ang="0">
                  <a:pos x="20" y="69"/>
                </a:cxn>
                <a:cxn ang="0">
                  <a:pos x="20" y="77"/>
                </a:cxn>
                <a:cxn ang="0">
                  <a:pos x="14" y="77"/>
                </a:cxn>
                <a:cxn ang="0">
                  <a:pos x="14" y="83"/>
                </a:cxn>
                <a:cxn ang="0">
                  <a:pos x="6" y="83"/>
                </a:cxn>
                <a:cxn ang="0">
                  <a:pos x="6" y="83"/>
                </a:cxn>
                <a:cxn ang="0">
                  <a:pos x="0" y="83"/>
                </a:cxn>
                <a:cxn ang="0">
                  <a:pos x="0" y="83"/>
                </a:cxn>
                <a:cxn ang="0">
                  <a:pos x="0" y="83"/>
                </a:cxn>
                <a:cxn ang="0">
                  <a:pos x="0" y="83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6" y="56"/>
                </a:cxn>
                <a:cxn ang="0">
                  <a:pos x="14" y="56"/>
                </a:cxn>
                <a:cxn ang="0">
                  <a:pos x="14" y="49"/>
                </a:cxn>
                <a:cxn ang="0">
                  <a:pos x="20" y="49"/>
                </a:cxn>
                <a:cxn ang="0">
                  <a:pos x="28" y="42"/>
                </a:cxn>
                <a:cxn ang="0">
                  <a:pos x="28" y="42"/>
                </a:cxn>
                <a:cxn ang="0">
                  <a:pos x="34" y="35"/>
                </a:cxn>
                <a:cxn ang="0">
                  <a:pos x="34" y="35"/>
                </a:cxn>
                <a:cxn ang="0">
                  <a:pos x="42" y="28"/>
                </a:cxn>
                <a:cxn ang="0">
                  <a:pos x="42" y="21"/>
                </a:cxn>
                <a:cxn ang="0">
                  <a:pos x="48" y="21"/>
                </a:cxn>
                <a:cxn ang="0">
                  <a:pos x="48" y="14"/>
                </a:cxn>
                <a:cxn ang="0">
                  <a:pos x="48" y="7"/>
                </a:cxn>
                <a:cxn ang="0">
                  <a:pos x="48" y="7"/>
                </a:cxn>
                <a:cxn ang="0">
                  <a:pos x="77" y="0"/>
                </a:cxn>
                <a:cxn ang="0">
                  <a:pos x="77" y="223"/>
                </a:cxn>
              </a:cxnLst>
              <a:rect l="0" t="0" r="r" b="b"/>
              <a:pathLst>
                <a:path w="77" h="223">
                  <a:moveTo>
                    <a:pt x="77" y="223"/>
                  </a:moveTo>
                  <a:lnTo>
                    <a:pt x="48" y="223"/>
                  </a:lnTo>
                  <a:lnTo>
                    <a:pt x="48" y="56"/>
                  </a:lnTo>
                  <a:lnTo>
                    <a:pt x="42" y="63"/>
                  </a:lnTo>
                  <a:lnTo>
                    <a:pt x="34" y="63"/>
                  </a:lnTo>
                  <a:lnTo>
                    <a:pt x="34" y="63"/>
                  </a:lnTo>
                  <a:lnTo>
                    <a:pt x="28" y="69"/>
                  </a:lnTo>
                  <a:lnTo>
                    <a:pt x="28" y="69"/>
                  </a:lnTo>
                  <a:lnTo>
                    <a:pt x="20" y="69"/>
                  </a:lnTo>
                  <a:lnTo>
                    <a:pt x="20" y="77"/>
                  </a:lnTo>
                  <a:lnTo>
                    <a:pt x="14" y="77"/>
                  </a:lnTo>
                  <a:lnTo>
                    <a:pt x="14" y="83"/>
                  </a:lnTo>
                  <a:lnTo>
                    <a:pt x="6" y="83"/>
                  </a:lnTo>
                  <a:lnTo>
                    <a:pt x="6" y="83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6" y="56"/>
                  </a:lnTo>
                  <a:lnTo>
                    <a:pt x="14" y="56"/>
                  </a:lnTo>
                  <a:lnTo>
                    <a:pt x="14" y="49"/>
                  </a:lnTo>
                  <a:lnTo>
                    <a:pt x="20" y="49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34" y="35"/>
                  </a:lnTo>
                  <a:lnTo>
                    <a:pt x="34" y="35"/>
                  </a:lnTo>
                  <a:lnTo>
                    <a:pt x="42" y="28"/>
                  </a:lnTo>
                  <a:lnTo>
                    <a:pt x="42" y="21"/>
                  </a:lnTo>
                  <a:lnTo>
                    <a:pt x="48" y="21"/>
                  </a:lnTo>
                  <a:lnTo>
                    <a:pt x="48" y="14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77" y="0"/>
                  </a:lnTo>
                  <a:lnTo>
                    <a:pt x="77" y="2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4943" name="Freeform 271"/>
            <p:cNvSpPr>
              <a:spLocks/>
            </p:cNvSpPr>
            <p:nvPr/>
          </p:nvSpPr>
          <p:spPr bwMode="auto">
            <a:xfrm>
              <a:off x="972" y="5984"/>
              <a:ext cx="70" cy="11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0" y="0"/>
                </a:cxn>
                <a:cxn ang="0">
                  <a:pos x="140" y="0"/>
                </a:cxn>
                <a:cxn ang="0">
                  <a:pos x="140" y="28"/>
                </a:cxn>
                <a:cxn ang="0">
                  <a:pos x="133" y="35"/>
                </a:cxn>
                <a:cxn ang="0">
                  <a:pos x="126" y="42"/>
                </a:cxn>
                <a:cxn ang="0">
                  <a:pos x="119" y="49"/>
                </a:cxn>
                <a:cxn ang="0">
                  <a:pos x="112" y="56"/>
                </a:cxn>
                <a:cxn ang="0">
                  <a:pos x="112" y="69"/>
                </a:cxn>
                <a:cxn ang="0">
                  <a:pos x="105" y="77"/>
                </a:cxn>
                <a:cxn ang="0">
                  <a:pos x="98" y="83"/>
                </a:cxn>
                <a:cxn ang="0">
                  <a:pos x="91" y="97"/>
                </a:cxn>
                <a:cxn ang="0">
                  <a:pos x="84" y="105"/>
                </a:cxn>
                <a:cxn ang="0">
                  <a:pos x="84" y="119"/>
                </a:cxn>
                <a:cxn ang="0">
                  <a:pos x="77" y="125"/>
                </a:cxn>
                <a:cxn ang="0">
                  <a:pos x="77" y="139"/>
                </a:cxn>
                <a:cxn ang="0">
                  <a:pos x="70" y="147"/>
                </a:cxn>
                <a:cxn ang="0">
                  <a:pos x="70" y="160"/>
                </a:cxn>
                <a:cxn ang="0">
                  <a:pos x="70" y="167"/>
                </a:cxn>
                <a:cxn ang="0">
                  <a:pos x="64" y="174"/>
                </a:cxn>
                <a:cxn ang="0">
                  <a:pos x="64" y="181"/>
                </a:cxn>
                <a:cxn ang="0">
                  <a:pos x="64" y="188"/>
                </a:cxn>
                <a:cxn ang="0">
                  <a:pos x="64" y="188"/>
                </a:cxn>
                <a:cxn ang="0">
                  <a:pos x="64" y="195"/>
                </a:cxn>
                <a:cxn ang="0">
                  <a:pos x="64" y="202"/>
                </a:cxn>
                <a:cxn ang="0">
                  <a:pos x="64" y="209"/>
                </a:cxn>
                <a:cxn ang="0">
                  <a:pos x="64" y="209"/>
                </a:cxn>
                <a:cxn ang="0">
                  <a:pos x="64" y="216"/>
                </a:cxn>
                <a:cxn ang="0">
                  <a:pos x="64" y="223"/>
                </a:cxn>
                <a:cxn ang="0">
                  <a:pos x="64" y="223"/>
                </a:cxn>
                <a:cxn ang="0">
                  <a:pos x="36" y="223"/>
                </a:cxn>
                <a:cxn ang="0">
                  <a:pos x="36" y="216"/>
                </a:cxn>
                <a:cxn ang="0">
                  <a:pos x="36" y="209"/>
                </a:cxn>
                <a:cxn ang="0">
                  <a:pos x="36" y="202"/>
                </a:cxn>
                <a:cxn ang="0">
                  <a:pos x="36" y="195"/>
                </a:cxn>
                <a:cxn ang="0">
                  <a:pos x="36" y="181"/>
                </a:cxn>
                <a:cxn ang="0">
                  <a:pos x="36" y="174"/>
                </a:cxn>
                <a:cxn ang="0">
                  <a:pos x="42" y="160"/>
                </a:cxn>
                <a:cxn ang="0">
                  <a:pos x="42" y="147"/>
                </a:cxn>
                <a:cxn ang="0">
                  <a:pos x="50" y="133"/>
                </a:cxn>
                <a:cxn ang="0">
                  <a:pos x="50" y="125"/>
                </a:cxn>
                <a:cxn ang="0">
                  <a:pos x="56" y="111"/>
                </a:cxn>
                <a:cxn ang="0">
                  <a:pos x="64" y="105"/>
                </a:cxn>
                <a:cxn ang="0">
                  <a:pos x="70" y="91"/>
                </a:cxn>
                <a:cxn ang="0">
                  <a:pos x="77" y="77"/>
                </a:cxn>
                <a:cxn ang="0">
                  <a:pos x="84" y="69"/>
                </a:cxn>
                <a:cxn ang="0">
                  <a:pos x="91" y="63"/>
                </a:cxn>
                <a:cxn ang="0">
                  <a:pos x="98" y="49"/>
                </a:cxn>
                <a:cxn ang="0">
                  <a:pos x="105" y="42"/>
                </a:cxn>
                <a:cxn ang="0">
                  <a:pos x="105" y="35"/>
                </a:cxn>
                <a:cxn ang="0">
                  <a:pos x="0" y="28"/>
                </a:cxn>
              </a:cxnLst>
              <a:rect l="0" t="0" r="r" b="b"/>
              <a:pathLst>
                <a:path w="140" h="223">
                  <a:moveTo>
                    <a:pt x="0" y="28"/>
                  </a:moveTo>
                  <a:lnTo>
                    <a:pt x="0" y="0"/>
                  </a:lnTo>
                  <a:lnTo>
                    <a:pt x="140" y="0"/>
                  </a:lnTo>
                  <a:lnTo>
                    <a:pt x="140" y="28"/>
                  </a:lnTo>
                  <a:lnTo>
                    <a:pt x="133" y="35"/>
                  </a:lnTo>
                  <a:lnTo>
                    <a:pt x="126" y="42"/>
                  </a:lnTo>
                  <a:lnTo>
                    <a:pt x="119" y="49"/>
                  </a:lnTo>
                  <a:lnTo>
                    <a:pt x="112" y="56"/>
                  </a:lnTo>
                  <a:lnTo>
                    <a:pt x="112" y="69"/>
                  </a:lnTo>
                  <a:lnTo>
                    <a:pt x="105" y="77"/>
                  </a:lnTo>
                  <a:lnTo>
                    <a:pt x="98" y="83"/>
                  </a:lnTo>
                  <a:lnTo>
                    <a:pt x="91" y="97"/>
                  </a:lnTo>
                  <a:lnTo>
                    <a:pt x="84" y="105"/>
                  </a:lnTo>
                  <a:lnTo>
                    <a:pt x="84" y="119"/>
                  </a:lnTo>
                  <a:lnTo>
                    <a:pt x="77" y="125"/>
                  </a:lnTo>
                  <a:lnTo>
                    <a:pt x="77" y="139"/>
                  </a:lnTo>
                  <a:lnTo>
                    <a:pt x="70" y="147"/>
                  </a:lnTo>
                  <a:lnTo>
                    <a:pt x="70" y="160"/>
                  </a:lnTo>
                  <a:lnTo>
                    <a:pt x="70" y="167"/>
                  </a:lnTo>
                  <a:lnTo>
                    <a:pt x="64" y="174"/>
                  </a:lnTo>
                  <a:lnTo>
                    <a:pt x="64" y="181"/>
                  </a:lnTo>
                  <a:lnTo>
                    <a:pt x="64" y="188"/>
                  </a:lnTo>
                  <a:lnTo>
                    <a:pt x="64" y="188"/>
                  </a:lnTo>
                  <a:lnTo>
                    <a:pt x="64" y="195"/>
                  </a:lnTo>
                  <a:lnTo>
                    <a:pt x="64" y="202"/>
                  </a:lnTo>
                  <a:lnTo>
                    <a:pt x="64" y="209"/>
                  </a:lnTo>
                  <a:lnTo>
                    <a:pt x="64" y="209"/>
                  </a:lnTo>
                  <a:lnTo>
                    <a:pt x="64" y="216"/>
                  </a:lnTo>
                  <a:lnTo>
                    <a:pt x="64" y="223"/>
                  </a:lnTo>
                  <a:lnTo>
                    <a:pt x="64" y="223"/>
                  </a:lnTo>
                  <a:lnTo>
                    <a:pt x="36" y="223"/>
                  </a:lnTo>
                  <a:lnTo>
                    <a:pt x="36" y="216"/>
                  </a:lnTo>
                  <a:lnTo>
                    <a:pt x="36" y="209"/>
                  </a:lnTo>
                  <a:lnTo>
                    <a:pt x="36" y="202"/>
                  </a:lnTo>
                  <a:lnTo>
                    <a:pt x="36" y="195"/>
                  </a:lnTo>
                  <a:lnTo>
                    <a:pt x="36" y="181"/>
                  </a:lnTo>
                  <a:lnTo>
                    <a:pt x="36" y="174"/>
                  </a:lnTo>
                  <a:lnTo>
                    <a:pt x="42" y="160"/>
                  </a:lnTo>
                  <a:lnTo>
                    <a:pt x="42" y="147"/>
                  </a:lnTo>
                  <a:lnTo>
                    <a:pt x="50" y="133"/>
                  </a:lnTo>
                  <a:lnTo>
                    <a:pt x="50" y="125"/>
                  </a:lnTo>
                  <a:lnTo>
                    <a:pt x="56" y="111"/>
                  </a:lnTo>
                  <a:lnTo>
                    <a:pt x="64" y="105"/>
                  </a:lnTo>
                  <a:lnTo>
                    <a:pt x="70" y="91"/>
                  </a:lnTo>
                  <a:lnTo>
                    <a:pt x="77" y="77"/>
                  </a:lnTo>
                  <a:lnTo>
                    <a:pt x="84" y="69"/>
                  </a:lnTo>
                  <a:lnTo>
                    <a:pt x="91" y="63"/>
                  </a:lnTo>
                  <a:lnTo>
                    <a:pt x="98" y="49"/>
                  </a:lnTo>
                  <a:lnTo>
                    <a:pt x="105" y="42"/>
                  </a:lnTo>
                  <a:lnTo>
                    <a:pt x="105" y="35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4944" name="Freeform 272"/>
            <p:cNvSpPr>
              <a:spLocks/>
            </p:cNvSpPr>
            <p:nvPr/>
          </p:nvSpPr>
          <p:spPr bwMode="auto">
            <a:xfrm>
              <a:off x="1063" y="6081"/>
              <a:ext cx="14" cy="35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0" y="0"/>
                </a:cxn>
                <a:cxn ang="0">
                  <a:pos x="28" y="0"/>
                </a:cxn>
                <a:cxn ang="0">
                  <a:pos x="28" y="28"/>
                </a:cxn>
                <a:cxn ang="0">
                  <a:pos x="22" y="28"/>
                </a:cxn>
                <a:cxn ang="0">
                  <a:pos x="22" y="35"/>
                </a:cxn>
                <a:cxn ang="0">
                  <a:pos x="22" y="42"/>
                </a:cxn>
                <a:cxn ang="0">
                  <a:pos x="22" y="42"/>
                </a:cxn>
                <a:cxn ang="0">
                  <a:pos x="22" y="49"/>
                </a:cxn>
                <a:cxn ang="0">
                  <a:pos x="22" y="55"/>
                </a:cxn>
                <a:cxn ang="0">
                  <a:pos x="22" y="55"/>
                </a:cxn>
                <a:cxn ang="0">
                  <a:pos x="14" y="63"/>
                </a:cxn>
                <a:cxn ang="0">
                  <a:pos x="14" y="63"/>
                </a:cxn>
                <a:cxn ang="0">
                  <a:pos x="14" y="69"/>
                </a:cxn>
                <a:cxn ang="0">
                  <a:pos x="14" y="69"/>
                </a:cxn>
                <a:cxn ang="0">
                  <a:pos x="8" y="69"/>
                </a:cxn>
                <a:cxn ang="0">
                  <a:pos x="8" y="69"/>
                </a:cxn>
                <a:cxn ang="0">
                  <a:pos x="8" y="69"/>
                </a:cxn>
                <a:cxn ang="0">
                  <a:pos x="8" y="69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0" y="55"/>
                </a:cxn>
                <a:cxn ang="0">
                  <a:pos x="0" y="55"/>
                </a:cxn>
                <a:cxn ang="0">
                  <a:pos x="0" y="55"/>
                </a:cxn>
                <a:cxn ang="0">
                  <a:pos x="0" y="55"/>
                </a:cxn>
                <a:cxn ang="0">
                  <a:pos x="0" y="55"/>
                </a:cxn>
                <a:cxn ang="0">
                  <a:pos x="0" y="55"/>
                </a:cxn>
                <a:cxn ang="0">
                  <a:pos x="8" y="49"/>
                </a:cxn>
                <a:cxn ang="0">
                  <a:pos x="8" y="49"/>
                </a:cxn>
                <a:cxn ang="0">
                  <a:pos x="8" y="49"/>
                </a:cxn>
                <a:cxn ang="0">
                  <a:pos x="8" y="42"/>
                </a:cxn>
                <a:cxn ang="0">
                  <a:pos x="8" y="42"/>
                </a:cxn>
                <a:cxn ang="0">
                  <a:pos x="8" y="35"/>
                </a:cxn>
                <a:cxn ang="0">
                  <a:pos x="8" y="28"/>
                </a:cxn>
                <a:cxn ang="0">
                  <a:pos x="8" y="28"/>
                </a:cxn>
                <a:cxn ang="0">
                  <a:pos x="0" y="28"/>
                </a:cxn>
              </a:cxnLst>
              <a:rect l="0" t="0" r="r" b="b"/>
              <a:pathLst>
                <a:path w="28" h="69">
                  <a:moveTo>
                    <a:pt x="0" y="28"/>
                  </a:moveTo>
                  <a:lnTo>
                    <a:pt x="0" y="0"/>
                  </a:lnTo>
                  <a:lnTo>
                    <a:pt x="28" y="0"/>
                  </a:lnTo>
                  <a:lnTo>
                    <a:pt x="28" y="28"/>
                  </a:lnTo>
                  <a:lnTo>
                    <a:pt x="22" y="28"/>
                  </a:lnTo>
                  <a:lnTo>
                    <a:pt x="22" y="35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2" y="49"/>
                  </a:lnTo>
                  <a:lnTo>
                    <a:pt x="22" y="55"/>
                  </a:lnTo>
                  <a:lnTo>
                    <a:pt x="22" y="55"/>
                  </a:lnTo>
                  <a:lnTo>
                    <a:pt x="14" y="63"/>
                  </a:lnTo>
                  <a:lnTo>
                    <a:pt x="14" y="63"/>
                  </a:lnTo>
                  <a:lnTo>
                    <a:pt x="14" y="69"/>
                  </a:lnTo>
                  <a:lnTo>
                    <a:pt x="14" y="69"/>
                  </a:lnTo>
                  <a:lnTo>
                    <a:pt x="8" y="69"/>
                  </a:lnTo>
                  <a:lnTo>
                    <a:pt x="8" y="69"/>
                  </a:lnTo>
                  <a:lnTo>
                    <a:pt x="8" y="69"/>
                  </a:lnTo>
                  <a:lnTo>
                    <a:pt x="8" y="69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8" y="49"/>
                  </a:lnTo>
                  <a:lnTo>
                    <a:pt x="8" y="49"/>
                  </a:lnTo>
                  <a:lnTo>
                    <a:pt x="8" y="49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35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4945" name="Freeform 273"/>
            <p:cNvSpPr>
              <a:spLocks/>
            </p:cNvSpPr>
            <p:nvPr/>
          </p:nvSpPr>
          <p:spPr bwMode="auto">
            <a:xfrm>
              <a:off x="1101" y="5984"/>
              <a:ext cx="66" cy="111"/>
            </a:xfrm>
            <a:custGeom>
              <a:avLst/>
              <a:gdLst/>
              <a:ahLst/>
              <a:cxnLst>
                <a:cxn ang="0">
                  <a:pos x="28" y="167"/>
                </a:cxn>
                <a:cxn ang="0">
                  <a:pos x="28" y="181"/>
                </a:cxn>
                <a:cxn ang="0">
                  <a:pos x="34" y="188"/>
                </a:cxn>
                <a:cxn ang="0">
                  <a:pos x="41" y="195"/>
                </a:cxn>
                <a:cxn ang="0">
                  <a:pos x="48" y="195"/>
                </a:cxn>
                <a:cxn ang="0">
                  <a:pos x="62" y="195"/>
                </a:cxn>
                <a:cxn ang="0">
                  <a:pos x="83" y="195"/>
                </a:cxn>
                <a:cxn ang="0">
                  <a:pos x="97" y="188"/>
                </a:cxn>
                <a:cxn ang="0">
                  <a:pos x="104" y="181"/>
                </a:cxn>
                <a:cxn ang="0">
                  <a:pos x="104" y="160"/>
                </a:cxn>
                <a:cxn ang="0">
                  <a:pos x="104" y="147"/>
                </a:cxn>
                <a:cxn ang="0">
                  <a:pos x="104" y="133"/>
                </a:cxn>
                <a:cxn ang="0">
                  <a:pos x="97" y="119"/>
                </a:cxn>
                <a:cxn ang="0">
                  <a:pos x="90" y="105"/>
                </a:cxn>
                <a:cxn ang="0">
                  <a:pos x="76" y="105"/>
                </a:cxn>
                <a:cxn ang="0">
                  <a:pos x="62" y="105"/>
                </a:cxn>
                <a:cxn ang="0">
                  <a:pos x="48" y="105"/>
                </a:cxn>
                <a:cxn ang="0">
                  <a:pos x="41" y="105"/>
                </a:cxn>
                <a:cxn ang="0">
                  <a:pos x="34" y="111"/>
                </a:cxn>
                <a:cxn ang="0">
                  <a:pos x="34" y="119"/>
                </a:cxn>
                <a:cxn ang="0">
                  <a:pos x="6" y="111"/>
                </a:cxn>
                <a:cxn ang="0">
                  <a:pos x="125" y="28"/>
                </a:cxn>
                <a:cxn ang="0">
                  <a:pos x="34" y="91"/>
                </a:cxn>
                <a:cxn ang="0">
                  <a:pos x="48" y="83"/>
                </a:cxn>
                <a:cxn ang="0">
                  <a:pos x="55" y="77"/>
                </a:cxn>
                <a:cxn ang="0">
                  <a:pos x="69" y="77"/>
                </a:cxn>
                <a:cxn ang="0">
                  <a:pos x="83" y="77"/>
                </a:cxn>
                <a:cxn ang="0">
                  <a:pos x="97" y="83"/>
                </a:cxn>
                <a:cxn ang="0">
                  <a:pos x="118" y="97"/>
                </a:cxn>
                <a:cxn ang="0">
                  <a:pos x="131" y="119"/>
                </a:cxn>
                <a:cxn ang="0">
                  <a:pos x="131" y="139"/>
                </a:cxn>
                <a:cxn ang="0">
                  <a:pos x="131" y="160"/>
                </a:cxn>
                <a:cxn ang="0">
                  <a:pos x="131" y="174"/>
                </a:cxn>
                <a:cxn ang="0">
                  <a:pos x="125" y="188"/>
                </a:cxn>
                <a:cxn ang="0">
                  <a:pos x="118" y="202"/>
                </a:cxn>
                <a:cxn ang="0">
                  <a:pos x="104" y="216"/>
                </a:cxn>
                <a:cxn ang="0">
                  <a:pos x="90" y="223"/>
                </a:cxn>
                <a:cxn ang="0">
                  <a:pos x="69" y="223"/>
                </a:cxn>
                <a:cxn ang="0">
                  <a:pos x="48" y="223"/>
                </a:cxn>
                <a:cxn ang="0">
                  <a:pos x="34" y="223"/>
                </a:cxn>
                <a:cxn ang="0">
                  <a:pos x="14" y="216"/>
                </a:cxn>
                <a:cxn ang="0">
                  <a:pos x="6" y="202"/>
                </a:cxn>
                <a:cxn ang="0">
                  <a:pos x="0" y="181"/>
                </a:cxn>
                <a:cxn ang="0">
                  <a:pos x="0" y="160"/>
                </a:cxn>
              </a:cxnLst>
              <a:rect l="0" t="0" r="r" b="b"/>
              <a:pathLst>
                <a:path w="131" h="223">
                  <a:moveTo>
                    <a:pt x="0" y="160"/>
                  </a:moveTo>
                  <a:lnTo>
                    <a:pt x="28" y="160"/>
                  </a:lnTo>
                  <a:lnTo>
                    <a:pt x="28" y="167"/>
                  </a:lnTo>
                  <a:lnTo>
                    <a:pt x="28" y="174"/>
                  </a:lnTo>
                  <a:lnTo>
                    <a:pt x="28" y="181"/>
                  </a:lnTo>
                  <a:lnTo>
                    <a:pt x="28" y="181"/>
                  </a:lnTo>
                  <a:lnTo>
                    <a:pt x="28" y="188"/>
                  </a:lnTo>
                  <a:lnTo>
                    <a:pt x="28" y="188"/>
                  </a:lnTo>
                  <a:lnTo>
                    <a:pt x="34" y="188"/>
                  </a:lnTo>
                  <a:lnTo>
                    <a:pt x="34" y="195"/>
                  </a:lnTo>
                  <a:lnTo>
                    <a:pt x="41" y="195"/>
                  </a:lnTo>
                  <a:lnTo>
                    <a:pt x="41" y="195"/>
                  </a:lnTo>
                  <a:lnTo>
                    <a:pt x="48" y="195"/>
                  </a:lnTo>
                  <a:lnTo>
                    <a:pt x="48" y="195"/>
                  </a:lnTo>
                  <a:lnTo>
                    <a:pt x="48" y="195"/>
                  </a:lnTo>
                  <a:lnTo>
                    <a:pt x="55" y="195"/>
                  </a:lnTo>
                  <a:lnTo>
                    <a:pt x="55" y="195"/>
                  </a:lnTo>
                  <a:lnTo>
                    <a:pt x="62" y="195"/>
                  </a:lnTo>
                  <a:lnTo>
                    <a:pt x="69" y="195"/>
                  </a:lnTo>
                  <a:lnTo>
                    <a:pt x="76" y="195"/>
                  </a:lnTo>
                  <a:lnTo>
                    <a:pt x="83" y="195"/>
                  </a:lnTo>
                  <a:lnTo>
                    <a:pt x="90" y="195"/>
                  </a:lnTo>
                  <a:lnTo>
                    <a:pt x="90" y="195"/>
                  </a:lnTo>
                  <a:lnTo>
                    <a:pt x="97" y="188"/>
                  </a:lnTo>
                  <a:lnTo>
                    <a:pt x="97" y="188"/>
                  </a:lnTo>
                  <a:lnTo>
                    <a:pt x="104" y="181"/>
                  </a:lnTo>
                  <a:lnTo>
                    <a:pt x="104" y="181"/>
                  </a:lnTo>
                  <a:lnTo>
                    <a:pt x="104" y="174"/>
                  </a:lnTo>
                  <a:lnTo>
                    <a:pt x="104" y="167"/>
                  </a:lnTo>
                  <a:lnTo>
                    <a:pt x="104" y="160"/>
                  </a:lnTo>
                  <a:lnTo>
                    <a:pt x="104" y="160"/>
                  </a:lnTo>
                  <a:lnTo>
                    <a:pt x="104" y="153"/>
                  </a:lnTo>
                  <a:lnTo>
                    <a:pt x="104" y="147"/>
                  </a:lnTo>
                  <a:lnTo>
                    <a:pt x="104" y="147"/>
                  </a:lnTo>
                  <a:lnTo>
                    <a:pt x="104" y="139"/>
                  </a:lnTo>
                  <a:lnTo>
                    <a:pt x="104" y="133"/>
                  </a:lnTo>
                  <a:lnTo>
                    <a:pt x="104" y="125"/>
                  </a:lnTo>
                  <a:lnTo>
                    <a:pt x="104" y="119"/>
                  </a:lnTo>
                  <a:lnTo>
                    <a:pt x="97" y="119"/>
                  </a:lnTo>
                  <a:lnTo>
                    <a:pt x="97" y="111"/>
                  </a:lnTo>
                  <a:lnTo>
                    <a:pt x="90" y="111"/>
                  </a:lnTo>
                  <a:lnTo>
                    <a:pt x="90" y="105"/>
                  </a:lnTo>
                  <a:lnTo>
                    <a:pt x="83" y="105"/>
                  </a:lnTo>
                  <a:lnTo>
                    <a:pt x="83" y="105"/>
                  </a:lnTo>
                  <a:lnTo>
                    <a:pt x="76" y="105"/>
                  </a:lnTo>
                  <a:lnTo>
                    <a:pt x="69" y="105"/>
                  </a:lnTo>
                  <a:lnTo>
                    <a:pt x="69" y="105"/>
                  </a:lnTo>
                  <a:lnTo>
                    <a:pt x="62" y="105"/>
                  </a:lnTo>
                  <a:lnTo>
                    <a:pt x="55" y="105"/>
                  </a:lnTo>
                  <a:lnTo>
                    <a:pt x="48" y="105"/>
                  </a:lnTo>
                  <a:lnTo>
                    <a:pt x="48" y="105"/>
                  </a:lnTo>
                  <a:lnTo>
                    <a:pt x="41" y="105"/>
                  </a:lnTo>
                  <a:lnTo>
                    <a:pt x="41" y="105"/>
                  </a:lnTo>
                  <a:lnTo>
                    <a:pt x="41" y="105"/>
                  </a:lnTo>
                  <a:lnTo>
                    <a:pt x="34" y="111"/>
                  </a:lnTo>
                  <a:lnTo>
                    <a:pt x="34" y="111"/>
                  </a:lnTo>
                  <a:lnTo>
                    <a:pt x="34" y="111"/>
                  </a:lnTo>
                  <a:lnTo>
                    <a:pt x="34" y="111"/>
                  </a:lnTo>
                  <a:lnTo>
                    <a:pt x="34" y="119"/>
                  </a:lnTo>
                  <a:lnTo>
                    <a:pt x="34" y="119"/>
                  </a:lnTo>
                  <a:lnTo>
                    <a:pt x="34" y="119"/>
                  </a:lnTo>
                  <a:lnTo>
                    <a:pt x="34" y="119"/>
                  </a:lnTo>
                  <a:lnTo>
                    <a:pt x="6" y="111"/>
                  </a:lnTo>
                  <a:lnTo>
                    <a:pt x="28" y="0"/>
                  </a:lnTo>
                  <a:lnTo>
                    <a:pt x="125" y="0"/>
                  </a:lnTo>
                  <a:lnTo>
                    <a:pt x="125" y="28"/>
                  </a:lnTo>
                  <a:lnTo>
                    <a:pt x="48" y="28"/>
                  </a:lnTo>
                  <a:lnTo>
                    <a:pt x="34" y="91"/>
                  </a:lnTo>
                  <a:lnTo>
                    <a:pt x="34" y="91"/>
                  </a:lnTo>
                  <a:lnTo>
                    <a:pt x="41" y="91"/>
                  </a:lnTo>
                  <a:lnTo>
                    <a:pt x="41" y="83"/>
                  </a:lnTo>
                  <a:lnTo>
                    <a:pt x="48" y="83"/>
                  </a:lnTo>
                  <a:lnTo>
                    <a:pt x="48" y="77"/>
                  </a:lnTo>
                  <a:lnTo>
                    <a:pt x="55" y="77"/>
                  </a:lnTo>
                  <a:lnTo>
                    <a:pt x="55" y="77"/>
                  </a:lnTo>
                  <a:lnTo>
                    <a:pt x="62" y="77"/>
                  </a:lnTo>
                  <a:lnTo>
                    <a:pt x="62" y="77"/>
                  </a:lnTo>
                  <a:lnTo>
                    <a:pt x="69" y="77"/>
                  </a:lnTo>
                  <a:lnTo>
                    <a:pt x="69" y="77"/>
                  </a:lnTo>
                  <a:lnTo>
                    <a:pt x="76" y="77"/>
                  </a:lnTo>
                  <a:lnTo>
                    <a:pt x="83" y="77"/>
                  </a:lnTo>
                  <a:lnTo>
                    <a:pt x="90" y="77"/>
                  </a:lnTo>
                  <a:lnTo>
                    <a:pt x="90" y="83"/>
                  </a:lnTo>
                  <a:lnTo>
                    <a:pt x="97" y="83"/>
                  </a:lnTo>
                  <a:lnTo>
                    <a:pt x="104" y="83"/>
                  </a:lnTo>
                  <a:lnTo>
                    <a:pt x="111" y="91"/>
                  </a:lnTo>
                  <a:lnTo>
                    <a:pt x="118" y="97"/>
                  </a:lnTo>
                  <a:lnTo>
                    <a:pt x="125" y="105"/>
                  </a:lnTo>
                  <a:lnTo>
                    <a:pt x="125" y="111"/>
                  </a:lnTo>
                  <a:lnTo>
                    <a:pt x="131" y="119"/>
                  </a:lnTo>
                  <a:lnTo>
                    <a:pt x="131" y="125"/>
                  </a:lnTo>
                  <a:lnTo>
                    <a:pt x="131" y="133"/>
                  </a:lnTo>
                  <a:lnTo>
                    <a:pt x="131" y="139"/>
                  </a:lnTo>
                  <a:lnTo>
                    <a:pt x="131" y="147"/>
                  </a:lnTo>
                  <a:lnTo>
                    <a:pt x="131" y="153"/>
                  </a:lnTo>
                  <a:lnTo>
                    <a:pt x="131" y="160"/>
                  </a:lnTo>
                  <a:lnTo>
                    <a:pt x="131" y="167"/>
                  </a:lnTo>
                  <a:lnTo>
                    <a:pt x="131" y="167"/>
                  </a:lnTo>
                  <a:lnTo>
                    <a:pt x="131" y="174"/>
                  </a:lnTo>
                  <a:lnTo>
                    <a:pt x="125" y="181"/>
                  </a:lnTo>
                  <a:lnTo>
                    <a:pt x="125" y="188"/>
                  </a:lnTo>
                  <a:lnTo>
                    <a:pt x="125" y="188"/>
                  </a:lnTo>
                  <a:lnTo>
                    <a:pt x="118" y="195"/>
                  </a:lnTo>
                  <a:lnTo>
                    <a:pt x="118" y="202"/>
                  </a:lnTo>
                  <a:lnTo>
                    <a:pt x="118" y="202"/>
                  </a:lnTo>
                  <a:lnTo>
                    <a:pt x="111" y="209"/>
                  </a:lnTo>
                  <a:lnTo>
                    <a:pt x="104" y="209"/>
                  </a:lnTo>
                  <a:lnTo>
                    <a:pt x="104" y="216"/>
                  </a:lnTo>
                  <a:lnTo>
                    <a:pt x="97" y="216"/>
                  </a:lnTo>
                  <a:lnTo>
                    <a:pt x="90" y="223"/>
                  </a:lnTo>
                  <a:lnTo>
                    <a:pt x="90" y="223"/>
                  </a:lnTo>
                  <a:lnTo>
                    <a:pt x="83" y="223"/>
                  </a:lnTo>
                  <a:lnTo>
                    <a:pt x="76" y="223"/>
                  </a:lnTo>
                  <a:lnTo>
                    <a:pt x="69" y="223"/>
                  </a:lnTo>
                  <a:lnTo>
                    <a:pt x="62" y="223"/>
                  </a:lnTo>
                  <a:lnTo>
                    <a:pt x="62" y="223"/>
                  </a:lnTo>
                  <a:lnTo>
                    <a:pt x="48" y="223"/>
                  </a:lnTo>
                  <a:lnTo>
                    <a:pt x="41" y="223"/>
                  </a:lnTo>
                  <a:lnTo>
                    <a:pt x="41" y="223"/>
                  </a:lnTo>
                  <a:lnTo>
                    <a:pt x="34" y="223"/>
                  </a:lnTo>
                  <a:lnTo>
                    <a:pt x="28" y="223"/>
                  </a:lnTo>
                  <a:lnTo>
                    <a:pt x="20" y="216"/>
                  </a:lnTo>
                  <a:lnTo>
                    <a:pt x="14" y="216"/>
                  </a:lnTo>
                  <a:lnTo>
                    <a:pt x="14" y="209"/>
                  </a:lnTo>
                  <a:lnTo>
                    <a:pt x="6" y="209"/>
                  </a:lnTo>
                  <a:lnTo>
                    <a:pt x="6" y="202"/>
                  </a:lnTo>
                  <a:lnTo>
                    <a:pt x="0" y="195"/>
                  </a:lnTo>
                  <a:lnTo>
                    <a:pt x="0" y="188"/>
                  </a:lnTo>
                  <a:lnTo>
                    <a:pt x="0" y="181"/>
                  </a:lnTo>
                  <a:lnTo>
                    <a:pt x="0" y="174"/>
                  </a:lnTo>
                  <a:lnTo>
                    <a:pt x="0" y="167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4946" name="Freeform 274"/>
            <p:cNvSpPr>
              <a:spLocks/>
            </p:cNvSpPr>
            <p:nvPr/>
          </p:nvSpPr>
          <p:spPr bwMode="auto">
            <a:xfrm>
              <a:off x="1195" y="5984"/>
              <a:ext cx="39" cy="111"/>
            </a:xfrm>
            <a:custGeom>
              <a:avLst/>
              <a:gdLst/>
              <a:ahLst/>
              <a:cxnLst>
                <a:cxn ang="0">
                  <a:pos x="77" y="223"/>
                </a:cxn>
                <a:cxn ang="0">
                  <a:pos x="50" y="223"/>
                </a:cxn>
                <a:cxn ang="0">
                  <a:pos x="50" y="56"/>
                </a:cxn>
                <a:cxn ang="0">
                  <a:pos x="42" y="63"/>
                </a:cxn>
                <a:cxn ang="0">
                  <a:pos x="36" y="63"/>
                </a:cxn>
                <a:cxn ang="0">
                  <a:pos x="36" y="63"/>
                </a:cxn>
                <a:cxn ang="0">
                  <a:pos x="28" y="69"/>
                </a:cxn>
                <a:cxn ang="0">
                  <a:pos x="28" y="69"/>
                </a:cxn>
                <a:cxn ang="0">
                  <a:pos x="22" y="69"/>
                </a:cxn>
                <a:cxn ang="0">
                  <a:pos x="22" y="77"/>
                </a:cxn>
                <a:cxn ang="0">
                  <a:pos x="14" y="77"/>
                </a:cxn>
                <a:cxn ang="0">
                  <a:pos x="14" y="83"/>
                </a:cxn>
                <a:cxn ang="0">
                  <a:pos x="8" y="83"/>
                </a:cxn>
                <a:cxn ang="0">
                  <a:pos x="8" y="83"/>
                </a:cxn>
                <a:cxn ang="0">
                  <a:pos x="0" y="83"/>
                </a:cxn>
                <a:cxn ang="0">
                  <a:pos x="0" y="83"/>
                </a:cxn>
                <a:cxn ang="0">
                  <a:pos x="0" y="83"/>
                </a:cxn>
                <a:cxn ang="0">
                  <a:pos x="0" y="83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8" y="56"/>
                </a:cxn>
                <a:cxn ang="0">
                  <a:pos x="14" y="56"/>
                </a:cxn>
                <a:cxn ang="0">
                  <a:pos x="14" y="49"/>
                </a:cxn>
                <a:cxn ang="0">
                  <a:pos x="22" y="49"/>
                </a:cxn>
                <a:cxn ang="0">
                  <a:pos x="28" y="42"/>
                </a:cxn>
                <a:cxn ang="0">
                  <a:pos x="28" y="42"/>
                </a:cxn>
                <a:cxn ang="0">
                  <a:pos x="36" y="35"/>
                </a:cxn>
                <a:cxn ang="0">
                  <a:pos x="36" y="35"/>
                </a:cxn>
                <a:cxn ang="0">
                  <a:pos x="42" y="28"/>
                </a:cxn>
                <a:cxn ang="0">
                  <a:pos x="42" y="21"/>
                </a:cxn>
                <a:cxn ang="0">
                  <a:pos x="50" y="21"/>
                </a:cxn>
                <a:cxn ang="0">
                  <a:pos x="50" y="14"/>
                </a:cxn>
                <a:cxn ang="0">
                  <a:pos x="50" y="7"/>
                </a:cxn>
                <a:cxn ang="0">
                  <a:pos x="50" y="7"/>
                </a:cxn>
                <a:cxn ang="0">
                  <a:pos x="77" y="0"/>
                </a:cxn>
                <a:cxn ang="0">
                  <a:pos x="77" y="223"/>
                </a:cxn>
              </a:cxnLst>
              <a:rect l="0" t="0" r="r" b="b"/>
              <a:pathLst>
                <a:path w="77" h="223">
                  <a:moveTo>
                    <a:pt x="77" y="223"/>
                  </a:moveTo>
                  <a:lnTo>
                    <a:pt x="50" y="223"/>
                  </a:lnTo>
                  <a:lnTo>
                    <a:pt x="50" y="56"/>
                  </a:lnTo>
                  <a:lnTo>
                    <a:pt x="42" y="63"/>
                  </a:lnTo>
                  <a:lnTo>
                    <a:pt x="36" y="63"/>
                  </a:lnTo>
                  <a:lnTo>
                    <a:pt x="36" y="63"/>
                  </a:lnTo>
                  <a:lnTo>
                    <a:pt x="28" y="69"/>
                  </a:lnTo>
                  <a:lnTo>
                    <a:pt x="28" y="69"/>
                  </a:lnTo>
                  <a:lnTo>
                    <a:pt x="22" y="69"/>
                  </a:lnTo>
                  <a:lnTo>
                    <a:pt x="22" y="77"/>
                  </a:lnTo>
                  <a:lnTo>
                    <a:pt x="14" y="77"/>
                  </a:lnTo>
                  <a:lnTo>
                    <a:pt x="14" y="83"/>
                  </a:lnTo>
                  <a:lnTo>
                    <a:pt x="8" y="83"/>
                  </a:lnTo>
                  <a:lnTo>
                    <a:pt x="8" y="83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8" y="56"/>
                  </a:lnTo>
                  <a:lnTo>
                    <a:pt x="14" y="56"/>
                  </a:lnTo>
                  <a:lnTo>
                    <a:pt x="14" y="49"/>
                  </a:lnTo>
                  <a:lnTo>
                    <a:pt x="22" y="49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36" y="35"/>
                  </a:lnTo>
                  <a:lnTo>
                    <a:pt x="36" y="35"/>
                  </a:lnTo>
                  <a:lnTo>
                    <a:pt x="42" y="28"/>
                  </a:lnTo>
                  <a:lnTo>
                    <a:pt x="42" y="21"/>
                  </a:lnTo>
                  <a:lnTo>
                    <a:pt x="50" y="21"/>
                  </a:lnTo>
                  <a:lnTo>
                    <a:pt x="50" y="14"/>
                  </a:lnTo>
                  <a:lnTo>
                    <a:pt x="50" y="7"/>
                  </a:lnTo>
                  <a:lnTo>
                    <a:pt x="50" y="7"/>
                  </a:lnTo>
                  <a:lnTo>
                    <a:pt x="77" y="0"/>
                  </a:lnTo>
                  <a:lnTo>
                    <a:pt x="77" y="2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4947" name="Rectangle 275"/>
            <p:cNvSpPr>
              <a:spLocks noChangeArrowheads="1"/>
            </p:cNvSpPr>
            <p:nvPr/>
          </p:nvSpPr>
          <p:spPr bwMode="auto">
            <a:xfrm>
              <a:off x="1310" y="6050"/>
              <a:ext cx="42" cy="1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4948" name="Freeform 276"/>
            <p:cNvSpPr>
              <a:spLocks/>
            </p:cNvSpPr>
            <p:nvPr/>
          </p:nvSpPr>
          <p:spPr bwMode="auto">
            <a:xfrm>
              <a:off x="1405" y="5988"/>
              <a:ext cx="73" cy="107"/>
            </a:xfrm>
            <a:custGeom>
              <a:avLst/>
              <a:gdLst/>
              <a:ahLst/>
              <a:cxnLst>
                <a:cxn ang="0">
                  <a:pos x="7" y="216"/>
                </a:cxn>
                <a:cxn ang="0">
                  <a:pos x="0" y="216"/>
                </a:cxn>
                <a:cxn ang="0">
                  <a:pos x="0" y="209"/>
                </a:cxn>
                <a:cxn ang="0">
                  <a:pos x="0" y="209"/>
                </a:cxn>
                <a:cxn ang="0">
                  <a:pos x="0" y="202"/>
                </a:cxn>
                <a:cxn ang="0">
                  <a:pos x="14" y="188"/>
                </a:cxn>
                <a:cxn ang="0">
                  <a:pos x="21" y="174"/>
                </a:cxn>
                <a:cxn ang="0">
                  <a:pos x="35" y="160"/>
                </a:cxn>
                <a:cxn ang="0">
                  <a:pos x="42" y="153"/>
                </a:cxn>
                <a:cxn ang="0">
                  <a:pos x="56" y="140"/>
                </a:cxn>
                <a:cxn ang="0">
                  <a:pos x="84" y="118"/>
                </a:cxn>
                <a:cxn ang="0">
                  <a:pos x="98" y="98"/>
                </a:cxn>
                <a:cxn ang="0">
                  <a:pos x="112" y="84"/>
                </a:cxn>
                <a:cxn ang="0">
                  <a:pos x="112" y="76"/>
                </a:cxn>
                <a:cxn ang="0">
                  <a:pos x="112" y="62"/>
                </a:cxn>
                <a:cxn ang="0">
                  <a:pos x="112" y="49"/>
                </a:cxn>
                <a:cxn ang="0">
                  <a:pos x="104" y="35"/>
                </a:cxn>
                <a:cxn ang="0">
                  <a:pos x="98" y="28"/>
                </a:cxn>
                <a:cxn ang="0">
                  <a:pos x="84" y="28"/>
                </a:cxn>
                <a:cxn ang="0">
                  <a:pos x="70" y="28"/>
                </a:cxn>
                <a:cxn ang="0">
                  <a:pos x="62" y="28"/>
                </a:cxn>
                <a:cxn ang="0">
                  <a:pos x="49" y="35"/>
                </a:cxn>
                <a:cxn ang="0">
                  <a:pos x="42" y="49"/>
                </a:cxn>
                <a:cxn ang="0">
                  <a:pos x="42" y="56"/>
                </a:cxn>
                <a:cxn ang="0">
                  <a:pos x="14" y="56"/>
                </a:cxn>
                <a:cxn ang="0">
                  <a:pos x="14" y="42"/>
                </a:cxn>
                <a:cxn ang="0">
                  <a:pos x="21" y="21"/>
                </a:cxn>
                <a:cxn ang="0">
                  <a:pos x="35" y="7"/>
                </a:cxn>
                <a:cxn ang="0">
                  <a:pos x="56" y="0"/>
                </a:cxn>
                <a:cxn ang="0">
                  <a:pos x="70" y="0"/>
                </a:cxn>
                <a:cxn ang="0">
                  <a:pos x="90" y="0"/>
                </a:cxn>
                <a:cxn ang="0">
                  <a:pos x="112" y="7"/>
                </a:cxn>
                <a:cxn ang="0">
                  <a:pos x="132" y="28"/>
                </a:cxn>
                <a:cxn ang="0">
                  <a:pos x="140" y="42"/>
                </a:cxn>
                <a:cxn ang="0">
                  <a:pos x="140" y="56"/>
                </a:cxn>
                <a:cxn ang="0">
                  <a:pos x="140" y="70"/>
                </a:cxn>
                <a:cxn ang="0">
                  <a:pos x="140" y="84"/>
                </a:cxn>
                <a:cxn ang="0">
                  <a:pos x="132" y="98"/>
                </a:cxn>
                <a:cxn ang="0">
                  <a:pos x="118" y="112"/>
                </a:cxn>
                <a:cxn ang="0">
                  <a:pos x="112" y="126"/>
                </a:cxn>
                <a:cxn ang="0">
                  <a:pos x="90" y="146"/>
                </a:cxn>
                <a:cxn ang="0">
                  <a:pos x="70" y="160"/>
                </a:cxn>
                <a:cxn ang="0">
                  <a:pos x="56" y="174"/>
                </a:cxn>
                <a:cxn ang="0">
                  <a:pos x="49" y="181"/>
                </a:cxn>
                <a:cxn ang="0">
                  <a:pos x="42" y="181"/>
                </a:cxn>
                <a:cxn ang="0">
                  <a:pos x="42" y="188"/>
                </a:cxn>
              </a:cxnLst>
              <a:rect l="0" t="0" r="r" b="b"/>
              <a:pathLst>
                <a:path w="146" h="216">
                  <a:moveTo>
                    <a:pt x="146" y="188"/>
                  </a:moveTo>
                  <a:lnTo>
                    <a:pt x="146" y="216"/>
                  </a:lnTo>
                  <a:lnTo>
                    <a:pt x="7" y="216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0" y="209"/>
                  </a:lnTo>
                  <a:lnTo>
                    <a:pt x="0" y="209"/>
                  </a:lnTo>
                  <a:lnTo>
                    <a:pt x="0" y="209"/>
                  </a:lnTo>
                  <a:lnTo>
                    <a:pt x="0" y="209"/>
                  </a:lnTo>
                  <a:lnTo>
                    <a:pt x="0" y="209"/>
                  </a:lnTo>
                  <a:lnTo>
                    <a:pt x="0" y="209"/>
                  </a:lnTo>
                  <a:lnTo>
                    <a:pt x="0" y="202"/>
                  </a:lnTo>
                  <a:lnTo>
                    <a:pt x="7" y="202"/>
                  </a:lnTo>
                  <a:lnTo>
                    <a:pt x="7" y="195"/>
                  </a:lnTo>
                  <a:lnTo>
                    <a:pt x="14" y="188"/>
                  </a:lnTo>
                  <a:lnTo>
                    <a:pt x="14" y="181"/>
                  </a:lnTo>
                  <a:lnTo>
                    <a:pt x="21" y="174"/>
                  </a:lnTo>
                  <a:lnTo>
                    <a:pt x="21" y="174"/>
                  </a:lnTo>
                  <a:lnTo>
                    <a:pt x="28" y="167"/>
                  </a:lnTo>
                  <a:lnTo>
                    <a:pt x="28" y="167"/>
                  </a:lnTo>
                  <a:lnTo>
                    <a:pt x="35" y="160"/>
                  </a:lnTo>
                  <a:lnTo>
                    <a:pt x="35" y="160"/>
                  </a:lnTo>
                  <a:lnTo>
                    <a:pt x="42" y="153"/>
                  </a:lnTo>
                  <a:lnTo>
                    <a:pt x="42" y="153"/>
                  </a:lnTo>
                  <a:lnTo>
                    <a:pt x="49" y="146"/>
                  </a:lnTo>
                  <a:lnTo>
                    <a:pt x="49" y="146"/>
                  </a:lnTo>
                  <a:lnTo>
                    <a:pt x="56" y="140"/>
                  </a:lnTo>
                  <a:lnTo>
                    <a:pt x="62" y="132"/>
                  </a:lnTo>
                  <a:lnTo>
                    <a:pt x="76" y="126"/>
                  </a:lnTo>
                  <a:lnTo>
                    <a:pt x="84" y="118"/>
                  </a:lnTo>
                  <a:lnTo>
                    <a:pt x="90" y="112"/>
                  </a:lnTo>
                  <a:lnTo>
                    <a:pt x="98" y="104"/>
                  </a:lnTo>
                  <a:lnTo>
                    <a:pt x="98" y="98"/>
                  </a:lnTo>
                  <a:lnTo>
                    <a:pt x="104" y="98"/>
                  </a:lnTo>
                  <a:lnTo>
                    <a:pt x="104" y="90"/>
                  </a:lnTo>
                  <a:lnTo>
                    <a:pt x="112" y="84"/>
                  </a:lnTo>
                  <a:lnTo>
                    <a:pt x="112" y="84"/>
                  </a:lnTo>
                  <a:lnTo>
                    <a:pt x="112" y="76"/>
                  </a:lnTo>
                  <a:lnTo>
                    <a:pt x="112" y="76"/>
                  </a:lnTo>
                  <a:lnTo>
                    <a:pt x="112" y="70"/>
                  </a:lnTo>
                  <a:lnTo>
                    <a:pt x="112" y="70"/>
                  </a:lnTo>
                  <a:lnTo>
                    <a:pt x="112" y="62"/>
                  </a:lnTo>
                  <a:lnTo>
                    <a:pt x="112" y="62"/>
                  </a:lnTo>
                  <a:lnTo>
                    <a:pt x="112" y="56"/>
                  </a:lnTo>
                  <a:lnTo>
                    <a:pt x="112" y="49"/>
                  </a:lnTo>
                  <a:lnTo>
                    <a:pt x="112" y="42"/>
                  </a:lnTo>
                  <a:lnTo>
                    <a:pt x="112" y="42"/>
                  </a:lnTo>
                  <a:lnTo>
                    <a:pt x="104" y="35"/>
                  </a:lnTo>
                  <a:lnTo>
                    <a:pt x="104" y="35"/>
                  </a:lnTo>
                  <a:lnTo>
                    <a:pt x="98" y="28"/>
                  </a:lnTo>
                  <a:lnTo>
                    <a:pt x="98" y="28"/>
                  </a:lnTo>
                  <a:lnTo>
                    <a:pt x="90" y="28"/>
                  </a:lnTo>
                  <a:lnTo>
                    <a:pt x="90" y="28"/>
                  </a:lnTo>
                  <a:lnTo>
                    <a:pt x="84" y="28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0" y="28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56" y="28"/>
                  </a:lnTo>
                  <a:lnTo>
                    <a:pt x="56" y="35"/>
                  </a:lnTo>
                  <a:lnTo>
                    <a:pt x="49" y="35"/>
                  </a:lnTo>
                  <a:lnTo>
                    <a:pt x="49" y="42"/>
                  </a:lnTo>
                  <a:lnTo>
                    <a:pt x="42" y="42"/>
                  </a:lnTo>
                  <a:lnTo>
                    <a:pt x="42" y="49"/>
                  </a:lnTo>
                  <a:lnTo>
                    <a:pt x="42" y="49"/>
                  </a:lnTo>
                  <a:lnTo>
                    <a:pt x="42" y="56"/>
                  </a:lnTo>
                  <a:lnTo>
                    <a:pt x="42" y="56"/>
                  </a:lnTo>
                  <a:lnTo>
                    <a:pt x="42" y="62"/>
                  </a:lnTo>
                  <a:lnTo>
                    <a:pt x="42" y="62"/>
                  </a:lnTo>
                  <a:lnTo>
                    <a:pt x="14" y="56"/>
                  </a:lnTo>
                  <a:lnTo>
                    <a:pt x="14" y="49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4" y="35"/>
                  </a:lnTo>
                  <a:lnTo>
                    <a:pt x="21" y="28"/>
                  </a:lnTo>
                  <a:lnTo>
                    <a:pt x="21" y="21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35" y="7"/>
                  </a:lnTo>
                  <a:lnTo>
                    <a:pt x="42" y="7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62" y="0"/>
                  </a:lnTo>
                  <a:lnTo>
                    <a:pt x="70" y="0"/>
                  </a:lnTo>
                  <a:lnTo>
                    <a:pt x="76" y="0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98" y="7"/>
                  </a:lnTo>
                  <a:lnTo>
                    <a:pt x="104" y="7"/>
                  </a:lnTo>
                  <a:lnTo>
                    <a:pt x="112" y="7"/>
                  </a:lnTo>
                  <a:lnTo>
                    <a:pt x="118" y="14"/>
                  </a:lnTo>
                  <a:lnTo>
                    <a:pt x="126" y="21"/>
                  </a:lnTo>
                  <a:lnTo>
                    <a:pt x="132" y="28"/>
                  </a:lnTo>
                  <a:lnTo>
                    <a:pt x="132" y="28"/>
                  </a:lnTo>
                  <a:lnTo>
                    <a:pt x="140" y="35"/>
                  </a:lnTo>
                  <a:lnTo>
                    <a:pt x="140" y="42"/>
                  </a:lnTo>
                  <a:lnTo>
                    <a:pt x="140" y="49"/>
                  </a:lnTo>
                  <a:lnTo>
                    <a:pt x="140" y="56"/>
                  </a:lnTo>
                  <a:lnTo>
                    <a:pt x="140" y="56"/>
                  </a:lnTo>
                  <a:lnTo>
                    <a:pt x="140" y="62"/>
                  </a:lnTo>
                  <a:lnTo>
                    <a:pt x="140" y="70"/>
                  </a:lnTo>
                  <a:lnTo>
                    <a:pt x="140" y="70"/>
                  </a:lnTo>
                  <a:lnTo>
                    <a:pt x="140" y="76"/>
                  </a:lnTo>
                  <a:lnTo>
                    <a:pt x="140" y="84"/>
                  </a:lnTo>
                  <a:lnTo>
                    <a:pt x="140" y="84"/>
                  </a:lnTo>
                  <a:lnTo>
                    <a:pt x="132" y="90"/>
                  </a:lnTo>
                  <a:lnTo>
                    <a:pt x="132" y="98"/>
                  </a:lnTo>
                  <a:lnTo>
                    <a:pt x="132" y="98"/>
                  </a:lnTo>
                  <a:lnTo>
                    <a:pt x="126" y="104"/>
                  </a:lnTo>
                  <a:lnTo>
                    <a:pt x="126" y="104"/>
                  </a:lnTo>
                  <a:lnTo>
                    <a:pt x="118" y="112"/>
                  </a:lnTo>
                  <a:lnTo>
                    <a:pt x="118" y="118"/>
                  </a:lnTo>
                  <a:lnTo>
                    <a:pt x="112" y="118"/>
                  </a:lnTo>
                  <a:lnTo>
                    <a:pt x="112" y="126"/>
                  </a:lnTo>
                  <a:lnTo>
                    <a:pt x="104" y="132"/>
                  </a:lnTo>
                  <a:lnTo>
                    <a:pt x="98" y="140"/>
                  </a:lnTo>
                  <a:lnTo>
                    <a:pt x="90" y="146"/>
                  </a:lnTo>
                  <a:lnTo>
                    <a:pt x="84" y="153"/>
                  </a:lnTo>
                  <a:lnTo>
                    <a:pt x="70" y="160"/>
                  </a:lnTo>
                  <a:lnTo>
                    <a:pt x="70" y="160"/>
                  </a:lnTo>
                  <a:lnTo>
                    <a:pt x="62" y="167"/>
                  </a:lnTo>
                  <a:lnTo>
                    <a:pt x="56" y="167"/>
                  </a:lnTo>
                  <a:lnTo>
                    <a:pt x="56" y="174"/>
                  </a:lnTo>
                  <a:lnTo>
                    <a:pt x="49" y="174"/>
                  </a:lnTo>
                  <a:lnTo>
                    <a:pt x="49" y="174"/>
                  </a:lnTo>
                  <a:lnTo>
                    <a:pt x="49" y="181"/>
                  </a:lnTo>
                  <a:lnTo>
                    <a:pt x="49" y="181"/>
                  </a:lnTo>
                  <a:lnTo>
                    <a:pt x="49" y="181"/>
                  </a:lnTo>
                  <a:lnTo>
                    <a:pt x="42" y="181"/>
                  </a:lnTo>
                  <a:lnTo>
                    <a:pt x="42" y="188"/>
                  </a:lnTo>
                  <a:lnTo>
                    <a:pt x="42" y="188"/>
                  </a:lnTo>
                  <a:lnTo>
                    <a:pt x="42" y="188"/>
                  </a:lnTo>
                  <a:lnTo>
                    <a:pt x="42" y="188"/>
                  </a:lnTo>
                  <a:lnTo>
                    <a:pt x="146" y="1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4949" name="Freeform 277"/>
            <p:cNvSpPr>
              <a:spLocks noEditPoints="1"/>
            </p:cNvSpPr>
            <p:nvPr/>
          </p:nvSpPr>
          <p:spPr bwMode="auto">
            <a:xfrm>
              <a:off x="1495" y="5988"/>
              <a:ext cx="66" cy="107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0" y="62"/>
                </a:cxn>
                <a:cxn ang="0">
                  <a:pos x="7" y="35"/>
                </a:cxn>
                <a:cxn ang="0">
                  <a:pos x="21" y="21"/>
                </a:cxn>
                <a:cxn ang="0">
                  <a:pos x="28" y="7"/>
                </a:cxn>
                <a:cxn ang="0">
                  <a:pos x="49" y="0"/>
                </a:cxn>
                <a:cxn ang="0">
                  <a:pos x="70" y="0"/>
                </a:cxn>
                <a:cxn ang="0">
                  <a:pos x="90" y="7"/>
                </a:cxn>
                <a:cxn ang="0">
                  <a:pos x="104" y="14"/>
                </a:cxn>
                <a:cxn ang="0">
                  <a:pos x="118" y="28"/>
                </a:cxn>
                <a:cxn ang="0">
                  <a:pos x="126" y="49"/>
                </a:cxn>
                <a:cxn ang="0">
                  <a:pos x="132" y="76"/>
                </a:cxn>
                <a:cxn ang="0">
                  <a:pos x="132" y="112"/>
                </a:cxn>
                <a:cxn ang="0">
                  <a:pos x="132" y="146"/>
                </a:cxn>
                <a:cxn ang="0">
                  <a:pos x="126" y="174"/>
                </a:cxn>
                <a:cxn ang="0">
                  <a:pos x="118" y="195"/>
                </a:cxn>
                <a:cxn ang="0">
                  <a:pos x="104" y="209"/>
                </a:cxn>
                <a:cxn ang="0">
                  <a:pos x="90" y="216"/>
                </a:cxn>
                <a:cxn ang="0">
                  <a:pos x="70" y="216"/>
                </a:cxn>
                <a:cxn ang="0">
                  <a:pos x="56" y="216"/>
                </a:cxn>
                <a:cxn ang="0">
                  <a:pos x="42" y="216"/>
                </a:cxn>
                <a:cxn ang="0">
                  <a:pos x="28" y="209"/>
                </a:cxn>
                <a:cxn ang="0">
                  <a:pos x="21" y="209"/>
                </a:cxn>
                <a:cxn ang="0">
                  <a:pos x="7" y="188"/>
                </a:cxn>
                <a:cxn ang="0">
                  <a:pos x="0" y="160"/>
                </a:cxn>
                <a:cxn ang="0">
                  <a:pos x="0" y="132"/>
                </a:cxn>
                <a:cxn ang="0">
                  <a:pos x="0" y="112"/>
                </a:cxn>
                <a:cxn ang="0">
                  <a:pos x="28" y="132"/>
                </a:cxn>
                <a:cxn ang="0">
                  <a:pos x="28" y="160"/>
                </a:cxn>
                <a:cxn ang="0">
                  <a:pos x="35" y="181"/>
                </a:cxn>
                <a:cxn ang="0">
                  <a:pos x="49" y="188"/>
                </a:cxn>
                <a:cxn ang="0">
                  <a:pos x="63" y="188"/>
                </a:cxn>
                <a:cxn ang="0">
                  <a:pos x="70" y="188"/>
                </a:cxn>
                <a:cxn ang="0">
                  <a:pos x="84" y="188"/>
                </a:cxn>
                <a:cxn ang="0">
                  <a:pos x="98" y="174"/>
                </a:cxn>
                <a:cxn ang="0">
                  <a:pos x="104" y="153"/>
                </a:cxn>
                <a:cxn ang="0">
                  <a:pos x="104" y="126"/>
                </a:cxn>
                <a:cxn ang="0">
                  <a:pos x="104" y="90"/>
                </a:cxn>
                <a:cxn ang="0">
                  <a:pos x="104" y="56"/>
                </a:cxn>
                <a:cxn ang="0">
                  <a:pos x="90" y="42"/>
                </a:cxn>
                <a:cxn ang="0">
                  <a:pos x="77" y="28"/>
                </a:cxn>
                <a:cxn ang="0">
                  <a:pos x="63" y="28"/>
                </a:cxn>
                <a:cxn ang="0">
                  <a:pos x="56" y="28"/>
                </a:cxn>
                <a:cxn ang="0">
                  <a:pos x="49" y="28"/>
                </a:cxn>
                <a:cxn ang="0">
                  <a:pos x="42" y="35"/>
                </a:cxn>
                <a:cxn ang="0">
                  <a:pos x="35" y="42"/>
                </a:cxn>
                <a:cxn ang="0">
                  <a:pos x="28" y="56"/>
                </a:cxn>
                <a:cxn ang="0">
                  <a:pos x="28" y="70"/>
                </a:cxn>
                <a:cxn ang="0">
                  <a:pos x="28" y="90"/>
                </a:cxn>
              </a:cxnLst>
              <a:rect l="0" t="0" r="r" b="b"/>
              <a:pathLst>
                <a:path w="132" h="216">
                  <a:moveTo>
                    <a:pt x="0" y="112"/>
                  </a:moveTo>
                  <a:lnTo>
                    <a:pt x="0" y="104"/>
                  </a:lnTo>
                  <a:lnTo>
                    <a:pt x="0" y="90"/>
                  </a:lnTo>
                  <a:lnTo>
                    <a:pt x="0" y="76"/>
                  </a:lnTo>
                  <a:lnTo>
                    <a:pt x="0" y="70"/>
                  </a:lnTo>
                  <a:lnTo>
                    <a:pt x="0" y="62"/>
                  </a:lnTo>
                  <a:lnTo>
                    <a:pt x="0" y="49"/>
                  </a:lnTo>
                  <a:lnTo>
                    <a:pt x="7" y="42"/>
                  </a:lnTo>
                  <a:lnTo>
                    <a:pt x="7" y="35"/>
                  </a:lnTo>
                  <a:lnTo>
                    <a:pt x="14" y="28"/>
                  </a:lnTo>
                  <a:lnTo>
                    <a:pt x="14" y="21"/>
                  </a:lnTo>
                  <a:lnTo>
                    <a:pt x="21" y="21"/>
                  </a:lnTo>
                  <a:lnTo>
                    <a:pt x="21" y="14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63" y="0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84" y="0"/>
                  </a:lnTo>
                  <a:lnTo>
                    <a:pt x="90" y="7"/>
                  </a:lnTo>
                  <a:lnTo>
                    <a:pt x="98" y="7"/>
                  </a:lnTo>
                  <a:lnTo>
                    <a:pt x="98" y="14"/>
                  </a:lnTo>
                  <a:lnTo>
                    <a:pt x="104" y="14"/>
                  </a:lnTo>
                  <a:lnTo>
                    <a:pt x="112" y="21"/>
                  </a:lnTo>
                  <a:lnTo>
                    <a:pt x="112" y="28"/>
                  </a:lnTo>
                  <a:lnTo>
                    <a:pt x="118" y="28"/>
                  </a:lnTo>
                  <a:lnTo>
                    <a:pt x="118" y="35"/>
                  </a:lnTo>
                  <a:lnTo>
                    <a:pt x="126" y="42"/>
                  </a:lnTo>
                  <a:lnTo>
                    <a:pt x="126" y="49"/>
                  </a:lnTo>
                  <a:lnTo>
                    <a:pt x="126" y="56"/>
                  </a:lnTo>
                  <a:lnTo>
                    <a:pt x="132" y="62"/>
                  </a:lnTo>
                  <a:lnTo>
                    <a:pt x="132" y="76"/>
                  </a:lnTo>
                  <a:lnTo>
                    <a:pt x="132" y="90"/>
                  </a:lnTo>
                  <a:lnTo>
                    <a:pt x="132" y="98"/>
                  </a:lnTo>
                  <a:lnTo>
                    <a:pt x="132" y="112"/>
                  </a:lnTo>
                  <a:lnTo>
                    <a:pt x="132" y="126"/>
                  </a:lnTo>
                  <a:lnTo>
                    <a:pt x="132" y="140"/>
                  </a:lnTo>
                  <a:lnTo>
                    <a:pt x="132" y="146"/>
                  </a:lnTo>
                  <a:lnTo>
                    <a:pt x="132" y="153"/>
                  </a:lnTo>
                  <a:lnTo>
                    <a:pt x="132" y="160"/>
                  </a:lnTo>
                  <a:lnTo>
                    <a:pt x="126" y="174"/>
                  </a:lnTo>
                  <a:lnTo>
                    <a:pt x="126" y="181"/>
                  </a:lnTo>
                  <a:lnTo>
                    <a:pt x="118" y="188"/>
                  </a:lnTo>
                  <a:lnTo>
                    <a:pt x="118" y="195"/>
                  </a:lnTo>
                  <a:lnTo>
                    <a:pt x="112" y="195"/>
                  </a:lnTo>
                  <a:lnTo>
                    <a:pt x="112" y="202"/>
                  </a:lnTo>
                  <a:lnTo>
                    <a:pt x="104" y="209"/>
                  </a:lnTo>
                  <a:lnTo>
                    <a:pt x="98" y="209"/>
                  </a:lnTo>
                  <a:lnTo>
                    <a:pt x="98" y="216"/>
                  </a:lnTo>
                  <a:lnTo>
                    <a:pt x="90" y="216"/>
                  </a:lnTo>
                  <a:lnTo>
                    <a:pt x="84" y="216"/>
                  </a:lnTo>
                  <a:lnTo>
                    <a:pt x="77" y="216"/>
                  </a:lnTo>
                  <a:lnTo>
                    <a:pt x="70" y="216"/>
                  </a:lnTo>
                  <a:lnTo>
                    <a:pt x="70" y="216"/>
                  </a:lnTo>
                  <a:lnTo>
                    <a:pt x="63" y="216"/>
                  </a:lnTo>
                  <a:lnTo>
                    <a:pt x="56" y="216"/>
                  </a:lnTo>
                  <a:lnTo>
                    <a:pt x="49" y="216"/>
                  </a:lnTo>
                  <a:lnTo>
                    <a:pt x="42" y="216"/>
                  </a:lnTo>
                  <a:lnTo>
                    <a:pt x="42" y="216"/>
                  </a:lnTo>
                  <a:lnTo>
                    <a:pt x="35" y="216"/>
                  </a:lnTo>
                  <a:lnTo>
                    <a:pt x="28" y="216"/>
                  </a:lnTo>
                  <a:lnTo>
                    <a:pt x="28" y="209"/>
                  </a:lnTo>
                  <a:lnTo>
                    <a:pt x="21" y="209"/>
                  </a:lnTo>
                  <a:lnTo>
                    <a:pt x="21" y="209"/>
                  </a:lnTo>
                  <a:lnTo>
                    <a:pt x="21" y="209"/>
                  </a:lnTo>
                  <a:lnTo>
                    <a:pt x="14" y="202"/>
                  </a:lnTo>
                  <a:lnTo>
                    <a:pt x="14" y="195"/>
                  </a:lnTo>
                  <a:lnTo>
                    <a:pt x="7" y="188"/>
                  </a:lnTo>
                  <a:lnTo>
                    <a:pt x="7" y="181"/>
                  </a:lnTo>
                  <a:lnTo>
                    <a:pt x="0" y="174"/>
                  </a:lnTo>
                  <a:lnTo>
                    <a:pt x="0" y="160"/>
                  </a:lnTo>
                  <a:lnTo>
                    <a:pt x="0" y="153"/>
                  </a:lnTo>
                  <a:lnTo>
                    <a:pt x="0" y="146"/>
                  </a:lnTo>
                  <a:lnTo>
                    <a:pt x="0" y="132"/>
                  </a:lnTo>
                  <a:lnTo>
                    <a:pt x="0" y="126"/>
                  </a:lnTo>
                  <a:lnTo>
                    <a:pt x="0" y="118"/>
                  </a:lnTo>
                  <a:lnTo>
                    <a:pt x="0" y="112"/>
                  </a:lnTo>
                  <a:close/>
                  <a:moveTo>
                    <a:pt x="28" y="104"/>
                  </a:moveTo>
                  <a:lnTo>
                    <a:pt x="28" y="126"/>
                  </a:lnTo>
                  <a:lnTo>
                    <a:pt x="28" y="132"/>
                  </a:lnTo>
                  <a:lnTo>
                    <a:pt x="28" y="146"/>
                  </a:lnTo>
                  <a:lnTo>
                    <a:pt x="28" y="153"/>
                  </a:lnTo>
                  <a:lnTo>
                    <a:pt x="28" y="160"/>
                  </a:lnTo>
                  <a:lnTo>
                    <a:pt x="28" y="167"/>
                  </a:lnTo>
                  <a:lnTo>
                    <a:pt x="35" y="174"/>
                  </a:lnTo>
                  <a:lnTo>
                    <a:pt x="35" y="181"/>
                  </a:lnTo>
                  <a:lnTo>
                    <a:pt x="42" y="181"/>
                  </a:lnTo>
                  <a:lnTo>
                    <a:pt x="42" y="188"/>
                  </a:lnTo>
                  <a:lnTo>
                    <a:pt x="49" y="188"/>
                  </a:lnTo>
                  <a:lnTo>
                    <a:pt x="49" y="188"/>
                  </a:lnTo>
                  <a:lnTo>
                    <a:pt x="56" y="188"/>
                  </a:lnTo>
                  <a:lnTo>
                    <a:pt x="63" y="188"/>
                  </a:lnTo>
                  <a:lnTo>
                    <a:pt x="63" y="188"/>
                  </a:lnTo>
                  <a:lnTo>
                    <a:pt x="63" y="188"/>
                  </a:lnTo>
                  <a:lnTo>
                    <a:pt x="70" y="188"/>
                  </a:lnTo>
                  <a:lnTo>
                    <a:pt x="77" y="188"/>
                  </a:lnTo>
                  <a:lnTo>
                    <a:pt x="77" y="188"/>
                  </a:lnTo>
                  <a:lnTo>
                    <a:pt x="84" y="188"/>
                  </a:lnTo>
                  <a:lnTo>
                    <a:pt x="90" y="181"/>
                  </a:lnTo>
                  <a:lnTo>
                    <a:pt x="90" y="181"/>
                  </a:lnTo>
                  <a:lnTo>
                    <a:pt x="98" y="174"/>
                  </a:lnTo>
                  <a:lnTo>
                    <a:pt x="98" y="167"/>
                  </a:lnTo>
                  <a:lnTo>
                    <a:pt x="104" y="167"/>
                  </a:lnTo>
                  <a:lnTo>
                    <a:pt x="104" y="153"/>
                  </a:lnTo>
                  <a:lnTo>
                    <a:pt x="104" y="146"/>
                  </a:lnTo>
                  <a:lnTo>
                    <a:pt x="104" y="132"/>
                  </a:lnTo>
                  <a:lnTo>
                    <a:pt x="104" y="126"/>
                  </a:lnTo>
                  <a:lnTo>
                    <a:pt x="104" y="112"/>
                  </a:lnTo>
                  <a:lnTo>
                    <a:pt x="104" y="98"/>
                  </a:lnTo>
                  <a:lnTo>
                    <a:pt x="104" y="90"/>
                  </a:lnTo>
                  <a:lnTo>
                    <a:pt x="104" y="76"/>
                  </a:lnTo>
                  <a:lnTo>
                    <a:pt x="104" y="70"/>
                  </a:lnTo>
                  <a:lnTo>
                    <a:pt x="104" y="56"/>
                  </a:lnTo>
                  <a:lnTo>
                    <a:pt x="98" y="49"/>
                  </a:lnTo>
                  <a:lnTo>
                    <a:pt x="98" y="42"/>
                  </a:lnTo>
                  <a:lnTo>
                    <a:pt x="90" y="42"/>
                  </a:lnTo>
                  <a:lnTo>
                    <a:pt x="90" y="35"/>
                  </a:lnTo>
                  <a:lnTo>
                    <a:pt x="84" y="35"/>
                  </a:lnTo>
                  <a:lnTo>
                    <a:pt x="77" y="28"/>
                  </a:lnTo>
                  <a:lnTo>
                    <a:pt x="77" y="28"/>
                  </a:lnTo>
                  <a:lnTo>
                    <a:pt x="70" y="28"/>
                  </a:lnTo>
                  <a:lnTo>
                    <a:pt x="63" y="28"/>
                  </a:lnTo>
                  <a:lnTo>
                    <a:pt x="63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49" y="28"/>
                  </a:lnTo>
                  <a:lnTo>
                    <a:pt x="49" y="28"/>
                  </a:lnTo>
                  <a:lnTo>
                    <a:pt x="49" y="28"/>
                  </a:lnTo>
                  <a:lnTo>
                    <a:pt x="42" y="35"/>
                  </a:lnTo>
                  <a:lnTo>
                    <a:pt x="42" y="35"/>
                  </a:lnTo>
                  <a:lnTo>
                    <a:pt x="42" y="35"/>
                  </a:lnTo>
                  <a:lnTo>
                    <a:pt x="35" y="42"/>
                  </a:lnTo>
                  <a:lnTo>
                    <a:pt x="35" y="42"/>
                  </a:lnTo>
                  <a:lnTo>
                    <a:pt x="35" y="42"/>
                  </a:lnTo>
                  <a:lnTo>
                    <a:pt x="28" y="49"/>
                  </a:lnTo>
                  <a:lnTo>
                    <a:pt x="28" y="49"/>
                  </a:lnTo>
                  <a:lnTo>
                    <a:pt x="28" y="56"/>
                  </a:lnTo>
                  <a:lnTo>
                    <a:pt x="28" y="62"/>
                  </a:lnTo>
                  <a:lnTo>
                    <a:pt x="28" y="62"/>
                  </a:lnTo>
                  <a:lnTo>
                    <a:pt x="28" y="70"/>
                  </a:lnTo>
                  <a:lnTo>
                    <a:pt x="28" y="76"/>
                  </a:lnTo>
                  <a:lnTo>
                    <a:pt x="28" y="84"/>
                  </a:lnTo>
                  <a:lnTo>
                    <a:pt x="28" y="90"/>
                  </a:lnTo>
                  <a:lnTo>
                    <a:pt x="28" y="98"/>
                  </a:lnTo>
                  <a:lnTo>
                    <a:pt x="28" y="10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4950" name="Freeform 278"/>
            <p:cNvSpPr>
              <a:spLocks/>
            </p:cNvSpPr>
            <p:nvPr/>
          </p:nvSpPr>
          <p:spPr bwMode="auto">
            <a:xfrm>
              <a:off x="1589" y="6081"/>
              <a:ext cx="14" cy="35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0" y="0"/>
                </a:cxn>
                <a:cxn ang="0">
                  <a:pos x="28" y="0"/>
                </a:cxn>
                <a:cxn ang="0">
                  <a:pos x="28" y="28"/>
                </a:cxn>
                <a:cxn ang="0">
                  <a:pos x="21" y="28"/>
                </a:cxn>
                <a:cxn ang="0">
                  <a:pos x="21" y="35"/>
                </a:cxn>
                <a:cxn ang="0">
                  <a:pos x="21" y="42"/>
                </a:cxn>
                <a:cxn ang="0">
                  <a:pos x="21" y="42"/>
                </a:cxn>
                <a:cxn ang="0">
                  <a:pos x="21" y="49"/>
                </a:cxn>
                <a:cxn ang="0">
                  <a:pos x="21" y="55"/>
                </a:cxn>
                <a:cxn ang="0">
                  <a:pos x="21" y="55"/>
                </a:cxn>
                <a:cxn ang="0">
                  <a:pos x="14" y="63"/>
                </a:cxn>
                <a:cxn ang="0">
                  <a:pos x="14" y="63"/>
                </a:cxn>
                <a:cxn ang="0">
                  <a:pos x="14" y="69"/>
                </a:cxn>
                <a:cxn ang="0">
                  <a:pos x="14" y="69"/>
                </a:cxn>
                <a:cxn ang="0">
                  <a:pos x="8" y="69"/>
                </a:cxn>
                <a:cxn ang="0">
                  <a:pos x="8" y="69"/>
                </a:cxn>
                <a:cxn ang="0">
                  <a:pos x="8" y="69"/>
                </a:cxn>
                <a:cxn ang="0">
                  <a:pos x="8" y="69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0" y="55"/>
                </a:cxn>
                <a:cxn ang="0">
                  <a:pos x="0" y="55"/>
                </a:cxn>
                <a:cxn ang="0">
                  <a:pos x="0" y="55"/>
                </a:cxn>
                <a:cxn ang="0">
                  <a:pos x="0" y="55"/>
                </a:cxn>
                <a:cxn ang="0">
                  <a:pos x="0" y="55"/>
                </a:cxn>
                <a:cxn ang="0">
                  <a:pos x="0" y="55"/>
                </a:cxn>
                <a:cxn ang="0">
                  <a:pos x="8" y="49"/>
                </a:cxn>
                <a:cxn ang="0">
                  <a:pos x="8" y="49"/>
                </a:cxn>
                <a:cxn ang="0">
                  <a:pos x="8" y="49"/>
                </a:cxn>
                <a:cxn ang="0">
                  <a:pos x="8" y="42"/>
                </a:cxn>
                <a:cxn ang="0">
                  <a:pos x="8" y="42"/>
                </a:cxn>
                <a:cxn ang="0">
                  <a:pos x="8" y="35"/>
                </a:cxn>
                <a:cxn ang="0">
                  <a:pos x="8" y="28"/>
                </a:cxn>
                <a:cxn ang="0">
                  <a:pos x="8" y="28"/>
                </a:cxn>
                <a:cxn ang="0">
                  <a:pos x="0" y="28"/>
                </a:cxn>
              </a:cxnLst>
              <a:rect l="0" t="0" r="r" b="b"/>
              <a:pathLst>
                <a:path w="28" h="69">
                  <a:moveTo>
                    <a:pt x="0" y="28"/>
                  </a:moveTo>
                  <a:lnTo>
                    <a:pt x="0" y="0"/>
                  </a:lnTo>
                  <a:lnTo>
                    <a:pt x="28" y="0"/>
                  </a:lnTo>
                  <a:lnTo>
                    <a:pt x="28" y="28"/>
                  </a:lnTo>
                  <a:lnTo>
                    <a:pt x="21" y="28"/>
                  </a:lnTo>
                  <a:lnTo>
                    <a:pt x="21" y="35"/>
                  </a:lnTo>
                  <a:lnTo>
                    <a:pt x="21" y="42"/>
                  </a:lnTo>
                  <a:lnTo>
                    <a:pt x="21" y="42"/>
                  </a:lnTo>
                  <a:lnTo>
                    <a:pt x="21" y="49"/>
                  </a:lnTo>
                  <a:lnTo>
                    <a:pt x="21" y="55"/>
                  </a:lnTo>
                  <a:lnTo>
                    <a:pt x="21" y="55"/>
                  </a:lnTo>
                  <a:lnTo>
                    <a:pt x="14" y="63"/>
                  </a:lnTo>
                  <a:lnTo>
                    <a:pt x="14" y="63"/>
                  </a:lnTo>
                  <a:lnTo>
                    <a:pt x="14" y="69"/>
                  </a:lnTo>
                  <a:lnTo>
                    <a:pt x="14" y="69"/>
                  </a:lnTo>
                  <a:lnTo>
                    <a:pt x="8" y="69"/>
                  </a:lnTo>
                  <a:lnTo>
                    <a:pt x="8" y="69"/>
                  </a:lnTo>
                  <a:lnTo>
                    <a:pt x="8" y="69"/>
                  </a:lnTo>
                  <a:lnTo>
                    <a:pt x="8" y="69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8" y="49"/>
                  </a:lnTo>
                  <a:lnTo>
                    <a:pt x="8" y="49"/>
                  </a:lnTo>
                  <a:lnTo>
                    <a:pt x="8" y="49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35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4951" name="Freeform 279"/>
            <p:cNvSpPr>
              <a:spLocks noEditPoints="1"/>
            </p:cNvSpPr>
            <p:nvPr/>
          </p:nvSpPr>
          <p:spPr bwMode="auto">
            <a:xfrm>
              <a:off x="1624" y="5988"/>
              <a:ext cx="66" cy="107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0" y="62"/>
                </a:cxn>
                <a:cxn ang="0">
                  <a:pos x="7" y="35"/>
                </a:cxn>
                <a:cxn ang="0">
                  <a:pos x="21" y="21"/>
                </a:cxn>
                <a:cxn ang="0">
                  <a:pos x="28" y="7"/>
                </a:cxn>
                <a:cxn ang="0">
                  <a:pos x="49" y="0"/>
                </a:cxn>
                <a:cxn ang="0">
                  <a:pos x="69" y="0"/>
                </a:cxn>
                <a:cxn ang="0">
                  <a:pos x="91" y="7"/>
                </a:cxn>
                <a:cxn ang="0">
                  <a:pos x="105" y="14"/>
                </a:cxn>
                <a:cxn ang="0">
                  <a:pos x="119" y="28"/>
                </a:cxn>
                <a:cxn ang="0">
                  <a:pos x="125" y="49"/>
                </a:cxn>
                <a:cxn ang="0">
                  <a:pos x="133" y="76"/>
                </a:cxn>
                <a:cxn ang="0">
                  <a:pos x="133" y="112"/>
                </a:cxn>
                <a:cxn ang="0">
                  <a:pos x="133" y="146"/>
                </a:cxn>
                <a:cxn ang="0">
                  <a:pos x="125" y="174"/>
                </a:cxn>
                <a:cxn ang="0">
                  <a:pos x="119" y="195"/>
                </a:cxn>
                <a:cxn ang="0">
                  <a:pos x="105" y="209"/>
                </a:cxn>
                <a:cxn ang="0">
                  <a:pos x="91" y="216"/>
                </a:cxn>
                <a:cxn ang="0">
                  <a:pos x="69" y="216"/>
                </a:cxn>
                <a:cxn ang="0">
                  <a:pos x="55" y="216"/>
                </a:cxn>
                <a:cxn ang="0">
                  <a:pos x="41" y="216"/>
                </a:cxn>
                <a:cxn ang="0">
                  <a:pos x="28" y="209"/>
                </a:cxn>
                <a:cxn ang="0">
                  <a:pos x="21" y="209"/>
                </a:cxn>
                <a:cxn ang="0">
                  <a:pos x="7" y="188"/>
                </a:cxn>
                <a:cxn ang="0">
                  <a:pos x="0" y="160"/>
                </a:cxn>
                <a:cxn ang="0">
                  <a:pos x="0" y="132"/>
                </a:cxn>
                <a:cxn ang="0">
                  <a:pos x="0" y="112"/>
                </a:cxn>
                <a:cxn ang="0">
                  <a:pos x="28" y="132"/>
                </a:cxn>
                <a:cxn ang="0">
                  <a:pos x="28" y="160"/>
                </a:cxn>
                <a:cxn ang="0">
                  <a:pos x="35" y="181"/>
                </a:cxn>
                <a:cxn ang="0">
                  <a:pos x="49" y="188"/>
                </a:cxn>
                <a:cxn ang="0">
                  <a:pos x="63" y="188"/>
                </a:cxn>
                <a:cxn ang="0">
                  <a:pos x="69" y="188"/>
                </a:cxn>
                <a:cxn ang="0">
                  <a:pos x="83" y="188"/>
                </a:cxn>
                <a:cxn ang="0">
                  <a:pos x="97" y="174"/>
                </a:cxn>
                <a:cxn ang="0">
                  <a:pos x="105" y="153"/>
                </a:cxn>
                <a:cxn ang="0">
                  <a:pos x="105" y="126"/>
                </a:cxn>
                <a:cxn ang="0">
                  <a:pos x="105" y="90"/>
                </a:cxn>
                <a:cxn ang="0">
                  <a:pos x="105" y="56"/>
                </a:cxn>
                <a:cxn ang="0">
                  <a:pos x="91" y="42"/>
                </a:cxn>
                <a:cxn ang="0">
                  <a:pos x="77" y="28"/>
                </a:cxn>
                <a:cxn ang="0">
                  <a:pos x="63" y="28"/>
                </a:cxn>
                <a:cxn ang="0">
                  <a:pos x="55" y="28"/>
                </a:cxn>
                <a:cxn ang="0">
                  <a:pos x="49" y="28"/>
                </a:cxn>
                <a:cxn ang="0">
                  <a:pos x="41" y="35"/>
                </a:cxn>
                <a:cxn ang="0">
                  <a:pos x="35" y="42"/>
                </a:cxn>
                <a:cxn ang="0">
                  <a:pos x="28" y="56"/>
                </a:cxn>
                <a:cxn ang="0">
                  <a:pos x="28" y="70"/>
                </a:cxn>
                <a:cxn ang="0">
                  <a:pos x="28" y="90"/>
                </a:cxn>
              </a:cxnLst>
              <a:rect l="0" t="0" r="r" b="b"/>
              <a:pathLst>
                <a:path w="133" h="216">
                  <a:moveTo>
                    <a:pt x="0" y="112"/>
                  </a:moveTo>
                  <a:lnTo>
                    <a:pt x="0" y="104"/>
                  </a:lnTo>
                  <a:lnTo>
                    <a:pt x="0" y="90"/>
                  </a:lnTo>
                  <a:lnTo>
                    <a:pt x="0" y="76"/>
                  </a:lnTo>
                  <a:lnTo>
                    <a:pt x="0" y="70"/>
                  </a:lnTo>
                  <a:lnTo>
                    <a:pt x="0" y="62"/>
                  </a:lnTo>
                  <a:lnTo>
                    <a:pt x="0" y="49"/>
                  </a:lnTo>
                  <a:lnTo>
                    <a:pt x="7" y="42"/>
                  </a:lnTo>
                  <a:lnTo>
                    <a:pt x="7" y="35"/>
                  </a:lnTo>
                  <a:lnTo>
                    <a:pt x="14" y="28"/>
                  </a:lnTo>
                  <a:lnTo>
                    <a:pt x="14" y="21"/>
                  </a:lnTo>
                  <a:lnTo>
                    <a:pt x="21" y="21"/>
                  </a:lnTo>
                  <a:lnTo>
                    <a:pt x="21" y="14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35" y="0"/>
                  </a:lnTo>
                  <a:lnTo>
                    <a:pt x="41" y="0"/>
                  </a:lnTo>
                  <a:lnTo>
                    <a:pt x="49" y="0"/>
                  </a:lnTo>
                  <a:lnTo>
                    <a:pt x="55" y="0"/>
                  </a:lnTo>
                  <a:lnTo>
                    <a:pt x="63" y="0"/>
                  </a:lnTo>
                  <a:lnTo>
                    <a:pt x="69" y="0"/>
                  </a:lnTo>
                  <a:lnTo>
                    <a:pt x="77" y="0"/>
                  </a:lnTo>
                  <a:lnTo>
                    <a:pt x="83" y="0"/>
                  </a:lnTo>
                  <a:lnTo>
                    <a:pt x="91" y="7"/>
                  </a:lnTo>
                  <a:lnTo>
                    <a:pt x="97" y="7"/>
                  </a:lnTo>
                  <a:lnTo>
                    <a:pt x="97" y="14"/>
                  </a:lnTo>
                  <a:lnTo>
                    <a:pt x="105" y="14"/>
                  </a:lnTo>
                  <a:lnTo>
                    <a:pt x="111" y="21"/>
                  </a:lnTo>
                  <a:lnTo>
                    <a:pt x="111" y="28"/>
                  </a:lnTo>
                  <a:lnTo>
                    <a:pt x="119" y="28"/>
                  </a:lnTo>
                  <a:lnTo>
                    <a:pt x="119" y="35"/>
                  </a:lnTo>
                  <a:lnTo>
                    <a:pt x="125" y="42"/>
                  </a:lnTo>
                  <a:lnTo>
                    <a:pt x="125" y="49"/>
                  </a:lnTo>
                  <a:lnTo>
                    <a:pt x="125" y="56"/>
                  </a:lnTo>
                  <a:lnTo>
                    <a:pt x="133" y="62"/>
                  </a:lnTo>
                  <a:lnTo>
                    <a:pt x="133" y="76"/>
                  </a:lnTo>
                  <a:lnTo>
                    <a:pt x="133" y="90"/>
                  </a:lnTo>
                  <a:lnTo>
                    <a:pt x="133" y="98"/>
                  </a:lnTo>
                  <a:lnTo>
                    <a:pt x="133" y="112"/>
                  </a:lnTo>
                  <a:lnTo>
                    <a:pt x="133" y="126"/>
                  </a:lnTo>
                  <a:lnTo>
                    <a:pt x="133" y="140"/>
                  </a:lnTo>
                  <a:lnTo>
                    <a:pt x="133" y="146"/>
                  </a:lnTo>
                  <a:lnTo>
                    <a:pt x="133" y="153"/>
                  </a:lnTo>
                  <a:lnTo>
                    <a:pt x="133" y="160"/>
                  </a:lnTo>
                  <a:lnTo>
                    <a:pt x="125" y="174"/>
                  </a:lnTo>
                  <a:lnTo>
                    <a:pt x="125" y="181"/>
                  </a:lnTo>
                  <a:lnTo>
                    <a:pt x="119" y="188"/>
                  </a:lnTo>
                  <a:lnTo>
                    <a:pt x="119" y="195"/>
                  </a:lnTo>
                  <a:lnTo>
                    <a:pt x="111" y="195"/>
                  </a:lnTo>
                  <a:lnTo>
                    <a:pt x="111" y="202"/>
                  </a:lnTo>
                  <a:lnTo>
                    <a:pt x="105" y="209"/>
                  </a:lnTo>
                  <a:lnTo>
                    <a:pt x="97" y="209"/>
                  </a:lnTo>
                  <a:lnTo>
                    <a:pt x="97" y="216"/>
                  </a:lnTo>
                  <a:lnTo>
                    <a:pt x="91" y="216"/>
                  </a:lnTo>
                  <a:lnTo>
                    <a:pt x="83" y="216"/>
                  </a:lnTo>
                  <a:lnTo>
                    <a:pt x="77" y="216"/>
                  </a:lnTo>
                  <a:lnTo>
                    <a:pt x="69" y="216"/>
                  </a:lnTo>
                  <a:lnTo>
                    <a:pt x="69" y="216"/>
                  </a:lnTo>
                  <a:lnTo>
                    <a:pt x="63" y="216"/>
                  </a:lnTo>
                  <a:lnTo>
                    <a:pt x="55" y="216"/>
                  </a:lnTo>
                  <a:lnTo>
                    <a:pt x="49" y="216"/>
                  </a:lnTo>
                  <a:lnTo>
                    <a:pt x="41" y="216"/>
                  </a:lnTo>
                  <a:lnTo>
                    <a:pt x="41" y="216"/>
                  </a:lnTo>
                  <a:lnTo>
                    <a:pt x="35" y="216"/>
                  </a:lnTo>
                  <a:lnTo>
                    <a:pt x="28" y="216"/>
                  </a:lnTo>
                  <a:lnTo>
                    <a:pt x="28" y="209"/>
                  </a:lnTo>
                  <a:lnTo>
                    <a:pt x="21" y="209"/>
                  </a:lnTo>
                  <a:lnTo>
                    <a:pt x="21" y="209"/>
                  </a:lnTo>
                  <a:lnTo>
                    <a:pt x="21" y="209"/>
                  </a:lnTo>
                  <a:lnTo>
                    <a:pt x="14" y="202"/>
                  </a:lnTo>
                  <a:lnTo>
                    <a:pt x="14" y="195"/>
                  </a:lnTo>
                  <a:lnTo>
                    <a:pt x="7" y="188"/>
                  </a:lnTo>
                  <a:lnTo>
                    <a:pt x="7" y="181"/>
                  </a:lnTo>
                  <a:lnTo>
                    <a:pt x="0" y="174"/>
                  </a:lnTo>
                  <a:lnTo>
                    <a:pt x="0" y="160"/>
                  </a:lnTo>
                  <a:lnTo>
                    <a:pt x="0" y="153"/>
                  </a:lnTo>
                  <a:lnTo>
                    <a:pt x="0" y="146"/>
                  </a:lnTo>
                  <a:lnTo>
                    <a:pt x="0" y="132"/>
                  </a:lnTo>
                  <a:lnTo>
                    <a:pt x="0" y="126"/>
                  </a:lnTo>
                  <a:lnTo>
                    <a:pt x="0" y="118"/>
                  </a:lnTo>
                  <a:lnTo>
                    <a:pt x="0" y="112"/>
                  </a:lnTo>
                  <a:close/>
                  <a:moveTo>
                    <a:pt x="28" y="104"/>
                  </a:moveTo>
                  <a:lnTo>
                    <a:pt x="28" y="126"/>
                  </a:lnTo>
                  <a:lnTo>
                    <a:pt x="28" y="132"/>
                  </a:lnTo>
                  <a:lnTo>
                    <a:pt x="28" y="146"/>
                  </a:lnTo>
                  <a:lnTo>
                    <a:pt x="28" y="153"/>
                  </a:lnTo>
                  <a:lnTo>
                    <a:pt x="28" y="160"/>
                  </a:lnTo>
                  <a:lnTo>
                    <a:pt x="28" y="167"/>
                  </a:lnTo>
                  <a:lnTo>
                    <a:pt x="35" y="174"/>
                  </a:lnTo>
                  <a:lnTo>
                    <a:pt x="35" y="181"/>
                  </a:lnTo>
                  <a:lnTo>
                    <a:pt x="41" y="181"/>
                  </a:lnTo>
                  <a:lnTo>
                    <a:pt x="41" y="188"/>
                  </a:lnTo>
                  <a:lnTo>
                    <a:pt x="49" y="188"/>
                  </a:lnTo>
                  <a:lnTo>
                    <a:pt x="49" y="188"/>
                  </a:lnTo>
                  <a:lnTo>
                    <a:pt x="55" y="188"/>
                  </a:lnTo>
                  <a:lnTo>
                    <a:pt x="63" y="188"/>
                  </a:lnTo>
                  <a:lnTo>
                    <a:pt x="63" y="188"/>
                  </a:lnTo>
                  <a:lnTo>
                    <a:pt x="63" y="188"/>
                  </a:lnTo>
                  <a:lnTo>
                    <a:pt x="69" y="188"/>
                  </a:lnTo>
                  <a:lnTo>
                    <a:pt x="77" y="188"/>
                  </a:lnTo>
                  <a:lnTo>
                    <a:pt x="77" y="188"/>
                  </a:lnTo>
                  <a:lnTo>
                    <a:pt x="83" y="188"/>
                  </a:lnTo>
                  <a:lnTo>
                    <a:pt x="91" y="181"/>
                  </a:lnTo>
                  <a:lnTo>
                    <a:pt x="91" y="181"/>
                  </a:lnTo>
                  <a:lnTo>
                    <a:pt x="97" y="174"/>
                  </a:lnTo>
                  <a:lnTo>
                    <a:pt x="97" y="167"/>
                  </a:lnTo>
                  <a:lnTo>
                    <a:pt x="105" y="167"/>
                  </a:lnTo>
                  <a:lnTo>
                    <a:pt x="105" y="153"/>
                  </a:lnTo>
                  <a:lnTo>
                    <a:pt x="105" y="146"/>
                  </a:lnTo>
                  <a:lnTo>
                    <a:pt x="105" y="132"/>
                  </a:lnTo>
                  <a:lnTo>
                    <a:pt x="105" y="126"/>
                  </a:lnTo>
                  <a:lnTo>
                    <a:pt x="105" y="112"/>
                  </a:lnTo>
                  <a:lnTo>
                    <a:pt x="105" y="98"/>
                  </a:lnTo>
                  <a:lnTo>
                    <a:pt x="105" y="90"/>
                  </a:lnTo>
                  <a:lnTo>
                    <a:pt x="105" y="76"/>
                  </a:lnTo>
                  <a:lnTo>
                    <a:pt x="105" y="70"/>
                  </a:lnTo>
                  <a:lnTo>
                    <a:pt x="105" y="56"/>
                  </a:lnTo>
                  <a:lnTo>
                    <a:pt x="97" y="49"/>
                  </a:lnTo>
                  <a:lnTo>
                    <a:pt x="97" y="42"/>
                  </a:lnTo>
                  <a:lnTo>
                    <a:pt x="91" y="42"/>
                  </a:lnTo>
                  <a:lnTo>
                    <a:pt x="91" y="35"/>
                  </a:lnTo>
                  <a:lnTo>
                    <a:pt x="83" y="35"/>
                  </a:lnTo>
                  <a:lnTo>
                    <a:pt x="77" y="28"/>
                  </a:lnTo>
                  <a:lnTo>
                    <a:pt x="77" y="28"/>
                  </a:lnTo>
                  <a:lnTo>
                    <a:pt x="69" y="28"/>
                  </a:lnTo>
                  <a:lnTo>
                    <a:pt x="63" y="28"/>
                  </a:lnTo>
                  <a:lnTo>
                    <a:pt x="63" y="28"/>
                  </a:lnTo>
                  <a:lnTo>
                    <a:pt x="55" y="28"/>
                  </a:lnTo>
                  <a:lnTo>
                    <a:pt x="55" y="28"/>
                  </a:lnTo>
                  <a:lnTo>
                    <a:pt x="49" y="28"/>
                  </a:lnTo>
                  <a:lnTo>
                    <a:pt x="49" y="28"/>
                  </a:lnTo>
                  <a:lnTo>
                    <a:pt x="49" y="28"/>
                  </a:lnTo>
                  <a:lnTo>
                    <a:pt x="41" y="35"/>
                  </a:lnTo>
                  <a:lnTo>
                    <a:pt x="41" y="35"/>
                  </a:lnTo>
                  <a:lnTo>
                    <a:pt x="41" y="35"/>
                  </a:lnTo>
                  <a:lnTo>
                    <a:pt x="35" y="42"/>
                  </a:lnTo>
                  <a:lnTo>
                    <a:pt x="35" y="42"/>
                  </a:lnTo>
                  <a:lnTo>
                    <a:pt x="35" y="42"/>
                  </a:lnTo>
                  <a:lnTo>
                    <a:pt x="28" y="49"/>
                  </a:lnTo>
                  <a:lnTo>
                    <a:pt x="28" y="49"/>
                  </a:lnTo>
                  <a:lnTo>
                    <a:pt x="28" y="56"/>
                  </a:lnTo>
                  <a:lnTo>
                    <a:pt x="28" y="62"/>
                  </a:lnTo>
                  <a:lnTo>
                    <a:pt x="28" y="62"/>
                  </a:lnTo>
                  <a:lnTo>
                    <a:pt x="28" y="70"/>
                  </a:lnTo>
                  <a:lnTo>
                    <a:pt x="28" y="76"/>
                  </a:lnTo>
                  <a:lnTo>
                    <a:pt x="28" y="84"/>
                  </a:lnTo>
                  <a:lnTo>
                    <a:pt x="28" y="90"/>
                  </a:lnTo>
                  <a:lnTo>
                    <a:pt x="28" y="98"/>
                  </a:lnTo>
                  <a:lnTo>
                    <a:pt x="28" y="10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4952" name="Freeform 280"/>
            <p:cNvSpPr>
              <a:spLocks noEditPoints="1"/>
            </p:cNvSpPr>
            <p:nvPr/>
          </p:nvSpPr>
          <p:spPr bwMode="auto">
            <a:xfrm>
              <a:off x="1711" y="5988"/>
              <a:ext cx="66" cy="107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0" y="62"/>
                </a:cxn>
                <a:cxn ang="0">
                  <a:pos x="7" y="35"/>
                </a:cxn>
                <a:cxn ang="0">
                  <a:pos x="21" y="21"/>
                </a:cxn>
                <a:cxn ang="0">
                  <a:pos x="28" y="7"/>
                </a:cxn>
                <a:cxn ang="0">
                  <a:pos x="49" y="0"/>
                </a:cxn>
                <a:cxn ang="0">
                  <a:pos x="70" y="0"/>
                </a:cxn>
                <a:cxn ang="0">
                  <a:pos x="90" y="7"/>
                </a:cxn>
                <a:cxn ang="0">
                  <a:pos x="104" y="14"/>
                </a:cxn>
                <a:cxn ang="0">
                  <a:pos x="118" y="28"/>
                </a:cxn>
                <a:cxn ang="0">
                  <a:pos x="126" y="49"/>
                </a:cxn>
                <a:cxn ang="0">
                  <a:pos x="132" y="76"/>
                </a:cxn>
                <a:cxn ang="0">
                  <a:pos x="132" y="112"/>
                </a:cxn>
                <a:cxn ang="0">
                  <a:pos x="132" y="146"/>
                </a:cxn>
                <a:cxn ang="0">
                  <a:pos x="126" y="174"/>
                </a:cxn>
                <a:cxn ang="0">
                  <a:pos x="118" y="195"/>
                </a:cxn>
                <a:cxn ang="0">
                  <a:pos x="104" y="209"/>
                </a:cxn>
                <a:cxn ang="0">
                  <a:pos x="90" y="216"/>
                </a:cxn>
                <a:cxn ang="0">
                  <a:pos x="70" y="216"/>
                </a:cxn>
                <a:cxn ang="0">
                  <a:pos x="56" y="216"/>
                </a:cxn>
                <a:cxn ang="0">
                  <a:pos x="42" y="216"/>
                </a:cxn>
                <a:cxn ang="0">
                  <a:pos x="28" y="209"/>
                </a:cxn>
                <a:cxn ang="0">
                  <a:pos x="21" y="209"/>
                </a:cxn>
                <a:cxn ang="0">
                  <a:pos x="7" y="188"/>
                </a:cxn>
                <a:cxn ang="0">
                  <a:pos x="0" y="160"/>
                </a:cxn>
                <a:cxn ang="0">
                  <a:pos x="0" y="132"/>
                </a:cxn>
                <a:cxn ang="0">
                  <a:pos x="0" y="112"/>
                </a:cxn>
                <a:cxn ang="0">
                  <a:pos x="28" y="132"/>
                </a:cxn>
                <a:cxn ang="0">
                  <a:pos x="28" y="160"/>
                </a:cxn>
                <a:cxn ang="0">
                  <a:pos x="35" y="181"/>
                </a:cxn>
                <a:cxn ang="0">
                  <a:pos x="49" y="188"/>
                </a:cxn>
                <a:cxn ang="0">
                  <a:pos x="63" y="188"/>
                </a:cxn>
                <a:cxn ang="0">
                  <a:pos x="70" y="188"/>
                </a:cxn>
                <a:cxn ang="0">
                  <a:pos x="84" y="188"/>
                </a:cxn>
                <a:cxn ang="0">
                  <a:pos x="98" y="174"/>
                </a:cxn>
                <a:cxn ang="0">
                  <a:pos x="104" y="153"/>
                </a:cxn>
                <a:cxn ang="0">
                  <a:pos x="104" y="126"/>
                </a:cxn>
                <a:cxn ang="0">
                  <a:pos x="104" y="90"/>
                </a:cxn>
                <a:cxn ang="0">
                  <a:pos x="104" y="56"/>
                </a:cxn>
                <a:cxn ang="0">
                  <a:pos x="90" y="42"/>
                </a:cxn>
                <a:cxn ang="0">
                  <a:pos x="76" y="28"/>
                </a:cxn>
                <a:cxn ang="0">
                  <a:pos x="63" y="28"/>
                </a:cxn>
                <a:cxn ang="0">
                  <a:pos x="56" y="28"/>
                </a:cxn>
                <a:cxn ang="0">
                  <a:pos x="49" y="28"/>
                </a:cxn>
                <a:cxn ang="0">
                  <a:pos x="42" y="35"/>
                </a:cxn>
                <a:cxn ang="0">
                  <a:pos x="35" y="42"/>
                </a:cxn>
                <a:cxn ang="0">
                  <a:pos x="28" y="56"/>
                </a:cxn>
                <a:cxn ang="0">
                  <a:pos x="28" y="70"/>
                </a:cxn>
                <a:cxn ang="0">
                  <a:pos x="28" y="90"/>
                </a:cxn>
              </a:cxnLst>
              <a:rect l="0" t="0" r="r" b="b"/>
              <a:pathLst>
                <a:path w="132" h="216">
                  <a:moveTo>
                    <a:pt x="0" y="112"/>
                  </a:moveTo>
                  <a:lnTo>
                    <a:pt x="0" y="104"/>
                  </a:lnTo>
                  <a:lnTo>
                    <a:pt x="0" y="90"/>
                  </a:lnTo>
                  <a:lnTo>
                    <a:pt x="0" y="76"/>
                  </a:lnTo>
                  <a:lnTo>
                    <a:pt x="0" y="70"/>
                  </a:lnTo>
                  <a:lnTo>
                    <a:pt x="0" y="62"/>
                  </a:lnTo>
                  <a:lnTo>
                    <a:pt x="0" y="49"/>
                  </a:lnTo>
                  <a:lnTo>
                    <a:pt x="7" y="42"/>
                  </a:lnTo>
                  <a:lnTo>
                    <a:pt x="7" y="35"/>
                  </a:lnTo>
                  <a:lnTo>
                    <a:pt x="14" y="28"/>
                  </a:lnTo>
                  <a:lnTo>
                    <a:pt x="14" y="21"/>
                  </a:lnTo>
                  <a:lnTo>
                    <a:pt x="21" y="21"/>
                  </a:lnTo>
                  <a:lnTo>
                    <a:pt x="21" y="14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63" y="0"/>
                  </a:lnTo>
                  <a:lnTo>
                    <a:pt x="70" y="0"/>
                  </a:lnTo>
                  <a:lnTo>
                    <a:pt x="76" y="0"/>
                  </a:lnTo>
                  <a:lnTo>
                    <a:pt x="84" y="0"/>
                  </a:lnTo>
                  <a:lnTo>
                    <a:pt x="90" y="7"/>
                  </a:lnTo>
                  <a:lnTo>
                    <a:pt x="98" y="7"/>
                  </a:lnTo>
                  <a:lnTo>
                    <a:pt x="98" y="14"/>
                  </a:lnTo>
                  <a:lnTo>
                    <a:pt x="104" y="14"/>
                  </a:lnTo>
                  <a:lnTo>
                    <a:pt x="112" y="21"/>
                  </a:lnTo>
                  <a:lnTo>
                    <a:pt x="112" y="28"/>
                  </a:lnTo>
                  <a:lnTo>
                    <a:pt x="118" y="28"/>
                  </a:lnTo>
                  <a:lnTo>
                    <a:pt x="118" y="35"/>
                  </a:lnTo>
                  <a:lnTo>
                    <a:pt x="126" y="42"/>
                  </a:lnTo>
                  <a:lnTo>
                    <a:pt x="126" y="49"/>
                  </a:lnTo>
                  <a:lnTo>
                    <a:pt x="126" y="56"/>
                  </a:lnTo>
                  <a:lnTo>
                    <a:pt x="132" y="62"/>
                  </a:lnTo>
                  <a:lnTo>
                    <a:pt x="132" y="76"/>
                  </a:lnTo>
                  <a:lnTo>
                    <a:pt x="132" y="90"/>
                  </a:lnTo>
                  <a:lnTo>
                    <a:pt x="132" y="98"/>
                  </a:lnTo>
                  <a:lnTo>
                    <a:pt x="132" y="112"/>
                  </a:lnTo>
                  <a:lnTo>
                    <a:pt x="132" y="126"/>
                  </a:lnTo>
                  <a:lnTo>
                    <a:pt x="132" y="140"/>
                  </a:lnTo>
                  <a:lnTo>
                    <a:pt x="132" y="146"/>
                  </a:lnTo>
                  <a:lnTo>
                    <a:pt x="132" y="153"/>
                  </a:lnTo>
                  <a:lnTo>
                    <a:pt x="132" y="160"/>
                  </a:lnTo>
                  <a:lnTo>
                    <a:pt x="126" y="174"/>
                  </a:lnTo>
                  <a:lnTo>
                    <a:pt x="126" y="181"/>
                  </a:lnTo>
                  <a:lnTo>
                    <a:pt x="118" y="188"/>
                  </a:lnTo>
                  <a:lnTo>
                    <a:pt x="118" y="195"/>
                  </a:lnTo>
                  <a:lnTo>
                    <a:pt x="112" y="195"/>
                  </a:lnTo>
                  <a:lnTo>
                    <a:pt x="112" y="202"/>
                  </a:lnTo>
                  <a:lnTo>
                    <a:pt x="104" y="209"/>
                  </a:lnTo>
                  <a:lnTo>
                    <a:pt x="98" y="209"/>
                  </a:lnTo>
                  <a:lnTo>
                    <a:pt x="98" y="216"/>
                  </a:lnTo>
                  <a:lnTo>
                    <a:pt x="90" y="216"/>
                  </a:lnTo>
                  <a:lnTo>
                    <a:pt x="84" y="216"/>
                  </a:lnTo>
                  <a:lnTo>
                    <a:pt x="76" y="216"/>
                  </a:lnTo>
                  <a:lnTo>
                    <a:pt x="70" y="216"/>
                  </a:lnTo>
                  <a:lnTo>
                    <a:pt x="70" y="216"/>
                  </a:lnTo>
                  <a:lnTo>
                    <a:pt x="63" y="216"/>
                  </a:lnTo>
                  <a:lnTo>
                    <a:pt x="56" y="216"/>
                  </a:lnTo>
                  <a:lnTo>
                    <a:pt x="49" y="216"/>
                  </a:lnTo>
                  <a:lnTo>
                    <a:pt x="42" y="216"/>
                  </a:lnTo>
                  <a:lnTo>
                    <a:pt x="42" y="216"/>
                  </a:lnTo>
                  <a:lnTo>
                    <a:pt x="35" y="216"/>
                  </a:lnTo>
                  <a:lnTo>
                    <a:pt x="28" y="216"/>
                  </a:lnTo>
                  <a:lnTo>
                    <a:pt x="28" y="209"/>
                  </a:lnTo>
                  <a:lnTo>
                    <a:pt x="21" y="209"/>
                  </a:lnTo>
                  <a:lnTo>
                    <a:pt x="21" y="209"/>
                  </a:lnTo>
                  <a:lnTo>
                    <a:pt x="21" y="209"/>
                  </a:lnTo>
                  <a:lnTo>
                    <a:pt x="14" y="202"/>
                  </a:lnTo>
                  <a:lnTo>
                    <a:pt x="14" y="195"/>
                  </a:lnTo>
                  <a:lnTo>
                    <a:pt x="7" y="188"/>
                  </a:lnTo>
                  <a:lnTo>
                    <a:pt x="7" y="181"/>
                  </a:lnTo>
                  <a:lnTo>
                    <a:pt x="0" y="174"/>
                  </a:lnTo>
                  <a:lnTo>
                    <a:pt x="0" y="160"/>
                  </a:lnTo>
                  <a:lnTo>
                    <a:pt x="0" y="153"/>
                  </a:lnTo>
                  <a:lnTo>
                    <a:pt x="0" y="146"/>
                  </a:lnTo>
                  <a:lnTo>
                    <a:pt x="0" y="132"/>
                  </a:lnTo>
                  <a:lnTo>
                    <a:pt x="0" y="126"/>
                  </a:lnTo>
                  <a:lnTo>
                    <a:pt x="0" y="118"/>
                  </a:lnTo>
                  <a:lnTo>
                    <a:pt x="0" y="112"/>
                  </a:lnTo>
                  <a:close/>
                  <a:moveTo>
                    <a:pt x="28" y="104"/>
                  </a:moveTo>
                  <a:lnTo>
                    <a:pt x="28" y="126"/>
                  </a:lnTo>
                  <a:lnTo>
                    <a:pt x="28" y="132"/>
                  </a:lnTo>
                  <a:lnTo>
                    <a:pt x="28" y="146"/>
                  </a:lnTo>
                  <a:lnTo>
                    <a:pt x="28" y="153"/>
                  </a:lnTo>
                  <a:lnTo>
                    <a:pt x="28" y="160"/>
                  </a:lnTo>
                  <a:lnTo>
                    <a:pt x="28" y="167"/>
                  </a:lnTo>
                  <a:lnTo>
                    <a:pt x="35" y="174"/>
                  </a:lnTo>
                  <a:lnTo>
                    <a:pt x="35" y="181"/>
                  </a:lnTo>
                  <a:lnTo>
                    <a:pt x="42" y="181"/>
                  </a:lnTo>
                  <a:lnTo>
                    <a:pt x="42" y="188"/>
                  </a:lnTo>
                  <a:lnTo>
                    <a:pt x="49" y="188"/>
                  </a:lnTo>
                  <a:lnTo>
                    <a:pt x="49" y="188"/>
                  </a:lnTo>
                  <a:lnTo>
                    <a:pt x="56" y="188"/>
                  </a:lnTo>
                  <a:lnTo>
                    <a:pt x="63" y="188"/>
                  </a:lnTo>
                  <a:lnTo>
                    <a:pt x="63" y="188"/>
                  </a:lnTo>
                  <a:lnTo>
                    <a:pt x="63" y="188"/>
                  </a:lnTo>
                  <a:lnTo>
                    <a:pt x="70" y="188"/>
                  </a:lnTo>
                  <a:lnTo>
                    <a:pt x="76" y="188"/>
                  </a:lnTo>
                  <a:lnTo>
                    <a:pt x="76" y="188"/>
                  </a:lnTo>
                  <a:lnTo>
                    <a:pt x="84" y="188"/>
                  </a:lnTo>
                  <a:lnTo>
                    <a:pt x="90" y="181"/>
                  </a:lnTo>
                  <a:lnTo>
                    <a:pt x="90" y="181"/>
                  </a:lnTo>
                  <a:lnTo>
                    <a:pt x="98" y="174"/>
                  </a:lnTo>
                  <a:lnTo>
                    <a:pt x="98" y="167"/>
                  </a:lnTo>
                  <a:lnTo>
                    <a:pt x="104" y="167"/>
                  </a:lnTo>
                  <a:lnTo>
                    <a:pt x="104" y="153"/>
                  </a:lnTo>
                  <a:lnTo>
                    <a:pt x="104" y="146"/>
                  </a:lnTo>
                  <a:lnTo>
                    <a:pt x="104" y="132"/>
                  </a:lnTo>
                  <a:lnTo>
                    <a:pt x="104" y="126"/>
                  </a:lnTo>
                  <a:lnTo>
                    <a:pt x="104" y="112"/>
                  </a:lnTo>
                  <a:lnTo>
                    <a:pt x="104" y="98"/>
                  </a:lnTo>
                  <a:lnTo>
                    <a:pt x="104" y="90"/>
                  </a:lnTo>
                  <a:lnTo>
                    <a:pt x="104" y="76"/>
                  </a:lnTo>
                  <a:lnTo>
                    <a:pt x="104" y="70"/>
                  </a:lnTo>
                  <a:lnTo>
                    <a:pt x="104" y="56"/>
                  </a:lnTo>
                  <a:lnTo>
                    <a:pt x="98" y="49"/>
                  </a:lnTo>
                  <a:lnTo>
                    <a:pt x="98" y="42"/>
                  </a:lnTo>
                  <a:lnTo>
                    <a:pt x="90" y="42"/>
                  </a:lnTo>
                  <a:lnTo>
                    <a:pt x="90" y="35"/>
                  </a:lnTo>
                  <a:lnTo>
                    <a:pt x="84" y="35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0" y="28"/>
                  </a:lnTo>
                  <a:lnTo>
                    <a:pt x="63" y="28"/>
                  </a:lnTo>
                  <a:lnTo>
                    <a:pt x="63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49" y="28"/>
                  </a:lnTo>
                  <a:lnTo>
                    <a:pt x="49" y="28"/>
                  </a:lnTo>
                  <a:lnTo>
                    <a:pt x="49" y="28"/>
                  </a:lnTo>
                  <a:lnTo>
                    <a:pt x="42" y="35"/>
                  </a:lnTo>
                  <a:lnTo>
                    <a:pt x="42" y="35"/>
                  </a:lnTo>
                  <a:lnTo>
                    <a:pt x="42" y="35"/>
                  </a:lnTo>
                  <a:lnTo>
                    <a:pt x="35" y="42"/>
                  </a:lnTo>
                  <a:lnTo>
                    <a:pt x="35" y="42"/>
                  </a:lnTo>
                  <a:lnTo>
                    <a:pt x="35" y="42"/>
                  </a:lnTo>
                  <a:lnTo>
                    <a:pt x="28" y="49"/>
                  </a:lnTo>
                  <a:lnTo>
                    <a:pt x="28" y="49"/>
                  </a:lnTo>
                  <a:lnTo>
                    <a:pt x="28" y="56"/>
                  </a:lnTo>
                  <a:lnTo>
                    <a:pt x="28" y="62"/>
                  </a:lnTo>
                  <a:lnTo>
                    <a:pt x="28" y="62"/>
                  </a:lnTo>
                  <a:lnTo>
                    <a:pt x="28" y="70"/>
                  </a:lnTo>
                  <a:lnTo>
                    <a:pt x="28" y="76"/>
                  </a:lnTo>
                  <a:lnTo>
                    <a:pt x="28" y="84"/>
                  </a:lnTo>
                  <a:lnTo>
                    <a:pt x="28" y="90"/>
                  </a:lnTo>
                  <a:lnTo>
                    <a:pt x="28" y="98"/>
                  </a:lnTo>
                  <a:lnTo>
                    <a:pt x="28" y="10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4953" name="Rectangle 281"/>
            <p:cNvSpPr>
              <a:spLocks noChangeArrowheads="1"/>
            </p:cNvSpPr>
            <p:nvPr/>
          </p:nvSpPr>
          <p:spPr bwMode="auto">
            <a:xfrm>
              <a:off x="502" y="6159"/>
              <a:ext cx="314" cy="156"/>
            </a:xfrm>
            <a:prstGeom prst="rect">
              <a:avLst/>
            </a:prstGeom>
            <a:solidFill>
              <a:srgbClr val="660000"/>
            </a:solidFill>
            <a:ln w="25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4954" name="Freeform 282"/>
            <p:cNvSpPr>
              <a:spLocks/>
            </p:cNvSpPr>
            <p:nvPr/>
          </p:nvSpPr>
          <p:spPr bwMode="auto">
            <a:xfrm>
              <a:off x="878" y="6165"/>
              <a:ext cx="73" cy="108"/>
            </a:xfrm>
            <a:custGeom>
              <a:avLst/>
              <a:gdLst/>
              <a:ahLst/>
              <a:cxnLst>
                <a:cxn ang="0">
                  <a:pos x="7" y="215"/>
                </a:cxn>
                <a:cxn ang="0">
                  <a:pos x="0" y="215"/>
                </a:cxn>
                <a:cxn ang="0">
                  <a:pos x="0" y="209"/>
                </a:cxn>
                <a:cxn ang="0">
                  <a:pos x="0" y="209"/>
                </a:cxn>
                <a:cxn ang="0">
                  <a:pos x="0" y="201"/>
                </a:cxn>
                <a:cxn ang="0">
                  <a:pos x="14" y="187"/>
                </a:cxn>
                <a:cxn ang="0">
                  <a:pos x="21" y="173"/>
                </a:cxn>
                <a:cxn ang="0">
                  <a:pos x="35" y="160"/>
                </a:cxn>
                <a:cxn ang="0">
                  <a:pos x="41" y="153"/>
                </a:cxn>
                <a:cxn ang="0">
                  <a:pos x="55" y="139"/>
                </a:cxn>
                <a:cxn ang="0">
                  <a:pos x="83" y="118"/>
                </a:cxn>
                <a:cxn ang="0">
                  <a:pos x="98" y="97"/>
                </a:cxn>
                <a:cxn ang="0">
                  <a:pos x="112" y="83"/>
                </a:cxn>
                <a:cxn ang="0">
                  <a:pos x="112" y="76"/>
                </a:cxn>
                <a:cxn ang="0">
                  <a:pos x="112" y="62"/>
                </a:cxn>
                <a:cxn ang="0">
                  <a:pos x="112" y="48"/>
                </a:cxn>
                <a:cxn ang="0">
                  <a:pos x="105" y="34"/>
                </a:cxn>
                <a:cxn ang="0">
                  <a:pos x="98" y="28"/>
                </a:cxn>
                <a:cxn ang="0">
                  <a:pos x="83" y="28"/>
                </a:cxn>
                <a:cxn ang="0">
                  <a:pos x="69" y="28"/>
                </a:cxn>
                <a:cxn ang="0">
                  <a:pos x="63" y="28"/>
                </a:cxn>
                <a:cxn ang="0">
                  <a:pos x="49" y="34"/>
                </a:cxn>
                <a:cxn ang="0">
                  <a:pos x="41" y="48"/>
                </a:cxn>
                <a:cxn ang="0">
                  <a:pos x="41" y="56"/>
                </a:cxn>
                <a:cxn ang="0">
                  <a:pos x="14" y="56"/>
                </a:cxn>
                <a:cxn ang="0">
                  <a:pos x="14" y="42"/>
                </a:cxn>
                <a:cxn ang="0">
                  <a:pos x="21" y="20"/>
                </a:cxn>
                <a:cxn ang="0">
                  <a:pos x="35" y="6"/>
                </a:cxn>
                <a:cxn ang="0">
                  <a:pos x="55" y="0"/>
                </a:cxn>
                <a:cxn ang="0">
                  <a:pos x="69" y="0"/>
                </a:cxn>
                <a:cxn ang="0">
                  <a:pos x="91" y="0"/>
                </a:cxn>
                <a:cxn ang="0">
                  <a:pos x="112" y="6"/>
                </a:cxn>
                <a:cxn ang="0">
                  <a:pos x="133" y="28"/>
                </a:cxn>
                <a:cxn ang="0">
                  <a:pos x="140" y="42"/>
                </a:cxn>
                <a:cxn ang="0">
                  <a:pos x="140" y="56"/>
                </a:cxn>
                <a:cxn ang="0">
                  <a:pos x="140" y="70"/>
                </a:cxn>
                <a:cxn ang="0">
                  <a:pos x="140" y="83"/>
                </a:cxn>
                <a:cxn ang="0">
                  <a:pos x="133" y="97"/>
                </a:cxn>
                <a:cxn ang="0">
                  <a:pos x="119" y="111"/>
                </a:cxn>
                <a:cxn ang="0">
                  <a:pos x="112" y="125"/>
                </a:cxn>
                <a:cxn ang="0">
                  <a:pos x="91" y="146"/>
                </a:cxn>
                <a:cxn ang="0">
                  <a:pos x="69" y="160"/>
                </a:cxn>
                <a:cxn ang="0">
                  <a:pos x="55" y="173"/>
                </a:cxn>
                <a:cxn ang="0">
                  <a:pos x="49" y="181"/>
                </a:cxn>
                <a:cxn ang="0">
                  <a:pos x="41" y="181"/>
                </a:cxn>
                <a:cxn ang="0">
                  <a:pos x="41" y="187"/>
                </a:cxn>
              </a:cxnLst>
              <a:rect l="0" t="0" r="r" b="b"/>
              <a:pathLst>
                <a:path w="147" h="215">
                  <a:moveTo>
                    <a:pt x="147" y="187"/>
                  </a:moveTo>
                  <a:lnTo>
                    <a:pt x="147" y="215"/>
                  </a:lnTo>
                  <a:lnTo>
                    <a:pt x="7" y="215"/>
                  </a:lnTo>
                  <a:lnTo>
                    <a:pt x="0" y="215"/>
                  </a:lnTo>
                  <a:lnTo>
                    <a:pt x="0" y="215"/>
                  </a:lnTo>
                  <a:lnTo>
                    <a:pt x="0" y="215"/>
                  </a:lnTo>
                  <a:lnTo>
                    <a:pt x="0" y="215"/>
                  </a:lnTo>
                  <a:lnTo>
                    <a:pt x="0" y="215"/>
                  </a:lnTo>
                  <a:lnTo>
                    <a:pt x="0" y="209"/>
                  </a:lnTo>
                  <a:lnTo>
                    <a:pt x="0" y="209"/>
                  </a:lnTo>
                  <a:lnTo>
                    <a:pt x="0" y="209"/>
                  </a:lnTo>
                  <a:lnTo>
                    <a:pt x="0" y="209"/>
                  </a:lnTo>
                  <a:lnTo>
                    <a:pt x="0" y="209"/>
                  </a:lnTo>
                  <a:lnTo>
                    <a:pt x="0" y="209"/>
                  </a:lnTo>
                  <a:lnTo>
                    <a:pt x="0" y="201"/>
                  </a:lnTo>
                  <a:lnTo>
                    <a:pt x="7" y="201"/>
                  </a:lnTo>
                  <a:lnTo>
                    <a:pt x="7" y="195"/>
                  </a:lnTo>
                  <a:lnTo>
                    <a:pt x="14" y="187"/>
                  </a:lnTo>
                  <a:lnTo>
                    <a:pt x="14" y="181"/>
                  </a:lnTo>
                  <a:lnTo>
                    <a:pt x="21" y="173"/>
                  </a:lnTo>
                  <a:lnTo>
                    <a:pt x="21" y="173"/>
                  </a:lnTo>
                  <a:lnTo>
                    <a:pt x="28" y="167"/>
                  </a:lnTo>
                  <a:lnTo>
                    <a:pt x="28" y="167"/>
                  </a:lnTo>
                  <a:lnTo>
                    <a:pt x="35" y="160"/>
                  </a:lnTo>
                  <a:lnTo>
                    <a:pt x="35" y="160"/>
                  </a:lnTo>
                  <a:lnTo>
                    <a:pt x="41" y="153"/>
                  </a:lnTo>
                  <a:lnTo>
                    <a:pt x="41" y="153"/>
                  </a:lnTo>
                  <a:lnTo>
                    <a:pt x="49" y="146"/>
                  </a:lnTo>
                  <a:lnTo>
                    <a:pt x="49" y="146"/>
                  </a:lnTo>
                  <a:lnTo>
                    <a:pt x="55" y="139"/>
                  </a:lnTo>
                  <a:lnTo>
                    <a:pt x="63" y="132"/>
                  </a:lnTo>
                  <a:lnTo>
                    <a:pt x="77" y="125"/>
                  </a:lnTo>
                  <a:lnTo>
                    <a:pt x="83" y="118"/>
                  </a:lnTo>
                  <a:lnTo>
                    <a:pt x="91" y="111"/>
                  </a:lnTo>
                  <a:lnTo>
                    <a:pt x="98" y="104"/>
                  </a:lnTo>
                  <a:lnTo>
                    <a:pt x="98" y="97"/>
                  </a:lnTo>
                  <a:lnTo>
                    <a:pt x="105" y="97"/>
                  </a:lnTo>
                  <a:lnTo>
                    <a:pt x="105" y="90"/>
                  </a:lnTo>
                  <a:lnTo>
                    <a:pt x="112" y="83"/>
                  </a:lnTo>
                  <a:lnTo>
                    <a:pt x="112" y="83"/>
                  </a:lnTo>
                  <a:lnTo>
                    <a:pt x="112" y="76"/>
                  </a:lnTo>
                  <a:lnTo>
                    <a:pt x="112" y="76"/>
                  </a:lnTo>
                  <a:lnTo>
                    <a:pt x="112" y="70"/>
                  </a:lnTo>
                  <a:lnTo>
                    <a:pt x="112" y="70"/>
                  </a:lnTo>
                  <a:lnTo>
                    <a:pt x="112" y="62"/>
                  </a:lnTo>
                  <a:lnTo>
                    <a:pt x="112" y="62"/>
                  </a:lnTo>
                  <a:lnTo>
                    <a:pt x="112" y="56"/>
                  </a:lnTo>
                  <a:lnTo>
                    <a:pt x="112" y="48"/>
                  </a:lnTo>
                  <a:lnTo>
                    <a:pt x="112" y="42"/>
                  </a:lnTo>
                  <a:lnTo>
                    <a:pt x="112" y="42"/>
                  </a:lnTo>
                  <a:lnTo>
                    <a:pt x="105" y="34"/>
                  </a:lnTo>
                  <a:lnTo>
                    <a:pt x="105" y="34"/>
                  </a:lnTo>
                  <a:lnTo>
                    <a:pt x="98" y="28"/>
                  </a:lnTo>
                  <a:lnTo>
                    <a:pt x="98" y="28"/>
                  </a:lnTo>
                  <a:lnTo>
                    <a:pt x="91" y="28"/>
                  </a:lnTo>
                  <a:lnTo>
                    <a:pt x="91" y="28"/>
                  </a:lnTo>
                  <a:lnTo>
                    <a:pt x="83" y="28"/>
                  </a:lnTo>
                  <a:lnTo>
                    <a:pt x="77" y="28"/>
                  </a:lnTo>
                  <a:lnTo>
                    <a:pt x="77" y="28"/>
                  </a:lnTo>
                  <a:lnTo>
                    <a:pt x="69" y="28"/>
                  </a:lnTo>
                  <a:lnTo>
                    <a:pt x="63" y="28"/>
                  </a:lnTo>
                  <a:lnTo>
                    <a:pt x="63" y="28"/>
                  </a:lnTo>
                  <a:lnTo>
                    <a:pt x="63" y="28"/>
                  </a:lnTo>
                  <a:lnTo>
                    <a:pt x="55" y="28"/>
                  </a:lnTo>
                  <a:lnTo>
                    <a:pt x="55" y="34"/>
                  </a:lnTo>
                  <a:lnTo>
                    <a:pt x="49" y="34"/>
                  </a:lnTo>
                  <a:lnTo>
                    <a:pt x="49" y="42"/>
                  </a:lnTo>
                  <a:lnTo>
                    <a:pt x="41" y="42"/>
                  </a:lnTo>
                  <a:lnTo>
                    <a:pt x="41" y="48"/>
                  </a:lnTo>
                  <a:lnTo>
                    <a:pt x="41" y="48"/>
                  </a:lnTo>
                  <a:lnTo>
                    <a:pt x="41" y="56"/>
                  </a:lnTo>
                  <a:lnTo>
                    <a:pt x="41" y="56"/>
                  </a:lnTo>
                  <a:lnTo>
                    <a:pt x="41" y="62"/>
                  </a:lnTo>
                  <a:lnTo>
                    <a:pt x="41" y="62"/>
                  </a:lnTo>
                  <a:lnTo>
                    <a:pt x="14" y="56"/>
                  </a:lnTo>
                  <a:lnTo>
                    <a:pt x="14" y="48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4" y="34"/>
                  </a:lnTo>
                  <a:lnTo>
                    <a:pt x="21" y="28"/>
                  </a:lnTo>
                  <a:lnTo>
                    <a:pt x="21" y="20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35" y="6"/>
                  </a:lnTo>
                  <a:lnTo>
                    <a:pt x="41" y="6"/>
                  </a:lnTo>
                  <a:lnTo>
                    <a:pt x="49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63" y="0"/>
                  </a:lnTo>
                  <a:lnTo>
                    <a:pt x="69" y="0"/>
                  </a:lnTo>
                  <a:lnTo>
                    <a:pt x="77" y="0"/>
                  </a:lnTo>
                  <a:lnTo>
                    <a:pt x="83" y="0"/>
                  </a:lnTo>
                  <a:lnTo>
                    <a:pt x="91" y="0"/>
                  </a:lnTo>
                  <a:lnTo>
                    <a:pt x="98" y="6"/>
                  </a:lnTo>
                  <a:lnTo>
                    <a:pt x="105" y="6"/>
                  </a:lnTo>
                  <a:lnTo>
                    <a:pt x="112" y="6"/>
                  </a:lnTo>
                  <a:lnTo>
                    <a:pt x="119" y="14"/>
                  </a:lnTo>
                  <a:lnTo>
                    <a:pt x="126" y="20"/>
                  </a:lnTo>
                  <a:lnTo>
                    <a:pt x="133" y="28"/>
                  </a:lnTo>
                  <a:lnTo>
                    <a:pt x="133" y="28"/>
                  </a:lnTo>
                  <a:lnTo>
                    <a:pt x="140" y="34"/>
                  </a:lnTo>
                  <a:lnTo>
                    <a:pt x="140" y="42"/>
                  </a:lnTo>
                  <a:lnTo>
                    <a:pt x="140" y="48"/>
                  </a:lnTo>
                  <a:lnTo>
                    <a:pt x="140" y="56"/>
                  </a:lnTo>
                  <a:lnTo>
                    <a:pt x="140" y="56"/>
                  </a:lnTo>
                  <a:lnTo>
                    <a:pt x="140" y="62"/>
                  </a:lnTo>
                  <a:lnTo>
                    <a:pt x="140" y="70"/>
                  </a:lnTo>
                  <a:lnTo>
                    <a:pt x="140" y="70"/>
                  </a:lnTo>
                  <a:lnTo>
                    <a:pt x="140" y="76"/>
                  </a:lnTo>
                  <a:lnTo>
                    <a:pt x="140" y="83"/>
                  </a:lnTo>
                  <a:lnTo>
                    <a:pt x="140" y="83"/>
                  </a:lnTo>
                  <a:lnTo>
                    <a:pt x="133" y="90"/>
                  </a:lnTo>
                  <a:lnTo>
                    <a:pt x="133" y="97"/>
                  </a:lnTo>
                  <a:lnTo>
                    <a:pt x="133" y="97"/>
                  </a:lnTo>
                  <a:lnTo>
                    <a:pt x="126" y="104"/>
                  </a:lnTo>
                  <a:lnTo>
                    <a:pt x="126" y="104"/>
                  </a:lnTo>
                  <a:lnTo>
                    <a:pt x="119" y="111"/>
                  </a:lnTo>
                  <a:lnTo>
                    <a:pt x="119" y="118"/>
                  </a:lnTo>
                  <a:lnTo>
                    <a:pt x="112" y="118"/>
                  </a:lnTo>
                  <a:lnTo>
                    <a:pt x="112" y="125"/>
                  </a:lnTo>
                  <a:lnTo>
                    <a:pt x="105" y="132"/>
                  </a:lnTo>
                  <a:lnTo>
                    <a:pt x="98" y="139"/>
                  </a:lnTo>
                  <a:lnTo>
                    <a:pt x="91" y="146"/>
                  </a:lnTo>
                  <a:lnTo>
                    <a:pt x="83" y="153"/>
                  </a:lnTo>
                  <a:lnTo>
                    <a:pt x="69" y="160"/>
                  </a:lnTo>
                  <a:lnTo>
                    <a:pt x="69" y="160"/>
                  </a:lnTo>
                  <a:lnTo>
                    <a:pt x="63" y="167"/>
                  </a:lnTo>
                  <a:lnTo>
                    <a:pt x="55" y="167"/>
                  </a:lnTo>
                  <a:lnTo>
                    <a:pt x="55" y="173"/>
                  </a:lnTo>
                  <a:lnTo>
                    <a:pt x="49" y="173"/>
                  </a:lnTo>
                  <a:lnTo>
                    <a:pt x="49" y="173"/>
                  </a:lnTo>
                  <a:lnTo>
                    <a:pt x="49" y="181"/>
                  </a:lnTo>
                  <a:lnTo>
                    <a:pt x="49" y="181"/>
                  </a:lnTo>
                  <a:lnTo>
                    <a:pt x="49" y="181"/>
                  </a:lnTo>
                  <a:lnTo>
                    <a:pt x="41" y="181"/>
                  </a:lnTo>
                  <a:lnTo>
                    <a:pt x="41" y="187"/>
                  </a:lnTo>
                  <a:lnTo>
                    <a:pt x="41" y="187"/>
                  </a:lnTo>
                  <a:lnTo>
                    <a:pt x="41" y="187"/>
                  </a:lnTo>
                  <a:lnTo>
                    <a:pt x="41" y="187"/>
                  </a:lnTo>
                  <a:lnTo>
                    <a:pt x="147" y="18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4955" name="Freeform 283"/>
            <p:cNvSpPr>
              <a:spLocks noEditPoints="1"/>
            </p:cNvSpPr>
            <p:nvPr/>
          </p:nvSpPr>
          <p:spPr bwMode="auto">
            <a:xfrm>
              <a:off x="972" y="6165"/>
              <a:ext cx="67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0" y="62"/>
                </a:cxn>
                <a:cxn ang="0">
                  <a:pos x="8" y="34"/>
                </a:cxn>
                <a:cxn ang="0">
                  <a:pos x="22" y="20"/>
                </a:cxn>
                <a:cxn ang="0">
                  <a:pos x="28" y="6"/>
                </a:cxn>
                <a:cxn ang="0">
                  <a:pos x="50" y="0"/>
                </a:cxn>
                <a:cxn ang="0">
                  <a:pos x="70" y="0"/>
                </a:cxn>
                <a:cxn ang="0">
                  <a:pos x="91" y="6"/>
                </a:cxn>
                <a:cxn ang="0">
                  <a:pos x="105" y="14"/>
                </a:cxn>
                <a:cxn ang="0">
                  <a:pos x="119" y="28"/>
                </a:cxn>
                <a:cxn ang="0">
                  <a:pos x="126" y="48"/>
                </a:cxn>
                <a:cxn ang="0">
                  <a:pos x="133" y="76"/>
                </a:cxn>
                <a:cxn ang="0">
                  <a:pos x="133" y="111"/>
                </a:cxn>
                <a:cxn ang="0">
                  <a:pos x="133" y="146"/>
                </a:cxn>
                <a:cxn ang="0">
                  <a:pos x="126" y="173"/>
                </a:cxn>
                <a:cxn ang="0">
                  <a:pos x="119" y="195"/>
                </a:cxn>
                <a:cxn ang="0">
                  <a:pos x="105" y="209"/>
                </a:cxn>
                <a:cxn ang="0">
                  <a:pos x="91" y="215"/>
                </a:cxn>
                <a:cxn ang="0">
                  <a:pos x="70" y="215"/>
                </a:cxn>
                <a:cxn ang="0">
                  <a:pos x="56" y="215"/>
                </a:cxn>
                <a:cxn ang="0">
                  <a:pos x="42" y="215"/>
                </a:cxn>
                <a:cxn ang="0">
                  <a:pos x="28" y="209"/>
                </a:cxn>
                <a:cxn ang="0">
                  <a:pos x="22" y="209"/>
                </a:cxn>
                <a:cxn ang="0">
                  <a:pos x="8" y="187"/>
                </a:cxn>
                <a:cxn ang="0">
                  <a:pos x="0" y="160"/>
                </a:cxn>
                <a:cxn ang="0">
                  <a:pos x="0" y="132"/>
                </a:cxn>
                <a:cxn ang="0">
                  <a:pos x="0" y="111"/>
                </a:cxn>
                <a:cxn ang="0">
                  <a:pos x="28" y="132"/>
                </a:cxn>
                <a:cxn ang="0">
                  <a:pos x="28" y="160"/>
                </a:cxn>
                <a:cxn ang="0">
                  <a:pos x="36" y="181"/>
                </a:cxn>
                <a:cxn ang="0">
                  <a:pos x="50" y="187"/>
                </a:cxn>
                <a:cxn ang="0">
                  <a:pos x="64" y="187"/>
                </a:cxn>
                <a:cxn ang="0">
                  <a:pos x="70" y="187"/>
                </a:cxn>
                <a:cxn ang="0">
                  <a:pos x="84" y="187"/>
                </a:cxn>
                <a:cxn ang="0">
                  <a:pos x="98" y="173"/>
                </a:cxn>
                <a:cxn ang="0">
                  <a:pos x="105" y="153"/>
                </a:cxn>
                <a:cxn ang="0">
                  <a:pos x="105" y="125"/>
                </a:cxn>
                <a:cxn ang="0">
                  <a:pos x="105" y="90"/>
                </a:cxn>
                <a:cxn ang="0">
                  <a:pos x="105" y="56"/>
                </a:cxn>
                <a:cxn ang="0">
                  <a:pos x="91" y="42"/>
                </a:cxn>
                <a:cxn ang="0">
                  <a:pos x="77" y="28"/>
                </a:cxn>
                <a:cxn ang="0">
                  <a:pos x="64" y="28"/>
                </a:cxn>
                <a:cxn ang="0">
                  <a:pos x="56" y="28"/>
                </a:cxn>
                <a:cxn ang="0">
                  <a:pos x="50" y="28"/>
                </a:cxn>
                <a:cxn ang="0">
                  <a:pos x="42" y="34"/>
                </a:cxn>
                <a:cxn ang="0">
                  <a:pos x="36" y="42"/>
                </a:cxn>
                <a:cxn ang="0">
                  <a:pos x="28" y="56"/>
                </a:cxn>
                <a:cxn ang="0">
                  <a:pos x="28" y="70"/>
                </a:cxn>
                <a:cxn ang="0">
                  <a:pos x="28" y="90"/>
                </a:cxn>
              </a:cxnLst>
              <a:rect l="0" t="0" r="r" b="b"/>
              <a:pathLst>
                <a:path w="133" h="215">
                  <a:moveTo>
                    <a:pt x="0" y="111"/>
                  </a:moveTo>
                  <a:lnTo>
                    <a:pt x="0" y="104"/>
                  </a:lnTo>
                  <a:lnTo>
                    <a:pt x="0" y="90"/>
                  </a:lnTo>
                  <a:lnTo>
                    <a:pt x="0" y="76"/>
                  </a:lnTo>
                  <a:lnTo>
                    <a:pt x="0" y="70"/>
                  </a:lnTo>
                  <a:lnTo>
                    <a:pt x="0" y="62"/>
                  </a:lnTo>
                  <a:lnTo>
                    <a:pt x="0" y="48"/>
                  </a:lnTo>
                  <a:lnTo>
                    <a:pt x="8" y="42"/>
                  </a:lnTo>
                  <a:lnTo>
                    <a:pt x="8" y="34"/>
                  </a:lnTo>
                  <a:lnTo>
                    <a:pt x="14" y="28"/>
                  </a:lnTo>
                  <a:lnTo>
                    <a:pt x="14" y="20"/>
                  </a:lnTo>
                  <a:lnTo>
                    <a:pt x="22" y="20"/>
                  </a:lnTo>
                  <a:lnTo>
                    <a:pt x="22" y="14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4" y="0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84" y="0"/>
                  </a:lnTo>
                  <a:lnTo>
                    <a:pt x="91" y="6"/>
                  </a:lnTo>
                  <a:lnTo>
                    <a:pt x="98" y="6"/>
                  </a:lnTo>
                  <a:lnTo>
                    <a:pt x="98" y="14"/>
                  </a:lnTo>
                  <a:lnTo>
                    <a:pt x="105" y="14"/>
                  </a:lnTo>
                  <a:lnTo>
                    <a:pt x="112" y="20"/>
                  </a:lnTo>
                  <a:lnTo>
                    <a:pt x="112" y="28"/>
                  </a:lnTo>
                  <a:lnTo>
                    <a:pt x="119" y="28"/>
                  </a:lnTo>
                  <a:lnTo>
                    <a:pt x="119" y="34"/>
                  </a:lnTo>
                  <a:lnTo>
                    <a:pt x="126" y="42"/>
                  </a:lnTo>
                  <a:lnTo>
                    <a:pt x="126" y="48"/>
                  </a:lnTo>
                  <a:lnTo>
                    <a:pt x="126" y="56"/>
                  </a:lnTo>
                  <a:lnTo>
                    <a:pt x="133" y="62"/>
                  </a:lnTo>
                  <a:lnTo>
                    <a:pt x="133" y="76"/>
                  </a:lnTo>
                  <a:lnTo>
                    <a:pt x="133" y="90"/>
                  </a:lnTo>
                  <a:lnTo>
                    <a:pt x="133" y="97"/>
                  </a:lnTo>
                  <a:lnTo>
                    <a:pt x="133" y="111"/>
                  </a:lnTo>
                  <a:lnTo>
                    <a:pt x="133" y="125"/>
                  </a:lnTo>
                  <a:lnTo>
                    <a:pt x="133" y="139"/>
                  </a:lnTo>
                  <a:lnTo>
                    <a:pt x="133" y="146"/>
                  </a:lnTo>
                  <a:lnTo>
                    <a:pt x="133" y="153"/>
                  </a:lnTo>
                  <a:lnTo>
                    <a:pt x="133" y="160"/>
                  </a:lnTo>
                  <a:lnTo>
                    <a:pt x="126" y="173"/>
                  </a:lnTo>
                  <a:lnTo>
                    <a:pt x="126" y="181"/>
                  </a:lnTo>
                  <a:lnTo>
                    <a:pt x="119" y="187"/>
                  </a:lnTo>
                  <a:lnTo>
                    <a:pt x="119" y="195"/>
                  </a:lnTo>
                  <a:lnTo>
                    <a:pt x="112" y="195"/>
                  </a:lnTo>
                  <a:lnTo>
                    <a:pt x="112" y="201"/>
                  </a:lnTo>
                  <a:lnTo>
                    <a:pt x="105" y="209"/>
                  </a:lnTo>
                  <a:lnTo>
                    <a:pt x="98" y="209"/>
                  </a:lnTo>
                  <a:lnTo>
                    <a:pt x="98" y="215"/>
                  </a:lnTo>
                  <a:lnTo>
                    <a:pt x="91" y="215"/>
                  </a:lnTo>
                  <a:lnTo>
                    <a:pt x="84" y="215"/>
                  </a:lnTo>
                  <a:lnTo>
                    <a:pt x="77" y="215"/>
                  </a:lnTo>
                  <a:lnTo>
                    <a:pt x="70" y="215"/>
                  </a:lnTo>
                  <a:lnTo>
                    <a:pt x="70" y="215"/>
                  </a:lnTo>
                  <a:lnTo>
                    <a:pt x="64" y="215"/>
                  </a:lnTo>
                  <a:lnTo>
                    <a:pt x="56" y="215"/>
                  </a:lnTo>
                  <a:lnTo>
                    <a:pt x="50" y="215"/>
                  </a:lnTo>
                  <a:lnTo>
                    <a:pt x="42" y="215"/>
                  </a:lnTo>
                  <a:lnTo>
                    <a:pt x="42" y="215"/>
                  </a:lnTo>
                  <a:lnTo>
                    <a:pt x="36" y="215"/>
                  </a:lnTo>
                  <a:lnTo>
                    <a:pt x="28" y="215"/>
                  </a:lnTo>
                  <a:lnTo>
                    <a:pt x="28" y="209"/>
                  </a:lnTo>
                  <a:lnTo>
                    <a:pt x="22" y="209"/>
                  </a:lnTo>
                  <a:lnTo>
                    <a:pt x="22" y="209"/>
                  </a:lnTo>
                  <a:lnTo>
                    <a:pt x="22" y="209"/>
                  </a:lnTo>
                  <a:lnTo>
                    <a:pt x="14" y="201"/>
                  </a:lnTo>
                  <a:lnTo>
                    <a:pt x="14" y="195"/>
                  </a:lnTo>
                  <a:lnTo>
                    <a:pt x="8" y="187"/>
                  </a:lnTo>
                  <a:lnTo>
                    <a:pt x="8" y="181"/>
                  </a:lnTo>
                  <a:lnTo>
                    <a:pt x="0" y="173"/>
                  </a:lnTo>
                  <a:lnTo>
                    <a:pt x="0" y="160"/>
                  </a:lnTo>
                  <a:lnTo>
                    <a:pt x="0" y="153"/>
                  </a:lnTo>
                  <a:lnTo>
                    <a:pt x="0" y="146"/>
                  </a:lnTo>
                  <a:lnTo>
                    <a:pt x="0" y="132"/>
                  </a:lnTo>
                  <a:lnTo>
                    <a:pt x="0" y="125"/>
                  </a:lnTo>
                  <a:lnTo>
                    <a:pt x="0" y="118"/>
                  </a:lnTo>
                  <a:lnTo>
                    <a:pt x="0" y="111"/>
                  </a:lnTo>
                  <a:close/>
                  <a:moveTo>
                    <a:pt x="28" y="104"/>
                  </a:moveTo>
                  <a:lnTo>
                    <a:pt x="28" y="125"/>
                  </a:lnTo>
                  <a:lnTo>
                    <a:pt x="28" y="132"/>
                  </a:lnTo>
                  <a:lnTo>
                    <a:pt x="28" y="146"/>
                  </a:lnTo>
                  <a:lnTo>
                    <a:pt x="28" y="153"/>
                  </a:lnTo>
                  <a:lnTo>
                    <a:pt x="28" y="160"/>
                  </a:lnTo>
                  <a:lnTo>
                    <a:pt x="28" y="167"/>
                  </a:lnTo>
                  <a:lnTo>
                    <a:pt x="36" y="173"/>
                  </a:lnTo>
                  <a:lnTo>
                    <a:pt x="36" y="181"/>
                  </a:lnTo>
                  <a:lnTo>
                    <a:pt x="42" y="181"/>
                  </a:lnTo>
                  <a:lnTo>
                    <a:pt x="42" y="187"/>
                  </a:lnTo>
                  <a:lnTo>
                    <a:pt x="50" y="187"/>
                  </a:lnTo>
                  <a:lnTo>
                    <a:pt x="50" y="187"/>
                  </a:lnTo>
                  <a:lnTo>
                    <a:pt x="56" y="187"/>
                  </a:lnTo>
                  <a:lnTo>
                    <a:pt x="64" y="187"/>
                  </a:lnTo>
                  <a:lnTo>
                    <a:pt x="64" y="187"/>
                  </a:lnTo>
                  <a:lnTo>
                    <a:pt x="64" y="187"/>
                  </a:lnTo>
                  <a:lnTo>
                    <a:pt x="70" y="187"/>
                  </a:lnTo>
                  <a:lnTo>
                    <a:pt x="77" y="187"/>
                  </a:lnTo>
                  <a:lnTo>
                    <a:pt x="77" y="187"/>
                  </a:lnTo>
                  <a:lnTo>
                    <a:pt x="84" y="187"/>
                  </a:lnTo>
                  <a:lnTo>
                    <a:pt x="91" y="181"/>
                  </a:lnTo>
                  <a:lnTo>
                    <a:pt x="91" y="181"/>
                  </a:lnTo>
                  <a:lnTo>
                    <a:pt x="98" y="173"/>
                  </a:lnTo>
                  <a:lnTo>
                    <a:pt x="98" y="167"/>
                  </a:lnTo>
                  <a:lnTo>
                    <a:pt x="105" y="167"/>
                  </a:lnTo>
                  <a:lnTo>
                    <a:pt x="105" y="153"/>
                  </a:lnTo>
                  <a:lnTo>
                    <a:pt x="105" y="146"/>
                  </a:lnTo>
                  <a:lnTo>
                    <a:pt x="105" y="132"/>
                  </a:lnTo>
                  <a:lnTo>
                    <a:pt x="105" y="125"/>
                  </a:lnTo>
                  <a:lnTo>
                    <a:pt x="105" y="111"/>
                  </a:lnTo>
                  <a:lnTo>
                    <a:pt x="105" y="97"/>
                  </a:lnTo>
                  <a:lnTo>
                    <a:pt x="105" y="90"/>
                  </a:lnTo>
                  <a:lnTo>
                    <a:pt x="105" y="76"/>
                  </a:lnTo>
                  <a:lnTo>
                    <a:pt x="105" y="70"/>
                  </a:lnTo>
                  <a:lnTo>
                    <a:pt x="105" y="56"/>
                  </a:lnTo>
                  <a:lnTo>
                    <a:pt x="98" y="48"/>
                  </a:lnTo>
                  <a:lnTo>
                    <a:pt x="98" y="42"/>
                  </a:lnTo>
                  <a:lnTo>
                    <a:pt x="91" y="42"/>
                  </a:lnTo>
                  <a:lnTo>
                    <a:pt x="91" y="34"/>
                  </a:lnTo>
                  <a:lnTo>
                    <a:pt x="84" y="34"/>
                  </a:lnTo>
                  <a:lnTo>
                    <a:pt x="77" y="28"/>
                  </a:lnTo>
                  <a:lnTo>
                    <a:pt x="77" y="28"/>
                  </a:lnTo>
                  <a:lnTo>
                    <a:pt x="70" y="28"/>
                  </a:lnTo>
                  <a:lnTo>
                    <a:pt x="64" y="28"/>
                  </a:lnTo>
                  <a:lnTo>
                    <a:pt x="64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0" y="28"/>
                  </a:lnTo>
                  <a:lnTo>
                    <a:pt x="50" y="28"/>
                  </a:lnTo>
                  <a:lnTo>
                    <a:pt x="50" y="28"/>
                  </a:lnTo>
                  <a:lnTo>
                    <a:pt x="42" y="34"/>
                  </a:lnTo>
                  <a:lnTo>
                    <a:pt x="42" y="34"/>
                  </a:lnTo>
                  <a:lnTo>
                    <a:pt x="42" y="34"/>
                  </a:lnTo>
                  <a:lnTo>
                    <a:pt x="36" y="42"/>
                  </a:lnTo>
                  <a:lnTo>
                    <a:pt x="36" y="42"/>
                  </a:lnTo>
                  <a:lnTo>
                    <a:pt x="36" y="42"/>
                  </a:lnTo>
                  <a:lnTo>
                    <a:pt x="28" y="48"/>
                  </a:lnTo>
                  <a:lnTo>
                    <a:pt x="28" y="48"/>
                  </a:lnTo>
                  <a:lnTo>
                    <a:pt x="28" y="56"/>
                  </a:lnTo>
                  <a:lnTo>
                    <a:pt x="28" y="62"/>
                  </a:lnTo>
                  <a:lnTo>
                    <a:pt x="28" y="62"/>
                  </a:lnTo>
                  <a:lnTo>
                    <a:pt x="28" y="70"/>
                  </a:lnTo>
                  <a:lnTo>
                    <a:pt x="28" y="76"/>
                  </a:lnTo>
                  <a:lnTo>
                    <a:pt x="28" y="83"/>
                  </a:lnTo>
                  <a:lnTo>
                    <a:pt x="28" y="90"/>
                  </a:lnTo>
                  <a:lnTo>
                    <a:pt x="28" y="97"/>
                  </a:lnTo>
                  <a:lnTo>
                    <a:pt x="28" y="10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4956" name="Freeform 284"/>
            <p:cNvSpPr>
              <a:spLocks/>
            </p:cNvSpPr>
            <p:nvPr/>
          </p:nvSpPr>
          <p:spPr bwMode="auto">
            <a:xfrm>
              <a:off x="1063" y="6259"/>
              <a:ext cx="14" cy="35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0" y="0"/>
                </a:cxn>
                <a:cxn ang="0">
                  <a:pos x="28" y="0"/>
                </a:cxn>
                <a:cxn ang="0">
                  <a:pos x="28" y="28"/>
                </a:cxn>
                <a:cxn ang="0">
                  <a:pos x="22" y="28"/>
                </a:cxn>
                <a:cxn ang="0">
                  <a:pos x="22" y="36"/>
                </a:cxn>
                <a:cxn ang="0">
                  <a:pos x="22" y="42"/>
                </a:cxn>
                <a:cxn ang="0">
                  <a:pos x="22" y="42"/>
                </a:cxn>
                <a:cxn ang="0">
                  <a:pos x="22" y="50"/>
                </a:cxn>
                <a:cxn ang="0">
                  <a:pos x="22" y="56"/>
                </a:cxn>
                <a:cxn ang="0">
                  <a:pos x="22" y="56"/>
                </a:cxn>
                <a:cxn ang="0">
                  <a:pos x="14" y="64"/>
                </a:cxn>
                <a:cxn ang="0">
                  <a:pos x="14" y="64"/>
                </a:cxn>
                <a:cxn ang="0">
                  <a:pos x="14" y="70"/>
                </a:cxn>
                <a:cxn ang="0">
                  <a:pos x="14" y="70"/>
                </a:cxn>
                <a:cxn ang="0">
                  <a:pos x="8" y="70"/>
                </a:cxn>
                <a:cxn ang="0">
                  <a:pos x="8" y="70"/>
                </a:cxn>
                <a:cxn ang="0">
                  <a:pos x="8" y="70"/>
                </a:cxn>
                <a:cxn ang="0">
                  <a:pos x="8" y="70"/>
                </a:cxn>
                <a:cxn ang="0">
                  <a:pos x="0" y="64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8" y="50"/>
                </a:cxn>
                <a:cxn ang="0">
                  <a:pos x="8" y="50"/>
                </a:cxn>
                <a:cxn ang="0">
                  <a:pos x="8" y="50"/>
                </a:cxn>
                <a:cxn ang="0">
                  <a:pos x="8" y="42"/>
                </a:cxn>
                <a:cxn ang="0">
                  <a:pos x="8" y="42"/>
                </a:cxn>
                <a:cxn ang="0">
                  <a:pos x="8" y="36"/>
                </a:cxn>
                <a:cxn ang="0">
                  <a:pos x="8" y="28"/>
                </a:cxn>
                <a:cxn ang="0">
                  <a:pos x="8" y="28"/>
                </a:cxn>
                <a:cxn ang="0">
                  <a:pos x="0" y="28"/>
                </a:cxn>
              </a:cxnLst>
              <a:rect l="0" t="0" r="r" b="b"/>
              <a:pathLst>
                <a:path w="28" h="70">
                  <a:moveTo>
                    <a:pt x="0" y="28"/>
                  </a:moveTo>
                  <a:lnTo>
                    <a:pt x="0" y="0"/>
                  </a:lnTo>
                  <a:lnTo>
                    <a:pt x="28" y="0"/>
                  </a:lnTo>
                  <a:lnTo>
                    <a:pt x="28" y="28"/>
                  </a:lnTo>
                  <a:lnTo>
                    <a:pt x="22" y="28"/>
                  </a:lnTo>
                  <a:lnTo>
                    <a:pt x="22" y="36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2" y="50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14" y="64"/>
                  </a:lnTo>
                  <a:lnTo>
                    <a:pt x="14" y="64"/>
                  </a:lnTo>
                  <a:lnTo>
                    <a:pt x="14" y="70"/>
                  </a:lnTo>
                  <a:lnTo>
                    <a:pt x="14" y="70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36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4957" name="Freeform 285"/>
            <p:cNvSpPr>
              <a:spLocks noEditPoints="1"/>
            </p:cNvSpPr>
            <p:nvPr/>
          </p:nvSpPr>
          <p:spPr bwMode="auto">
            <a:xfrm>
              <a:off x="1101" y="6165"/>
              <a:ext cx="66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0" y="62"/>
                </a:cxn>
                <a:cxn ang="0">
                  <a:pos x="6" y="34"/>
                </a:cxn>
                <a:cxn ang="0">
                  <a:pos x="20" y="20"/>
                </a:cxn>
                <a:cxn ang="0">
                  <a:pos x="28" y="6"/>
                </a:cxn>
                <a:cxn ang="0">
                  <a:pos x="48" y="0"/>
                </a:cxn>
                <a:cxn ang="0">
                  <a:pos x="69" y="0"/>
                </a:cxn>
                <a:cxn ang="0">
                  <a:pos x="90" y="6"/>
                </a:cxn>
                <a:cxn ang="0">
                  <a:pos x="104" y="14"/>
                </a:cxn>
                <a:cxn ang="0">
                  <a:pos x="118" y="28"/>
                </a:cxn>
                <a:cxn ang="0">
                  <a:pos x="125" y="48"/>
                </a:cxn>
                <a:cxn ang="0">
                  <a:pos x="131" y="76"/>
                </a:cxn>
                <a:cxn ang="0">
                  <a:pos x="131" y="111"/>
                </a:cxn>
                <a:cxn ang="0">
                  <a:pos x="131" y="146"/>
                </a:cxn>
                <a:cxn ang="0">
                  <a:pos x="125" y="173"/>
                </a:cxn>
                <a:cxn ang="0">
                  <a:pos x="118" y="195"/>
                </a:cxn>
                <a:cxn ang="0">
                  <a:pos x="104" y="209"/>
                </a:cxn>
                <a:cxn ang="0">
                  <a:pos x="90" y="215"/>
                </a:cxn>
                <a:cxn ang="0">
                  <a:pos x="69" y="215"/>
                </a:cxn>
                <a:cxn ang="0">
                  <a:pos x="55" y="215"/>
                </a:cxn>
                <a:cxn ang="0">
                  <a:pos x="41" y="215"/>
                </a:cxn>
                <a:cxn ang="0">
                  <a:pos x="28" y="209"/>
                </a:cxn>
                <a:cxn ang="0">
                  <a:pos x="20" y="209"/>
                </a:cxn>
                <a:cxn ang="0">
                  <a:pos x="6" y="187"/>
                </a:cxn>
                <a:cxn ang="0">
                  <a:pos x="0" y="160"/>
                </a:cxn>
                <a:cxn ang="0">
                  <a:pos x="0" y="132"/>
                </a:cxn>
                <a:cxn ang="0">
                  <a:pos x="0" y="111"/>
                </a:cxn>
                <a:cxn ang="0">
                  <a:pos x="28" y="132"/>
                </a:cxn>
                <a:cxn ang="0">
                  <a:pos x="28" y="160"/>
                </a:cxn>
                <a:cxn ang="0">
                  <a:pos x="34" y="181"/>
                </a:cxn>
                <a:cxn ang="0">
                  <a:pos x="48" y="187"/>
                </a:cxn>
                <a:cxn ang="0">
                  <a:pos x="62" y="187"/>
                </a:cxn>
                <a:cxn ang="0">
                  <a:pos x="69" y="187"/>
                </a:cxn>
                <a:cxn ang="0">
                  <a:pos x="83" y="187"/>
                </a:cxn>
                <a:cxn ang="0">
                  <a:pos x="97" y="173"/>
                </a:cxn>
                <a:cxn ang="0">
                  <a:pos x="104" y="153"/>
                </a:cxn>
                <a:cxn ang="0">
                  <a:pos x="104" y="125"/>
                </a:cxn>
                <a:cxn ang="0">
                  <a:pos x="104" y="90"/>
                </a:cxn>
                <a:cxn ang="0">
                  <a:pos x="104" y="56"/>
                </a:cxn>
                <a:cxn ang="0">
                  <a:pos x="90" y="42"/>
                </a:cxn>
                <a:cxn ang="0">
                  <a:pos x="76" y="28"/>
                </a:cxn>
                <a:cxn ang="0">
                  <a:pos x="62" y="28"/>
                </a:cxn>
                <a:cxn ang="0">
                  <a:pos x="55" y="28"/>
                </a:cxn>
                <a:cxn ang="0">
                  <a:pos x="48" y="28"/>
                </a:cxn>
                <a:cxn ang="0">
                  <a:pos x="41" y="34"/>
                </a:cxn>
                <a:cxn ang="0">
                  <a:pos x="34" y="42"/>
                </a:cxn>
                <a:cxn ang="0">
                  <a:pos x="28" y="56"/>
                </a:cxn>
                <a:cxn ang="0">
                  <a:pos x="28" y="70"/>
                </a:cxn>
                <a:cxn ang="0">
                  <a:pos x="28" y="90"/>
                </a:cxn>
              </a:cxnLst>
              <a:rect l="0" t="0" r="r" b="b"/>
              <a:pathLst>
                <a:path w="131" h="215">
                  <a:moveTo>
                    <a:pt x="0" y="111"/>
                  </a:moveTo>
                  <a:lnTo>
                    <a:pt x="0" y="104"/>
                  </a:lnTo>
                  <a:lnTo>
                    <a:pt x="0" y="90"/>
                  </a:lnTo>
                  <a:lnTo>
                    <a:pt x="0" y="76"/>
                  </a:lnTo>
                  <a:lnTo>
                    <a:pt x="0" y="70"/>
                  </a:lnTo>
                  <a:lnTo>
                    <a:pt x="0" y="62"/>
                  </a:lnTo>
                  <a:lnTo>
                    <a:pt x="0" y="48"/>
                  </a:lnTo>
                  <a:lnTo>
                    <a:pt x="6" y="42"/>
                  </a:lnTo>
                  <a:lnTo>
                    <a:pt x="6" y="34"/>
                  </a:lnTo>
                  <a:lnTo>
                    <a:pt x="14" y="28"/>
                  </a:lnTo>
                  <a:lnTo>
                    <a:pt x="14" y="20"/>
                  </a:lnTo>
                  <a:lnTo>
                    <a:pt x="20" y="20"/>
                  </a:lnTo>
                  <a:lnTo>
                    <a:pt x="20" y="14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55" y="0"/>
                  </a:lnTo>
                  <a:lnTo>
                    <a:pt x="62" y="0"/>
                  </a:lnTo>
                  <a:lnTo>
                    <a:pt x="69" y="0"/>
                  </a:lnTo>
                  <a:lnTo>
                    <a:pt x="76" y="0"/>
                  </a:lnTo>
                  <a:lnTo>
                    <a:pt x="83" y="0"/>
                  </a:lnTo>
                  <a:lnTo>
                    <a:pt x="90" y="6"/>
                  </a:lnTo>
                  <a:lnTo>
                    <a:pt x="97" y="6"/>
                  </a:lnTo>
                  <a:lnTo>
                    <a:pt x="97" y="14"/>
                  </a:lnTo>
                  <a:lnTo>
                    <a:pt x="104" y="14"/>
                  </a:lnTo>
                  <a:lnTo>
                    <a:pt x="111" y="20"/>
                  </a:lnTo>
                  <a:lnTo>
                    <a:pt x="111" y="28"/>
                  </a:lnTo>
                  <a:lnTo>
                    <a:pt x="118" y="28"/>
                  </a:lnTo>
                  <a:lnTo>
                    <a:pt x="118" y="34"/>
                  </a:lnTo>
                  <a:lnTo>
                    <a:pt x="125" y="42"/>
                  </a:lnTo>
                  <a:lnTo>
                    <a:pt x="125" y="48"/>
                  </a:lnTo>
                  <a:lnTo>
                    <a:pt x="125" y="56"/>
                  </a:lnTo>
                  <a:lnTo>
                    <a:pt x="131" y="62"/>
                  </a:lnTo>
                  <a:lnTo>
                    <a:pt x="131" y="76"/>
                  </a:lnTo>
                  <a:lnTo>
                    <a:pt x="131" y="90"/>
                  </a:lnTo>
                  <a:lnTo>
                    <a:pt x="131" y="97"/>
                  </a:lnTo>
                  <a:lnTo>
                    <a:pt x="131" y="111"/>
                  </a:lnTo>
                  <a:lnTo>
                    <a:pt x="131" y="125"/>
                  </a:lnTo>
                  <a:lnTo>
                    <a:pt x="131" y="139"/>
                  </a:lnTo>
                  <a:lnTo>
                    <a:pt x="131" y="146"/>
                  </a:lnTo>
                  <a:lnTo>
                    <a:pt x="131" y="153"/>
                  </a:lnTo>
                  <a:lnTo>
                    <a:pt x="131" y="160"/>
                  </a:lnTo>
                  <a:lnTo>
                    <a:pt x="125" y="173"/>
                  </a:lnTo>
                  <a:lnTo>
                    <a:pt x="125" y="181"/>
                  </a:lnTo>
                  <a:lnTo>
                    <a:pt x="118" y="187"/>
                  </a:lnTo>
                  <a:lnTo>
                    <a:pt x="118" y="195"/>
                  </a:lnTo>
                  <a:lnTo>
                    <a:pt x="111" y="195"/>
                  </a:lnTo>
                  <a:lnTo>
                    <a:pt x="111" y="201"/>
                  </a:lnTo>
                  <a:lnTo>
                    <a:pt x="104" y="209"/>
                  </a:lnTo>
                  <a:lnTo>
                    <a:pt x="97" y="209"/>
                  </a:lnTo>
                  <a:lnTo>
                    <a:pt x="97" y="215"/>
                  </a:lnTo>
                  <a:lnTo>
                    <a:pt x="90" y="215"/>
                  </a:lnTo>
                  <a:lnTo>
                    <a:pt x="83" y="215"/>
                  </a:lnTo>
                  <a:lnTo>
                    <a:pt x="76" y="215"/>
                  </a:lnTo>
                  <a:lnTo>
                    <a:pt x="69" y="215"/>
                  </a:lnTo>
                  <a:lnTo>
                    <a:pt x="69" y="215"/>
                  </a:lnTo>
                  <a:lnTo>
                    <a:pt x="62" y="215"/>
                  </a:lnTo>
                  <a:lnTo>
                    <a:pt x="55" y="215"/>
                  </a:lnTo>
                  <a:lnTo>
                    <a:pt x="48" y="215"/>
                  </a:lnTo>
                  <a:lnTo>
                    <a:pt x="41" y="215"/>
                  </a:lnTo>
                  <a:lnTo>
                    <a:pt x="41" y="215"/>
                  </a:lnTo>
                  <a:lnTo>
                    <a:pt x="34" y="215"/>
                  </a:lnTo>
                  <a:lnTo>
                    <a:pt x="28" y="215"/>
                  </a:lnTo>
                  <a:lnTo>
                    <a:pt x="28" y="209"/>
                  </a:lnTo>
                  <a:lnTo>
                    <a:pt x="20" y="209"/>
                  </a:lnTo>
                  <a:lnTo>
                    <a:pt x="20" y="209"/>
                  </a:lnTo>
                  <a:lnTo>
                    <a:pt x="20" y="209"/>
                  </a:lnTo>
                  <a:lnTo>
                    <a:pt x="14" y="201"/>
                  </a:lnTo>
                  <a:lnTo>
                    <a:pt x="14" y="195"/>
                  </a:lnTo>
                  <a:lnTo>
                    <a:pt x="6" y="187"/>
                  </a:lnTo>
                  <a:lnTo>
                    <a:pt x="6" y="181"/>
                  </a:lnTo>
                  <a:lnTo>
                    <a:pt x="0" y="173"/>
                  </a:lnTo>
                  <a:lnTo>
                    <a:pt x="0" y="160"/>
                  </a:lnTo>
                  <a:lnTo>
                    <a:pt x="0" y="153"/>
                  </a:lnTo>
                  <a:lnTo>
                    <a:pt x="0" y="146"/>
                  </a:lnTo>
                  <a:lnTo>
                    <a:pt x="0" y="132"/>
                  </a:lnTo>
                  <a:lnTo>
                    <a:pt x="0" y="125"/>
                  </a:lnTo>
                  <a:lnTo>
                    <a:pt x="0" y="118"/>
                  </a:lnTo>
                  <a:lnTo>
                    <a:pt x="0" y="111"/>
                  </a:lnTo>
                  <a:close/>
                  <a:moveTo>
                    <a:pt x="28" y="104"/>
                  </a:moveTo>
                  <a:lnTo>
                    <a:pt x="28" y="125"/>
                  </a:lnTo>
                  <a:lnTo>
                    <a:pt x="28" y="132"/>
                  </a:lnTo>
                  <a:lnTo>
                    <a:pt x="28" y="146"/>
                  </a:lnTo>
                  <a:lnTo>
                    <a:pt x="28" y="153"/>
                  </a:lnTo>
                  <a:lnTo>
                    <a:pt x="28" y="160"/>
                  </a:lnTo>
                  <a:lnTo>
                    <a:pt x="28" y="167"/>
                  </a:lnTo>
                  <a:lnTo>
                    <a:pt x="34" y="173"/>
                  </a:lnTo>
                  <a:lnTo>
                    <a:pt x="34" y="181"/>
                  </a:lnTo>
                  <a:lnTo>
                    <a:pt x="41" y="181"/>
                  </a:lnTo>
                  <a:lnTo>
                    <a:pt x="41" y="187"/>
                  </a:lnTo>
                  <a:lnTo>
                    <a:pt x="48" y="187"/>
                  </a:lnTo>
                  <a:lnTo>
                    <a:pt x="48" y="187"/>
                  </a:lnTo>
                  <a:lnTo>
                    <a:pt x="55" y="187"/>
                  </a:lnTo>
                  <a:lnTo>
                    <a:pt x="62" y="187"/>
                  </a:lnTo>
                  <a:lnTo>
                    <a:pt x="62" y="187"/>
                  </a:lnTo>
                  <a:lnTo>
                    <a:pt x="62" y="187"/>
                  </a:lnTo>
                  <a:lnTo>
                    <a:pt x="69" y="187"/>
                  </a:lnTo>
                  <a:lnTo>
                    <a:pt x="76" y="187"/>
                  </a:lnTo>
                  <a:lnTo>
                    <a:pt x="76" y="187"/>
                  </a:lnTo>
                  <a:lnTo>
                    <a:pt x="83" y="187"/>
                  </a:lnTo>
                  <a:lnTo>
                    <a:pt x="90" y="181"/>
                  </a:lnTo>
                  <a:lnTo>
                    <a:pt x="90" y="181"/>
                  </a:lnTo>
                  <a:lnTo>
                    <a:pt x="97" y="173"/>
                  </a:lnTo>
                  <a:lnTo>
                    <a:pt x="97" y="167"/>
                  </a:lnTo>
                  <a:lnTo>
                    <a:pt x="104" y="167"/>
                  </a:lnTo>
                  <a:lnTo>
                    <a:pt x="104" y="153"/>
                  </a:lnTo>
                  <a:lnTo>
                    <a:pt x="104" y="146"/>
                  </a:lnTo>
                  <a:lnTo>
                    <a:pt x="104" y="132"/>
                  </a:lnTo>
                  <a:lnTo>
                    <a:pt x="104" y="125"/>
                  </a:lnTo>
                  <a:lnTo>
                    <a:pt x="104" y="111"/>
                  </a:lnTo>
                  <a:lnTo>
                    <a:pt x="104" y="97"/>
                  </a:lnTo>
                  <a:lnTo>
                    <a:pt x="104" y="90"/>
                  </a:lnTo>
                  <a:lnTo>
                    <a:pt x="104" y="76"/>
                  </a:lnTo>
                  <a:lnTo>
                    <a:pt x="104" y="70"/>
                  </a:lnTo>
                  <a:lnTo>
                    <a:pt x="104" y="56"/>
                  </a:lnTo>
                  <a:lnTo>
                    <a:pt x="97" y="48"/>
                  </a:lnTo>
                  <a:lnTo>
                    <a:pt x="97" y="42"/>
                  </a:lnTo>
                  <a:lnTo>
                    <a:pt x="90" y="42"/>
                  </a:lnTo>
                  <a:lnTo>
                    <a:pt x="90" y="34"/>
                  </a:lnTo>
                  <a:lnTo>
                    <a:pt x="83" y="34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69" y="28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55" y="28"/>
                  </a:lnTo>
                  <a:lnTo>
                    <a:pt x="55" y="28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41" y="34"/>
                  </a:lnTo>
                  <a:lnTo>
                    <a:pt x="41" y="34"/>
                  </a:lnTo>
                  <a:lnTo>
                    <a:pt x="41" y="34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28" y="48"/>
                  </a:lnTo>
                  <a:lnTo>
                    <a:pt x="28" y="48"/>
                  </a:lnTo>
                  <a:lnTo>
                    <a:pt x="28" y="56"/>
                  </a:lnTo>
                  <a:lnTo>
                    <a:pt x="28" y="62"/>
                  </a:lnTo>
                  <a:lnTo>
                    <a:pt x="28" y="62"/>
                  </a:lnTo>
                  <a:lnTo>
                    <a:pt x="28" y="70"/>
                  </a:lnTo>
                  <a:lnTo>
                    <a:pt x="28" y="76"/>
                  </a:lnTo>
                  <a:lnTo>
                    <a:pt x="28" y="83"/>
                  </a:lnTo>
                  <a:lnTo>
                    <a:pt x="28" y="90"/>
                  </a:lnTo>
                  <a:lnTo>
                    <a:pt x="28" y="97"/>
                  </a:lnTo>
                  <a:lnTo>
                    <a:pt x="28" y="10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4958" name="Freeform 286"/>
            <p:cNvSpPr>
              <a:spLocks/>
            </p:cNvSpPr>
            <p:nvPr/>
          </p:nvSpPr>
          <p:spPr bwMode="auto">
            <a:xfrm>
              <a:off x="1195" y="6162"/>
              <a:ext cx="39" cy="111"/>
            </a:xfrm>
            <a:custGeom>
              <a:avLst/>
              <a:gdLst/>
              <a:ahLst/>
              <a:cxnLst>
                <a:cxn ang="0">
                  <a:pos x="77" y="223"/>
                </a:cxn>
                <a:cxn ang="0">
                  <a:pos x="50" y="223"/>
                </a:cxn>
                <a:cxn ang="0">
                  <a:pos x="50" y="56"/>
                </a:cxn>
                <a:cxn ang="0">
                  <a:pos x="42" y="64"/>
                </a:cxn>
                <a:cxn ang="0">
                  <a:pos x="36" y="64"/>
                </a:cxn>
                <a:cxn ang="0">
                  <a:pos x="36" y="64"/>
                </a:cxn>
                <a:cxn ang="0">
                  <a:pos x="28" y="70"/>
                </a:cxn>
                <a:cxn ang="0">
                  <a:pos x="28" y="70"/>
                </a:cxn>
                <a:cxn ang="0">
                  <a:pos x="22" y="70"/>
                </a:cxn>
                <a:cxn ang="0">
                  <a:pos x="22" y="78"/>
                </a:cxn>
                <a:cxn ang="0">
                  <a:pos x="14" y="78"/>
                </a:cxn>
                <a:cxn ang="0">
                  <a:pos x="14" y="84"/>
                </a:cxn>
                <a:cxn ang="0">
                  <a:pos x="8" y="84"/>
                </a:cxn>
                <a:cxn ang="0">
                  <a:pos x="8" y="84"/>
                </a:cxn>
                <a:cxn ang="0">
                  <a:pos x="0" y="84"/>
                </a:cxn>
                <a:cxn ang="0">
                  <a:pos x="0" y="84"/>
                </a:cxn>
                <a:cxn ang="0">
                  <a:pos x="0" y="84"/>
                </a:cxn>
                <a:cxn ang="0">
                  <a:pos x="0" y="84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8" y="56"/>
                </a:cxn>
                <a:cxn ang="0">
                  <a:pos x="14" y="56"/>
                </a:cxn>
                <a:cxn ang="0">
                  <a:pos x="14" y="50"/>
                </a:cxn>
                <a:cxn ang="0">
                  <a:pos x="22" y="50"/>
                </a:cxn>
                <a:cxn ang="0">
                  <a:pos x="28" y="42"/>
                </a:cxn>
                <a:cxn ang="0">
                  <a:pos x="28" y="42"/>
                </a:cxn>
                <a:cxn ang="0">
                  <a:pos x="36" y="36"/>
                </a:cxn>
                <a:cxn ang="0">
                  <a:pos x="36" y="36"/>
                </a:cxn>
                <a:cxn ang="0">
                  <a:pos x="42" y="28"/>
                </a:cxn>
                <a:cxn ang="0">
                  <a:pos x="42" y="22"/>
                </a:cxn>
                <a:cxn ang="0">
                  <a:pos x="50" y="22"/>
                </a:cxn>
                <a:cxn ang="0">
                  <a:pos x="50" y="14"/>
                </a:cxn>
                <a:cxn ang="0">
                  <a:pos x="50" y="8"/>
                </a:cxn>
                <a:cxn ang="0">
                  <a:pos x="50" y="8"/>
                </a:cxn>
                <a:cxn ang="0">
                  <a:pos x="77" y="0"/>
                </a:cxn>
                <a:cxn ang="0">
                  <a:pos x="77" y="223"/>
                </a:cxn>
              </a:cxnLst>
              <a:rect l="0" t="0" r="r" b="b"/>
              <a:pathLst>
                <a:path w="77" h="223">
                  <a:moveTo>
                    <a:pt x="77" y="223"/>
                  </a:moveTo>
                  <a:lnTo>
                    <a:pt x="50" y="223"/>
                  </a:lnTo>
                  <a:lnTo>
                    <a:pt x="50" y="56"/>
                  </a:lnTo>
                  <a:lnTo>
                    <a:pt x="42" y="64"/>
                  </a:lnTo>
                  <a:lnTo>
                    <a:pt x="36" y="64"/>
                  </a:lnTo>
                  <a:lnTo>
                    <a:pt x="36" y="64"/>
                  </a:lnTo>
                  <a:lnTo>
                    <a:pt x="28" y="70"/>
                  </a:lnTo>
                  <a:lnTo>
                    <a:pt x="28" y="70"/>
                  </a:lnTo>
                  <a:lnTo>
                    <a:pt x="22" y="70"/>
                  </a:lnTo>
                  <a:lnTo>
                    <a:pt x="22" y="78"/>
                  </a:lnTo>
                  <a:lnTo>
                    <a:pt x="14" y="78"/>
                  </a:lnTo>
                  <a:lnTo>
                    <a:pt x="14" y="84"/>
                  </a:lnTo>
                  <a:lnTo>
                    <a:pt x="8" y="84"/>
                  </a:lnTo>
                  <a:lnTo>
                    <a:pt x="8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8" y="56"/>
                  </a:lnTo>
                  <a:lnTo>
                    <a:pt x="14" y="56"/>
                  </a:lnTo>
                  <a:lnTo>
                    <a:pt x="14" y="50"/>
                  </a:lnTo>
                  <a:lnTo>
                    <a:pt x="22" y="50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42" y="28"/>
                  </a:lnTo>
                  <a:lnTo>
                    <a:pt x="42" y="22"/>
                  </a:lnTo>
                  <a:lnTo>
                    <a:pt x="50" y="22"/>
                  </a:lnTo>
                  <a:lnTo>
                    <a:pt x="50" y="14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77" y="0"/>
                  </a:lnTo>
                  <a:lnTo>
                    <a:pt x="77" y="2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4959" name="Freeform 287"/>
            <p:cNvSpPr>
              <a:spLocks noEditPoints="1"/>
            </p:cNvSpPr>
            <p:nvPr/>
          </p:nvSpPr>
          <p:spPr bwMode="auto">
            <a:xfrm>
              <a:off x="1314" y="6193"/>
              <a:ext cx="66" cy="80"/>
            </a:xfrm>
            <a:custGeom>
              <a:avLst/>
              <a:gdLst/>
              <a:ahLst/>
              <a:cxnLst>
                <a:cxn ang="0">
                  <a:pos x="84" y="153"/>
                </a:cxn>
                <a:cxn ang="0">
                  <a:pos x="70" y="159"/>
                </a:cxn>
                <a:cxn ang="0">
                  <a:pos x="49" y="159"/>
                </a:cxn>
                <a:cxn ang="0">
                  <a:pos x="22" y="159"/>
                </a:cxn>
                <a:cxn ang="0">
                  <a:pos x="0" y="145"/>
                </a:cxn>
                <a:cxn ang="0">
                  <a:pos x="0" y="125"/>
                </a:cxn>
                <a:cxn ang="0">
                  <a:pos x="0" y="111"/>
                </a:cxn>
                <a:cxn ang="0">
                  <a:pos x="8" y="97"/>
                </a:cxn>
                <a:cxn ang="0">
                  <a:pos x="14" y="83"/>
                </a:cxn>
                <a:cxn ang="0">
                  <a:pos x="28" y="76"/>
                </a:cxn>
                <a:cxn ang="0">
                  <a:pos x="35" y="76"/>
                </a:cxn>
                <a:cxn ang="0">
                  <a:pos x="49" y="76"/>
                </a:cxn>
                <a:cxn ang="0">
                  <a:pos x="70" y="69"/>
                </a:cxn>
                <a:cxn ang="0">
                  <a:pos x="91" y="62"/>
                </a:cxn>
                <a:cxn ang="0">
                  <a:pos x="91" y="62"/>
                </a:cxn>
                <a:cxn ang="0">
                  <a:pos x="98" y="62"/>
                </a:cxn>
                <a:cxn ang="0">
                  <a:pos x="98" y="55"/>
                </a:cxn>
                <a:cxn ang="0">
                  <a:pos x="98" y="41"/>
                </a:cxn>
                <a:cxn ang="0">
                  <a:pos x="91" y="41"/>
                </a:cxn>
                <a:cxn ang="0">
                  <a:pos x="77" y="27"/>
                </a:cxn>
                <a:cxn ang="0">
                  <a:pos x="70" y="27"/>
                </a:cxn>
                <a:cxn ang="0">
                  <a:pos x="42" y="27"/>
                </a:cxn>
                <a:cxn ang="0">
                  <a:pos x="35" y="34"/>
                </a:cxn>
                <a:cxn ang="0">
                  <a:pos x="35" y="48"/>
                </a:cxn>
                <a:cxn ang="0">
                  <a:pos x="8" y="27"/>
                </a:cxn>
                <a:cxn ang="0">
                  <a:pos x="22" y="14"/>
                </a:cxn>
                <a:cxn ang="0">
                  <a:pos x="35" y="0"/>
                </a:cxn>
                <a:cxn ang="0">
                  <a:pos x="63" y="0"/>
                </a:cxn>
                <a:cxn ang="0">
                  <a:pos x="91" y="0"/>
                </a:cxn>
                <a:cxn ang="0">
                  <a:pos x="112" y="14"/>
                </a:cxn>
                <a:cxn ang="0">
                  <a:pos x="119" y="20"/>
                </a:cxn>
                <a:cxn ang="0">
                  <a:pos x="119" y="41"/>
                </a:cxn>
                <a:cxn ang="0">
                  <a:pos x="125" y="48"/>
                </a:cxn>
                <a:cxn ang="0">
                  <a:pos x="125" y="55"/>
                </a:cxn>
                <a:cxn ang="0">
                  <a:pos x="133" y="125"/>
                </a:cxn>
                <a:cxn ang="0">
                  <a:pos x="133" y="145"/>
                </a:cxn>
                <a:cxn ang="0">
                  <a:pos x="133" y="159"/>
                </a:cxn>
                <a:cxn ang="0">
                  <a:pos x="105" y="159"/>
                </a:cxn>
                <a:cxn ang="0">
                  <a:pos x="105" y="153"/>
                </a:cxn>
                <a:cxn ang="0">
                  <a:pos x="105" y="83"/>
                </a:cxn>
                <a:cxn ang="0">
                  <a:pos x="84" y="90"/>
                </a:cxn>
                <a:cxn ang="0">
                  <a:pos x="63" y="97"/>
                </a:cxn>
                <a:cxn ang="0">
                  <a:pos x="42" y="104"/>
                </a:cxn>
                <a:cxn ang="0">
                  <a:pos x="35" y="104"/>
                </a:cxn>
                <a:cxn ang="0">
                  <a:pos x="28" y="111"/>
                </a:cxn>
                <a:cxn ang="0">
                  <a:pos x="28" y="117"/>
                </a:cxn>
                <a:cxn ang="0">
                  <a:pos x="28" y="131"/>
                </a:cxn>
                <a:cxn ang="0">
                  <a:pos x="35" y="131"/>
                </a:cxn>
                <a:cxn ang="0">
                  <a:pos x="49" y="131"/>
                </a:cxn>
                <a:cxn ang="0">
                  <a:pos x="70" y="131"/>
                </a:cxn>
                <a:cxn ang="0">
                  <a:pos x="84" y="131"/>
                </a:cxn>
                <a:cxn ang="0">
                  <a:pos x="91" y="117"/>
                </a:cxn>
                <a:cxn ang="0">
                  <a:pos x="91" y="111"/>
                </a:cxn>
                <a:cxn ang="0">
                  <a:pos x="91" y="104"/>
                </a:cxn>
              </a:cxnLst>
              <a:rect l="0" t="0" r="r" b="b"/>
              <a:pathLst>
                <a:path w="133" h="159">
                  <a:moveTo>
                    <a:pt x="105" y="139"/>
                  </a:moveTo>
                  <a:lnTo>
                    <a:pt x="98" y="145"/>
                  </a:lnTo>
                  <a:lnTo>
                    <a:pt x="91" y="145"/>
                  </a:lnTo>
                  <a:lnTo>
                    <a:pt x="91" y="153"/>
                  </a:lnTo>
                  <a:lnTo>
                    <a:pt x="84" y="153"/>
                  </a:lnTo>
                  <a:lnTo>
                    <a:pt x="84" y="153"/>
                  </a:lnTo>
                  <a:lnTo>
                    <a:pt x="77" y="159"/>
                  </a:lnTo>
                  <a:lnTo>
                    <a:pt x="77" y="159"/>
                  </a:lnTo>
                  <a:lnTo>
                    <a:pt x="70" y="159"/>
                  </a:lnTo>
                  <a:lnTo>
                    <a:pt x="70" y="159"/>
                  </a:lnTo>
                  <a:lnTo>
                    <a:pt x="63" y="159"/>
                  </a:lnTo>
                  <a:lnTo>
                    <a:pt x="63" y="159"/>
                  </a:lnTo>
                  <a:lnTo>
                    <a:pt x="56" y="159"/>
                  </a:lnTo>
                  <a:lnTo>
                    <a:pt x="56" y="159"/>
                  </a:lnTo>
                  <a:lnTo>
                    <a:pt x="49" y="159"/>
                  </a:lnTo>
                  <a:lnTo>
                    <a:pt x="49" y="159"/>
                  </a:lnTo>
                  <a:lnTo>
                    <a:pt x="35" y="159"/>
                  </a:lnTo>
                  <a:lnTo>
                    <a:pt x="35" y="159"/>
                  </a:lnTo>
                  <a:lnTo>
                    <a:pt x="28" y="159"/>
                  </a:lnTo>
                  <a:lnTo>
                    <a:pt x="22" y="159"/>
                  </a:lnTo>
                  <a:lnTo>
                    <a:pt x="14" y="159"/>
                  </a:lnTo>
                  <a:lnTo>
                    <a:pt x="14" y="159"/>
                  </a:lnTo>
                  <a:lnTo>
                    <a:pt x="8" y="153"/>
                  </a:lnTo>
                  <a:lnTo>
                    <a:pt x="8" y="153"/>
                  </a:lnTo>
                  <a:lnTo>
                    <a:pt x="0" y="145"/>
                  </a:lnTo>
                  <a:lnTo>
                    <a:pt x="0" y="145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31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0" y="117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0" y="97"/>
                  </a:lnTo>
                  <a:lnTo>
                    <a:pt x="0" y="97"/>
                  </a:lnTo>
                  <a:lnTo>
                    <a:pt x="8" y="97"/>
                  </a:lnTo>
                  <a:lnTo>
                    <a:pt x="8" y="90"/>
                  </a:lnTo>
                  <a:lnTo>
                    <a:pt x="8" y="90"/>
                  </a:lnTo>
                  <a:lnTo>
                    <a:pt x="8" y="90"/>
                  </a:lnTo>
                  <a:lnTo>
                    <a:pt x="14" y="83"/>
                  </a:lnTo>
                  <a:lnTo>
                    <a:pt x="14" y="83"/>
                  </a:lnTo>
                  <a:lnTo>
                    <a:pt x="14" y="83"/>
                  </a:lnTo>
                  <a:lnTo>
                    <a:pt x="22" y="76"/>
                  </a:lnTo>
                  <a:lnTo>
                    <a:pt x="22" y="76"/>
                  </a:lnTo>
                  <a:lnTo>
                    <a:pt x="28" y="76"/>
                  </a:lnTo>
                  <a:lnTo>
                    <a:pt x="28" y="76"/>
                  </a:lnTo>
                  <a:lnTo>
                    <a:pt x="28" y="76"/>
                  </a:lnTo>
                  <a:lnTo>
                    <a:pt x="28" y="76"/>
                  </a:lnTo>
                  <a:lnTo>
                    <a:pt x="35" y="76"/>
                  </a:lnTo>
                  <a:lnTo>
                    <a:pt x="35" y="76"/>
                  </a:lnTo>
                  <a:lnTo>
                    <a:pt x="35" y="76"/>
                  </a:lnTo>
                  <a:lnTo>
                    <a:pt x="42" y="76"/>
                  </a:lnTo>
                  <a:lnTo>
                    <a:pt x="42" y="76"/>
                  </a:lnTo>
                  <a:lnTo>
                    <a:pt x="42" y="76"/>
                  </a:lnTo>
                  <a:lnTo>
                    <a:pt x="49" y="76"/>
                  </a:lnTo>
                  <a:lnTo>
                    <a:pt x="49" y="76"/>
                  </a:lnTo>
                  <a:lnTo>
                    <a:pt x="49" y="76"/>
                  </a:lnTo>
                  <a:lnTo>
                    <a:pt x="49" y="76"/>
                  </a:lnTo>
                  <a:lnTo>
                    <a:pt x="56" y="76"/>
                  </a:lnTo>
                  <a:lnTo>
                    <a:pt x="63" y="69"/>
                  </a:lnTo>
                  <a:lnTo>
                    <a:pt x="70" y="69"/>
                  </a:lnTo>
                  <a:lnTo>
                    <a:pt x="70" y="69"/>
                  </a:lnTo>
                  <a:lnTo>
                    <a:pt x="77" y="69"/>
                  </a:lnTo>
                  <a:lnTo>
                    <a:pt x="84" y="62"/>
                  </a:lnTo>
                  <a:lnTo>
                    <a:pt x="84" y="62"/>
                  </a:lnTo>
                  <a:lnTo>
                    <a:pt x="91" y="62"/>
                  </a:lnTo>
                  <a:lnTo>
                    <a:pt x="91" y="62"/>
                  </a:lnTo>
                  <a:lnTo>
                    <a:pt x="91" y="62"/>
                  </a:lnTo>
                  <a:lnTo>
                    <a:pt x="91" y="62"/>
                  </a:lnTo>
                  <a:lnTo>
                    <a:pt x="91" y="62"/>
                  </a:lnTo>
                  <a:lnTo>
                    <a:pt x="91" y="62"/>
                  </a:lnTo>
                  <a:lnTo>
                    <a:pt x="98" y="62"/>
                  </a:lnTo>
                  <a:lnTo>
                    <a:pt x="98" y="62"/>
                  </a:lnTo>
                  <a:lnTo>
                    <a:pt x="98" y="62"/>
                  </a:lnTo>
                  <a:lnTo>
                    <a:pt x="98" y="62"/>
                  </a:lnTo>
                  <a:lnTo>
                    <a:pt x="98" y="62"/>
                  </a:lnTo>
                  <a:lnTo>
                    <a:pt x="98" y="62"/>
                  </a:lnTo>
                  <a:lnTo>
                    <a:pt x="98" y="62"/>
                  </a:lnTo>
                  <a:lnTo>
                    <a:pt x="98" y="62"/>
                  </a:lnTo>
                  <a:lnTo>
                    <a:pt x="98" y="62"/>
                  </a:lnTo>
                  <a:lnTo>
                    <a:pt x="98" y="55"/>
                  </a:lnTo>
                  <a:lnTo>
                    <a:pt x="98" y="55"/>
                  </a:lnTo>
                  <a:lnTo>
                    <a:pt x="98" y="55"/>
                  </a:lnTo>
                  <a:lnTo>
                    <a:pt x="98" y="48"/>
                  </a:lnTo>
                  <a:lnTo>
                    <a:pt x="98" y="48"/>
                  </a:lnTo>
                  <a:lnTo>
                    <a:pt x="98" y="41"/>
                  </a:lnTo>
                  <a:lnTo>
                    <a:pt x="98" y="41"/>
                  </a:lnTo>
                  <a:lnTo>
                    <a:pt x="98" y="41"/>
                  </a:lnTo>
                  <a:lnTo>
                    <a:pt x="98" y="41"/>
                  </a:lnTo>
                  <a:lnTo>
                    <a:pt x="98" y="41"/>
                  </a:lnTo>
                  <a:lnTo>
                    <a:pt x="91" y="41"/>
                  </a:lnTo>
                  <a:lnTo>
                    <a:pt x="91" y="41"/>
                  </a:lnTo>
                  <a:lnTo>
                    <a:pt x="84" y="34"/>
                  </a:lnTo>
                  <a:lnTo>
                    <a:pt x="84" y="34"/>
                  </a:lnTo>
                  <a:lnTo>
                    <a:pt x="84" y="27"/>
                  </a:lnTo>
                  <a:lnTo>
                    <a:pt x="77" y="27"/>
                  </a:lnTo>
                  <a:lnTo>
                    <a:pt x="77" y="27"/>
                  </a:lnTo>
                  <a:lnTo>
                    <a:pt x="77" y="27"/>
                  </a:lnTo>
                  <a:lnTo>
                    <a:pt x="70" y="27"/>
                  </a:lnTo>
                  <a:lnTo>
                    <a:pt x="70" y="27"/>
                  </a:lnTo>
                  <a:lnTo>
                    <a:pt x="70" y="27"/>
                  </a:lnTo>
                  <a:lnTo>
                    <a:pt x="63" y="27"/>
                  </a:lnTo>
                  <a:lnTo>
                    <a:pt x="56" y="27"/>
                  </a:lnTo>
                  <a:lnTo>
                    <a:pt x="49" y="27"/>
                  </a:lnTo>
                  <a:lnTo>
                    <a:pt x="49" y="27"/>
                  </a:lnTo>
                  <a:lnTo>
                    <a:pt x="42" y="27"/>
                  </a:lnTo>
                  <a:lnTo>
                    <a:pt x="42" y="27"/>
                  </a:lnTo>
                  <a:lnTo>
                    <a:pt x="42" y="27"/>
                  </a:lnTo>
                  <a:lnTo>
                    <a:pt x="35" y="34"/>
                  </a:lnTo>
                  <a:lnTo>
                    <a:pt x="35" y="34"/>
                  </a:lnTo>
                  <a:lnTo>
                    <a:pt x="35" y="34"/>
                  </a:lnTo>
                  <a:lnTo>
                    <a:pt x="35" y="41"/>
                  </a:lnTo>
                  <a:lnTo>
                    <a:pt x="35" y="41"/>
                  </a:lnTo>
                  <a:lnTo>
                    <a:pt x="35" y="48"/>
                  </a:lnTo>
                  <a:lnTo>
                    <a:pt x="35" y="48"/>
                  </a:lnTo>
                  <a:lnTo>
                    <a:pt x="35" y="48"/>
                  </a:lnTo>
                  <a:lnTo>
                    <a:pt x="8" y="41"/>
                  </a:lnTo>
                  <a:lnTo>
                    <a:pt x="8" y="41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8" y="20"/>
                  </a:lnTo>
                  <a:lnTo>
                    <a:pt x="14" y="20"/>
                  </a:lnTo>
                  <a:lnTo>
                    <a:pt x="14" y="14"/>
                  </a:lnTo>
                  <a:lnTo>
                    <a:pt x="22" y="14"/>
                  </a:lnTo>
                  <a:lnTo>
                    <a:pt x="22" y="6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84" y="0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98" y="0"/>
                  </a:lnTo>
                  <a:lnTo>
                    <a:pt x="98" y="6"/>
                  </a:lnTo>
                  <a:lnTo>
                    <a:pt x="105" y="6"/>
                  </a:lnTo>
                  <a:lnTo>
                    <a:pt x="105" y="6"/>
                  </a:lnTo>
                  <a:lnTo>
                    <a:pt x="112" y="14"/>
                  </a:lnTo>
                  <a:lnTo>
                    <a:pt x="112" y="14"/>
                  </a:lnTo>
                  <a:lnTo>
                    <a:pt x="112" y="14"/>
                  </a:lnTo>
                  <a:lnTo>
                    <a:pt x="119" y="20"/>
                  </a:lnTo>
                  <a:lnTo>
                    <a:pt x="119" y="20"/>
                  </a:lnTo>
                  <a:lnTo>
                    <a:pt x="119" y="20"/>
                  </a:lnTo>
                  <a:lnTo>
                    <a:pt x="119" y="27"/>
                  </a:lnTo>
                  <a:lnTo>
                    <a:pt x="119" y="27"/>
                  </a:lnTo>
                  <a:lnTo>
                    <a:pt x="119" y="34"/>
                  </a:lnTo>
                  <a:lnTo>
                    <a:pt x="119" y="34"/>
                  </a:lnTo>
                  <a:lnTo>
                    <a:pt x="119" y="41"/>
                  </a:lnTo>
                  <a:lnTo>
                    <a:pt x="119" y="41"/>
                  </a:lnTo>
                  <a:lnTo>
                    <a:pt x="119" y="41"/>
                  </a:lnTo>
                  <a:lnTo>
                    <a:pt x="125" y="41"/>
                  </a:lnTo>
                  <a:lnTo>
                    <a:pt x="125" y="48"/>
                  </a:lnTo>
                  <a:lnTo>
                    <a:pt x="125" y="48"/>
                  </a:lnTo>
                  <a:lnTo>
                    <a:pt x="125" y="48"/>
                  </a:lnTo>
                  <a:lnTo>
                    <a:pt x="125" y="48"/>
                  </a:lnTo>
                  <a:lnTo>
                    <a:pt x="125" y="55"/>
                  </a:lnTo>
                  <a:lnTo>
                    <a:pt x="125" y="55"/>
                  </a:lnTo>
                  <a:lnTo>
                    <a:pt x="125" y="55"/>
                  </a:lnTo>
                  <a:lnTo>
                    <a:pt x="133" y="90"/>
                  </a:lnTo>
                  <a:lnTo>
                    <a:pt x="133" y="104"/>
                  </a:lnTo>
                  <a:lnTo>
                    <a:pt x="133" y="111"/>
                  </a:lnTo>
                  <a:lnTo>
                    <a:pt x="125" y="117"/>
                  </a:lnTo>
                  <a:lnTo>
                    <a:pt x="133" y="125"/>
                  </a:lnTo>
                  <a:lnTo>
                    <a:pt x="133" y="131"/>
                  </a:lnTo>
                  <a:lnTo>
                    <a:pt x="133" y="139"/>
                  </a:lnTo>
                  <a:lnTo>
                    <a:pt x="133" y="139"/>
                  </a:lnTo>
                  <a:lnTo>
                    <a:pt x="133" y="145"/>
                  </a:lnTo>
                  <a:lnTo>
                    <a:pt x="133" y="145"/>
                  </a:lnTo>
                  <a:lnTo>
                    <a:pt x="133" y="153"/>
                  </a:lnTo>
                  <a:lnTo>
                    <a:pt x="133" y="153"/>
                  </a:lnTo>
                  <a:lnTo>
                    <a:pt x="133" y="159"/>
                  </a:lnTo>
                  <a:lnTo>
                    <a:pt x="133" y="159"/>
                  </a:lnTo>
                  <a:lnTo>
                    <a:pt x="133" y="159"/>
                  </a:lnTo>
                  <a:lnTo>
                    <a:pt x="133" y="159"/>
                  </a:lnTo>
                  <a:lnTo>
                    <a:pt x="112" y="159"/>
                  </a:lnTo>
                  <a:lnTo>
                    <a:pt x="105" y="159"/>
                  </a:lnTo>
                  <a:lnTo>
                    <a:pt x="105" y="159"/>
                  </a:lnTo>
                  <a:lnTo>
                    <a:pt x="105" y="159"/>
                  </a:lnTo>
                  <a:lnTo>
                    <a:pt x="105" y="159"/>
                  </a:lnTo>
                  <a:lnTo>
                    <a:pt x="105" y="153"/>
                  </a:lnTo>
                  <a:lnTo>
                    <a:pt x="105" y="153"/>
                  </a:lnTo>
                  <a:lnTo>
                    <a:pt x="105" y="153"/>
                  </a:lnTo>
                  <a:lnTo>
                    <a:pt x="105" y="153"/>
                  </a:lnTo>
                  <a:lnTo>
                    <a:pt x="105" y="145"/>
                  </a:lnTo>
                  <a:lnTo>
                    <a:pt x="105" y="145"/>
                  </a:lnTo>
                  <a:lnTo>
                    <a:pt x="105" y="145"/>
                  </a:lnTo>
                  <a:lnTo>
                    <a:pt x="105" y="139"/>
                  </a:lnTo>
                  <a:close/>
                  <a:moveTo>
                    <a:pt x="105" y="83"/>
                  </a:moveTo>
                  <a:lnTo>
                    <a:pt x="98" y="90"/>
                  </a:lnTo>
                  <a:lnTo>
                    <a:pt x="98" y="90"/>
                  </a:lnTo>
                  <a:lnTo>
                    <a:pt x="91" y="90"/>
                  </a:lnTo>
                  <a:lnTo>
                    <a:pt x="91" y="90"/>
                  </a:lnTo>
                  <a:lnTo>
                    <a:pt x="84" y="90"/>
                  </a:lnTo>
                  <a:lnTo>
                    <a:pt x="84" y="97"/>
                  </a:lnTo>
                  <a:lnTo>
                    <a:pt x="77" y="97"/>
                  </a:lnTo>
                  <a:lnTo>
                    <a:pt x="77" y="97"/>
                  </a:lnTo>
                  <a:lnTo>
                    <a:pt x="70" y="97"/>
                  </a:lnTo>
                  <a:lnTo>
                    <a:pt x="63" y="97"/>
                  </a:lnTo>
                  <a:lnTo>
                    <a:pt x="63" y="97"/>
                  </a:lnTo>
                  <a:lnTo>
                    <a:pt x="56" y="104"/>
                  </a:lnTo>
                  <a:lnTo>
                    <a:pt x="49" y="104"/>
                  </a:lnTo>
                  <a:lnTo>
                    <a:pt x="42" y="104"/>
                  </a:lnTo>
                  <a:lnTo>
                    <a:pt x="42" y="104"/>
                  </a:lnTo>
                  <a:lnTo>
                    <a:pt x="35" y="104"/>
                  </a:lnTo>
                  <a:lnTo>
                    <a:pt x="35" y="104"/>
                  </a:lnTo>
                  <a:lnTo>
                    <a:pt x="35" y="104"/>
                  </a:lnTo>
                  <a:lnTo>
                    <a:pt x="35" y="104"/>
                  </a:lnTo>
                  <a:lnTo>
                    <a:pt x="35" y="104"/>
                  </a:lnTo>
                  <a:lnTo>
                    <a:pt x="28" y="111"/>
                  </a:lnTo>
                  <a:lnTo>
                    <a:pt x="28" y="111"/>
                  </a:lnTo>
                  <a:lnTo>
                    <a:pt x="28" y="111"/>
                  </a:lnTo>
                  <a:lnTo>
                    <a:pt x="28" y="111"/>
                  </a:lnTo>
                  <a:lnTo>
                    <a:pt x="28" y="111"/>
                  </a:lnTo>
                  <a:lnTo>
                    <a:pt x="28" y="111"/>
                  </a:lnTo>
                  <a:lnTo>
                    <a:pt x="28" y="117"/>
                  </a:lnTo>
                  <a:lnTo>
                    <a:pt x="28" y="117"/>
                  </a:lnTo>
                  <a:lnTo>
                    <a:pt x="28" y="117"/>
                  </a:lnTo>
                  <a:lnTo>
                    <a:pt x="28" y="117"/>
                  </a:lnTo>
                  <a:lnTo>
                    <a:pt x="28" y="125"/>
                  </a:lnTo>
                  <a:lnTo>
                    <a:pt x="28" y="125"/>
                  </a:lnTo>
                  <a:lnTo>
                    <a:pt x="28" y="125"/>
                  </a:lnTo>
                  <a:lnTo>
                    <a:pt x="28" y="125"/>
                  </a:lnTo>
                  <a:lnTo>
                    <a:pt x="28" y="131"/>
                  </a:lnTo>
                  <a:lnTo>
                    <a:pt x="28" y="131"/>
                  </a:lnTo>
                  <a:lnTo>
                    <a:pt x="28" y="131"/>
                  </a:lnTo>
                  <a:lnTo>
                    <a:pt x="35" y="131"/>
                  </a:lnTo>
                  <a:lnTo>
                    <a:pt x="35" y="131"/>
                  </a:lnTo>
                  <a:lnTo>
                    <a:pt x="35" y="131"/>
                  </a:lnTo>
                  <a:lnTo>
                    <a:pt x="42" y="131"/>
                  </a:lnTo>
                  <a:lnTo>
                    <a:pt x="42" y="131"/>
                  </a:lnTo>
                  <a:lnTo>
                    <a:pt x="49" y="131"/>
                  </a:lnTo>
                  <a:lnTo>
                    <a:pt x="49" y="131"/>
                  </a:lnTo>
                  <a:lnTo>
                    <a:pt x="49" y="131"/>
                  </a:lnTo>
                  <a:lnTo>
                    <a:pt x="49" y="131"/>
                  </a:lnTo>
                  <a:lnTo>
                    <a:pt x="56" y="131"/>
                  </a:lnTo>
                  <a:lnTo>
                    <a:pt x="63" y="131"/>
                  </a:lnTo>
                  <a:lnTo>
                    <a:pt x="63" y="131"/>
                  </a:lnTo>
                  <a:lnTo>
                    <a:pt x="70" y="131"/>
                  </a:lnTo>
                  <a:lnTo>
                    <a:pt x="70" y="131"/>
                  </a:lnTo>
                  <a:lnTo>
                    <a:pt x="77" y="131"/>
                  </a:lnTo>
                  <a:lnTo>
                    <a:pt x="77" y="131"/>
                  </a:lnTo>
                  <a:lnTo>
                    <a:pt x="84" y="131"/>
                  </a:lnTo>
                  <a:lnTo>
                    <a:pt x="84" y="131"/>
                  </a:lnTo>
                  <a:lnTo>
                    <a:pt x="84" y="125"/>
                  </a:lnTo>
                  <a:lnTo>
                    <a:pt x="91" y="125"/>
                  </a:lnTo>
                  <a:lnTo>
                    <a:pt x="91" y="117"/>
                  </a:lnTo>
                  <a:lnTo>
                    <a:pt x="91" y="117"/>
                  </a:lnTo>
                  <a:lnTo>
                    <a:pt x="91" y="117"/>
                  </a:lnTo>
                  <a:lnTo>
                    <a:pt x="91" y="117"/>
                  </a:lnTo>
                  <a:lnTo>
                    <a:pt x="91" y="117"/>
                  </a:lnTo>
                  <a:lnTo>
                    <a:pt x="91" y="111"/>
                  </a:lnTo>
                  <a:lnTo>
                    <a:pt x="91" y="111"/>
                  </a:lnTo>
                  <a:lnTo>
                    <a:pt x="91" y="111"/>
                  </a:lnTo>
                  <a:lnTo>
                    <a:pt x="91" y="111"/>
                  </a:lnTo>
                  <a:lnTo>
                    <a:pt x="91" y="104"/>
                  </a:lnTo>
                  <a:lnTo>
                    <a:pt x="91" y="104"/>
                  </a:lnTo>
                  <a:lnTo>
                    <a:pt x="91" y="104"/>
                  </a:lnTo>
                  <a:lnTo>
                    <a:pt x="91" y="104"/>
                  </a:lnTo>
                  <a:lnTo>
                    <a:pt x="91" y="104"/>
                  </a:lnTo>
                  <a:lnTo>
                    <a:pt x="105" y="8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4960" name="Freeform 288"/>
            <p:cNvSpPr>
              <a:spLocks/>
            </p:cNvSpPr>
            <p:nvPr/>
          </p:nvSpPr>
          <p:spPr bwMode="auto">
            <a:xfrm>
              <a:off x="1439" y="6193"/>
              <a:ext cx="73" cy="80"/>
            </a:xfrm>
            <a:custGeom>
              <a:avLst/>
              <a:gdLst/>
              <a:ahLst/>
              <a:cxnLst>
                <a:cxn ang="0">
                  <a:pos x="56" y="159"/>
                </a:cxn>
                <a:cxn ang="0">
                  <a:pos x="0" y="0"/>
                </a:cxn>
                <a:cxn ang="0">
                  <a:pos x="28" y="0"/>
                </a:cxn>
                <a:cxn ang="0">
                  <a:pos x="62" y="97"/>
                </a:cxn>
                <a:cxn ang="0">
                  <a:pos x="62" y="104"/>
                </a:cxn>
                <a:cxn ang="0">
                  <a:pos x="62" y="104"/>
                </a:cxn>
                <a:cxn ang="0">
                  <a:pos x="62" y="111"/>
                </a:cxn>
                <a:cxn ang="0">
                  <a:pos x="62" y="111"/>
                </a:cxn>
                <a:cxn ang="0">
                  <a:pos x="62" y="117"/>
                </a:cxn>
                <a:cxn ang="0">
                  <a:pos x="62" y="117"/>
                </a:cxn>
                <a:cxn ang="0">
                  <a:pos x="62" y="117"/>
                </a:cxn>
                <a:cxn ang="0">
                  <a:pos x="62" y="125"/>
                </a:cxn>
                <a:cxn ang="0">
                  <a:pos x="62" y="125"/>
                </a:cxn>
                <a:cxn ang="0">
                  <a:pos x="62" y="131"/>
                </a:cxn>
                <a:cxn ang="0">
                  <a:pos x="62" y="131"/>
                </a:cxn>
                <a:cxn ang="0">
                  <a:pos x="62" y="131"/>
                </a:cxn>
                <a:cxn ang="0">
                  <a:pos x="62" y="131"/>
                </a:cxn>
                <a:cxn ang="0">
                  <a:pos x="62" y="125"/>
                </a:cxn>
                <a:cxn ang="0">
                  <a:pos x="70" y="125"/>
                </a:cxn>
                <a:cxn ang="0">
                  <a:pos x="70" y="125"/>
                </a:cxn>
                <a:cxn ang="0">
                  <a:pos x="70" y="117"/>
                </a:cxn>
                <a:cxn ang="0">
                  <a:pos x="70" y="117"/>
                </a:cxn>
                <a:cxn ang="0">
                  <a:pos x="70" y="117"/>
                </a:cxn>
                <a:cxn ang="0">
                  <a:pos x="70" y="111"/>
                </a:cxn>
                <a:cxn ang="0">
                  <a:pos x="70" y="111"/>
                </a:cxn>
                <a:cxn ang="0">
                  <a:pos x="70" y="111"/>
                </a:cxn>
                <a:cxn ang="0">
                  <a:pos x="111" y="0"/>
                </a:cxn>
                <a:cxn ang="0">
                  <a:pos x="146" y="0"/>
                </a:cxn>
                <a:cxn ang="0">
                  <a:pos x="84" y="159"/>
                </a:cxn>
                <a:cxn ang="0">
                  <a:pos x="56" y="159"/>
                </a:cxn>
              </a:cxnLst>
              <a:rect l="0" t="0" r="r" b="b"/>
              <a:pathLst>
                <a:path w="146" h="159">
                  <a:moveTo>
                    <a:pt x="56" y="159"/>
                  </a:moveTo>
                  <a:lnTo>
                    <a:pt x="0" y="0"/>
                  </a:lnTo>
                  <a:lnTo>
                    <a:pt x="28" y="0"/>
                  </a:lnTo>
                  <a:lnTo>
                    <a:pt x="62" y="97"/>
                  </a:lnTo>
                  <a:lnTo>
                    <a:pt x="62" y="104"/>
                  </a:lnTo>
                  <a:lnTo>
                    <a:pt x="62" y="104"/>
                  </a:lnTo>
                  <a:lnTo>
                    <a:pt x="62" y="111"/>
                  </a:lnTo>
                  <a:lnTo>
                    <a:pt x="62" y="111"/>
                  </a:lnTo>
                  <a:lnTo>
                    <a:pt x="62" y="117"/>
                  </a:lnTo>
                  <a:lnTo>
                    <a:pt x="62" y="117"/>
                  </a:lnTo>
                  <a:lnTo>
                    <a:pt x="62" y="117"/>
                  </a:lnTo>
                  <a:lnTo>
                    <a:pt x="62" y="125"/>
                  </a:lnTo>
                  <a:lnTo>
                    <a:pt x="62" y="125"/>
                  </a:lnTo>
                  <a:lnTo>
                    <a:pt x="62" y="131"/>
                  </a:lnTo>
                  <a:lnTo>
                    <a:pt x="62" y="131"/>
                  </a:lnTo>
                  <a:lnTo>
                    <a:pt x="62" y="131"/>
                  </a:lnTo>
                  <a:lnTo>
                    <a:pt x="62" y="131"/>
                  </a:lnTo>
                  <a:lnTo>
                    <a:pt x="62" y="125"/>
                  </a:lnTo>
                  <a:lnTo>
                    <a:pt x="70" y="125"/>
                  </a:lnTo>
                  <a:lnTo>
                    <a:pt x="70" y="125"/>
                  </a:lnTo>
                  <a:lnTo>
                    <a:pt x="70" y="117"/>
                  </a:lnTo>
                  <a:lnTo>
                    <a:pt x="70" y="117"/>
                  </a:lnTo>
                  <a:lnTo>
                    <a:pt x="70" y="117"/>
                  </a:lnTo>
                  <a:lnTo>
                    <a:pt x="70" y="111"/>
                  </a:lnTo>
                  <a:lnTo>
                    <a:pt x="70" y="111"/>
                  </a:lnTo>
                  <a:lnTo>
                    <a:pt x="70" y="111"/>
                  </a:lnTo>
                  <a:lnTo>
                    <a:pt x="111" y="0"/>
                  </a:lnTo>
                  <a:lnTo>
                    <a:pt x="146" y="0"/>
                  </a:lnTo>
                  <a:lnTo>
                    <a:pt x="84" y="159"/>
                  </a:lnTo>
                  <a:lnTo>
                    <a:pt x="56" y="1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4961" name="Freeform 289"/>
            <p:cNvSpPr>
              <a:spLocks noEditPoints="1"/>
            </p:cNvSpPr>
            <p:nvPr/>
          </p:nvSpPr>
          <p:spPr bwMode="auto">
            <a:xfrm>
              <a:off x="1526" y="6159"/>
              <a:ext cx="28" cy="114"/>
            </a:xfrm>
            <a:custGeom>
              <a:avLst/>
              <a:gdLst/>
              <a:ahLst/>
              <a:cxnLst>
                <a:cxn ang="0">
                  <a:pos x="7" y="229"/>
                </a:cxn>
                <a:cxn ang="0">
                  <a:pos x="7" y="70"/>
                </a:cxn>
                <a:cxn ang="0">
                  <a:pos x="35" y="70"/>
                </a:cxn>
                <a:cxn ang="0">
                  <a:pos x="35" y="229"/>
                </a:cxn>
                <a:cxn ang="0">
                  <a:pos x="7" y="229"/>
                </a:cxn>
                <a:cxn ang="0">
                  <a:pos x="0" y="42"/>
                </a:cxn>
                <a:cxn ang="0">
                  <a:pos x="21" y="0"/>
                </a:cxn>
                <a:cxn ang="0">
                  <a:pos x="55" y="0"/>
                </a:cxn>
                <a:cxn ang="0">
                  <a:pos x="21" y="42"/>
                </a:cxn>
                <a:cxn ang="0">
                  <a:pos x="0" y="42"/>
                </a:cxn>
              </a:cxnLst>
              <a:rect l="0" t="0" r="r" b="b"/>
              <a:pathLst>
                <a:path w="55" h="229">
                  <a:moveTo>
                    <a:pt x="7" y="229"/>
                  </a:moveTo>
                  <a:lnTo>
                    <a:pt x="7" y="70"/>
                  </a:lnTo>
                  <a:lnTo>
                    <a:pt x="35" y="70"/>
                  </a:lnTo>
                  <a:lnTo>
                    <a:pt x="35" y="229"/>
                  </a:lnTo>
                  <a:lnTo>
                    <a:pt x="7" y="229"/>
                  </a:lnTo>
                  <a:close/>
                  <a:moveTo>
                    <a:pt x="0" y="42"/>
                  </a:moveTo>
                  <a:lnTo>
                    <a:pt x="21" y="0"/>
                  </a:lnTo>
                  <a:lnTo>
                    <a:pt x="55" y="0"/>
                  </a:lnTo>
                  <a:lnTo>
                    <a:pt x="21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4962" name="Freeform 290"/>
            <p:cNvSpPr>
              <a:spLocks/>
            </p:cNvSpPr>
            <p:nvPr/>
          </p:nvSpPr>
          <p:spPr bwMode="auto">
            <a:xfrm>
              <a:off x="1565" y="6193"/>
              <a:ext cx="70" cy="80"/>
            </a:xfrm>
            <a:custGeom>
              <a:avLst/>
              <a:gdLst/>
              <a:ahLst/>
              <a:cxnLst>
                <a:cxn ang="0">
                  <a:pos x="132" y="117"/>
                </a:cxn>
                <a:cxn ang="0">
                  <a:pos x="125" y="131"/>
                </a:cxn>
                <a:cxn ang="0">
                  <a:pos x="111" y="145"/>
                </a:cxn>
                <a:cxn ang="0">
                  <a:pos x="97" y="159"/>
                </a:cxn>
                <a:cxn ang="0">
                  <a:pos x="83" y="159"/>
                </a:cxn>
                <a:cxn ang="0">
                  <a:pos x="56" y="159"/>
                </a:cxn>
                <a:cxn ang="0">
                  <a:pos x="34" y="159"/>
                </a:cxn>
                <a:cxn ang="0">
                  <a:pos x="14" y="145"/>
                </a:cxn>
                <a:cxn ang="0">
                  <a:pos x="6" y="125"/>
                </a:cxn>
                <a:cxn ang="0">
                  <a:pos x="0" y="104"/>
                </a:cxn>
                <a:cxn ang="0">
                  <a:pos x="0" y="83"/>
                </a:cxn>
                <a:cxn ang="0">
                  <a:pos x="0" y="55"/>
                </a:cxn>
                <a:cxn ang="0">
                  <a:pos x="6" y="34"/>
                </a:cxn>
                <a:cxn ang="0">
                  <a:pos x="14" y="20"/>
                </a:cxn>
                <a:cxn ang="0">
                  <a:pos x="28" y="6"/>
                </a:cxn>
                <a:cxn ang="0">
                  <a:pos x="48" y="0"/>
                </a:cxn>
                <a:cxn ang="0">
                  <a:pos x="62" y="0"/>
                </a:cxn>
                <a:cxn ang="0">
                  <a:pos x="76" y="0"/>
                </a:cxn>
                <a:cxn ang="0">
                  <a:pos x="97" y="6"/>
                </a:cxn>
                <a:cxn ang="0">
                  <a:pos x="111" y="14"/>
                </a:cxn>
                <a:cxn ang="0">
                  <a:pos x="118" y="27"/>
                </a:cxn>
                <a:cxn ang="0">
                  <a:pos x="125" y="41"/>
                </a:cxn>
                <a:cxn ang="0">
                  <a:pos x="97" y="48"/>
                </a:cxn>
                <a:cxn ang="0">
                  <a:pos x="90" y="41"/>
                </a:cxn>
                <a:cxn ang="0">
                  <a:pos x="83" y="34"/>
                </a:cxn>
                <a:cxn ang="0">
                  <a:pos x="76" y="27"/>
                </a:cxn>
                <a:cxn ang="0">
                  <a:pos x="69" y="27"/>
                </a:cxn>
                <a:cxn ang="0">
                  <a:pos x="56" y="27"/>
                </a:cxn>
                <a:cxn ang="0">
                  <a:pos x="42" y="27"/>
                </a:cxn>
                <a:cxn ang="0">
                  <a:pos x="34" y="41"/>
                </a:cxn>
                <a:cxn ang="0">
                  <a:pos x="28" y="55"/>
                </a:cxn>
                <a:cxn ang="0">
                  <a:pos x="28" y="69"/>
                </a:cxn>
                <a:cxn ang="0">
                  <a:pos x="28" y="97"/>
                </a:cxn>
                <a:cxn ang="0">
                  <a:pos x="28" y="117"/>
                </a:cxn>
                <a:cxn ang="0">
                  <a:pos x="34" y="125"/>
                </a:cxn>
                <a:cxn ang="0">
                  <a:pos x="48" y="131"/>
                </a:cxn>
                <a:cxn ang="0">
                  <a:pos x="62" y="131"/>
                </a:cxn>
                <a:cxn ang="0">
                  <a:pos x="69" y="131"/>
                </a:cxn>
                <a:cxn ang="0">
                  <a:pos x="83" y="131"/>
                </a:cxn>
                <a:cxn ang="0">
                  <a:pos x="90" y="125"/>
                </a:cxn>
                <a:cxn ang="0">
                  <a:pos x="97" y="117"/>
                </a:cxn>
                <a:cxn ang="0">
                  <a:pos x="104" y="104"/>
                </a:cxn>
              </a:cxnLst>
              <a:rect l="0" t="0" r="r" b="b"/>
              <a:pathLst>
                <a:path w="139" h="159">
                  <a:moveTo>
                    <a:pt x="111" y="97"/>
                  </a:moveTo>
                  <a:lnTo>
                    <a:pt x="139" y="104"/>
                  </a:lnTo>
                  <a:lnTo>
                    <a:pt x="132" y="117"/>
                  </a:lnTo>
                  <a:lnTo>
                    <a:pt x="132" y="117"/>
                  </a:lnTo>
                  <a:lnTo>
                    <a:pt x="125" y="125"/>
                  </a:lnTo>
                  <a:lnTo>
                    <a:pt x="125" y="131"/>
                  </a:lnTo>
                  <a:lnTo>
                    <a:pt x="125" y="139"/>
                  </a:lnTo>
                  <a:lnTo>
                    <a:pt x="118" y="145"/>
                  </a:lnTo>
                  <a:lnTo>
                    <a:pt x="111" y="145"/>
                  </a:lnTo>
                  <a:lnTo>
                    <a:pt x="111" y="153"/>
                  </a:lnTo>
                  <a:lnTo>
                    <a:pt x="104" y="153"/>
                  </a:lnTo>
                  <a:lnTo>
                    <a:pt x="97" y="159"/>
                  </a:lnTo>
                  <a:lnTo>
                    <a:pt x="90" y="159"/>
                  </a:lnTo>
                  <a:lnTo>
                    <a:pt x="83" y="159"/>
                  </a:lnTo>
                  <a:lnTo>
                    <a:pt x="83" y="159"/>
                  </a:lnTo>
                  <a:lnTo>
                    <a:pt x="76" y="159"/>
                  </a:lnTo>
                  <a:lnTo>
                    <a:pt x="69" y="159"/>
                  </a:lnTo>
                  <a:lnTo>
                    <a:pt x="56" y="159"/>
                  </a:lnTo>
                  <a:lnTo>
                    <a:pt x="48" y="159"/>
                  </a:lnTo>
                  <a:lnTo>
                    <a:pt x="42" y="159"/>
                  </a:lnTo>
                  <a:lnTo>
                    <a:pt x="34" y="159"/>
                  </a:lnTo>
                  <a:lnTo>
                    <a:pt x="28" y="153"/>
                  </a:lnTo>
                  <a:lnTo>
                    <a:pt x="20" y="153"/>
                  </a:lnTo>
                  <a:lnTo>
                    <a:pt x="14" y="145"/>
                  </a:lnTo>
                  <a:lnTo>
                    <a:pt x="14" y="139"/>
                  </a:lnTo>
                  <a:lnTo>
                    <a:pt x="6" y="131"/>
                  </a:lnTo>
                  <a:lnTo>
                    <a:pt x="6" y="125"/>
                  </a:lnTo>
                  <a:lnTo>
                    <a:pt x="0" y="117"/>
                  </a:lnTo>
                  <a:lnTo>
                    <a:pt x="0" y="111"/>
                  </a:lnTo>
                  <a:lnTo>
                    <a:pt x="0" y="104"/>
                  </a:lnTo>
                  <a:lnTo>
                    <a:pt x="0" y="97"/>
                  </a:lnTo>
                  <a:lnTo>
                    <a:pt x="0" y="90"/>
                  </a:lnTo>
                  <a:lnTo>
                    <a:pt x="0" y="83"/>
                  </a:lnTo>
                  <a:lnTo>
                    <a:pt x="0" y="76"/>
                  </a:lnTo>
                  <a:lnTo>
                    <a:pt x="0" y="62"/>
                  </a:lnTo>
                  <a:lnTo>
                    <a:pt x="0" y="55"/>
                  </a:lnTo>
                  <a:lnTo>
                    <a:pt x="0" y="48"/>
                  </a:lnTo>
                  <a:lnTo>
                    <a:pt x="0" y="41"/>
                  </a:lnTo>
                  <a:lnTo>
                    <a:pt x="6" y="34"/>
                  </a:lnTo>
                  <a:lnTo>
                    <a:pt x="6" y="27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20" y="14"/>
                  </a:lnTo>
                  <a:lnTo>
                    <a:pt x="20" y="6"/>
                  </a:lnTo>
                  <a:lnTo>
                    <a:pt x="28" y="6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6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9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83" y="0"/>
                  </a:lnTo>
                  <a:lnTo>
                    <a:pt x="90" y="0"/>
                  </a:lnTo>
                  <a:lnTo>
                    <a:pt x="97" y="6"/>
                  </a:lnTo>
                  <a:lnTo>
                    <a:pt x="104" y="6"/>
                  </a:lnTo>
                  <a:lnTo>
                    <a:pt x="104" y="14"/>
                  </a:lnTo>
                  <a:lnTo>
                    <a:pt x="111" y="14"/>
                  </a:lnTo>
                  <a:lnTo>
                    <a:pt x="111" y="20"/>
                  </a:lnTo>
                  <a:lnTo>
                    <a:pt x="118" y="27"/>
                  </a:lnTo>
                  <a:lnTo>
                    <a:pt x="118" y="27"/>
                  </a:lnTo>
                  <a:lnTo>
                    <a:pt x="125" y="34"/>
                  </a:lnTo>
                  <a:lnTo>
                    <a:pt x="125" y="41"/>
                  </a:lnTo>
                  <a:lnTo>
                    <a:pt x="125" y="41"/>
                  </a:lnTo>
                  <a:lnTo>
                    <a:pt x="104" y="48"/>
                  </a:lnTo>
                  <a:lnTo>
                    <a:pt x="97" y="48"/>
                  </a:lnTo>
                  <a:lnTo>
                    <a:pt x="97" y="48"/>
                  </a:lnTo>
                  <a:lnTo>
                    <a:pt x="97" y="48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83" y="34"/>
                  </a:lnTo>
                  <a:lnTo>
                    <a:pt x="83" y="34"/>
                  </a:lnTo>
                  <a:lnTo>
                    <a:pt x="76" y="27"/>
                  </a:lnTo>
                  <a:lnTo>
                    <a:pt x="76" y="27"/>
                  </a:lnTo>
                  <a:lnTo>
                    <a:pt x="76" y="27"/>
                  </a:lnTo>
                  <a:lnTo>
                    <a:pt x="69" y="27"/>
                  </a:lnTo>
                  <a:lnTo>
                    <a:pt x="69" y="27"/>
                  </a:lnTo>
                  <a:lnTo>
                    <a:pt x="69" y="27"/>
                  </a:lnTo>
                  <a:lnTo>
                    <a:pt x="69" y="27"/>
                  </a:lnTo>
                  <a:lnTo>
                    <a:pt x="62" y="27"/>
                  </a:lnTo>
                  <a:lnTo>
                    <a:pt x="56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2" y="27"/>
                  </a:lnTo>
                  <a:lnTo>
                    <a:pt x="42" y="34"/>
                  </a:lnTo>
                  <a:lnTo>
                    <a:pt x="34" y="34"/>
                  </a:lnTo>
                  <a:lnTo>
                    <a:pt x="34" y="41"/>
                  </a:lnTo>
                  <a:lnTo>
                    <a:pt x="28" y="41"/>
                  </a:lnTo>
                  <a:lnTo>
                    <a:pt x="28" y="48"/>
                  </a:lnTo>
                  <a:lnTo>
                    <a:pt x="28" y="55"/>
                  </a:lnTo>
                  <a:lnTo>
                    <a:pt x="28" y="62"/>
                  </a:lnTo>
                  <a:lnTo>
                    <a:pt x="28" y="69"/>
                  </a:lnTo>
                  <a:lnTo>
                    <a:pt x="28" y="69"/>
                  </a:lnTo>
                  <a:lnTo>
                    <a:pt x="28" y="76"/>
                  </a:lnTo>
                  <a:lnTo>
                    <a:pt x="28" y="90"/>
                  </a:lnTo>
                  <a:lnTo>
                    <a:pt x="28" y="97"/>
                  </a:lnTo>
                  <a:lnTo>
                    <a:pt x="28" y="104"/>
                  </a:lnTo>
                  <a:lnTo>
                    <a:pt x="28" y="111"/>
                  </a:lnTo>
                  <a:lnTo>
                    <a:pt x="28" y="117"/>
                  </a:lnTo>
                  <a:lnTo>
                    <a:pt x="28" y="117"/>
                  </a:lnTo>
                  <a:lnTo>
                    <a:pt x="34" y="125"/>
                  </a:lnTo>
                  <a:lnTo>
                    <a:pt x="34" y="125"/>
                  </a:lnTo>
                  <a:lnTo>
                    <a:pt x="42" y="131"/>
                  </a:lnTo>
                  <a:lnTo>
                    <a:pt x="42" y="131"/>
                  </a:lnTo>
                  <a:lnTo>
                    <a:pt x="48" y="131"/>
                  </a:lnTo>
                  <a:lnTo>
                    <a:pt x="48" y="131"/>
                  </a:lnTo>
                  <a:lnTo>
                    <a:pt x="56" y="131"/>
                  </a:lnTo>
                  <a:lnTo>
                    <a:pt x="62" y="131"/>
                  </a:lnTo>
                  <a:lnTo>
                    <a:pt x="62" y="131"/>
                  </a:lnTo>
                  <a:lnTo>
                    <a:pt x="62" y="131"/>
                  </a:lnTo>
                  <a:lnTo>
                    <a:pt x="69" y="131"/>
                  </a:lnTo>
                  <a:lnTo>
                    <a:pt x="76" y="131"/>
                  </a:lnTo>
                  <a:lnTo>
                    <a:pt x="76" y="131"/>
                  </a:lnTo>
                  <a:lnTo>
                    <a:pt x="83" y="131"/>
                  </a:lnTo>
                  <a:lnTo>
                    <a:pt x="83" y="131"/>
                  </a:lnTo>
                  <a:lnTo>
                    <a:pt x="90" y="131"/>
                  </a:lnTo>
                  <a:lnTo>
                    <a:pt x="90" y="125"/>
                  </a:lnTo>
                  <a:lnTo>
                    <a:pt x="97" y="125"/>
                  </a:lnTo>
                  <a:lnTo>
                    <a:pt x="97" y="125"/>
                  </a:lnTo>
                  <a:lnTo>
                    <a:pt x="97" y="117"/>
                  </a:lnTo>
                  <a:lnTo>
                    <a:pt x="104" y="117"/>
                  </a:lnTo>
                  <a:lnTo>
                    <a:pt x="104" y="111"/>
                  </a:lnTo>
                  <a:lnTo>
                    <a:pt x="104" y="104"/>
                  </a:lnTo>
                  <a:lnTo>
                    <a:pt x="104" y="104"/>
                  </a:lnTo>
                  <a:lnTo>
                    <a:pt x="111" y="9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4963" name="Freeform 291"/>
            <p:cNvSpPr>
              <a:spLocks noEditPoints="1"/>
            </p:cNvSpPr>
            <p:nvPr/>
          </p:nvSpPr>
          <p:spPr bwMode="auto">
            <a:xfrm>
              <a:off x="1645" y="6193"/>
              <a:ext cx="66" cy="80"/>
            </a:xfrm>
            <a:custGeom>
              <a:avLst/>
              <a:gdLst/>
              <a:ahLst/>
              <a:cxnLst>
                <a:cxn ang="0">
                  <a:pos x="126" y="125"/>
                </a:cxn>
                <a:cxn ang="0">
                  <a:pos x="119" y="139"/>
                </a:cxn>
                <a:cxn ang="0">
                  <a:pos x="112" y="153"/>
                </a:cxn>
                <a:cxn ang="0">
                  <a:pos x="98" y="159"/>
                </a:cxn>
                <a:cxn ang="0">
                  <a:pos x="78" y="159"/>
                </a:cxn>
                <a:cxn ang="0">
                  <a:pos x="56" y="159"/>
                </a:cxn>
                <a:cxn ang="0">
                  <a:pos x="36" y="159"/>
                </a:cxn>
                <a:cxn ang="0">
                  <a:pos x="14" y="145"/>
                </a:cxn>
                <a:cxn ang="0">
                  <a:pos x="8" y="125"/>
                </a:cxn>
                <a:cxn ang="0">
                  <a:pos x="0" y="104"/>
                </a:cxn>
                <a:cxn ang="0">
                  <a:pos x="0" y="83"/>
                </a:cxn>
                <a:cxn ang="0">
                  <a:pos x="0" y="48"/>
                </a:cxn>
                <a:cxn ang="0">
                  <a:pos x="14" y="20"/>
                </a:cxn>
                <a:cxn ang="0">
                  <a:pos x="28" y="6"/>
                </a:cxn>
                <a:cxn ang="0">
                  <a:pos x="50" y="0"/>
                </a:cxn>
                <a:cxn ang="0">
                  <a:pos x="70" y="0"/>
                </a:cxn>
                <a:cxn ang="0">
                  <a:pos x="92" y="6"/>
                </a:cxn>
                <a:cxn ang="0">
                  <a:pos x="112" y="20"/>
                </a:cxn>
                <a:cxn ang="0">
                  <a:pos x="126" y="34"/>
                </a:cxn>
                <a:cxn ang="0">
                  <a:pos x="133" y="62"/>
                </a:cxn>
                <a:cxn ang="0">
                  <a:pos x="133" y="83"/>
                </a:cxn>
                <a:cxn ang="0">
                  <a:pos x="133" y="83"/>
                </a:cxn>
                <a:cxn ang="0">
                  <a:pos x="133" y="83"/>
                </a:cxn>
                <a:cxn ang="0">
                  <a:pos x="133" y="83"/>
                </a:cxn>
                <a:cxn ang="0">
                  <a:pos x="28" y="97"/>
                </a:cxn>
                <a:cxn ang="0">
                  <a:pos x="28" y="111"/>
                </a:cxn>
                <a:cxn ang="0">
                  <a:pos x="36" y="125"/>
                </a:cxn>
                <a:cxn ang="0">
                  <a:pos x="42" y="131"/>
                </a:cxn>
                <a:cxn ang="0">
                  <a:pos x="56" y="131"/>
                </a:cxn>
                <a:cxn ang="0">
                  <a:pos x="64" y="131"/>
                </a:cxn>
                <a:cxn ang="0">
                  <a:pos x="78" y="131"/>
                </a:cxn>
                <a:cxn ang="0">
                  <a:pos x="92" y="131"/>
                </a:cxn>
                <a:cxn ang="0">
                  <a:pos x="98" y="125"/>
                </a:cxn>
                <a:cxn ang="0">
                  <a:pos x="98" y="117"/>
                </a:cxn>
                <a:cxn ang="0">
                  <a:pos x="106" y="104"/>
                </a:cxn>
                <a:cxn ang="0">
                  <a:pos x="106" y="55"/>
                </a:cxn>
                <a:cxn ang="0">
                  <a:pos x="106" y="48"/>
                </a:cxn>
                <a:cxn ang="0">
                  <a:pos x="98" y="41"/>
                </a:cxn>
                <a:cxn ang="0">
                  <a:pos x="98" y="41"/>
                </a:cxn>
                <a:cxn ang="0">
                  <a:pos x="92" y="41"/>
                </a:cxn>
                <a:cxn ang="0">
                  <a:pos x="84" y="27"/>
                </a:cxn>
                <a:cxn ang="0">
                  <a:pos x="78" y="27"/>
                </a:cxn>
                <a:cxn ang="0">
                  <a:pos x="70" y="27"/>
                </a:cxn>
                <a:cxn ang="0">
                  <a:pos x="50" y="27"/>
                </a:cxn>
                <a:cxn ang="0">
                  <a:pos x="42" y="27"/>
                </a:cxn>
                <a:cxn ang="0">
                  <a:pos x="28" y="41"/>
                </a:cxn>
                <a:cxn ang="0">
                  <a:pos x="28" y="48"/>
                </a:cxn>
                <a:cxn ang="0">
                  <a:pos x="28" y="55"/>
                </a:cxn>
              </a:cxnLst>
              <a:rect l="0" t="0" r="r" b="b"/>
              <a:pathLst>
                <a:path w="133" h="159">
                  <a:moveTo>
                    <a:pt x="106" y="104"/>
                  </a:moveTo>
                  <a:lnTo>
                    <a:pt x="133" y="111"/>
                  </a:lnTo>
                  <a:lnTo>
                    <a:pt x="126" y="125"/>
                  </a:lnTo>
                  <a:lnTo>
                    <a:pt x="126" y="125"/>
                  </a:lnTo>
                  <a:lnTo>
                    <a:pt x="126" y="131"/>
                  </a:lnTo>
                  <a:lnTo>
                    <a:pt x="119" y="139"/>
                  </a:lnTo>
                  <a:lnTo>
                    <a:pt x="119" y="145"/>
                  </a:lnTo>
                  <a:lnTo>
                    <a:pt x="112" y="145"/>
                  </a:lnTo>
                  <a:lnTo>
                    <a:pt x="112" y="153"/>
                  </a:lnTo>
                  <a:lnTo>
                    <a:pt x="106" y="153"/>
                  </a:lnTo>
                  <a:lnTo>
                    <a:pt x="106" y="159"/>
                  </a:lnTo>
                  <a:lnTo>
                    <a:pt x="98" y="159"/>
                  </a:lnTo>
                  <a:lnTo>
                    <a:pt x="92" y="159"/>
                  </a:lnTo>
                  <a:lnTo>
                    <a:pt x="84" y="159"/>
                  </a:lnTo>
                  <a:lnTo>
                    <a:pt x="78" y="159"/>
                  </a:lnTo>
                  <a:lnTo>
                    <a:pt x="78" y="159"/>
                  </a:lnTo>
                  <a:lnTo>
                    <a:pt x="70" y="159"/>
                  </a:lnTo>
                  <a:lnTo>
                    <a:pt x="56" y="159"/>
                  </a:lnTo>
                  <a:lnTo>
                    <a:pt x="50" y="159"/>
                  </a:lnTo>
                  <a:lnTo>
                    <a:pt x="42" y="159"/>
                  </a:lnTo>
                  <a:lnTo>
                    <a:pt x="36" y="159"/>
                  </a:lnTo>
                  <a:lnTo>
                    <a:pt x="28" y="153"/>
                  </a:lnTo>
                  <a:lnTo>
                    <a:pt x="22" y="153"/>
                  </a:lnTo>
                  <a:lnTo>
                    <a:pt x="14" y="145"/>
                  </a:lnTo>
                  <a:lnTo>
                    <a:pt x="14" y="139"/>
                  </a:lnTo>
                  <a:lnTo>
                    <a:pt x="8" y="131"/>
                  </a:lnTo>
                  <a:lnTo>
                    <a:pt x="8" y="125"/>
                  </a:lnTo>
                  <a:lnTo>
                    <a:pt x="0" y="117"/>
                  </a:lnTo>
                  <a:lnTo>
                    <a:pt x="0" y="111"/>
                  </a:lnTo>
                  <a:lnTo>
                    <a:pt x="0" y="104"/>
                  </a:lnTo>
                  <a:lnTo>
                    <a:pt x="0" y="97"/>
                  </a:lnTo>
                  <a:lnTo>
                    <a:pt x="0" y="90"/>
                  </a:lnTo>
                  <a:lnTo>
                    <a:pt x="0" y="83"/>
                  </a:lnTo>
                  <a:lnTo>
                    <a:pt x="0" y="69"/>
                  </a:lnTo>
                  <a:lnTo>
                    <a:pt x="0" y="55"/>
                  </a:lnTo>
                  <a:lnTo>
                    <a:pt x="0" y="48"/>
                  </a:lnTo>
                  <a:lnTo>
                    <a:pt x="8" y="41"/>
                  </a:lnTo>
                  <a:lnTo>
                    <a:pt x="8" y="34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22" y="14"/>
                  </a:lnTo>
                  <a:lnTo>
                    <a:pt x="28" y="6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4" y="0"/>
                  </a:lnTo>
                  <a:lnTo>
                    <a:pt x="70" y="0"/>
                  </a:lnTo>
                  <a:lnTo>
                    <a:pt x="78" y="0"/>
                  </a:lnTo>
                  <a:lnTo>
                    <a:pt x="84" y="0"/>
                  </a:lnTo>
                  <a:lnTo>
                    <a:pt x="92" y="6"/>
                  </a:lnTo>
                  <a:lnTo>
                    <a:pt x="98" y="6"/>
                  </a:lnTo>
                  <a:lnTo>
                    <a:pt x="106" y="14"/>
                  </a:lnTo>
                  <a:lnTo>
                    <a:pt x="112" y="20"/>
                  </a:lnTo>
                  <a:lnTo>
                    <a:pt x="119" y="20"/>
                  </a:lnTo>
                  <a:lnTo>
                    <a:pt x="126" y="27"/>
                  </a:lnTo>
                  <a:lnTo>
                    <a:pt x="126" y="34"/>
                  </a:lnTo>
                  <a:lnTo>
                    <a:pt x="133" y="48"/>
                  </a:lnTo>
                  <a:lnTo>
                    <a:pt x="133" y="55"/>
                  </a:lnTo>
                  <a:lnTo>
                    <a:pt x="133" y="62"/>
                  </a:lnTo>
                  <a:lnTo>
                    <a:pt x="133" y="69"/>
                  </a:lnTo>
                  <a:lnTo>
                    <a:pt x="133" y="76"/>
                  </a:lnTo>
                  <a:lnTo>
                    <a:pt x="133" y="83"/>
                  </a:lnTo>
                  <a:lnTo>
                    <a:pt x="133" y="83"/>
                  </a:lnTo>
                  <a:lnTo>
                    <a:pt x="133" y="83"/>
                  </a:lnTo>
                  <a:lnTo>
                    <a:pt x="133" y="83"/>
                  </a:lnTo>
                  <a:lnTo>
                    <a:pt x="133" y="83"/>
                  </a:lnTo>
                  <a:lnTo>
                    <a:pt x="133" y="83"/>
                  </a:lnTo>
                  <a:lnTo>
                    <a:pt x="133" y="83"/>
                  </a:lnTo>
                  <a:lnTo>
                    <a:pt x="133" y="83"/>
                  </a:lnTo>
                  <a:lnTo>
                    <a:pt x="133" y="83"/>
                  </a:lnTo>
                  <a:lnTo>
                    <a:pt x="133" y="83"/>
                  </a:lnTo>
                  <a:lnTo>
                    <a:pt x="133" y="83"/>
                  </a:lnTo>
                  <a:lnTo>
                    <a:pt x="28" y="83"/>
                  </a:lnTo>
                  <a:lnTo>
                    <a:pt x="28" y="97"/>
                  </a:lnTo>
                  <a:lnTo>
                    <a:pt x="28" y="97"/>
                  </a:lnTo>
                  <a:lnTo>
                    <a:pt x="28" y="104"/>
                  </a:lnTo>
                  <a:lnTo>
                    <a:pt x="28" y="111"/>
                  </a:lnTo>
                  <a:lnTo>
                    <a:pt x="28" y="117"/>
                  </a:lnTo>
                  <a:lnTo>
                    <a:pt x="28" y="117"/>
                  </a:lnTo>
                  <a:lnTo>
                    <a:pt x="36" y="125"/>
                  </a:lnTo>
                  <a:lnTo>
                    <a:pt x="36" y="125"/>
                  </a:lnTo>
                  <a:lnTo>
                    <a:pt x="42" y="131"/>
                  </a:lnTo>
                  <a:lnTo>
                    <a:pt x="42" y="131"/>
                  </a:lnTo>
                  <a:lnTo>
                    <a:pt x="50" y="131"/>
                  </a:lnTo>
                  <a:lnTo>
                    <a:pt x="50" y="131"/>
                  </a:lnTo>
                  <a:lnTo>
                    <a:pt x="56" y="131"/>
                  </a:lnTo>
                  <a:lnTo>
                    <a:pt x="64" y="131"/>
                  </a:lnTo>
                  <a:lnTo>
                    <a:pt x="64" y="131"/>
                  </a:lnTo>
                  <a:lnTo>
                    <a:pt x="64" y="131"/>
                  </a:lnTo>
                  <a:lnTo>
                    <a:pt x="70" y="131"/>
                  </a:lnTo>
                  <a:lnTo>
                    <a:pt x="78" y="131"/>
                  </a:lnTo>
                  <a:lnTo>
                    <a:pt x="78" y="131"/>
                  </a:lnTo>
                  <a:lnTo>
                    <a:pt x="84" y="131"/>
                  </a:lnTo>
                  <a:lnTo>
                    <a:pt x="84" y="131"/>
                  </a:lnTo>
                  <a:lnTo>
                    <a:pt x="92" y="131"/>
                  </a:lnTo>
                  <a:lnTo>
                    <a:pt x="92" y="131"/>
                  </a:lnTo>
                  <a:lnTo>
                    <a:pt x="98" y="131"/>
                  </a:lnTo>
                  <a:lnTo>
                    <a:pt x="98" y="125"/>
                  </a:lnTo>
                  <a:lnTo>
                    <a:pt x="98" y="125"/>
                  </a:lnTo>
                  <a:lnTo>
                    <a:pt x="98" y="125"/>
                  </a:lnTo>
                  <a:lnTo>
                    <a:pt x="98" y="117"/>
                  </a:lnTo>
                  <a:lnTo>
                    <a:pt x="98" y="111"/>
                  </a:lnTo>
                  <a:lnTo>
                    <a:pt x="98" y="111"/>
                  </a:lnTo>
                  <a:lnTo>
                    <a:pt x="106" y="104"/>
                  </a:lnTo>
                  <a:close/>
                  <a:moveTo>
                    <a:pt x="28" y="55"/>
                  </a:moveTo>
                  <a:lnTo>
                    <a:pt x="112" y="55"/>
                  </a:lnTo>
                  <a:lnTo>
                    <a:pt x="106" y="55"/>
                  </a:lnTo>
                  <a:lnTo>
                    <a:pt x="106" y="55"/>
                  </a:lnTo>
                  <a:lnTo>
                    <a:pt x="106" y="48"/>
                  </a:lnTo>
                  <a:lnTo>
                    <a:pt x="106" y="48"/>
                  </a:lnTo>
                  <a:lnTo>
                    <a:pt x="106" y="48"/>
                  </a:lnTo>
                  <a:lnTo>
                    <a:pt x="98" y="48"/>
                  </a:lnTo>
                  <a:lnTo>
                    <a:pt x="98" y="41"/>
                  </a:lnTo>
                  <a:lnTo>
                    <a:pt x="98" y="41"/>
                  </a:lnTo>
                  <a:lnTo>
                    <a:pt x="98" y="41"/>
                  </a:lnTo>
                  <a:lnTo>
                    <a:pt x="98" y="41"/>
                  </a:lnTo>
                  <a:lnTo>
                    <a:pt x="98" y="41"/>
                  </a:lnTo>
                  <a:lnTo>
                    <a:pt x="92" y="41"/>
                  </a:lnTo>
                  <a:lnTo>
                    <a:pt x="92" y="41"/>
                  </a:lnTo>
                  <a:lnTo>
                    <a:pt x="84" y="34"/>
                  </a:lnTo>
                  <a:lnTo>
                    <a:pt x="84" y="34"/>
                  </a:lnTo>
                  <a:lnTo>
                    <a:pt x="84" y="27"/>
                  </a:lnTo>
                  <a:lnTo>
                    <a:pt x="78" y="27"/>
                  </a:lnTo>
                  <a:lnTo>
                    <a:pt x="78" y="27"/>
                  </a:lnTo>
                  <a:lnTo>
                    <a:pt x="78" y="27"/>
                  </a:lnTo>
                  <a:lnTo>
                    <a:pt x="70" y="27"/>
                  </a:lnTo>
                  <a:lnTo>
                    <a:pt x="70" y="27"/>
                  </a:lnTo>
                  <a:lnTo>
                    <a:pt x="70" y="27"/>
                  </a:lnTo>
                  <a:lnTo>
                    <a:pt x="64" y="27"/>
                  </a:lnTo>
                  <a:lnTo>
                    <a:pt x="56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42" y="27"/>
                  </a:lnTo>
                  <a:lnTo>
                    <a:pt x="42" y="27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28" y="41"/>
                  </a:lnTo>
                  <a:lnTo>
                    <a:pt x="28" y="41"/>
                  </a:lnTo>
                  <a:lnTo>
                    <a:pt x="28" y="48"/>
                  </a:lnTo>
                  <a:lnTo>
                    <a:pt x="28" y="48"/>
                  </a:lnTo>
                  <a:lnTo>
                    <a:pt x="28" y="48"/>
                  </a:lnTo>
                  <a:lnTo>
                    <a:pt x="28" y="55"/>
                  </a:lnTo>
                  <a:lnTo>
                    <a:pt x="28" y="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4964" name="Freeform 292"/>
            <p:cNvSpPr>
              <a:spLocks noEditPoints="1"/>
            </p:cNvSpPr>
            <p:nvPr/>
          </p:nvSpPr>
          <p:spPr bwMode="auto">
            <a:xfrm>
              <a:off x="2143" y="206"/>
              <a:ext cx="12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2" y="7"/>
                </a:cxn>
                <a:cxn ang="0">
                  <a:pos x="126" y="7"/>
                </a:cxn>
                <a:cxn ang="0">
                  <a:pos x="147" y="7"/>
                </a:cxn>
                <a:cxn ang="0">
                  <a:pos x="161" y="7"/>
                </a:cxn>
                <a:cxn ang="0">
                  <a:pos x="168" y="7"/>
                </a:cxn>
                <a:cxn ang="0">
                  <a:pos x="175" y="7"/>
                </a:cxn>
                <a:cxn ang="0">
                  <a:pos x="189" y="14"/>
                </a:cxn>
                <a:cxn ang="0">
                  <a:pos x="203" y="21"/>
                </a:cxn>
                <a:cxn ang="0">
                  <a:pos x="217" y="35"/>
                </a:cxn>
                <a:cxn ang="0">
                  <a:pos x="231" y="49"/>
                </a:cxn>
                <a:cxn ang="0">
                  <a:pos x="237" y="62"/>
                </a:cxn>
                <a:cxn ang="0">
                  <a:pos x="245" y="84"/>
                </a:cxn>
                <a:cxn ang="0">
                  <a:pos x="245" y="98"/>
                </a:cxn>
                <a:cxn ang="0">
                  <a:pos x="245" y="118"/>
                </a:cxn>
                <a:cxn ang="0">
                  <a:pos x="245" y="140"/>
                </a:cxn>
                <a:cxn ang="0">
                  <a:pos x="237" y="153"/>
                </a:cxn>
                <a:cxn ang="0">
                  <a:pos x="231" y="167"/>
                </a:cxn>
                <a:cxn ang="0">
                  <a:pos x="223" y="181"/>
                </a:cxn>
                <a:cxn ang="0">
                  <a:pos x="209" y="188"/>
                </a:cxn>
                <a:cxn ang="0">
                  <a:pos x="203" y="195"/>
                </a:cxn>
                <a:cxn ang="0">
                  <a:pos x="189" y="202"/>
                </a:cxn>
                <a:cxn ang="0">
                  <a:pos x="181" y="209"/>
                </a:cxn>
                <a:cxn ang="0">
                  <a:pos x="175" y="209"/>
                </a:cxn>
                <a:cxn ang="0">
                  <a:pos x="161" y="209"/>
                </a:cxn>
                <a:cxn ang="0">
                  <a:pos x="147" y="216"/>
                </a:cxn>
                <a:cxn ang="0">
                  <a:pos x="140" y="209"/>
                </a:cxn>
                <a:cxn ang="0">
                  <a:pos x="126" y="209"/>
                </a:cxn>
                <a:cxn ang="0">
                  <a:pos x="112" y="209"/>
                </a:cxn>
                <a:cxn ang="0">
                  <a:pos x="64" y="209"/>
                </a:cxn>
                <a:cxn ang="0">
                  <a:pos x="0" y="335"/>
                </a:cxn>
                <a:cxn ang="0">
                  <a:pos x="64" y="153"/>
                </a:cxn>
                <a:cxn ang="0">
                  <a:pos x="105" y="153"/>
                </a:cxn>
                <a:cxn ang="0">
                  <a:pos x="126" y="153"/>
                </a:cxn>
                <a:cxn ang="0">
                  <a:pos x="140" y="153"/>
                </a:cxn>
                <a:cxn ang="0">
                  <a:pos x="154" y="153"/>
                </a:cxn>
                <a:cxn ang="0">
                  <a:pos x="161" y="146"/>
                </a:cxn>
                <a:cxn ang="0">
                  <a:pos x="168" y="146"/>
                </a:cxn>
                <a:cxn ang="0">
                  <a:pos x="175" y="140"/>
                </a:cxn>
                <a:cxn ang="0">
                  <a:pos x="181" y="132"/>
                </a:cxn>
                <a:cxn ang="0">
                  <a:pos x="181" y="118"/>
                </a:cxn>
                <a:cxn ang="0">
                  <a:pos x="181" y="112"/>
                </a:cxn>
                <a:cxn ang="0">
                  <a:pos x="181" y="104"/>
                </a:cxn>
                <a:cxn ang="0">
                  <a:pos x="181" y="98"/>
                </a:cxn>
                <a:cxn ang="0">
                  <a:pos x="175" y="84"/>
                </a:cxn>
                <a:cxn ang="0">
                  <a:pos x="168" y="76"/>
                </a:cxn>
                <a:cxn ang="0">
                  <a:pos x="161" y="70"/>
                </a:cxn>
                <a:cxn ang="0">
                  <a:pos x="154" y="70"/>
                </a:cxn>
                <a:cxn ang="0">
                  <a:pos x="147" y="70"/>
                </a:cxn>
                <a:cxn ang="0">
                  <a:pos x="140" y="70"/>
                </a:cxn>
                <a:cxn ang="0">
                  <a:pos x="133" y="70"/>
                </a:cxn>
                <a:cxn ang="0">
                  <a:pos x="126" y="62"/>
                </a:cxn>
                <a:cxn ang="0">
                  <a:pos x="112" y="62"/>
                </a:cxn>
                <a:cxn ang="0">
                  <a:pos x="105" y="62"/>
                </a:cxn>
                <a:cxn ang="0">
                  <a:pos x="91" y="62"/>
                </a:cxn>
              </a:cxnLst>
              <a:rect l="0" t="0" r="r" b="b"/>
              <a:pathLst>
                <a:path w="245" h="335">
                  <a:moveTo>
                    <a:pt x="0" y="335"/>
                  </a:moveTo>
                  <a:lnTo>
                    <a:pt x="0" y="0"/>
                  </a:lnTo>
                  <a:lnTo>
                    <a:pt x="105" y="0"/>
                  </a:lnTo>
                  <a:lnTo>
                    <a:pt x="112" y="7"/>
                  </a:lnTo>
                  <a:lnTo>
                    <a:pt x="119" y="7"/>
                  </a:lnTo>
                  <a:lnTo>
                    <a:pt x="126" y="7"/>
                  </a:lnTo>
                  <a:lnTo>
                    <a:pt x="140" y="7"/>
                  </a:lnTo>
                  <a:lnTo>
                    <a:pt x="147" y="7"/>
                  </a:lnTo>
                  <a:lnTo>
                    <a:pt x="154" y="7"/>
                  </a:lnTo>
                  <a:lnTo>
                    <a:pt x="161" y="7"/>
                  </a:lnTo>
                  <a:lnTo>
                    <a:pt x="161" y="7"/>
                  </a:lnTo>
                  <a:lnTo>
                    <a:pt x="168" y="7"/>
                  </a:lnTo>
                  <a:lnTo>
                    <a:pt x="175" y="7"/>
                  </a:lnTo>
                  <a:lnTo>
                    <a:pt x="175" y="7"/>
                  </a:lnTo>
                  <a:lnTo>
                    <a:pt x="181" y="14"/>
                  </a:lnTo>
                  <a:lnTo>
                    <a:pt x="189" y="14"/>
                  </a:lnTo>
                  <a:lnTo>
                    <a:pt x="195" y="21"/>
                  </a:lnTo>
                  <a:lnTo>
                    <a:pt x="203" y="21"/>
                  </a:lnTo>
                  <a:lnTo>
                    <a:pt x="209" y="28"/>
                  </a:lnTo>
                  <a:lnTo>
                    <a:pt x="217" y="35"/>
                  </a:lnTo>
                  <a:lnTo>
                    <a:pt x="223" y="42"/>
                  </a:lnTo>
                  <a:lnTo>
                    <a:pt x="231" y="49"/>
                  </a:lnTo>
                  <a:lnTo>
                    <a:pt x="237" y="56"/>
                  </a:lnTo>
                  <a:lnTo>
                    <a:pt x="237" y="62"/>
                  </a:lnTo>
                  <a:lnTo>
                    <a:pt x="245" y="70"/>
                  </a:lnTo>
                  <a:lnTo>
                    <a:pt x="245" y="84"/>
                  </a:lnTo>
                  <a:lnTo>
                    <a:pt x="245" y="90"/>
                  </a:lnTo>
                  <a:lnTo>
                    <a:pt x="245" y="98"/>
                  </a:lnTo>
                  <a:lnTo>
                    <a:pt x="245" y="104"/>
                  </a:lnTo>
                  <a:lnTo>
                    <a:pt x="245" y="118"/>
                  </a:lnTo>
                  <a:lnTo>
                    <a:pt x="245" y="126"/>
                  </a:lnTo>
                  <a:lnTo>
                    <a:pt x="245" y="140"/>
                  </a:lnTo>
                  <a:lnTo>
                    <a:pt x="245" y="146"/>
                  </a:lnTo>
                  <a:lnTo>
                    <a:pt x="237" y="153"/>
                  </a:lnTo>
                  <a:lnTo>
                    <a:pt x="237" y="160"/>
                  </a:lnTo>
                  <a:lnTo>
                    <a:pt x="231" y="167"/>
                  </a:lnTo>
                  <a:lnTo>
                    <a:pt x="223" y="174"/>
                  </a:lnTo>
                  <a:lnTo>
                    <a:pt x="223" y="181"/>
                  </a:lnTo>
                  <a:lnTo>
                    <a:pt x="217" y="181"/>
                  </a:lnTo>
                  <a:lnTo>
                    <a:pt x="209" y="188"/>
                  </a:lnTo>
                  <a:lnTo>
                    <a:pt x="209" y="195"/>
                  </a:lnTo>
                  <a:lnTo>
                    <a:pt x="203" y="195"/>
                  </a:lnTo>
                  <a:lnTo>
                    <a:pt x="195" y="202"/>
                  </a:lnTo>
                  <a:lnTo>
                    <a:pt x="189" y="202"/>
                  </a:lnTo>
                  <a:lnTo>
                    <a:pt x="189" y="202"/>
                  </a:lnTo>
                  <a:lnTo>
                    <a:pt x="181" y="209"/>
                  </a:lnTo>
                  <a:lnTo>
                    <a:pt x="175" y="209"/>
                  </a:lnTo>
                  <a:lnTo>
                    <a:pt x="175" y="209"/>
                  </a:lnTo>
                  <a:lnTo>
                    <a:pt x="168" y="209"/>
                  </a:lnTo>
                  <a:lnTo>
                    <a:pt x="161" y="209"/>
                  </a:lnTo>
                  <a:lnTo>
                    <a:pt x="154" y="216"/>
                  </a:lnTo>
                  <a:lnTo>
                    <a:pt x="147" y="216"/>
                  </a:lnTo>
                  <a:lnTo>
                    <a:pt x="140" y="216"/>
                  </a:lnTo>
                  <a:lnTo>
                    <a:pt x="140" y="209"/>
                  </a:lnTo>
                  <a:lnTo>
                    <a:pt x="133" y="209"/>
                  </a:lnTo>
                  <a:lnTo>
                    <a:pt x="126" y="209"/>
                  </a:lnTo>
                  <a:lnTo>
                    <a:pt x="119" y="209"/>
                  </a:lnTo>
                  <a:lnTo>
                    <a:pt x="112" y="209"/>
                  </a:lnTo>
                  <a:lnTo>
                    <a:pt x="105" y="209"/>
                  </a:lnTo>
                  <a:lnTo>
                    <a:pt x="64" y="209"/>
                  </a:lnTo>
                  <a:lnTo>
                    <a:pt x="64" y="335"/>
                  </a:lnTo>
                  <a:lnTo>
                    <a:pt x="0" y="335"/>
                  </a:lnTo>
                  <a:close/>
                  <a:moveTo>
                    <a:pt x="64" y="56"/>
                  </a:moveTo>
                  <a:lnTo>
                    <a:pt x="64" y="153"/>
                  </a:lnTo>
                  <a:lnTo>
                    <a:pt x="98" y="153"/>
                  </a:lnTo>
                  <a:lnTo>
                    <a:pt x="105" y="153"/>
                  </a:lnTo>
                  <a:lnTo>
                    <a:pt x="119" y="153"/>
                  </a:lnTo>
                  <a:lnTo>
                    <a:pt x="126" y="153"/>
                  </a:lnTo>
                  <a:lnTo>
                    <a:pt x="133" y="153"/>
                  </a:lnTo>
                  <a:lnTo>
                    <a:pt x="140" y="153"/>
                  </a:lnTo>
                  <a:lnTo>
                    <a:pt x="147" y="153"/>
                  </a:lnTo>
                  <a:lnTo>
                    <a:pt x="154" y="153"/>
                  </a:lnTo>
                  <a:lnTo>
                    <a:pt x="161" y="153"/>
                  </a:lnTo>
                  <a:lnTo>
                    <a:pt x="161" y="146"/>
                  </a:lnTo>
                  <a:lnTo>
                    <a:pt x="168" y="146"/>
                  </a:lnTo>
                  <a:lnTo>
                    <a:pt x="168" y="146"/>
                  </a:lnTo>
                  <a:lnTo>
                    <a:pt x="175" y="140"/>
                  </a:lnTo>
                  <a:lnTo>
                    <a:pt x="175" y="140"/>
                  </a:lnTo>
                  <a:lnTo>
                    <a:pt x="181" y="132"/>
                  </a:lnTo>
                  <a:lnTo>
                    <a:pt x="181" y="132"/>
                  </a:lnTo>
                  <a:lnTo>
                    <a:pt x="181" y="126"/>
                  </a:lnTo>
                  <a:lnTo>
                    <a:pt x="181" y="118"/>
                  </a:lnTo>
                  <a:lnTo>
                    <a:pt x="181" y="112"/>
                  </a:lnTo>
                  <a:lnTo>
                    <a:pt x="181" y="112"/>
                  </a:lnTo>
                  <a:lnTo>
                    <a:pt x="181" y="112"/>
                  </a:lnTo>
                  <a:lnTo>
                    <a:pt x="181" y="104"/>
                  </a:lnTo>
                  <a:lnTo>
                    <a:pt x="181" y="98"/>
                  </a:lnTo>
                  <a:lnTo>
                    <a:pt x="181" y="98"/>
                  </a:lnTo>
                  <a:lnTo>
                    <a:pt x="181" y="90"/>
                  </a:lnTo>
                  <a:lnTo>
                    <a:pt x="175" y="84"/>
                  </a:lnTo>
                  <a:lnTo>
                    <a:pt x="175" y="84"/>
                  </a:lnTo>
                  <a:lnTo>
                    <a:pt x="168" y="76"/>
                  </a:lnTo>
                  <a:lnTo>
                    <a:pt x="168" y="76"/>
                  </a:lnTo>
                  <a:lnTo>
                    <a:pt x="161" y="70"/>
                  </a:lnTo>
                  <a:lnTo>
                    <a:pt x="161" y="70"/>
                  </a:lnTo>
                  <a:lnTo>
                    <a:pt x="154" y="70"/>
                  </a:lnTo>
                  <a:lnTo>
                    <a:pt x="154" y="70"/>
                  </a:lnTo>
                  <a:lnTo>
                    <a:pt x="147" y="70"/>
                  </a:lnTo>
                  <a:lnTo>
                    <a:pt x="147" y="70"/>
                  </a:lnTo>
                  <a:lnTo>
                    <a:pt x="140" y="70"/>
                  </a:lnTo>
                  <a:lnTo>
                    <a:pt x="140" y="70"/>
                  </a:lnTo>
                  <a:lnTo>
                    <a:pt x="133" y="70"/>
                  </a:lnTo>
                  <a:lnTo>
                    <a:pt x="133" y="62"/>
                  </a:lnTo>
                  <a:lnTo>
                    <a:pt x="126" y="62"/>
                  </a:lnTo>
                  <a:lnTo>
                    <a:pt x="119" y="62"/>
                  </a:lnTo>
                  <a:lnTo>
                    <a:pt x="112" y="62"/>
                  </a:lnTo>
                  <a:lnTo>
                    <a:pt x="105" y="62"/>
                  </a:lnTo>
                  <a:lnTo>
                    <a:pt x="105" y="62"/>
                  </a:lnTo>
                  <a:lnTo>
                    <a:pt x="98" y="62"/>
                  </a:lnTo>
                  <a:lnTo>
                    <a:pt x="91" y="62"/>
                  </a:lnTo>
                  <a:lnTo>
                    <a:pt x="64" y="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4965" name="Freeform 293"/>
            <p:cNvSpPr>
              <a:spLocks noEditPoints="1"/>
            </p:cNvSpPr>
            <p:nvPr/>
          </p:nvSpPr>
          <p:spPr bwMode="auto">
            <a:xfrm>
              <a:off x="2293" y="206"/>
              <a:ext cx="153" cy="167"/>
            </a:xfrm>
            <a:custGeom>
              <a:avLst/>
              <a:gdLst/>
              <a:ahLst/>
              <a:cxnLst>
                <a:cxn ang="0">
                  <a:pos x="0" y="160"/>
                </a:cxn>
                <a:cxn ang="0">
                  <a:pos x="0" y="132"/>
                </a:cxn>
                <a:cxn ang="0">
                  <a:pos x="7" y="104"/>
                </a:cxn>
                <a:cxn ang="0">
                  <a:pos x="7" y="90"/>
                </a:cxn>
                <a:cxn ang="0">
                  <a:pos x="14" y="70"/>
                </a:cxn>
                <a:cxn ang="0">
                  <a:pos x="28" y="56"/>
                </a:cxn>
                <a:cxn ang="0">
                  <a:pos x="50" y="35"/>
                </a:cxn>
                <a:cxn ang="0">
                  <a:pos x="64" y="21"/>
                </a:cxn>
                <a:cxn ang="0">
                  <a:pos x="78" y="14"/>
                </a:cxn>
                <a:cxn ang="0">
                  <a:pos x="92" y="7"/>
                </a:cxn>
                <a:cxn ang="0">
                  <a:pos x="112" y="0"/>
                </a:cxn>
                <a:cxn ang="0">
                  <a:pos x="133" y="0"/>
                </a:cxn>
                <a:cxn ang="0">
                  <a:pos x="161" y="0"/>
                </a:cxn>
                <a:cxn ang="0">
                  <a:pos x="217" y="14"/>
                </a:cxn>
                <a:cxn ang="0">
                  <a:pos x="259" y="42"/>
                </a:cxn>
                <a:cxn ang="0">
                  <a:pos x="293" y="84"/>
                </a:cxn>
                <a:cxn ang="0">
                  <a:pos x="307" y="132"/>
                </a:cxn>
                <a:cxn ang="0">
                  <a:pos x="307" y="195"/>
                </a:cxn>
                <a:cxn ang="0">
                  <a:pos x="293" y="251"/>
                </a:cxn>
                <a:cxn ang="0">
                  <a:pos x="273" y="293"/>
                </a:cxn>
                <a:cxn ang="0">
                  <a:pos x="231" y="327"/>
                </a:cxn>
                <a:cxn ang="0">
                  <a:pos x="189" y="335"/>
                </a:cxn>
                <a:cxn ang="0">
                  <a:pos x="133" y="335"/>
                </a:cxn>
                <a:cxn ang="0">
                  <a:pos x="84" y="327"/>
                </a:cxn>
                <a:cxn ang="0">
                  <a:pos x="42" y="307"/>
                </a:cxn>
                <a:cxn ang="0">
                  <a:pos x="14" y="265"/>
                </a:cxn>
                <a:cxn ang="0">
                  <a:pos x="0" y="216"/>
                </a:cxn>
                <a:cxn ang="0">
                  <a:pos x="0" y="174"/>
                </a:cxn>
                <a:cxn ang="0">
                  <a:pos x="64" y="202"/>
                </a:cxn>
                <a:cxn ang="0">
                  <a:pos x="70" y="237"/>
                </a:cxn>
                <a:cxn ang="0">
                  <a:pos x="84" y="265"/>
                </a:cxn>
                <a:cxn ang="0">
                  <a:pos x="112" y="279"/>
                </a:cxn>
                <a:cxn ang="0">
                  <a:pos x="140" y="285"/>
                </a:cxn>
                <a:cxn ang="0">
                  <a:pos x="168" y="285"/>
                </a:cxn>
                <a:cxn ang="0">
                  <a:pos x="195" y="279"/>
                </a:cxn>
                <a:cxn ang="0">
                  <a:pos x="223" y="257"/>
                </a:cxn>
                <a:cxn ang="0">
                  <a:pos x="237" y="230"/>
                </a:cxn>
                <a:cxn ang="0">
                  <a:pos x="245" y="188"/>
                </a:cxn>
                <a:cxn ang="0">
                  <a:pos x="245" y="146"/>
                </a:cxn>
                <a:cxn ang="0">
                  <a:pos x="237" y="112"/>
                </a:cxn>
                <a:cxn ang="0">
                  <a:pos x="217" y="76"/>
                </a:cxn>
                <a:cxn ang="0">
                  <a:pos x="189" y="62"/>
                </a:cxn>
                <a:cxn ang="0">
                  <a:pos x="161" y="56"/>
                </a:cxn>
                <a:cxn ang="0">
                  <a:pos x="126" y="56"/>
                </a:cxn>
                <a:cxn ang="0">
                  <a:pos x="105" y="70"/>
                </a:cxn>
                <a:cxn ang="0">
                  <a:pos x="84" y="90"/>
                </a:cxn>
                <a:cxn ang="0">
                  <a:pos x="64" y="118"/>
                </a:cxn>
                <a:cxn ang="0">
                  <a:pos x="64" y="153"/>
                </a:cxn>
              </a:cxnLst>
              <a:rect l="0" t="0" r="r" b="b"/>
              <a:pathLst>
                <a:path w="307" h="335">
                  <a:moveTo>
                    <a:pt x="0" y="174"/>
                  </a:moveTo>
                  <a:lnTo>
                    <a:pt x="0" y="167"/>
                  </a:lnTo>
                  <a:lnTo>
                    <a:pt x="0" y="160"/>
                  </a:lnTo>
                  <a:lnTo>
                    <a:pt x="0" y="146"/>
                  </a:lnTo>
                  <a:lnTo>
                    <a:pt x="0" y="140"/>
                  </a:lnTo>
                  <a:lnTo>
                    <a:pt x="0" y="132"/>
                  </a:lnTo>
                  <a:lnTo>
                    <a:pt x="0" y="126"/>
                  </a:lnTo>
                  <a:lnTo>
                    <a:pt x="0" y="118"/>
                  </a:lnTo>
                  <a:lnTo>
                    <a:pt x="7" y="104"/>
                  </a:lnTo>
                  <a:lnTo>
                    <a:pt x="7" y="98"/>
                  </a:lnTo>
                  <a:lnTo>
                    <a:pt x="7" y="90"/>
                  </a:lnTo>
                  <a:lnTo>
                    <a:pt x="7" y="90"/>
                  </a:lnTo>
                  <a:lnTo>
                    <a:pt x="7" y="84"/>
                  </a:lnTo>
                  <a:lnTo>
                    <a:pt x="14" y="76"/>
                  </a:lnTo>
                  <a:lnTo>
                    <a:pt x="14" y="70"/>
                  </a:lnTo>
                  <a:lnTo>
                    <a:pt x="21" y="70"/>
                  </a:lnTo>
                  <a:lnTo>
                    <a:pt x="28" y="62"/>
                  </a:lnTo>
                  <a:lnTo>
                    <a:pt x="28" y="56"/>
                  </a:lnTo>
                  <a:lnTo>
                    <a:pt x="36" y="49"/>
                  </a:lnTo>
                  <a:lnTo>
                    <a:pt x="42" y="42"/>
                  </a:lnTo>
                  <a:lnTo>
                    <a:pt x="50" y="35"/>
                  </a:lnTo>
                  <a:lnTo>
                    <a:pt x="50" y="35"/>
                  </a:lnTo>
                  <a:lnTo>
                    <a:pt x="56" y="28"/>
                  </a:lnTo>
                  <a:lnTo>
                    <a:pt x="64" y="21"/>
                  </a:lnTo>
                  <a:lnTo>
                    <a:pt x="70" y="21"/>
                  </a:lnTo>
                  <a:lnTo>
                    <a:pt x="78" y="14"/>
                  </a:lnTo>
                  <a:lnTo>
                    <a:pt x="78" y="14"/>
                  </a:lnTo>
                  <a:lnTo>
                    <a:pt x="78" y="14"/>
                  </a:lnTo>
                  <a:lnTo>
                    <a:pt x="84" y="14"/>
                  </a:lnTo>
                  <a:lnTo>
                    <a:pt x="92" y="7"/>
                  </a:lnTo>
                  <a:lnTo>
                    <a:pt x="98" y="7"/>
                  </a:lnTo>
                  <a:lnTo>
                    <a:pt x="105" y="0"/>
                  </a:lnTo>
                  <a:lnTo>
                    <a:pt x="112" y="0"/>
                  </a:lnTo>
                  <a:lnTo>
                    <a:pt x="119" y="0"/>
                  </a:lnTo>
                  <a:lnTo>
                    <a:pt x="126" y="0"/>
                  </a:lnTo>
                  <a:lnTo>
                    <a:pt x="133" y="0"/>
                  </a:lnTo>
                  <a:lnTo>
                    <a:pt x="140" y="0"/>
                  </a:lnTo>
                  <a:lnTo>
                    <a:pt x="147" y="0"/>
                  </a:lnTo>
                  <a:lnTo>
                    <a:pt x="161" y="0"/>
                  </a:lnTo>
                  <a:lnTo>
                    <a:pt x="182" y="7"/>
                  </a:lnTo>
                  <a:lnTo>
                    <a:pt x="203" y="7"/>
                  </a:lnTo>
                  <a:lnTo>
                    <a:pt x="217" y="14"/>
                  </a:lnTo>
                  <a:lnTo>
                    <a:pt x="231" y="21"/>
                  </a:lnTo>
                  <a:lnTo>
                    <a:pt x="245" y="28"/>
                  </a:lnTo>
                  <a:lnTo>
                    <a:pt x="259" y="42"/>
                  </a:lnTo>
                  <a:lnTo>
                    <a:pt x="273" y="49"/>
                  </a:lnTo>
                  <a:lnTo>
                    <a:pt x="279" y="62"/>
                  </a:lnTo>
                  <a:lnTo>
                    <a:pt x="293" y="84"/>
                  </a:lnTo>
                  <a:lnTo>
                    <a:pt x="301" y="98"/>
                  </a:lnTo>
                  <a:lnTo>
                    <a:pt x="301" y="118"/>
                  </a:lnTo>
                  <a:lnTo>
                    <a:pt x="307" y="132"/>
                  </a:lnTo>
                  <a:lnTo>
                    <a:pt x="307" y="153"/>
                  </a:lnTo>
                  <a:lnTo>
                    <a:pt x="307" y="174"/>
                  </a:lnTo>
                  <a:lnTo>
                    <a:pt x="307" y="195"/>
                  </a:lnTo>
                  <a:lnTo>
                    <a:pt x="307" y="216"/>
                  </a:lnTo>
                  <a:lnTo>
                    <a:pt x="301" y="237"/>
                  </a:lnTo>
                  <a:lnTo>
                    <a:pt x="293" y="251"/>
                  </a:lnTo>
                  <a:lnTo>
                    <a:pt x="293" y="265"/>
                  </a:lnTo>
                  <a:lnTo>
                    <a:pt x="279" y="279"/>
                  </a:lnTo>
                  <a:lnTo>
                    <a:pt x="273" y="293"/>
                  </a:lnTo>
                  <a:lnTo>
                    <a:pt x="259" y="307"/>
                  </a:lnTo>
                  <a:lnTo>
                    <a:pt x="245" y="313"/>
                  </a:lnTo>
                  <a:lnTo>
                    <a:pt x="231" y="327"/>
                  </a:lnTo>
                  <a:lnTo>
                    <a:pt x="217" y="335"/>
                  </a:lnTo>
                  <a:lnTo>
                    <a:pt x="203" y="335"/>
                  </a:lnTo>
                  <a:lnTo>
                    <a:pt x="189" y="335"/>
                  </a:lnTo>
                  <a:lnTo>
                    <a:pt x="168" y="335"/>
                  </a:lnTo>
                  <a:lnTo>
                    <a:pt x="154" y="335"/>
                  </a:lnTo>
                  <a:lnTo>
                    <a:pt x="133" y="335"/>
                  </a:lnTo>
                  <a:lnTo>
                    <a:pt x="112" y="335"/>
                  </a:lnTo>
                  <a:lnTo>
                    <a:pt x="98" y="335"/>
                  </a:lnTo>
                  <a:lnTo>
                    <a:pt x="84" y="327"/>
                  </a:lnTo>
                  <a:lnTo>
                    <a:pt x="70" y="327"/>
                  </a:lnTo>
                  <a:lnTo>
                    <a:pt x="56" y="313"/>
                  </a:lnTo>
                  <a:lnTo>
                    <a:pt x="42" y="307"/>
                  </a:lnTo>
                  <a:lnTo>
                    <a:pt x="36" y="293"/>
                  </a:lnTo>
                  <a:lnTo>
                    <a:pt x="21" y="279"/>
                  </a:lnTo>
                  <a:lnTo>
                    <a:pt x="14" y="265"/>
                  </a:lnTo>
                  <a:lnTo>
                    <a:pt x="7" y="251"/>
                  </a:lnTo>
                  <a:lnTo>
                    <a:pt x="0" y="237"/>
                  </a:lnTo>
                  <a:lnTo>
                    <a:pt x="0" y="216"/>
                  </a:lnTo>
                  <a:lnTo>
                    <a:pt x="0" y="195"/>
                  </a:lnTo>
                  <a:lnTo>
                    <a:pt x="0" y="181"/>
                  </a:lnTo>
                  <a:lnTo>
                    <a:pt x="0" y="174"/>
                  </a:lnTo>
                  <a:close/>
                  <a:moveTo>
                    <a:pt x="64" y="167"/>
                  </a:moveTo>
                  <a:lnTo>
                    <a:pt x="64" y="188"/>
                  </a:lnTo>
                  <a:lnTo>
                    <a:pt x="64" y="202"/>
                  </a:lnTo>
                  <a:lnTo>
                    <a:pt x="64" y="216"/>
                  </a:lnTo>
                  <a:lnTo>
                    <a:pt x="64" y="230"/>
                  </a:lnTo>
                  <a:lnTo>
                    <a:pt x="70" y="237"/>
                  </a:lnTo>
                  <a:lnTo>
                    <a:pt x="78" y="251"/>
                  </a:lnTo>
                  <a:lnTo>
                    <a:pt x="84" y="257"/>
                  </a:lnTo>
                  <a:lnTo>
                    <a:pt x="84" y="265"/>
                  </a:lnTo>
                  <a:lnTo>
                    <a:pt x="92" y="271"/>
                  </a:lnTo>
                  <a:lnTo>
                    <a:pt x="105" y="279"/>
                  </a:lnTo>
                  <a:lnTo>
                    <a:pt x="112" y="279"/>
                  </a:lnTo>
                  <a:lnTo>
                    <a:pt x="119" y="285"/>
                  </a:lnTo>
                  <a:lnTo>
                    <a:pt x="126" y="285"/>
                  </a:lnTo>
                  <a:lnTo>
                    <a:pt x="140" y="285"/>
                  </a:lnTo>
                  <a:lnTo>
                    <a:pt x="147" y="285"/>
                  </a:lnTo>
                  <a:lnTo>
                    <a:pt x="154" y="285"/>
                  </a:lnTo>
                  <a:lnTo>
                    <a:pt x="168" y="285"/>
                  </a:lnTo>
                  <a:lnTo>
                    <a:pt x="182" y="285"/>
                  </a:lnTo>
                  <a:lnTo>
                    <a:pt x="189" y="279"/>
                  </a:lnTo>
                  <a:lnTo>
                    <a:pt x="195" y="279"/>
                  </a:lnTo>
                  <a:lnTo>
                    <a:pt x="209" y="271"/>
                  </a:lnTo>
                  <a:lnTo>
                    <a:pt x="217" y="265"/>
                  </a:lnTo>
                  <a:lnTo>
                    <a:pt x="223" y="257"/>
                  </a:lnTo>
                  <a:lnTo>
                    <a:pt x="231" y="251"/>
                  </a:lnTo>
                  <a:lnTo>
                    <a:pt x="237" y="237"/>
                  </a:lnTo>
                  <a:lnTo>
                    <a:pt x="237" y="230"/>
                  </a:lnTo>
                  <a:lnTo>
                    <a:pt x="245" y="216"/>
                  </a:lnTo>
                  <a:lnTo>
                    <a:pt x="245" y="202"/>
                  </a:lnTo>
                  <a:lnTo>
                    <a:pt x="245" y="188"/>
                  </a:lnTo>
                  <a:lnTo>
                    <a:pt x="245" y="174"/>
                  </a:lnTo>
                  <a:lnTo>
                    <a:pt x="245" y="160"/>
                  </a:lnTo>
                  <a:lnTo>
                    <a:pt x="245" y="146"/>
                  </a:lnTo>
                  <a:lnTo>
                    <a:pt x="245" y="132"/>
                  </a:lnTo>
                  <a:lnTo>
                    <a:pt x="237" y="118"/>
                  </a:lnTo>
                  <a:lnTo>
                    <a:pt x="237" y="112"/>
                  </a:lnTo>
                  <a:lnTo>
                    <a:pt x="231" y="98"/>
                  </a:lnTo>
                  <a:lnTo>
                    <a:pt x="223" y="90"/>
                  </a:lnTo>
                  <a:lnTo>
                    <a:pt x="217" y="76"/>
                  </a:lnTo>
                  <a:lnTo>
                    <a:pt x="209" y="70"/>
                  </a:lnTo>
                  <a:lnTo>
                    <a:pt x="203" y="70"/>
                  </a:lnTo>
                  <a:lnTo>
                    <a:pt x="189" y="62"/>
                  </a:lnTo>
                  <a:lnTo>
                    <a:pt x="182" y="56"/>
                  </a:lnTo>
                  <a:lnTo>
                    <a:pt x="175" y="56"/>
                  </a:lnTo>
                  <a:lnTo>
                    <a:pt x="161" y="56"/>
                  </a:lnTo>
                  <a:lnTo>
                    <a:pt x="154" y="56"/>
                  </a:lnTo>
                  <a:lnTo>
                    <a:pt x="140" y="56"/>
                  </a:lnTo>
                  <a:lnTo>
                    <a:pt x="126" y="56"/>
                  </a:lnTo>
                  <a:lnTo>
                    <a:pt x="119" y="62"/>
                  </a:lnTo>
                  <a:lnTo>
                    <a:pt x="112" y="62"/>
                  </a:lnTo>
                  <a:lnTo>
                    <a:pt x="105" y="70"/>
                  </a:lnTo>
                  <a:lnTo>
                    <a:pt x="98" y="70"/>
                  </a:lnTo>
                  <a:lnTo>
                    <a:pt x="84" y="76"/>
                  </a:lnTo>
                  <a:lnTo>
                    <a:pt x="84" y="90"/>
                  </a:lnTo>
                  <a:lnTo>
                    <a:pt x="78" y="98"/>
                  </a:lnTo>
                  <a:lnTo>
                    <a:pt x="70" y="104"/>
                  </a:lnTo>
                  <a:lnTo>
                    <a:pt x="64" y="118"/>
                  </a:lnTo>
                  <a:lnTo>
                    <a:pt x="64" y="132"/>
                  </a:lnTo>
                  <a:lnTo>
                    <a:pt x="64" y="140"/>
                  </a:lnTo>
                  <a:lnTo>
                    <a:pt x="64" y="153"/>
                  </a:lnTo>
                  <a:lnTo>
                    <a:pt x="64" y="1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4966" name="Freeform 294"/>
            <p:cNvSpPr>
              <a:spLocks noEditPoints="1"/>
            </p:cNvSpPr>
            <p:nvPr/>
          </p:nvSpPr>
          <p:spPr bwMode="auto">
            <a:xfrm>
              <a:off x="2485" y="206"/>
              <a:ext cx="136" cy="167"/>
            </a:xfrm>
            <a:custGeom>
              <a:avLst/>
              <a:gdLst/>
              <a:ahLst/>
              <a:cxnLst>
                <a:cxn ang="0">
                  <a:pos x="126" y="7"/>
                </a:cxn>
                <a:cxn ang="0">
                  <a:pos x="139" y="7"/>
                </a:cxn>
                <a:cxn ang="0">
                  <a:pos x="160" y="7"/>
                </a:cxn>
                <a:cxn ang="0">
                  <a:pos x="174" y="7"/>
                </a:cxn>
                <a:cxn ang="0">
                  <a:pos x="188" y="21"/>
                </a:cxn>
                <a:cxn ang="0">
                  <a:pos x="216" y="35"/>
                </a:cxn>
                <a:cxn ang="0">
                  <a:pos x="237" y="56"/>
                </a:cxn>
                <a:cxn ang="0">
                  <a:pos x="251" y="84"/>
                </a:cxn>
                <a:cxn ang="0">
                  <a:pos x="265" y="112"/>
                </a:cxn>
                <a:cxn ang="0">
                  <a:pos x="271" y="146"/>
                </a:cxn>
                <a:cxn ang="0">
                  <a:pos x="271" y="188"/>
                </a:cxn>
                <a:cxn ang="0">
                  <a:pos x="271" y="209"/>
                </a:cxn>
                <a:cxn ang="0">
                  <a:pos x="271" y="223"/>
                </a:cxn>
                <a:cxn ang="0">
                  <a:pos x="265" y="243"/>
                </a:cxn>
                <a:cxn ang="0">
                  <a:pos x="257" y="257"/>
                </a:cxn>
                <a:cxn ang="0">
                  <a:pos x="243" y="279"/>
                </a:cxn>
                <a:cxn ang="0">
                  <a:pos x="237" y="293"/>
                </a:cxn>
                <a:cxn ang="0">
                  <a:pos x="230" y="307"/>
                </a:cxn>
                <a:cxn ang="0">
                  <a:pos x="216" y="321"/>
                </a:cxn>
                <a:cxn ang="0">
                  <a:pos x="202" y="321"/>
                </a:cxn>
                <a:cxn ang="0">
                  <a:pos x="188" y="327"/>
                </a:cxn>
                <a:cxn ang="0">
                  <a:pos x="174" y="335"/>
                </a:cxn>
                <a:cxn ang="0">
                  <a:pos x="160" y="335"/>
                </a:cxn>
                <a:cxn ang="0">
                  <a:pos x="146" y="335"/>
                </a:cxn>
                <a:cxn ang="0">
                  <a:pos x="126" y="335"/>
                </a:cxn>
                <a:cxn ang="0">
                  <a:pos x="0" y="0"/>
                </a:cxn>
                <a:cxn ang="0">
                  <a:pos x="112" y="279"/>
                </a:cxn>
                <a:cxn ang="0">
                  <a:pos x="126" y="285"/>
                </a:cxn>
                <a:cxn ang="0">
                  <a:pos x="139" y="279"/>
                </a:cxn>
                <a:cxn ang="0">
                  <a:pos x="153" y="279"/>
                </a:cxn>
                <a:cxn ang="0">
                  <a:pos x="153" y="279"/>
                </a:cxn>
                <a:cxn ang="0">
                  <a:pos x="174" y="271"/>
                </a:cxn>
                <a:cxn ang="0">
                  <a:pos x="181" y="265"/>
                </a:cxn>
                <a:cxn ang="0">
                  <a:pos x="195" y="257"/>
                </a:cxn>
                <a:cxn ang="0">
                  <a:pos x="202" y="237"/>
                </a:cxn>
                <a:cxn ang="0">
                  <a:pos x="209" y="209"/>
                </a:cxn>
                <a:cxn ang="0">
                  <a:pos x="209" y="181"/>
                </a:cxn>
                <a:cxn ang="0">
                  <a:pos x="209" y="146"/>
                </a:cxn>
                <a:cxn ang="0">
                  <a:pos x="202" y="118"/>
                </a:cxn>
                <a:cxn ang="0">
                  <a:pos x="195" y="98"/>
                </a:cxn>
                <a:cxn ang="0">
                  <a:pos x="181" y="84"/>
                </a:cxn>
                <a:cxn ang="0">
                  <a:pos x="174" y="76"/>
                </a:cxn>
                <a:cxn ang="0">
                  <a:pos x="153" y="70"/>
                </a:cxn>
                <a:cxn ang="0">
                  <a:pos x="146" y="70"/>
                </a:cxn>
                <a:cxn ang="0">
                  <a:pos x="132" y="62"/>
                </a:cxn>
                <a:cxn ang="0">
                  <a:pos x="112" y="62"/>
                </a:cxn>
                <a:cxn ang="0">
                  <a:pos x="90" y="62"/>
                </a:cxn>
              </a:cxnLst>
              <a:rect l="0" t="0" r="r" b="b"/>
              <a:pathLst>
                <a:path w="271" h="335">
                  <a:moveTo>
                    <a:pt x="0" y="0"/>
                  </a:moveTo>
                  <a:lnTo>
                    <a:pt x="118" y="0"/>
                  </a:lnTo>
                  <a:lnTo>
                    <a:pt x="126" y="7"/>
                  </a:lnTo>
                  <a:lnTo>
                    <a:pt x="132" y="7"/>
                  </a:lnTo>
                  <a:lnTo>
                    <a:pt x="139" y="7"/>
                  </a:lnTo>
                  <a:lnTo>
                    <a:pt x="139" y="7"/>
                  </a:lnTo>
                  <a:lnTo>
                    <a:pt x="146" y="7"/>
                  </a:lnTo>
                  <a:lnTo>
                    <a:pt x="153" y="7"/>
                  </a:lnTo>
                  <a:lnTo>
                    <a:pt x="160" y="7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81" y="14"/>
                  </a:lnTo>
                  <a:lnTo>
                    <a:pt x="188" y="21"/>
                  </a:lnTo>
                  <a:lnTo>
                    <a:pt x="202" y="28"/>
                  </a:lnTo>
                  <a:lnTo>
                    <a:pt x="209" y="28"/>
                  </a:lnTo>
                  <a:lnTo>
                    <a:pt x="216" y="35"/>
                  </a:lnTo>
                  <a:lnTo>
                    <a:pt x="223" y="42"/>
                  </a:lnTo>
                  <a:lnTo>
                    <a:pt x="230" y="49"/>
                  </a:lnTo>
                  <a:lnTo>
                    <a:pt x="237" y="56"/>
                  </a:lnTo>
                  <a:lnTo>
                    <a:pt x="243" y="62"/>
                  </a:lnTo>
                  <a:lnTo>
                    <a:pt x="251" y="70"/>
                  </a:lnTo>
                  <a:lnTo>
                    <a:pt x="251" y="84"/>
                  </a:lnTo>
                  <a:lnTo>
                    <a:pt x="257" y="90"/>
                  </a:lnTo>
                  <a:lnTo>
                    <a:pt x="265" y="98"/>
                  </a:lnTo>
                  <a:lnTo>
                    <a:pt x="265" y="112"/>
                  </a:lnTo>
                  <a:lnTo>
                    <a:pt x="271" y="126"/>
                  </a:lnTo>
                  <a:lnTo>
                    <a:pt x="271" y="132"/>
                  </a:lnTo>
                  <a:lnTo>
                    <a:pt x="271" y="146"/>
                  </a:lnTo>
                  <a:lnTo>
                    <a:pt x="271" y="160"/>
                  </a:lnTo>
                  <a:lnTo>
                    <a:pt x="271" y="174"/>
                  </a:lnTo>
                  <a:lnTo>
                    <a:pt x="271" y="188"/>
                  </a:lnTo>
                  <a:lnTo>
                    <a:pt x="271" y="195"/>
                  </a:lnTo>
                  <a:lnTo>
                    <a:pt x="271" y="202"/>
                  </a:lnTo>
                  <a:lnTo>
                    <a:pt x="271" y="209"/>
                  </a:lnTo>
                  <a:lnTo>
                    <a:pt x="271" y="216"/>
                  </a:lnTo>
                  <a:lnTo>
                    <a:pt x="271" y="216"/>
                  </a:lnTo>
                  <a:lnTo>
                    <a:pt x="271" y="223"/>
                  </a:lnTo>
                  <a:lnTo>
                    <a:pt x="265" y="230"/>
                  </a:lnTo>
                  <a:lnTo>
                    <a:pt x="265" y="237"/>
                  </a:lnTo>
                  <a:lnTo>
                    <a:pt x="265" y="243"/>
                  </a:lnTo>
                  <a:lnTo>
                    <a:pt x="265" y="243"/>
                  </a:lnTo>
                  <a:lnTo>
                    <a:pt x="257" y="251"/>
                  </a:lnTo>
                  <a:lnTo>
                    <a:pt x="257" y="257"/>
                  </a:lnTo>
                  <a:lnTo>
                    <a:pt x="251" y="265"/>
                  </a:lnTo>
                  <a:lnTo>
                    <a:pt x="251" y="271"/>
                  </a:lnTo>
                  <a:lnTo>
                    <a:pt x="243" y="279"/>
                  </a:lnTo>
                  <a:lnTo>
                    <a:pt x="243" y="285"/>
                  </a:lnTo>
                  <a:lnTo>
                    <a:pt x="243" y="285"/>
                  </a:lnTo>
                  <a:lnTo>
                    <a:pt x="237" y="293"/>
                  </a:lnTo>
                  <a:lnTo>
                    <a:pt x="237" y="299"/>
                  </a:lnTo>
                  <a:lnTo>
                    <a:pt x="230" y="307"/>
                  </a:lnTo>
                  <a:lnTo>
                    <a:pt x="230" y="307"/>
                  </a:lnTo>
                  <a:lnTo>
                    <a:pt x="223" y="313"/>
                  </a:lnTo>
                  <a:lnTo>
                    <a:pt x="216" y="313"/>
                  </a:lnTo>
                  <a:lnTo>
                    <a:pt x="216" y="321"/>
                  </a:lnTo>
                  <a:lnTo>
                    <a:pt x="209" y="321"/>
                  </a:lnTo>
                  <a:lnTo>
                    <a:pt x="209" y="321"/>
                  </a:lnTo>
                  <a:lnTo>
                    <a:pt x="202" y="321"/>
                  </a:lnTo>
                  <a:lnTo>
                    <a:pt x="195" y="327"/>
                  </a:lnTo>
                  <a:lnTo>
                    <a:pt x="195" y="327"/>
                  </a:lnTo>
                  <a:lnTo>
                    <a:pt x="188" y="327"/>
                  </a:lnTo>
                  <a:lnTo>
                    <a:pt x="181" y="327"/>
                  </a:lnTo>
                  <a:lnTo>
                    <a:pt x="181" y="327"/>
                  </a:lnTo>
                  <a:lnTo>
                    <a:pt x="174" y="335"/>
                  </a:lnTo>
                  <a:lnTo>
                    <a:pt x="167" y="335"/>
                  </a:lnTo>
                  <a:lnTo>
                    <a:pt x="167" y="335"/>
                  </a:lnTo>
                  <a:lnTo>
                    <a:pt x="160" y="335"/>
                  </a:lnTo>
                  <a:lnTo>
                    <a:pt x="153" y="335"/>
                  </a:lnTo>
                  <a:lnTo>
                    <a:pt x="153" y="335"/>
                  </a:lnTo>
                  <a:lnTo>
                    <a:pt x="146" y="335"/>
                  </a:lnTo>
                  <a:lnTo>
                    <a:pt x="139" y="335"/>
                  </a:lnTo>
                  <a:lnTo>
                    <a:pt x="132" y="335"/>
                  </a:lnTo>
                  <a:lnTo>
                    <a:pt x="126" y="335"/>
                  </a:lnTo>
                  <a:lnTo>
                    <a:pt x="126" y="335"/>
                  </a:lnTo>
                  <a:lnTo>
                    <a:pt x="0" y="335"/>
                  </a:lnTo>
                  <a:lnTo>
                    <a:pt x="0" y="0"/>
                  </a:lnTo>
                  <a:close/>
                  <a:moveTo>
                    <a:pt x="62" y="56"/>
                  </a:moveTo>
                  <a:lnTo>
                    <a:pt x="62" y="279"/>
                  </a:lnTo>
                  <a:lnTo>
                    <a:pt x="112" y="279"/>
                  </a:lnTo>
                  <a:lnTo>
                    <a:pt x="112" y="279"/>
                  </a:lnTo>
                  <a:lnTo>
                    <a:pt x="118" y="279"/>
                  </a:lnTo>
                  <a:lnTo>
                    <a:pt x="126" y="285"/>
                  </a:lnTo>
                  <a:lnTo>
                    <a:pt x="132" y="279"/>
                  </a:lnTo>
                  <a:lnTo>
                    <a:pt x="132" y="285"/>
                  </a:lnTo>
                  <a:lnTo>
                    <a:pt x="139" y="279"/>
                  </a:lnTo>
                  <a:lnTo>
                    <a:pt x="146" y="279"/>
                  </a:lnTo>
                  <a:lnTo>
                    <a:pt x="146" y="279"/>
                  </a:lnTo>
                  <a:lnTo>
                    <a:pt x="153" y="279"/>
                  </a:lnTo>
                  <a:lnTo>
                    <a:pt x="153" y="279"/>
                  </a:lnTo>
                  <a:lnTo>
                    <a:pt x="153" y="279"/>
                  </a:lnTo>
                  <a:lnTo>
                    <a:pt x="153" y="279"/>
                  </a:lnTo>
                  <a:lnTo>
                    <a:pt x="160" y="279"/>
                  </a:lnTo>
                  <a:lnTo>
                    <a:pt x="167" y="279"/>
                  </a:lnTo>
                  <a:lnTo>
                    <a:pt x="174" y="271"/>
                  </a:lnTo>
                  <a:lnTo>
                    <a:pt x="174" y="271"/>
                  </a:lnTo>
                  <a:lnTo>
                    <a:pt x="181" y="271"/>
                  </a:lnTo>
                  <a:lnTo>
                    <a:pt x="181" y="265"/>
                  </a:lnTo>
                  <a:lnTo>
                    <a:pt x="188" y="265"/>
                  </a:lnTo>
                  <a:lnTo>
                    <a:pt x="188" y="257"/>
                  </a:lnTo>
                  <a:lnTo>
                    <a:pt x="195" y="257"/>
                  </a:lnTo>
                  <a:lnTo>
                    <a:pt x="195" y="251"/>
                  </a:lnTo>
                  <a:lnTo>
                    <a:pt x="202" y="243"/>
                  </a:lnTo>
                  <a:lnTo>
                    <a:pt x="202" y="237"/>
                  </a:lnTo>
                  <a:lnTo>
                    <a:pt x="209" y="223"/>
                  </a:lnTo>
                  <a:lnTo>
                    <a:pt x="209" y="216"/>
                  </a:lnTo>
                  <a:lnTo>
                    <a:pt x="209" y="209"/>
                  </a:lnTo>
                  <a:lnTo>
                    <a:pt x="209" y="202"/>
                  </a:lnTo>
                  <a:lnTo>
                    <a:pt x="209" y="188"/>
                  </a:lnTo>
                  <a:lnTo>
                    <a:pt x="209" y="181"/>
                  </a:lnTo>
                  <a:lnTo>
                    <a:pt x="209" y="167"/>
                  </a:lnTo>
                  <a:lnTo>
                    <a:pt x="209" y="153"/>
                  </a:lnTo>
                  <a:lnTo>
                    <a:pt x="209" y="146"/>
                  </a:lnTo>
                  <a:lnTo>
                    <a:pt x="209" y="132"/>
                  </a:lnTo>
                  <a:lnTo>
                    <a:pt x="209" y="126"/>
                  </a:lnTo>
                  <a:lnTo>
                    <a:pt x="202" y="118"/>
                  </a:lnTo>
                  <a:lnTo>
                    <a:pt x="202" y="112"/>
                  </a:lnTo>
                  <a:lnTo>
                    <a:pt x="195" y="104"/>
                  </a:lnTo>
                  <a:lnTo>
                    <a:pt x="195" y="98"/>
                  </a:lnTo>
                  <a:lnTo>
                    <a:pt x="188" y="98"/>
                  </a:lnTo>
                  <a:lnTo>
                    <a:pt x="188" y="90"/>
                  </a:lnTo>
                  <a:lnTo>
                    <a:pt x="181" y="84"/>
                  </a:lnTo>
                  <a:lnTo>
                    <a:pt x="181" y="84"/>
                  </a:lnTo>
                  <a:lnTo>
                    <a:pt x="174" y="76"/>
                  </a:lnTo>
                  <a:lnTo>
                    <a:pt x="174" y="76"/>
                  </a:lnTo>
                  <a:lnTo>
                    <a:pt x="167" y="76"/>
                  </a:lnTo>
                  <a:lnTo>
                    <a:pt x="160" y="70"/>
                  </a:lnTo>
                  <a:lnTo>
                    <a:pt x="153" y="70"/>
                  </a:lnTo>
                  <a:lnTo>
                    <a:pt x="153" y="70"/>
                  </a:lnTo>
                  <a:lnTo>
                    <a:pt x="146" y="70"/>
                  </a:lnTo>
                  <a:lnTo>
                    <a:pt x="146" y="70"/>
                  </a:lnTo>
                  <a:lnTo>
                    <a:pt x="139" y="70"/>
                  </a:lnTo>
                  <a:lnTo>
                    <a:pt x="132" y="62"/>
                  </a:lnTo>
                  <a:lnTo>
                    <a:pt x="132" y="62"/>
                  </a:lnTo>
                  <a:lnTo>
                    <a:pt x="126" y="62"/>
                  </a:lnTo>
                  <a:lnTo>
                    <a:pt x="118" y="62"/>
                  </a:lnTo>
                  <a:lnTo>
                    <a:pt x="112" y="62"/>
                  </a:lnTo>
                  <a:lnTo>
                    <a:pt x="104" y="62"/>
                  </a:lnTo>
                  <a:lnTo>
                    <a:pt x="98" y="62"/>
                  </a:lnTo>
                  <a:lnTo>
                    <a:pt x="90" y="62"/>
                  </a:lnTo>
                  <a:lnTo>
                    <a:pt x="62" y="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4967" name="Freeform 295"/>
            <p:cNvSpPr>
              <a:spLocks noEditPoints="1"/>
            </p:cNvSpPr>
            <p:nvPr/>
          </p:nvSpPr>
          <p:spPr bwMode="auto">
            <a:xfrm>
              <a:off x="2649" y="157"/>
              <a:ext cx="52" cy="216"/>
            </a:xfrm>
            <a:custGeom>
              <a:avLst/>
              <a:gdLst/>
              <a:ahLst/>
              <a:cxnLst>
                <a:cxn ang="0">
                  <a:pos x="14" y="432"/>
                </a:cxn>
                <a:cxn ang="0">
                  <a:pos x="14" y="97"/>
                </a:cxn>
                <a:cxn ang="0">
                  <a:pos x="77" y="97"/>
                </a:cxn>
                <a:cxn ang="0">
                  <a:pos x="77" y="432"/>
                </a:cxn>
                <a:cxn ang="0">
                  <a:pos x="14" y="432"/>
                </a:cxn>
                <a:cxn ang="0">
                  <a:pos x="0" y="69"/>
                </a:cxn>
                <a:cxn ang="0">
                  <a:pos x="35" y="0"/>
                </a:cxn>
                <a:cxn ang="0">
                  <a:pos x="105" y="0"/>
                </a:cxn>
                <a:cxn ang="0">
                  <a:pos x="42" y="69"/>
                </a:cxn>
                <a:cxn ang="0">
                  <a:pos x="0" y="69"/>
                </a:cxn>
              </a:cxnLst>
              <a:rect l="0" t="0" r="r" b="b"/>
              <a:pathLst>
                <a:path w="105" h="432">
                  <a:moveTo>
                    <a:pt x="14" y="432"/>
                  </a:moveTo>
                  <a:lnTo>
                    <a:pt x="14" y="97"/>
                  </a:lnTo>
                  <a:lnTo>
                    <a:pt x="77" y="97"/>
                  </a:lnTo>
                  <a:lnTo>
                    <a:pt x="77" y="432"/>
                  </a:lnTo>
                  <a:lnTo>
                    <a:pt x="14" y="432"/>
                  </a:lnTo>
                  <a:close/>
                  <a:moveTo>
                    <a:pt x="0" y="69"/>
                  </a:moveTo>
                  <a:lnTo>
                    <a:pt x="35" y="0"/>
                  </a:lnTo>
                  <a:lnTo>
                    <a:pt x="105" y="0"/>
                  </a:lnTo>
                  <a:lnTo>
                    <a:pt x="42" y="69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4968" name="Freeform 296"/>
            <p:cNvSpPr>
              <a:spLocks/>
            </p:cNvSpPr>
            <p:nvPr/>
          </p:nvSpPr>
          <p:spPr bwMode="auto">
            <a:xfrm>
              <a:off x="2722" y="206"/>
              <a:ext cx="115" cy="167"/>
            </a:xfrm>
            <a:custGeom>
              <a:avLst/>
              <a:gdLst/>
              <a:ahLst/>
              <a:cxnLst>
                <a:cxn ang="0">
                  <a:pos x="0" y="335"/>
                </a:cxn>
                <a:cxn ang="0">
                  <a:pos x="0" y="0"/>
                </a:cxn>
                <a:cxn ang="0">
                  <a:pos x="62" y="0"/>
                </a:cxn>
                <a:cxn ang="0">
                  <a:pos x="62" y="279"/>
                </a:cxn>
                <a:cxn ang="0">
                  <a:pos x="230" y="279"/>
                </a:cxn>
                <a:cxn ang="0">
                  <a:pos x="230" y="335"/>
                </a:cxn>
                <a:cxn ang="0">
                  <a:pos x="0" y="335"/>
                </a:cxn>
              </a:cxnLst>
              <a:rect l="0" t="0" r="r" b="b"/>
              <a:pathLst>
                <a:path w="230" h="335">
                  <a:moveTo>
                    <a:pt x="0" y="335"/>
                  </a:moveTo>
                  <a:lnTo>
                    <a:pt x="0" y="0"/>
                  </a:lnTo>
                  <a:lnTo>
                    <a:pt x="62" y="0"/>
                  </a:lnTo>
                  <a:lnTo>
                    <a:pt x="62" y="279"/>
                  </a:lnTo>
                  <a:lnTo>
                    <a:pt x="230" y="279"/>
                  </a:lnTo>
                  <a:lnTo>
                    <a:pt x="230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4969" name="Freeform 297"/>
            <p:cNvSpPr>
              <a:spLocks noEditPoints="1"/>
            </p:cNvSpPr>
            <p:nvPr/>
          </p:nvSpPr>
          <p:spPr bwMode="auto">
            <a:xfrm>
              <a:off x="2931" y="206"/>
              <a:ext cx="12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1" y="7"/>
                </a:cxn>
                <a:cxn ang="0">
                  <a:pos x="125" y="7"/>
                </a:cxn>
                <a:cxn ang="0">
                  <a:pos x="147" y="7"/>
                </a:cxn>
                <a:cxn ang="0">
                  <a:pos x="161" y="7"/>
                </a:cxn>
                <a:cxn ang="0">
                  <a:pos x="167" y="7"/>
                </a:cxn>
                <a:cxn ang="0">
                  <a:pos x="175" y="7"/>
                </a:cxn>
                <a:cxn ang="0">
                  <a:pos x="189" y="14"/>
                </a:cxn>
                <a:cxn ang="0">
                  <a:pos x="202" y="21"/>
                </a:cxn>
                <a:cxn ang="0">
                  <a:pos x="216" y="35"/>
                </a:cxn>
                <a:cxn ang="0">
                  <a:pos x="230" y="49"/>
                </a:cxn>
                <a:cxn ang="0">
                  <a:pos x="237" y="62"/>
                </a:cxn>
                <a:cxn ang="0">
                  <a:pos x="244" y="84"/>
                </a:cxn>
                <a:cxn ang="0">
                  <a:pos x="244" y="98"/>
                </a:cxn>
                <a:cxn ang="0">
                  <a:pos x="244" y="118"/>
                </a:cxn>
                <a:cxn ang="0">
                  <a:pos x="244" y="140"/>
                </a:cxn>
                <a:cxn ang="0">
                  <a:pos x="237" y="153"/>
                </a:cxn>
                <a:cxn ang="0">
                  <a:pos x="230" y="167"/>
                </a:cxn>
                <a:cxn ang="0">
                  <a:pos x="223" y="181"/>
                </a:cxn>
                <a:cxn ang="0">
                  <a:pos x="209" y="188"/>
                </a:cxn>
                <a:cxn ang="0">
                  <a:pos x="202" y="195"/>
                </a:cxn>
                <a:cxn ang="0">
                  <a:pos x="189" y="202"/>
                </a:cxn>
                <a:cxn ang="0">
                  <a:pos x="181" y="209"/>
                </a:cxn>
                <a:cxn ang="0">
                  <a:pos x="175" y="209"/>
                </a:cxn>
                <a:cxn ang="0">
                  <a:pos x="161" y="209"/>
                </a:cxn>
                <a:cxn ang="0">
                  <a:pos x="147" y="216"/>
                </a:cxn>
                <a:cxn ang="0">
                  <a:pos x="139" y="209"/>
                </a:cxn>
                <a:cxn ang="0">
                  <a:pos x="125" y="209"/>
                </a:cxn>
                <a:cxn ang="0">
                  <a:pos x="111" y="209"/>
                </a:cxn>
                <a:cxn ang="0">
                  <a:pos x="63" y="209"/>
                </a:cxn>
                <a:cxn ang="0">
                  <a:pos x="0" y="335"/>
                </a:cxn>
                <a:cxn ang="0">
                  <a:pos x="63" y="153"/>
                </a:cxn>
                <a:cxn ang="0">
                  <a:pos x="105" y="153"/>
                </a:cxn>
                <a:cxn ang="0">
                  <a:pos x="125" y="153"/>
                </a:cxn>
                <a:cxn ang="0">
                  <a:pos x="139" y="153"/>
                </a:cxn>
                <a:cxn ang="0">
                  <a:pos x="153" y="153"/>
                </a:cxn>
                <a:cxn ang="0">
                  <a:pos x="161" y="146"/>
                </a:cxn>
                <a:cxn ang="0">
                  <a:pos x="167" y="146"/>
                </a:cxn>
                <a:cxn ang="0">
                  <a:pos x="175" y="140"/>
                </a:cxn>
                <a:cxn ang="0">
                  <a:pos x="181" y="132"/>
                </a:cxn>
                <a:cxn ang="0">
                  <a:pos x="181" y="118"/>
                </a:cxn>
                <a:cxn ang="0">
                  <a:pos x="181" y="112"/>
                </a:cxn>
                <a:cxn ang="0">
                  <a:pos x="181" y="104"/>
                </a:cxn>
                <a:cxn ang="0">
                  <a:pos x="181" y="98"/>
                </a:cxn>
                <a:cxn ang="0">
                  <a:pos x="175" y="84"/>
                </a:cxn>
                <a:cxn ang="0">
                  <a:pos x="167" y="76"/>
                </a:cxn>
                <a:cxn ang="0">
                  <a:pos x="161" y="70"/>
                </a:cxn>
                <a:cxn ang="0">
                  <a:pos x="153" y="70"/>
                </a:cxn>
                <a:cxn ang="0">
                  <a:pos x="147" y="70"/>
                </a:cxn>
                <a:cxn ang="0">
                  <a:pos x="139" y="70"/>
                </a:cxn>
                <a:cxn ang="0">
                  <a:pos x="133" y="70"/>
                </a:cxn>
                <a:cxn ang="0">
                  <a:pos x="125" y="62"/>
                </a:cxn>
                <a:cxn ang="0">
                  <a:pos x="111" y="62"/>
                </a:cxn>
                <a:cxn ang="0">
                  <a:pos x="105" y="62"/>
                </a:cxn>
                <a:cxn ang="0">
                  <a:pos x="91" y="62"/>
                </a:cxn>
              </a:cxnLst>
              <a:rect l="0" t="0" r="r" b="b"/>
              <a:pathLst>
                <a:path w="244" h="335">
                  <a:moveTo>
                    <a:pt x="0" y="335"/>
                  </a:moveTo>
                  <a:lnTo>
                    <a:pt x="0" y="0"/>
                  </a:lnTo>
                  <a:lnTo>
                    <a:pt x="105" y="0"/>
                  </a:lnTo>
                  <a:lnTo>
                    <a:pt x="111" y="7"/>
                  </a:lnTo>
                  <a:lnTo>
                    <a:pt x="119" y="7"/>
                  </a:lnTo>
                  <a:lnTo>
                    <a:pt x="125" y="7"/>
                  </a:lnTo>
                  <a:lnTo>
                    <a:pt x="139" y="7"/>
                  </a:lnTo>
                  <a:lnTo>
                    <a:pt x="147" y="7"/>
                  </a:lnTo>
                  <a:lnTo>
                    <a:pt x="153" y="7"/>
                  </a:lnTo>
                  <a:lnTo>
                    <a:pt x="161" y="7"/>
                  </a:lnTo>
                  <a:lnTo>
                    <a:pt x="161" y="7"/>
                  </a:lnTo>
                  <a:lnTo>
                    <a:pt x="167" y="7"/>
                  </a:lnTo>
                  <a:lnTo>
                    <a:pt x="175" y="7"/>
                  </a:lnTo>
                  <a:lnTo>
                    <a:pt x="175" y="7"/>
                  </a:lnTo>
                  <a:lnTo>
                    <a:pt x="181" y="14"/>
                  </a:lnTo>
                  <a:lnTo>
                    <a:pt x="189" y="14"/>
                  </a:lnTo>
                  <a:lnTo>
                    <a:pt x="195" y="21"/>
                  </a:lnTo>
                  <a:lnTo>
                    <a:pt x="202" y="21"/>
                  </a:lnTo>
                  <a:lnTo>
                    <a:pt x="209" y="28"/>
                  </a:lnTo>
                  <a:lnTo>
                    <a:pt x="216" y="35"/>
                  </a:lnTo>
                  <a:lnTo>
                    <a:pt x="223" y="42"/>
                  </a:lnTo>
                  <a:lnTo>
                    <a:pt x="230" y="49"/>
                  </a:lnTo>
                  <a:lnTo>
                    <a:pt x="237" y="56"/>
                  </a:lnTo>
                  <a:lnTo>
                    <a:pt x="237" y="62"/>
                  </a:lnTo>
                  <a:lnTo>
                    <a:pt x="244" y="70"/>
                  </a:lnTo>
                  <a:lnTo>
                    <a:pt x="244" y="84"/>
                  </a:lnTo>
                  <a:lnTo>
                    <a:pt x="244" y="90"/>
                  </a:lnTo>
                  <a:lnTo>
                    <a:pt x="244" y="98"/>
                  </a:lnTo>
                  <a:lnTo>
                    <a:pt x="244" y="104"/>
                  </a:lnTo>
                  <a:lnTo>
                    <a:pt x="244" y="118"/>
                  </a:lnTo>
                  <a:lnTo>
                    <a:pt x="244" y="126"/>
                  </a:lnTo>
                  <a:lnTo>
                    <a:pt x="244" y="140"/>
                  </a:lnTo>
                  <a:lnTo>
                    <a:pt x="244" y="146"/>
                  </a:lnTo>
                  <a:lnTo>
                    <a:pt x="237" y="153"/>
                  </a:lnTo>
                  <a:lnTo>
                    <a:pt x="237" y="160"/>
                  </a:lnTo>
                  <a:lnTo>
                    <a:pt x="230" y="167"/>
                  </a:lnTo>
                  <a:lnTo>
                    <a:pt x="223" y="174"/>
                  </a:lnTo>
                  <a:lnTo>
                    <a:pt x="223" y="181"/>
                  </a:lnTo>
                  <a:lnTo>
                    <a:pt x="216" y="181"/>
                  </a:lnTo>
                  <a:lnTo>
                    <a:pt x="209" y="188"/>
                  </a:lnTo>
                  <a:lnTo>
                    <a:pt x="209" y="195"/>
                  </a:lnTo>
                  <a:lnTo>
                    <a:pt x="202" y="195"/>
                  </a:lnTo>
                  <a:lnTo>
                    <a:pt x="195" y="202"/>
                  </a:lnTo>
                  <a:lnTo>
                    <a:pt x="189" y="202"/>
                  </a:lnTo>
                  <a:lnTo>
                    <a:pt x="189" y="202"/>
                  </a:lnTo>
                  <a:lnTo>
                    <a:pt x="181" y="209"/>
                  </a:lnTo>
                  <a:lnTo>
                    <a:pt x="175" y="209"/>
                  </a:lnTo>
                  <a:lnTo>
                    <a:pt x="175" y="209"/>
                  </a:lnTo>
                  <a:lnTo>
                    <a:pt x="167" y="209"/>
                  </a:lnTo>
                  <a:lnTo>
                    <a:pt x="161" y="209"/>
                  </a:lnTo>
                  <a:lnTo>
                    <a:pt x="153" y="216"/>
                  </a:lnTo>
                  <a:lnTo>
                    <a:pt x="147" y="216"/>
                  </a:lnTo>
                  <a:lnTo>
                    <a:pt x="139" y="216"/>
                  </a:lnTo>
                  <a:lnTo>
                    <a:pt x="139" y="209"/>
                  </a:lnTo>
                  <a:lnTo>
                    <a:pt x="133" y="209"/>
                  </a:lnTo>
                  <a:lnTo>
                    <a:pt x="125" y="209"/>
                  </a:lnTo>
                  <a:lnTo>
                    <a:pt x="119" y="209"/>
                  </a:lnTo>
                  <a:lnTo>
                    <a:pt x="111" y="209"/>
                  </a:lnTo>
                  <a:lnTo>
                    <a:pt x="105" y="209"/>
                  </a:lnTo>
                  <a:lnTo>
                    <a:pt x="63" y="209"/>
                  </a:lnTo>
                  <a:lnTo>
                    <a:pt x="63" y="335"/>
                  </a:lnTo>
                  <a:lnTo>
                    <a:pt x="0" y="335"/>
                  </a:lnTo>
                  <a:close/>
                  <a:moveTo>
                    <a:pt x="63" y="56"/>
                  </a:moveTo>
                  <a:lnTo>
                    <a:pt x="63" y="153"/>
                  </a:lnTo>
                  <a:lnTo>
                    <a:pt x="97" y="153"/>
                  </a:lnTo>
                  <a:lnTo>
                    <a:pt x="105" y="153"/>
                  </a:lnTo>
                  <a:lnTo>
                    <a:pt x="119" y="153"/>
                  </a:lnTo>
                  <a:lnTo>
                    <a:pt x="125" y="153"/>
                  </a:lnTo>
                  <a:lnTo>
                    <a:pt x="133" y="153"/>
                  </a:lnTo>
                  <a:lnTo>
                    <a:pt x="139" y="153"/>
                  </a:lnTo>
                  <a:lnTo>
                    <a:pt x="147" y="153"/>
                  </a:lnTo>
                  <a:lnTo>
                    <a:pt x="153" y="153"/>
                  </a:lnTo>
                  <a:lnTo>
                    <a:pt x="161" y="153"/>
                  </a:lnTo>
                  <a:lnTo>
                    <a:pt x="161" y="146"/>
                  </a:lnTo>
                  <a:lnTo>
                    <a:pt x="167" y="146"/>
                  </a:lnTo>
                  <a:lnTo>
                    <a:pt x="167" y="146"/>
                  </a:lnTo>
                  <a:lnTo>
                    <a:pt x="175" y="140"/>
                  </a:lnTo>
                  <a:lnTo>
                    <a:pt x="175" y="140"/>
                  </a:lnTo>
                  <a:lnTo>
                    <a:pt x="181" y="132"/>
                  </a:lnTo>
                  <a:lnTo>
                    <a:pt x="181" y="132"/>
                  </a:lnTo>
                  <a:lnTo>
                    <a:pt x="181" y="126"/>
                  </a:lnTo>
                  <a:lnTo>
                    <a:pt x="181" y="118"/>
                  </a:lnTo>
                  <a:lnTo>
                    <a:pt x="181" y="112"/>
                  </a:lnTo>
                  <a:lnTo>
                    <a:pt x="181" y="112"/>
                  </a:lnTo>
                  <a:lnTo>
                    <a:pt x="181" y="112"/>
                  </a:lnTo>
                  <a:lnTo>
                    <a:pt x="181" y="104"/>
                  </a:lnTo>
                  <a:lnTo>
                    <a:pt x="181" y="98"/>
                  </a:lnTo>
                  <a:lnTo>
                    <a:pt x="181" y="98"/>
                  </a:lnTo>
                  <a:lnTo>
                    <a:pt x="181" y="90"/>
                  </a:lnTo>
                  <a:lnTo>
                    <a:pt x="175" y="84"/>
                  </a:lnTo>
                  <a:lnTo>
                    <a:pt x="175" y="84"/>
                  </a:lnTo>
                  <a:lnTo>
                    <a:pt x="167" y="76"/>
                  </a:lnTo>
                  <a:lnTo>
                    <a:pt x="167" y="76"/>
                  </a:lnTo>
                  <a:lnTo>
                    <a:pt x="161" y="70"/>
                  </a:lnTo>
                  <a:lnTo>
                    <a:pt x="161" y="70"/>
                  </a:lnTo>
                  <a:lnTo>
                    <a:pt x="153" y="70"/>
                  </a:lnTo>
                  <a:lnTo>
                    <a:pt x="153" y="70"/>
                  </a:lnTo>
                  <a:lnTo>
                    <a:pt x="147" y="70"/>
                  </a:lnTo>
                  <a:lnTo>
                    <a:pt x="147" y="70"/>
                  </a:lnTo>
                  <a:lnTo>
                    <a:pt x="139" y="70"/>
                  </a:lnTo>
                  <a:lnTo>
                    <a:pt x="139" y="70"/>
                  </a:lnTo>
                  <a:lnTo>
                    <a:pt x="133" y="70"/>
                  </a:lnTo>
                  <a:lnTo>
                    <a:pt x="133" y="62"/>
                  </a:lnTo>
                  <a:lnTo>
                    <a:pt x="125" y="62"/>
                  </a:lnTo>
                  <a:lnTo>
                    <a:pt x="119" y="62"/>
                  </a:lnTo>
                  <a:lnTo>
                    <a:pt x="111" y="62"/>
                  </a:lnTo>
                  <a:lnTo>
                    <a:pt x="105" y="62"/>
                  </a:lnTo>
                  <a:lnTo>
                    <a:pt x="105" y="62"/>
                  </a:lnTo>
                  <a:lnTo>
                    <a:pt x="97" y="62"/>
                  </a:lnTo>
                  <a:lnTo>
                    <a:pt x="91" y="62"/>
                  </a:lnTo>
                  <a:lnTo>
                    <a:pt x="63" y="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4970" name="Freeform 298"/>
            <p:cNvSpPr>
              <a:spLocks/>
            </p:cNvSpPr>
            <p:nvPr/>
          </p:nvSpPr>
          <p:spPr bwMode="auto">
            <a:xfrm>
              <a:off x="3088" y="206"/>
              <a:ext cx="115" cy="167"/>
            </a:xfrm>
            <a:custGeom>
              <a:avLst/>
              <a:gdLst/>
              <a:ahLst/>
              <a:cxnLst>
                <a:cxn ang="0">
                  <a:pos x="0" y="335"/>
                </a:cxn>
                <a:cxn ang="0">
                  <a:pos x="0" y="0"/>
                </a:cxn>
                <a:cxn ang="0">
                  <a:pos x="62" y="0"/>
                </a:cxn>
                <a:cxn ang="0">
                  <a:pos x="62" y="279"/>
                </a:cxn>
                <a:cxn ang="0">
                  <a:pos x="229" y="279"/>
                </a:cxn>
                <a:cxn ang="0">
                  <a:pos x="229" y="335"/>
                </a:cxn>
                <a:cxn ang="0">
                  <a:pos x="0" y="335"/>
                </a:cxn>
              </a:cxnLst>
              <a:rect l="0" t="0" r="r" b="b"/>
              <a:pathLst>
                <a:path w="229" h="335">
                  <a:moveTo>
                    <a:pt x="0" y="335"/>
                  </a:moveTo>
                  <a:lnTo>
                    <a:pt x="0" y="0"/>
                  </a:lnTo>
                  <a:lnTo>
                    <a:pt x="62" y="0"/>
                  </a:lnTo>
                  <a:lnTo>
                    <a:pt x="62" y="279"/>
                  </a:lnTo>
                  <a:lnTo>
                    <a:pt x="229" y="279"/>
                  </a:lnTo>
                  <a:lnTo>
                    <a:pt x="22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4971" name="Freeform 299"/>
            <p:cNvSpPr>
              <a:spLocks noEditPoints="1"/>
            </p:cNvSpPr>
            <p:nvPr/>
          </p:nvSpPr>
          <p:spPr bwMode="auto">
            <a:xfrm>
              <a:off x="3217" y="206"/>
              <a:ext cx="157" cy="167"/>
            </a:xfrm>
            <a:custGeom>
              <a:avLst/>
              <a:gdLst/>
              <a:ahLst/>
              <a:cxnLst>
                <a:cxn ang="0">
                  <a:pos x="314" y="335"/>
                </a:cxn>
                <a:cxn ang="0">
                  <a:pos x="245" y="335"/>
                </a:cxn>
                <a:cxn ang="0">
                  <a:pos x="217" y="257"/>
                </a:cxn>
                <a:cxn ang="0">
                  <a:pos x="91" y="257"/>
                </a:cxn>
                <a:cxn ang="0">
                  <a:pos x="63" y="335"/>
                </a:cxn>
                <a:cxn ang="0">
                  <a:pos x="0" y="335"/>
                </a:cxn>
                <a:cxn ang="0">
                  <a:pos x="127" y="0"/>
                </a:cxn>
                <a:cxn ang="0">
                  <a:pos x="189" y="0"/>
                </a:cxn>
                <a:cxn ang="0">
                  <a:pos x="314" y="335"/>
                </a:cxn>
                <a:cxn ang="0">
                  <a:pos x="196" y="202"/>
                </a:cxn>
                <a:cxn ang="0">
                  <a:pos x="155" y="84"/>
                </a:cxn>
                <a:cxn ang="0">
                  <a:pos x="113" y="202"/>
                </a:cxn>
                <a:cxn ang="0">
                  <a:pos x="196" y="202"/>
                </a:cxn>
              </a:cxnLst>
              <a:rect l="0" t="0" r="r" b="b"/>
              <a:pathLst>
                <a:path w="314" h="335">
                  <a:moveTo>
                    <a:pt x="314" y="335"/>
                  </a:moveTo>
                  <a:lnTo>
                    <a:pt x="245" y="335"/>
                  </a:lnTo>
                  <a:lnTo>
                    <a:pt x="217" y="257"/>
                  </a:lnTo>
                  <a:lnTo>
                    <a:pt x="91" y="257"/>
                  </a:lnTo>
                  <a:lnTo>
                    <a:pt x="63" y="335"/>
                  </a:lnTo>
                  <a:lnTo>
                    <a:pt x="0" y="335"/>
                  </a:lnTo>
                  <a:lnTo>
                    <a:pt x="127" y="0"/>
                  </a:lnTo>
                  <a:lnTo>
                    <a:pt x="189" y="0"/>
                  </a:lnTo>
                  <a:lnTo>
                    <a:pt x="314" y="335"/>
                  </a:lnTo>
                  <a:close/>
                  <a:moveTo>
                    <a:pt x="196" y="202"/>
                  </a:moveTo>
                  <a:lnTo>
                    <a:pt x="155" y="84"/>
                  </a:lnTo>
                  <a:lnTo>
                    <a:pt x="113" y="202"/>
                  </a:lnTo>
                  <a:lnTo>
                    <a:pt x="196" y="2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4972" name="Freeform 300"/>
            <p:cNvSpPr>
              <a:spLocks/>
            </p:cNvSpPr>
            <p:nvPr/>
          </p:nvSpPr>
          <p:spPr bwMode="auto">
            <a:xfrm>
              <a:off x="3384" y="206"/>
              <a:ext cx="129" cy="167"/>
            </a:xfrm>
            <a:custGeom>
              <a:avLst/>
              <a:gdLst/>
              <a:ahLst/>
              <a:cxnLst>
                <a:cxn ang="0">
                  <a:pos x="97" y="335"/>
                </a:cxn>
                <a:cxn ang="0">
                  <a:pos x="97" y="56"/>
                </a:cxn>
                <a:cxn ang="0">
                  <a:pos x="0" y="56"/>
                </a:cxn>
                <a:cxn ang="0">
                  <a:pos x="0" y="0"/>
                </a:cxn>
                <a:cxn ang="0">
                  <a:pos x="257" y="0"/>
                </a:cxn>
                <a:cxn ang="0">
                  <a:pos x="257" y="56"/>
                </a:cxn>
                <a:cxn ang="0">
                  <a:pos x="159" y="56"/>
                </a:cxn>
                <a:cxn ang="0">
                  <a:pos x="159" y="335"/>
                </a:cxn>
                <a:cxn ang="0">
                  <a:pos x="97" y="335"/>
                </a:cxn>
              </a:cxnLst>
              <a:rect l="0" t="0" r="r" b="b"/>
              <a:pathLst>
                <a:path w="257" h="335">
                  <a:moveTo>
                    <a:pt x="97" y="335"/>
                  </a:moveTo>
                  <a:lnTo>
                    <a:pt x="97" y="56"/>
                  </a:lnTo>
                  <a:lnTo>
                    <a:pt x="0" y="56"/>
                  </a:lnTo>
                  <a:lnTo>
                    <a:pt x="0" y="0"/>
                  </a:lnTo>
                  <a:lnTo>
                    <a:pt x="257" y="0"/>
                  </a:lnTo>
                  <a:lnTo>
                    <a:pt x="257" y="56"/>
                  </a:lnTo>
                  <a:lnTo>
                    <a:pt x="159" y="56"/>
                  </a:lnTo>
                  <a:lnTo>
                    <a:pt x="159" y="335"/>
                  </a:lnTo>
                  <a:lnTo>
                    <a:pt x="97" y="3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4973" name="Freeform 301"/>
            <p:cNvSpPr>
              <a:spLocks/>
            </p:cNvSpPr>
            <p:nvPr/>
          </p:nvSpPr>
          <p:spPr bwMode="auto">
            <a:xfrm>
              <a:off x="3534" y="206"/>
              <a:ext cx="132" cy="167"/>
            </a:xfrm>
            <a:custGeom>
              <a:avLst/>
              <a:gdLst/>
              <a:ahLst/>
              <a:cxnLst>
                <a:cxn ang="0">
                  <a:pos x="0" y="335"/>
                </a:cxn>
                <a:cxn ang="0">
                  <a:pos x="0" y="0"/>
                </a:cxn>
                <a:cxn ang="0">
                  <a:pos x="63" y="0"/>
                </a:cxn>
                <a:cxn ang="0">
                  <a:pos x="202" y="230"/>
                </a:cxn>
                <a:cxn ang="0">
                  <a:pos x="202" y="0"/>
                </a:cxn>
                <a:cxn ang="0">
                  <a:pos x="264" y="0"/>
                </a:cxn>
                <a:cxn ang="0">
                  <a:pos x="264" y="335"/>
                </a:cxn>
                <a:cxn ang="0">
                  <a:pos x="195" y="335"/>
                </a:cxn>
                <a:cxn ang="0">
                  <a:pos x="63" y="118"/>
                </a:cxn>
                <a:cxn ang="0">
                  <a:pos x="63" y="335"/>
                </a:cxn>
                <a:cxn ang="0">
                  <a:pos x="0" y="335"/>
                </a:cxn>
              </a:cxnLst>
              <a:rect l="0" t="0" r="r" b="b"/>
              <a:pathLst>
                <a:path w="264" h="335">
                  <a:moveTo>
                    <a:pt x="0" y="335"/>
                  </a:moveTo>
                  <a:lnTo>
                    <a:pt x="0" y="0"/>
                  </a:lnTo>
                  <a:lnTo>
                    <a:pt x="63" y="0"/>
                  </a:lnTo>
                  <a:lnTo>
                    <a:pt x="202" y="230"/>
                  </a:lnTo>
                  <a:lnTo>
                    <a:pt x="202" y="0"/>
                  </a:lnTo>
                  <a:lnTo>
                    <a:pt x="264" y="0"/>
                  </a:lnTo>
                  <a:lnTo>
                    <a:pt x="264" y="335"/>
                  </a:lnTo>
                  <a:lnTo>
                    <a:pt x="195" y="335"/>
                  </a:lnTo>
                  <a:lnTo>
                    <a:pt x="63" y="118"/>
                  </a:lnTo>
                  <a:lnTo>
                    <a:pt x="63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4974" name="Freeform 302"/>
            <p:cNvSpPr>
              <a:spLocks noEditPoints="1"/>
            </p:cNvSpPr>
            <p:nvPr/>
          </p:nvSpPr>
          <p:spPr bwMode="auto">
            <a:xfrm>
              <a:off x="3687" y="157"/>
              <a:ext cx="154" cy="216"/>
            </a:xfrm>
            <a:custGeom>
              <a:avLst/>
              <a:gdLst/>
              <a:ahLst/>
              <a:cxnLst>
                <a:cxn ang="0">
                  <a:pos x="127" y="432"/>
                </a:cxn>
                <a:cxn ang="0">
                  <a:pos x="127" y="292"/>
                </a:cxn>
                <a:cxn ang="0">
                  <a:pos x="0" y="97"/>
                </a:cxn>
                <a:cxn ang="0">
                  <a:pos x="71" y="97"/>
                </a:cxn>
                <a:cxn ang="0">
                  <a:pos x="155" y="243"/>
                </a:cxn>
                <a:cxn ang="0">
                  <a:pos x="238" y="97"/>
                </a:cxn>
                <a:cxn ang="0">
                  <a:pos x="308" y="97"/>
                </a:cxn>
                <a:cxn ang="0">
                  <a:pos x="189" y="292"/>
                </a:cxn>
                <a:cxn ang="0">
                  <a:pos x="189" y="432"/>
                </a:cxn>
                <a:cxn ang="0">
                  <a:pos x="127" y="432"/>
                </a:cxn>
                <a:cxn ang="0">
                  <a:pos x="119" y="69"/>
                </a:cxn>
                <a:cxn ang="0">
                  <a:pos x="155" y="0"/>
                </a:cxn>
                <a:cxn ang="0">
                  <a:pos x="224" y="0"/>
                </a:cxn>
                <a:cxn ang="0">
                  <a:pos x="161" y="69"/>
                </a:cxn>
                <a:cxn ang="0">
                  <a:pos x="119" y="69"/>
                </a:cxn>
              </a:cxnLst>
              <a:rect l="0" t="0" r="r" b="b"/>
              <a:pathLst>
                <a:path w="308" h="432">
                  <a:moveTo>
                    <a:pt x="127" y="432"/>
                  </a:moveTo>
                  <a:lnTo>
                    <a:pt x="127" y="292"/>
                  </a:lnTo>
                  <a:lnTo>
                    <a:pt x="0" y="97"/>
                  </a:lnTo>
                  <a:lnTo>
                    <a:pt x="71" y="97"/>
                  </a:lnTo>
                  <a:lnTo>
                    <a:pt x="155" y="243"/>
                  </a:lnTo>
                  <a:lnTo>
                    <a:pt x="238" y="97"/>
                  </a:lnTo>
                  <a:lnTo>
                    <a:pt x="308" y="97"/>
                  </a:lnTo>
                  <a:lnTo>
                    <a:pt x="189" y="292"/>
                  </a:lnTo>
                  <a:lnTo>
                    <a:pt x="189" y="432"/>
                  </a:lnTo>
                  <a:lnTo>
                    <a:pt x="127" y="432"/>
                  </a:lnTo>
                  <a:close/>
                  <a:moveTo>
                    <a:pt x="119" y="69"/>
                  </a:moveTo>
                  <a:lnTo>
                    <a:pt x="155" y="0"/>
                  </a:lnTo>
                  <a:lnTo>
                    <a:pt x="224" y="0"/>
                  </a:lnTo>
                  <a:lnTo>
                    <a:pt x="161" y="69"/>
                  </a:lnTo>
                  <a:lnTo>
                    <a:pt x="119" y="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4975" name="Freeform 303"/>
            <p:cNvSpPr>
              <a:spLocks/>
            </p:cNvSpPr>
            <p:nvPr/>
          </p:nvSpPr>
          <p:spPr bwMode="auto">
            <a:xfrm>
              <a:off x="3858" y="206"/>
              <a:ext cx="146" cy="167"/>
            </a:xfrm>
            <a:custGeom>
              <a:avLst/>
              <a:gdLst/>
              <a:ahLst/>
              <a:cxnLst>
                <a:cxn ang="0">
                  <a:pos x="286" y="251"/>
                </a:cxn>
                <a:cxn ang="0">
                  <a:pos x="265" y="285"/>
                </a:cxn>
                <a:cxn ang="0">
                  <a:pos x="237" y="313"/>
                </a:cxn>
                <a:cxn ang="0">
                  <a:pos x="209" y="327"/>
                </a:cxn>
                <a:cxn ang="0">
                  <a:pos x="175" y="335"/>
                </a:cxn>
                <a:cxn ang="0">
                  <a:pos x="126" y="335"/>
                </a:cxn>
                <a:cxn ang="0">
                  <a:pos x="84" y="327"/>
                </a:cxn>
                <a:cxn ang="0">
                  <a:pos x="42" y="299"/>
                </a:cxn>
                <a:cxn ang="0">
                  <a:pos x="14" y="265"/>
                </a:cxn>
                <a:cxn ang="0">
                  <a:pos x="0" y="209"/>
                </a:cxn>
                <a:cxn ang="0">
                  <a:pos x="0" y="153"/>
                </a:cxn>
                <a:cxn ang="0">
                  <a:pos x="8" y="98"/>
                </a:cxn>
                <a:cxn ang="0">
                  <a:pos x="36" y="49"/>
                </a:cxn>
                <a:cxn ang="0">
                  <a:pos x="70" y="21"/>
                </a:cxn>
                <a:cxn ang="0">
                  <a:pos x="112" y="0"/>
                </a:cxn>
                <a:cxn ang="0">
                  <a:pos x="153" y="0"/>
                </a:cxn>
                <a:cxn ang="0">
                  <a:pos x="189" y="7"/>
                </a:cxn>
                <a:cxn ang="0">
                  <a:pos x="223" y="14"/>
                </a:cxn>
                <a:cxn ang="0">
                  <a:pos x="245" y="28"/>
                </a:cxn>
                <a:cxn ang="0">
                  <a:pos x="259" y="49"/>
                </a:cxn>
                <a:cxn ang="0">
                  <a:pos x="272" y="62"/>
                </a:cxn>
                <a:cxn ang="0">
                  <a:pos x="279" y="76"/>
                </a:cxn>
                <a:cxn ang="0">
                  <a:pos x="286" y="90"/>
                </a:cxn>
                <a:cxn ang="0">
                  <a:pos x="223" y="98"/>
                </a:cxn>
                <a:cxn ang="0">
                  <a:pos x="209" y="84"/>
                </a:cxn>
                <a:cxn ang="0">
                  <a:pos x="195" y="70"/>
                </a:cxn>
                <a:cxn ang="0">
                  <a:pos x="175" y="56"/>
                </a:cxn>
                <a:cxn ang="0">
                  <a:pos x="161" y="56"/>
                </a:cxn>
                <a:cxn ang="0">
                  <a:pos x="126" y="56"/>
                </a:cxn>
                <a:cxn ang="0">
                  <a:pos x="105" y="62"/>
                </a:cxn>
                <a:cxn ang="0">
                  <a:pos x="84" y="84"/>
                </a:cxn>
                <a:cxn ang="0">
                  <a:pos x="63" y="112"/>
                </a:cxn>
                <a:cxn ang="0">
                  <a:pos x="63" y="153"/>
                </a:cxn>
                <a:cxn ang="0">
                  <a:pos x="63" y="202"/>
                </a:cxn>
                <a:cxn ang="0">
                  <a:pos x="70" y="237"/>
                </a:cxn>
                <a:cxn ang="0">
                  <a:pos x="84" y="257"/>
                </a:cxn>
                <a:cxn ang="0">
                  <a:pos x="112" y="279"/>
                </a:cxn>
                <a:cxn ang="0">
                  <a:pos x="133" y="279"/>
                </a:cxn>
                <a:cxn ang="0">
                  <a:pos x="153" y="279"/>
                </a:cxn>
                <a:cxn ang="0">
                  <a:pos x="175" y="279"/>
                </a:cxn>
                <a:cxn ang="0">
                  <a:pos x="195" y="265"/>
                </a:cxn>
                <a:cxn ang="0">
                  <a:pos x="209" y="251"/>
                </a:cxn>
                <a:cxn ang="0">
                  <a:pos x="223" y="223"/>
                </a:cxn>
              </a:cxnLst>
              <a:rect l="0" t="0" r="r" b="b"/>
              <a:pathLst>
                <a:path w="293" h="335">
                  <a:moveTo>
                    <a:pt x="231" y="209"/>
                  </a:moveTo>
                  <a:lnTo>
                    <a:pt x="293" y="230"/>
                  </a:lnTo>
                  <a:lnTo>
                    <a:pt x="286" y="251"/>
                  </a:lnTo>
                  <a:lnTo>
                    <a:pt x="279" y="257"/>
                  </a:lnTo>
                  <a:lnTo>
                    <a:pt x="272" y="271"/>
                  </a:lnTo>
                  <a:lnTo>
                    <a:pt x="265" y="285"/>
                  </a:lnTo>
                  <a:lnTo>
                    <a:pt x="259" y="293"/>
                  </a:lnTo>
                  <a:lnTo>
                    <a:pt x="245" y="299"/>
                  </a:lnTo>
                  <a:lnTo>
                    <a:pt x="237" y="313"/>
                  </a:lnTo>
                  <a:lnTo>
                    <a:pt x="231" y="313"/>
                  </a:lnTo>
                  <a:lnTo>
                    <a:pt x="217" y="321"/>
                  </a:lnTo>
                  <a:lnTo>
                    <a:pt x="209" y="327"/>
                  </a:lnTo>
                  <a:lnTo>
                    <a:pt x="195" y="335"/>
                  </a:lnTo>
                  <a:lnTo>
                    <a:pt x="181" y="335"/>
                  </a:lnTo>
                  <a:lnTo>
                    <a:pt x="175" y="335"/>
                  </a:lnTo>
                  <a:lnTo>
                    <a:pt x="161" y="335"/>
                  </a:lnTo>
                  <a:lnTo>
                    <a:pt x="147" y="335"/>
                  </a:lnTo>
                  <a:lnTo>
                    <a:pt x="126" y="335"/>
                  </a:lnTo>
                  <a:lnTo>
                    <a:pt x="112" y="335"/>
                  </a:lnTo>
                  <a:lnTo>
                    <a:pt x="98" y="335"/>
                  </a:lnTo>
                  <a:lnTo>
                    <a:pt x="84" y="327"/>
                  </a:lnTo>
                  <a:lnTo>
                    <a:pt x="70" y="321"/>
                  </a:lnTo>
                  <a:lnTo>
                    <a:pt x="56" y="313"/>
                  </a:lnTo>
                  <a:lnTo>
                    <a:pt x="42" y="299"/>
                  </a:lnTo>
                  <a:lnTo>
                    <a:pt x="36" y="293"/>
                  </a:lnTo>
                  <a:lnTo>
                    <a:pt x="22" y="279"/>
                  </a:lnTo>
                  <a:lnTo>
                    <a:pt x="14" y="265"/>
                  </a:lnTo>
                  <a:lnTo>
                    <a:pt x="8" y="251"/>
                  </a:lnTo>
                  <a:lnTo>
                    <a:pt x="0" y="230"/>
                  </a:lnTo>
                  <a:lnTo>
                    <a:pt x="0" y="209"/>
                  </a:lnTo>
                  <a:lnTo>
                    <a:pt x="0" y="195"/>
                  </a:lnTo>
                  <a:lnTo>
                    <a:pt x="0" y="174"/>
                  </a:lnTo>
                  <a:lnTo>
                    <a:pt x="0" y="153"/>
                  </a:lnTo>
                  <a:lnTo>
                    <a:pt x="0" y="132"/>
                  </a:lnTo>
                  <a:lnTo>
                    <a:pt x="0" y="118"/>
                  </a:lnTo>
                  <a:lnTo>
                    <a:pt x="8" y="98"/>
                  </a:lnTo>
                  <a:lnTo>
                    <a:pt x="14" y="84"/>
                  </a:lnTo>
                  <a:lnTo>
                    <a:pt x="22" y="70"/>
                  </a:lnTo>
                  <a:lnTo>
                    <a:pt x="36" y="49"/>
                  </a:lnTo>
                  <a:lnTo>
                    <a:pt x="42" y="42"/>
                  </a:lnTo>
                  <a:lnTo>
                    <a:pt x="56" y="28"/>
                  </a:lnTo>
                  <a:lnTo>
                    <a:pt x="70" y="21"/>
                  </a:lnTo>
                  <a:lnTo>
                    <a:pt x="84" y="7"/>
                  </a:lnTo>
                  <a:lnTo>
                    <a:pt x="98" y="7"/>
                  </a:lnTo>
                  <a:lnTo>
                    <a:pt x="112" y="0"/>
                  </a:lnTo>
                  <a:lnTo>
                    <a:pt x="133" y="0"/>
                  </a:lnTo>
                  <a:lnTo>
                    <a:pt x="147" y="0"/>
                  </a:lnTo>
                  <a:lnTo>
                    <a:pt x="153" y="0"/>
                  </a:lnTo>
                  <a:lnTo>
                    <a:pt x="167" y="0"/>
                  </a:lnTo>
                  <a:lnTo>
                    <a:pt x="181" y="0"/>
                  </a:lnTo>
                  <a:lnTo>
                    <a:pt x="189" y="7"/>
                  </a:lnTo>
                  <a:lnTo>
                    <a:pt x="203" y="7"/>
                  </a:lnTo>
                  <a:lnTo>
                    <a:pt x="209" y="7"/>
                  </a:lnTo>
                  <a:lnTo>
                    <a:pt x="223" y="14"/>
                  </a:lnTo>
                  <a:lnTo>
                    <a:pt x="231" y="21"/>
                  </a:lnTo>
                  <a:lnTo>
                    <a:pt x="237" y="28"/>
                  </a:lnTo>
                  <a:lnTo>
                    <a:pt x="245" y="28"/>
                  </a:lnTo>
                  <a:lnTo>
                    <a:pt x="251" y="35"/>
                  </a:lnTo>
                  <a:lnTo>
                    <a:pt x="251" y="42"/>
                  </a:lnTo>
                  <a:lnTo>
                    <a:pt x="259" y="49"/>
                  </a:lnTo>
                  <a:lnTo>
                    <a:pt x="265" y="49"/>
                  </a:lnTo>
                  <a:lnTo>
                    <a:pt x="265" y="56"/>
                  </a:lnTo>
                  <a:lnTo>
                    <a:pt x="272" y="62"/>
                  </a:lnTo>
                  <a:lnTo>
                    <a:pt x="272" y="62"/>
                  </a:lnTo>
                  <a:lnTo>
                    <a:pt x="279" y="70"/>
                  </a:lnTo>
                  <a:lnTo>
                    <a:pt x="279" y="76"/>
                  </a:lnTo>
                  <a:lnTo>
                    <a:pt x="286" y="84"/>
                  </a:lnTo>
                  <a:lnTo>
                    <a:pt x="286" y="90"/>
                  </a:lnTo>
                  <a:lnTo>
                    <a:pt x="286" y="90"/>
                  </a:lnTo>
                  <a:lnTo>
                    <a:pt x="231" y="104"/>
                  </a:lnTo>
                  <a:lnTo>
                    <a:pt x="223" y="104"/>
                  </a:lnTo>
                  <a:lnTo>
                    <a:pt x="223" y="98"/>
                  </a:lnTo>
                  <a:lnTo>
                    <a:pt x="217" y="90"/>
                  </a:lnTo>
                  <a:lnTo>
                    <a:pt x="217" y="84"/>
                  </a:lnTo>
                  <a:lnTo>
                    <a:pt x="209" y="84"/>
                  </a:lnTo>
                  <a:lnTo>
                    <a:pt x="209" y="76"/>
                  </a:lnTo>
                  <a:lnTo>
                    <a:pt x="203" y="70"/>
                  </a:lnTo>
                  <a:lnTo>
                    <a:pt x="195" y="70"/>
                  </a:lnTo>
                  <a:lnTo>
                    <a:pt x="189" y="62"/>
                  </a:lnTo>
                  <a:lnTo>
                    <a:pt x="181" y="62"/>
                  </a:lnTo>
                  <a:lnTo>
                    <a:pt x="175" y="56"/>
                  </a:lnTo>
                  <a:lnTo>
                    <a:pt x="175" y="56"/>
                  </a:lnTo>
                  <a:lnTo>
                    <a:pt x="167" y="56"/>
                  </a:lnTo>
                  <a:lnTo>
                    <a:pt x="161" y="56"/>
                  </a:lnTo>
                  <a:lnTo>
                    <a:pt x="153" y="56"/>
                  </a:lnTo>
                  <a:lnTo>
                    <a:pt x="140" y="56"/>
                  </a:lnTo>
                  <a:lnTo>
                    <a:pt x="126" y="56"/>
                  </a:lnTo>
                  <a:lnTo>
                    <a:pt x="119" y="56"/>
                  </a:lnTo>
                  <a:lnTo>
                    <a:pt x="112" y="62"/>
                  </a:lnTo>
                  <a:lnTo>
                    <a:pt x="105" y="62"/>
                  </a:lnTo>
                  <a:lnTo>
                    <a:pt x="98" y="70"/>
                  </a:lnTo>
                  <a:lnTo>
                    <a:pt x="84" y="76"/>
                  </a:lnTo>
                  <a:lnTo>
                    <a:pt x="84" y="84"/>
                  </a:lnTo>
                  <a:lnTo>
                    <a:pt x="77" y="90"/>
                  </a:lnTo>
                  <a:lnTo>
                    <a:pt x="70" y="104"/>
                  </a:lnTo>
                  <a:lnTo>
                    <a:pt x="63" y="112"/>
                  </a:lnTo>
                  <a:lnTo>
                    <a:pt x="63" y="126"/>
                  </a:lnTo>
                  <a:lnTo>
                    <a:pt x="63" y="140"/>
                  </a:lnTo>
                  <a:lnTo>
                    <a:pt x="63" y="153"/>
                  </a:lnTo>
                  <a:lnTo>
                    <a:pt x="63" y="167"/>
                  </a:lnTo>
                  <a:lnTo>
                    <a:pt x="63" y="188"/>
                  </a:lnTo>
                  <a:lnTo>
                    <a:pt x="63" y="202"/>
                  </a:lnTo>
                  <a:lnTo>
                    <a:pt x="63" y="216"/>
                  </a:lnTo>
                  <a:lnTo>
                    <a:pt x="63" y="230"/>
                  </a:lnTo>
                  <a:lnTo>
                    <a:pt x="70" y="237"/>
                  </a:lnTo>
                  <a:lnTo>
                    <a:pt x="77" y="243"/>
                  </a:lnTo>
                  <a:lnTo>
                    <a:pt x="84" y="257"/>
                  </a:lnTo>
                  <a:lnTo>
                    <a:pt x="84" y="257"/>
                  </a:lnTo>
                  <a:lnTo>
                    <a:pt x="91" y="265"/>
                  </a:lnTo>
                  <a:lnTo>
                    <a:pt x="98" y="271"/>
                  </a:lnTo>
                  <a:lnTo>
                    <a:pt x="112" y="279"/>
                  </a:lnTo>
                  <a:lnTo>
                    <a:pt x="119" y="279"/>
                  </a:lnTo>
                  <a:lnTo>
                    <a:pt x="126" y="279"/>
                  </a:lnTo>
                  <a:lnTo>
                    <a:pt x="133" y="279"/>
                  </a:lnTo>
                  <a:lnTo>
                    <a:pt x="140" y="279"/>
                  </a:lnTo>
                  <a:lnTo>
                    <a:pt x="147" y="279"/>
                  </a:lnTo>
                  <a:lnTo>
                    <a:pt x="153" y="279"/>
                  </a:lnTo>
                  <a:lnTo>
                    <a:pt x="161" y="279"/>
                  </a:lnTo>
                  <a:lnTo>
                    <a:pt x="167" y="279"/>
                  </a:lnTo>
                  <a:lnTo>
                    <a:pt x="175" y="279"/>
                  </a:lnTo>
                  <a:lnTo>
                    <a:pt x="181" y="271"/>
                  </a:lnTo>
                  <a:lnTo>
                    <a:pt x="189" y="271"/>
                  </a:lnTo>
                  <a:lnTo>
                    <a:pt x="195" y="265"/>
                  </a:lnTo>
                  <a:lnTo>
                    <a:pt x="203" y="265"/>
                  </a:lnTo>
                  <a:lnTo>
                    <a:pt x="203" y="257"/>
                  </a:lnTo>
                  <a:lnTo>
                    <a:pt x="209" y="251"/>
                  </a:lnTo>
                  <a:lnTo>
                    <a:pt x="217" y="243"/>
                  </a:lnTo>
                  <a:lnTo>
                    <a:pt x="217" y="230"/>
                  </a:lnTo>
                  <a:lnTo>
                    <a:pt x="223" y="223"/>
                  </a:lnTo>
                  <a:lnTo>
                    <a:pt x="223" y="216"/>
                  </a:lnTo>
                  <a:lnTo>
                    <a:pt x="231" y="20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4976" name="Freeform 304"/>
            <p:cNvSpPr>
              <a:spLocks/>
            </p:cNvSpPr>
            <p:nvPr/>
          </p:nvSpPr>
          <p:spPr bwMode="auto">
            <a:xfrm>
              <a:off x="4036" y="206"/>
              <a:ext cx="132" cy="167"/>
            </a:xfrm>
            <a:custGeom>
              <a:avLst/>
              <a:gdLst/>
              <a:ahLst/>
              <a:cxnLst>
                <a:cxn ang="0">
                  <a:pos x="0" y="335"/>
                </a:cxn>
                <a:cxn ang="0">
                  <a:pos x="0" y="0"/>
                </a:cxn>
                <a:cxn ang="0">
                  <a:pos x="62" y="0"/>
                </a:cxn>
                <a:cxn ang="0">
                  <a:pos x="62" y="132"/>
                </a:cxn>
                <a:cxn ang="0">
                  <a:pos x="202" y="132"/>
                </a:cxn>
                <a:cxn ang="0">
                  <a:pos x="202" y="0"/>
                </a:cxn>
                <a:cxn ang="0">
                  <a:pos x="265" y="0"/>
                </a:cxn>
                <a:cxn ang="0">
                  <a:pos x="265" y="335"/>
                </a:cxn>
                <a:cxn ang="0">
                  <a:pos x="202" y="335"/>
                </a:cxn>
                <a:cxn ang="0">
                  <a:pos x="202" y="188"/>
                </a:cxn>
                <a:cxn ang="0">
                  <a:pos x="62" y="188"/>
                </a:cxn>
                <a:cxn ang="0">
                  <a:pos x="62" y="335"/>
                </a:cxn>
                <a:cxn ang="0">
                  <a:pos x="0" y="335"/>
                </a:cxn>
              </a:cxnLst>
              <a:rect l="0" t="0" r="r" b="b"/>
              <a:pathLst>
                <a:path w="265" h="335">
                  <a:moveTo>
                    <a:pt x="0" y="335"/>
                  </a:moveTo>
                  <a:lnTo>
                    <a:pt x="0" y="0"/>
                  </a:lnTo>
                  <a:lnTo>
                    <a:pt x="62" y="0"/>
                  </a:lnTo>
                  <a:lnTo>
                    <a:pt x="62" y="132"/>
                  </a:lnTo>
                  <a:lnTo>
                    <a:pt x="202" y="132"/>
                  </a:lnTo>
                  <a:lnTo>
                    <a:pt x="202" y="0"/>
                  </a:lnTo>
                  <a:lnTo>
                    <a:pt x="265" y="0"/>
                  </a:lnTo>
                  <a:lnTo>
                    <a:pt x="265" y="335"/>
                  </a:lnTo>
                  <a:lnTo>
                    <a:pt x="202" y="335"/>
                  </a:lnTo>
                  <a:lnTo>
                    <a:pt x="202" y="188"/>
                  </a:lnTo>
                  <a:lnTo>
                    <a:pt x="62" y="188"/>
                  </a:lnTo>
                  <a:lnTo>
                    <a:pt x="62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4977" name="Freeform 305"/>
            <p:cNvSpPr>
              <a:spLocks/>
            </p:cNvSpPr>
            <p:nvPr/>
          </p:nvSpPr>
          <p:spPr bwMode="auto">
            <a:xfrm>
              <a:off x="4273" y="206"/>
              <a:ext cx="132" cy="167"/>
            </a:xfrm>
            <a:custGeom>
              <a:avLst/>
              <a:gdLst/>
              <a:ahLst/>
              <a:cxnLst>
                <a:cxn ang="0">
                  <a:pos x="0" y="335"/>
                </a:cxn>
                <a:cxn ang="0">
                  <a:pos x="0" y="0"/>
                </a:cxn>
                <a:cxn ang="0">
                  <a:pos x="63" y="0"/>
                </a:cxn>
                <a:cxn ang="0">
                  <a:pos x="63" y="132"/>
                </a:cxn>
                <a:cxn ang="0">
                  <a:pos x="202" y="132"/>
                </a:cxn>
                <a:cxn ang="0">
                  <a:pos x="202" y="0"/>
                </a:cxn>
                <a:cxn ang="0">
                  <a:pos x="265" y="0"/>
                </a:cxn>
                <a:cxn ang="0">
                  <a:pos x="265" y="335"/>
                </a:cxn>
                <a:cxn ang="0">
                  <a:pos x="202" y="335"/>
                </a:cxn>
                <a:cxn ang="0">
                  <a:pos x="202" y="188"/>
                </a:cxn>
                <a:cxn ang="0">
                  <a:pos x="63" y="188"/>
                </a:cxn>
                <a:cxn ang="0">
                  <a:pos x="63" y="335"/>
                </a:cxn>
                <a:cxn ang="0">
                  <a:pos x="0" y="335"/>
                </a:cxn>
              </a:cxnLst>
              <a:rect l="0" t="0" r="r" b="b"/>
              <a:pathLst>
                <a:path w="265" h="335">
                  <a:moveTo>
                    <a:pt x="0" y="335"/>
                  </a:moveTo>
                  <a:lnTo>
                    <a:pt x="0" y="0"/>
                  </a:lnTo>
                  <a:lnTo>
                    <a:pt x="63" y="0"/>
                  </a:lnTo>
                  <a:lnTo>
                    <a:pt x="63" y="132"/>
                  </a:lnTo>
                  <a:lnTo>
                    <a:pt x="202" y="132"/>
                  </a:lnTo>
                  <a:lnTo>
                    <a:pt x="202" y="0"/>
                  </a:lnTo>
                  <a:lnTo>
                    <a:pt x="265" y="0"/>
                  </a:lnTo>
                  <a:lnTo>
                    <a:pt x="265" y="335"/>
                  </a:lnTo>
                  <a:lnTo>
                    <a:pt x="202" y="335"/>
                  </a:lnTo>
                  <a:lnTo>
                    <a:pt x="202" y="188"/>
                  </a:lnTo>
                  <a:lnTo>
                    <a:pt x="63" y="188"/>
                  </a:lnTo>
                  <a:lnTo>
                    <a:pt x="63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4978" name="Freeform 306"/>
            <p:cNvSpPr>
              <a:spLocks/>
            </p:cNvSpPr>
            <p:nvPr/>
          </p:nvSpPr>
          <p:spPr bwMode="auto">
            <a:xfrm>
              <a:off x="4444" y="206"/>
              <a:ext cx="115" cy="167"/>
            </a:xfrm>
            <a:custGeom>
              <a:avLst/>
              <a:gdLst/>
              <a:ahLst/>
              <a:cxnLst>
                <a:cxn ang="0">
                  <a:pos x="0" y="335"/>
                </a:cxn>
                <a:cxn ang="0">
                  <a:pos x="0" y="0"/>
                </a:cxn>
                <a:cxn ang="0">
                  <a:pos x="62" y="0"/>
                </a:cxn>
                <a:cxn ang="0">
                  <a:pos x="62" y="279"/>
                </a:cxn>
                <a:cxn ang="0">
                  <a:pos x="229" y="279"/>
                </a:cxn>
                <a:cxn ang="0">
                  <a:pos x="229" y="335"/>
                </a:cxn>
                <a:cxn ang="0">
                  <a:pos x="0" y="335"/>
                </a:cxn>
              </a:cxnLst>
              <a:rect l="0" t="0" r="r" b="b"/>
              <a:pathLst>
                <a:path w="229" h="335">
                  <a:moveTo>
                    <a:pt x="0" y="335"/>
                  </a:moveTo>
                  <a:lnTo>
                    <a:pt x="0" y="0"/>
                  </a:lnTo>
                  <a:lnTo>
                    <a:pt x="62" y="0"/>
                  </a:lnTo>
                  <a:lnTo>
                    <a:pt x="62" y="279"/>
                  </a:lnTo>
                  <a:lnTo>
                    <a:pt x="229" y="279"/>
                  </a:lnTo>
                  <a:lnTo>
                    <a:pt x="22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4979" name="Freeform 307"/>
            <p:cNvSpPr>
              <a:spLocks noEditPoints="1"/>
            </p:cNvSpPr>
            <p:nvPr/>
          </p:nvSpPr>
          <p:spPr bwMode="auto">
            <a:xfrm>
              <a:off x="4569" y="206"/>
              <a:ext cx="157" cy="167"/>
            </a:xfrm>
            <a:custGeom>
              <a:avLst/>
              <a:gdLst/>
              <a:ahLst/>
              <a:cxnLst>
                <a:cxn ang="0">
                  <a:pos x="314" y="335"/>
                </a:cxn>
                <a:cxn ang="0">
                  <a:pos x="244" y="335"/>
                </a:cxn>
                <a:cxn ang="0">
                  <a:pos x="216" y="257"/>
                </a:cxn>
                <a:cxn ang="0">
                  <a:pos x="90" y="257"/>
                </a:cxn>
                <a:cxn ang="0">
                  <a:pos x="62" y="335"/>
                </a:cxn>
                <a:cxn ang="0">
                  <a:pos x="0" y="335"/>
                </a:cxn>
                <a:cxn ang="0">
                  <a:pos x="125" y="0"/>
                </a:cxn>
                <a:cxn ang="0">
                  <a:pos x="188" y="0"/>
                </a:cxn>
                <a:cxn ang="0">
                  <a:pos x="314" y="335"/>
                </a:cxn>
                <a:cxn ang="0">
                  <a:pos x="195" y="202"/>
                </a:cxn>
                <a:cxn ang="0">
                  <a:pos x="153" y="84"/>
                </a:cxn>
                <a:cxn ang="0">
                  <a:pos x="111" y="202"/>
                </a:cxn>
                <a:cxn ang="0">
                  <a:pos x="195" y="202"/>
                </a:cxn>
              </a:cxnLst>
              <a:rect l="0" t="0" r="r" b="b"/>
              <a:pathLst>
                <a:path w="314" h="335">
                  <a:moveTo>
                    <a:pt x="314" y="335"/>
                  </a:moveTo>
                  <a:lnTo>
                    <a:pt x="244" y="335"/>
                  </a:lnTo>
                  <a:lnTo>
                    <a:pt x="216" y="257"/>
                  </a:lnTo>
                  <a:lnTo>
                    <a:pt x="90" y="257"/>
                  </a:lnTo>
                  <a:lnTo>
                    <a:pt x="62" y="335"/>
                  </a:lnTo>
                  <a:lnTo>
                    <a:pt x="0" y="335"/>
                  </a:lnTo>
                  <a:lnTo>
                    <a:pt x="125" y="0"/>
                  </a:lnTo>
                  <a:lnTo>
                    <a:pt x="188" y="0"/>
                  </a:lnTo>
                  <a:lnTo>
                    <a:pt x="314" y="335"/>
                  </a:lnTo>
                  <a:close/>
                  <a:moveTo>
                    <a:pt x="195" y="202"/>
                  </a:moveTo>
                  <a:lnTo>
                    <a:pt x="153" y="84"/>
                  </a:lnTo>
                  <a:lnTo>
                    <a:pt x="111" y="202"/>
                  </a:lnTo>
                  <a:lnTo>
                    <a:pt x="195" y="2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4980" name="Freeform 308"/>
            <p:cNvSpPr>
              <a:spLocks/>
            </p:cNvSpPr>
            <p:nvPr/>
          </p:nvSpPr>
          <p:spPr bwMode="auto">
            <a:xfrm>
              <a:off x="4736" y="206"/>
              <a:ext cx="130" cy="167"/>
            </a:xfrm>
            <a:custGeom>
              <a:avLst/>
              <a:gdLst/>
              <a:ahLst/>
              <a:cxnLst>
                <a:cxn ang="0">
                  <a:pos x="63" y="243"/>
                </a:cxn>
                <a:cxn ang="0">
                  <a:pos x="70" y="271"/>
                </a:cxn>
                <a:cxn ang="0">
                  <a:pos x="97" y="285"/>
                </a:cxn>
                <a:cxn ang="0">
                  <a:pos x="119" y="285"/>
                </a:cxn>
                <a:cxn ang="0">
                  <a:pos x="153" y="285"/>
                </a:cxn>
                <a:cxn ang="0">
                  <a:pos x="181" y="279"/>
                </a:cxn>
                <a:cxn ang="0">
                  <a:pos x="195" y="265"/>
                </a:cxn>
                <a:cxn ang="0">
                  <a:pos x="195" y="251"/>
                </a:cxn>
                <a:cxn ang="0">
                  <a:pos x="195" y="237"/>
                </a:cxn>
                <a:cxn ang="0">
                  <a:pos x="189" y="223"/>
                </a:cxn>
                <a:cxn ang="0">
                  <a:pos x="181" y="216"/>
                </a:cxn>
                <a:cxn ang="0">
                  <a:pos x="161" y="216"/>
                </a:cxn>
                <a:cxn ang="0">
                  <a:pos x="147" y="209"/>
                </a:cxn>
                <a:cxn ang="0">
                  <a:pos x="125" y="202"/>
                </a:cxn>
                <a:cxn ang="0">
                  <a:pos x="97" y="195"/>
                </a:cxn>
                <a:cxn ang="0">
                  <a:pos x="63" y="181"/>
                </a:cxn>
                <a:cxn ang="0">
                  <a:pos x="42" y="167"/>
                </a:cxn>
                <a:cxn ang="0">
                  <a:pos x="28" y="153"/>
                </a:cxn>
                <a:cxn ang="0">
                  <a:pos x="14" y="126"/>
                </a:cxn>
                <a:cxn ang="0">
                  <a:pos x="14" y="98"/>
                </a:cxn>
                <a:cxn ang="0">
                  <a:pos x="14" y="62"/>
                </a:cxn>
                <a:cxn ang="0">
                  <a:pos x="28" y="35"/>
                </a:cxn>
                <a:cxn ang="0">
                  <a:pos x="56" y="14"/>
                </a:cxn>
                <a:cxn ang="0">
                  <a:pos x="91" y="0"/>
                </a:cxn>
                <a:cxn ang="0">
                  <a:pos x="133" y="0"/>
                </a:cxn>
                <a:cxn ang="0">
                  <a:pos x="189" y="14"/>
                </a:cxn>
                <a:cxn ang="0">
                  <a:pos x="223" y="42"/>
                </a:cxn>
                <a:cxn ang="0">
                  <a:pos x="244" y="76"/>
                </a:cxn>
                <a:cxn ang="0">
                  <a:pos x="181" y="98"/>
                </a:cxn>
                <a:cxn ang="0">
                  <a:pos x="175" y="76"/>
                </a:cxn>
                <a:cxn ang="0">
                  <a:pos x="161" y="62"/>
                </a:cxn>
                <a:cxn ang="0">
                  <a:pos x="133" y="56"/>
                </a:cxn>
                <a:cxn ang="0">
                  <a:pos x="111" y="56"/>
                </a:cxn>
                <a:cxn ang="0">
                  <a:pos x="97" y="56"/>
                </a:cxn>
                <a:cxn ang="0">
                  <a:pos x="84" y="62"/>
                </a:cxn>
                <a:cxn ang="0">
                  <a:pos x="77" y="70"/>
                </a:cxn>
                <a:cxn ang="0">
                  <a:pos x="77" y="76"/>
                </a:cxn>
                <a:cxn ang="0">
                  <a:pos x="77" y="84"/>
                </a:cxn>
                <a:cxn ang="0">
                  <a:pos x="77" y="98"/>
                </a:cxn>
                <a:cxn ang="0">
                  <a:pos x="77" y="104"/>
                </a:cxn>
                <a:cxn ang="0">
                  <a:pos x="84" y="112"/>
                </a:cxn>
                <a:cxn ang="0">
                  <a:pos x="147" y="132"/>
                </a:cxn>
                <a:cxn ang="0">
                  <a:pos x="203" y="153"/>
                </a:cxn>
                <a:cxn ang="0">
                  <a:pos x="237" y="181"/>
                </a:cxn>
                <a:cxn ang="0">
                  <a:pos x="258" y="223"/>
                </a:cxn>
                <a:cxn ang="0">
                  <a:pos x="258" y="265"/>
                </a:cxn>
                <a:cxn ang="0">
                  <a:pos x="244" y="299"/>
                </a:cxn>
                <a:cxn ang="0">
                  <a:pos x="223" y="321"/>
                </a:cxn>
                <a:cxn ang="0">
                  <a:pos x="189" y="335"/>
                </a:cxn>
                <a:cxn ang="0">
                  <a:pos x="139" y="335"/>
                </a:cxn>
                <a:cxn ang="0">
                  <a:pos x="84" y="335"/>
                </a:cxn>
                <a:cxn ang="0">
                  <a:pos x="35" y="321"/>
                </a:cxn>
                <a:cxn ang="0">
                  <a:pos x="7" y="285"/>
                </a:cxn>
                <a:cxn ang="0">
                  <a:pos x="0" y="237"/>
                </a:cxn>
              </a:cxnLst>
              <a:rect l="0" t="0" r="r" b="b"/>
              <a:pathLst>
                <a:path w="258" h="335">
                  <a:moveTo>
                    <a:pt x="0" y="230"/>
                  </a:moveTo>
                  <a:lnTo>
                    <a:pt x="63" y="223"/>
                  </a:lnTo>
                  <a:lnTo>
                    <a:pt x="63" y="237"/>
                  </a:lnTo>
                  <a:lnTo>
                    <a:pt x="63" y="243"/>
                  </a:lnTo>
                  <a:lnTo>
                    <a:pt x="63" y="251"/>
                  </a:lnTo>
                  <a:lnTo>
                    <a:pt x="63" y="257"/>
                  </a:lnTo>
                  <a:lnTo>
                    <a:pt x="70" y="265"/>
                  </a:lnTo>
                  <a:lnTo>
                    <a:pt x="70" y="271"/>
                  </a:lnTo>
                  <a:lnTo>
                    <a:pt x="77" y="271"/>
                  </a:lnTo>
                  <a:lnTo>
                    <a:pt x="84" y="279"/>
                  </a:lnTo>
                  <a:lnTo>
                    <a:pt x="91" y="279"/>
                  </a:lnTo>
                  <a:lnTo>
                    <a:pt x="97" y="285"/>
                  </a:lnTo>
                  <a:lnTo>
                    <a:pt x="105" y="285"/>
                  </a:lnTo>
                  <a:lnTo>
                    <a:pt x="105" y="285"/>
                  </a:lnTo>
                  <a:lnTo>
                    <a:pt x="111" y="285"/>
                  </a:lnTo>
                  <a:lnTo>
                    <a:pt x="119" y="285"/>
                  </a:lnTo>
                  <a:lnTo>
                    <a:pt x="125" y="285"/>
                  </a:lnTo>
                  <a:lnTo>
                    <a:pt x="133" y="285"/>
                  </a:lnTo>
                  <a:lnTo>
                    <a:pt x="139" y="285"/>
                  </a:lnTo>
                  <a:lnTo>
                    <a:pt x="153" y="285"/>
                  </a:lnTo>
                  <a:lnTo>
                    <a:pt x="161" y="285"/>
                  </a:lnTo>
                  <a:lnTo>
                    <a:pt x="167" y="285"/>
                  </a:lnTo>
                  <a:lnTo>
                    <a:pt x="175" y="285"/>
                  </a:lnTo>
                  <a:lnTo>
                    <a:pt x="181" y="279"/>
                  </a:lnTo>
                  <a:lnTo>
                    <a:pt x="181" y="279"/>
                  </a:lnTo>
                  <a:lnTo>
                    <a:pt x="189" y="271"/>
                  </a:lnTo>
                  <a:lnTo>
                    <a:pt x="189" y="271"/>
                  </a:lnTo>
                  <a:lnTo>
                    <a:pt x="195" y="265"/>
                  </a:lnTo>
                  <a:lnTo>
                    <a:pt x="195" y="265"/>
                  </a:lnTo>
                  <a:lnTo>
                    <a:pt x="195" y="257"/>
                  </a:lnTo>
                  <a:lnTo>
                    <a:pt x="195" y="251"/>
                  </a:lnTo>
                  <a:lnTo>
                    <a:pt x="195" y="251"/>
                  </a:lnTo>
                  <a:lnTo>
                    <a:pt x="195" y="251"/>
                  </a:lnTo>
                  <a:lnTo>
                    <a:pt x="195" y="243"/>
                  </a:lnTo>
                  <a:lnTo>
                    <a:pt x="195" y="237"/>
                  </a:lnTo>
                  <a:lnTo>
                    <a:pt x="195" y="237"/>
                  </a:lnTo>
                  <a:lnTo>
                    <a:pt x="195" y="230"/>
                  </a:lnTo>
                  <a:lnTo>
                    <a:pt x="195" y="230"/>
                  </a:lnTo>
                  <a:lnTo>
                    <a:pt x="195" y="230"/>
                  </a:lnTo>
                  <a:lnTo>
                    <a:pt x="189" y="223"/>
                  </a:lnTo>
                  <a:lnTo>
                    <a:pt x="189" y="223"/>
                  </a:lnTo>
                  <a:lnTo>
                    <a:pt x="189" y="223"/>
                  </a:lnTo>
                  <a:lnTo>
                    <a:pt x="181" y="223"/>
                  </a:lnTo>
                  <a:lnTo>
                    <a:pt x="181" y="216"/>
                  </a:lnTo>
                  <a:lnTo>
                    <a:pt x="175" y="216"/>
                  </a:lnTo>
                  <a:lnTo>
                    <a:pt x="167" y="216"/>
                  </a:lnTo>
                  <a:lnTo>
                    <a:pt x="167" y="216"/>
                  </a:lnTo>
                  <a:lnTo>
                    <a:pt x="161" y="216"/>
                  </a:lnTo>
                  <a:lnTo>
                    <a:pt x="161" y="216"/>
                  </a:lnTo>
                  <a:lnTo>
                    <a:pt x="153" y="209"/>
                  </a:lnTo>
                  <a:lnTo>
                    <a:pt x="153" y="209"/>
                  </a:lnTo>
                  <a:lnTo>
                    <a:pt x="147" y="209"/>
                  </a:lnTo>
                  <a:lnTo>
                    <a:pt x="139" y="209"/>
                  </a:lnTo>
                  <a:lnTo>
                    <a:pt x="139" y="202"/>
                  </a:lnTo>
                  <a:lnTo>
                    <a:pt x="133" y="202"/>
                  </a:lnTo>
                  <a:lnTo>
                    <a:pt x="125" y="202"/>
                  </a:lnTo>
                  <a:lnTo>
                    <a:pt x="119" y="202"/>
                  </a:lnTo>
                  <a:lnTo>
                    <a:pt x="119" y="202"/>
                  </a:lnTo>
                  <a:lnTo>
                    <a:pt x="105" y="202"/>
                  </a:lnTo>
                  <a:lnTo>
                    <a:pt x="97" y="195"/>
                  </a:lnTo>
                  <a:lnTo>
                    <a:pt x="91" y="195"/>
                  </a:lnTo>
                  <a:lnTo>
                    <a:pt x="77" y="188"/>
                  </a:lnTo>
                  <a:lnTo>
                    <a:pt x="70" y="188"/>
                  </a:lnTo>
                  <a:lnTo>
                    <a:pt x="63" y="181"/>
                  </a:lnTo>
                  <a:lnTo>
                    <a:pt x="56" y="181"/>
                  </a:lnTo>
                  <a:lnTo>
                    <a:pt x="56" y="174"/>
                  </a:lnTo>
                  <a:lnTo>
                    <a:pt x="49" y="174"/>
                  </a:lnTo>
                  <a:lnTo>
                    <a:pt x="42" y="167"/>
                  </a:lnTo>
                  <a:lnTo>
                    <a:pt x="42" y="167"/>
                  </a:lnTo>
                  <a:lnTo>
                    <a:pt x="35" y="167"/>
                  </a:lnTo>
                  <a:lnTo>
                    <a:pt x="28" y="160"/>
                  </a:lnTo>
                  <a:lnTo>
                    <a:pt x="28" y="153"/>
                  </a:lnTo>
                  <a:lnTo>
                    <a:pt x="21" y="146"/>
                  </a:lnTo>
                  <a:lnTo>
                    <a:pt x="21" y="140"/>
                  </a:lnTo>
                  <a:lnTo>
                    <a:pt x="14" y="132"/>
                  </a:lnTo>
                  <a:lnTo>
                    <a:pt x="14" y="126"/>
                  </a:lnTo>
                  <a:lnTo>
                    <a:pt x="14" y="118"/>
                  </a:lnTo>
                  <a:lnTo>
                    <a:pt x="14" y="112"/>
                  </a:lnTo>
                  <a:lnTo>
                    <a:pt x="14" y="104"/>
                  </a:lnTo>
                  <a:lnTo>
                    <a:pt x="14" y="98"/>
                  </a:lnTo>
                  <a:lnTo>
                    <a:pt x="14" y="90"/>
                  </a:lnTo>
                  <a:lnTo>
                    <a:pt x="14" y="84"/>
                  </a:lnTo>
                  <a:lnTo>
                    <a:pt x="14" y="70"/>
                  </a:lnTo>
                  <a:lnTo>
                    <a:pt x="14" y="62"/>
                  </a:lnTo>
                  <a:lnTo>
                    <a:pt x="14" y="56"/>
                  </a:lnTo>
                  <a:lnTo>
                    <a:pt x="21" y="49"/>
                  </a:lnTo>
                  <a:lnTo>
                    <a:pt x="21" y="42"/>
                  </a:lnTo>
                  <a:lnTo>
                    <a:pt x="28" y="35"/>
                  </a:lnTo>
                  <a:lnTo>
                    <a:pt x="35" y="28"/>
                  </a:lnTo>
                  <a:lnTo>
                    <a:pt x="42" y="21"/>
                  </a:lnTo>
                  <a:lnTo>
                    <a:pt x="49" y="21"/>
                  </a:lnTo>
                  <a:lnTo>
                    <a:pt x="56" y="14"/>
                  </a:lnTo>
                  <a:lnTo>
                    <a:pt x="63" y="7"/>
                  </a:lnTo>
                  <a:lnTo>
                    <a:pt x="70" y="7"/>
                  </a:lnTo>
                  <a:lnTo>
                    <a:pt x="84" y="0"/>
                  </a:lnTo>
                  <a:lnTo>
                    <a:pt x="91" y="0"/>
                  </a:lnTo>
                  <a:lnTo>
                    <a:pt x="97" y="0"/>
                  </a:lnTo>
                  <a:lnTo>
                    <a:pt x="111" y="0"/>
                  </a:lnTo>
                  <a:lnTo>
                    <a:pt x="119" y="0"/>
                  </a:lnTo>
                  <a:lnTo>
                    <a:pt x="133" y="0"/>
                  </a:lnTo>
                  <a:lnTo>
                    <a:pt x="147" y="0"/>
                  </a:lnTo>
                  <a:lnTo>
                    <a:pt x="167" y="7"/>
                  </a:lnTo>
                  <a:lnTo>
                    <a:pt x="175" y="7"/>
                  </a:lnTo>
                  <a:lnTo>
                    <a:pt x="189" y="14"/>
                  </a:lnTo>
                  <a:lnTo>
                    <a:pt x="203" y="14"/>
                  </a:lnTo>
                  <a:lnTo>
                    <a:pt x="209" y="21"/>
                  </a:lnTo>
                  <a:lnTo>
                    <a:pt x="216" y="35"/>
                  </a:lnTo>
                  <a:lnTo>
                    <a:pt x="223" y="42"/>
                  </a:lnTo>
                  <a:lnTo>
                    <a:pt x="230" y="49"/>
                  </a:lnTo>
                  <a:lnTo>
                    <a:pt x="237" y="62"/>
                  </a:lnTo>
                  <a:lnTo>
                    <a:pt x="237" y="70"/>
                  </a:lnTo>
                  <a:lnTo>
                    <a:pt x="244" y="76"/>
                  </a:lnTo>
                  <a:lnTo>
                    <a:pt x="244" y="90"/>
                  </a:lnTo>
                  <a:lnTo>
                    <a:pt x="244" y="98"/>
                  </a:lnTo>
                  <a:lnTo>
                    <a:pt x="189" y="98"/>
                  </a:lnTo>
                  <a:lnTo>
                    <a:pt x="181" y="98"/>
                  </a:lnTo>
                  <a:lnTo>
                    <a:pt x="181" y="90"/>
                  </a:lnTo>
                  <a:lnTo>
                    <a:pt x="181" y="84"/>
                  </a:lnTo>
                  <a:lnTo>
                    <a:pt x="175" y="84"/>
                  </a:lnTo>
                  <a:lnTo>
                    <a:pt x="175" y="76"/>
                  </a:lnTo>
                  <a:lnTo>
                    <a:pt x="167" y="70"/>
                  </a:lnTo>
                  <a:lnTo>
                    <a:pt x="167" y="70"/>
                  </a:lnTo>
                  <a:lnTo>
                    <a:pt x="161" y="62"/>
                  </a:lnTo>
                  <a:lnTo>
                    <a:pt x="161" y="62"/>
                  </a:lnTo>
                  <a:lnTo>
                    <a:pt x="153" y="56"/>
                  </a:lnTo>
                  <a:lnTo>
                    <a:pt x="147" y="56"/>
                  </a:lnTo>
                  <a:lnTo>
                    <a:pt x="139" y="56"/>
                  </a:lnTo>
                  <a:lnTo>
                    <a:pt x="133" y="56"/>
                  </a:lnTo>
                  <a:lnTo>
                    <a:pt x="133" y="56"/>
                  </a:lnTo>
                  <a:lnTo>
                    <a:pt x="125" y="56"/>
                  </a:lnTo>
                  <a:lnTo>
                    <a:pt x="119" y="56"/>
                  </a:lnTo>
                  <a:lnTo>
                    <a:pt x="111" y="56"/>
                  </a:lnTo>
                  <a:lnTo>
                    <a:pt x="105" y="56"/>
                  </a:lnTo>
                  <a:lnTo>
                    <a:pt x="105" y="56"/>
                  </a:lnTo>
                  <a:lnTo>
                    <a:pt x="97" y="56"/>
                  </a:lnTo>
                  <a:lnTo>
                    <a:pt x="97" y="56"/>
                  </a:lnTo>
                  <a:lnTo>
                    <a:pt x="91" y="56"/>
                  </a:lnTo>
                  <a:lnTo>
                    <a:pt x="91" y="62"/>
                  </a:lnTo>
                  <a:lnTo>
                    <a:pt x="84" y="62"/>
                  </a:lnTo>
                  <a:lnTo>
                    <a:pt x="84" y="62"/>
                  </a:lnTo>
                  <a:lnTo>
                    <a:pt x="84" y="62"/>
                  </a:lnTo>
                  <a:lnTo>
                    <a:pt x="77" y="70"/>
                  </a:lnTo>
                  <a:lnTo>
                    <a:pt x="77" y="70"/>
                  </a:lnTo>
                  <a:lnTo>
                    <a:pt x="77" y="70"/>
                  </a:lnTo>
                  <a:lnTo>
                    <a:pt x="77" y="70"/>
                  </a:lnTo>
                  <a:lnTo>
                    <a:pt x="77" y="76"/>
                  </a:lnTo>
                  <a:lnTo>
                    <a:pt x="77" y="76"/>
                  </a:lnTo>
                  <a:lnTo>
                    <a:pt x="77" y="76"/>
                  </a:lnTo>
                  <a:lnTo>
                    <a:pt x="77" y="76"/>
                  </a:lnTo>
                  <a:lnTo>
                    <a:pt x="77" y="84"/>
                  </a:lnTo>
                  <a:lnTo>
                    <a:pt x="77" y="84"/>
                  </a:lnTo>
                  <a:lnTo>
                    <a:pt x="77" y="84"/>
                  </a:lnTo>
                  <a:lnTo>
                    <a:pt x="77" y="90"/>
                  </a:lnTo>
                  <a:lnTo>
                    <a:pt x="77" y="90"/>
                  </a:lnTo>
                  <a:lnTo>
                    <a:pt x="77" y="98"/>
                  </a:lnTo>
                  <a:lnTo>
                    <a:pt x="77" y="98"/>
                  </a:lnTo>
                  <a:lnTo>
                    <a:pt x="77" y="98"/>
                  </a:lnTo>
                  <a:lnTo>
                    <a:pt x="77" y="98"/>
                  </a:lnTo>
                  <a:lnTo>
                    <a:pt x="77" y="104"/>
                  </a:lnTo>
                  <a:lnTo>
                    <a:pt x="77" y="104"/>
                  </a:lnTo>
                  <a:lnTo>
                    <a:pt x="77" y="104"/>
                  </a:lnTo>
                  <a:lnTo>
                    <a:pt x="77" y="104"/>
                  </a:lnTo>
                  <a:lnTo>
                    <a:pt x="77" y="104"/>
                  </a:lnTo>
                  <a:lnTo>
                    <a:pt x="84" y="112"/>
                  </a:lnTo>
                  <a:lnTo>
                    <a:pt x="97" y="118"/>
                  </a:lnTo>
                  <a:lnTo>
                    <a:pt x="111" y="126"/>
                  </a:lnTo>
                  <a:lnTo>
                    <a:pt x="125" y="132"/>
                  </a:lnTo>
                  <a:lnTo>
                    <a:pt x="147" y="132"/>
                  </a:lnTo>
                  <a:lnTo>
                    <a:pt x="161" y="140"/>
                  </a:lnTo>
                  <a:lnTo>
                    <a:pt x="175" y="146"/>
                  </a:lnTo>
                  <a:lnTo>
                    <a:pt x="189" y="146"/>
                  </a:lnTo>
                  <a:lnTo>
                    <a:pt x="203" y="153"/>
                  </a:lnTo>
                  <a:lnTo>
                    <a:pt x="216" y="160"/>
                  </a:lnTo>
                  <a:lnTo>
                    <a:pt x="223" y="167"/>
                  </a:lnTo>
                  <a:lnTo>
                    <a:pt x="230" y="174"/>
                  </a:lnTo>
                  <a:lnTo>
                    <a:pt x="237" y="181"/>
                  </a:lnTo>
                  <a:lnTo>
                    <a:pt x="244" y="188"/>
                  </a:lnTo>
                  <a:lnTo>
                    <a:pt x="251" y="195"/>
                  </a:lnTo>
                  <a:lnTo>
                    <a:pt x="258" y="209"/>
                  </a:lnTo>
                  <a:lnTo>
                    <a:pt x="258" y="223"/>
                  </a:lnTo>
                  <a:lnTo>
                    <a:pt x="258" y="230"/>
                  </a:lnTo>
                  <a:lnTo>
                    <a:pt x="258" y="243"/>
                  </a:lnTo>
                  <a:lnTo>
                    <a:pt x="258" y="257"/>
                  </a:lnTo>
                  <a:lnTo>
                    <a:pt x="258" y="265"/>
                  </a:lnTo>
                  <a:lnTo>
                    <a:pt x="258" y="271"/>
                  </a:lnTo>
                  <a:lnTo>
                    <a:pt x="251" y="279"/>
                  </a:lnTo>
                  <a:lnTo>
                    <a:pt x="251" y="293"/>
                  </a:lnTo>
                  <a:lnTo>
                    <a:pt x="244" y="299"/>
                  </a:lnTo>
                  <a:lnTo>
                    <a:pt x="237" y="307"/>
                  </a:lnTo>
                  <a:lnTo>
                    <a:pt x="237" y="313"/>
                  </a:lnTo>
                  <a:lnTo>
                    <a:pt x="230" y="321"/>
                  </a:lnTo>
                  <a:lnTo>
                    <a:pt x="223" y="321"/>
                  </a:lnTo>
                  <a:lnTo>
                    <a:pt x="216" y="327"/>
                  </a:lnTo>
                  <a:lnTo>
                    <a:pt x="203" y="335"/>
                  </a:lnTo>
                  <a:lnTo>
                    <a:pt x="195" y="335"/>
                  </a:lnTo>
                  <a:lnTo>
                    <a:pt x="189" y="335"/>
                  </a:lnTo>
                  <a:lnTo>
                    <a:pt x="175" y="335"/>
                  </a:lnTo>
                  <a:lnTo>
                    <a:pt x="167" y="335"/>
                  </a:lnTo>
                  <a:lnTo>
                    <a:pt x="153" y="335"/>
                  </a:lnTo>
                  <a:lnTo>
                    <a:pt x="139" y="335"/>
                  </a:lnTo>
                  <a:lnTo>
                    <a:pt x="133" y="335"/>
                  </a:lnTo>
                  <a:lnTo>
                    <a:pt x="111" y="335"/>
                  </a:lnTo>
                  <a:lnTo>
                    <a:pt x="97" y="335"/>
                  </a:lnTo>
                  <a:lnTo>
                    <a:pt x="84" y="335"/>
                  </a:lnTo>
                  <a:lnTo>
                    <a:pt x="70" y="335"/>
                  </a:lnTo>
                  <a:lnTo>
                    <a:pt x="56" y="335"/>
                  </a:lnTo>
                  <a:lnTo>
                    <a:pt x="49" y="327"/>
                  </a:lnTo>
                  <a:lnTo>
                    <a:pt x="35" y="321"/>
                  </a:lnTo>
                  <a:lnTo>
                    <a:pt x="28" y="313"/>
                  </a:lnTo>
                  <a:lnTo>
                    <a:pt x="21" y="307"/>
                  </a:lnTo>
                  <a:lnTo>
                    <a:pt x="14" y="293"/>
                  </a:lnTo>
                  <a:lnTo>
                    <a:pt x="7" y="285"/>
                  </a:lnTo>
                  <a:lnTo>
                    <a:pt x="0" y="271"/>
                  </a:lnTo>
                  <a:lnTo>
                    <a:pt x="0" y="257"/>
                  </a:lnTo>
                  <a:lnTo>
                    <a:pt x="0" y="251"/>
                  </a:lnTo>
                  <a:lnTo>
                    <a:pt x="0" y="237"/>
                  </a:lnTo>
                  <a:lnTo>
                    <a:pt x="0" y="2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4981" name="Freeform 309"/>
            <p:cNvSpPr>
              <a:spLocks noEditPoints="1"/>
            </p:cNvSpPr>
            <p:nvPr/>
          </p:nvSpPr>
          <p:spPr bwMode="auto">
            <a:xfrm>
              <a:off x="4900" y="167"/>
              <a:ext cx="136" cy="206"/>
            </a:xfrm>
            <a:custGeom>
              <a:avLst/>
              <a:gdLst/>
              <a:ahLst/>
              <a:cxnLst>
                <a:cxn ang="0">
                  <a:pos x="70" y="279"/>
                </a:cxn>
                <a:cxn ang="0">
                  <a:pos x="70" y="300"/>
                </a:cxn>
                <a:cxn ang="0">
                  <a:pos x="70" y="320"/>
                </a:cxn>
                <a:cxn ang="0">
                  <a:pos x="70" y="334"/>
                </a:cxn>
                <a:cxn ang="0">
                  <a:pos x="84" y="348"/>
                </a:cxn>
                <a:cxn ang="0">
                  <a:pos x="104" y="362"/>
                </a:cxn>
                <a:cxn ang="0">
                  <a:pos x="125" y="362"/>
                </a:cxn>
                <a:cxn ang="0">
                  <a:pos x="160" y="362"/>
                </a:cxn>
                <a:cxn ang="0">
                  <a:pos x="188" y="356"/>
                </a:cxn>
                <a:cxn ang="0">
                  <a:pos x="201" y="334"/>
                </a:cxn>
                <a:cxn ang="0">
                  <a:pos x="201" y="314"/>
                </a:cxn>
                <a:cxn ang="0">
                  <a:pos x="201" y="272"/>
                </a:cxn>
                <a:cxn ang="0">
                  <a:pos x="265" y="286"/>
                </a:cxn>
                <a:cxn ang="0">
                  <a:pos x="257" y="348"/>
                </a:cxn>
                <a:cxn ang="0">
                  <a:pos x="243" y="384"/>
                </a:cxn>
                <a:cxn ang="0">
                  <a:pos x="215" y="412"/>
                </a:cxn>
                <a:cxn ang="0">
                  <a:pos x="167" y="412"/>
                </a:cxn>
                <a:cxn ang="0">
                  <a:pos x="104" y="412"/>
                </a:cxn>
                <a:cxn ang="0">
                  <a:pos x="62" y="412"/>
                </a:cxn>
                <a:cxn ang="0">
                  <a:pos x="34" y="398"/>
                </a:cxn>
                <a:cxn ang="0">
                  <a:pos x="20" y="376"/>
                </a:cxn>
                <a:cxn ang="0">
                  <a:pos x="6" y="348"/>
                </a:cxn>
                <a:cxn ang="0">
                  <a:pos x="6" y="334"/>
                </a:cxn>
                <a:cxn ang="0">
                  <a:pos x="6" y="300"/>
                </a:cxn>
                <a:cxn ang="0">
                  <a:pos x="6" y="265"/>
                </a:cxn>
                <a:cxn ang="0">
                  <a:pos x="174" y="49"/>
                </a:cxn>
                <a:cxn ang="0">
                  <a:pos x="167" y="63"/>
                </a:cxn>
                <a:cxn ang="0">
                  <a:pos x="153" y="77"/>
                </a:cxn>
                <a:cxn ang="0">
                  <a:pos x="139" y="77"/>
                </a:cxn>
                <a:cxn ang="0">
                  <a:pos x="118" y="77"/>
                </a:cxn>
                <a:cxn ang="0">
                  <a:pos x="104" y="70"/>
                </a:cxn>
                <a:cxn ang="0">
                  <a:pos x="97" y="56"/>
                </a:cxn>
                <a:cxn ang="0">
                  <a:pos x="97" y="42"/>
                </a:cxn>
                <a:cxn ang="0">
                  <a:pos x="97" y="28"/>
                </a:cxn>
                <a:cxn ang="0">
                  <a:pos x="104" y="8"/>
                </a:cxn>
                <a:cxn ang="0">
                  <a:pos x="118" y="0"/>
                </a:cxn>
                <a:cxn ang="0">
                  <a:pos x="132" y="0"/>
                </a:cxn>
                <a:cxn ang="0">
                  <a:pos x="153" y="0"/>
                </a:cxn>
                <a:cxn ang="0">
                  <a:pos x="167" y="14"/>
                </a:cxn>
                <a:cxn ang="0">
                  <a:pos x="174" y="28"/>
                </a:cxn>
                <a:cxn ang="0">
                  <a:pos x="160" y="36"/>
                </a:cxn>
                <a:cxn ang="0">
                  <a:pos x="153" y="28"/>
                </a:cxn>
                <a:cxn ang="0">
                  <a:pos x="146" y="22"/>
                </a:cxn>
                <a:cxn ang="0">
                  <a:pos x="139" y="22"/>
                </a:cxn>
                <a:cxn ang="0">
                  <a:pos x="132" y="22"/>
                </a:cxn>
                <a:cxn ang="0">
                  <a:pos x="125" y="22"/>
                </a:cxn>
                <a:cxn ang="0">
                  <a:pos x="118" y="28"/>
                </a:cxn>
                <a:cxn ang="0">
                  <a:pos x="118" y="36"/>
                </a:cxn>
                <a:cxn ang="0">
                  <a:pos x="118" y="42"/>
                </a:cxn>
                <a:cxn ang="0">
                  <a:pos x="118" y="56"/>
                </a:cxn>
                <a:cxn ang="0">
                  <a:pos x="118" y="56"/>
                </a:cxn>
                <a:cxn ang="0">
                  <a:pos x="132" y="56"/>
                </a:cxn>
                <a:cxn ang="0">
                  <a:pos x="139" y="56"/>
                </a:cxn>
                <a:cxn ang="0">
                  <a:pos x="146" y="56"/>
                </a:cxn>
                <a:cxn ang="0">
                  <a:pos x="153" y="49"/>
                </a:cxn>
                <a:cxn ang="0">
                  <a:pos x="153" y="42"/>
                </a:cxn>
              </a:cxnLst>
              <a:rect l="0" t="0" r="r" b="b"/>
              <a:pathLst>
                <a:path w="271" h="412">
                  <a:moveTo>
                    <a:pt x="6" y="77"/>
                  </a:moveTo>
                  <a:lnTo>
                    <a:pt x="70" y="77"/>
                  </a:lnTo>
                  <a:lnTo>
                    <a:pt x="70" y="265"/>
                  </a:lnTo>
                  <a:lnTo>
                    <a:pt x="70" y="279"/>
                  </a:lnTo>
                  <a:lnTo>
                    <a:pt x="62" y="286"/>
                  </a:lnTo>
                  <a:lnTo>
                    <a:pt x="62" y="286"/>
                  </a:lnTo>
                  <a:lnTo>
                    <a:pt x="70" y="293"/>
                  </a:lnTo>
                  <a:lnTo>
                    <a:pt x="70" y="300"/>
                  </a:lnTo>
                  <a:lnTo>
                    <a:pt x="70" y="307"/>
                  </a:lnTo>
                  <a:lnTo>
                    <a:pt x="70" y="314"/>
                  </a:lnTo>
                  <a:lnTo>
                    <a:pt x="70" y="314"/>
                  </a:lnTo>
                  <a:lnTo>
                    <a:pt x="70" y="320"/>
                  </a:lnTo>
                  <a:lnTo>
                    <a:pt x="70" y="320"/>
                  </a:lnTo>
                  <a:lnTo>
                    <a:pt x="70" y="320"/>
                  </a:lnTo>
                  <a:lnTo>
                    <a:pt x="70" y="328"/>
                  </a:lnTo>
                  <a:lnTo>
                    <a:pt x="70" y="334"/>
                  </a:lnTo>
                  <a:lnTo>
                    <a:pt x="76" y="342"/>
                  </a:lnTo>
                  <a:lnTo>
                    <a:pt x="76" y="342"/>
                  </a:lnTo>
                  <a:lnTo>
                    <a:pt x="76" y="348"/>
                  </a:lnTo>
                  <a:lnTo>
                    <a:pt x="84" y="348"/>
                  </a:lnTo>
                  <a:lnTo>
                    <a:pt x="90" y="356"/>
                  </a:lnTo>
                  <a:lnTo>
                    <a:pt x="90" y="356"/>
                  </a:lnTo>
                  <a:lnTo>
                    <a:pt x="97" y="362"/>
                  </a:lnTo>
                  <a:lnTo>
                    <a:pt x="104" y="362"/>
                  </a:lnTo>
                  <a:lnTo>
                    <a:pt x="111" y="362"/>
                  </a:lnTo>
                  <a:lnTo>
                    <a:pt x="118" y="362"/>
                  </a:lnTo>
                  <a:lnTo>
                    <a:pt x="118" y="362"/>
                  </a:lnTo>
                  <a:lnTo>
                    <a:pt x="125" y="362"/>
                  </a:lnTo>
                  <a:lnTo>
                    <a:pt x="132" y="362"/>
                  </a:lnTo>
                  <a:lnTo>
                    <a:pt x="139" y="362"/>
                  </a:lnTo>
                  <a:lnTo>
                    <a:pt x="146" y="362"/>
                  </a:lnTo>
                  <a:lnTo>
                    <a:pt x="160" y="362"/>
                  </a:lnTo>
                  <a:lnTo>
                    <a:pt x="167" y="362"/>
                  </a:lnTo>
                  <a:lnTo>
                    <a:pt x="174" y="362"/>
                  </a:lnTo>
                  <a:lnTo>
                    <a:pt x="181" y="356"/>
                  </a:lnTo>
                  <a:lnTo>
                    <a:pt x="188" y="356"/>
                  </a:lnTo>
                  <a:lnTo>
                    <a:pt x="188" y="348"/>
                  </a:lnTo>
                  <a:lnTo>
                    <a:pt x="195" y="348"/>
                  </a:lnTo>
                  <a:lnTo>
                    <a:pt x="195" y="342"/>
                  </a:lnTo>
                  <a:lnTo>
                    <a:pt x="201" y="334"/>
                  </a:lnTo>
                  <a:lnTo>
                    <a:pt x="201" y="334"/>
                  </a:lnTo>
                  <a:lnTo>
                    <a:pt x="201" y="328"/>
                  </a:lnTo>
                  <a:lnTo>
                    <a:pt x="201" y="320"/>
                  </a:lnTo>
                  <a:lnTo>
                    <a:pt x="201" y="314"/>
                  </a:lnTo>
                  <a:lnTo>
                    <a:pt x="201" y="300"/>
                  </a:lnTo>
                  <a:lnTo>
                    <a:pt x="201" y="293"/>
                  </a:lnTo>
                  <a:lnTo>
                    <a:pt x="201" y="279"/>
                  </a:lnTo>
                  <a:lnTo>
                    <a:pt x="201" y="272"/>
                  </a:lnTo>
                  <a:lnTo>
                    <a:pt x="209" y="77"/>
                  </a:lnTo>
                  <a:lnTo>
                    <a:pt x="271" y="77"/>
                  </a:lnTo>
                  <a:lnTo>
                    <a:pt x="271" y="258"/>
                  </a:lnTo>
                  <a:lnTo>
                    <a:pt x="265" y="286"/>
                  </a:lnTo>
                  <a:lnTo>
                    <a:pt x="265" y="307"/>
                  </a:lnTo>
                  <a:lnTo>
                    <a:pt x="265" y="320"/>
                  </a:lnTo>
                  <a:lnTo>
                    <a:pt x="265" y="334"/>
                  </a:lnTo>
                  <a:lnTo>
                    <a:pt x="257" y="348"/>
                  </a:lnTo>
                  <a:lnTo>
                    <a:pt x="257" y="362"/>
                  </a:lnTo>
                  <a:lnTo>
                    <a:pt x="251" y="370"/>
                  </a:lnTo>
                  <a:lnTo>
                    <a:pt x="251" y="376"/>
                  </a:lnTo>
                  <a:lnTo>
                    <a:pt x="243" y="384"/>
                  </a:lnTo>
                  <a:lnTo>
                    <a:pt x="237" y="398"/>
                  </a:lnTo>
                  <a:lnTo>
                    <a:pt x="229" y="398"/>
                  </a:lnTo>
                  <a:lnTo>
                    <a:pt x="223" y="404"/>
                  </a:lnTo>
                  <a:lnTo>
                    <a:pt x="215" y="412"/>
                  </a:lnTo>
                  <a:lnTo>
                    <a:pt x="201" y="412"/>
                  </a:lnTo>
                  <a:lnTo>
                    <a:pt x="195" y="412"/>
                  </a:lnTo>
                  <a:lnTo>
                    <a:pt x="181" y="412"/>
                  </a:lnTo>
                  <a:lnTo>
                    <a:pt x="167" y="412"/>
                  </a:lnTo>
                  <a:lnTo>
                    <a:pt x="153" y="412"/>
                  </a:lnTo>
                  <a:lnTo>
                    <a:pt x="139" y="412"/>
                  </a:lnTo>
                  <a:lnTo>
                    <a:pt x="118" y="412"/>
                  </a:lnTo>
                  <a:lnTo>
                    <a:pt x="104" y="412"/>
                  </a:lnTo>
                  <a:lnTo>
                    <a:pt x="97" y="412"/>
                  </a:lnTo>
                  <a:lnTo>
                    <a:pt x="84" y="412"/>
                  </a:lnTo>
                  <a:lnTo>
                    <a:pt x="76" y="412"/>
                  </a:lnTo>
                  <a:lnTo>
                    <a:pt x="62" y="412"/>
                  </a:lnTo>
                  <a:lnTo>
                    <a:pt x="56" y="412"/>
                  </a:lnTo>
                  <a:lnTo>
                    <a:pt x="48" y="404"/>
                  </a:lnTo>
                  <a:lnTo>
                    <a:pt x="42" y="404"/>
                  </a:lnTo>
                  <a:lnTo>
                    <a:pt x="34" y="398"/>
                  </a:lnTo>
                  <a:lnTo>
                    <a:pt x="34" y="390"/>
                  </a:lnTo>
                  <a:lnTo>
                    <a:pt x="28" y="390"/>
                  </a:lnTo>
                  <a:lnTo>
                    <a:pt x="20" y="384"/>
                  </a:lnTo>
                  <a:lnTo>
                    <a:pt x="20" y="376"/>
                  </a:lnTo>
                  <a:lnTo>
                    <a:pt x="14" y="370"/>
                  </a:lnTo>
                  <a:lnTo>
                    <a:pt x="14" y="362"/>
                  </a:lnTo>
                  <a:lnTo>
                    <a:pt x="6" y="356"/>
                  </a:lnTo>
                  <a:lnTo>
                    <a:pt x="6" y="348"/>
                  </a:lnTo>
                  <a:lnTo>
                    <a:pt x="6" y="348"/>
                  </a:lnTo>
                  <a:lnTo>
                    <a:pt x="6" y="348"/>
                  </a:lnTo>
                  <a:lnTo>
                    <a:pt x="0" y="342"/>
                  </a:lnTo>
                  <a:lnTo>
                    <a:pt x="6" y="334"/>
                  </a:lnTo>
                  <a:lnTo>
                    <a:pt x="6" y="320"/>
                  </a:lnTo>
                  <a:lnTo>
                    <a:pt x="0" y="314"/>
                  </a:lnTo>
                  <a:lnTo>
                    <a:pt x="6" y="307"/>
                  </a:lnTo>
                  <a:lnTo>
                    <a:pt x="6" y="300"/>
                  </a:lnTo>
                  <a:lnTo>
                    <a:pt x="6" y="293"/>
                  </a:lnTo>
                  <a:lnTo>
                    <a:pt x="6" y="279"/>
                  </a:lnTo>
                  <a:lnTo>
                    <a:pt x="6" y="272"/>
                  </a:lnTo>
                  <a:lnTo>
                    <a:pt x="6" y="265"/>
                  </a:lnTo>
                  <a:lnTo>
                    <a:pt x="6" y="77"/>
                  </a:lnTo>
                  <a:close/>
                  <a:moveTo>
                    <a:pt x="181" y="36"/>
                  </a:moveTo>
                  <a:lnTo>
                    <a:pt x="174" y="42"/>
                  </a:lnTo>
                  <a:lnTo>
                    <a:pt x="174" y="49"/>
                  </a:lnTo>
                  <a:lnTo>
                    <a:pt x="174" y="56"/>
                  </a:lnTo>
                  <a:lnTo>
                    <a:pt x="174" y="56"/>
                  </a:lnTo>
                  <a:lnTo>
                    <a:pt x="174" y="63"/>
                  </a:lnTo>
                  <a:lnTo>
                    <a:pt x="167" y="63"/>
                  </a:lnTo>
                  <a:lnTo>
                    <a:pt x="167" y="70"/>
                  </a:lnTo>
                  <a:lnTo>
                    <a:pt x="160" y="70"/>
                  </a:lnTo>
                  <a:lnTo>
                    <a:pt x="160" y="77"/>
                  </a:lnTo>
                  <a:lnTo>
                    <a:pt x="153" y="77"/>
                  </a:lnTo>
                  <a:lnTo>
                    <a:pt x="153" y="77"/>
                  </a:lnTo>
                  <a:lnTo>
                    <a:pt x="146" y="77"/>
                  </a:lnTo>
                  <a:lnTo>
                    <a:pt x="146" y="77"/>
                  </a:lnTo>
                  <a:lnTo>
                    <a:pt x="139" y="77"/>
                  </a:lnTo>
                  <a:lnTo>
                    <a:pt x="139" y="77"/>
                  </a:lnTo>
                  <a:lnTo>
                    <a:pt x="132" y="77"/>
                  </a:lnTo>
                  <a:lnTo>
                    <a:pt x="125" y="77"/>
                  </a:lnTo>
                  <a:lnTo>
                    <a:pt x="118" y="77"/>
                  </a:lnTo>
                  <a:lnTo>
                    <a:pt x="118" y="77"/>
                  </a:lnTo>
                  <a:lnTo>
                    <a:pt x="111" y="77"/>
                  </a:lnTo>
                  <a:lnTo>
                    <a:pt x="111" y="77"/>
                  </a:lnTo>
                  <a:lnTo>
                    <a:pt x="104" y="70"/>
                  </a:lnTo>
                  <a:lnTo>
                    <a:pt x="104" y="70"/>
                  </a:lnTo>
                  <a:lnTo>
                    <a:pt x="97" y="63"/>
                  </a:lnTo>
                  <a:lnTo>
                    <a:pt x="97" y="63"/>
                  </a:lnTo>
                  <a:lnTo>
                    <a:pt x="97" y="56"/>
                  </a:lnTo>
                  <a:lnTo>
                    <a:pt x="97" y="56"/>
                  </a:lnTo>
                  <a:lnTo>
                    <a:pt x="97" y="49"/>
                  </a:lnTo>
                  <a:lnTo>
                    <a:pt x="97" y="42"/>
                  </a:lnTo>
                  <a:lnTo>
                    <a:pt x="97" y="42"/>
                  </a:lnTo>
                  <a:lnTo>
                    <a:pt x="97" y="42"/>
                  </a:lnTo>
                  <a:lnTo>
                    <a:pt x="97" y="36"/>
                  </a:lnTo>
                  <a:lnTo>
                    <a:pt x="97" y="28"/>
                  </a:lnTo>
                  <a:lnTo>
                    <a:pt x="97" y="28"/>
                  </a:lnTo>
                  <a:lnTo>
                    <a:pt x="97" y="22"/>
                  </a:lnTo>
                  <a:lnTo>
                    <a:pt x="97" y="14"/>
                  </a:lnTo>
                  <a:lnTo>
                    <a:pt x="104" y="14"/>
                  </a:lnTo>
                  <a:lnTo>
                    <a:pt x="104" y="8"/>
                  </a:lnTo>
                  <a:lnTo>
                    <a:pt x="111" y="8"/>
                  </a:lnTo>
                  <a:lnTo>
                    <a:pt x="111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25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9" y="0"/>
                  </a:lnTo>
                  <a:lnTo>
                    <a:pt x="146" y="0"/>
                  </a:lnTo>
                  <a:lnTo>
                    <a:pt x="146" y="0"/>
                  </a:lnTo>
                  <a:lnTo>
                    <a:pt x="153" y="0"/>
                  </a:lnTo>
                  <a:lnTo>
                    <a:pt x="160" y="8"/>
                  </a:lnTo>
                  <a:lnTo>
                    <a:pt x="160" y="8"/>
                  </a:lnTo>
                  <a:lnTo>
                    <a:pt x="167" y="14"/>
                  </a:lnTo>
                  <a:lnTo>
                    <a:pt x="167" y="14"/>
                  </a:lnTo>
                  <a:lnTo>
                    <a:pt x="174" y="22"/>
                  </a:lnTo>
                  <a:lnTo>
                    <a:pt x="174" y="22"/>
                  </a:lnTo>
                  <a:lnTo>
                    <a:pt x="174" y="28"/>
                  </a:lnTo>
                  <a:lnTo>
                    <a:pt x="174" y="28"/>
                  </a:lnTo>
                  <a:lnTo>
                    <a:pt x="174" y="36"/>
                  </a:lnTo>
                  <a:lnTo>
                    <a:pt x="174" y="36"/>
                  </a:lnTo>
                  <a:lnTo>
                    <a:pt x="181" y="36"/>
                  </a:lnTo>
                  <a:close/>
                  <a:moveTo>
                    <a:pt x="160" y="36"/>
                  </a:moveTo>
                  <a:lnTo>
                    <a:pt x="153" y="36"/>
                  </a:lnTo>
                  <a:lnTo>
                    <a:pt x="153" y="36"/>
                  </a:lnTo>
                  <a:lnTo>
                    <a:pt x="153" y="36"/>
                  </a:lnTo>
                  <a:lnTo>
                    <a:pt x="153" y="28"/>
                  </a:lnTo>
                  <a:lnTo>
                    <a:pt x="153" y="28"/>
                  </a:lnTo>
                  <a:lnTo>
                    <a:pt x="153" y="28"/>
                  </a:lnTo>
                  <a:lnTo>
                    <a:pt x="153" y="28"/>
                  </a:lnTo>
                  <a:lnTo>
                    <a:pt x="146" y="22"/>
                  </a:lnTo>
                  <a:lnTo>
                    <a:pt x="146" y="22"/>
                  </a:lnTo>
                  <a:lnTo>
                    <a:pt x="146" y="22"/>
                  </a:lnTo>
                  <a:lnTo>
                    <a:pt x="146" y="22"/>
                  </a:lnTo>
                  <a:lnTo>
                    <a:pt x="139" y="22"/>
                  </a:lnTo>
                  <a:lnTo>
                    <a:pt x="139" y="22"/>
                  </a:lnTo>
                  <a:lnTo>
                    <a:pt x="139" y="22"/>
                  </a:lnTo>
                  <a:lnTo>
                    <a:pt x="139" y="22"/>
                  </a:lnTo>
                  <a:lnTo>
                    <a:pt x="132" y="22"/>
                  </a:lnTo>
                  <a:lnTo>
                    <a:pt x="132" y="22"/>
                  </a:lnTo>
                  <a:lnTo>
                    <a:pt x="125" y="22"/>
                  </a:lnTo>
                  <a:lnTo>
                    <a:pt x="125" y="22"/>
                  </a:lnTo>
                  <a:lnTo>
                    <a:pt x="125" y="22"/>
                  </a:lnTo>
                  <a:lnTo>
                    <a:pt x="118" y="22"/>
                  </a:lnTo>
                  <a:lnTo>
                    <a:pt x="118" y="22"/>
                  </a:lnTo>
                  <a:lnTo>
                    <a:pt x="118" y="28"/>
                  </a:lnTo>
                  <a:lnTo>
                    <a:pt x="118" y="28"/>
                  </a:lnTo>
                  <a:lnTo>
                    <a:pt x="118" y="28"/>
                  </a:lnTo>
                  <a:lnTo>
                    <a:pt x="118" y="28"/>
                  </a:lnTo>
                  <a:lnTo>
                    <a:pt x="118" y="36"/>
                  </a:lnTo>
                  <a:lnTo>
                    <a:pt x="118" y="36"/>
                  </a:lnTo>
                  <a:lnTo>
                    <a:pt x="118" y="36"/>
                  </a:lnTo>
                  <a:lnTo>
                    <a:pt x="118" y="36"/>
                  </a:lnTo>
                  <a:lnTo>
                    <a:pt x="118" y="42"/>
                  </a:lnTo>
                  <a:lnTo>
                    <a:pt x="118" y="42"/>
                  </a:lnTo>
                  <a:lnTo>
                    <a:pt x="118" y="49"/>
                  </a:lnTo>
                  <a:lnTo>
                    <a:pt x="118" y="49"/>
                  </a:lnTo>
                  <a:lnTo>
                    <a:pt x="118" y="49"/>
                  </a:lnTo>
                  <a:lnTo>
                    <a:pt x="118" y="56"/>
                  </a:lnTo>
                  <a:lnTo>
                    <a:pt x="118" y="56"/>
                  </a:lnTo>
                  <a:lnTo>
                    <a:pt x="118" y="56"/>
                  </a:lnTo>
                  <a:lnTo>
                    <a:pt x="118" y="56"/>
                  </a:lnTo>
                  <a:lnTo>
                    <a:pt x="118" y="56"/>
                  </a:lnTo>
                  <a:lnTo>
                    <a:pt x="125" y="56"/>
                  </a:lnTo>
                  <a:lnTo>
                    <a:pt x="125" y="56"/>
                  </a:lnTo>
                  <a:lnTo>
                    <a:pt x="132" y="56"/>
                  </a:lnTo>
                  <a:lnTo>
                    <a:pt x="132" y="56"/>
                  </a:lnTo>
                  <a:lnTo>
                    <a:pt x="132" y="56"/>
                  </a:lnTo>
                  <a:lnTo>
                    <a:pt x="132" y="56"/>
                  </a:lnTo>
                  <a:lnTo>
                    <a:pt x="132" y="56"/>
                  </a:lnTo>
                  <a:lnTo>
                    <a:pt x="139" y="56"/>
                  </a:lnTo>
                  <a:lnTo>
                    <a:pt x="139" y="56"/>
                  </a:lnTo>
                  <a:lnTo>
                    <a:pt x="146" y="56"/>
                  </a:lnTo>
                  <a:lnTo>
                    <a:pt x="146" y="56"/>
                  </a:lnTo>
                  <a:lnTo>
                    <a:pt x="146" y="56"/>
                  </a:lnTo>
                  <a:lnTo>
                    <a:pt x="153" y="56"/>
                  </a:lnTo>
                  <a:lnTo>
                    <a:pt x="153" y="56"/>
                  </a:lnTo>
                  <a:lnTo>
                    <a:pt x="153" y="56"/>
                  </a:lnTo>
                  <a:lnTo>
                    <a:pt x="153" y="49"/>
                  </a:lnTo>
                  <a:lnTo>
                    <a:pt x="153" y="49"/>
                  </a:lnTo>
                  <a:lnTo>
                    <a:pt x="153" y="42"/>
                  </a:lnTo>
                  <a:lnTo>
                    <a:pt x="153" y="42"/>
                  </a:lnTo>
                  <a:lnTo>
                    <a:pt x="153" y="42"/>
                  </a:lnTo>
                  <a:lnTo>
                    <a:pt x="160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4982" name="Freeform 310"/>
            <p:cNvSpPr>
              <a:spLocks noEditPoints="1"/>
            </p:cNvSpPr>
            <p:nvPr/>
          </p:nvSpPr>
          <p:spPr bwMode="auto">
            <a:xfrm>
              <a:off x="5141" y="206"/>
              <a:ext cx="12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2" y="7"/>
                </a:cxn>
                <a:cxn ang="0">
                  <a:pos x="126" y="7"/>
                </a:cxn>
                <a:cxn ang="0">
                  <a:pos x="146" y="7"/>
                </a:cxn>
                <a:cxn ang="0">
                  <a:pos x="160" y="7"/>
                </a:cxn>
                <a:cxn ang="0">
                  <a:pos x="167" y="7"/>
                </a:cxn>
                <a:cxn ang="0">
                  <a:pos x="174" y="7"/>
                </a:cxn>
                <a:cxn ang="0">
                  <a:pos x="188" y="14"/>
                </a:cxn>
                <a:cxn ang="0">
                  <a:pos x="202" y="21"/>
                </a:cxn>
                <a:cxn ang="0">
                  <a:pos x="216" y="35"/>
                </a:cxn>
                <a:cxn ang="0">
                  <a:pos x="230" y="49"/>
                </a:cxn>
                <a:cxn ang="0">
                  <a:pos x="237" y="62"/>
                </a:cxn>
                <a:cxn ang="0">
                  <a:pos x="243" y="84"/>
                </a:cxn>
                <a:cxn ang="0">
                  <a:pos x="243" y="98"/>
                </a:cxn>
                <a:cxn ang="0">
                  <a:pos x="243" y="118"/>
                </a:cxn>
                <a:cxn ang="0">
                  <a:pos x="243" y="140"/>
                </a:cxn>
                <a:cxn ang="0">
                  <a:pos x="237" y="153"/>
                </a:cxn>
                <a:cxn ang="0">
                  <a:pos x="230" y="167"/>
                </a:cxn>
                <a:cxn ang="0">
                  <a:pos x="223" y="181"/>
                </a:cxn>
                <a:cxn ang="0">
                  <a:pos x="209" y="188"/>
                </a:cxn>
                <a:cxn ang="0">
                  <a:pos x="202" y="195"/>
                </a:cxn>
                <a:cxn ang="0">
                  <a:pos x="188" y="202"/>
                </a:cxn>
                <a:cxn ang="0">
                  <a:pos x="181" y="209"/>
                </a:cxn>
                <a:cxn ang="0">
                  <a:pos x="174" y="209"/>
                </a:cxn>
                <a:cxn ang="0">
                  <a:pos x="160" y="209"/>
                </a:cxn>
                <a:cxn ang="0">
                  <a:pos x="146" y="216"/>
                </a:cxn>
                <a:cxn ang="0">
                  <a:pos x="140" y="209"/>
                </a:cxn>
                <a:cxn ang="0">
                  <a:pos x="126" y="209"/>
                </a:cxn>
                <a:cxn ang="0">
                  <a:pos x="112" y="209"/>
                </a:cxn>
                <a:cxn ang="0">
                  <a:pos x="62" y="209"/>
                </a:cxn>
                <a:cxn ang="0">
                  <a:pos x="0" y="335"/>
                </a:cxn>
                <a:cxn ang="0">
                  <a:pos x="62" y="153"/>
                </a:cxn>
                <a:cxn ang="0">
                  <a:pos x="104" y="153"/>
                </a:cxn>
                <a:cxn ang="0">
                  <a:pos x="126" y="153"/>
                </a:cxn>
                <a:cxn ang="0">
                  <a:pos x="140" y="153"/>
                </a:cxn>
                <a:cxn ang="0">
                  <a:pos x="153" y="153"/>
                </a:cxn>
                <a:cxn ang="0">
                  <a:pos x="160" y="146"/>
                </a:cxn>
                <a:cxn ang="0">
                  <a:pos x="167" y="146"/>
                </a:cxn>
                <a:cxn ang="0">
                  <a:pos x="174" y="140"/>
                </a:cxn>
                <a:cxn ang="0">
                  <a:pos x="181" y="132"/>
                </a:cxn>
                <a:cxn ang="0">
                  <a:pos x="181" y="118"/>
                </a:cxn>
                <a:cxn ang="0">
                  <a:pos x="181" y="112"/>
                </a:cxn>
                <a:cxn ang="0">
                  <a:pos x="181" y="104"/>
                </a:cxn>
                <a:cxn ang="0">
                  <a:pos x="181" y="98"/>
                </a:cxn>
                <a:cxn ang="0">
                  <a:pos x="174" y="84"/>
                </a:cxn>
                <a:cxn ang="0">
                  <a:pos x="167" y="76"/>
                </a:cxn>
                <a:cxn ang="0">
                  <a:pos x="160" y="70"/>
                </a:cxn>
                <a:cxn ang="0">
                  <a:pos x="153" y="70"/>
                </a:cxn>
                <a:cxn ang="0">
                  <a:pos x="146" y="70"/>
                </a:cxn>
                <a:cxn ang="0">
                  <a:pos x="140" y="70"/>
                </a:cxn>
                <a:cxn ang="0">
                  <a:pos x="132" y="70"/>
                </a:cxn>
                <a:cxn ang="0">
                  <a:pos x="126" y="62"/>
                </a:cxn>
                <a:cxn ang="0">
                  <a:pos x="112" y="62"/>
                </a:cxn>
                <a:cxn ang="0">
                  <a:pos x="104" y="62"/>
                </a:cxn>
                <a:cxn ang="0">
                  <a:pos x="90" y="62"/>
                </a:cxn>
              </a:cxnLst>
              <a:rect l="0" t="0" r="r" b="b"/>
              <a:pathLst>
                <a:path w="243" h="335">
                  <a:moveTo>
                    <a:pt x="0" y="335"/>
                  </a:moveTo>
                  <a:lnTo>
                    <a:pt x="0" y="0"/>
                  </a:lnTo>
                  <a:lnTo>
                    <a:pt x="104" y="0"/>
                  </a:lnTo>
                  <a:lnTo>
                    <a:pt x="112" y="7"/>
                  </a:lnTo>
                  <a:lnTo>
                    <a:pt x="118" y="7"/>
                  </a:lnTo>
                  <a:lnTo>
                    <a:pt x="126" y="7"/>
                  </a:lnTo>
                  <a:lnTo>
                    <a:pt x="140" y="7"/>
                  </a:lnTo>
                  <a:lnTo>
                    <a:pt x="146" y="7"/>
                  </a:lnTo>
                  <a:lnTo>
                    <a:pt x="153" y="7"/>
                  </a:lnTo>
                  <a:lnTo>
                    <a:pt x="160" y="7"/>
                  </a:lnTo>
                  <a:lnTo>
                    <a:pt x="160" y="7"/>
                  </a:lnTo>
                  <a:lnTo>
                    <a:pt x="167" y="7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81" y="14"/>
                  </a:lnTo>
                  <a:lnTo>
                    <a:pt x="188" y="14"/>
                  </a:lnTo>
                  <a:lnTo>
                    <a:pt x="195" y="21"/>
                  </a:lnTo>
                  <a:lnTo>
                    <a:pt x="202" y="21"/>
                  </a:lnTo>
                  <a:lnTo>
                    <a:pt x="209" y="28"/>
                  </a:lnTo>
                  <a:lnTo>
                    <a:pt x="216" y="35"/>
                  </a:lnTo>
                  <a:lnTo>
                    <a:pt x="223" y="42"/>
                  </a:lnTo>
                  <a:lnTo>
                    <a:pt x="230" y="49"/>
                  </a:lnTo>
                  <a:lnTo>
                    <a:pt x="237" y="56"/>
                  </a:lnTo>
                  <a:lnTo>
                    <a:pt x="237" y="62"/>
                  </a:lnTo>
                  <a:lnTo>
                    <a:pt x="243" y="70"/>
                  </a:lnTo>
                  <a:lnTo>
                    <a:pt x="243" y="84"/>
                  </a:lnTo>
                  <a:lnTo>
                    <a:pt x="243" y="90"/>
                  </a:lnTo>
                  <a:lnTo>
                    <a:pt x="243" y="98"/>
                  </a:lnTo>
                  <a:lnTo>
                    <a:pt x="243" y="104"/>
                  </a:lnTo>
                  <a:lnTo>
                    <a:pt x="243" y="118"/>
                  </a:lnTo>
                  <a:lnTo>
                    <a:pt x="243" y="126"/>
                  </a:lnTo>
                  <a:lnTo>
                    <a:pt x="243" y="140"/>
                  </a:lnTo>
                  <a:lnTo>
                    <a:pt x="243" y="146"/>
                  </a:lnTo>
                  <a:lnTo>
                    <a:pt x="237" y="153"/>
                  </a:lnTo>
                  <a:lnTo>
                    <a:pt x="237" y="160"/>
                  </a:lnTo>
                  <a:lnTo>
                    <a:pt x="230" y="167"/>
                  </a:lnTo>
                  <a:lnTo>
                    <a:pt x="223" y="174"/>
                  </a:lnTo>
                  <a:lnTo>
                    <a:pt x="223" y="181"/>
                  </a:lnTo>
                  <a:lnTo>
                    <a:pt x="216" y="181"/>
                  </a:lnTo>
                  <a:lnTo>
                    <a:pt x="209" y="188"/>
                  </a:lnTo>
                  <a:lnTo>
                    <a:pt x="209" y="195"/>
                  </a:lnTo>
                  <a:lnTo>
                    <a:pt x="202" y="195"/>
                  </a:lnTo>
                  <a:lnTo>
                    <a:pt x="195" y="202"/>
                  </a:lnTo>
                  <a:lnTo>
                    <a:pt x="188" y="202"/>
                  </a:lnTo>
                  <a:lnTo>
                    <a:pt x="188" y="202"/>
                  </a:lnTo>
                  <a:lnTo>
                    <a:pt x="181" y="209"/>
                  </a:lnTo>
                  <a:lnTo>
                    <a:pt x="174" y="209"/>
                  </a:lnTo>
                  <a:lnTo>
                    <a:pt x="174" y="209"/>
                  </a:lnTo>
                  <a:lnTo>
                    <a:pt x="167" y="209"/>
                  </a:lnTo>
                  <a:lnTo>
                    <a:pt x="160" y="209"/>
                  </a:lnTo>
                  <a:lnTo>
                    <a:pt x="153" y="216"/>
                  </a:lnTo>
                  <a:lnTo>
                    <a:pt x="146" y="216"/>
                  </a:lnTo>
                  <a:lnTo>
                    <a:pt x="140" y="216"/>
                  </a:lnTo>
                  <a:lnTo>
                    <a:pt x="140" y="209"/>
                  </a:lnTo>
                  <a:lnTo>
                    <a:pt x="132" y="209"/>
                  </a:lnTo>
                  <a:lnTo>
                    <a:pt x="126" y="209"/>
                  </a:lnTo>
                  <a:lnTo>
                    <a:pt x="118" y="209"/>
                  </a:lnTo>
                  <a:lnTo>
                    <a:pt x="112" y="209"/>
                  </a:lnTo>
                  <a:lnTo>
                    <a:pt x="104" y="209"/>
                  </a:lnTo>
                  <a:lnTo>
                    <a:pt x="62" y="209"/>
                  </a:lnTo>
                  <a:lnTo>
                    <a:pt x="62" y="335"/>
                  </a:lnTo>
                  <a:lnTo>
                    <a:pt x="0" y="335"/>
                  </a:lnTo>
                  <a:close/>
                  <a:moveTo>
                    <a:pt x="62" y="56"/>
                  </a:moveTo>
                  <a:lnTo>
                    <a:pt x="62" y="153"/>
                  </a:lnTo>
                  <a:lnTo>
                    <a:pt x="98" y="153"/>
                  </a:lnTo>
                  <a:lnTo>
                    <a:pt x="104" y="153"/>
                  </a:lnTo>
                  <a:lnTo>
                    <a:pt x="118" y="153"/>
                  </a:lnTo>
                  <a:lnTo>
                    <a:pt x="126" y="153"/>
                  </a:lnTo>
                  <a:lnTo>
                    <a:pt x="132" y="153"/>
                  </a:lnTo>
                  <a:lnTo>
                    <a:pt x="140" y="153"/>
                  </a:lnTo>
                  <a:lnTo>
                    <a:pt x="146" y="153"/>
                  </a:lnTo>
                  <a:lnTo>
                    <a:pt x="153" y="153"/>
                  </a:lnTo>
                  <a:lnTo>
                    <a:pt x="160" y="153"/>
                  </a:lnTo>
                  <a:lnTo>
                    <a:pt x="160" y="146"/>
                  </a:lnTo>
                  <a:lnTo>
                    <a:pt x="167" y="146"/>
                  </a:lnTo>
                  <a:lnTo>
                    <a:pt x="167" y="146"/>
                  </a:lnTo>
                  <a:lnTo>
                    <a:pt x="174" y="140"/>
                  </a:lnTo>
                  <a:lnTo>
                    <a:pt x="174" y="140"/>
                  </a:lnTo>
                  <a:lnTo>
                    <a:pt x="181" y="132"/>
                  </a:lnTo>
                  <a:lnTo>
                    <a:pt x="181" y="132"/>
                  </a:lnTo>
                  <a:lnTo>
                    <a:pt x="181" y="126"/>
                  </a:lnTo>
                  <a:lnTo>
                    <a:pt x="181" y="118"/>
                  </a:lnTo>
                  <a:lnTo>
                    <a:pt x="181" y="112"/>
                  </a:lnTo>
                  <a:lnTo>
                    <a:pt x="181" y="112"/>
                  </a:lnTo>
                  <a:lnTo>
                    <a:pt x="181" y="112"/>
                  </a:lnTo>
                  <a:lnTo>
                    <a:pt x="181" y="104"/>
                  </a:lnTo>
                  <a:lnTo>
                    <a:pt x="181" y="98"/>
                  </a:lnTo>
                  <a:lnTo>
                    <a:pt x="181" y="98"/>
                  </a:lnTo>
                  <a:lnTo>
                    <a:pt x="181" y="90"/>
                  </a:lnTo>
                  <a:lnTo>
                    <a:pt x="174" y="84"/>
                  </a:lnTo>
                  <a:lnTo>
                    <a:pt x="174" y="84"/>
                  </a:lnTo>
                  <a:lnTo>
                    <a:pt x="167" y="76"/>
                  </a:lnTo>
                  <a:lnTo>
                    <a:pt x="167" y="76"/>
                  </a:lnTo>
                  <a:lnTo>
                    <a:pt x="160" y="70"/>
                  </a:lnTo>
                  <a:lnTo>
                    <a:pt x="160" y="70"/>
                  </a:lnTo>
                  <a:lnTo>
                    <a:pt x="153" y="70"/>
                  </a:lnTo>
                  <a:lnTo>
                    <a:pt x="153" y="70"/>
                  </a:lnTo>
                  <a:lnTo>
                    <a:pt x="146" y="70"/>
                  </a:lnTo>
                  <a:lnTo>
                    <a:pt x="146" y="70"/>
                  </a:lnTo>
                  <a:lnTo>
                    <a:pt x="140" y="70"/>
                  </a:lnTo>
                  <a:lnTo>
                    <a:pt x="140" y="70"/>
                  </a:lnTo>
                  <a:lnTo>
                    <a:pt x="132" y="70"/>
                  </a:lnTo>
                  <a:lnTo>
                    <a:pt x="132" y="62"/>
                  </a:lnTo>
                  <a:lnTo>
                    <a:pt x="126" y="62"/>
                  </a:lnTo>
                  <a:lnTo>
                    <a:pt x="118" y="62"/>
                  </a:lnTo>
                  <a:lnTo>
                    <a:pt x="112" y="62"/>
                  </a:lnTo>
                  <a:lnTo>
                    <a:pt x="104" y="62"/>
                  </a:lnTo>
                  <a:lnTo>
                    <a:pt x="104" y="62"/>
                  </a:lnTo>
                  <a:lnTo>
                    <a:pt x="98" y="62"/>
                  </a:lnTo>
                  <a:lnTo>
                    <a:pt x="90" y="62"/>
                  </a:lnTo>
                  <a:lnTo>
                    <a:pt x="62" y="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4983" name="Freeform 311"/>
            <p:cNvSpPr>
              <a:spLocks noEditPoints="1"/>
            </p:cNvSpPr>
            <p:nvPr/>
          </p:nvSpPr>
          <p:spPr bwMode="auto">
            <a:xfrm>
              <a:off x="5301" y="206"/>
              <a:ext cx="150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3" y="7"/>
                </a:cxn>
                <a:cxn ang="0">
                  <a:pos x="173" y="7"/>
                </a:cxn>
                <a:cxn ang="0">
                  <a:pos x="195" y="7"/>
                </a:cxn>
                <a:cxn ang="0">
                  <a:pos x="215" y="14"/>
                </a:cxn>
                <a:cxn ang="0">
                  <a:pos x="229" y="28"/>
                </a:cxn>
                <a:cxn ang="0">
                  <a:pos x="243" y="35"/>
                </a:cxn>
                <a:cxn ang="0">
                  <a:pos x="250" y="49"/>
                </a:cxn>
                <a:cxn ang="0">
                  <a:pos x="264" y="70"/>
                </a:cxn>
                <a:cxn ang="0">
                  <a:pos x="264" y="84"/>
                </a:cxn>
                <a:cxn ang="0">
                  <a:pos x="264" y="98"/>
                </a:cxn>
                <a:cxn ang="0">
                  <a:pos x="264" y="118"/>
                </a:cxn>
                <a:cxn ang="0">
                  <a:pos x="257" y="132"/>
                </a:cxn>
                <a:cxn ang="0">
                  <a:pos x="257" y="153"/>
                </a:cxn>
                <a:cxn ang="0">
                  <a:pos x="243" y="160"/>
                </a:cxn>
                <a:cxn ang="0">
                  <a:pos x="229" y="174"/>
                </a:cxn>
                <a:cxn ang="0">
                  <a:pos x="215" y="181"/>
                </a:cxn>
                <a:cxn ang="0">
                  <a:pos x="195" y="188"/>
                </a:cxn>
                <a:cxn ang="0">
                  <a:pos x="187" y="195"/>
                </a:cxn>
                <a:cxn ang="0">
                  <a:pos x="201" y="202"/>
                </a:cxn>
                <a:cxn ang="0">
                  <a:pos x="209" y="209"/>
                </a:cxn>
                <a:cxn ang="0">
                  <a:pos x="215" y="223"/>
                </a:cxn>
                <a:cxn ang="0">
                  <a:pos x="223" y="230"/>
                </a:cxn>
                <a:cxn ang="0">
                  <a:pos x="229" y="243"/>
                </a:cxn>
                <a:cxn ang="0">
                  <a:pos x="243" y="257"/>
                </a:cxn>
                <a:cxn ang="0">
                  <a:pos x="250" y="271"/>
                </a:cxn>
                <a:cxn ang="0">
                  <a:pos x="223" y="335"/>
                </a:cxn>
                <a:cxn ang="0">
                  <a:pos x="159" y="251"/>
                </a:cxn>
                <a:cxn ang="0">
                  <a:pos x="145" y="237"/>
                </a:cxn>
                <a:cxn ang="0">
                  <a:pos x="139" y="223"/>
                </a:cxn>
                <a:cxn ang="0">
                  <a:pos x="132" y="216"/>
                </a:cxn>
                <a:cxn ang="0">
                  <a:pos x="125" y="209"/>
                </a:cxn>
                <a:cxn ang="0">
                  <a:pos x="118" y="202"/>
                </a:cxn>
                <a:cxn ang="0">
                  <a:pos x="104" y="202"/>
                </a:cxn>
                <a:cxn ang="0">
                  <a:pos x="97" y="202"/>
                </a:cxn>
                <a:cxn ang="0">
                  <a:pos x="83" y="202"/>
                </a:cxn>
                <a:cxn ang="0">
                  <a:pos x="76" y="202"/>
                </a:cxn>
                <a:cxn ang="0">
                  <a:pos x="62" y="335"/>
                </a:cxn>
                <a:cxn ang="0">
                  <a:pos x="62" y="140"/>
                </a:cxn>
                <a:cxn ang="0">
                  <a:pos x="125" y="140"/>
                </a:cxn>
                <a:cxn ang="0">
                  <a:pos x="153" y="140"/>
                </a:cxn>
                <a:cxn ang="0">
                  <a:pos x="167" y="140"/>
                </a:cxn>
                <a:cxn ang="0">
                  <a:pos x="173" y="140"/>
                </a:cxn>
                <a:cxn ang="0">
                  <a:pos x="181" y="132"/>
                </a:cxn>
                <a:cxn ang="0">
                  <a:pos x="187" y="132"/>
                </a:cxn>
                <a:cxn ang="0">
                  <a:pos x="195" y="126"/>
                </a:cxn>
                <a:cxn ang="0">
                  <a:pos x="201" y="118"/>
                </a:cxn>
                <a:cxn ang="0">
                  <a:pos x="201" y="112"/>
                </a:cxn>
                <a:cxn ang="0">
                  <a:pos x="201" y="104"/>
                </a:cxn>
                <a:cxn ang="0">
                  <a:pos x="201" y="98"/>
                </a:cxn>
                <a:cxn ang="0">
                  <a:pos x="201" y="90"/>
                </a:cxn>
                <a:cxn ang="0">
                  <a:pos x="201" y="84"/>
                </a:cxn>
                <a:cxn ang="0">
                  <a:pos x="195" y="76"/>
                </a:cxn>
                <a:cxn ang="0">
                  <a:pos x="187" y="70"/>
                </a:cxn>
                <a:cxn ang="0">
                  <a:pos x="181" y="70"/>
                </a:cxn>
                <a:cxn ang="0">
                  <a:pos x="167" y="70"/>
                </a:cxn>
                <a:cxn ang="0">
                  <a:pos x="159" y="70"/>
                </a:cxn>
                <a:cxn ang="0">
                  <a:pos x="159" y="70"/>
                </a:cxn>
                <a:cxn ang="0">
                  <a:pos x="153" y="62"/>
                </a:cxn>
                <a:cxn ang="0">
                  <a:pos x="139" y="62"/>
                </a:cxn>
                <a:cxn ang="0">
                  <a:pos x="132" y="62"/>
                </a:cxn>
                <a:cxn ang="0">
                  <a:pos x="118" y="62"/>
                </a:cxn>
                <a:cxn ang="0">
                  <a:pos x="62" y="140"/>
                </a:cxn>
              </a:cxnLst>
              <a:rect l="0" t="0" r="r" b="b"/>
              <a:pathLst>
                <a:path w="299" h="335">
                  <a:moveTo>
                    <a:pt x="0" y="335"/>
                  </a:moveTo>
                  <a:lnTo>
                    <a:pt x="0" y="0"/>
                  </a:lnTo>
                  <a:lnTo>
                    <a:pt x="139" y="0"/>
                  </a:lnTo>
                  <a:lnTo>
                    <a:pt x="153" y="7"/>
                  </a:lnTo>
                  <a:lnTo>
                    <a:pt x="167" y="7"/>
                  </a:lnTo>
                  <a:lnTo>
                    <a:pt x="173" y="7"/>
                  </a:lnTo>
                  <a:lnTo>
                    <a:pt x="187" y="7"/>
                  </a:lnTo>
                  <a:lnTo>
                    <a:pt x="195" y="7"/>
                  </a:lnTo>
                  <a:lnTo>
                    <a:pt x="209" y="14"/>
                  </a:lnTo>
                  <a:lnTo>
                    <a:pt x="215" y="14"/>
                  </a:lnTo>
                  <a:lnTo>
                    <a:pt x="223" y="21"/>
                  </a:lnTo>
                  <a:lnTo>
                    <a:pt x="229" y="28"/>
                  </a:lnTo>
                  <a:lnTo>
                    <a:pt x="237" y="28"/>
                  </a:lnTo>
                  <a:lnTo>
                    <a:pt x="243" y="35"/>
                  </a:lnTo>
                  <a:lnTo>
                    <a:pt x="243" y="42"/>
                  </a:lnTo>
                  <a:lnTo>
                    <a:pt x="250" y="49"/>
                  </a:lnTo>
                  <a:lnTo>
                    <a:pt x="257" y="56"/>
                  </a:lnTo>
                  <a:lnTo>
                    <a:pt x="264" y="70"/>
                  </a:lnTo>
                  <a:lnTo>
                    <a:pt x="264" y="76"/>
                  </a:lnTo>
                  <a:lnTo>
                    <a:pt x="264" y="84"/>
                  </a:lnTo>
                  <a:lnTo>
                    <a:pt x="264" y="90"/>
                  </a:lnTo>
                  <a:lnTo>
                    <a:pt x="264" y="98"/>
                  </a:lnTo>
                  <a:lnTo>
                    <a:pt x="264" y="112"/>
                  </a:lnTo>
                  <a:lnTo>
                    <a:pt x="264" y="118"/>
                  </a:lnTo>
                  <a:lnTo>
                    <a:pt x="264" y="126"/>
                  </a:lnTo>
                  <a:lnTo>
                    <a:pt x="257" y="132"/>
                  </a:lnTo>
                  <a:lnTo>
                    <a:pt x="257" y="140"/>
                  </a:lnTo>
                  <a:lnTo>
                    <a:pt x="257" y="153"/>
                  </a:lnTo>
                  <a:lnTo>
                    <a:pt x="250" y="160"/>
                  </a:lnTo>
                  <a:lnTo>
                    <a:pt x="243" y="160"/>
                  </a:lnTo>
                  <a:lnTo>
                    <a:pt x="237" y="167"/>
                  </a:lnTo>
                  <a:lnTo>
                    <a:pt x="229" y="174"/>
                  </a:lnTo>
                  <a:lnTo>
                    <a:pt x="223" y="181"/>
                  </a:lnTo>
                  <a:lnTo>
                    <a:pt x="215" y="181"/>
                  </a:lnTo>
                  <a:lnTo>
                    <a:pt x="201" y="188"/>
                  </a:lnTo>
                  <a:lnTo>
                    <a:pt x="195" y="188"/>
                  </a:lnTo>
                  <a:lnTo>
                    <a:pt x="187" y="188"/>
                  </a:lnTo>
                  <a:lnTo>
                    <a:pt x="187" y="195"/>
                  </a:lnTo>
                  <a:lnTo>
                    <a:pt x="195" y="202"/>
                  </a:lnTo>
                  <a:lnTo>
                    <a:pt x="201" y="202"/>
                  </a:lnTo>
                  <a:lnTo>
                    <a:pt x="201" y="209"/>
                  </a:lnTo>
                  <a:lnTo>
                    <a:pt x="209" y="209"/>
                  </a:lnTo>
                  <a:lnTo>
                    <a:pt x="209" y="216"/>
                  </a:lnTo>
                  <a:lnTo>
                    <a:pt x="215" y="223"/>
                  </a:lnTo>
                  <a:lnTo>
                    <a:pt x="215" y="223"/>
                  </a:lnTo>
                  <a:lnTo>
                    <a:pt x="223" y="230"/>
                  </a:lnTo>
                  <a:lnTo>
                    <a:pt x="223" y="237"/>
                  </a:lnTo>
                  <a:lnTo>
                    <a:pt x="229" y="243"/>
                  </a:lnTo>
                  <a:lnTo>
                    <a:pt x="237" y="251"/>
                  </a:lnTo>
                  <a:lnTo>
                    <a:pt x="243" y="257"/>
                  </a:lnTo>
                  <a:lnTo>
                    <a:pt x="243" y="265"/>
                  </a:lnTo>
                  <a:lnTo>
                    <a:pt x="250" y="271"/>
                  </a:lnTo>
                  <a:lnTo>
                    <a:pt x="299" y="335"/>
                  </a:lnTo>
                  <a:lnTo>
                    <a:pt x="223" y="335"/>
                  </a:lnTo>
                  <a:lnTo>
                    <a:pt x="173" y="257"/>
                  </a:lnTo>
                  <a:lnTo>
                    <a:pt x="159" y="251"/>
                  </a:lnTo>
                  <a:lnTo>
                    <a:pt x="153" y="243"/>
                  </a:lnTo>
                  <a:lnTo>
                    <a:pt x="145" y="237"/>
                  </a:lnTo>
                  <a:lnTo>
                    <a:pt x="139" y="230"/>
                  </a:lnTo>
                  <a:lnTo>
                    <a:pt x="139" y="223"/>
                  </a:lnTo>
                  <a:lnTo>
                    <a:pt x="132" y="216"/>
                  </a:lnTo>
                  <a:lnTo>
                    <a:pt x="132" y="216"/>
                  </a:lnTo>
                  <a:lnTo>
                    <a:pt x="125" y="209"/>
                  </a:lnTo>
                  <a:lnTo>
                    <a:pt x="125" y="209"/>
                  </a:lnTo>
                  <a:lnTo>
                    <a:pt x="118" y="209"/>
                  </a:lnTo>
                  <a:lnTo>
                    <a:pt x="118" y="202"/>
                  </a:lnTo>
                  <a:lnTo>
                    <a:pt x="111" y="202"/>
                  </a:lnTo>
                  <a:lnTo>
                    <a:pt x="104" y="202"/>
                  </a:lnTo>
                  <a:lnTo>
                    <a:pt x="104" y="202"/>
                  </a:lnTo>
                  <a:lnTo>
                    <a:pt x="97" y="202"/>
                  </a:lnTo>
                  <a:lnTo>
                    <a:pt x="90" y="202"/>
                  </a:lnTo>
                  <a:lnTo>
                    <a:pt x="83" y="202"/>
                  </a:lnTo>
                  <a:lnTo>
                    <a:pt x="76" y="202"/>
                  </a:lnTo>
                  <a:lnTo>
                    <a:pt x="76" y="202"/>
                  </a:lnTo>
                  <a:lnTo>
                    <a:pt x="62" y="195"/>
                  </a:lnTo>
                  <a:lnTo>
                    <a:pt x="62" y="335"/>
                  </a:lnTo>
                  <a:lnTo>
                    <a:pt x="0" y="335"/>
                  </a:lnTo>
                  <a:close/>
                  <a:moveTo>
                    <a:pt x="62" y="140"/>
                  </a:moveTo>
                  <a:lnTo>
                    <a:pt x="111" y="140"/>
                  </a:lnTo>
                  <a:lnTo>
                    <a:pt x="125" y="140"/>
                  </a:lnTo>
                  <a:lnTo>
                    <a:pt x="139" y="140"/>
                  </a:lnTo>
                  <a:lnTo>
                    <a:pt x="153" y="140"/>
                  </a:lnTo>
                  <a:lnTo>
                    <a:pt x="159" y="140"/>
                  </a:lnTo>
                  <a:lnTo>
                    <a:pt x="167" y="140"/>
                  </a:lnTo>
                  <a:lnTo>
                    <a:pt x="173" y="140"/>
                  </a:lnTo>
                  <a:lnTo>
                    <a:pt x="173" y="140"/>
                  </a:lnTo>
                  <a:lnTo>
                    <a:pt x="181" y="140"/>
                  </a:lnTo>
                  <a:lnTo>
                    <a:pt x="181" y="132"/>
                  </a:lnTo>
                  <a:lnTo>
                    <a:pt x="187" y="132"/>
                  </a:lnTo>
                  <a:lnTo>
                    <a:pt x="187" y="132"/>
                  </a:lnTo>
                  <a:lnTo>
                    <a:pt x="195" y="126"/>
                  </a:lnTo>
                  <a:lnTo>
                    <a:pt x="195" y="126"/>
                  </a:lnTo>
                  <a:lnTo>
                    <a:pt x="201" y="118"/>
                  </a:lnTo>
                  <a:lnTo>
                    <a:pt x="201" y="118"/>
                  </a:lnTo>
                  <a:lnTo>
                    <a:pt x="201" y="112"/>
                  </a:lnTo>
                  <a:lnTo>
                    <a:pt x="201" y="112"/>
                  </a:lnTo>
                  <a:lnTo>
                    <a:pt x="201" y="104"/>
                  </a:lnTo>
                  <a:lnTo>
                    <a:pt x="201" y="104"/>
                  </a:lnTo>
                  <a:lnTo>
                    <a:pt x="201" y="104"/>
                  </a:lnTo>
                  <a:lnTo>
                    <a:pt x="201" y="98"/>
                  </a:lnTo>
                  <a:lnTo>
                    <a:pt x="201" y="90"/>
                  </a:lnTo>
                  <a:lnTo>
                    <a:pt x="201" y="90"/>
                  </a:lnTo>
                  <a:lnTo>
                    <a:pt x="201" y="84"/>
                  </a:lnTo>
                  <a:lnTo>
                    <a:pt x="201" y="84"/>
                  </a:lnTo>
                  <a:lnTo>
                    <a:pt x="195" y="76"/>
                  </a:lnTo>
                  <a:lnTo>
                    <a:pt x="195" y="76"/>
                  </a:lnTo>
                  <a:lnTo>
                    <a:pt x="187" y="70"/>
                  </a:lnTo>
                  <a:lnTo>
                    <a:pt x="187" y="70"/>
                  </a:lnTo>
                  <a:lnTo>
                    <a:pt x="181" y="70"/>
                  </a:lnTo>
                  <a:lnTo>
                    <a:pt x="181" y="70"/>
                  </a:lnTo>
                  <a:lnTo>
                    <a:pt x="173" y="70"/>
                  </a:lnTo>
                  <a:lnTo>
                    <a:pt x="167" y="70"/>
                  </a:lnTo>
                  <a:lnTo>
                    <a:pt x="167" y="70"/>
                  </a:lnTo>
                  <a:lnTo>
                    <a:pt x="159" y="70"/>
                  </a:lnTo>
                  <a:lnTo>
                    <a:pt x="159" y="70"/>
                  </a:lnTo>
                  <a:lnTo>
                    <a:pt x="159" y="70"/>
                  </a:lnTo>
                  <a:lnTo>
                    <a:pt x="153" y="62"/>
                  </a:lnTo>
                  <a:lnTo>
                    <a:pt x="153" y="62"/>
                  </a:lnTo>
                  <a:lnTo>
                    <a:pt x="145" y="62"/>
                  </a:lnTo>
                  <a:lnTo>
                    <a:pt x="139" y="62"/>
                  </a:lnTo>
                  <a:lnTo>
                    <a:pt x="132" y="62"/>
                  </a:lnTo>
                  <a:lnTo>
                    <a:pt x="132" y="62"/>
                  </a:lnTo>
                  <a:lnTo>
                    <a:pt x="125" y="62"/>
                  </a:lnTo>
                  <a:lnTo>
                    <a:pt x="118" y="62"/>
                  </a:lnTo>
                  <a:lnTo>
                    <a:pt x="62" y="56"/>
                  </a:lnTo>
                  <a:lnTo>
                    <a:pt x="62" y="1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4984" name="Freeform 312"/>
            <p:cNvSpPr>
              <a:spLocks noEditPoints="1"/>
            </p:cNvSpPr>
            <p:nvPr/>
          </p:nvSpPr>
          <p:spPr bwMode="auto">
            <a:xfrm>
              <a:off x="5465" y="206"/>
              <a:ext cx="154" cy="167"/>
            </a:xfrm>
            <a:custGeom>
              <a:avLst/>
              <a:gdLst/>
              <a:ahLst/>
              <a:cxnLst>
                <a:cxn ang="0">
                  <a:pos x="0" y="160"/>
                </a:cxn>
                <a:cxn ang="0">
                  <a:pos x="0" y="132"/>
                </a:cxn>
                <a:cxn ang="0">
                  <a:pos x="7" y="104"/>
                </a:cxn>
                <a:cxn ang="0">
                  <a:pos x="7" y="90"/>
                </a:cxn>
                <a:cxn ang="0">
                  <a:pos x="14" y="70"/>
                </a:cxn>
                <a:cxn ang="0">
                  <a:pos x="27" y="56"/>
                </a:cxn>
                <a:cxn ang="0">
                  <a:pos x="49" y="35"/>
                </a:cxn>
                <a:cxn ang="0">
                  <a:pos x="63" y="21"/>
                </a:cxn>
                <a:cxn ang="0">
                  <a:pos x="77" y="14"/>
                </a:cxn>
                <a:cxn ang="0">
                  <a:pos x="91" y="7"/>
                </a:cxn>
                <a:cxn ang="0">
                  <a:pos x="111" y="0"/>
                </a:cxn>
                <a:cxn ang="0">
                  <a:pos x="132" y="0"/>
                </a:cxn>
                <a:cxn ang="0">
                  <a:pos x="160" y="0"/>
                </a:cxn>
                <a:cxn ang="0">
                  <a:pos x="216" y="14"/>
                </a:cxn>
                <a:cxn ang="0">
                  <a:pos x="258" y="42"/>
                </a:cxn>
                <a:cxn ang="0">
                  <a:pos x="293" y="84"/>
                </a:cxn>
                <a:cxn ang="0">
                  <a:pos x="307" y="132"/>
                </a:cxn>
                <a:cxn ang="0">
                  <a:pos x="307" y="195"/>
                </a:cxn>
                <a:cxn ang="0">
                  <a:pos x="293" y="251"/>
                </a:cxn>
                <a:cxn ang="0">
                  <a:pos x="272" y="293"/>
                </a:cxn>
                <a:cxn ang="0">
                  <a:pos x="230" y="327"/>
                </a:cxn>
                <a:cxn ang="0">
                  <a:pos x="188" y="335"/>
                </a:cxn>
                <a:cxn ang="0">
                  <a:pos x="132" y="335"/>
                </a:cxn>
                <a:cxn ang="0">
                  <a:pos x="83" y="327"/>
                </a:cxn>
                <a:cxn ang="0">
                  <a:pos x="41" y="307"/>
                </a:cxn>
                <a:cxn ang="0">
                  <a:pos x="14" y="265"/>
                </a:cxn>
                <a:cxn ang="0">
                  <a:pos x="0" y="216"/>
                </a:cxn>
                <a:cxn ang="0">
                  <a:pos x="0" y="174"/>
                </a:cxn>
                <a:cxn ang="0">
                  <a:pos x="63" y="202"/>
                </a:cxn>
                <a:cxn ang="0">
                  <a:pos x="69" y="237"/>
                </a:cxn>
                <a:cxn ang="0">
                  <a:pos x="83" y="265"/>
                </a:cxn>
                <a:cxn ang="0">
                  <a:pos x="111" y="279"/>
                </a:cxn>
                <a:cxn ang="0">
                  <a:pos x="139" y="285"/>
                </a:cxn>
                <a:cxn ang="0">
                  <a:pos x="168" y="285"/>
                </a:cxn>
                <a:cxn ang="0">
                  <a:pos x="196" y="279"/>
                </a:cxn>
                <a:cxn ang="0">
                  <a:pos x="224" y="257"/>
                </a:cxn>
                <a:cxn ang="0">
                  <a:pos x="238" y="230"/>
                </a:cxn>
                <a:cxn ang="0">
                  <a:pos x="244" y="188"/>
                </a:cxn>
                <a:cxn ang="0">
                  <a:pos x="244" y="146"/>
                </a:cxn>
                <a:cxn ang="0">
                  <a:pos x="238" y="112"/>
                </a:cxn>
                <a:cxn ang="0">
                  <a:pos x="216" y="76"/>
                </a:cxn>
                <a:cxn ang="0">
                  <a:pos x="188" y="62"/>
                </a:cxn>
                <a:cxn ang="0">
                  <a:pos x="160" y="56"/>
                </a:cxn>
                <a:cxn ang="0">
                  <a:pos x="125" y="56"/>
                </a:cxn>
                <a:cxn ang="0">
                  <a:pos x="105" y="70"/>
                </a:cxn>
                <a:cxn ang="0">
                  <a:pos x="83" y="90"/>
                </a:cxn>
                <a:cxn ang="0">
                  <a:pos x="63" y="118"/>
                </a:cxn>
                <a:cxn ang="0">
                  <a:pos x="63" y="153"/>
                </a:cxn>
              </a:cxnLst>
              <a:rect l="0" t="0" r="r" b="b"/>
              <a:pathLst>
                <a:path w="307" h="335">
                  <a:moveTo>
                    <a:pt x="0" y="174"/>
                  </a:moveTo>
                  <a:lnTo>
                    <a:pt x="0" y="167"/>
                  </a:lnTo>
                  <a:lnTo>
                    <a:pt x="0" y="160"/>
                  </a:lnTo>
                  <a:lnTo>
                    <a:pt x="0" y="146"/>
                  </a:lnTo>
                  <a:lnTo>
                    <a:pt x="0" y="140"/>
                  </a:lnTo>
                  <a:lnTo>
                    <a:pt x="0" y="132"/>
                  </a:lnTo>
                  <a:lnTo>
                    <a:pt x="0" y="126"/>
                  </a:lnTo>
                  <a:lnTo>
                    <a:pt x="0" y="118"/>
                  </a:lnTo>
                  <a:lnTo>
                    <a:pt x="7" y="104"/>
                  </a:lnTo>
                  <a:lnTo>
                    <a:pt x="7" y="98"/>
                  </a:lnTo>
                  <a:lnTo>
                    <a:pt x="7" y="90"/>
                  </a:lnTo>
                  <a:lnTo>
                    <a:pt x="7" y="90"/>
                  </a:lnTo>
                  <a:lnTo>
                    <a:pt x="7" y="84"/>
                  </a:lnTo>
                  <a:lnTo>
                    <a:pt x="14" y="76"/>
                  </a:lnTo>
                  <a:lnTo>
                    <a:pt x="14" y="70"/>
                  </a:lnTo>
                  <a:lnTo>
                    <a:pt x="21" y="70"/>
                  </a:lnTo>
                  <a:lnTo>
                    <a:pt x="27" y="62"/>
                  </a:lnTo>
                  <a:lnTo>
                    <a:pt x="27" y="56"/>
                  </a:lnTo>
                  <a:lnTo>
                    <a:pt x="35" y="49"/>
                  </a:lnTo>
                  <a:lnTo>
                    <a:pt x="41" y="42"/>
                  </a:lnTo>
                  <a:lnTo>
                    <a:pt x="49" y="35"/>
                  </a:lnTo>
                  <a:lnTo>
                    <a:pt x="49" y="35"/>
                  </a:lnTo>
                  <a:lnTo>
                    <a:pt x="55" y="28"/>
                  </a:lnTo>
                  <a:lnTo>
                    <a:pt x="63" y="21"/>
                  </a:lnTo>
                  <a:lnTo>
                    <a:pt x="69" y="21"/>
                  </a:lnTo>
                  <a:lnTo>
                    <a:pt x="77" y="14"/>
                  </a:lnTo>
                  <a:lnTo>
                    <a:pt x="77" y="14"/>
                  </a:lnTo>
                  <a:lnTo>
                    <a:pt x="77" y="14"/>
                  </a:lnTo>
                  <a:lnTo>
                    <a:pt x="83" y="14"/>
                  </a:lnTo>
                  <a:lnTo>
                    <a:pt x="91" y="7"/>
                  </a:lnTo>
                  <a:lnTo>
                    <a:pt x="97" y="7"/>
                  </a:lnTo>
                  <a:lnTo>
                    <a:pt x="105" y="0"/>
                  </a:lnTo>
                  <a:lnTo>
                    <a:pt x="111" y="0"/>
                  </a:lnTo>
                  <a:lnTo>
                    <a:pt x="119" y="0"/>
                  </a:lnTo>
                  <a:lnTo>
                    <a:pt x="125" y="0"/>
                  </a:lnTo>
                  <a:lnTo>
                    <a:pt x="132" y="0"/>
                  </a:lnTo>
                  <a:lnTo>
                    <a:pt x="139" y="0"/>
                  </a:lnTo>
                  <a:lnTo>
                    <a:pt x="146" y="0"/>
                  </a:lnTo>
                  <a:lnTo>
                    <a:pt x="160" y="0"/>
                  </a:lnTo>
                  <a:lnTo>
                    <a:pt x="182" y="7"/>
                  </a:lnTo>
                  <a:lnTo>
                    <a:pt x="202" y="7"/>
                  </a:lnTo>
                  <a:lnTo>
                    <a:pt x="216" y="14"/>
                  </a:lnTo>
                  <a:lnTo>
                    <a:pt x="230" y="21"/>
                  </a:lnTo>
                  <a:lnTo>
                    <a:pt x="244" y="28"/>
                  </a:lnTo>
                  <a:lnTo>
                    <a:pt x="258" y="42"/>
                  </a:lnTo>
                  <a:lnTo>
                    <a:pt x="272" y="49"/>
                  </a:lnTo>
                  <a:lnTo>
                    <a:pt x="279" y="62"/>
                  </a:lnTo>
                  <a:lnTo>
                    <a:pt x="293" y="84"/>
                  </a:lnTo>
                  <a:lnTo>
                    <a:pt x="300" y="98"/>
                  </a:lnTo>
                  <a:lnTo>
                    <a:pt x="300" y="118"/>
                  </a:lnTo>
                  <a:lnTo>
                    <a:pt x="307" y="132"/>
                  </a:lnTo>
                  <a:lnTo>
                    <a:pt x="307" y="153"/>
                  </a:lnTo>
                  <a:lnTo>
                    <a:pt x="307" y="174"/>
                  </a:lnTo>
                  <a:lnTo>
                    <a:pt x="307" y="195"/>
                  </a:lnTo>
                  <a:lnTo>
                    <a:pt x="307" y="216"/>
                  </a:lnTo>
                  <a:lnTo>
                    <a:pt x="300" y="237"/>
                  </a:lnTo>
                  <a:lnTo>
                    <a:pt x="293" y="251"/>
                  </a:lnTo>
                  <a:lnTo>
                    <a:pt x="293" y="265"/>
                  </a:lnTo>
                  <a:lnTo>
                    <a:pt x="279" y="279"/>
                  </a:lnTo>
                  <a:lnTo>
                    <a:pt x="272" y="293"/>
                  </a:lnTo>
                  <a:lnTo>
                    <a:pt x="258" y="307"/>
                  </a:lnTo>
                  <a:lnTo>
                    <a:pt x="244" y="313"/>
                  </a:lnTo>
                  <a:lnTo>
                    <a:pt x="230" y="327"/>
                  </a:lnTo>
                  <a:lnTo>
                    <a:pt x="216" y="335"/>
                  </a:lnTo>
                  <a:lnTo>
                    <a:pt x="202" y="335"/>
                  </a:lnTo>
                  <a:lnTo>
                    <a:pt x="188" y="335"/>
                  </a:lnTo>
                  <a:lnTo>
                    <a:pt x="168" y="335"/>
                  </a:lnTo>
                  <a:lnTo>
                    <a:pt x="153" y="335"/>
                  </a:lnTo>
                  <a:lnTo>
                    <a:pt x="132" y="335"/>
                  </a:lnTo>
                  <a:lnTo>
                    <a:pt x="111" y="335"/>
                  </a:lnTo>
                  <a:lnTo>
                    <a:pt x="97" y="335"/>
                  </a:lnTo>
                  <a:lnTo>
                    <a:pt x="83" y="327"/>
                  </a:lnTo>
                  <a:lnTo>
                    <a:pt x="69" y="327"/>
                  </a:lnTo>
                  <a:lnTo>
                    <a:pt x="55" y="313"/>
                  </a:lnTo>
                  <a:lnTo>
                    <a:pt x="41" y="307"/>
                  </a:lnTo>
                  <a:lnTo>
                    <a:pt x="35" y="293"/>
                  </a:lnTo>
                  <a:lnTo>
                    <a:pt x="21" y="279"/>
                  </a:lnTo>
                  <a:lnTo>
                    <a:pt x="14" y="265"/>
                  </a:lnTo>
                  <a:lnTo>
                    <a:pt x="7" y="251"/>
                  </a:lnTo>
                  <a:lnTo>
                    <a:pt x="0" y="237"/>
                  </a:lnTo>
                  <a:lnTo>
                    <a:pt x="0" y="216"/>
                  </a:lnTo>
                  <a:lnTo>
                    <a:pt x="0" y="195"/>
                  </a:lnTo>
                  <a:lnTo>
                    <a:pt x="0" y="181"/>
                  </a:lnTo>
                  <a:lnTo>
                    <a:pt x="0" y="174"/>
                  </a:lnTo>
                  <a:close/>
                  <a:moveTo>
                    <a:pt x="63" y="167"/>
                  </a:moveTo>
                  <a:lnTo>
                    <a:pt x="63" y="188"/>
                  </a:lnTo>
                  <a:lnTo>
                    <a:pt x="63" y="202"/>
                  </a:lnTo>
                  <a:lnTo>
                    <a:pt x="63" y="216"/>
                  </a:lnTo>
                  <a:lnTo>
                    <a:pt x="63" y="230"/>
                  </a:lnTo>
                  <a:lnTo>
                    <a:pt x="69" y="237"/>
                  </a:lnTo>
                  <a:lnTo>
                    <a:pt x="77" y="251"/>
                  </a:lnTo>
                  <a:lnTo>
                    <a:pt x="83" y="257"/>
                  </a:lnTo>
                  <a:lnTo>
                    <a:pt x="83" y="265"/>
                  </a:lnTo>
                  <a:lnTo>
                    <a:pt x="91" y="271"/>
                  </a:lnTo>
                  <a:lnTo>
                    <a:pt x="105" y="279"/>
                  </a:lnTo>
                  <a:lnTo>
                    <a:pt x="111" y="279"/>
                  </a:lnTo>
                  <a:lnTo>
                    <a:pt x="119" y="285"/>
                  </a:lnTo>
                  <a:lnTo>
                    <a:pt x="125" y="285"/>
                  </a:lnTo>
                  <a:lnTo>
                    <a:pt x="139" y="285"/>
                  </a:lnTo>
                  <a:lnTo>
                    <a:pt x="146" y="285"/>
                  </a:lnTo>
                  <a:lnTo>
                    <a:pt x="153" y="285"/>
                  </a:lnTo>
                  <a:lnTo>
                    <a:pt x="168" y="285"/>
                  </a:lnTo>
                  <a:lnTo>
                    <a:pt x="182" y="285"/>
                  </a:lnTo>
                  <a:lnTo>
                    <a:pt x="188" y="279"/>
                  </a:lnTo>
                  <a:lnTo>
                    <a:pt x="196" y="279"/>
                  </a:lnTo>
                  <a:lnTo>
                    <a:pt x="210" y="271"/>
                  </a:lnTo>
                  <a:lnTo>
                    <a:pt x="216" y="265"/>
                  </a:lnTo>
                  <a:lnTo>
                    <a:pt x="224" y="257"/>
                  </a:lnTo>
                  <a:lnTo>
                    <a:pt x="230" y="251"/>
                  </a:lnTo>
                  <a:lnTo>
                    <a:pt x="238" y="237"/>
                  </a:lnTo>
                  <a:lnTo>
                    <a:pt x="238" y="230"/>
                  </a:lnTo>
                  <a:lnTo>
                    <a:pt x="244" y="216"/>
                  </a:lnTo>
                  <a:lnTo>
                    <a:pt x="244" y="202"/>
                  </a:lnTo>
                  <a:lnTo>
                    <a:pt x="244" y="188"/>
                  </a:lnTo>
                  <a:lnTo>
                    <a:pt x="244" y="174"/>
                  </a:lnTo>
                  <a:lnTo>
                    <a:pt x="244" y="160"/>
                  </a:lnTo>
                  <a:lnTo>
                    <a:pt x="244" y="146"/>
                  </a:lnTo>
                  <a:lnTo>
                    <a:pt x="244" y="132"/>
                  </a:lnTo>
                  <a:lnTo>
                    <a:pt x="238" y="118"/>
                  </a:lnTo>
                  <a:lnTo>
                    <a:pt x="238" y="112"/>
                  </a:lnTo>
                  <a:lnTo>
                    <a:pt x="230" y="98"/>
                  </a:lnTo>
                  <a:lnTo>
                    <a:pt x="224" y="90"/>
                  </a:lnTo>
                  <a:lnTo>
                    <a:pt x="216" y="76"/>
                  </a:lnTo>
                  <a:lnTo>
                    <a:pt x="210" y="70"/>
                  </a:lnTo>
                  <a:lnTo>
                    <a:pt x="202" y="70"/>
                  </a:lnTo>
                  <a:lnTo>
                    <a:pt x="188" y="62"/>
                  </a:lnTo>
                  <a:lnTo>
                    <a:pt x="182" y="56"/>
                  </a:lnTo>
                  <a:lnTo>
                    <a:pt x="174" y="56"/>
                  </a:lnTo>
                  <a:lnTo>
                    <a:pt x="160" y="56"/>
                  </a:lnTo>
                  <a:lnTo>
                    <a:pt x="153" y="56"/>
                  </a:lnTo>
                  <a:lnTo>
                    <a:pt x="139" y="56"/>
                  </a:lnTo>
                  <a:lnTo>
                    <a:pt x="125" y="56"/>
                  </a:lnTo>
                  <a:lnTo>
                    <a:pt x="119" y="62"/>
                  </a:lnTo>
                  <a:lnTo>
                    <a:pt x="111" y="62"/>
                  </a:lnTo>
                  <a:lnTo>
                    <a:pt x="105" y="70"/>
                  </a:lnTo>
                  <a:lnTo>
                    <a:pt x="97" y="70"/>
                  </a:lnTo>
                  <a:lnTo>
                    <a:pt x="83" y="76"/>
                  </a:lnTo>
                  <a:lnTo>
                    <a:pt x="83" y="90"/>
                  </a:lnTo>
                  <a:lnTo>
                    <a:pt x="77" y="98"/>
                  </a:lnTo>
                  <a:lnTo>
                    <a:pt x="69" y="104"/>
                  </a:lnTo>
                  <a:lnTo>
                    <a:pt x="63" y="118"/>
                  </a:lnTo>
                  <a:lnTo>
                    <a:pt x="63" y="132"/>
                  </a:lnTo>
                  <a:lnTo>
                    <a:pt x="63" y="140"/>
                  </a:lnTo>
                  <a:lnTo>
                    <a:pt x="63" y="153"/>
                  </a:lnTo>
                  <a:lnTo>
                    <a:pt x="63" y="1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4985" name="Freeform 313"/>
            <p:cNvSpPr>
              <a:spLocks/>
            </p:cNvSpPr>
            <p:nvPr/>
          </p:nvSpPr>
          <p:spPr bwMode="auto">
            <a:xfrm>
              <a:off x="5719" y="206"/>
              <a:ext cx="147" cy="167"/>
            </a:xfrm>
            <a:custGeom>
              <a:avLst/>
              <a:gdLst/>
              <a:ahLst/>
              <a:cxnLst>
                <a:cxn ang="0">
                  <a:pos x="0" y="335"/>
                </a:cxn>
                <a:cxn ang="0">
                  <a:pos x="0" y="0"/>
                </a:cxn>
                <a:cxn ang="0">
                  <a:pos x="63" y="0"/>
                </a:cxn>
                <a:cxn ang="0">
                  <a:pos x="63" y="146"/>
                </a:cxn>
                <a:cxn ang="0">
                  <a:pos x="202" y="0"/>
                </a:cxn>
                <a:cxn ang="0">
                  <a:pos x="286" y="0"/>
                </a:cxn>
                <a:cxn ang="0">
                  <a:pos x="160" y="132"/>
                </a:cxn>
                <a:cxn ang="0">
                  <a:pos x="292" y="335"/>
                </a:cxn>
                <a:cxn ang="0">
                  <a:pos x="223" y="335"/>
                </a:cxn>
                <a:cxn ang="0">
                  <a:pos x="119" y="181"/>
                </a:cxn>
                <a:cxn ang="0">
                  <a:pos x="63" y="237"/>
                </a:cxn>
                <a:cxn ang="0">
                  <a:pos x="63" y="335"/>
                </a:cxn>
                <a:cxn ang="0">
                  <a:pos x="0" y="335"/>
                </a:cxn>
              </a:cxnLst>
              <a:rect l="0" t="0" r="r" b="b"/>
              <a:pathLst>
                <a:path w="292" h="335">
                  <a:moveTo>
                    <a:pt x="0" y="335"/>
                  </a:moveTo>
                  <a:lnTo>
                    <a:pt x="0" y="0"/>
                  </a:lnTo>
                  <a:lnTo>
                    <a:pt x="63" y="0"/>
                  </a:lnTo>
                  <a:lnTo>
                    <a:pt x="63" y="146"/>
                  </a:lnTo>
                  <a:lnTo>
                    <a:pt x="202" y="0"/>
                  </a:lnTo>
                  <a:lnTo>
                    <a:pt x="286" y="0"/>
                  </a:lnTo>
                  <a:lnTo>
                    <a:pt x="160" y="132"/>
                  </a:lnTo>
                  <a:lnTo>
                    <a:pt x="292" y="335"/>
                  </a:lnTo>
                  <a:lnTo>
                    <a:pt x="223" y="335"/>
                  </a:lnTo>
                  <a:lnTo>
                    <a:pt x="119" y="181"/>
                  </a:lnTo>
                  <a:lnTo>
                    <a:pt x="63" y="237"/>
                  </a:lnTo>
                  <a:lnTo>
                    <a:pt x="63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4986" name="Freeform 314"/>
            <p:cNvSpPr>
              <a:spLocks noEditPoints="1"/>
            </p:cNvSpPr>
            <p:nvPr/>
          </p:nvSpPr>
          <p:spPr bwMode="auto">
            <a:xfrm>
              <a:off x="5887" y="206"/>
              <a:ext cx="153" cy="167"/>
            </a:xfrm>
            <a:custGeom>
              <a:avLst/>
              <a:gdLst/>
              <a:ahLst/>
              <a:cxnLst>
                <a:cxn ang="0">
                  <a:pos x="0" y="160"/>
                </a:cxn>
                <a:cxn ang="0">
                  <a:pos x="0" y="132"/>
                </a:cxn>
                <a:cxn ang="0">
                  <a:pos x="8" y="104"/>
                </a:cxn>
                <a:cxn ang="0">
                  <a:pos x="8" y="90"/>
                </a:cxn>
                <a:cxn ang="0">
                  <a:pos x="14" y="70"/>
                </a:cxn>
                <a:cxn ang="0">
                  <a:pos x="28" y="56"/>
                </a:cxn>
                <a:cxn ang="0">
                  <a:pos x="49" y="35"/>
                </a:cxn>
                <a:cxn ang="0">
                  <a:pos x="63" y="21"/>
                </a:cxn>
                <a:cxn ang="0">
                  <a:pos x="77" y="14"/>
                </a:cxn>
                <a:cxn ang="0">
                  <a:pos x="91" y="7"/>
                </a:cxn>
                <a:cxn ang="0">
                  <a:pos x="112" y="0"/>
                </a:cxn>
                <a:cxn ang="0">
                  <a:pos x="133" y="0"/>
                </a:cxn>
                <a:cxn ang="0">
                  <a:pos x="161" y="0"/>
                </a:cxn>
                <a:cxn ang="0">
                  <a:pos x="217" y="14"/>
                </a:cxn>
                <a:cxn ang="0">
                  <a:pos x="258" y="42"/>
                </a:cxn>
                <a:cxn ang="0">
                  <a:pos x="294" y="84"/>
                </a:cxn>
                <a:cxn ang="0">
                  <a:pos x="308" y="132"/>
                </a:cxn>
                <a:cxn ang="0">
                  <a:pos x="308" y="195"/>
                </a:cxn>
                <a:cxn ang="0">
                  <a:pos x="294" y="251"/>
                </a:cxn>
                <a:cxn ang="0">
                  <a:pos x="272" y="293"/>
                </a:cxn>
                <a:cxn ang="0">
                  <a:pos x="231" y="327"/>
                </a:cxn>
                <a:cxn ang="0">
                  <a:pos x="189" y="335"/>
                </a:cxn>
                <a:cxn ang="0">
                  <a:pos x="133" y="335"/>
                </a:cxn>
                <a:cxn ang="0">
                  <a:pos x="84" y="327"/>
                </a:cxn>
                <a:cxn ang="0">
                  <a:pos x="42" y="307"/>
                </a:cxn>
                <a:cxn ang="0">
                  <a:pos x="14" y="265"/>
                </a:cxn>
                <a:cxn ang="0">
                  <a:pos x="0" y="216"/>
                </a:cxn>
                <a:cxn ang="0">
                  <a:pos x="0" y="174"/>
                </a:cxn>
                <a:cxn ang="0">
                  <a:pos x="63" y="202"/>
                </a:cxn>
                <a:cxn ang="0">
                  <a:pos x="70" y="237"/>
                </a:cxn>
                <a:cxn ang="0">
                  <a:pos x="84" y="265"/>
                </a:cxn>
                <a:cxn ang="0">
                  <a:pos x="112" y="279"/>
                </a:cxn>
                <a:cxn ang="0">
                  <a:pos x="139" y="285"/>
                </a:cxn>
                <a:cxn ang="0">
                  <a:pos x="167" y="285"/>
                </a:cxn>
                <a:cxn ang="0">
                  <a:pos x="195" y="279"/>
                </a:cxn>
                <a:cxn ang="0">
                  <a:pos x="223" y="257"/>
                </a:cxn>
                <a:cxn ang="0">
                  <a:pos x="237" y="230"/>
                </a:cxn>
                <a:cxn ang="0">
                  <a:pos x="245" y="188"/>
                </a:cxn>
                <a:cxn ang="0">
                  <a:pos x="245" y="146"/>
                </a:cxn>
                <a:cxn ang="0">
                  <a:pos x="237" y="112"/>
                </a:cxn>
                <a:cxn ang="0">
                  <a:pos x="217" y="76"/>
                </a:cxn>
                <a:cxn ang="0">
                  <a:pos x="189" y="62"/>
                </a:cxn>
                <a:cxn ang="0">
                  <a:pos x="161" y="56"/>
                </a:cxn>
                <a:cxn ang="0">
                  <a:pos x="126" y="56"/>
                </a:cxn>
                <a:cxn ang="0">
                  <a:pos x="105" y="70"/>
                </a:cxn>
                <a:cxn ang="0">
                  <a:pos x="84" y="90"/>
                </a:cxn>
                <a:cxn ang="0">
                  <a:pos x="63" y="118"/>
                </a:cxn>
                <a:cxn ang="0">
                  <a:pos x="63" y="153"/>
                </a:cxn>
              </a:cxnLst>
              <a:rect l="0" t="0" r="r" b="b"/>
              <a:pathLst>
                <a:path w="308" h="335">
                  <a:moveTo>
                    <a:pt x="0" y="174"/>
                  </a:moveTo>
                  <a:lnTo>
                    <a:pt x="0" y="167"/>
                  </a:lnTo>
                  <a:lnTo>
                    <a:pt x="0" y="160"/>
                  </a:lnTo>
                  <a:lnTo>
                    <a:pt x="0" y="146"/>
                  </a:lnTo>
                  <a:lnTo>
                    <a:pt x="0" y="140"/>
                  </a:lnTo>
                  <a:lnTo>
                    <a:pt x="0" y="132"/>
                  </a:lnTo>
                  <a:lnTo>
                    <a:pt x="0" y="126"/>
                  </a:lnTo>
                  <a:lnTo>
                    <a:pt x="0" y="118"/>
                  </a:lnTo>
                  <a:lnTo>
                    <a:pt x="8" y="104"/>
                  </a:lnTo>
                  <a:lnTo>
                    <a:pt x="8" y="98"/>
                  </a:lnTo>
                  <a:lnTo>
                    <a:pt x="8" y="90"/>
                  </a:lnTo>
                  <a:lnTo>
                    <a:pt x="8" y="90"/>
                  </a:lnTo>
                  <a:lnTo>
                    <a:pt x="8" y="84"/>
                  </a:lnTo>
                  <a:lnTo>
                    <a:pt x="14" y="76"/>
                  </a:lnTo>
                  <a:lnTo>
                    <a:pt x="14" y="70"/>
                  </a:lnTo>
                  <a:lnTo>
                    <a:pt x="22" y="70"/>
                  </a:lnTo>
                  <a:lnTo>
                    <a:pt x="28" y="62"/>
                  </a:lnTo>
                  <a:lnTo>
                    <a:pt x="28" y="56"/>
                  </a:lnTo>
                  <a:lnTo>
                    <a:pt x="35" y="49"/>
                  </a:lnTo>
                  <a:lnTo>
                    <a:pt x="42" y="42"/>
                  </a:lnTo>
                  <a:lnTo>
                    <a:pt x="49" y="35"/>
                  </a:lnTo>
                  <a:lnTo>
                    <a:pt x="49" y="35"/>
                  </a:lnTo>
                  <a:lnTo>
                    <a:pt x="56" y="28"/>
                  </a:lnTo>
                  <a:lnTo>
                    <a:pt x="63" y="21"/>
                  </a:lnTo>
                  <a:lnTo>
                    <a:pt x="70" y="21"/>
                  </a:lnTo>
                  <a:lnTo>
                    <a:pt x="77" y="14"/>
                  </a:lnTo>
                  <a:lnTo>
                    <a:pt x="77" y="14"/>
                  </a:lnTo>
                  <a:lnTo>
                    <a:pt x="77" y="14"/>
                  </a:lnTo>
                  <a:lnTo>
                    <a:pt x="84" y="14"/>
                  </a:lnTo>
                  <a:lnTo>
                    <a:pt x="91" y="7"/>
                  </a:lnTo>
                  <a:lnTo>
                    <a:pt x="98" y="7"/>
                  </a:lnTo>
                  <a:lnTo>
                    <a:pt x="105" y="0"/>
                  </a:lnTo>
                  <a:lnTo>
                    <a:pt x="112" y="0"/>
                  </a:lnTo>
                  <a:lnTo>
                    <a:pt x="119" y="0"/>
                  </a:lnTo>
                  <a:lnTo>
                    <a:pt x="126" y="0"/>
                  </a:lnTo>
                  <a:lnTo>
                    <a:pt x="133" y="0"/>
                  </a:lnTo>
                  <a:lnTo>
                    <a:pt x="139" y="0"/>
                  </a:lnTo>
                  <a:lnTo>
                    <a:pt x="147" y="0"/>
                  </a:lnTo>
                  <a:lnTo>
                    <a:pt x="161" y="0"/>
                  </a:lnTo>
                  <a:lnTo>
                    <a:pt x="181" y="7"/>
                  </a:lnTo>
                  <a:lnTo>
                    <a:pt x="203" y="7"/>
                  </a:lnTo>
                  <a:lnTo>
                    <a:pt x="217" y="14"/>
                  </a:lnTo>
                  <a:lnTo>
                    <a:pt x="231" y="21"/>
                  </a:lnTo>
                  <a:lnTo>
                    <a:pt x="245" y="28"/>
                  </a:lnTo>
                  <a:lnTo>
                    <a:pt x="258" y="42"/>
                  </a:lnTo>
                  <a:lnTo>
                    <a:pt x="272" y="49"/>
                  </a:lnTo>
                  <a:lnTo>
                    <a:pt x="280" y="62"/>
                  </a:lnTo>
                  <a:lnTo>
                    <a:pt x="294" y="84"/>
                  </a:lnTo>
                  <a:lnTo>
                    <a:pt x="300" y="98"/>
                  </a:lnTo>
                  <a:lnTo>
                    <a:pt x="300" y="118"/>
                  </a:lnTo>
                  <a:lnTo>
                    <a:pt x="308" y="132"/>
                  </a:lnTo>
                  <a:lnTo>
                    <a:pt x="308" y="153"/>
                  </a:lnTo>
                  <a:lnTo>
                    <a:pt x="308" y="174"/>
                  </a:lnTo>
                  <a:lnTo>
                    <a:pt x="308" y="195"/>
                  </a:lnTo>
                  <a:lnTo>
                    <a:pt x="308" y="216"/>
                  </a:lnTo>
                  <a:lnTo>
                    <a:pt x="300" y="237"/>
                  </a:lnTo>
                  <a:lnTo>
                    <a:pt x="294" y="251"/>
                  </a:lnTo>
                  <a:lnTo>
                    <a:pt x="294" y="265"/>
                  </a:lnTo>
                  <a:lnTo>
                    <a:pt x="280" y="279"/>
                  </a:lnTo>
                  <a:lnTo>
                    <a:pt x="272" y="293"/>
                  </a:lnTo>
                  <a:lnTo>
                    <a:pt x="258" y="307"/>
                  </a:lnTo>
                  <a:lnTo>
                    <a:pt x="245" y="313"/>
                  </a:lnTo>
                  <a:lnTo>
                    <a:pt x="231" y="327"/>
                  </a:lnTo>
                  <a:lnTo>
                    <a:pt x="217" y="335"/>
                  </a:lnTo>
                  <a:lnTo>
                    <a:pt x="203" y="335"/>
                  </a:lnTo>
                  <a:lnTo>
                    <a:pt x="189" y="335"/>
                  </a:lnTo>
                  <a:lnTo>
                    <a:pt x="167" y="335"/>
                  </a:lnTo>
                  <a:lnTo>
                    <a:pt x="153" y="335"/>
                  </a:lnTo>
                  <a:lnTo>
                    <a:pt x="133" y="335"/>
                  </a:lnTo>
                  <a:lnTo>
                    <a:pt x="112" y="335"/>
                  </a:lnTo>
                  <a:lnTo>
                    <a:pt x="98" y="335"/>
                  </a:lnTo>
                  <a:lnTo>
                    <a:pt x="84" y="327"/>
                  </a:lnTo>
                  <a:lnTo>
                    <a:pt x="70" y="327"/>
                  </a:lnTo>
                  <a:lnTo>
                    <a:pt x="56" y="313"/>
                  </a:lnTo>
                  <a:lnTo>
                    <a:pt x="42" y="307"/>
                  </a:lnTo>
                  <a:lnTo>
                    <a:pt x="35" y="293"/>
                  </a:lnTo>
                  <a:lnTo>
                    <a:pt x="22" y="279"/>
                  </a:lnTo>
                  <a:lnTo>
                    <a:pt x="14" y="265"/>
                  </a:lnTo>
                  <a:lnTo>
                    <a:pt x="8" y="251"/>
                  </a:lnTo>
                  <a:lnTo>
                    <a:pt x="0" y="237"/>
                  </a:lnTo>
                  <a:lnTo>
                    <a:pt x="0" y="216"/>
                  </a:lnTo>
                  <a:lnTo>
                    <a:pt x="0" y="195"/>
                  </a:lnTo>
                  <a:lnTo>
                    <a:pt x="0" y="181"/>
                  </a:lnTo>
                  <a:lnTo>
                    <a:pt x="0" y="174"/>
                  </a:lnTo>
                  <a:close/>
                  <a:moveTo>
                    <a:pt x="63" y="167"/>
                  </a:moveTo>
                  <a:lnTo>
                    <a:pt x="63" y="188"/>
                  </a:lnTo>
                  <a:lnTo>
                    <a:pt x="63" y="202"/>
                  </a:lnTo>
                  <a:lnTo>
                    <a:pt x="63" y="216"/>
                  </a:lnTo>
                  <a:lnTo>
                    <a:pt x="63" y="230"/>
                  </a:lnTo>
                  <a:lnTo>
                    <a:pt x="70" y="237"/>
                  </a:lnTo>
                  <a:lnTo>
                    <a:pt x="77" y="251"/>
                  </a:lnTo>
                  <a:lnTo>
                    <a:pt x="84" y="257"/>
                  </a:lnTo>
                  <a:lnTo>
                    <a:pt x="84" y="265"/>
                  </a:lnTo>
                  <a:lnTo>
                    <a:pt x="91" y="271"/>
                  </a:lnTo>
                  <a:lnTo>
                    <a:pt x="105" y="279"/>
                  </a:lnTo>
                  <a:lnTo>
                    <a:pt x="112" y="279"/>
                  </a:lnTo>
                  <a:lnTo>
                    <a:pt x="119" y="285"/>
                  </a:lnTo>
                  <a:lnTo>
                    <a:pt x="126" y="285"/>
                  </a:lnTo>
                  <a:lnTo>
                    <a:pt x="139" y="285"/>
                  </a:lnTo>
                  <a:lnTo>
                    <a:pt x="147" y="285"/>
                  </a:lnTo>
                  <a:lnTo>
                    <a:pt x="153" y="285"/>
                  </a:lnTo>
                  <a:lnTo>
                    <a:pt x="167" y="285"/>
                  </a:lnTo>
                  <a:lnTo>
                    <a:pt x="181" y="285"/>
                  </a:lnTo>
                  <a:lnTo>
                    <a:pt x="189" y="279"/>
                  </a:lnTo>
                  <a:lnTo>
                    <a:pt x="195" y="279"/>
                  </a:lnTo>
                  <a:lnTo>
                    <a:pt x="209" y="271"/>
                  </a:lnTo>
                  <a:lnTo>
                    <a:pt x="217" y="265"/>
                  </a:lnTo>
                  <a:lnTo>
                    <a:pt x="223" y="257"/>
                  </a:lnTo>
                  <a:lnTo>
                    <a:pt x="231" y="251"/>
                  </a:lnTo>
                  <a:lnTo>
                    <a:pt x="237" y="237"/>
                  </a:lnTo>
                  <a:lnTo>
                    <a:pt x="237" y="230"/>
                  </a:lnTo>
                  <a:lnTo>
                    <a:pt x="245" y="216"/>
                  </a:lnTo>
                  <a:lnTo>
                    <a:pt x="245" y="202"/>
                  </a:lnTo>
                  <a:lnTo>
                    <a:pt x="245" y="188"/>
                  </a:lnTo>
                  <a:lnTo>
                    <a:pt x="245" y="174"/>
                  </a:lnTo>
                  <a:lnTo>
                    <a:pt x="245" y="160"/>
                  </a:lnTo>
                  <a:lnTo>
                    <a:pt x="245" y="146"/>
                  </a:lnTo>
                  <a:lnTo>
                    <a:pt x="245" y="132"/>
                  </a:lnTo>
                  <a:lnTo>
                    <a:pt x="237" y="118"/>
                  </a:lnTo>
                  <a:lnTo>
                    <a:pt x="237" y="112"/>
                  </a:lnTo>
                  <a:lnTo>
                    <a:pt x="231" y="98"/>
                  </a:lnTo>
                  <a:lnTo>
                    <a:pt x="223" y="90"/>
                  </a:lnTo>
                  <a:lnTo>
                    <a:pt x="217" y="76"/>
                  </a:lnTo>
                  <a:lnTo>
                    <a:pt x="209" y="70"/>
                  </a:lnTo>
                  <a:lnTo>
                    <a:pt x="203" y="70"/>
                  </a:lnTo>
                  <a:lnTo>
                    <a:pt x="189" y="62"/>
                  </a:lnTo>
                  <a:lnTo>
                    <a:pt x="181" y="56"/>
                  </a:lnTo>
                  <a:lnTo>
                    <a:pt x="175" y="56"/>
                  </a:lnTo>
                  <a:lnTo>
                    <a:pt x="161" y="56"/>
                  </a:lnTo>
                  <a:lnTo>
                    <a:pt x="153" y="56"/>
                  </a:lnTo>
                  <a:lnTo>
                    <a:pt x="139" y="56"/>
                  </a:lnTo>
                  <a:lnTo>
                    <a:pt x="126" y="56"/>
                  </a:lnTo>
                  <a:lnTo>
                    <a:pt x="119" y="62"/>
                  </a:lnTo>
                  <a:lnTo>
                    <a:pt x="112" y="62"/>
                  </a:lnTo>
                  <a:lnTo>
                    <a:pt x="105" y="70"/>
                  </a:lnTo>
                  <a:lnTo>
                    <a:pt x="98" y="70"/>
                  </a:lnTo>
                  <a:lnTo>
                    <a:pt x="84" y="76"/>
                  </a:lnTo>
                  <a:lnTo>
                    <a:pt x="84" y="90"/>
                  </a:lnTo>
                  <a:lnTo>
                    <a:pt x="77" y="98"/>
                  </a:lnTo>
                  <a:lnTo>
                    <a:pt x="70" y="104"/>
                  </a:lnTo>
                  <a:lnTo>
                    <a:pt x="63" y="118"/>
                  </a:lnTo>
                  <a:lnTo>
                    <a:pt x="63" y="132"/>
                  </a:lnTo>
                  <a:lnTo>
                    <a:pt x="63" y="140"/>
                  </a:lnTo>
                  <a:lnTo>
                    <a:pt x="63" y="153"/>
                  </a:lnTo>
                  <a:lnTo>
                    <a:pt x="63" y="1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4987" name="Freeform 315"/>
            <p:cNvSpPr>
              <a:spLocks noEditPoints="1"/>
            </p:cNvSpPr>
            <p:nvPr/>
          </p:nvSpPr>
          <p:spPr bwMode="auto">
            <a:xfrm>
              <a:off x="6061" y="206"/>
              <a:ext cx="157" cy="167"/>
            </a:xfrm>
            <a:custGeom>
              <a:avLst/>
              <a:gdLst/>
              <a:ahLst/>
              <a:cxnLst>
                <a:cxn ang="0">
                  <a:pos x="313" y="335"/>
                </a:cxn>
                <a:cxn ang="0">
                  <a:pos x="243" y="335"/>
                </a:cxn>
                <a:cxn ang="0">
                  <a:pos x="215" y="257"/>
                </a:cxn>
                <a:cxn ang="0">
                  <a:pos x="90" y="257"/>
                </a:cxn>
                <a:cxn ang="0">
                  <a:pos x="62" y="335"/>
                </a:cxn>
                <a:cxn ang="0">
                  <a:pos x="0" y="335"/>
                </a:cxn>
                <a:cxn ang="0">
                  <a:pos x="125" y="0"/>
                </a:cxn>
                <a:cxn ang="0">
                  <a:pos x="187" y="0"/>
                </a:cxn>
                <a:cxn ang="0">
                  <a:pos x="313" y="335"/>
                </a:cxn>
                <a:cxn ang="0">
                  <a:pos x="195" y="202"/>
                </a:cxn>
                <a:cxn ang="0">
                  <a:pos x="153" y="84"/>
                </a:cxn>
                <a:cxn ang="0">
                  <a:pos x="111" y="202"/>
                </a:cxn>
                <a:cxn ang="0">
                  <a:pos x="195" y="202"/>
                </a:cxn>
              </a:cxnLst>
              <a:rect l="0" t="0" r="r" b="b"/>
              <a:pathLst>
                <a:path w="313" h="335">
                  <a:moveTo>
                    <a:pt x="313" y="335"/>
                  </a:moveTo>
                  <a:lnTo>
                    <a:pt x="243" y="335"/>
                  </a:lnTo>
                  <a:lnTo>
                    <a:pt x="215" y="257"/>
                  </a:lnTo>
                  <a:lnTo>
                    <a:pt x="90" y="257"/>
                  </a:lnTo>
                  <a:lnTo>
                    <a:pt x="62" y="335"/>
                  </a:lnTo>
                  <a:lnTo>
                    <a:pt x="0" y="335"/>
                  </a:lnTo>
                  <a:lnTo>
                    <a:pt x="125" y="0"/>
                  </a:lnTo>
                  <a:lnTo>
                    <a:pt x="187" y="0"/>
                  </a:lnTo>
                  <a:lnTo>
                    <a:pt x="313" y="335"/>
                  </a:lnTo>
                  <a:close/>
                  <a:moveTo>
                    <a:pt x="195" y="202"/>
                  </a:moveTo>
                  <a:lnTo>
                    <a:pt x="153" y="84"/>
                  </a:lnTo>
                  <a:lnTo>
                    <a:pt x="111" y="202"/>
                  </a:lnTo>
                  <a:lnTo>
                    <a:pt x="195" y="2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4988" name="Freeform 316"/>
            <p:cNvSpPr>
              <a:spLocks/>
            </p:cNvSpPr>
            <p:nvPr/>
          </p:nvSpPr>
          <p:spPr bwMode="auto">
            <a:xfrm>
              <a:off x="6239" y="206"/>
              <a:ext cx="115" cy="167"/>
            </a:xfrm>
            <a:custGeom>
              <a:avLst/>
              <a:gdLst/>
              <a:ahLst/>
              <a:cxnLst>
                <a:cxn ang="0">
                  <a:pos x="0" y="335"/>
                </a:cxn>
                <a:cxn ang="0">
                  <a:pos x="0" y="0"/>
                </a:cxn>
                <a:cxn ang="0">
                  <a:pos x="64" y="0"/>
                </a:cxn>
                <a:cxn ang="0">
                  <a:pos x="64" y="279"/>
                </a:cxn>
                <a:cxn ang="0">
                  <a:pos x="231" y="279"/>
                </a:cxn>
                <a:cxn ang="0">
                  <a:pos x="231" y="335"/>
                </a:cxn>
                <a:cxn ang="0">
                  <a:pos x="0" y="335"/>
                </a:cxn>
              </a:cxnLst>
              <a:rect l="0" t="0" r="r" b="b"/>
              <a:pathLst>
                <a:path w="231" h="335">
                  <a:moveTo>
                    <a:pt x="0" y="335"/>
                  </a:moveTo>
                  <a:lnTo>
                    <a:pt x="0" y="0"/>
                  </a:lnTo>
                  <a:lnTo>
                    <a:pt x="64" y="0"/>
                  </a:lnTo>
                  <a:lnTo>
                    <a:pt x="64" y="279"/>
                  </a:lnTo>
                  <a:lnTo>
                    <a:pt x="231" y="279"/>
                  </a:lnTo>
                  <a:lnTo>
                    <a:pt x="231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4989" name="Rectangle 317"/>
            <p:cNvSpPr>
              <a:spLocks noChangeArrowheads="1"/>
            </p:cNvSpPr>
            <p:nvPr/>
          </p:nvSpPr>
          <p:spPr bwMode="auto">
            <a:xfrm>
              <a:off x="6382" y="206"/>
              <a:ext cx="31" cy="16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4990" name="Freeform 318"/>
            <p:cNvSpPr>
              <a:spLocks/>
            </p:cNvSpPr>
            <p:nvPr/>
          </p:nvSpPr>
          <p:spPr bwMode="auto">
            <a:xfrm>
              <a:off x="6441" y="206"/>
              <a:ext cx="147" cy="167"/>
            </a:xfrm>
            <a:custGeom>
              <a:avLst/>
              <a:gdLst/>
              <a:ahLst/>
              <a:cxnLst>
                <a:cxn ang="0">
                  <a:pos x="287" y="251"/>
                </a:cxn>
                <a:cxn ang="0">
                  <a:pos x="266" y="285"/>
                </a:cxn>
                <a:cxn ang="0">
                  <a:pos x="238" y="313"/>
                </a:cxn>
                <a:cxn ang="0">
                  <a:pos x="210" y="327"/>
                </a:cxn>
                <a:cxn ang="0">
                  <a:pos x="175" y="335"/>
                </a:cxn>
                <a:cxn ang="0">
                  <a:pos x="127" y="335"/>
                </a:cxn>
                <a:cxn ang="0">
                  <a:pos x="85" y="327"/>
                </a:cxn>
                <a:cxn ang="0">
                  <a:pos x="42" y="299"/>
                </a:cxn>
                <a:cxn ang="0">
                  <a:pos x="14" y="265"/>
                </a:cxn>
                <a:cxn ang="0">
                  <a:pos x="0" y="209"/>
                </a:cxn>
                <a:cxn ang="0">
                  <a:pos x="0" y="153"/>
                </a:cxn>
                <a:cxn ang="0">
                  <a:pos x="8" y="98"/>
                </a:cxn>
                <a:cxn ang="0">
                  <a:pos x="36" y="49"/>
                </a:cxn>
                <a:cxn ang="0">
                  <a:pos x="71" y="21"/>
                </a:cxn>
                <a:cxn ang="0">
                  <a:pos x="113" y="0"/>
                </a:cxn>
                <a:cxn ang="0">
                  <a:pos x="155" y="0"/>
                </a:cxn>
                <a:cxn ang="0">
                  <a:pos x="189" y="7"/>
                </a:cxn>
                <a:cxn ang="0">
                  <a:pos x="224" y="14"/>
                </a:cxn>
                <a:cxn ang="0">
                  <a:pos x="245" y="28"/>
                </a:cxn>
                <a:cxn ang="0">
                  <a:pos x="259" y="49"/>
                </a:cxn>
                <a:cxn ang="0">
                  <a:pos x="273" y="62"/>
                </a:cxn>
                <a:cxn ang="0">
                  <a:pos x="280" y="76"/>
                </a:cxn>
                <a:cxn ang="0">
                  <a:pos x="287" y="90"/>
                </a:cxn>
                <a:cxn ang="0">
                  <a:pos x="224" y="98"/>
                </a:cxn>
                <a:cxn ang="0">
                  <a:pos x="210" y="84"/>
                </a:cxn>
                <a:cxn ang="0">
                  <a:pos x="197" y="70"/>
                </a:cxn>
                <a:cxn ang="0">
                  <a:pos x="175" y="56"/>
                </a:cxn>
                <a:cxn ang="0">
                  <a:pos x="161" y="56"/>
                </a:cxn>
                <a:cxn ang="0">
                  <a:pos x="127" y="56"/>
                </a:cxn>
                <a:cxn ang="0">
                  <a:pos x="105" y="62"/>
                </a:cxn>
                <a:cxn ang="0">
                  <a:pos x="85" y="84"/>
                </a:cxn>
                <a:cxn ang="0">
                  <a:pos x="64" y="112"/>
                </a:cxn>
                <a:cxn ang="0">
                  <a:pos x="64" y="153"/>
                </a:cxn>
                <a:cxn ang="0">
                  <a:pos x="64" y="202"/>
                </a:cxn>
                <a:cxn ang="0">
                  <a:pos x="71" y="237"/>
                </a:cxn>
                <a:cxn ang="0">
                  <a:pos x="85" y="257"/>
                </a:cxn>
                <a:cxn ang="0">
                  <a:pos x="113" y="279"/>
                </a:cxn>
                <a:cxn ang="0">
                  <a:pos x="133" y="279"/>
                </a:cxn>
                <a:cxn ang="0">
                  <a:pos x="155" y="279"/>
                </a:cxn>
                <a:cxn ang="0">
                  <a:pos x="175" y="279"/>
                </a:cxn>
                <a:cxn ang="0">
                  <a:pos x="197" y="265"/>
                </a:cxn>
                <a:cxn ang="0">
                  <a:pos x="210" y="251"/>
                </a:cxn>
                <a:cxn ang="0">
                  <a:pos x="224" y="223"/>
                </a:cxn>
              </a:cxnLst>
              <a:rect l="0" t="0" r="r" b="b"/>
              <a:pathLst>
                <a:path w="294" h="335">
                  <a:moveTo>
                    <a:pt x="231" y="209"/>
                  </a:moveTo>
                  <a:lnTo>
                    <a:pt x="294" y="230"/>
                  </a:lnTo>
                  <a:lnTo>
                    <a:pt x="287" y="251"/>
                  </a:lnTo>
                  <a:lnTo>
                    <a:pt x="280" y="257"/>
                  </a:lnTo>
                  <a:lnTo>
                    <a:pt x="273" y="271"/>
                  </a:lnTo>
                  <a:lnTo>
                    <a:pt x="266" y="285"/>
                  </a:lnTo>
                  <a:lnTo>
                    <a:pt x="259" y="293"/>
                  </a:lnTo>
                  <a:lnTo>
                    <a:pt x="245" y="299"/>
                  </a:lnTo>
                  <a:lnTo>
                    <a:pt x="238" y="313"/>
                  </a:lnTo>
                  <a:lnTo>
                    <a:pt x="231" y="313"/>
                  </a:lnTo>
                  <a:lnTo>
                    <a:pt x="217" y="321"/>
                  </a:lnTo>
                  <a:lnTo>
                    <a:pt x="210" y="327"/>
                  </a:lnTo>
                  <a:lnTo>
                    <a:pt x="197" y="335"/>
                  </a:lnTo>
                  <a:lnTo>
                    <a:pt x="183" y="335"/>
                  </a:lnTo>
                  <a:lnTo>
                    <a:pt x="175" y="335"/>
                  </a:lnTo>
                  <a:lnTo>
                    <a:pt x="161" y="335"/>
                  </a:lnTo>
                  <a:lnTo>
                    <a:pt x="147" y="335"/>
                  </a:lnTo>
                  <a:lnTo>
                    <a:pt x="127" y="335"/>
                  </a:lnTo>
                  <a:lnTo>
                    <a:pt x="113" y="335"/>
                  </a:lnTo>
                  <a:lnTo>
                    <a:pt x="99" y="335"/>
                  </a:lnTo>
                  <a:lnTo>
                    <a:pt x="85" y="327"/>
                  </a:lnTo>
                  <a:lnTo>
                    <a:pt x="71" y="321"/>
                  </a:lnTo>
                  <a:lnTo>
                    <a:pt x="57" y="313"/>
                  </a:lnTo>
                  <a:lnTo>
                    <a:pt x="42" y="299"/>
                  </a:lnTo>
                  <a:lnTo>
                    <a:pt x="36" y="293"/>
                  </a:lnTo>
                  <a:lnTo>
                    <a:pt x="22" y="279"/>
                  </a:lnTo>
                  <a:lnTo>
                    <a:pt x="14" y="265"/>
                  </a:lnTo>
                  <a:lnTo>
                    <a:pt x="8" y="251"/>
                  </a:lnTo>
                  <a:lnTo>
                    <a:pt x="0" y="230"/>
                  </a:lnTo>
                  <a:lnTo>
                    <a:pt x="0" y="209"/>
                  </a:lnTo>
                  <a:lnTo>
                    <a:pt x="0" y="195"/>
                  </a:lnTo>
                  <a:lnTo>
                    <a:pt x="0" y="174"/>
                  </a:lnTo>
                  <a:lnTo>
                    <a:pt x="0" y="153"/>
                  </a:lnTo>
                  <a:lnTo>
                    <a:pt x="0" y="132"/>
                  </a:lnTo>
                  <a:lnTo>
                    <a:pt x="0" y="118"/>
                  </a:lnTo>
                  <a:lnTo>
                    <a:pt x="8" y="98"/>
                  </a:lnTo>
                  <a:lnTo>
                    <a:pt x="14" y="84"/>
                  </a:lnTo>
                  <a:lnTo>
                    <a:pt x="22" y="70"/>
                  </a:lnTo>
                  <a:lnTo>
                    <a:pt x="36" y="49"/>
                  </a:lnTo>
                  <a:lnTo>
                    <a:pt x="42" y="42"/>
                  </a:lnTo>
                  <a:lnTo>
                    <a:pt x="57" y="28"/>
                  </a:lnTo>
                  <a:lnTo>
                    <a:pt x="71" y="21"/>
                  </a:lnTo>
                  <a:lnTo>
                    <a:pt x="85" y="7"/>
                  </a:lnTo>
                  <a:lnTo>
                    <a:pt x="99" y="7"/>
                  </a:lnTo>
                  <a:lnTo>
                    <a:pt x="113" y="0"/>
                  </a:lnTo>
                  <a:lnTo>
                    <a:pt x="133" y="0"/>
                  </a:lnTo>
                  <a:lnTo>
                    <a:pt x="147" y="0"/>
                  </a:lnTo>
                  <a:lnTo>
                    <a:pt x="155" y="0"/>
                  </a:lnTo>
                  <a:lnTo>
                    <a:pt x="169" y="0"/>
                  </a:lnTo>
                  <a:lnTo>
                    <a:pt x="183" y="0"/>
                  </a:lnTo>
                  <a:lnTo>
                    <a:pt x="189" y="7"/>
                  </a:lnTo>
                  <a:lnTo>
                    <a:pt x="203" y="7"/>
                  </a:lnTo>
                  <a:lnTo>
                    <a:pt x="210" y="7"/>
                  </a:lnTo>
                  <a:lnTo>
                    <a:pt x="224" y="14"/>
                  </a:lnTo>
                  <a:lnTo>
                    <a:pt x="231" y="21"/>
                  </a:lnTo>
                  <a:lnTo>
                    <a:pt x="238" y="28"/>
                  </a:lnTo>
                  <a:lnTo>
                    <a:pt x="245" y="28"/>
                  </a:lnTo>
                  <a:lnTo>
                    <a:pt x="252" y="35"/>
                  </a:lnTo>
                  <a:lnTo>
                    <a:pt x="252" y="42"/>
                  </a:lnTo>
                  <a:lnTo>
                    <a:pt x="259" y="49"/>
                  </a:lnTo>
                  <a:lnTo>
                    <a:pt x="266" y="49"/>
                  </a:lnTo>
                  <a:lnTo>
                    <a:pt x="266" y="56"/>
                  </a:lnTo>
                  <a:lnTo>
                    <a:pt x="273" y="62"/>
                  </a:lnTo>
                  <a:lnTo>
                    <a:pt x="273" y="62"/>
                  </a:lnTo>
                  <a:lnTo>
                    <a:pt x="280" y="70"/>
                  </a:lnTo>
                  <a:lnTo>
                    <a:pt x="280" y="76"/>
                  </a:lnTo>
                  <a:lnTo>
                    <a:pt x="287" y="84"/>
                  </a:lnTo>
                  <a:lnTo>
                    <a:pt x="287" y="90"/>
                  </a:lnTo>
                  <a:lnTo>
                    <a:pt x="287" y="90"/>
                  </a:lnTo>
                  <a:lnTo>
                    <a:pt x="231" y="104"/>
                  </a:lnTo>
                  <a:lnTo>
                    <a:pt x="224" y="104"/>
                  </a:lnTo>
                  <a:lnTo>
                    <a:pt x="224" y="98"/>
                  </a:lnTo>
                  <a:lnTo>
                    <a:pt x="217" y="90"/>
                  </a:lnTo>
                  <a:lnTo>
                    <a:pt x="217" y="84"/>
                  </a:lnTo>
                  <a:lnTo>
                    <a:pt x="210" y="84"/>
                  </a:lnTo>
                  <a:lnTo>
                    <a:pt x="210" y="76"/>
                  </a:lnTo>
                  <a:lnTo>
                    <a:pt x="203" y="70"/>
                  </a:lnTo>
                  <a:lnTo>
                    <a:pt x="197" y="70"/>
                  </a:lnTo>
                  <a:lnTo>
                    <a:pt x="189" y="62"/>
                  </a:lnTo>
                  <a:lnTo>
                    <a:pt x="183" y="62"/>
                  </a:lnTo>
                  <a:lnTo>
                    <a:pt x="175" y="56"/>
                  </a:lnTo>
                  <a:lnTo>
                    <a:pt x="175" y="56"/>
                  </a:lnTo>
                  <a:lnTo>
                    <a:pt x="169" y="56"/>
                  </a:lnTo>
                  <a:lnTo>
                    <a:pt x="161" y="56"/>
                  </a:lnTo>
                  <a:lnTo>
                    <a:pt x="155" y="56"/>
                  </a:lnTo>
                  <a:lnTo>
                    <a:pt x="141" y="56"/>
                  </a:lnTo>
                  <a:lnTo>
                    <a:pt x="127" y="56"/>
                  </a:lnTo>
                  <a:lnTo>
                    <a:pt x="119" y="56"/>
                  </a:lnTo>
                  <a:lnTo>
                    <a:pt x="113" y="62"/>
                  </a:lnTo>
                  <a:lnTo>
                    <a:pt x="105" y="62"/>
                  </a:lnTo>
                  <a:lnTo>
                    <a:pt x="99" y="70"/>
                  </a:lnTo>
                  <a:lnTo>
                    <a:pt x="85" y="76"/>
                  </a:lnTo>
                  <a:lnTo>
                    <a:pt x="85" y="84"/>
                  </a:lnTo>
                  <a:lnTo>
                    <a:pt x="78" y="90"/>
                  </a:lnTo>
                  <a:lnTo>
                    <a:pt x="71" y="104"/>
                  </a:lnTo>
                  <a:lnTo>
                    <a:pt x="64" y="112"/>
                  </a:lnTo>
                  <a:lnTo>
                    <a:pt x="64" y="126"/>
                  </a:lnTo>
                  <a:lnTo>
                    <a:pt x="64" y="140"/>
                  </a:lnTo>
                  <a:lnTo>
                    <a:pt x="64" y="153"/>
                  </a:lnTo>
                  <a:lnTo>
                    <a:pt x="64" y="167"/>
                  </a:lnTo>
                  <a:lnTo>
                    <a:pt x="64" y="188"/>
                  </a:lnTo>
                  <a:lnTo>
                    <a:pt x="64" y="202"/>
                  </a:lnTo>
                  <a:lnTo>
                    <a:pt x="64" y="216"/>
                  </a:lnTo>
                  <a:lnTo>
                    <a:pt x="64" y="230"/>
                  </a:lnTo>
                  <a:lnTo>
                    <a:pt x="71" y="237"/>
                  </a:lnTo>
                  <a:lnTo>
                    <a:pt x="78" y="243"/>
                  </a:lnTo>
                  <a:lnTo>
                    <a:pt x="85" y="257"/>
                  </a:lnTo>
                  <a:lnTo>
                    <a:pt x="85" y="257"/>
                  </a:lnTo>
                  <a:lnTo>
                    <a:pt x="92" y="265"/>
                  </a:lnTo>
                  <a:lnTo>
                    <a:pt x="99" y="271"/>
                  </a:lnTo>
                  <a:lnTo>
                    <a:pt x="113" y="279"/>
                  </a:lnTo>
                  <a:lnTo>
                    <a:pt x="119" y="279"/>
                  </a:lnTo>
                  <a:lnTo>
                    <a:pt x="127" y="279"/>
                  </a:lnTo>
                  <a:lnTo>
                    <a:pt x="133" y="279"/>
                  </a:lnTo>
                  <a:lnTo>
                    <a:pt x="141" y="279"/>
                  </a:lnTo>
                  <a:lnTo>
                    <a:pt x="147" y="279"/>
                  </a:lnTo>
                  <a:lnTo>
                    <a:pt x="155" y="279"/>
                  </a:lnTo>
                  <a:lnTo>
                    <a:pt x="161" y="279"/>
                  </a:lnTo>
                  <a:lnTo>
                    <a:pt x="169" y="279"/>
                  </a:lnTo>
                  <a:lnTo>
                    <a:pt x="175" y="279"/>
                  </a:lnTo>
                  <a:lnTo>
                    <a:pt x="183" y="271"/>
                  </a:lnTo>
                  <a:lnTo>
                    <a:pt x="189" y="271"/>
                  </a:lnTo>
                  <a:lnTo>
                    <a:pt x="197" y="265"/>
                  </a:lnTo>
                  <a:lnTo>
                    <a:pt x="203" y="265"/>
                  </a:lnTo>
                  <a:lnTo>
                    <a:pt x="203" y="257"/>
                  </a:lnTo>
                  <a:lnTo>
                    <a:pt x="210" y="251"/>
                  </a:lnTo>
                  <a:lnTo>
                    <a:pt x="217" y="243"/>
                  </a:lnTo>
                  <a:lnTo>
                    <a:pt x="217" y="230"/>
                  </a:lnTo>
                  <a:lnTo>
                    <a:pt x="224" y="223"/>
                  </a:lnTo>
                  <a:lnTo>
                    <a:pt x="224" y="216"/>
                  </a:lnTo>
                  <a:lnTo>
                    <a:pt x="231" y="20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4991" name="Rectangle 319"/>
            <p:cNvSpPr>
              <a:spLocks noChangeArrowheads="1"/>
            </p:cNvSpPr>
            <p:nvPr/>
          </p:nvSpPr>
          <p:spPr bwMode="auto">
            <a:xfrm>
              <a:off x="6619" y="206"/>
              <a:ext cx="31" cy="16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4992" name="Freeform 320"/>
            <p:cNvSpPr>
              <a:spLocks/>
            </p:cNvSpPr>
            <p:nvPr/>
          </p:nvSpPr>
          <p:spPr bwMode="auto">
            <a:xfrm>
              <a:off x="2157" y="578"/>
              <a:ext cx="80" cy="91"/>
            </a:xfrm>
            <a:custGeom>
              <a:avLst/>
              <a:gdLst/>
              <a:ahLst/>
              <a:cxnLst>
                <a:cxn ang="0">
                  <a:pos x="63" y="181"/>
                </a:cxn>
                <a:cxn ang="0">
                  <a:pos x="0" y="0"/>
                </a:cxn>
                <a:cxn ang="0">
                  <a:pos x="28" y="0"/>
                </a:cxn>
                <a:cxn ang="0">
                  <a:pos x="63" y="111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63" y="125"/>
                </a:cxn>
                <a:cxn ang="0">
                  <a:pos x="63" y="132"/>
                </a:cxn>
                <a:cxn ang="0">
                  <a:pos x="63" y="132"/>
                </a:cxn>
                <a:cxn ang="0">
                  <a:pos x="70" y="132"/>
                </a:cxn>
                <a:cxn ang="0">
                  <a:pos x="70" y="139"/>
                </a:cxn>
                <a:cxn ang="0">
                  <a:pos x="70" y="139"/>
                </a:cxn>
                <a:cxn ang="0">
                  <a:pos x="70" y="146"/>
                </a:cxn>
                <a:cxn ang="0">
                  <a:pos x="70" y="146"/>
                </a:cxn>
                <a:cxn ang="0">
                  <a:pos x="70" y="146"/>
                </a:cxn>
                <a:cxn ang="0">
                  <a:pos x="70" y="146"/>
                </a:cxn>
                <a:cxn ang="0">
                  <a:pos x="70" y="146"/>
                </a:cxn>
                <a:cxn ang="0">
                  <a:pos x="77" y="139"/>
                </a:cxn>
                <a:cxn ang="0">
                  <a:pos x="77" y="139"/>
                </a:cxn>
                <a:cxn ang="0">
                  <a:pos x="77" y="132"/>
                </a:cxn>
                <a:cxn ang="0">
                  <a:pos x="77" y="132"/>
                </a:cxn>
                <a:cxn ang="0">
                  <a:pos x="84" y="132"/>
                </a:cxn>
                <a:cxn ang="0">
                  <a:pos x="84" y="125"/>
                </a:cxn>
                <a:cxn ang="0">
                  <a:pos x="84" y="125"/>
                </a:cxn>
                <a:cxn ang="0">
                  <a:pos x="84" y="118"/>
                </a:cxn>
                <a:cxn ang="0">
                  <a:pos x="84" y="118"/>
                </a:cxn>
                <a:cxn ang="0">
                  <a:pos x="126" y="0"/>
                </a:cxn>
                <a:cxn ang="0">
                  <a:pos x="161" y="0"/>
                </a:cxn>
                <a:cxn ang="0">
                  <a:pos x="91" y="181"/>
                </a:cxn>
                <a:cxn ang="0">
                  <a:pos x="63" y="181"/>
                </a:cxn>
              </a:cxnLst>
              <a:rect l="0" t="0" r="r" b="b"/>
              <a:pathLst>
                <a:path w="161" h="181">
                  <a:moveTo>
                    <a:pt x="63" y="181"/>
                  </a:moveTo>
                  <a:lnTo>
                    <a:pt x="0" y="0"/>
                  </a:lnTo>
                  <a:lnTo>
                    <a:pt x="28" y="0"/>
                  </a:lnTo>
                  <a:lnTo>
                    <a:pt x="63" y="111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63" y="125"/>
                  </a:lnTo>
                  <a:lnTo>
                    <a:pt x="63" y="132"/>
                  </a:lnTo>
                  <a:lnTo>
                    <a:pt x="63" y="132"/>
                  </a:lnTo>
                  <a:lnTo>
                    <a:pt x="70" y="132"/>
                  </a:lnTo>
                  <a:lnTo>
                    <a:pt x="70" y="139"/>
                  </a:lnTo>
                  <a:lnTo>
                    <a:pt x="70" y="139"/>
                  </a:lnTo>
                  <a:lnTo>
                    <a:pt x="70" y="146"/>
                  </a:lnTo>
                  <a:lnTo>
                    <a:pt x="70" y="146"/>
                  </a:lnTo>
                  <a:lnTo>
                    <a:pt x="70" y="146"/>
                  </a:lnTo>
                  <a:lnTo>
                    <a:pt x="70" y="146"/>
                  </a:lnTo>
                  <a:lnTo>
                    <a:pt x="70" y="146"/>
                  </a:lnTo>
                  <a:lnTo>
                    <a:pt x="77" y="139"/>
                  </a:lnTo>
                  <a:lnTo>
                    <a:pt x="77" y="139"/>
                  </a:lnTo>
                  <a:lnTo>
                    <a:pt x="77" y="132"/>
                  </a:lnTo>
                  <a:lnTo>
                    <a:pt x="77" y="132"/>
                  </a:lnTo>
                  <a:lnTo>
                    <a:pt x="84" y="132"/>
                  </a:lnTo>
                  <a:lnTo>
                    <a:pt x="84" y="125"/>
                  </a:lnTo>
                  <a:lnTo>
                    <a:pt x="84" y="125"/>
                  </a:lnTo>
                  <a:lnTo>
                    <a:pt x="84" y="118"/>
                  </a:lnTo>
                  <a:lnTo>
                    <a:pt x="84" y="118"/>
                  </a:lnTo>
                  <a:lnTo>
                    <a:pt x="126" y="0"/>
                  </a:lnTo>
                  <a:lnTo>
                    <a:pt x="161" y="0"/>
                  </a:lnTo>
                  <a:lnTo>
                    <a:pt x="91" y="181"/>
                  </a:lnTo>
                  <a:lnTo>
                    <a:pt x="63" y="18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4993" name="Freeform 321"/>
            <p:cNvSpPr>
              <a:spLocks noEditPoints="1"/>
            </p:cNvSpPr>
            <p:nvPr/>
          </p:nvSpPr>
          <p:spPr bwMode="auto">
            <a:xfrm>
              <a:off x="2296" y="578"/>
              <a:ext cx="78" cy="91"/>
            </a:xfrm>
            <a:custGeom>
              <a:avLst/>
              <a:gdLst/>
              <a:ahLst/>
              <a:cxnLst>
                <a:cxn ang="0">
                  <a:pos x="0" y="76"/>
                </a:cxn>
                <a:cxn ang="0">
                  <a:pos x="0" y="56"/>
                </a:cxn>
                <a:cxn ang="0">
                  <a:pos x="7" y="34"/>
                </a:cxn>
                <a:cxn ang="0">
                  <a:pos x="14" y="20"/>
                </a:cxn>
                <a:cxn ang="0">
                  <a:pos x="29" y="14"/>
                </a:cxn>
                <a:cxn ang="0">
                  <a:pos x="43" y="0"/>
                </a:cxn>
                <a:cxn ang="0">
                  <a:pos x="63" y="0"/>
                </a:cxn>
                <a:cxn ang="0">
                  <a:pos x="77" y="0"/>
                </a:cxn>
                <a:cxn ang="0">
                  <a:pos x="105" y="6"/>
                </a:cxn>
                <a:cxn ang="0">
                  <a:pos x="133" y="20"/>
                </a:cxn>
                <a:cxn ang="0">
                  <a:pos x="147" y="42"/>
                </a:cxn>
                <a:cxn ang="0">
                  <a:pos x="154" y="69"/>
                </a:cxn>
                <a:cxn ang="0">
                  <a:pos x="154" y="104"/>
                </a:cxn>
                <a:cxn ang="0">
                  <a:pos x="154" y="132"/>
                </a:cxn>
                <a:cxn ang="0">
                  <a:pos x="147" y="153"/>
                </a:cxn>
                <a:cxn ang="0">
                  <a:pos x="133" y="167"/>
                </a:cxn>
                <a:cxn ang="0">
                  <a:pos x="112" y="173"/>
                </a:cxn>
                <a:cxn ang="0">
                  <a:pos x="91" y="181"/>
                </a:cxn>
                <a:cxn ang="0">
                  <a:pos x="77" y="181"/>
                </a:cxn>
                <a:cxn ang="0">
                  <a:pos x="49" y="181"/>
                </a:cxn>
                <a:cxn ang="0">
                  <a:pos x="29" y="173"/>
                </a:cxn>
                <a:cxn ang="0">
                  <a:pos x="7" y="153"/>
                </a:cxn>
                <a:cxn ang="0">
                  <a:pos x="0" y="125"/>
                </a:cxn>
                <a:cxn ang="0">
                  <a:pos x="0" y="97"/>
                </a:cxn>
                <a:cxn ang="0">
                  <a:pos x="29" y="104"/>
                </a:cxn>
                <a:cxn ang="0">
                  <a:pos x="29" y="125"/>
                </a:cxn>
                <a:cxn ang="0">
                  <a:pos x="35" y="139"/>
                </a:cxn>
                <a:cxn ang="0">
                  <a:pos x="49" y="153"/>
                </a:cxn>
                <a:cxn ang="0">
                  <a:pos x="63" y="153"/>
                </a:cxn>
                <a:cxn ang="0">
                  <a:pos x="77" y="153"/>
                </a:cxn>
                <a:cxn ang="0">
                  <a:pos x="91" y="153"/>
                </a:cxn>
                <a:cxn ang="0">
                  <a:pos x="112" y="146"/>
                </a:cxn>
                <a:cxn ang="0">
                  <a:pos x="119" y="132"/>
                </a:cxn>
                <a:cxn ang="0">
                  <a:pos x="126" y="111"/>
                </a:cxn>
                <a:cxn ang="0">
                  <a:pos x="126" y="90"/>
                </a:cxn>
                <a:cxn ang="0">
                  <a:pos x="126" y="62"/>
                </a:cxn>
                <a:cxn ang="0">
                  <a:pos x="112" y="42"/>
                </a:cxn>
                <a:cxn ang="0">
                  <a:pos x="98" y="34"/>
                </a:cxn>
                <a:cxn ang="0">
                  <a:pos x="85" y="28"/>
                </a:cxn>
                <a:cxn ang="0">
                  <a:pos x="71" y="28"/>
                </a:cxn>
                <a:cxn ang="0">
                  <a:pos x="57" y="28"/>
                </a:cxn>
                <a:cxn ang="0">
                  <a:pos x="43" y="42"/>
                </a:cxn>
                <a:cxn ang="0">
                  <a:pos x="29" y="56"/>
                </a:cxn>
                <a:cxn ang="0">
                  <a:pos x="29" y="76"/>
                </a:cxn>
              </a:cxnLst>
              <a:rect l="0" t="0" r="r" b="b"/>
              <a:pathLst>
                <a:path w="154" h="181">
                  <a:moveTo>
                    <a:pt x="0" y="90"/>
                  </a:moveTo>
                  <a:lnTo>
                    <a:pt x="0" y="83"/>
                  </a:lnTo>
                  <a:lnTo>
                    <a:pt x="0" y="76"/>
                  </a:lnTo>
                  <a:lnTo>
                    <a:pt x="0" y="69"/>
                  </a:lnTo>
                  <a:lnTo>
                    <a:pt x="0" y="62"/>
                  </a:lnTo>
                  <a:lnTo>
                    <a:pt x="0" y="56"/>
                  </a:lnTo>
                  <a:lnTo>
                    <a:pt x="0" y="48"/>
                  </a:lnTo>
                  <a:lnTo>
                    <a:pt x="7" y="42"/>
                  </a:lnTo>
                  <a:lnTo>
                    <a:pt x="7" y="34"/>
                  </a:lnTo>
                  <a:lnTo>
                    <a:pt x="14" y="28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21" y="14"/>
                  </a:lnTo>
                  <a:lnTo>
                    <a:pt x="29" y="14"/>
                  </a:lnTo>
                  <a:lnTo>
                    <a:pt x="35" y="6"/>
                  </a:lnTo>
                  <a:lnTo>
                    <a:pt x="35" y="6"/>
                  </a:lnTo>
                  <a:lnTo>
                    <a:pt x="43" y="0"/>
                  </a:lnTo>
                  <a:lnTo>
                    <a:pt x="49" y="0"/>
                  </a:lnTo>
                  <a:lnTo>
                    <a:pt x="57" y="0"/>
                  </a:lnTo>
                  <a:lnTo>
                    <a:pt x="63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7" y="0"/>
                  </a:lnTo>
                  <a:lnTo>
                    <a:pt x="91" y="0"/>
                  </a:lnTo>
                  <a:lnTo>
                    <a:pt x="98" y="0"/>
                  </a:lnTo>
                  <a:lnTo>
                    <a:pt x="105" y="6"/>
                  </a:lnTo>
                  <a:lnTo>
                    <a:pt x="112" y="6"/>
                  </a:lnTo>
                  <a:lnTo>
                    <a:pt x="119" y="14"/>
                  </a:lnTo>
                  <a:lnTo>
                    <a:pt x="133" y="20"/>
                  </a:lnTo>
                  <a:lnTo>
                    <a:pt x="133" y="20"/>
                  </a:lnTo>
                  <a:lnTo>
                    <a:pt x="140" y="34"/>
                  </a:lnTo>
                  <a:lnTo>
                    <a:pt x="147" y="42"/>
                  </a:lnTo>
                  <a:lnTo>
                    <a:pt x="154" y="48"/>
                  </a:lnTo>
                  <a:lnTo>
                    <a:pt x="154" y="56"/>
                  </a:lnTo>
                  <a:lnTo>
                    <a:pt x="154" y="69"/>
                  </a:lnTo>
                  <a:lnTo>
                    <a:pt x="154" y="83"/>
                  </a:lnTo>
                  <a:lnTo>
                    <a:pt x="154" y="90"/>
                  </a:lnTo>
                  <a:lnTo>
                    <a:pt x="154" y="104"/>
                  </a:lnTo>
                  <a:lnTo>
                    <a:pt x="154" y="111"/>
                  </a:lnTo>
                  <a:lnTo>
                    <a:pt x="154" y="125"/>
                  </a:lnTo>
                  <a:lnTo>
                    <a:pt x="154" y="132"/>
                  </a:lnTo>
                  <a:lnTo>
                    <a:pt x="154" y="139"/>
                  </a:lnTo>
                  <a:lnTo>
                    <a:pt x="147" y="146"/>
                  </a:lnTo>
                  <a:lnTo>
                    <a:pt x="147" y="153"/>
                  </a:lnTo>
                  <a:lnTo>
                    <a:pt x="140" y="153"/>
                  </a:lnTo>
                  <a:lnTo>
                    <a:pt x="133" y="159"/>
                  </a:lnTo>
                  <a:lnTo>
                    <a:pt x="133" y="167"/>
                  </a:lnTo>
                  <a:lnTo>
                    <a:pt x="126" y="167"/>
                  </a:lnTo>
                  <a:lnTo>
                    <a:pt x="119" y="173"/>
                  </a:lnTo>
                  <a:lnTo>
                    <a:pt x="112" y="173"/>
                  </a:lnTo>
                  <a:lnTo>
                    <a:pt x="105" y="181"/>
                  </a:lnTo>
                  <a:lnTo>
                    <a:pt x="98" y="181"/>
                  </a:lnTo>
                  <a:lnTo>
                    <a:pt x="91" y="181"/>
                  </a:lnTo>
                  <a:lnTo>
                    <a:pt x="85" y="181"/>
                  </a:lnTo>
                  <a:lnTo>
                    <a:pt x="77" y="181"/>
                  </a:lnTo>
                  <a:lnTo>
                    <a:pt x="77" y="181"/>
                  </a:lnTo>
                  <a:lnTo>
                    <a:pt x="63" y="181"/>
                  </a:lnTo>
                  <a:lnTo>
                    <a:pt x="57" y="181"/>
                  </a:lnTo>
                  <a:lnTo>
                    <a:pt x="49" y="181"/>
                  </a:lnTo>
                  <a:lnTo>
                    <a:pt x="43" y="181"/>
                  </a:lnTo>
                  <a:lnTo>
                    <a:pt x="35" y="173"/>
                  </a:lnTo>
                  <a:lnTo>
                    <a:pt x="29" y="173"/>
                  </a:lnTo>
                  <a:lnTo>
                    <a:pt x="21" y="167"/>
                  </a:lnTo>
                  <a:lnTo>
                    <a:pt x="14" y="159"/>
                  </a:lnTo>
                  <a:lnTo>
                    <a:pt x="7" y="153"/>
                  </a:lnTo>
                  <a:lnTo>
                    <a:pt x="7" y="146"/>
                  </a:lnTo>
                  <a:lnTo>
                    <a:pt x="0" y="139"/>
                  </a:lnTo>
                  <a:lnTo>
                    <a:pt x="0" y="125"/>
                  </a:lnTo>
                  <a:lnTo>
                    <a:pt x="0" y="118"/>
                  </a:lnTo>
                  <a:lnTo>
                    <a:pt x="0" y="104"/>
                  </a:lnTo>
                  <a:lnTo>
                    <a:pt x="0" y="97"/>
                  </a:lnTo>
                  <a:lnTo>
                    <a:pt x="0" y="90"/>
                  </a:lnTo>
                  <a:close/>
                  <a:moveTo>
                    <a:pt x="29" y="90"/>
                  </a:moveTo>
                  <a:lnTo>
                    <a:pt x="29" y="104"/>
                  </a:lnTo>
                  <a:lnTo>
                    <a:pt x="29" y="111"/>
                  </a:lnTo>
                  <a:lnTo>
                    <a:pt x="29" y="118"/>
                  </a:lnTo>
                  <a:lnTo>
                    <a:pt x="29" y="125"/>
                  </a:lnTo>
                  <a:lnTo>
                    <a:pt x="29" y="132"/>
                  </a:lnTo>
                  <a:lnTo>
                    <a:pt x="35" y="139"/>
                  </a:lnTo>
                  <a:lnTo>
                    <a:pt x="35" y="139"/>
                  </a:lnTo>
                  <a:lnTo>
                    <a:pt x="43" y="146"/>
                  </a:lnTo>
                  <a:lnTo>
                    <a:pt x="43" y="146"/>
                  </a:lnTo>
                  <a:lnTo>
                    <a:pt x="49" y="153"/>
                  </a:lnTo>
                  <a:lnTo>
                    <a:pt x="57" y="153"/>
                  </a:lnTo>
                  <a:lnTo>
                    <a:pt x="57" y="153"/>
                  </a:lnTo>
                  <a:lnTo>
                    <a:pt x="63" y="153"/>
                  </a:lnTo>
                  <a:lnTo>
                    <a:pt x="71" y="153"/>
                  </a:lnTo>
                  <a:lnTo>
                    <a:pt x="71" y="153"/>
                  </a:lnTo>
                  <a:lnTo>
                    <a:pt x="77" y="153"/>
                  </a:lnTo>
                  <a:lnTo>
                    <a:pt x="85" y="153"/>
                  </a:lnTo>
                  <a:lnTo>
                    <a:pt x="85" y="153"/>
                  </a:lnTo>
                  <a:lnTo>
                    <a:pt x="91" y="153"/>
                  </a:lnTo>
                  <a:lnTo>
                    <a:pt x="98" y="153"/>
                  </a:lnTo>
                  <a:lnTo>
                    <a:pt x="105" y="146"/>
                  </a:lnTo>
                  <a:lnTo>
                    <a:pt x="112" y="146"/>
                  </a:lnTo>
                  <a:lnTo>
                    <a:pt x="112" y="139"/>
                  </a:lnTo>
                  <a:lnTo>
                    <a:pt x="119" y="139"/>
                  </a:lnTo>
                  <a:lnTo>
                    <a:pt x="119" y="132"/>
                  </a:lnTo>
                  <a:lnTo>
                    <a:pt x="126" y="125"/>
                  </a:lnTo>
                  <a:lnTo>
                    <a:pt x="126" y="118"/>
                  </a:lnTo>
                  <a:lnTo>
                    <a:pt x="126" y="111"/>
                  </a:lnTo>
                  <a:lnTo>
                    <a:pt x="126" y="104"/>
                  </a:lnTo>
                  <a:lnTo>
                    <a:pt x="126" y="97"/>
                  </a:lnTo>
                  <a:lnTo>
                    <a:pt x="126" y="90"/>
                  </a:lnTo>
                  <a:lnTo>
                    <a:pt x="126" y="83"/>
                  </a:lnTo>
                  <a:lnTo>
                    <a:pt x="126" y="69"/>
                  </a:lnTo>
                  <a:lnTo>
                    <a:pt x="126" y="62"/>
                  </a:lnTo>
                  <a:lnTo>
                    <a:pt x="119" y="56"/>
                  </a:lnTo>
                  <a:lnTo>
                    <a:pt x="119" y="48"/>
                  </a:lnTo>
                  <a:lnTo>
                    <a:pt x="112" y="42"/>
                  </a:lnTo>
                  <a:lnTo>
                    <a:pt x="112" y="42"/>
                  </a:lnTo>
                  <a:lnTo>
                    <a:pt x="105" y="34"/>
                  </a:lnTo>
                  <a:lnTo>
                    <a:pt x="98" y="34"/>
                  </a:lnTo>
                  <a:lnTo>
                    <a:pt x="98" y="28"/>
                  </a:lnTo>
                  <a:lnTo>
                    <a:pt x="91" y="28"/>
                  </a:lnTo>
                  <a:lnTo>
                    <a:pt x="85" y="28"/>
                  </a:lnTo>
                  <a:lnTo>
                    <a:pt x="77" y="28"/>
                  </a:lnTo>
                  <a:lnTo>
                    <a:pt x="77" y="28"/>
                  </a:lnTo>
                  <a:lnTo>
                    <a:pt x="71" y="28"/>
                  </a:lnTo>
                  <a:lnTo>
                    <a:pt x="63" y="28"/>
                  </a:lnTo>
                  <a:lnTo>
                    <a:pt x="57" y="28"/>
                  </a:lnTo>
                  <a:lnTo>
                    <a:pt x="57" y="28"/>
                  </a:lnTo>
                  <a:lnTo>
                    <a:pt x="49" y="34"/>
                  </a:lnTo>
                  <a:lnTo>
                    <a:pt x="43" y="34"/>
                  </a:lnTo>
                  <a:lnTo>
                    <a:pt x="43" y="42"/>
                  </a:lnTo>
                  <a:lnTo>
                    <a:pt x="35" y="42"/>
                  </a:lnTo>
                  <a:lnTo>
                    <a:pt x="35" y="48"/>
                  </a:lnTo>
                  <a:lnTo>
                    <a:pt x="29" y="56"/>
                  </a:lnTo>
                  <a:lnTo>
                    <a:pt x="29" y="62"/>
                  </a:lnTo>
                  <a:lnTo>
                    <a:pt x="29" y="69"/>
                  </a:lnTo>
                  <a:lnTo>
                    <a:pt x="29" y="76"/>
                  </a:lnTo>
                  <a:lnTo>
                    <a:pt x="29" y="83"/>
                  </a:lnTo>
                  <a:lnTo>
                    <a:pt x="29" y="9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4994" name="Freeform 322"/>
            <p:cNvSpPr>
              <a:spLocks noEditPoints="1"/>
            </p:cNvSpPr>
            <p:nvPr/>
          </p:nvSpPr>
          <p:spPr bwMode="auto">
            <a:xfrm>
              <a:off x="2398" y="547"/>
              <a:ext cx="73" cy="1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" y="83"/>
                </a:cxn>
                <a:cxn ang="0">
                  <a:pos x="36" y="69"/>
                </a:cxn>
                <a:cxn ang="0">
                  <a:pos x="50" y="63"/>
                </a:cxn>
                <a:cxn ang="0">
                  <a:pos x="70" y="63"/>
                </a:cxn>
                <a:cxn ang="0">
                  <a:pos x="84" y="63"/>
                </a:cxn>
                <a:cxn ang="0">
                  <a:pos x="105" y="69"/>
                </a:cxn>
                <a:cxn ang="0">
                  <a:pos x="119" y="77"/>
                </a:cxn>
                <a:cxn ang="0">
                  <a:pos x="133" y="97"/>
                </a:cxn>
                <a:cxn ang="0">
                  <a:pos x="140" y="119"/>
                </a:cxn>
                <a:cxn ang="0">
                  <a:pos x="147" y="139"/>
                </a:cxn>
                <a:cxn ang="0">
                  <a:pos x="147" y="167"/>
                </a:cxn>
                <a:cxn ang="0">
                  <a:pos x="140" y="195"/>
                </a:cxn>
                <a:cxn ang="0">
                  <a:pos x="126" y="222"/>
                </a:cxn>
                <a:cxn ang="0">
                  <a:pos x="112" y="236"/>
                </a:cxn>
                <a:cxn ang="0">
                  <a:pos x="92" y="244"/>
                </a:cxn>
                <a:cxn ang="0">
                  <a:pos x="70" y="244"/>
                </a:cxn>
                <a:cxn ang="0">
                  <a:pos x="50" y="244"/>
                </a:cxn>
                <a:cxn ang="0">
                  <a:pos x="36" y="236"/>
                </a:cxn>
                <a:cxn ang="0">
                  <a:pos x="28" y="222"/>
                </a:cxn>
                <a:cxn ang="0">
                  <a:pos x="28" y="153"/>
                </a:cxn>
                <a:cxn ang="0">
                  <a:pos x="28" y="174"/>
                </a:cxn>
                <a:cxn ang="0">
                  <a:pos x="28" y="181"/>
                </a:cxn>
                <a:cxn ang="0">
                  <a:pos x="28" y="195"/>
                </a:cxn>
                <a:cxn ang="0">
                  <a:pos x="28" y="202"/>
                </a:cxn>
                <a:cxn ang="0">
                  <a:pos x="42" y="209"/>
                </a:cxn>
                <a:cxn ang="0">
                  <a:pos x="50" y="216"/>
                </a:cxn>
                <a:cxn ang="0">
                  <a:pos x="64" y="216"/>
                </a:cxn>
                <a:cxn ang="0">
                  <a:pos x="78" y="216"/>
                </a:cxn>
                <a:cxn ang="0">
                  <a:pos x="92" y="216"/>
                </a:cxn>
                <a:cxn ang="0">
                  <a:pos x="105" y="202"/>
                </a:cxn>
                <a:cxn ang="0">
                  <a:pos x="119" y="188"/>
                </a:cxn>
                <a:cxn ang="0">
                  <a:pos x="119" y="167"/>
                </a:cxn>
                <a:cxn ang="0">
                  <a:pos x="119" y="146"/>
                </a:cxn>
                <a:cxn ang="0">
                  <a:pos x="112" y="119"/>
                </a:cxn>
                <a:cxn ang="0">
                  <a:pos x="105" y="105"/>
                </a:cxn>
                <a:cxn ang="0">
                  <a:pos x="92" y="91"/>
                </a:cxn>
                <a:cxn ang="0">
                  <a:pos x="78" y="91"/>
                </a:cxn>
                <a:cxn ang="0">
                  <a:pos x="64" y="91"/>
                </a:cxn>
                <a:cxn ang="0">
                  <a:pos x="50" y="97"/>
                </a:cxn>
                <a:cxn ang="0">
                  <a:pos x="36" y="105"/>
                </a:cxn>
                <a:cxn ang="0">
                  <a:pos x="28" y="125"/>
                </a:cxn>
                <a:cxn ang="0">
                  <a:pos x="28" y="146"/>
                </a:cxn>
              </a:cxnLst>
              <a:rect l="0" t="0" r="r" b="b"/>
              <a:pathLst>
                <a:path w="147" h="244">
                  <a:moveTo>
                    <a:pt x="28" y="244"/>
                  </a:moveTo>
                  <a:lnTo>
                    <a:pt x="0" y="244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83"/>
                  </a:lnTo>
                  <a:lnTo>
                    <a:pt x="28" y="83"/>
                  </a:lnTo>
                  <a:lnTo>
                    <a:pt x="28" y="77"/>
                  </a:lnTo>
                  <a:lnTo>
                    <a:pt x="36" y="77"/>
                  </a:lnTo>
                  <a:lnTo>
                    <a:pt x="36" y="69"/>
                  </a:lnTo>
                  <a:lnTo>
                    <a:pt x="42" y="69"/>
                  </a:lnTo>
                  <a:lnTo>
                    <a:pt x="50" y="63"/>
                  </a:lnTo>
                  <a:lnTo>
                    <a:pt x="50" y="63"/>
                  </a:lnTo>
                  <a:lnTo>
                    <a:pt x="56" y="63"/>
                  </a:lnTo>
                  <a:lnTo>
                    <a:pt x="64" y="63"/>
                  </a:lnTo>
                  <a:lnTo>
                    <a:pt x="70" y="63"/>
                  </a:lnTo>
                  <a:lnTo>
                    <a:pt x="70" y="63"/>
                  </a:lnTo>
                  <a:lnTo>
                    <a:pt x="78" y="63"/>
                  </a:lnTo>
                  <a:lnTo>
                    <a:pt x="84" y="63"/>
                  </a:lnTo>
                  <a:lnTo>
                    <a:pt x="92" y="63"/>
                  </a:lnTo>
                  <a:lnTo>
                    <a:pt x="98" y="63"/>
                  </a:lnTo>
                  <a:lnTo>
                    <a:pt x="105" y="69"/>
                  </a:lnTo>
                  <a:lnTo>
                    <a:pt x="112" y="69"/>
                  </a:lnTo>
                  <a:lnTo>
                    <a:pt x="112" y="77"/>
                  </a:lnTo>
                  <a:lnTo>
                    <a:pt x="119" y="77"/>
                  </a:lnTo>
                  <a:lnTo>
                    <a:pt x="126" y="83"/>
                  </a:lnTo>
                  <a:lnTo>
                    <a:pt x="126" y="91"/>
                  </a:lnTo>
                  <a:lnTo>
                    <a:pt x="133" y="97"/>
                  </a:lnTo>
                  <a:lnTo>
                    <a:pt x="133" y="105"/>
                  </a:lnTo>
                  <a:lnTo>
                    <a:pt x="140" y="111"/>
                  </a:lnTo>
                  <a:lnTo>
                    <a:pt x="140" y="119"/>
                  </a:lnTo>
                  <a:lnTo>
                    <a:pt x="147" y="125"/>
                  </a:lnTo>
                  <a:lnTo>
                    <a:pt x="147" y="132"/>
                  </a:lnTo>
                  <a:lnTo>
                    <a:pt x="147" y="139"/>
                  </a:lnTo>
                  <a:lnTo>
                    <a:pt x="147" y="146"/>
                  </a:lnTo>
                  <a:lnTo>
                    <a:pt x="147" y="153"/>
                  </a:lnTo>
                  <a:lnTo>
                    <a:pt x="147" y="167"/>
                  </a:lnTo>
                  <a:lnTo>
                    <a:pt x="147" y="181"/>
                  </a:lnTo>
                  <a:lnTo>
                    <a:pt x="147" y="188"/>
                  </a:lnTo>
                  <a:lnTo>
                    <a:pt x="140" y="195"/>
                  </a:lnTo>
                  <a:lnTo>
                    <a:pt x="140" y="202"/>
                  </a:lnTo>
                  <a:lnTo>
                    <a:pt x="133" y="209"/>
                  </a:lnTo>
                  <a:lnTo>
                    <a:pt x="126" y="222"/>
                  </a:lnTo>
                  <a:lnTo>
                    <a:pt x="126" y="222"/>
                  </a:lnTo>
                  <a:lnTo>
                    <a:pt x="119" y="230"/>
                  </a:lnTo>
                  <a:lnTo>
                    <a:pt x="112" y="236"/>
                  </a:lnTo>
                  <a:lnTo>
                    <a:pt x="105" y="244"/>
                  </a:lnTo>
                  <a:lnTo>
                    <a:pt x="98" y="244"/>
                  </a:lnTo>
                  <a:lnTo>
                    <a:pt x="92" y="244"/>
                  </a:lnTo>
                  <a:lnTo>
                    <a:pt x="84" y="244"/>
                  </a:lnTo>
                  <a:lnTo>
                    <a:pt x="78" y="244"/>
                  </a:lnTo>
                  <a:lnTo>
                    <a:pt x="70" y="244"/>
                  </a:lnTo>
                  <a:lnTo>
                    <a:pt x="64" y="244"/>
                  </a:lnTo>
                  <a:lnTo>
                    <a:pt x="56" y="244"/>
                  </a:lnTo>
                  <a:lnTo>
                    <a:pt x="50" y="244"/>
                  </a:lnTo>
                  <a:lnTo>
                    <a:pt x="50" y="244"/>
                  </a:lnTo>
                  <a:lnTo>
                    <a:pt x="42" y="236"/>
                  </a:lnTo>
                  <a:lnTo>
                    <a:pt x="36" y="236"/>
                  </a:lnTo>
                  <a:lnTo>
                    <a:pt x="36" y="230"/>
                  </a:lnTo>
                  <a:lnTo>
                    <a:pt x="28" y="230"/>
                  </a:lnTo>
                  <a:lnTo>
                    <a:pt x="28" y="222"/>
                  </a:lnTo>
                  <a:lnTo>
                    <a:pt x="28" y="222"/>
                  </a:lnTo>
                  <a:lnTo>
                    <a:pt x="28" y="244"/>
                  </a:lnTo>
                  <a:close/>
                  <a:moveTo>
                    <a:pt x="28" y="153"/>
                  </a:moveTo>
                  <a:lnTo>
                    <a:pt x="28" y="160"/>
                  </a:lnTo>
                  <a:lnTo>
                    <a:pt x="28" y="167"/>
                  </a:lnTo>
                  <a:lnTo>
                    <a:pt x="28" y="174"/>
                  </a:lnTo>
                  <a:lnTo>
                    <a:pt x="28" y="174"/>
                  </a:lnTo>
                  <a:lnTo>
                    <a:pt x="28" y="181"/>
                  </a:lnTo>
                  <a:lnTo>
                    <a:pt x="28" y="181"/>
                  </a:lnTo>
                  <a:lnTo>
                    <a:pt x="28" y="188"/>
                  </a:lnTo>
                  <a:lnTo>
                    <a:pt x="28" y="188"/>
                  </a:lnTo>
                  <a:lnTo>
                    <a:pt x="28" y="195"/>
                  </a:lnTo>
                  <a:lnTo>
                    <a:pt x="28" y="195"/>
                  </a:lnTo>
                  <a:lnTo>
                    <a:pt x="28" y="195"/>
                  </a:lnTo>
                  <a:lnTo>
                    <a:pt x="28" y="202"/>
                  </a:lnTo>
                  <a:lnTo>
                    <a:pt x="36" y="202"/>
                  </a:lnTo>
                  <a:lnTo>
                    <a:pt x="36" y="209"/>
                  </a:lnTo>
                  <a:lnTo>
                    <a:pt x="42" y="209"/>
                  </a:lnTo>
                  <a:lnTo>
                    <a:pt x="42" y="216"/>
                  </a:lnTo>
                  <a:lnTo>
                    <a:pt x="50" y="216"/>
                  </a:lnTo>
                  <a:lnTo>
                    <a:pt x="50" y="216"/>
                  </a:lnTo>
                  <a:lnTo>
                    <a:pt x="56" y="216"/>
                  </a:lnTo>
                  <a:lnTo>
                    <a:pt x="56" y="216"/>
                  </a:lnTo>
                  <a:lnTo>
                    <a:pt x="64" y="216"/>
                  </a:lnTo>
                  <a:lnTo>
                    <a:pt x="64" y="216"/>
                  </a:lnTo>
                  <a:lnTo>
                    <a:pt x="70" y="216"/>
                  </a:lnTo>
                  <a:lnTo>
                    <a:pt x="78" y="216"/>
                  </a:lnTo>
                  <a:lnTo>
                    <a:pt x="78" y="216"/>
                  </a:lnTo>
                  <a:lnTo>
                    <a:pt x="84" y="216"/>
                  </a:lnTo>
                  <a:lnTo>
                    <a:pt x="92" y="216"/>
                  </a:lnTo>
                  <a:lnTo>
                    <a:pt x="98" y="209"/>
                  </a:lnTo>
                  <a:lnTo>
                    <a:pt x="105" y="209"/>
                  </a:lnTo>
                  <a:lnTo>
                    <a:pt x="105" y="202"/>
                  </a:lnTo>
                  <a:lnTo>
                    <a:pt x="112" y="202"/>
                  </a:lnTo>
                  <a:lnTo>
                    <a:pt x="112" y="195"/>
                  </a:lnTo>
                  <a:lnTo>
                    <a:pt x="119" y="188"/>
                  </a:lnTo>
                  <a:lnTo>
                    <a:pt x="119" y="181"/>
                  </a:lnTo>
                  <a:lnTo>
                    <a:pt x="119" y="174"/>
                  </a:lnTo>
                  <a:lnTo>
                    <a:pt x="119" y="167"/>
                  </a:lnTo>
                  <a:lnTo>
                    <a:pt x="119" y="160"/>
                  </a:lnTo>
                  <a:lnTo>
                    <a:pt x="119" y="153"/>
                  </a:lnTo>
                  <a:lnTo>
                    <a:pt x="119" y="146"/>
                  </a:lnTo>
                  <a:lnTo>
                    <a:pt x="119" y="132"/>
                  </a:lnTo>
                  <a:lnTo>
                    <a:pt x="119" y="125"/>
                  </a:lnTo>
                  <a:lnTo>
                    <a:pt x="112" y="119"/>
                  </a:lnTo>
                  <a:lnTo>
                    <a:pt x="112" y="111"/>
                  </a:lnTo>
                  <a:lnTo>
                    <a:pt x="105" y="105"/>
                  </a:lnTo>
                  <a:lnTo>
                    <a:pt x="105" y="105"/>
                  </a:lnTo>
                  <a:lnTo>
                    <a:pt x="98" y="97"/>
                  </a:lnTo>
                  <a:lnTo>
                    <a:pt x="92" y="97"/>
                  </a:lnTo>
                  <a:lnTo>
                    <a:pt x="92" y="91"/>
                  </a:lnTo>
                  <a:lnTo>
                    <a:pt x="84" y="91"/>
                  </a:lnTo>
                  <a:lnTo>
                    <a:pt x="84" y="91"/>
                  </a:lnTo>
                  <a:lnTo>
                    <a:pt x="78" y="91"/>
                  </a:lnTo>
                  <a:lnTo>
                    <a:pt x="78" y="91"/>
                  </a:lnTo>
                  <a:lnTo>
                    <a:pt x="70" y="91"/>
                  </a:lnTo>
                  <a:lnTo>
                    <a:pt x="64" y="91"/>
                  </a:lnTo>
                  <a:lnTo>
                    <a:pt x="56" y="91"/>
                  </a:lnTo>
                  <a:lnTo>
                    <a:pt x="56" y="91"/>
                  </a:lnTo>
                  <a:lnTo>
                    <a:pt x="50" y="97"/>
                  </a:lnTo>
                  <a:lnTo>
                    <a:pt x="42" y="97"/>
                  </a:lnTo>
                  <a:lnTo>
                    <a:pt x="42" y="105"/>
                  </a:lnTo>
                  <a:lnTo>
                    <a:pt x="36" y="105"/>
                  </a:lnTo>
                  <a:lnTo>
                    <a:pt x="36" y="111"/>
                  </a:lnTo>
                  <a:lnTo>
                    <a:pt x="28" y="119"/>
                  </a:lnTo>
                  <a:lnTo>
                    <a:pt x="28" y="125"/>
                  </a:lnTo>
                  <a:lnTo>
                    <a:pt x="28" y="132"/>
                  </a:lnTo>
                  <a:lnTo>
                    <a:pt x="28" y="139"/>
                  </a:lnTo>
                  <a:lnTo>
                    <a:pt x="28" y="146"/>
                  </a:lnTo>
                  <a:lnTo>
                    <a:pt x="28" y="1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4995" name="Freeform 323"/>
            <p:cNvSpPr>
              <a:spLocks/>
            </p:cNvSpPr>
            <p:nvPr/>
          </p:nvSpPr>
          <p:spPr bwMode="auto">
            <a:xfrm>
              <a:off x="2488" y="578"/>
              <a:ext cx="81" cy="91"/>
            </a:xfrm>
            <a:custGeom>
              <a:avLst/>
              <a:gdLst/>
              <a:ahLst/>
              <a:cxnLst>
                <a:cxn ang="0">
                  <a:pos x="153" y="132"/>
                </a:cxn>
                <a:cxn ang="0">
                  <a:pos x="146" y="153"/>
                </a:cxn>
                <a:cxn ang="0">
                  <a:pos x="132" y="167"/>
                </a:cxn>
                <a:cxn ang="0">
                  <a:pos x="111" y="181"/>
                </a:cxn>
                <a:cxn ang="0">
                  <a:pos x="97" y="181"/>
                </a:cxn>
                <a:cxn ang="0">
                  <a:pos x="69" y="181"/>
                </a:cxn>
                <a:cxn ang="0">
                  <a:pos x="41" y="181"/>
                </a:cxn>
                <a:cxn ang="0">
                  <a:pos x="21" y="167"/>
                </a:cxn>
                <a:cxn ang="0">
                  <a:pos x="7" y="146"/>
                </a:cxn>
                <a:cxn ang="0">
                  <a:pos x="0" y="118"/>
                </a:cxn>
                <a:cxn ang="0">
                  <a:pos x="0" y="90"/>
                </a:cxn>
                <a:cxn ang="0">
                  <a:pos x="0" y="62"/>
                </a:cxn>
                <a:cxn ang="0">
                  <a:pos x="7" y="42"/>
                </a:cxn>
                <a:cxn ang="0">
                  <a:pos x="13" y="20"/>
                </a:cxn>
                <a:cxn ang="0">
                  <a:pos x="35" y="6"/>
                </a:cxn>
                <a:cxn ang="0">
                  <a:pos x="55" y="0"/>
                </a:cxn>
                <a:cxn ang="0">
                  <a:pos x="69" y="0"/>
                </a:cxn>
                <a:cxn ang="0">
                  <a:pos x="91" y="0"/>
                </a:cxn>
                <a:cxn ang="0">
                  <a:pos x="111" y="6"/>
                </a:cxn>
                <a:cxn ang="0">
                  <a:pos x="132" y="20"/>
                </a:cxn>
                <a:cxn ang="0">
                  <a:pos x="139" y="34"/>
                </a:cxn>
                <a:cxn ang="0">
                  <a:pos x="146" y="48"/>
                </a:cxn>
                <a:cxn ang="0">
                  <a:pos x="119" y="48"/>
                </a:cxn>
                <a:cxn ang="0">
                  <a:pos x="111" y="42"/>
                </a:cxn>
                <a:cxn ang="0">
                  <a:pos x="105" y="34"/>
                </a:cxn>
                <a:cxn ang="0">
                  <a:pos x="91" y="28"/>
                </a:cxn>
                <a:cxn ang="0">
                  <a:pos x="77" y="28"/>
                </a:cxn>
                <a:cxn ang="0">
                  <a:pos x="63" y="28"/>
                </a:cxn>
                <a:cxn ang="0">
                  <a:pos x="49" y="34"/>
                </a:cxn>
                <a:cxn ang="0">
                  <a:pos x="35" y="42"/>
                </a:cxn>
                <a:cxn ang="0">
                  <a:pos x="27" y="62"/>
                </a:cxn>
                <a:cxn ang="0">
                  <a:pos x="27" y="83"/>
                </a:cxn>
                <a:cxn ang="0">
                  <a:pos x="27" y="111"/>
                </a:cxn>
                <a:cxn ang="0">
                  <a:pos x="27" y="132"/>
                </a:cxn>
                <a:cxn ang="0">
                  <a:pos x="41" y="146"/>
                </a:cxn>
                <a:cxn ang="0">
                  <a:pos x="55" y="153"/>
                </a:cxn>
                <a:cxn ang="0">
                  <a:pos x="69" y="153"/>
                </a:cxn>
                <a:cxn ang="0">
                  <a:pos x="77" y="153"/>
                </a:cxn>
                <a:cxn ang="0">
                  <a:pos x="97" y="153"/>
                </a:cxn>
                <a:cxn ang="0">
                  <a:pos x="111" y="146"/>
                </a:cxn>
                <a:cxn ang="0">
                  <a:pos x="119" y="139"/>
                </a:cxn>
                <a:cxn ang="0">
                  <a:pos x="125" y="125"/>
                </a:cxn>
              </a:cxnLst>
              <a:rect l="0" t="0" r="r" b="b"/>
              <a:pathLst>
                <a:path w="160" h="181">
                  <a:moveTo>
                    <a:pt x="132" y="111"/>
                  </a:moveTo>
                  <a:lnTo>
                    <a:pt x="160" y="118"/>
                  </a:lnTo>
                  <a:lnTo>
                    <a:pt x="153" y="132"/>
                  </a:lnTo>
                  <a:lnTo>
                    <a:pt x="153" y="139"/>
                  </a:lnTo>
                  <a:lnTo>
                    <a:pt x="146" y="146"/>
                  </a:lnTo>
                  <a:lnTo>
                    <a:pt x="146" y="153"/>
                  </a:lnTo>
                  <a:lnTo>
                    <a:pt x="139" y="159"/>
                  </a:lnTo>
                  <a:lnTo>
                    <a:pt x="139" y="167"/>
                  </a:lnTo>
                  <a:lnTo>
                    <a:pt x="132" y="167"/>
                  </a:lnTo>
                  <a:lnTo>
                    <a:pt x="125" y="173"/>
                  </a:lnTo>
                  <a:lnTo>
                    <a:pt x="119" y="173"/>
                  </a:lnTo>
                  <a:lnTo>
                    <a:pt x="111" y="181"/>
                  </a:lnTo>
                  <a:lnTo>
                    <a:pt x="105" y="181"/>
                  </a:lnTo>
                  <a:lnTo>
                    <a:pt x="105" y="181"/>
                  </a:lnTo>
                  <a:lnTo>
                    <a:pt x="97" y="181"/>
                  </a:lnTo>
                  <a:lnTo>
                    <a:pt x="91" y="181"/>
                  </a:lnTo>
                  <a:lnTo>
                    <a:pt x="83" y="181"/>
                  </a:lnTo>
                  <a:lnTo>
                    <a:pt x="69" y="181"/>
                  </a:lnTo>
                  <a:lnTo>
                    <a:pt x="63" y="181"/>
                  </a:lnTo>
                  <a:lnTo>
                    <a:pt x="49" y="181"/>
                  </a:lnTo>
                  <a:lnTo>
                    <a:pt x="41" y="181"/>
                  </a:lnTo>
                  <a:lnTo>
                    <a:pt x="35" y="173"/>
                  </a:lnTo>
                  <a:lnTo>
                    <a:pt x="27" y="173"/>
                  </a:lnTo>
                  <a:lnTo>
                    <a:pt x="21" y="167"/>
                  </a:lnTo>
                  <a:lnTo>
                    <a:pt x="13" y="159"/>
                  </a:lnTo>
                  <a:lnTo>
                    <a:pt x="7" y="153"/>
                  </a:lnTo>
                  <a:lnTo>
                    <a:pt x="7" y="146"/>
                  </a:lnTo>
                  <a:lnTo>
                    <a:pt x="0" y="139"/>
                  </a:lnTo>
                  <a:lnTo>
                    <a:pt x="0" y="125"/>
                  </a:lnTo>
                  <a:lnTo>
                    <a:pt x="0" y="118"/>
                  </a:lnTo>
                  <a:lnTo>
                    <a:pt x="0" y="104"/>
                  </a:lnTo>
                  <a:lnTo>
                    <a:pt x="0" y="97"/>
                  </a:lnTo>
                  <a:lnTo>
                    <a:pt x="0" y="90"/>
                  </a:lnTo>
                  <a:lnTo>
                    <a:pt x="0" y="83"/>
                  </a:lnTo>
                  <a:lnTo>
                    <a:pt x="0" y="69"/>
                  </a:lnTo>
                  <a:lnTo>
                    <a:pt x="0" y="62"/>
                  </a:lnTo>
                  <a:lnTo>
                    <a:pt x="0" y="56"/>
                  </a:lnTo>
                  <a:lnTo>
                    <a:pt x="0" y="48"/>
                  </a:lnTo>
                  <a:lnTo>
                    <a:pt x="7" y="42"/>
                  </a:lnTo>
                  <a:lnTo>
                    <a:pt x="7" y="34"/>
                  </a:lnTo>
                  <a:lnTo>
                    <a:pt x="13" y="28"/>
                  </a:lnTo>
                  <a:lnTo>
                    <a:pt x="13" y="20"/>
                  </a:lnTo>
                  <a:lnTo>
                    <a:pt x="21" y="20"/>
                  </a:lnTo>
                  <a:lnTo>
                    <a:pt x="27" y="14"/>
                  </a:lnTo>
                  <a:lnTo>
                    <a:pt x="35" y="6"/>
                  </a:lnTo>
                  <a:lnTo>
                    <a:pt x="41" y="6"/>
                  </a:lnTo>
                  <a:lnTo>
                    <a:pt x="49" y="0"/>
                  </a:lnTo>
                  <a:lnTo>
                    <a:pt x="55" y="0"/>
                  </a:lnTo>
                  <a:lnTo>
                    <a:pt x="63" y="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77" y="0"/>
                  </a:lnTo>
                  <a:lnTo>
                    <a:pt x="83" y="0"/>
                  </a:lnTo>
                  <a:lnTo>
                    <a:pt x="91" y="0"/>
                  </a:lnTo>
                  <a:lnTo>
                    <a:pt x="97" y="0"/>
                  </a:lnTo>
                  <a:lnTo>
                    <a:pt x="105" y="6"/>
                  </a:lnTo>
                  <a:lnTo>
                    <a:pt x="111" y="6"/>
                  </a:lnTo>
                  <a:lnTo>
                    <a:pt x="119" y="14"/>
                  </a:lnTo>
                  <a:lnTo>
                    <a:pt x="125" y="14"/>
                  </a:lnTo>
                  <a:lnTo>
                    <a:pt x="132" y="20"/>
                  </a:lnTo>
                  <a:lnTo>
                    <a:pt x="132" y="28"/>
                  </a:lnTo>
                  <a:lnTo>
                    <a:pt x="139" y="28"/>
                  </a:lnTo>
                  <a:lnTo>
                    <a:pt x="139" y="34"/>
                  </a:lnTo>
                  <a:lnTo>
                    <a:pt x="146" y="42"/>
                  </a:lnTo>
                  <a:lnTo>
                    <a:pt x="146" y="48"/>
                  </a:lnTo>
                  <a:lnTo>
                    <a:pt x="146" y="48"/>
                  </a:lnTo>
                  <a:lnTo>
                    <a:pt x="125" y="56"/>
                  </a:lnTo>
                  <a:lnTo>
                    <a:pt x="119" y="56"/>
                  </a:lnTo>
                  <a:lnTo>
                    <a:pt x="119" y="48"/>
                  </a:lnTo>
                  <a:lnTo>
                    <a:pt x="119" y="48"/>
                  </a:lnTo>
                  <a:lnTo>
                    <a:pt x="111" y="48"/>
                  </a:lnTo>
                  <a:lnTo>
                    <a:pt x="111" y="42"/>
                  </a:lnTo>
                  <a:lnTo>
                    <a:pt x="111" y="42"/>
                  </a:lnTo>
                  <a:lnTo>
                    <a:pt x="105" y="34"/>
                  </a:lnTo>
                  <a:lnTo>
                    <a:pt x="105" y="34"/>
                  </a:lnTo>
                  <a:lnTo>
                    <a:pt x="97" y="28"/>
                  </a:lnTo>
                  <a:lnTo>
                    <a:pt x="97" y="28"/>
                  </a:lnTo>
                  <a:lnTo>
                    <a:pt x="91" y="28"/>
                  </a:lnTo>
                  <a:lnTo>
                    <a:pt x="91" y="28"/>
                  </a:lnTo>
                  <a:lnTo>
                    <a:pt x="83" y="28"/>
                  </a:lnTo>
                  <a:lnTo>
                    <a:pt x="77" y="28"/>
                  </a:lnTo>
                  <a:lnTo>
                    <a:pt x="77" y="28"/>
                  </a:lnTo>
                  <a:lnTo>
                    <a:pt x="69" y="28"/>
                  </a:lnTo>
                  <a:lnTo>
                    <a:pt x="63" y="28"/>
                  </a:lnTo>
                  <a:lnTo>
                    <a:pt x="55" y="28"/>
                  </a:lnTo>
                  <a:lnTo>
                    <a:pt x="55" y="28"/>
                  </a:lnTo>
                  <a:lnTo>
                    <a:pt x="49" y="34"/>
                  </a:lnTo>
                  <a:lnTo>
                    <a:pt x="41" y="34"/>
                  </a:lnTo>
                  <a:lnTo>
                    <a:pt x="41" y="42"/>
                  </a:lnTo>
                  <a:lnTo>
                    <a:pt x="35" y="42"/>
                  </a:lnTo>
                  <a:lnTo>
                    <a:pt x="35" y="48"/>
                  </a:lnTo>
                  <a:lnTo>
                    <a:pt x="27" y="56"/>
                  </a:lnTo>
                  <a:lnTo>
                    <a:pt x="27" y="62"/>
                  </a:lnTo>
                  <a:lnTo>
                    <a:pt x="27" y="69"/>
                  </a:lnTo>
                  <a:lnTo>
                    <a:pt x="27" y="76"/>
                  </a:lnTo>
                  <a:lnTo>
                    <a:pt x="27" y="83"/>
                  </a:lnTo>
                  <a:lnTo>
                    <a:pt x="27" y="90"/>
                  </a:lnTo>
                  <a:lnTo>
                    <a:pt x="27" y="104"/>
                  </a:lnTo>
                  <a:lnTo>
                    <a:pt x="27" y="111"/>
                  </a:lnTo>
                  <a:lnTo>
                    <a:pt x="27" y="118"/>
                  </a:lnTo>
                  <a:lnTo>
                    <a:pt x="27" y="125"/>
                  </a:lnTo>
                  <a:lnTo>
                    <a:pt x="27" y="132"/>
                  </a:lnTo>
                  <a:lnTo>
                    <a:pt x="35" y="139"/>
                  </a:lnTo>
                  <a:lnTo>
                    <a:pt x="35" y="139"/>
                  </a:lnTo>
                  <a:lnTo>
                    <a:pt x="41" y="146"/>
                  </a:lnTo>
                  <a:lnTo>
                    <a:pt x="41" y="146"/>
                  </a:lnTo>
                  <a:lnTo>
                    <a:pt x="49" y="153"/>
                  </a:lnTo>
                  <a:lnTo>
                    <a:pt x="55" y="153"/>
                  </a:lnTo>
                  <a:lnTo>
                    <a:pt x="55" y="153"/>
                  </a:lnTo>
                  <a:lnTo>
                    <a:pt x="63" y="153"/>
                  </a:lnTo>
                  <a:lnTo>
                    <a:pt x="69" y="153"/>
                  </a:lnTo>
                  <a:lnTo>
                    <a:pt x="69" y="153"/>
                  </a:lnTo>
                  <a:lnTo>
                    <a:pt x="77" y="153"/>
                  </a:lnTo>
                  <a:lnTo>
                    <a:pt x="77" y="153"/>
                  </a:lnTo>
                  <a:lnTo>
                    <a:pt x="83" y="153"/>
                  </a:lnTo>
                  <a:lnTo>
                    <a:pt x="91" y="153"/>
                  </a:lnTo>
                  <a:lnTo>
                    <a:pt x="97" y="153"/>
                  </a:lnTo>
                  <a:lnTo>
                    <a:pt x="105" y="153"/>
                  </a:lnTo>
                  <a:lnTo>
                    <a:pt x="105" y="153"/>
                  </a:lnTo>
                  <a:lnTo>
                    <a:pt x="111" y="146"/>
                  </a:lnTo>
                  <a:lnTo>
                    <a:pt x="111" y="146"/>
                  </a:lnTo>
                  <a:lnTo>
                    <a:pt x="119" y="146"/>
                  </a:lnTo>
                  <a:lnTo>
                    <a:pt x="119" y="139"/>
                  </a:lnTo>
                  <a:lnTo>
                    <a:pt x="125" y="132"/>
                  </a:lnTo>
                  <a:lnTo>
                    <a:pt x="125" y="125"/>
                  </a:lnTo>
                  <a:lnTo>
                    <a:pt x="125" y="125"/>
                  </a:lnTo>
                  <a:lnTo>
                    <a:pt x="125" y="118"/>
                  </a:lnTo>
                  <a:lnTo>
                    <a:pt x="132" y="1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4996" name="Freeform 324"/>
            <p:cNvSpPr>
              <a:spLocks noEditPoints="1"/>
            </p:cNvSpPr>
            <p:nvPr/>
          </p:nvSpPr>
          <p:spPr bwMode="auto">
            <a:xfrm>
              <a:off x="2583" y="540"/>
              <a:ext cx="31" cy="129"/>
            </a:xfrm>
            <a:custGeom>
              <a:avLst/>
              <a:gdLst/>
              <a:ahLst/>
              <a:cxnLst>
                <a:cxn ang="0">
                  <a:pos x="7" y="258"/>
                </a:cxn>
                <a:cxn ang="0">
                  <a:pos x="7" y="77"/>
                </a:cxn>
                <a:cxn ang="0">
                  <a:pos x="35" y="77"/>
                </a:cxn>
                <a:cxn ang="0">
                  <a:pos x="35" y="258"/>
                </a:cxn>
                <a:cxn ang="0">
                  <a:pos x="7" y="258"/>
                </a:cxn>
                <a:cxn ang="0">
                  <a:pos x="0" y="48"/>
                </a:cxn>
                <a:cxn ang="0">
                  <a:pos x="21" y="0"/>
                </a:cxn>
                <a:cxn ang="0">
                  <a:pos x="62" y="0"/>
                </a:cxn>
                <a:cxn ang="0">
                  <a:pos x="21" y="48"/>
                </a:cxn>
                <a:cxn ang="0">
                  <a:pos x="0" y="48"/>
                </a:cxn>
              </a:cxnLst>
              <a:rect l="0" t="0" r="r" b="b"/>
              <a:pathLst>
                <a:path w="62" h="258">
                  <a:moveTo>
                    <a:pt x="7" y="258"/>
                  </a:moveTo>
                  <a:lnTo>
                    <a:pt x="7" y="77"/>
                  </a:lnTo>
                  <a:lnTo>
                    <a:pt x="35" y="77"/>
                  </a:lnTo>
                  <a:lnTo>
                    <a:pt x="35" y="258"/>
                  </a:lnTo>
                  <a:lnTo>
                    <a:pt x="7" y="258"/>
                  </a:lnTo>
                  <a:close/>
                  <a:moveTo>
                    <a:pt x="0" y="48"/>
                  </a:moveTo>
                  <a:lnTo>
                    <a:pt x="21" y="0"/>
                  </a:lnTo>
                  <a:lnTo>
                    <a:pt x="62" y="0"/>
                  </a:lnTo>
                  <a:lnTo>
                    <a:pt x="21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4997" name="Freeform 325"/>
            <p:cNvSpPr>
              <a:spLocks/>
            </p:cNvSpPr>
            <p:nvPr/>
          </p:nvSpPr>
          <p:spPr bwMode="auto">
            <a:xfrm>
              <a:off x="2624" y="578"/>
              <a:ext cx="80" cy="91"/>
            </a:xfrm>
            <a:custGeom>
              <a:avLst/>
              <a:gdLst/>
              <a:ahLst/>
              <a:cxnLst>
                <a:cxn ang="0">
                  <a:pos x="153" y="132"/>
                </a:cxn>
                <a:cxn ang="0">
                  <a:pos x="146" y="153"/>
                </a:cxn>
                <a:cxn ang="0">
                  <a:pos x="132" y="167"/>
                </a:cxn>
                <a:cxn ang="0">
                  <a:pos x="111" y="181"/>
                </a:cxn>
                <a:cxn ang="0">
                  <a:pos x="97" y="181"/>
                </a:cxn>
                <a:cxn ang="0">
                  <a:pos x="69" y="181"/>
                </a:cxn>
                <a:cxn ang="0">
                  <a:pos x="42" y="181"/>
                </a:cxn>
                <a:cxn ang="0">
                  <a:pos x="20" y="167"/>
                </a:cxn>
                <a:cxn ang="0">
                  <a:pos x="6" y="146"/>
                </a:cxn>
                <a:cxn ang="0">
                  <a:pos x="0" y="118"/>
                </a:cxn>
                <a:cxn ang="0">
                  <a:pos x="0" y="90"/>
                </a:cxn>
                <a:cxn ang="0">
                  <a:pos x="0" y="62"/>
                </a:cxn>
                <a:cxn ang="0">
                  <a:pos x="6" y="42"/>
                </a:cxn>
                <a:cxn ang="0">
                  <a:pos x="14" y="20"/>
                </a:cxn>
                <a:cxn ang="0">
                  <a:pos x="34" y="6"/>
                </a:cxn>
                <a:cxn ang="0">
                  <a:pos x="56" y="0"/>
                </a:cxn>
                <a:cxn ang="0">
                  <a:pos x="69" y="0"/>
                </a:cxn>
                <a:cxn ang="0">
                  <a:pos x="90" y="0"/>
                </a:cxn>
                <a:cxn ang="0">
                  <a:pos x="111" y="6"/>
                </a:cxn>
                <a:cxn ang="0">
                  <a:pos x="132" y="20"/>
                </a:cxn>
                <a:cxn ang="0">
                  <a:pos x="139" y="34"/>
                </a:cxn>
                <a:cxn ang="0">
                  <a:pos x="146" y="48"/>
                </a:cxn>
                <a:cxn ang="0">
                  <a:pos x="118" y="48"/>
                </a:cxn>
                <a:cxn ang="0">
                  <a:pos x="111" y="42"/>
                </a:cxn>
                <a:cxn ang="0">
                  <a:pos x="104" y="34"/>
                </a:cxn>
                <a:cxn ang="0">
                  <a:pos x="90" y="28"/>
                </a:cxn>
                <a:cxn ang="0">
                  <a:pos x="76" y="28"/>
                </a:cxn>
                <a:cxn ang="0">
                  <a:pos x="62" y="28"/>
                </a:cxn>
                <a:cxn ang="0">
                  <a:pos x="48" y="34"/>
                </a:cxn>
                <a:cxn ang="0">
                  <a:pos x="34" y="42"/>
                </a:cxn>
                <a:cxn ang="0">
                  <a:pos x="28" y="62"/>
                </a:cxn>
                <a:cxn ang="0">
                  <a:pos x="28" y="83"/>
                </a:cxn>
                <a:cxn ang="0">
                  <a:pos x="28" y="111"/>
                </a:cxn>
                <a:cxn ang="0">
                  <a:pos x="28" y="132"/>
                </a:cxn>
                <a:cxn ang="0">
                  <a:pos x="42" y="146"/>
                </a:cxn>
                <a:cxn ang="0">
                  <a:pos x="56" y="153"/>
                </a:cxn>
                <a:cxn ang="0">
                  <a:pos x="69" y="153"/>
                </a:cxn>
                <a:cxn ang="0">
                  <a:pos x="76" y="153"/>
                </a:cxn>
                <a:cxn ang="0">
                  <a:pos x="97" y="153"/>
                </a:cxn>
                <a:cxn ang="0">
                  <a:pos x="111" y="146"/>
                </a:cxn>
                <a:cxn ang="0">
                  <a:pos x="118" y="139"/>
                </a:cxn>
                <a:cxn ang="0">
                  <a:pos x="125" y="125"/>
                </a:cxn>
              </a:cxnLst>
              <a:rect l="0" t="0" r="r" b="b"/>
              <a:pathLst>
                <a:path w="160" h="181">
                  <a:moveTo>
                    <a:pt x="132" y="111"/>
                  </a:moveTo>
                  <a:lnTo>
                    <a:pt x="160" y="118"/>
                  </a:lnTo>
                  <a:lnTo>
                    <a:pt x="153" y="132"/>
                  </a:lnTo>
                  <a:lnTo>
                    <a:pt x="153" y="139"/>
                  </a:lnTo>
                  <a:lnTo>
                    <a:pt x="146" y="146"/>
                  </a:lnTo>
                  <a:lnTo>
                    <a:pt x="146" y="153"/>
                  </a:lnTo>
                  <a:lnTo>
                    <a:pt x="139" y="159"/>
                  </a:lnTo>
                  <a:lnTo>
                    <a:pt x="139" y="167"/>
                  </a:lnTo>
                  <a:lnTo>
                    <a:pt x="132" y="167"/>
                  </a:lnTo>
                  <a:lnTo>
                    <a:pt x="125" y="173"/>
                  </a:lnTo>
                  <a:lnTo>
                    <a:pt x="118" y="173"/>
                  </a:lnTo>
                  <a:lnTo>
                    <a:pt x="111" y="181"/>
                  </a:lnTo>
                  <a:lnTo>
                    <a:pt x="104" y="181"/>
                  </a:lnTo>
                  <a:lnTo>
                    <a:pt x="104" y="181"/>
                  </a:lnTo>
                  <a:lnTo>
                    <a:pt x="97" y="181"/>
                  </a:lnTo>
                  <a:lnTo>
                    <a:pt x="90" y="181"/>
                  </a:lnTo>
                  <a:lnTo>
                    <a:pt x="83" y="181"/>
                  </a:lnTo>
                  <a:lnTo>
                    <a:pt x="69" y="181"/>
                  </a:lnTo>
                  <a:lnTo>
                    <a:pt x="62" y="181"/>
                  </a:lnTo>
                  <a:lnTo>
                    <a:pt x="48" y="181"/>
                  </a:lnTo>
                  <a:lnTo>
                    <a:pt x="42" y="181"/>
                  </a:lnTo>
                  <a:lnTo>
                    <a:pt x="34" y="173"/>
                  </a:lnTo>
                  <a:lnTo>
                    <a:pt x="28" y="173"/>
                  </a:lnTo>
                  <a:lnTo>
                    <a:pt x="20" y="167"/>
                  </a:lnTo>
                  <a:lnTo>
                    <a:pt x="14" y="159"/>
                  </a:lnTo>
                  <a:lnTo>
                    <a:pt x="6" y="153"/>
                  </a:lnTo>
                  <a:lnTo>
                    <a:pt x="6" y="146"/>
                  </a:lnTo>
                  <a:lnTo>
                    <a:pt x="0" y="139"/>
                  </a:lnTo>
                  <a:lnTo>
                    <a:pt x="0" y="125"/>
                  </a:lnTo>
                  <a:lnTo>
                    <a:pt x="0" y="118"/>
                  </a:lnTo>
                  <a:lnTo>
                    <a:pt x="0" y="104"/>
                  </a:lnTo>
                  <a:lnTo>
                    <a:pt x="0" y="97"/>
                  </a:lnTo>
                  <a:lnTo>
                    <a:pt x="0" y="90"/>
                  </a:lnTo>
                  <a:lnTo>
                    <a:pt x="0" y="83"/>
                  </a:lnTo>
                  <a:lnTo>
                    <a:pt x="0" y="69"/>
                  </a:lnTo>
                  <a:lnTo>
                    <a:pt x="0" y="62"/>
                  </a:lnTo>
                  <a:lnTo>
                    <a:pt x="0" y="56"/>
                  </a:lnTo>
                  <a:lnTo>
                    <a:pt x="0" y="48"/>
                  </a:lnTo>
                  <a:lnTo>
                    <a:pt x="6" y="42"/>
                  </a:lnTo>
                  <a:lnTo>
                    <a:pt x="6" y="34"/>
                  </a:lnTo>
                  <a:lnTo>
                    <a:pt x="14" y="28"/>
                  </a:lnTo>
                  <a:lnTo>
                    <a:pt x="14" y="20"/>
                  </a:lnTo>
                  <a:lnTo>
                    <a:pt x="20" y="20"/>
                  </a:lnTo>
                  <a:lnTo>
                    <a:pt x="28" y="14"/>
                  </a:lnTo>
                  <a:lnTo>
                    <a:pt x="34" y="6"/>
                  </a:lnTo>
                  <a:lnTo>
                    <a:pt x="42" y="6"/>
                  </a:lnTo>
                  <a:lnTo>
                    <a:pt x="48" y="0"/>
                  </a:lnTo>
                  <a:lnTo>
                    <a:pt x="56" y="0"/>
                  </a:lnTo>
                  <a:lnTo>
                    <a:pt x="62" y="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76" y="0"/>
                  </a:lnTo>
                  <a:lnTo>
                    <a:pt x="83" y="0"/>
                  </a:lnTo>
                  <a:lnTo>
                    <a:pt x="90" y="0"/>
                  </a:lnTo>
                  <a:lnTo>
                    <a:pt x="97" y="0"/>
                  </a:lnTo>
                  <a:lnTo>
                    <a:pt x="104" y="6"/>
                  </a:lnTo>
                  <a:lnTo>
                    <a:pt x="111" y="6"/>
                  </a:lnTo>
                  <a:lnTo>
                    <a:pt x="118" y="14"/>
                  </a:lnTo>
                  <a:lnTo>
                    <a:pt x="125" y="14"/>
                  </a:lnTo>
                  <a:lnTo>
                    <a:pt x="132" y="20"/>
                  </a:lnTo>
                  <a:lnTo>
                    <a:pt x="132" y="28"/>
                  </a:lnTo>
                  <a:lnTo>
                    <a:pt x="139" y="28"/>
                  </a:lnTo>
                  <a:lnTo>
                    <a:pt x="139" y="34"/>
                  </a:lnTo>
                  <a:lnTo>
                    <a:pt x="146" y="42"/>
                  </a:lnTo>
                  <a:lnTo>
                    <a:pt x="146" y="48"/>
                  </a:lnTo>
                  <a:lnTo>
                    <a:pt x="146" y="48"/>
                  </a:lnTo>
                  <a:lnTo>
                    <a:pt x="125" y="56"/>
                  </a:lnTo>
                  <a:lnTo>
                    <a:pt x="118" y="56"/>
                  </a:lnTo>
                  <a:lnTo>
                    <a:pt x="118" y="48"/>
                  </a:lnTo>
                  <a:lnTo>
                    <a:pt x="118" y="48"/>
                  </a:lnTo>
                  <a:lnTo>
                    <a:pt x="111" y="48"/>
                  </a:lnTo>
                  <a:lnTo>
                    <a:pt x="111" y="42"/>
                  </a:lnTo>
                  <a:lnTo>
                    <a:pt x="111" y="42"/>
                  </a:lnTo>
                  <a:lnTo>
                    <a:pt x="104" y="34"/>
                  </a:lnTo>
                  <a:lnTo>
                    <a:pt x="104" y="34"/>
                  </a:lnTo>
                  <a:lnTo>
                    <a:pt x="97" y="28"/>
                  </a:lnTo>
                  <a:lnTo>
                    <a:pt x="97" y="28"/>
                  </a:lnTo>
                  <a:lnTo>
                    <a:pt x="90" y="28"/>
                  </a:lnTo>
                  <a:lnTo>
                    <a:pt x="90" y="28"/>
                  </a:lnTo>
                  <a:lnTo>
                    <a:pt x="83" y="28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69" y="28"/>
                  </a:lnTo>
                  <a:lnTo>
                    <a:pt x="62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48" y="34"/>
                  </a:lnTo>
                  <a:lnTo>
                    <a:pt x="42" y="34"/>
                  </a:lnTo>
                  <a:lnTo>
                    <a:pt x="42" y="42"/>
                  </a:lnTo>
                  <a:lnTo>
                    <a:pt x="34" y="42"/>
                  </a:lnTo>
                  <a:lnTo>
                    <a:pt x="34" y="48"/>
                  </a:lnTo>
                  <a:lnTo>
                    <a:pt x="28" y="56"/>
                  </a:lnTo>
                  <a:lnTo>
                    <a:pt x="28" y="62"/>
                  </a:lnTo>
                  <a:lnTo>
                    <a:pt x="28" y="69"/>
                  </a:lnTo>
                  <a:lnTo>
                    <a:pt x="28" y="76"/>
                  </a:lnTo>
                  <a:lnTo>
                    <a:pt x="28" y="83"/>
                  </a:lnTo>
                  <a:lnTo>
                    <a:pt x="28" y="90"/>
                  </a:lnTo>
                  <a:lnTo>
                    <a:pt x="28" y="104"/>
                  </a:lnTo>
                  <a:lnTo>
                    <a:pt x="28" y="111"/>
                  </a:lnTo>
                  <a:lnTo>
                    <a:pt x="28" y="118"/>
                  </a:lnTo>
                  <a:lnTo>
                    <a:pt x="28" y="125"/>
                  </a:lnTo>
                  <a:lnTo>
                    <a:pt x="28" y="132"/>
                  </a:lnTo>
                  <a:lnTo>
                    <a:pt x="34" y="139"/>
                  </a:lnTo>
                  <a:lnTo>
                    <a:pt x="34" y="139"/>
                  </a:lnTo>
                  <a:lnTo>
                    <a:pt x="42" y="146"/>
                  </a:lnTo>
                  <a:lnTo>
                    <a:pt x="42" y="146"/>
                  </a:lnTo>
                  <a:lnTo>
                    <a:pt x="48" y="153"/>
                  </a:lnTo>
                  <a:lnTo>
                    <a:pt x="56" y="153"/>
                  </a:lnTo>
                  <a:lnTo>
                    <a:pt x="56" y="153"/>
                  </a:lnTo>
                  <a:lnTo>
                    <a:pt x="62" y="153"/>
                  </a:lnTo>
                  <a:lnTo>
                    <a:pt x="69" y="153"/>
                  </a:lnTo>
                  <a:lnTo>
                    <a:pt x="69" y="153"/>
                  </a:lnTo>
                  <a:lnTo>
                    <a:pt x="76" y="153"/>
                  </a:lnTo>
                  <a:lnTo>
                    <a:pt x="76" y="153"/>
                  </a:lnTo>
                  <a:lnTo>
                    <a:pt x="83" y="153"/>
                  </a:lnTo>
                  <a:lnTo>
                    <a:pt x="90" y="153"/>
                  </a:lnTo>
                  <a:lnTo>
                    <a:pt x="97" y="153"/>
                  </a:lnTo>
                  <a:lnTo>
                    <a:pt x="104" y="153"/>
                  </a:lnTo>
                  <a:lnTo>
                    <a:pt x="104" y="153"/>
                  </a:lnTo>
                  <a:lnTo>
                    <a:pt x="111" y="146"/>
                  </a:lnTo>
                  <a:lnTo>
                    <a:pt x="111" y="146"/>
                  </a:lnTo>
                  <a:lnTo>
                    <a:pt x="118" y="146"/>
                  </a:lnTo>
                  <a:lnTo>
                    <a:pt x="118" y="139"/>
                  </a:lnTo>
                  <a:lnTo>
                    <a:pt x="125" y="132"/>
                  </a:lnTo>
                  <a:lnTo>
                    <a:pt x="125" y="125"/>
                  </a:lnTo>
                  <a:lnTo>
                    <a:pt x="125" y="125"/>
                  </a:lnTo>
                  <a:lnTo>
                    <a:pt x="125" y="118"/>
                  </a:lnTo>
                  <a:lnTo>
                    <a:pt x="132" y="1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4998" name="Freeform 326"/>
            <p:cNvSpPr>
              <a:spLocks/>
            </p:cNvSpPr>
            <p:nvPr/>
          </p:nvSpPr>
          <p:spPr bwMode="auto">
            <a:xfrm>
              <a:off x="2715" y="547"/>
              <a:ext cx="73" cy="1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" y="83"/>
                </a:cxn>
                <a:cxn ang="0">
                  <a:pos x="34" y="77"/>
                </a:cxn>
                <a:cxn ang="0">
                  <a:pos x="42" y="69"/>
                </a:cxn>
                <a:cxn ang="0">
                  <a:pos x="48" y="63"/>
                </a:cxn>
                <a:cxn ang="0">
                  <a:pos x="56" y="63"/>
                </a:cxn>
                <a:cxn ang="0">
                  <a:pos x="70" y="63"/>
                </a:cxn>
                <a:cxn ang="0">
                  <a:pos x="76" y="63"/>
                </a:cxn>
                <a:cxn ang="0">
                  <a:pos x="90" y="63"/>
                </a:cxn>
                <a:cxn ang="0">
                  <a:pos x="104" y="63"/>
                </a:cxn>
                <a:cxn ang="0">
                  <a:pos x="119" y="69"/>
                </a:cxn>
                <a:cxn ang="0">
                  <a:pos x="125" y="77"/>
                </a:cxn>
                <a:cxn ang="0">
                  <a:pos x="133" y="83"/>
                </a:cxn>
                <a:cxn ang="0">
                  <a:pos x="139" y="97"/>
                </a:cxn>
                <a:cxn ang="0">
                  <a:pos x="139" y="105"/>
                </a:cxn>
                <a:cxn ang="0">
                  <a:pos x="139" y="119"/>
                </a:cxn>
                <a:cxn ang="0">
                  <a:pos x="139" y="132"/>
                </a:cxn>
                <a:cxn ang="0">
                  <a:pos x="119" y="244"/>
                </a:cxn>
                <a:cxn ang="0">
                  <a:pos x="111" y="132"/>
                </a:cxn>
                <a:cxn ang="0">
                  <a:pos x="111" y="119"/>
                </a:cxn>
                <a:cxn ang="0">
                  <a:pos x="111" y="111"/>
                </a:cxn>
                <a:cxn ang="0">
                  <a:pos x="104" y="105"/>
                </a:cxn>
                <a:cxn ang="0">
                  <a:pos x="97" y="97"/>
                </a:cxn>
                <a:cxn ang="0">
                  <a:pos x="90" y="91"/>
                </a:cxn>
                <a:cxn ang="0">
                  <a:pos x="84" y="91"/>
                </a:cxn>
                <a:cxn ang="0">
                  <a:pos x="76" y="91"/>
                </a:cxn>
                <a:cxn ang="0">
                  <a:pos x="62" y="91"/>
                </a:cxn>
                <a:cxn ang="0">
                  <a:pos x="56" y="91"/>
                </a:cxn>
                <a:cxn ang="0">
                  <a:pos x="48" y="97"/>
                </a:cxn>
                <a:cxn ang="0">
                  <a:pos x="42" y="105"/>
                </a:cxn>
                <a:cxn ang="0">
                  <a:pos x="34" y="111"/>
                </a:cxn>
                <a:cxn ang="0">
                  <a:pos x="28" y="119"/>
                </a:cxn>
                <a:cxn ang="0">
                  <a:pos x="28" y="125"/>
                </a:cxn>
                <a:cxn ang="0">
                  <a:pos x="28" y="132"/>
                </a:cxn>
                <a:cxn ang="0">
                  <a:pos x="28" y="146"/>
                </a:cxn>
                <a:cxn ang="0">
                  <a:pos x="28" y="244"/>
                </a:cxn>
              </a:cxnLst>
              <a:rect l="0" t="0" r="r" b="b"/>
              <a:pathLst>
                <a:path w="147" h="244">
                  <a:moveTo>
                    <a:pt x="0" y="244"/>
                  </a:moveTo>
                  <a:lnTo>
                    <a:pt x="0" y="0"/>
                  </a:lnTo>
                  <a:lnTo>
                    <a:pt x="28" y="0"/>
                  </a:lnTo>
                  <a:lnTo>
                    <a:pt x="28" y="83"/>
                  </a:lnTo>
                  <a:lnTo>
                    <a:pt x="28" y="83"/>
                  </a:lnTo>
                  <a:lnTo>
                    <a:pt x="34" y="77"/>
                  </a:lnTo>
                  <a:lnTo>
                    <a:pt x="34" y="77"/>
                  </a:lnTo>
                  <a:lnTo>
                    <a:pt x="42" y="69"/>
                  </a:lnTo>
                  <a:lnTo>
                    <a:pt x="42" y="69"/>
                  </a:lnTo>
                  <a:lnTo>
                    <a:pt x="48" y="63"/>
                  </a:lnTo>
                  <a:lnTo>
                    <a:pt x="56" y="63"/>
                  </a:lnTo>
                  <a:lnTo>
                    <a:pt x="56" y="63"/>
                  </a:lnTo>
                  <a:lnTo>
                    <a:pt x="62" y="63"/>
                  </a:lnTo>
                  <a:lnTo>
                    <a:pt x="70" y="63"/>
                  </a:lnTo>
                  <a:lnTo>
                    <a:pt x="70" y="63"/>
                  </a:lnTo>
                  <a:lnTo>
                    <a:pt x="76" y="63"/>
                  </a:lnTo>
                  <a:lnTo>
                    <a:pt x="84" y="63"/>
                  </a:lnTo>
                  <a:lnTo>
                    <a:pt x="90" y="63"/>
                  </a:lnTo>
                  <a:lnTo>
                    <a:pt x="97" y="63"/>
                  </a:lnTo>
                  <a:lnTo>
                    <a:pt x="104" y="63"/>
                  </a:lnTo>
                  <a:lnTo>
                    <a:pt x="111" y="69"/>
                  </a:lnTo>
                  <a:lnTo>
                    <a:pt x="119" y="69"/>
                  </a:lnTo>
                  <a:lnTo>
                    <a:pt x="119" y="77"/>
                  </a:lnTo>
                  <a:lnTo>
                    <a:pt x="125" y="77"/>
                  </a:lnTo>
                  <a:lnTo>
                    <a:pt x="125" y="83"/>
                  </a:lnTo>
                  <a:lnTo>
                    <a:pt x="133" y="83"/>
                  </a:lnTo>
                  <a:lnTo>
                    <a:pt x="133" y="91"/>
                  </a:lnTo>
                  <a:lnTo>
                    <a:pt x="139" y="97"/>
                  </a:lnTo>
                  <a:lnTo>
                    <a:pt x="139" y="97"/>
                  </a:lnTo>
                  <a:lnTo>
                    <a:pt x="139" y="105"/>
                  </a:lnTo>
                  <a:lnTo>
                    <a:pt x="139" y="111"/>
                  </a:lnTo>
                  <a:lnTo>
                    <a:pt x="139" y="119"/>
                  </a:lnTo>
                  <a:lnTo>
                    <a:pt x="139" y="125"/>
                  </a:lnTo>
                  <a:lnTo>
                    <a:pt x="139" y="132"/>
                  </a:lnTo>
                  <a:lnTo>
                    <a:pt x="147" y="244"/>
                  </a:lnTo>
                  <a:lnTo>
                    <a:pt x="119" y="244"/>
                  </a:lnTo>
                  <a:lnTo>
                    <a:pt x="119" y="132"/>
                  </a:lnTo>
                  <a:lnTo>
                    <a:pt x="111" y="132"/>
                  </a:lnTo>
                  <a:lnTo>
                    <a:pt x="111" y="125"/>
                  </a:lnTo>
                  <a:lnTo>
                    <a:pt x="111" y="119"/>
                  </a:lnTo>
                  <a:lnTo>
                    <a:pt x="111" y="119"/>
                  </a:lnTo>
                  <a:lnTo>
                    <a:pt x="111" y="111"/>
                  </a:lnTo>
                  <a:lnTo>
                    <a:pt x="104" y="105"/>
                  </a:lnTo>
                  <a:lnTo>
                    <a:pt x="104" y="105"/>
                  </a:lnTo>
                  <a:lnTo>
                    <a:pt x="97" y="97"/>
                  </a:lnTo>
                  <a:lnTo>
                    <a:pt x="97" y="97"/>
                  </a:lnTo>
                  <a:lnTo>
                    <a:pt x="90" y="91"/>
                  </a:lnTo>
                  <a:lnTo>
                    <a:pt x="90" y="91"/>
                  </a:lnTo>
                  <a:lnTo>
                    <a:pt x="84" y="91"/>
                  </a:lnTo>
                  <a:lnTo>
                    <a:pt x="84" y="91"/>
                  </a:lnTo>
                  <a:lnTo>
                    <a:pt x="76" y="91"/>
                  </a:lnTo>
                  <a:lnTo>
                    <a:pt x="76" y="91"/>
                  </a:lnTo>
                  <a:lnTo>
                    <a:pt x="70" y="91"/>
                  </a:lnTo>
                  <a:lnTo>
                    <a:pt x="62" y="91"/>
                  </a:lnTo>
                  <a:lnTo>
                    <a:pt x="62" y="91"/>
                  </a:lnTo>
                  <a:lnTo>
                    <a:pt x="56" y="91"/>
                  </a:lnTo>
                  <a:lnTo>
                    <a:pt x="48" y="91"/>
                  </a:lnTo>
                  <a:lnTo>
                    <a:pt x="48" y="97"/>
                  </a:lnTo>
                  <a:lnTo>
                    <a:pt x="42" y="97"/>
                  </a:lnTo>
                  <a:lnTo>
                    <a:pt x="42" y="105"/>
                  </a:lnTo>
                  <a:lnTo>
                    <a:pt x="34" y="105"/>
                  </a:lnTo>
                  <a:lnTo>
                    <a:pt x="34" y="111"/>
                  </a:lnTo>
                  <a:lnTo>
                    <a:pt x="28" y="111"/>
                  </a:lnTo>
                  <a:lnTo>
                    <a:pt x="28" y="119"/>
                  </a:lnTo>
                  <a:lnTo>
                    <a:pt x="28" y="119"/>
                  </a:lnTo>
                  <a:lnTo>
                    <a:pt x="28" y="125"/>
                  </a:lnTo>
                  <a:lnTo>
                    <a:pt x="28" y="125"/>
                  </a:lnTo>
                  <a:lnTo>
                    <a:pt x="28" y="132"/>
                  </a:lnTo>
                  <a:lnTo>
                    <a:pt x="28" y="139"/>
                  </a:lnTo>
                  <a:lnTo>
                    <a:pt x="28" y="146"/>
                  </a:lnTo>
                  <a:lnTo>
                    <a:pt x="28" y="146"/>
                  </a:lnTo>
                  <a:lnTo>
                    <a:pt x="28" y="244"/>
                  </a:lnTo>
                  <a:lnTo>
                    <a:pt x="0" y="2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4999" name="Freeform 327"/>
            <p:cNvSpPr>
              <a:spLocks noEditPoints="1"/>
            </p:cNvSpPr>
            <p:nvPr/>
          </p:nvSpPr>
          <p:spPr bwMode="auto">
            <a:xfrm>
              <a:off x="2858" y="578"/>
              <a:ext cx="77" cy="91"/>
            </a:xfrm>
            <a:custGeom>
              <a:avLst/>
              <a:gdLst/>
              <a:ahLst/>
              <a:cxnLst>
                <a:cxn ang="0">
                  <a:pos x="0" y="76"/>
                </a:cxn>
                <a:cxn ang="0">
                  <a:pos x="0" y="56"/>
                </a:cxn>
                <a:cxn ang="0">
                  <a:pos x="7" y="34"/>
                </a:cxn>
                <a:cxn ang="0">
                  <a:pos x="14" y="20"/>
                </a:cxn>
                <a:cxn ang="0">
                  <a:pos x="28" y="14"/>
                </a:cxn>
                <a:cxn ang="0">
                  <a:pos x="42" y="0"/>
                </a:cxn>
                <a:cxn ang="0">
                  <a:pos x="62" y="0"/>
                </a:cxn>
                <a:cxn ang="0">
                  <a:pos x="76" y="0"/>
                </a:cxn>
                <a:cxn ang="0">
                  <a:pos x="104" y="6"/>
                </a:cxn>
                <a:cxn ang="0">
                  <a:pos x="132" y="20"/>
                </a:cxn>
                <a:cxn ang="0">
                  <a:pos x="146" y="42"/>
                </a:cxn>
                <a:cxn ang="0">
                  <a:pos x="153" y="69"/>
                </a:cxn>
                <a:cxn ang="0">
                  <a:pos x="153" y="104"/>
                </a:cxn>
                <a:cxn ang="0">
                  <a:pos x="153" y="132"/>
                </a:cxn>
                <a:cxn ang="0">
                  <a:pos x="146" y="153"/>
                </a:cxn>
                <a:cxn ang="0">
                  <a:pos x="132" y="167"/>
                </a:cxn>
                <a:cxn ang="0">
                  <a:pos x="112" y="173"/>
                </a:cxn>
                <a:cxn ang="0">
                  <a:pos x="90" y="181"/>
                </a:cxn>
                <a:cxn ang="0">
                  <a:pos x="76" y="181"/>
                </a:cxn>
                <a:cxn ang="0">
                  <a:pos x="48" y="181"/>
                </a:cxn>
                <a:cxn ang="0">
                  <a:pos x="28" y="173"/>
                </a:cxn>
                <a:cxn ang="0">
                  <a:pos x="7" y="153"/>
                </a:cxn>
                <a:cxn ang="0">
                  <a:pos x="0" y="125"/>
                </a:cxn>
                <a:cxn ang="0">
                  <a:pos x="0" y="97"/>
                </a:cxn>
                <a:cxn ang="0">
                  <a:pos x="28" y="104"/>
                </a:cxn>
                <a:cxn ang="0">
                  <a:pos x="28" y="125"/>
                </a:cxn>
                <a:cxn ang="0">
                  <a:pos x="34" y="139"/>
                </a:cxn>
                <a:cxn ang="0">
                  <a:pos x="48" y="153"/>
                </a:cxn>
                <a:cxn ang="0">
                  <a:pos x="62" y="153"/>
                </a:cxn>
                <a:cxn ang="0">
                  <a:pos x="76" y="153"/>
                </a:cxn>
                <a:cxn ang="0">
                  <a:pos x="90" y="153"/>
                </a:cxn>
                <a:cxn ang="0">
                  <a:pos x="112" y="146"/>
                </a:cxn>
                <a:cxn ang="0">
                  <a:pos x="118" y="132"/>
                </a:cxn>
                <a:cxn ang="0">
                  <a:pos x="126" y="111"/>
                </a:cxn>
                <a:cxn ang="0">
                  <a:pos x="126" y="90"/>
                </a:cxn>
                <a:cxn ang="0">
                  <a:pos x="126" y="62"/>
                </a:cxn>
                <a:cxn ang="0">
                  <a:pos x="112" y="42"/>
                </a:cxn>
                <a:cxn ang="0">
                  <a:pos x="98" y="34"/>
                </a:cxn>
                <a:cxn ang="0">
                  <a:pos x="84" y="28"/>
                </a:cxn>
                <a:cxn ang="0">
                  <a:pos x="70" y="28"/>
                </a:cxn>
                <a:cxn ang="0">
                  <a:pos x="56" y="28"/>
                </a:cxn>
                <a:cxn ang="0">
                  <a:pos x="42" y="42"/>
                </a:cxn>
                <a:cxn ang="0">
                  <a:pos x="28" y="56"/>
                </a:cxn>
                <a:cxn ang="0">
                  <a:pos x="28" y="76"/>
                </a:cxn>
              </a:cxnLst>
              <a:rect l="0" t="0" r="r" b="b"/>
              <a:pathLst>
                <a:path w="153" h="181">
                  <a:moveTo>
                    <a:pt x="0" y="90"/>
                  </a:moveTo>
                  <a:lnTo>
                    <a:pt x="0" y="83"/>
                  </a:lnTo>
                  <a:lnTo>
                    <a:pt x="0" y="76"/>
                  </a:lnTo>
                  <a:lnTo>
                    <a:pt x="0" y="69"/>
                  </a:lnTo>
                  <a:lnTo>
                    <a:pt x="0" y="62"/>
                  </a:lnTo>
                  <a:lnTo>
                    <a:pt x="0" y="56"/>
                  </a:lnTo>
                  <a:lnTo>
                    <a:pt x="0" y="48"/>
                  </a:lnTo>
                  <a:lnTo>
                    <a:pt x="7" y="42"/>
                  </a:lnTo>
                  <a:lnTo>
                    <a:pt x="7" y="34"/>
                  </a:lnTo>
                  <a:lnTo>
                    <a:pt x="14" y="28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21" y="14"/>
                  </a:lnTo>
                  <a:lnTo>
                    <a:pt x="28" y="14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6" y="0"/>
                  </a:lnTo>
                  <a:lnTo>
                    <a:pt x="62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6" y="0"/>
                  </a:lnTo>
                  <a:lnTo>
                    <a:pt x="90" y="0"/>
                  </a:lnTo>
                  <a:lnTo>
                    <a:pt x="98" y="0"/>
                  </a:lnTo>
                  <a:lnTo>
                    <a:pt x="104" y="6"/>
                  </a:lnTo>
                  <a:lnTo>
                    <a:pt x="112" y="6"/>
                  </a:lnTo>
                  <a:lnTo>
                    <a:pt x="118" y="14"/>
                  </a:lnTo>
                  <a:lnTo>
                    <a:pt x="132" y="20"/>
                  </a:lnTo>
                  <a:lnTo>
                    <a:pt x="132" y="20"/>
                  </a:lnTo>
                  <a:lnTo>
                    <a:pt x="139" y="34"/>
                  </a:lnTo>
                  <a:lnTo>
                    <a:pt x="146" y="42"/>
                  </a:lnTo>
                  <a:lnTo>
                    <a:pt x="153" y="48"/>
                  </a:lnTo>
                  <a:lnTo>
                    <a:pt x="153" y="56"/>
                  </a:lnTo>
                  <a:lnTo>
                    <a:pt x="153" y="69"/>
                  </a:lnTo>
                  <a:lnTo>
                    <a:pt x="153" y="83"/>
                  </a:lnTo>
                  <a:lnTo>
                    <a:pt x="153" y="90"/>
                  </a:lnTo>
                  <a:lnTo>
                    <a:pt x="153" y="104"/>
                  </a:lnTo>
                  <a:lnTo>
                    <a:pt x="153" y="111"/>
                  </a:lnTo>
                  <a:lnTo>
                    <a:pt x="153" y="125"/>
                  </a:lnTo>
                  <a:lnTo>
                    <a:pt x="153" y="132"/>
                  </a:lnTo>
                  <a:lnTo>
                    <a:pt x="153" y="139"/>
                  </a:lnTo>
                  <a:lnTo>
                    <a:pt x="146" y="146"/>
                  </a:lnTo>
                  <a:lnTo>
                    <a:pt x="146" y="153"/>
                  </a:lnTo>
                  <a:lnTo>
                    <a:pt x="139" y="153"/>
                  </a:lnTo>
                  <a:lnTo>
                    <a:pt x="132" y="159"/>
                  </a:lnTo>
                  <a:lnTo>
                    <a:pt x="132" y="167"/>
                  </a:lnTo>
                  <a:lnTo>
                    <a:pt x="126" y="167"/>
                  </a:lnTo>
                  <a:lnTo>
                    <a:pt x="118" y="173"/>
                  </a:lnTo>
                  <a:lnTo>
                    <a:pt x="112" y="173"/>
                  </a:lnTo>
                  <a:lnTo>
                    <a:pt x="104" y="181"/>
                  </a:lnTo>
                  <a:lnTo>
                    <a:pt x="98" y="181"/>
                  </a:lnTo>
                  <a:lnTo>
                    <a:pt x="90" y="181"/>
                  </a:lnTo>
                  <a:lnTo>
                    <a:pt x="84" y="181"/>
                  </a:lnTo>
                  <a:lnTo>
                    <a:pt x="76" y="181"/>
                  </a:lnTo>
                  <a:lnTo>
                    <a:pt x="76" y="181"/>
                  </a:lnTo>
                  <a:lnTo>
                    <a:pt x="62" y="181"/>
                  </a:lnTo>
                  <a:lnTo>
                    <a:pt x="56" y="181"/>
                  </a:lnTo>
                  <a:lnTo>
                    <a:pt x="48" y="181"/>
                  </a:lnTo>
                  <a:lnTo>
                    <a:pt x="42" y="181"/>
                  </a:lnTo>
                  <a:lnTo>
                    <a:pt x="34" y="173"/>
                  </a:lnTo>
                  <a:lnTo>
                    <a:pt x="28" y="173"/>
                  </a:lnTo>
                  <a:lnTo>
                    <a:pt x="21" y="167"/>
                  </a:lnTo>
                  <a:lnTo>
                    <a:pt x="14" y="159"/>
                  </a:lnTo>
                  <a:lnTo>
                    <a:pt x="7" y="153"/>
                  </a:lnTo>
                  <a:lnTo>
                    <a:pt x="7" y="146"/>
                  </a:lnTo>
                  <a:lnTo>
                    <a:pt x="0" y="139"/>
                  </a:lnTo>
                  <a:lnTo>
                    <a:pt x="0" y="125"/>
                  </a:lnTo>
                  <a:lnTo>
                    <a:pt x="0" y="118"/>
                  </a:lnTo>
                  <a:lnTo>
                    <a:pt x="0" y="104"/>
                  </a:lnTo>
                  <a:lnTo>
                    <a:pt x="0" y="97"/>
                  </a:lnTo>
                  <a:lnTo>
                    <a:pt x="0" y="90"/>
                  </a:lnTo>
                  <a:close/>
                  <a:moveTo>
                    <a:pt x="28" y="90"/>
                  </a:moveTo>
                  <a:lnTo>
                    <a:pt x="28" y="104"/>
                  </a:lnTo>
                  <a:lnTo>
                    <a:pt x="28" y="111"/>
                  </a:lnTo>
                  <a:lnTo>
                    <a:pt x="28" y="118"/>
                  </a:lnTo>
                  <a:lnTo>
                    <a:pt x="28" y="125"/>
                  </a:lnTo>
                  <a:lnTo>
                    <a:pt x="28" y="132"/>
                  </a:lnTo>
                  <a:lnTo>
                    <a:pt x="34" y="139"/>
                  </a:lnTo>
                  <a:lnTo>
                    <a:pt x="34" y="139"/>
                  </a:lnTo>
                  <a:lnTo>
                    <a:pt x="42" y="146"/>
                  </a:lnTo>
                  <a:lnTo>
                    <a:pt x="42" y="146"/>
                  </a:lnTo>
                  <a:lnTo>
                    <a:pt x="48" y="153"/>
                  </a:lnTo>
                  <a:lnTo>
                    <a:pt x="56" y="153"/>
                  </a:lnTo>
                  <a:lnTo>
                    <a:pt x="56" y="153"/>
                  </a:lnTo>
                  <a:lnTo>
                    <a:pt x="62" y="153"/>
                  </a:lnTo>
                  <a:lnTo>
                    <a:pt x="70" y="153"/>
                  </a:lnTo>
                  <a:lnTo>
                    <a:pt x="70" y="153"/>
                  </a:lnTo>
                  <a:lnTo>
                    <a:pt x="76" y="153"/>
                  </a:lnTo>
                  <a:lnTo>
                    <a:pt x="84" y="153"/>
                  </a:lnTo>
                  <a:lnTo>
                    <a:pt x="84" y="153"/>
                  </a:lnTo>
                  <a:lnTo>
                    <a:pt x="90" y="153"/>
                  </a:lnTo>
                  <a:lnTo>
                    <a:pt x="98" y="153"/>
                  </a:lnTo>
                  <a:lnTo>
                    <a:pt x="104" y="146"/>
                  </a:lnTo>
                  <a:lnTo>
                    <a:pt x="112" y="146"/>
                  </a:lnTo>
                  <a:lnTo>
                    <a:pt x="112" y="139"/>
                  </a:lnTo>
                  <a:lnTo>
                    <a:pt x="118" y="139"/>
                  </a:lnTo>
                  <a:lnTo>
                    <a:pt x="118" y="132"/>
                  </a:lnTo>
                  <a:lnTo>
                    <a:pt x="126" y="125"/>
                  </a:lnTo>
                  <a:lnTo>
                    <a:pt x="126" y="118"/>
                  </a:lnTo>
                  <a:lnTo>
                    <a:pt x="126" y="111"/>
                  </a:lnTo>
                  <a:lnTo>
                    <a:pt x="126" y="104"/>
                  </a:lnTo>
                  <a:lnTo>
                    <a:pt x="126" y="97"/>
                  </a:lnTo>
                  <a:lnTo>
                    <a:pt x="126" y="90"/>
                  </a:lnTo>
                  <a:lnTo>
                    <a:pt x="126" y="83"/>
                  </a:lnTo>
                  <a:lnTo>
                    <a:pt x="126" y="69"/>
                  </a:lnTo>
                  <a:lnTo>
                    <a:pt x="126" y="62"/>
                  </a:lnTo>
                  <a:lnTo>
                    <a:pt x="118" y="56"/>
                  </a:lnTo>
                  <a:lnTo>
                    <a:pt x="118" y="48"/>
                  </a:lnTo>
                  <a:lnTo>
                    <a:pt x="112" y="42"/>
                  </a:lnTo>
                  <a:lnTo>
                    <a:pt x="112" y="42"/>
                  </a:lnTo>
                  <a:lnTo>
                    <a:pt x="104" y="34"/>
                  </a:lnTo>
                  <a:lnTo>
                    <a:pt x="98" y="34"/>
                  </a:lnTo>
                  <a:lnTo>
                    <a:pt x="98" y="28"/>
                  </a:lnTo>
                  <a:lnTo>
                    <a:pt x="90" y="28"/>
                  </a:lnTo>
                  <a:lnTo>
                    <a:pt x="84" y="28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0" y="28"/>
                  </a:lnTo>
                  <a:lnTo>
                    <a:pt x="62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48" y="34"/>
                  </a:lnTo>
                  <a:lnTo>
                    <a:pt x="42" y="34"/>
                  </a:lnTo>
                  <a:lnTo>
                    <a:pt x="42" y="42"/>
                  </a:lnTo>
                  <a:lnTo>
                    <a:pt x="34" y="42"/>
                  </a:lnTo>
                  <a:lnTo>
                    <a:pt x="34" y="48"/>
                  </a:lnTo>
                  <a:lnTo>
                    <a:pt x="28" y="56"/>
                  </a:lnTo>
                  <a:lnTo>
                    <a:pt x="28" y="62"/>
                  </a:lnTo>
                  <a:lnTo>
                    <a:pt x="28" y="69"/>
                  </a:lnTo>
                  <a:lnTo>
                    <a:pt x="28" y="76"/>
                  </a:lnTo>
                  <a:lnTo>
                    <a:pt x="28" y="83"/>
                  </a:lnTo>
                  <a:lnTo>
                    <a:pt x="28" y="9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5000" name="Freeform 328"/>
            <p:cNvSpPr>
              <a:spLocks/>
            </p:cNvSpPr>
            <p:nvPr/>
          </p:nvSpPr>
          <p:spPr bwMode="auto">
            <a:xfrm>
              <a:off x="2956" y="547"/>
              <a:ext cx="72" cy="122"/>
            </a:xfrm>
            <a:custGeom>
              <a:avLst/>
              <a:gdLst/>
              <a:ahLst/>
              <a:cxnLst>
                <a:cxn ang="0">
                  <a:pos x="0" y="244"/>
                </a:cxn>
                <a:cxn ang="0">
                  <a:pos x="0" y="0"/>
                </a:cxn>
                <a:cxn ang="0">
                  <a:pos x="28" y="0"/>
                </a:cxn>
                <a:cxn ang="0">
                  <a:pos x="28" y="139"/>
                </a:cxn>
                <a:cxn ang="0">
                  <a:pos x="98" y="63"/>
                </a:cxn>
                <a:cxn ang="0">
                  <a:pos x="140" y="63"/>
                </a:cxn>
                <a:cxn ang="0">
                  <a:pos x="70" y="132"/>
                </a:cxn>
                <a:cxn ang="0">
                  <a:pos x="146" y="244"/>
                </a:cxn>
                <a:cxn ang="0">
                  <a:pos x="112" y="244"/>
                </a:cxn>
                <a:cxn ang="0">
                  <a:pos x="48" y="153"/>
                </a:cxn>
                <a:cxn ang="0">
                  <a:pos x="28" y="181"/>
                </a:cxn>
                <a:cxn ang="0">
                  <a:pos x="28" y="244"/>
                </a:cxn>
                <a:cxn ang="0">
                  <a:pos x="0" y="244"/>
                </a:cxn>
              </a:cxnLst>
              <a:rect l="0" t="0" r="r" b="b"/>
              <a:pathLst>
                <a:path w="146" h="244">
                  <a:moveTo>
                    <a:pt x="0" y="244"/>
                  </a:moveTo>
                  <a:lnTo>
                    <a:pt x="0" y="0"/>
                  </a:lnTo>
                  <a:lnTo>
                    <a:pt x="28" y="0"/>
                  </a:lnTo>
                  <a:lnTo>
                    <a:pt x="28" y="139"/>
                  </a:lnTo>
                  <a:lnTo>
                    <a:pt x="98" y="63"/>
                  </a:lnTo>
                  <a:lnTo>
                    <a:pt x="140" y="63"/>
                  </a:lnTo>
                  <a:lnTo>
                    <a:pt x="70" y="132"/>
                  </a:lnTo>
                  <a:lnTo>
                    <a:pt x="146" y="244"/>
                  </a:lnTo>
                  <a:lnTo>
                    <a:pt x="112" y="244"/>
                  </a:lnTo>
                  <a:lnTo>
                    <a:pt x="48" y="153"/>
                  </a:lnTo>
                  <a:lnTo>
                    <a:pt x="28" y="181"/>
                  </a:lnTo>
                  <a:lnTo>
                    <a:pt x="28" y="244"/>
                  </a:lnTo>
                  <a:lnTo>
                    <a:pt x="0" y="2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5001" name="Freeform 329"/>
            <p:cNvSpPr>
              <a:spLocks/>
            </p:cNvSpPr>
            <p:nvPr/>
          </p:nvSpPr>
          <p:spPr bwMode="auto">
            <a:xfrm>
              <a:off x="3046" y="578"/>
              <a:ext cx="45" cy="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20"/>
                </a:cxn>
                <a:cxn ang="0">
                  <a:pos x="21" y="20"/>
                </a:cxn>
                <a:cxn ang="0">
                  <a:pos x="28" y="14"/>
                </a:cxn>
                <a:cxn ang="0">
                  <a:pos x="28" y="6"/>
                </a:cxn>
                <a:cxn ang="0">
                  <a:pos x="35" y="0"/>
                </a:cxn>
                <a:cxn ang="0">
                  <a:pos x="42" y="0"/>
                </a:cxn>
                <a:cxn ang="0">
                  <a:pos x="49" y="0"/>
                </a:cxn>
                <a:cxn ang="0">
                  <a:pos x="56" y="0"/>
                </a:cxn>
                <a:cxn ang="0">
                  <a:pos x="56" y="0"/>
                </a:cxn>
                <a:cxn ang="0">
                  <a:pos x="63" y="0"/>
                </a:cxn>
                <a:cxn ang="0">
                  <a:pos x="70" y="0"/>
                </a:cxn>
                <a:cxn ang="0">
                  <a:pos x="76" y="0"/>
                </a:cxn>
                <a:cxn ang="0">
                  <a:pos x="84" y="6"/>
                </a:cxn>
                <a:cxn ang="0">
                  <a:pos x="90" y="6"/>
                </a:cxn>
                <a:cxn ang="0">
                  <a:pos x="76" y="34"/>
                </a:cxn>
                <a:cxn ang="0">
                  <a:pos x="70" y="34"/>
                </a:cxn>
                <a:cxn ang="0">
                  <a:pos x="70" y="28"/>
                </a:cxn>
                <a:cxn ang="0">
                  <a:pos x="63" y="28"/>
                </a:cxn>
                <a:cxn ang="0">
                  <a:pos x="63" y="28"/>
                </a:cxn>
                <a:cxn ang="0">
                  <a:pos x="63" y="28"/>
                </a:cxn>
                <a:cxn ang="0">
                  <a:pos x="56" y="28"/>
                </a:cxn>
                <a:cxn ang="0">
                  <a:pos x="49" y="28"/>
                </a:cxn>
                <a:cxn ang="0">
                  <a:pos x="42" y="28"/>
                </a:cxn>
                <a:cxn ang="0">
                  <a:pos x="35" y="34"/>
                </a:cxn>
                <a:cxn ang="0">
                  <a:pos x="35" y="34"/>
                </a:cxn>
                <a:cxn ang="0">
                  <a:pos x="28" y="42"/>
                </a:cxn>
                <a:cxn ang="0">
                  <a:pos x="28" y="48"/>
                </a:cxn>
                <a:cxn ang="0">
                  <a:pos x="28" y="56"/>
                </a:cxn>
                <a:cxn ang="0">
                  <a:pos x="21" y="62"/>
                </a:cxn>
                <a:cxn ang="0">
                  <a:pos x="28" y="69"/>
                </a:cxn>
                <a:cxn ang="0">
                  <a:pos x="28" y="69"/>
                </a:cxn>
                <a:cxn ang="0">
                  <a:pos x="28" y="76"/>
                </a:cxn>
                <a:cxn ang="0">
                  <a:pos x="28" y="83"/>
                </a:cxn>
                <a:cxn ang="0">
                  <a:pos x="0" y="181"/>
                </a:cxn>
              </a:cxnLst>
              <a:rect l="0" t="0" r="r" b="b"/>
              <a:pathLst>
                <a:path w="90" h="181">
                  <a:moveTo>
                    <a:pt x="0" y="181"/>
                  </a:moveTo>
                  <a:lnTo>
                    <a:pt x="0" y="0"/>
                  </a:lnTo>
                  <a:lnTo>
                    <a:pt x="21" y="0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21" y="14"/>
                  </a:lnTo>
                  <a:lnTo>
                    <a:pt x="28" y="14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35" y="6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84" y="6"/>
                  </a:lnTo>
                  <a:lnTo>
                    <a:pt x="84" y="6"/>
                  </a:lnTo>
                  <a:lnTo>
                    <a:pt x="90" y="6"/>
                  </a:lnTo>
                  <a:lnTo>
                    <a:pt x="90" y="6"/>
                  </a:lnTo>
                  <a:lnTo>
                    <a:pt x="84" y="34"/>
                  </a:lnTo>
                  <a:lnTo>
                    <a:pt x="76" y="34"/>
                  </a:lnTo>
                  <a:lnTo>
                    <a:pt x="76" y="34"/>
                  </a:lnTo>
                  <a:lnTo>
                    <a:pt x="70" y="34"/>
                  </a:lnTo>
                  <a:lnTo>
                    <a:pt x="70" y="28"/>
                  </a:lnTo>
                  <a:lnTo>
                    <a:pt x="70" y="28"/>
                  </a:lnTo>
                  <a:lnTo>
                    <a:pt x="70" y="28"/>
                  </a:lnTo>
                  <a:lnTo>
                    <a:pt x="63" y="28"/>
                  </a:lnTo>
                  <a:lnTo>
                    <a:pt x="63" y="28"/>
                  </a:lnTo>
                  <a:lnTo>
                    <a:pt x="63" y="28"/>
                  </a:lnTo>
                  <a:lnTo>
                    <a:pt x="63" y="28"/>
                  </a:lnTo>
                  <a:lnTo>
                    <a:pt x="63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49" y="28"/>
                  </a:lnTo>
                  <a:lnTo>
                    <a:pt x="49" y="28"/>
                  </a:lnTo>
                  <a:lnTo>
                    <a:pt x="42" y="28"/>
                  </a:lnTo>
                  <a:lnTo>
                    <a:pt x="42" y="28"/>
                  </a:lnTo>
                  <a:lnTo>
                    <a:pt x="42" y="28"/>
                  </a:lnTo>
                  <a:lnTo>
                    <a:pt x="35" y="34"/>
                  </a:lnTo>
                  <a:lnTo>
                    <a:pt x="35" y="34"/>
                  </a:lnTo>
                  <a:lnTo>
                    <a:pt x="35" y="34"/>
                  </a:lnTo>
                  <a:lnTo>
                    <a:pt x="35" y="42"/>
                  </a:lnTo>
                  <a:lnTo>
                    <a:pt x="28" y="42"/>
                  </a:lnTo>
                  <a:lnTo>
                    <a:pt x="28" y="48"/>
                  </a:lnTo>
                  <a:lnTo>
                    <a:pt x="28" y="48"/>
                  </a:lnTo>
                  <a:lnTo>
                    <a:pt x="28" y="48"/>
                  </a:lnTo>
                  <a:lnTo>
                    <a:pt x="28" y="56"/>
                  </a:lnTo>
                  <a:lnTo>
                    <a:pt x="21" y="56"/>
                  </a:lnTo>
                  <a:lnTo>
                    <a:pt x="21" y="62"/>
                  </a:lnTo>
                  <a:lnTo>
                    <a:pt x="28" y="62"/>
                  </a:lnTo>
                  <a:lnTo>
                    <a:pt x="28" y="69"/>
                  </a:lnTo>
                  <a:lnTo>
                    <a:pt x="28" y="69"/>
                  </a:lnTo>
                  <a:lnTo>
                    <a:pt x="28" y="69"/>
                  </a:lnTo>
                  <a:lnTo>
                    <a:pt x="28" y="76"/>
                  </a:lnTo>
                  <a:lnTo>
                    <a:pt x="28" y="76"/>
                  </a:lnTo>
                  <a:lnTo>
                    <a:pt x="28" y="83"/>
                  </a:lnTo>
                  <a:lnTo>
                    <a:pt x="28" y="83"/>
                  </a:lnTo>
                  <a:lnTo>
                    <a:pt x="28" y="181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5002" name="Freeform 330"/>
            <p:cNvSpPr>
              <a:spLocks noEditPoints="1"/>
            </p:cNvSpPr>
            <p:nvPr/>
          </p:nvSpPr>
          <p:spPr bwMode="auto">
            <a:xfrm>
              <a:off x="3098" y="578"/>
              <a:ext cx="77" cy="91"/>
            </a:xfrm>
            <a:custGeom>
              <a:avLst/>
              <a:gdLst/>
              <a:ahLst/>
              <a:cxnLst>
                <a:cxn ang="0">
                  <a:pos x="147" y="139"/>
                </a:cxn>
                <a:cxn ang="0">
                  <a:pos x="140" y="153"/>
                </a:cxn>
                <a:cxn ang="0">
                  <a:pos x="126" y="167"/>
                </a:cxn>
                <a:cxn ang="0">
                  <a:pos x="112" y="181"/>
                </a:cxn>
                <a:cxn ang="0">
                  <a:pos x="91" y="181"/>
                </a:cxn>
                <a:cxn ang="0">
                  <a:pos x="64" y="181"/>
                </a:cxn>
                <a:cxn ang="0">
                  <a:pos x="42" y="181"/>
                </a:cxn>
                <a:cxn ang="0">
                  <a:pos x="22" y="167"/>
                </a:cxn>
                <a:cxn ang="0">
                  <a:pos x="8" y="146"/>
                </a:cxn>
                <a:cxn ang="0">
                  <a:pos x="0" y="118"/>
                </a:cxn>
                <a:cxn ang="0">
                  <a:pos x="0" y="90"/>
                </a:cxn>
                <a:cxn ang="0">
                  <a:pos x="0" y="56"/>
                </a:cxn>
                <a:cxn ang="0">
                  <a:pos x="14" y="28"/>
                </a:cxn>
                <a:cxn ang="0">
                  <a:pos x="36" y="6"/>
                </a:cxn>
                <a:cxn ang="0">
                  <a:pos x="56" y="0"/>
                </a:cxn>
                <a:cxn ang="0">
                  <a:pos x="77" y="0"/>
                </a:cxn>
                <a:cxn ang="0">
                  <a:pos x="105" y="6"/>
                </a:cxn>
                <a:cxn ang="0">
                  <a:pos x="133" y="20"/>
                </a:cxn>
                <a:cxn ang="0">
                  <a:pos x="147" y="42"/>
                </a:cxn>
                <a:cxn ang="0">
                  <a:pos x="154" y="69"/>
                </a:cxn>
                <a:cxn ang="0">
                  <a:pos x="154" y="97"/>
                </a:cxn>
                <a:cxn ang="0">
                  <a:pos x="154" y="97"/>
                </a:cxn>
                <a:cxn ang="0">
                  <a:pos x="154" y="97"/>
                </a:cxn>
                <a:cxn ang="0">
                  <a:pos x="154" y="97"/>
                </a:cxn>
                <a:cxn ang="0">
                  <a:pos x="28" y="111"/>
                </a:cxn>
                <a:cxn ang="0">
                  <a:pos x="28" y="125"/>
                </a:cxn>
                <a:cxn ang="0">
                  <a:pos x="36" y="139"/>
                </a:cxn>
                <a:cxn ang="0">
                  <a:pos x="50" y="153"/>
                </a:cxn>
                <a:cxn ang="0">
                  <a:pos x="64" y="153"/>
                </a:cxn>
                <a:cxn ang="0">
                  <a:pos x="77" y="153"/>
                </a:cxn>
                <a:cxn ang="0">
                  <a:pos x="91" y="153"/>
                </a:cxn>
                <a:cxn ang="0">
                  <a:pos x="105" y="153"/>
                </a:cxn>
                <a:cxn ang="0">
                  <a:pos x="112" y="146"/>
                </a:cxn>
                <a:cxn ang="0">
                  <a:pos x="119" y="132"/>
                </a:cxn>
                <a:cxn ang="0">
                  <a:pos x="126" y="118"/>
                </a:cxn>
                <a:cxn ang="0">
                  <a:pos x="126" y="69"/>
                </a:cxn>
                <a:cxn ang="0">
                  <a:pos x="126" y="62"/>
                </a:cxn>
                <a:cxn ang="0">
                  <a:pos x="119" y="48"/>
                </a:cxn>
                <a:cxn ang="0">
                  <a:pos x="119" y="48"/>
                </a:cxn>
                <a:cxn ang="0">
                  <a:pos x="112" y="42"/>
                </a:cxn>
                <a:cxn ang="0">
                  <a:pos x="98" y="34"/>
                </a:cxn>
                <a:cxn ang="0">
                  <a:pos x="91" y="28"/>
                </a:cxn>
                <a:cxn ang="0">
                  <a:pos x="77" y="28"/>
                </a:cxn>
                <a:cxn ang="0">
                  <a:pos x="56" y="28"/>
                </a:cxn>
                <a:cxn ang="0">
                  <a:pos x="42" y="34"/>
                </a:cxn>
                <a:cxn ang="0">
                  <a:pos x="36" y="42"/>
                </a:cxn>
                <a:cxn ang="0">
                  <a:pos x="28" y="56"/>
                </a:cxn>
                <a:cxn ang="0">
                  <a:pos x="28" y="69"/>
                </a:cxn>
              </a:cxnLst>
              <a:rect l="0" t="0" r="r" b="b"/>
              <a:pathLst>
                <a:path w="154" h="181">
                  <a:moveTo>
                    <a:pt x="126" y="118"/>
                  </a:moveTo>
                  <a:lnTo>
                    <a:pt x="154" y="125"/>
                  </a:lnTo>
                  <a:lnTo>
                    <a:pt x="147" y="139"/>
                  </a:lnTo>
                  <a:lnTo>
                    <a:pt x="147" y="139"/>
                  </a:lnTo>
                  <a:lnTo>
                    <a:pt x="140" y="146"/>
                  </a:lnTo>
                  <a:lnTo>
                    <a:pt x="140" y="153"/>
                  </a:lnTo>
                  <a:lnTo>
                    <a:pt x="140" y="159"/>
                  </a:lnTo>
                  <a:lnTo>
                    <a:pt x="133" y="167"/>
                  </a:lnTo>
                  <a:lnTo>
                    <a:pt x="126" y="167"/>
                  </a:lnTo>
                  <a:lnTo>
                    <a:pt x="126" y="173"/>
                  </a:lnTo>
                  <a:lnTo>
                    <a:pt x="119" y="173"/>
                  </a:lnTo>
                  <a:lnTo>
                    <a:pt x="112" y="181"/>
                  </a:lnTo>
                  <a:lnTo>
                    <a:pt x="105" y="181"/>
                  </a:lnTo>
                  <a:lnTo>
                    <a:pt x="98" y="181"/>
                  </a:lnTo>
                  <a:lnTo>
                    <a:pt x="91" y="181"/>
                  </a:lnTo>
                  <a:lnTo>
                    <a:pt x="84" y="181"/>
                  </a:lnTo>
                  <a:lnTo>
                    <a:pt x="77" y="181"/>
                  </a:lnTo>
                  <a:lnTo>
                    <a:pt x="64" y="181"/>
                  </a:lnTo>
                  <a:lnTo>
                    <a:pt x="56" y="181"/>
                  </a:lnTo>
                  <a:lnTo>
                    <a:pt x="50" y="181"/>
                  </a:lnTo>
                  <a:lnTo>
                    <a:pt x="42" y="181"/>
                  </a:lnTo>
                  <a:lnTo>
                    <a:pt x="36" y="173"/>
                  </a:lnTo>
                  <a:lnTo>
                    <a:pt x="28" y="173"/>
                  </a:lnTo>
                  <a:lnTo>
                    <a:pt x="22" y="167"/>
                  </a:lnTo>
                  <a:lnTo>
                    <a:pt x="14" y="159"/>
                  </a:lnTo>
                  <a:lnTo>
                    <a:pt x="8" y="153"/>
                  </a:lnTo>
                  <a:lnTo>
                    <a:pt x="8" y="146"/>
                  </a:lnTo>
                  <a:lnTo>
                    <a:pt x="0" y="139"/>
                  </a:lnTo>
                  <a:lnTo>
                    <a:pt x="0" y="125"/>
                  </a:lnTo>
                  <a:lnTo>
                    <a:pt x="0" y="118"/>
                  </a:lnTo>
                  <a:lnTo>
                    <a:pt x="0" y="104"/>
                  </a:lnTo>
                  <a:lnTo>
                    <a:pt x="0" y="97"/>
                  </a:lnTo>
                  <a:lnTo>
                    <a:pt x="0" y="90"/>
                  </a:lnTo>
                  <a:lnTo>
                    <a:pt x="0" y="76"/>
                  </a:lnTo>
                  <a:lnTo>
                    <a:pt x="0" y="62"/>
                  </a:lnTo>
                  <a:lnTo>
                    <a:pt x="0" y="56"/>
                  </a:lnTo>
                  <a:lnTo>
                    <a:pt x="8" y="48"/>
                  </a:lnTo>
                  <a:lnTo>
                    <a:pt x="8" y="34"/>
                  </a:lnTo>
                  <a:lnTo>
                    <a:pt x="14" y="28"/>
                  </a:lnTo>
                  <a:lnTo>
                    <a:pt x="22" y="20"/>
                  </a:lnTo>
                  <a:lnTo>
                    <a:pt x="28" y="14"/>
                  </a:lnTo>
                  <a:lnTo>
                    <a:pt x="36" y="6"/>
                  </a:lnTo>
                  <a:lnTo>
                    <a:pt x="42" y="6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4" y="0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91" y="0"/>
                  </a:lnTo>
                  <a:lnTo>
                    <a:pt x="98" y="0"/>
                  </a:lnTo>
                  <a:lnTo>
                    <a:pt x="105" y="6"/>
                  </a:lnTo>
                  <a:lnTo>
                    <a:pt x="112" y="6"/>
                  </a:lnTo>
                  <a:lnTo>
                    <a:pt x="119" y="14"/>
                  </a:lnTo>
                  <a:lnTo>
                    <a:pt x="133" y="20"/>
                  </a:lnTo>
                  <a:lnTo>
                    <a:pt x="133" y="28"/>
                  </a:lnTo>
                  <a:lnTo>
                    <a:pt x="140" y="34"/>
                  </a:lnTo>
                  <a:lnTo>
                    <a:pt x="147" y="42"/>
                  </a:lnTo>
                  <a:lnTo>
                    <a:pt x="154" y="56"/>
                  </a:lnTo>
                  <a:lnTo>
                    <a:pt x="154" y="62"/>
                  </a:lnTo>
                  <a:lnTo>
                    <a:pt x="154" y="69"/>
                  </a:lnTo>
                  <a:lnTo>
                    <a:pt x="154" y="83"/>
                  </a:lnTo>
                  <a:lnTo>
                    <a:pt x="154" y="90"/>
                  </a:lnTo>
                  <a:lnTo>
                    <a:pt x="154" y="97"/>
                  </a:lnTo>
                  <a:lnTo>
                    <a:pt x="154" y="97"/>
                  </a:lnTo>
                  <a:lnTo>
                    <a:pt x="154" y="97"/>
                  </a:lnTo>
                  <a:lnTo>
                    <a:pt x="154" y="97"/>
                  </a:lnTo>
                  <a:lnTo>
                    <a:pt x="154" y="97"/>
                  </a:lnTo>
                  <a:lnTo>
                    <a:pt x="154" y="97"/>
                  </a:lnTo>
                  <a:lnTo>
                    <a:pt x="154" y="97"/>
                  </a:lnTo>
                  <a:lnTo>
                    <a:pt x="154" y="97"/>
                  </a:lnTo>
                  <a:lnTo>
                    <a:pt x="154" y="97"/>
                  </a:lnTo>
                  <a:lnTo>
                    <a:pt x="154" y="97"/>
                  </a:lnTo>
                  <a:lnTo>
                    <a:pt x="154" y="97"/>
                  </a:lnTo>
                  <a:lnTo>
                    <a:pt x="28" y="97"/>
                  </a:lnTo>
                  <a:lnTo>
                    <a:pt x="28" y="111"/>
                  </a:lnTo>
                  <a:lnTo>
                    <a:pt x="28" y="111"/>
                  </a:lnTo>
                  <a:lnTo>
                    <a:pt x="28" y="118"/>
                  </a:lnTo>
                  <a:lnTo>
                    <a:pt x="28" y="125"/>
                  </a:lnTo>
                  <a:lnTo>
                    <a:pt x="28" y="132"/>
                  </a:lnTo>
                  <a:lnTo>
                    <a:pt x="36" y="139"/>
                  </a:lnTo>
                  <a:lnTo>
                    <a:pt x="36" y="139"/>
                  </a:lnTo>
                  <a:lnTo>
                    <a:pt x="42" y="146"/>
                  </a:lnTo>
                  <a:lnTo>
                    <a:pt x="42" y="146"/>
                  </a:lnTo>
                  <a:lnTo>
                    <a:pt x="50" y="153"/>
                  </a:lnTo>
                  <a:lnTo>
                    <a:pt x="56" y="153"/>
                  </a:lnTo>
                  <a:lnTo>
                    <a:pt x="56" y="153"/>
                  </a:lnTo>
                  <a:lnTo>
                    <a:pt x="64" y="153"/>
                  </a:lnTo>
                  <a:lnTo>
                    <a:pt x="70" y="153"/>
                  </a:lnTo>
                  <a:lnTo>
                    <a:pt x="70" y="153"/>
                  </a:lnTo>
                  <a:lnTo>
                    <a:pt x="77" y="153"/>
                  </a:lnTo>
                  <a:lnTo>
                    <a:pt x="77" y="153"/>
                  </a:lnTo>
                  <a:lnTo>
                    <a:pt x="84" y="153"/>
                  </a:lnTo>
                  <a:lnTo>
                    <a:pt x="91" y="153"/>
                  </a:lnTo>
                  <a:lnTo>
                    <a:pt x="98" y="153"/>
                  </a:lnTo>
                  <a:lnTo>
                    <a:pt x="98" y="153"/>
                  </a:lnTo>
                  <a:lnTo>
                    <a:pt x="105" y="153"/>
                  </a:lnTo>
                  <a:lnTo>
                    <a:pt x="105" y="146"/>
                  </a:lnTo>
                  <a:lnTo>
                    <a:pt x="112" y="146"/>
                  </a:lnTo>
                  <a:lnTo>
                    <a:pt x="112" y="146"/>
                  </a:lnTo>
                  <a:lnTo>
                    <a:pt x="112" y="139"/>
                  </a:lnTo>
                  <a:lnTo>
                    <a:pt x="119" y="139"/>
                  </a:lnTo>
                  <a:lnTo>
                    <a:pt x="119" y="132"/>
                  </a:lnTo>
                  <a:lnTo>
                    <a:pt x="119" y="125"/>
                  </a:lnTo>
                  <a:lnTo>
                    <a:pt x="119" y="125"/>
                  </a:lnTo>
                  <a:lnTo>
                    <a:pt x="126" y="118"/>
                  </a:lnTo>
                  <a:close/>
                  <a:moveTo>
                    <a:pt x="28" y="69"/>
                  </a:moveTo>
                  <a:lnTo>
                    <a:pt x="133" y="69"/>
                  </a:lnTo>
                  <a:lnTo>
                    <a:pt x="126" y="69"/>
                  </a:lnTo>
                  <a:lnTo>
                    <a:pt x="126" y="62"/>
                  </a:lnTo>
                  <a:lnTo>
                    <a:pt x="126" y="62"/>
                  </a:lnTo>
                  <a:lnTo>
                    <a:pt x="126" y="62"/>
                  </a:lnTo>
                  <a:lnTo>
                    <a:pt x="126" y="56"/>
                  </a:lnTo>
                  <a:lnTo>
                    <a:pt x="119" y="56"/>
                  </a:lnTo>
                  <a:lnTo>
                    <a:pt x="119" y="48"/>
                  </a:lnTo>
                  <a:lnTo>
                    <a:pt x="119" y="48"/>
                  </a:lnTo>
                  <a:lnTo>
                    <a:pt x="119" y="48"/>
                  </a:lnTo>
                  <a:lnTo>
                    <a:pt x="119" y="48"/>
                  </a:lnTo>
                  <a:lnTo>
                    <a:pt x="119" y="48"/>
                  </a:lnTo>
                  <a:lnTo>
                    <a:pt x="112" y="48"/>
                  </a:lnTo>
                  <a:lnTo>
                    <a:pt x="112" y="42"/>
                  </a:lnTo>
                  <a:lnTo>
                    <a:pt x="105" y="42"/>
                  </a:lnTo>
                  <a:lnTo>
                    <a:pt x="105" y="34"/>
                  </a:lnTo>
                  <a:lnTo>
                    <a:pt x="98" y="34"/>
                  </a:lnTo>
                  <a:lnTo>
                    <a:pt x="98" y="28"/>
                  </a:lnTo>
                  <a:lnTo>
                    <a:pt x="91" y="28"/>
                  </a:lnTo>
                  <a:lnTo>
                    <a:pt x="91" y="28"/>
                  </a:lnTo>
                  <a:lnTo>
                    <a:pt x="84" y="28"/>
                  </a:lnTo>
                  <a:lnTo>
                    <a:pt x="77" y="28"/>
                  </a:lnTo>
                  <a:lnTo>
                    <a:pt x="77" y="28"/>
                  </a:lnTo>
                  <a:lnTo>
                    <a:pt x="70" y="28"/>
                  </a:lnTo>
                  <a:lnTo>
                    <a:pt x="64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0" y="28"/>
                  </a:lnTo>
                  <a:lnTo>
                    <a:pt x="42" y="34"/>
                  </a:lnTo>
                  <a:lnTo>
                    <a:pt x="42" y="34"/>
                  </a:lnTo>
                  <a:lnTo>
                    <a:pt x="36" y="42"/>
                  </a:lnTo>
                  <a:lnTo>
                    <a:pt x="36" y="42"/>
                  </a:lnTo>
                  <a:lnTo>
                    <a:pt x="28" y="48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28" y="62"/>
                  </a:lnTo>
                  <a:lnTo>
                    <a:pt x="28" y="69"/>
                  </a:lnTo>
                  <a:lnTo>
                    <a:pt x="28" y="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5003" name="Freeform 331"/>
            <p:cNvSpPr>
              <a:spLocks/>
            </p:cNvSpPr>
            <p:nvPr/>
          </p:nvSpPr>
          <p:spPr bwMode="auto">
            <a:xfrm>
              <a:off x="3196" y="578"/>
              <a:ext cx="70" cy="91"/>
            </a:xfrm>
            <a:custGeom>
              <a:avLst/>
              <a:gdLst/>
              <a:ahLst/>
              <a:cxnLst>
                <a:cxn ang="0">
                  <a:pos x="28" y="132"/>
                </a:cxn>
                <a:cxn ang="0">
                  <a:pos x="28" y="146"/>
                </a:cxn>
                <a:cxn ang="0">
                  <a:pos x="42" y="153"/>
                </a:cxn>
                <a:cxn ang="0">
                  <a:pos x="64" y="153"/>
                </a:cxn>
                <a:cxn ang="0">
                  <a:pos x="85" y="153"/>
                </a:cxn>
                <a:cxn ang="0">
                  <a:pos x="105" y="153"/>
                </a:cxn>
                <a:cxn ang="0">
                  <a:pos x="113" y="146"/>
                </a:cxn>
                <a:cxn ang="0">
                  <a:pos x="113" y="139"/>
                </a:cxn>
                <a:cxn ang="0">
                  <a:pos x="113" y="132"/>
                </a:cxn>
                <a:cxn ang="0">
                  <a:pos x="105" y="125"/>
                </a:cxn>
                <a:cxn ang="0">
                  <a:pos x="99" y="125"/>
                </a:cxn>
                <a:cxn ang="0">
                  <a:pos x="92" y="118"/>
                </a:cxn>
                <a:cxn ang="0">
                  <a:pos x="85" y="111"/>
                </a:cxn>
                <a:cxn ang="0">
                  <a:pos x="56" y="104"/>
                </a:cxn>
                <a:cxn ang="0">
                  <a:pos x="28" y="97"/>
                </a:cxn>
                <a:cxn ang="0">
                  <a:pos x="14" y="83"/>
                </a:cxn>
                <a:cxn ang="0">
                  <a:pos x="8" y="69"/>
                </a:cxn>
                <a:cxn ang="0">
                  <a:pos x="8" y="56"/>
                </a:cxn>
                <a:cxn ang="0">
                  <a:pos x="8" y="42"/>
                </a:cxn>
                <a:cxn ang="0">
                  <a:pos x="8" y="28"/>
                </a:cxn>
                <a:cxn ang="0">
                  <a:pos x="14" y="20"/>
                </a:cxn>
                <a:cxn ang="0">
                  <a:pos x="14" y="14"/>
                </a:cxn>
                <a:cxn ang="0">
                  <a:pos x="28" y="6"/>
                </a:cxn>
                <a:cxn ang="0">
                  <a:pos x="42" y="0"/>
                </a:cxn>
                <a:cxn ang="0">
                  <a:pos x="56" y="0"/>
                </a:cxn>
                <a:cxn ang="0">
                  <a:pos x="70" y="0"/>
                </a:cxn>
                <a:cxn ang="0">
                  <a:pos x="99" y="0"/>
                </a:cxn>
                <a:cxn ang="0">
                  <a:pos x="113" y="6"/>
                </a:cxn>
                <a:cxn ang="0">
                  <a:pos x="127" y="20"/>
                </a:cxn>
                <a:cxn ang="0">
                  <a:pos x="133" y="34"/>
                </a:cxn>
                <a:cxn ang="0">
                  <a:pos x="105" y="48"/>
                </a:cxn>
                <a:cxn ang="0">
                  <a:pos x="99" y="42"/>
                </a:cxn>
                <a:cxn ang="0">
                  <a:pos x="85" y="28"/>
                </a:cxn>
                <a:cxn ang="0">
                  <a:pos x="78" y="28"/>
                </a:cxn>
                <a:cxn ang="0">
                  <a:pos x="56" y="28"/>
                </a:cxn>
                <a:cxn ang="0">
                  <a:pos x="42" y="28"/>
                </a:cxn>
                <a:cxn ang="0">
                  <a:pos x="36" y="34"/>
                </a:cxn>
                <a:cxn ang="0">
                  <a:pos x="36" y="48"/>
                </a:cxn>
                <a:cxn ang="0">
                  <a:pos x="28" y="56"/>
                </a:cxn>
                <a:cxn ang="0">
                  <a:pos x="36" y="56"/>
                </a:cxn>
                <a:cxn ang="0">
                  <a:pos x="36" y="56"/>
                </a:cxn>
                <a:cxn ang="0">
                  <a:pos x="36" y="62"/>
                </a:cxn>
                <a:cxn ang="0">
                  <a:pos x="42" y="62"/>
                </a:cxn>
                <a:cxn ang="0">
                  <a:pos x="42" y="69"/>
                </a:cxn>
                <a:cxn ang="0">
                  <a:pos x="50" y="69"/>
                </a:cxn>
                <a:cxn ang="0">
                  <a:pos x="56" y="69"/>
                </a:cxn>
                <a:cxn ang="0">
                  <a:pos x="85" y="76"/>
                </a:cxn>
                <a:cxn ang="0">
                  <a:pos x="113" y="83"/>
                </a:cxn>
                <a:cxn ang="0">
                  <a:pos x="127" y="97"/>
                </a:cxn>
                <a:cxn ang="0">
                  <a:pos x="141" y="111"/>
                </a:cxn>
                <a:cxn ang="0">
                  <a:pos x="141" y="125"/>
                </a:cxn>
                <a:cxn ang="0">
                  <a:pos x="141" y="139"/>
                </a:cxn>
                <a:cxn ang="0">
                  <a:pos x="133" y="159"/>
                </a:cxn>
                <a:cxn ang="0">
                  <a:pos x="113" y="173"/>
                </a:cxn>
                <a:cxn ang="0">
                  <a:pos x="92" y="181"/>
                </a:cxn>
                <a:cxn ang="0">
                  <a:pos x="70" y="181"/>
                </a:cxn>
                <a:cxn ang="0">
                  <a:pos x="36" y="181"/>
                </a:cxn>
                <a:cxn ang="0">
                  <a:pos x="14" y="167"/>
                </a:cxn>
                <a:cxn ang="0">
                  <a:pos x="0" y="146"/>
                </a:cxn>
                <a:cxn ang="0">
                  <a:pos x="0" y="125"/>
                </a:cxn>
              </a:cxnLst>
              <a:rect l="0" t="0" r="r" b="b"/>
              <a:pathLst>
                <a:path w="141" h="181">
                  <a:moveTo>
                    <a:pt x="0" y="125"/>
                  </a:moveTo>
                  <a:lnTo>
                    <a:pt x="28" y="118"/>
                  </a:lnTo>
                  <a:lnTo>
                    <a:pt x="28" y="125"/>
                  </a:lnTo>
                  <a:lnTo>
                    <a:pt x="28" y="132"/>
                  </a:lnTo>
                  <a:lnTo>
                    <a:pt x="28" y="139"/>
                  </a:lnTo>
                  <a:lnTo>
                    <a:pt x="28" y="139"/>
                  </a:lnTo>
                  <a:lnTo>
                    <a:pt x="28" y="146"/>
                  </a:lnTo>
                  <a:lnTo>
                    <a:pt x="28" y="146"/>
                  </a:lnTo>
                  <a:lnTo>
                    <a:pt x="36" y="146"/>
                  </a:lnTo>
                  <a:lnTo>
                    <a:pt x="36" y="153"/>
                  </a:lnTo>
                  <a:lnTo>
                    <a:pt x="42" y="153"/>
                  </a:lnTo>
                  <a:lnTo>
                    <a:pt x="42" y="153"/>
                  </a:lnTo>
                  <a:lnTo>
                    <a:pt x="50" y="153"/>
                  </a:lnTo>
                  <a:lnTo>
                    <a:pt x="50" y="153"/>
                  </a:lnTo>
                  <a:lnTo>
                    <a:pt x="56" y="153"/>
                  </a:lnTo>
                  <a:lnTo>
                    <a:pt x="64" y="153"/>
                  </a:lnTo>
                  <a:lnTo>
                    <a:pt x="64" y="153"/>
                  </a:lnTo>
                  <a:lnTo>
                    <a:pt x="70" y="153"/>
                  </a:lnTo>
                  <a:lnTo>
                    <a:pt x="78" y="153"/>
                  </a:lnTo>
                  <a:lnTo>
                    <a:pt x="85" y="153"/>
                  </a:lnTo>
                  <a:lnTo>
                    <a:pt x="92" y="153"/>
                  </a:lnTo>
                  <a:lnTo>
                    <a:pt x="99" y="153"/>
                  </a:lnTo>
                  <a:lnTo>
                    <a:pt x="99" y="153"/>
                  </a:lnTo>
                  <a:lnTo>
                    <a:pt x="105" y="153"/>
                  </a:lnTo>
                  <a:lnTo>
                    <a:pt x="105" y="146"/>
                  </a:lnTo>
                  <a:lnTo>
                    <a:pt x="113" y="146"/>
                  </a:lnTo>
                  <a:lnTo>
                    <a:pt x="113" y="146"/>
                  </a:lnTo>
                  <a:lnTo>
                    <a:pt x="113" y="146"/>
                  </a:lnTo>
                  <a:lnTo>
                    <a:pt x="113" y="139"/>
                  </a:lnTo>
                  <a:lnTo>
                    <a:pt x="113" y="139"/>
                  </a:lnTo>
                  <a:lnTo>
                    <a:pt x="113" y="139"/>
                  </a:lnTo>
                  <a:lnTo>
                    <a:pt x="113" y="139"/>
                  </a:lnTo>
                  <a:lnTo>
                    <a:pt x="113" y="139"/>
                  </a:lnTo>
                  <a:lnTo>
                    <a:pt x="113" y="139"/>
                  </a:lnTo>
                  <a:lnTo>
                    <a:pt x="113" y="132"/>
                  </a:lnTo>
                  <a:lnTo>
                    <a:pt x="113" y="132"/>
                  </a:lnTo>
                  <a:lnTo>
                    <a:pt x="113" y="125"/>
                  </a:lnTo>
                  <a:lnTo>
                    <a:pt x="113" y="125"/>
                  </a:lnTo>
                  <a:lnTo>
                    <a:pt x="113" y="125"/>
                  </a:lnTo>
                  <a:lnTo>
                    <a:pt x="105" y="125"/>
                  </a:lnTo>
                  <a:lnTo>
                    <a:pt x="105" y="125"/>
                  </a:lnTo>
                  <a:lnTo>
                    <a:pt x="105" y="125"/>
                  </a:lnTo>
                  <a:lnTo>
                    <a:pt x="105" y="125"/>
                  </a:lnTo>
                  <a:lnTo>
                    <a:pt x="99" y="125"/>
                  </a:lnTo>
                  <a:lnTo>
                    <a:pt x="99" y="125"/>
                  </a:lnTo>
                  <a:lnTo>
                    <a:pt x="99" y="118"/>
                  </a:lnTo>
                  <a:lnTo>
                    <a:pt x="99" y="118"/>
                  </a:lnTo>
                  <a:lnTo>
                    <a:pt x="92" y="118"/>
                  </a:lnTo>
                  <a:lnTo>
                    <a:pt x="92" y="118"/>
                  </a:lnTo>
                  <a:lnTo>
                    <a:pt x="85" y="111"/>
                  </a:lnTo>
                  <a:lnTo>
                    <a:pt x="85" y="111"/>
                  </a:lnTo>
                  <a:lnTo>
                    <a:pt x="85" y="111"/>
                  </a:lnTo>
                  <a:lnTo>
                    <a:pt x="78" y="111"/>
                  </a:lnTo>
                  <a:lnTo>
                    <a:pt x="78" y="111"/>
                  </a:lnTo>
                  <a:lnTo>
                    <a:pt x="64" y="111"/>
                  </a:lnTo>
                  <a:lnTo>
                    <a:pt x="56" y="104"/>
                  </a:lnTo>
                  <a:lnTo>
                    <a:pt x="42" y="104"/>
                  </a:lnTo>
                  <a:lnTo>
                    <a:pt x="36" y="97"/>
                  </a:lnTo>
                  <a:lnTo>
                    <a:pt x="28" y="97"/>
                  </a:lnTo>
                  <a:lnTo>
                    <a:pt x="28" y="97"/>
                  </a:lnTo>
                  <a:lnTo>
                    <a:pt x="22" y="90"/>
                  </a:lnTo>
                  <a:lnTo>
                    <a:pt x="22" y="90"/>
                  </a:lnTo>
                  <a:lnTo>
                    <a:pt x="14" y="90"/>
                  </a:lnTo>
                  <a:lnTo>
                    <a:pt x="14" y="83"/>
                  </a:lnTo>
                  <a:lnTo>
                    <a:pt x="8" y="83"/>
                  </a:lnTo>
                  <a:lnTo>
                    <a:pt x="8" y="76"/>
                  </a:lnTo>
                  <a:lnTo>
                    <a:pt x="8" y="76"/>
                  </a:lnTo>
                  <a:lnTo>
                    <a:pt x="8" y="69"/>
                  </a:lnTo>
                  <a:lnTo>
                    <a:pt x="8" y="69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8" y="48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4" y="20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70" y="0"/>
                  </a:lnTo>
                  <a:lnTo>
                    <a:pt x="78" y="0"/>
                  </a:lnTo>
                  <a:lnTo>
                    <a:pt x="85" y="0"/>
                  </a:lnTo>
                  <a:lnTo>
                    <a:pt x="92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105" y="6"/>
                  </a:lnTo>
                  <a:lnTo>
                    <a:pt x="105" y="6"/>
                  </a:lnTo>
                  <a:lnTo>
                    <a:pt x="113" y="6"/>
                  </a:lnTo>
                  <a:lnTo>
                    <a:pt x="113" y="14"/>
                  </a:lnTo>
                  <a:lnTo>
                    <a:pt x="119" y="14"/>
                  </a:lnTo>
                  <a:lnTo>
                    <a:pt x="119" y="20"/>
                  </a:lnTo>
                  <a:lnTo>
                    <a:pt x="127" y="20"/>
                  </a:lnTo>
                  <a:lnTo>
                    <a:pt x="127" y="28"/>
                  </a:lnTo>
                  <a:lnTo>
                    <a:pt x="127" y="28"/>
                  </a:lnTo>
                  <a:lnTo>
                    <a:pt x="133" y="34"/>
                  </a:lnTo>
                  <a:lnTo>
                    <a:pt x="133" y="34"/>
                  </a:lnTo>
                  <a:lnTo>
                    <a:pt x="133" y="42"/>
                  </a:lnTo>
                  <a:lnTo>
                    <a:pt x="133" y="42"/>
                  </a:lnTo>
                  <a:lnTo>
                    <a:pt x="113" y="48"/>
                  </a:lnTo>
                  <a:lnTo>
                    <a:pt x="105" y="48"/>
                  </a:lnTo>
                  <a:lnTo>
                    <a:pt x="105" y="48"/>
                  </a:lnTo>
                  <a:lnTo>
                    <a:pt x="105" y="48"/>
                  </a:lnTo>
                  <a:lnTo>
                    <a:pt x="99" y="42"/>
                  </a:lnTo>
                  <a:lnTo>
                    <a:pt x="99" y="42"/>
                  </a:lnTo>
                  <a:lnTo>
                    <a:pt x="99" y="42"/>
                  </a:lnTo>
                  <a:lnTo>
                    <a:pt x="92" y="34"/>
                  </a:lnTo>
                  <a:lnTo>
                    <a:pt x="92" y="34"/>
                  </a:lnTo>
                  <a:lnTo>
                    <a:pt x="85" y="28"/>
                  </a:lnTo>
                  <a:lnTo>
                    <a:pt x="85" y="28"/>
                  </a:lnTo>
                  <a:lnTo>
                    <a:pt x="78" y="28"/>
                  </a:lnTo>
                  <a:lnTo>
                    <a:pt x="78" y="28"/>
                  </a:lnTo>
                  <a:lnTo>
                    <a:pt x="78" y="28"/>
                  </a:lnTo>
                  <a:lnTo>
                    <a:pt x="70" y="28"/>
                  </a:lnTo>
                  <a:lnTo>
                    <a:pt x="70" y="28"/>
                  </a:lnTo>
                  <a:lnTo>
                    <a:pt x="64" y="28"/>
                  </a:lnTo>
                  <a:lnTo>
                    <a:pt x="56" y="28"/>
                  </a:lnTo>
                  <a:lnTo>
                    <a:pt x="50" y="28"/>
                  </a:lnTo>
                  <a:lnTo>
                    <a:pt x="50" y="28"/>
                  </a:lnTo>
                  <a:lnTo>
                    <a:pt x="42" y="28"/>
                  </a:lnTo>
                  <a:lnTo>
                    <a:pt x="42" y="28"/>
                  </a:lnTo>
                  <a:lnTo>
                    <a:pt x="42" y="28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36" y="42"/>
                  </a:lnTo>
                  <a:lnTo>
                    <a:pt x="36" y="42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6" y="56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36" y="56"/>
                  </a:lnTo>
                  <a:lnTo>
                    <a:pt x="36" y="56"/>
                  </a:lnTo>
                  <a:lnTo>
                    <a:pt x="36" y="56"/>
                  </a:lnTo>
                  <a:lnTo>
                    <a:pt x="36" y="56"/>
                  </a:lnTo>
                  <a:lnTo>
                    <a:pt x="36" y="56"/>
                  </a:lnTo>
                  <a:lnTo>
                    <a:pt x="36" y="56"/>
                  </a:lnTo>
                  <a:lnTo>
                    <a:pt x="36" y="56"/>
                  </a:lnTo>
                  <a:lnTo>
                    <a:pt x="36" y="56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42" y="62"/>
                  </a:lnTo>
                  <a:lnTo>
                    <a:pt x="42" y="62"/>
                  </a:lnTo>
                  <a:lnTo>
                    <a:pt x="42" y="62"/>
                  </a:lnTo>
                  <a:lnTo>
                    <a:pt x="42" y="62"/>
                  </a:lnTo>
                  <a:lnTo>
                    <a:pt x="42" y="62"/>
                  </a:lnTo>
                  <a:lnTo>
                    <a:pt x="42" y="62"/>
                  </a:lnTo>
                  <a:lnTo>
                    <a:pt x="42" y="69"/>
                  </a:lnTo>
                  <a:lnTo>
                    <a:pt x="42" y="69"/>
                  </a:lnTo>
                  <a:lnTo>
                    <a:pt x="42" y="69"/>
                  </a:lnTo>
                  <a:lnTo>
                    <a:pt x="42" y="69"/>
                  </a:lnTo>
                  <a:lnTo>
                    <a:pt x="50" y="69"/>
                  </a:lnTo>
                  <a:lnTo>
                    <a:pt x="50" y="69"/>
                  </a:lnTo>
                  <a:lnTo>
                    <a:pt x="56" y="69"/>
                  </a:lnTo>
                  <a:lnTo>
                    <a:pt x="56" y="69"/>
                  </a:lnTo>
                  <a:lnTo>
                    <a:pt x="56" y="69"/>
                  </a:lnTo>
                  <a:lnTo>
                    <a:pt x="64" y="69"/>
                  </a:lnTo>
                  <a:lnTo>
                    <a:pt x="64" y="69"/>
                  </a:lnTo>
                  <a:lnTo>
                    <a:pt x="70" y="76"/>
                  </a:lnTo>
                  <a:lnTo>
                    <a:pt x="85" y="76"/>
                  </a:lnTo>
                  <a:lnTo>
                    <a:pt x="92" y="76"/>
                  </a:lnTo>
                  <a:lnTo>
                    <a:pt x="99" y="83"/>
                  </a:lnTo>
                  <a:lnTo>
                    <a:pt x="105" y="83"/>
                  </a:lnTo>
                  <a:lnTo>
                    <a:pt x="113" y="83"/>
                  </a:lnTo>
                  <a:lnTo>
                    <a:pt x="119" y="90"/>
                  </a:lnTo>
                  <a:lnTo>
                    <a:pt x="119" y="90"/>
                  </a:lnTo>
                  <a:lnTo>
                    <a:pt x="127" y="90"/>
                  </a:lnTo>
                  <a:lnTo>
                    <a:pt x="127" y="97"/>
                  </a:lnTo>
                  <a:lnTo>
                    <a:pt x="133" y="97"/>
                  </a:lnTo>
                  <a:lnTo>
                    <a:pt x="133" y="104"/>
                  </a:lnTo>
                  <a:lnTo>
                    <a:pt x="141" y="104"/>
                  </a:lnTo>
                  <a:lnTo>
                    <a:pt x="141" y="111"/>
                  </a:lnTo>
                  <a:lnTo>
                    <a:pt x="141" y="111"/>
                  </a:lnTo>
                  <a:lnTo>
                    <a:pt x="141" y="118"/>
                  </a:lnTo>
                  <a:lnTo>
                    <a:pt x="141" y="118"/>
                  </a:lnTo>
                  <a:lnTo>
                    <a:pt x="141" y="125"/>
                  </a:lnTo>
                  <a:lnTo>
                    <a:pt x="141" y="125"/>
                  </a:lnTo>
                  <a:lnTo>
                    <a:pt x="141" y="132"/>
                  </a:lnTo>
                  <a:lnTo>
                    <a:pt x="141" y="139"/>
                  </a:lnTo>
                  <a:lnTo>
                    <a:pt x="141" y="139"/>
                  </a:lnTo>
                  <a:lnTo>
                    <a:pt x="141" y="146"/>
                  </a:lnTo>
                  <a:lnTo>
                    <a:pt x="141" y="153"/>
                  </a:lnTo>
                  <a:lnTo>
                    <a:pt x="133" y="153"/>
                  </a:lnTo>
                  <a:lnTo>
                    <a:pt x="133" y="159"/>
                  </a:lnTo>
                  <a:lnTo>
                    <a:pt x="127" y="159"/>
                  </a:lnTo>
                  <a:lnTo>
                    <a:pt x="127" y="167"/>
                  </a:lnTo>
                  <a:lnTo>
                    <a:pt x="119" y="167"/>
                  </a:lnTo>
                  <a:lnTo>
                    <a:pt x="113" y="173"/>
                  </a:lnTo>
                  <a:lnTo>
                    <a:pt x="113" y="173"/>
                  </a:lnTo>
                  <a:lnTo>
                    <a:pt x="105" y="181"/>
                  </a:lnTo>
                  <a:lnTo>
                    <a:pt x="99" y="181"/>
                  </a:lnTo>
                  <a:lnTo>
                    <a:pt x="92" y="181"/>
                  </a:lnTo>
                  <a:lnTo>
                    <a:pt x="85" y="181"/>
                  </a:lnTo>
                  <a:lnTo>
                    <a:pt x="78" y="181"/>
                  </a:lnTo>
                  <a:lnTo>
                    <a:pt x="70" y="181"/>
                  </a:lnTo>
                  <a:lnTo>
                    <a:pt x="70" y="181"/>
                  </a:lnTo>
                  <a:lnTo>
                    <a:pt x="56" y="181"/>
                  </a:lnTo>
                  <a:lnTo>
                    <a:pt x="50" y="181"/>
                  </a:lnTo>
                  <a:lnTo>
                    <a:pt x="42" y="181"/>
                  </a:lnTo>
                  <a:lnTo>
                    <a:pt x="36" y="181"/>
                  </a:lnTo>
                  <a:lnTo>
                    <a:pt x="28" y="181"/>
                  </a:lnTo>
                  <a:lnTo>
                    <a:pt x="22" y="173"/>
                  </a:lnTo>
                  <a:lnTo>
                    <a:pt x="14" y="173"/>
                  </a:lnTo>
                  <a:lnTo>
                    <a:pt x="14" y="167"/>
                  </a:lnTo>
                  <a:lnTo>
                    <a:pt x="8" y="167"/>
                  </a:lnTo>
                  <a:lnTo>
                    <a:pt x="8" y="159"/>
                  </a:lnTo>
                  <a:lnTo>
                    <a:pt x="0" y="153"/>
                  </a:lnTo>
                  <a:lnTo>
                    <a:pt x="0" y="146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32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5004" name="Freeform 332"/>
            <p:cNvSpPr>
              <a:spLocks/>
            </p:cNvSpPr>
            <p:nvPr/>
          </p:nvSpPr>
          <p:spPr bwMode="auto">
            <a:xfrm>
              <a:off x="3283" y="578"/>
              <a:ext cx="77" cy="91"/>
            </a:xfrm>
            <a:custGeom>
              <a:avLst/>
              <a:gdLst/>
              <a:ahLst/>
              <a:cxnLst>
                <a:cxn ang="0">
                  <a:pos x="126" y="153"/>
                </a:cxn>
                <a:cxn ang="0">
                  <a:pos x="112" y="167"/>
                </a:cxn>
                <a:cxn ang="0">
                  <a:pos x="98" y="173"/>
                </a:cxn>
                <a:cxn ang="0">
                  <a:pos x="91" y="181"/>
                </a:cxn>
                <a:cxn ang="0">
                  <a:pos x="77" y="181"/>
                </a:cxn>
                <a:cxn ang="0">
                  <a:pos x="63" y="181"/>
                </a:cxn>
                <a:cxn ang="0">
                  <a:pos x="56" y="181"/>
                </a:cxn>
                <a:cxn ang="0">
                  <a:pos x="49" y="181"/>
                </a:cxn>
                <a:cxn ang="0">
                  <a:pos x="35" y="181"/>
                </a:cxn>
                <a:cxn ang="0">
                  <a:pos x="28" y="181"/>
                </a:cxn>
                <a:cxn ang="0">
                  <a:pos x="22" y="173"/>
                </a:cxn>
                <a:cxn ang="0">
                  <a:pos x="14" y="173"/>
                </a:cxn>
                <a:cxn ang="0">
                  <a:pos x="8" y="167"/>
                </a:cxn>
                <a:cxn ang="0">
                  <a:pos x="8" y="159"/>
                </a:cxn>
                <a:cxn ang="0">
                  <a:pos x="8" y="153"/>
                </a:cxn>
                <a:cxn ang="0">
                  <a:pos x="8" y="146"/>
                </a:cxn>
                <a:cxn ang="0">
                  <a:pos x="0" y="146"/>
                </a:cxn>
                <a:cxn ang="0">
                  <a:pos x="8" y="139"/>
                </a:cxn>
                <a:cxn ang="0">
                  <a:pos x="8" y="132"/>
                </a:cxn>
                <a:cxn ang="0">
                  <a:pos x="8" y="125"/>
                </a:cxn>
                <a:cxn ang="0">
                  <a:pos x="8" y="118"/>
                </a:cxn>
                <a:cxn ang="0">
                  <a:pos x="8" y="0"/>
                </a:cxn>
                <a:cxn ang="0">
                  <a:pos x="35" y="97"/>
                </a:cxn>
                <a:cxn ang="0">
                  <a:pos x="28" y="111"/>
                </a:cxn>
                <a:cxn ang="0">
                  <a:pos x="35" y="118"/>
                </a:cxn>
                <a:cxn ang="0">
                  <a:pos x="35" y="125"/>
                </a:cxn>
                <a:cxn ang="0">
                  <a:pos x="35" y="132"/>
                </a:cxn>
                <a:cxn ang="0">
                  <a:pos x="35" y="132"/>
                </a:cxn>
                <a:cxn ang="0">
                  <a:pos x="35" y="139"/>
                </a:cxn>
                <a:cxn ang="0">
                  <a:pos x="35" y="146"/>
                </a:cxn>
                <a:cxn ang="0">
                  <a:pos x="35" y="146"/>
                </a:cxn>
                <a:cxn ang="0">
                  <a:pos x="42" y="153"/>
                </a:cxn>
                <a:cxn ang="0">
                  <a:pos x="49" y="153"/>
                </a:cxn>
                <a:cxn ang="0">
                  <a:pos x="56" y="153"/>
                </a:cxn>
                <a:cxn ang="0">
                  <a:pos x="56" y="153"/>
                </a:cxn>
                <a:cxn ang="0">
                  <a:pos x="63" y="153"/>
                </a:cxn>
                <a:cxn ang="0">
                  <a:pos x="70" y="153"/>
                </a:cxn>
                <a:cxn ang="0">
                  <a:pos x="84" y="153"/>
                </a:cxn>
                <a:cxn ang="0">
                  <a:pos x="91" y="153"/>
                </a:cxn>
                <a:cxn ang="0">
                  <a:pos x="98" y="153"/>
                </a:cxn>
                <a:cxn ang="0">
                  <a:pos x="105" y="146"/>
                </a:cxn>
                <a:cxn ang="0">
                  <a:pos x="112" y="139"/>
                </a:cxn>
                <a:cxn ang="0">
                  <a:pos x="119" y="132"/>
                </a:cxn>
                <a:cxn ang="0">
                  <a:pos x="119" y="118"/>
                </a:cxn>
                <a:cxn ang="0">
                  <a:pos x="119" y="104"/>
                </a:cxn>
                <a:cxn ang="0">
                  <a:pos x="126" y="0"/>
                </a:cxn>
                <a:cxn ang="0">
                  <a:pos x="153" y="181"/>
                </a:cxn>
              </a:cxnLst>
              <a:rect l="0" t="0" r="r" b="b"/>
              <a:pathLst>
                <a:path w="153" h="181">
                  <a:moveTo>
                    <a:pt x="126" y="181"/>
                  </a:moveTo>
                  <a:lnTo>
                    <a:pt x="126" y="153"/>
                  </a:lnTo>
                  <a:lnTo>
                    <a:pt x="119" y="159"/>
                  </a:lnTo>
                  <a:lnTo>
                    <a:pt x="112" y="167"/>
                  </a:lnTo>
                  <a:lnTo>
                    <a:pt x="105" y="167"/>
                  </a:lnTo>
                  <a:lnTo>
                    <a:pt x="98" y="173"/>
                  </a:lnTo>
                  <a:lnTo>
                    <a:pt x="98" y="173"/>
                  </a:lnTo>
                  <a:lnTo>
                    <a:pt x="91" y="181"/>
                  </a:lnTo>
                  <a:lnTo>
                    <a:pt x="84" y="181"/>
                  </a:lnTo>
                  <a:lnTo>
                    <a:pt x="77" y="181"/>
                  </a:lnTo>
                  <a:lnTo>
                    <a:pt x="70" y="181"/>
                  </a:lnTo>
                  <a:lnTo>
                    <a:pt x="63" y="181"/>
                  </a:lnTo>
                  <a:lnTo>
                    <a:pt x="63" y="181"/>
                  </a:lnTo>
                  <a:lnTo>
                    <a:pt x="56" y="181"/>
                  </a:lnTo>
                  <a:lnTo>
                    <a:pt x="49" y="181"/>
                  </a:lnTo>
                  <a:lnTo>
                    <a:pt x="49" y="181"/>
                  </a:lnTo>
                  <a:lnTo>
                    <a:pt x="42" y="181"/>
                  </a:lnTo>
                  <a:lnTo>
                    <a:pt x="35" y="181"/>
                  </a:lnTo>
                  <a:lnTo>
                    <a:pt x="35" y="181"/>
                  </a:lnTo>
                  <a:lnTo>
                    <a:pt x="28" y="181"/>
                  </a:lnTo>
                  <a:lnTo>
                    <a:pt x="28" y="181"/>
                  </a:lnTo>
                  <a:lnTo>
                    <a:pt x="22" y="173"/>
                  </a:lnTo>
                  <a:lnTo>
                    <a:pt x="22" y="173"/>
                  </a:lnTo>
                  <a:lnTo>
                    <a:pt x="14" y="173"/>
                  </a:lnTo>
                  <a:lnTo>
                    <a:pt x="14" y="167"/>
                  </a:lnTo>
                  <a:lnTo>
                    <a:pt x="8" y="167"/>
                  </a:lnTo>
                  <a:lnTo>
                    <a:pt x="8" y="159"/>
                  </a:lnTo>
                  <a:lnTo>
                    <a:pt x="8" y="159"/>
                  </a:lnTo>
                  <a:lnTo>
                    <a:pt x="8" y="153"/>
                  </a:lnTo>
                  <a:lnTo>
                    <a:pt x="8" y="153"/>
                  </a:lnTo>
                  <a:lnTo>
                    <a:pt x="8" y="146"/>
                  </a:lnTo>
                  <a:lnTo>
                    <a:pt x="8" y="146"/>
                  </a:lnTo>
                  <a:lnTo>
                    <a:pt x="8" y="146"/>
                  </a:lnTo>
                  <a:lnTo>
                    <a:pt x="0" y="146"/>
                  </a:lnTo>
                  <a:lnTo>
                    <a:pt x="8" y="139"/>
                  </a:lnTo>
                  <a:lnTo>
                    <a:pt x="8" y="139"/>
                  </a:lnTo>
                  <a:lnTo>
                    <a:pt x="0" y="132"/>
                  </a:lnTo>
                  <a:lnTo>
                    <a:pt x="8" y="132"/>
                  </a:lnTo>
                  <a:lnTo>
                    <a:pt x="8" y="132"/>
                  </a:lnTo>
                  <a:lnTo>
                    <a:pt x="8" y="125"/>
                  </a:lnTo>
                  <a:lnTo>
                    <a:pt x="8" y="125"/>
                  </a:lnTo>
                  <a:lnTo>
                    <a:pt x="8" y="118"/>
                  </a:lnTo>
                  <a:lnTo>
                    <a:pt x="8" y="118"/>
                  </a:lnTo>
                  <a:lnTo>
                    <a:pt x="8" y="0"/>
                  </a:lnTo>
                  <a:lnTo>
                    <a:pt x="35" y="0"/>
                  </a:lnTo>
                  <a:lnTo>
                    <a:pt x="35" y="97"/>
                  </a:lnTo>
                  <a:lnTo>
                    <a:pt x="35" y="104"/>
                  </a:lnTo>
                  <a:lnTo>
                    <a:pt x="28" y="111"/>
                  </a:lnTo>
                  <a:lnTo>
                    <a:pt x="28" y="111"/>
                  </a:lnTo>
                  <a:lnTo>
                    <a:pt x="35" y="118"/>
                  </a:lnTo>
                  <a:lnTo>
                    <a:pt x="35" y="125"/>
                  </a:lnTo>
                  <a:lnTo>
                    <a:pt x="35" y="125"/>
                  </a:lnTo>
                  <a:lnTo>
                    <a:pt x="35" y="125"/>
                  </a:lnTo>
                  <a:lnTo>
                    <a:pt x="35" y="132"/>
                  </a:lnTo>
                  <a:lnTo>
                    <a:pt x="35" y="132"/>
                  </a:lnTo>
                  <a:lnTo>
                    <a:pt x="35" y="132"/>
                  </a:lnTo>
                  <a:lnTo>
                    <a:pt x="35" y="132"/>
                  </a:lnTo>
                  <a:lnTo>
                    <a:pt x="35" y="139"/>
                  </a:lnTo>
                  <a:lnTo>
                    <a:pt x="35" y="139"/>
                  </a:lnTo>
                  <a:lnTo>
                    <a:pt x="35" y="146"/>
                  </a:lnTo>
                  <a:lnTo>
                    <a:pt x="35" y="146"/>
                  </a:lnTo>
                  <a:lnTo>
                    <a:pt x="35" y="146"/>
                  </a:lnTo>
                  <a:lnTo>
                    <a:pt x="35" y="153"/>
                  </a:lnTo>
                  <a:lnTo>
                    <a:pt x="42" y="153"/>
                  </a:lnTo>
                  <a:lnTo>
                    <a:pt x="42" y="153"/>
                  </a:lnTo>
                  <a:lnTo>
                    <a:pt x="49" y="153"/>
                  </a:lnTo>
                  <a:lnTo>
                    <a:pt x="49" y="153"/>
                  </a:lnTo>
                  <a:lnTo>
                    <a:pt x="56" y="153"/>
                  </a:lnTo>
                  <a:lnTo>
                    <a:pt x="56" y="153"/>
                  </a:lnTo>
                  <a:lnTo>
                    <a:pt x="56" y="153"/>
                  </a:lnTo>
                  <a:lnTo>
                    <a:pt x="63" y="153"/>
                  </a:lnTo>
                  <a:lnTo>
                    <a:pt x="63" y="153"/>
                  </a:lnTo>
                  <a:lnTo>
                    <a:pt x="63" y="153"/>
                  </a:lnTo>
                  <a:lnTo>
                    <a:pt x="70" y="153"/>
                  </a:lnTo>
                  <a:lnTo>
                    <a:pt x="77" y="153"/>
                  </a:lnTo>
                  <a:lnTo>
                    <a:pt x="84" y="153"/>
                  </a:lnTo>
                  <a:lnTo>
                    <a:pt x="91" y="153"/>
                  </a:lnTo>
                  <a:lnTo>
                    <a:pt x="91" y="153"/>
                  </a:lnTo>
                  <a:lnTo>
                    <a:pt x="98" y="153"/>
                  </a:lnTo>
                  <a:lnTo>
                    <a:pt x="98" y="153"/>
                  </a:lnTo>
                  <a:lnTo>
                    <a:pt x="105" y="146"/>
                  </a:lnTo>
                  <a:lnTo>
                    <a:pt x="105" y="146"/>
                  </a:lnTo>
                  <a:lnTo>
                    <a:pt x="112" y="139"/>
                  </a:lnTo>
                  <a:lnTo>
                    <a:pt x="112" y="139"/>
                  </a:lnTo>
                  <a:lnTo>
                    <a:pt x="119" y="132"/>
                  </a:lnTo>
                  <a:lnTo>
                    <a:pt x="119" y="132"/>
                  </a:lnTo>
                  <a:lnTo>
                    <a:pt x="119" y="125"/>
                  </a:lnTo>
                  <a:lnTo>
                    <a:pt x="119" y="118"/>
                  </a:lnTo>
                  <a:lnTo>
                    <a:pt x="119" y="111"/>
                  </a:lnTo>
                  <a:lnTo>
                    <a:pt x="119" y="104"/>
                  </a:lnTo>
                  <a:lnTo>
                    <a:pt x="119" y="104"/>
                  </a:lnTo>
                  <a:lnTo>
                    <a:pt x="126" y="0"/>
                  </a:lnTo>
                  <a:lnTo>
                    <a:pt x="153" y="0"/>
                  </a:lnTo>
                  <a:lnTo>
                    <a:pt x="153" y="181"/>
                  </a:lnTo>
                  <a:lnTo>
                    <a:pt x="126" y="18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5005" name="Freeform 333"/>
            <p:cNvSpPr>
              <a:spLocks noEditPoints="1"/>
            </p:cNvSpPr>
            <p:nvPr/>
          </p:nvSpPr>
          <p:spPr bwMode="auto">
            <a:xfrm>
              <a:off x="3429" y="547"/>
              <a:ext cx="109" cy="122"/>
            </a:xfrm>
            <a:custGeom>
              <a:avLst/>
              <a:gdLst/>
              <a:ahLst/>
              <a:cxnLst>
                <a:cxn ang="0">
                  <a:pos x="0" y="97"/>
                </a:cxn>
                <a:cxn ang="0">
                  <a:pos x="7" y="63"/>
                </a:cxn>
                <a:cxn ang="0">
                  <a:pos x="28" y="27"/>
                </a:cxn>
                <a:cxn ang="0">
                  <a:pos x="55" y="6"/>
                </a:cxn>
                <a:cxn ang="0">
                  <a:pos x="91" y="0"/>
                </a:cxn>
                <a:cxn ang="0">
                  <a:pos x="125" y="0"/>
                </a:cxn>
                <a:cxn ang="0">
                  <a:pos x="153" y="6"/>
                </a:cxn>
                <a:cxn ang="0">
                  <a:pos x="174" y="20"/>
                </a:cxn>
                <a:cxn ang="0">
                  <a:pos x="195" y="48"/>
                </a:cxn>
                <a:cxn ang="0">
                  <a:pos x="209" y="77"/>
                </a:cxn>
                <a:cxn ang="0">
                  <a:pos x="216" y="105"/>
                </a:cxn>
                <a:cxn ang="0">
                  <a:pos x="216" y="139"/>
                </a:cxn>
                <a:cxn ang="0">
                  <a:pos x="209" y="174"/>
                </a:cxn>
                <a:cxn ang="0">
                  <a:pos x="195" y="202"/>
                </a:cxn>
                <a:cxn ang="0">
                  <a:pos x="181" y="222"/>
                </a:cxn>
                <a:cxn ang="0">
                  <a:pos x="160" y="244"/>
                </a:cxn>
                <a:cxn ang="0">
                  <a:pos x="133" y="244"/>
                </a:cxn>
                <a:cxn ang="0">
                  <a:pos x="111" y="244"/>
                </a:cxn>
                <a:cxn ang="0">
                  <a:pos x="77" y="244"/>
                </a:cxn>
                <a:cxn ang="0">
                  <a:pos x="49" y="244"/>
                </a:cxn>
                <a:cxn ang="0">
                  <a:pos x="28" y="222"/>
                </a:cxn>
                <a:cxn ang="0">
                  <a:pos x="7" y="202"/>
                </a:cxn>
                <a:cxn ang="0">
                  <a:pos x="0" y="174"/>
                </a:cxn>
                <a:cxn ang="0">
                  <a:pos x="0" y="139"/>
                </a:cxn>
                <a:cxn ang="0">
                  <a:pos x="28" y="132"/>
                </a:cxn>
                <a:cxn ang="0">
                  <a:pos x="28" y="167"/>
                </a:cxn>
                <a:cxn ang="0">
                  <a:pos x="35" y="188"/>
                </a:cxn>
                <a:cxn ang="0">
                  <a:pos x="55" y="209"/>
                </a:cxn>
                <a:cxn ang="0">
                  <a:pos x="77" y="222"/>
                </a:cxn>
                <a:cxn ang="0">
                  <a:pos x="97" y="222"/>
                </a:cxn>
                <a:cxn ang="0">
                  <a:pos x="133" y="222"/>
                </a:cxn>
                <a:cxn ang="0">
                  <a:pos x="153" y="209"/>
                </a:cxn>
                <a:cxn ang="0">
                  <a:pos x="174" y="188"/>
                </a:cxn>
                <a:cxn ang="0">
                  <a:pos x="188" y="167"/>
                </a:cxn>
                <a:cxn ang="0">
                  <a:pos x="188" y="132"/>
                </a:cxn>
                <a:cxn ang="0">
                  <a:pos x="188" y="105"/>
                </a:cxn>
                <a:cxn ang="0">
                  <a:pos x="181" y="77"/>
                </a:cxn>
                <a:cxn ang="0">
                  <a:pos x="167" y="55"/>
                </a:cxn>
                <a:cxn ang="0">
                  <a:pos x="153" y="41"/>
                </a:cxn>
                <a:cxn ang="0">
                  <a:pos x="133" y="27"/>
                </a:cxn>
                <a:cxn ang="0">
                  <a:pos x="111" y="27"/>
                </a:cxn>
                <a:cxn ang="0">
                  <a:pos x="91" y="27"/>
                </a:cxn>
                <a:cxn ang="0">
                  <a:pos x="69" y="34"/>
                </a:cxn>
                <a:cxn ang="0">
                  <a:pos x="49" y="48"/>
                </a:cxn>
                <a:cxn ang="0">
                  <a:pos x="28" y="77"/>
                </a:cxn>
                <a:cxn ang="0">
                  <a:pos x="28" y="119"/>
                </a:cxn>
              </a:cxnLst>
              <a:rect l="0" t="0" r="r" b="b"/>
              <a:pathLst>
                <a:path w="216" h="244">
                  <a:moveTo>
                    <a:pt x="0" y="125"/>
                  </a:moveTo>
                  <a:lnTo>
                    <a:pt x="0" y="111"/>
                  </a:lnTo>
                  <a:lnTo>
                    <a:pt x="0" y="97"/>
                  </a:lnTo>
                  <a:lnTo>
                    <a:pt x="0" y="91"/>
                  </a:lnTo>
                  <a:lnTo>
                    <a:pt x="7" y="77"/>
                  </a:lnTo>
                  <a:lnTo>
                    <a:pt x="7" y="63"/>
                  </a:lnTo>
                  <a:lnTo>
                    <a:pt x="14" y="48"/>
                  </a:lnTo>
                  <a:lnTo>
                    <a:pt x="21" y="41"/>
                  </a:lnTo>
                  <a:lnTo>
                    <a:pt x="28" y="27"/>
                  </a:lnTo>
                  <a:lnTo>
                    <a:pt x="35" y="20"/>
                  </a:lnTo>
                  <a:lnTo>
                    <a:pt x="49" y="14"/>
                  </a:lnTo>
                  <a:lnTo>
                    <a:pt x="55" y="6"/>
                  </a:lnTo>
                  <a:lnTo>
                    <a:pt x="69" y="0"/>
                  </a:lnTo>
                  <a:lnTo>
                    <a:pt x="83" y="0"/>
                  </a:lnTo>
                  <a:lnTo>
                    <a:pt x="91" y="0"/>
                  </a:lnTo>
                  <a:lnTo>
                    <a:pt x="105" y="0"/>
                  </a:lnTo>
                  <a:lnTo>
                    <a:pt x="111" y="0"/>
                  </a:lnTo>
                  <a:lnTo>
                    <a:pt x="125" y="0"/>
                  </a:lnTo>
                  <a:lnTo>
                    <a:pt x="133" y="0"/>
                  </a:lnTo>
                  <a:lnTo>
                    <a:pt x="139" y="6"/>
                  </a:lnTo>
                  <a:lnTo>
                    <a:pt x="153" y="6"/>
                  </a:lnTo>
                  <a:lnTo>
                    <a:pt x="160" y="14"/>
                  </a:lnTo>
                  <a:lnTo>
                    <a:pt x="167" y="20"/>
                  </a:lnTo>
                  <a:lnTo>
                    <a:pt x="174" y="20"/>
                  </a:lnTo>
                  <a:lnTo>
                    <a:pt x="188" y="27"/>
                  </a:lnTo>
                  <a:lnTo>
                    <a:pt x="188" y="41"/>
                  </a:lnTo>
                  <a:lnTo>
                    <a:pt x="195" y="48"/>
                  </a:lnTo>
                  <a:lnTo>
                    <a:pt x="202" y="55"/>
                  </a:lnTo>
                  <a:lnTo>
                    <a:pt x="209" y="63"/>
                  </a:lnTo>
                  <a:lnTo>
                    <a:pt x="209" y="77"/>
                  </a:lnTo>
                  <a:lnTo>
                    <a:pt x="216" y="83"/>
                  </a:lnTo>
                  <a:lnTo>
                    <a:pt x="216" y="97"/>
                  </a:lnTo>
                  <a:lnTo>
                    <a:pt x="216" y="105"/>
                  </a:lnTo>
                  <a:lnTo>
                    <a:pt x="216" y="119"/>
                  </a:lnTo>
                  <a:lnTo>
                    <a:pt x="216" y="125"/>
                  </a:lnTo>
                  <a:lnTo>
                    <a:pt x="216" y="139"/>
                  </a:lnTo>
                  <a:lnTo>
                    <a:pt x="216" y="153"/>
                  </a:lnTo>
                  <a:lnTo>
                    <a:pt x="216" y="160"/>
                  </a:lnTo>
                  <a:lnTo>
                    <a:pt x="209" y="174"/>
                  </a:lnTo>
                  <a:lnTo>
                    <a:pt x="209" y="181"/>
                  </a:lnTo>
                  <a:lnTo>
                    <a:pt x="202" y="195"/>
                  </a:lnTo>
                  <a:lnTo>
                    <a:pt x="195" y="202"/>
                  </a:lnTo>
                  <a:lnTo>
                    <a:pt x="195" y="209"/>
                  </a:lnTo>
                  <a:lnTo>
                    <a:pt x="188" y="216"/>
                  </a:lnTo>
                  <a:lnTo>
                    <a:pt x="181" y="222"/>
                  </a:lnTo>
                  <a:lnTo>
                    <a:pt x="174" y="230"/>
                  </a:lnTo>
                  <a:lnTo>
                    <a:pt x="167" y="236"/>
                  </a:lnTo>
                  <a:lnTo>
                    <a:pt x="160" y="244"/>
                  </a:lnTo>
                  <a:lnTo>
                    <a:pt x="153" y="244"/>
                  </a:lnTo>
                  <a:lnTo>
                    <a:pt x="139" y="244"/>
                  </a:lnTo>
                  <a:lnTo>
                    <a:pt x="133" y="244"/>
                  </a:lnTo>
                  <a:lnTo>
                    <a:pt x="125" y="244"/>
                  </a:lnTo>
                  <a:lnTo>
                    <a:pt x="119" y="244"/>
                  </a:lnTo>
                  <a:lnTo>
                    <a:pt x="111" y="244"/>
                  </a:lnTo>
                  <a:lnTo>
                    <a:pt x="97" y="244"/>
                  </a:lnTo>
                  <a:lnTo>
                    <a:pt x="83" y="244"/>
                  </a:lnTo>
                  <a:lnTo>
                    <a:pt x="77" y="244"/>
                  </a:lnTo>
                  <a:lnTo>
                    <a:pt x="69" y="244"/>
                  </a:lnTo>
                  <a:lnTo>
                    <a:pt x="55" y="244"/>
                  </a:lnTo>
                  <a:lnTo>
                    <a:pt x="49" y="244"/>
                  </a:lnTo>
                  <a:lnTo>
                    <a:pt x="42" y="236"/>
                  </a:lnTo>
                  <a:lnTo>
                    <a:pt x="35" y="230"/>
                  </a:lnTo>
                  <a:lnTo>
                    <a:pt x="28" y="222"/>
                  </a:lnTo>
                  <a:lnTo>
                    <a:pt x="21" y="216"/>
                  </a:lnTo>
                  <a:lnTo>
                    <a:pt x="14" y="209"/>
                  </a:lnTo>
                  <a:lnTo>
                    <a:pt x="7" y="202"/>
                  </a:lnTo>
                  <a:lnTo>
                    <a:pt x="7" y="195"/>
                  </a:lnTo>
                  <a:lnTo>
                    <a:pt x="0" y="181"/>
                  </a:lnTo>
                  <a:lnTo>
                    <a:pt x="0" y="174"/>
                  </a:lnTo>
                  <a:lnTo>
                    <a:pt x="0" y="160"/>
                  </a:lnTo>
                  <a:lnTo>
                    <a:pt x="0" y="153"/>
                  </a:lnTo>
                  <a:lnTo>
                    <a:pt x="0" y="139"/>
                  </a:lnTo>
                  <a:lnTo>
                    <a:pt x="0" y="132"/>
                  </a:lnTo>
                  <a:lnTo>
                    <a:pt x="0" y="125"/>
                  </a:lnTo>
                  <a:close/>
                  <a:moveTo>
                    <a:pt x="28" y="132"/>
                  </a:moveTo>
                  <a:lnTo>
                    <a:pt x="28" y="146"/>
                  </a:lnTo>
                  <a:lnTo>
                    <a:pt x="28" y="160"/>
                  </a:lnTo>
                  <a:lnTo>
                    <a:pt x="28" y="167"/>
                  </a:lnTo>
                  <a:lnTo>
                    <a:pt x="28" y="174"/>
                  </a:lnTo>
                  <a:lnTo>
                    <a:pt x="35" y="181"/>
                  </a:lnTo>
                  <a:lnTo>
                    <a:pt x="35" y="188"/>
                  </a:lnTo>
                  <a:lnTo>
                    <a:pt x="42" y="202"/>
                  </a:lnTo>
                  <a:lnTo>
                    <a:pt x="49" y="202"/>
                  </a:lnTo>
                  <a:lnTo>
                    <a:pt x="55" y="209"/>
                  </a:lnTo>
                  <a:lnTo>
                    <a:pt x="63" y="216"/>
                  </a:lnTo>
                  <a:lnTo>
                    <a:pt x="69" y="222"/>
                  </a:lnTo>
                  <a:lnTo>
                    <a:pt x="77" y="222"/>
                  </a:lnTo>
                  <a:lnTo>
                    <a:pt x="83" y="222"/>
                  </a:lnTo>
                  <a:lnTo>
                    <a:pt x="91" y="222"/>
                  </a:lnTo>
                  <a:lnTo>
                    <a:pt x="97" y="222"/>
                  </a:lnTo>
                  <a:lnTo>
                    <a:pt x="105" y="222"/>
                  </a:lnTo>
                  <a:lnTo>
                    <a:pt x="119" y="222"/>
                  </a:lnTo>
                  <a:lnTo>
                    <a:pt x="133" y="222"/>
                  </a:lnTo>
                  <a:lnTo>
                    <a:pt x="139" y="222"/>
                  </a:lnTo>
                  <a:lnTo>
                    <a:pt x="147" y="216"/>
                  </a:lnTo>
                  <a:lnTo>
                    <a:pt x="153" y="209"/>
                  </a:lnTo>
                  <a:lnTo>
                    <a:pt x="167" y="202"/>
                  </a:lnTo>
                  <a:lnTo>
                    <a:pt x="167" y="202"/>
                  </a:lnTo>
                  <a:lnTo>
                    <a:pt x="174" y="188"/>
                  </a:lnTo>
                  <a:lnTo>
                    <a:pt x="181" y="181"/>
                  </a:lnTo>
                  <a:lnTo>
                    <a:pt x="188" y="174"/>
                  </a:lnTo>
                  <a:lnTo>
                    <a:pt x="188" y="167"/>
                  </a:lnTo>
                  <a:lnTo>
                    <a:pt x="188" y="153"/>
                  </a:lnTo>
                  <a:lnTo>
                    <a:pt x="188" y="139"/>
                  </a:lnTo>
                  <a:lnTo>
                    <a:pt x="188" y="132"/>
                  </a:lnTo>
                  <a:lnTo>
                    <a:pt x="188" y="125"/>
                  </a:lnTo>
                  <a:lnTo>
                    <a:pt x="188" y="111"/>
                  </a:lnTo>
                  <a:lnTo>
                    <a:pt x="188" y="105"/>
                  </a:lnTo>
                  <a:lnTo>
                    <a:pt x="188" y="97"/>
                  </a:lnTo>
                  <a:lnTo>
                    <a:pt x="188" y="91"/>
                  </a:lnTo>
                  <a:lnTo>
                    <a:pt x="181" y="77"/>
                  </a:lnTo>
                  <a:lnTo>
                    <a:pt x="181" y="69"/>
                  </a:lnTo>
                  <a:lnTo>
                    <a:pt x="174" y="63"/>
                  </a:lnTo>
                  <a:lnTo>
                    <a:pt x="167" y="55"/>
                  </a:lnTo>
                  <a:lnTo>
                    <a:pt x="167" y="48"/>
                  </a:lnTo>
                  <a:lnTo>
                    <a:pt x="160" y="48"/>
                  </a:lnTo>
                  <a:lnTo>
                    <a:pt x="153" y="41"/>
                  </a:lnTo>
                  <a:lnTo>
                    <a:pt x="147" y="34"/>
                  </a:lnTo>
                  <a:lnTo>
                    <a:pt x="139" y="34"/>
                  </a:lnTo>
                  <a:lnTo>
                    <a:pt x="133" y="27"/>
                  </a:lnTo>
                  <a:lnTo>
                    <a:pt x="125" y="27"/>
                  </a:lnTo>
                  <a:lnTo>
                    <a:pt x="119" y="27"/>
                  </a:lnTo>
                  <a:lnTo>
                    <a:pt x="111" y="27"/>
                  </a:lnTo>
                  <a:lnTo>
                    <a:pt x="111" y="27"/>
                  </a:lnTo>
                  <a:lnTo>
                    <a:pt x="97" y="27"/>
                  </a:lnTo>
                  <a:lnTo>
                    <a:pt x="91" y="27"/>
                  </a:lnTo>
                  <a:lnTo>
                    <a:pt x="83" y="27"/>
                  </a:lnTo>
                  <a:lnTo>
                    <a:pt x="77" y="34"/>
                  </a:lnTo>
                  <a:lnTo>
                    <a:pt x="69" y="34"/>
                  </a:lnTo>
                  <a:lnTo>
                    <a:pt x="55" y="41"/>
                  </a:lnTo>
                  <a:lnTo>
                    <a:pt x="49" y="48"/>
                  </a:lnTo>
                  <a:lnTo>
                    <a:pt x="49" y="48"/>
                  </a:lnTo>
                  <a:lnTo>
                    <a:pt x="42" y="63"/>
                  </a:lnTo>
                  <a:lnTo>
                    <a:pt x="35" y="69"/>
                  </a:lnTo>
                  <a:lnTo>
                    <a:pt x="28" y="77"/>
                  </a:lnTo>
                  <a:lnTo>
                    <a:pt x="28" y="91"/>
                  </a:lnTo>
                  <a:lnTo>
                    <a:pt x="28" y="105"/>
                  </a:lnTo>
                  <a:lnTo>
                    <a:pt x="28" y="119"/>
                  </a:lnTo>
                  <a:lnTo>
                    <a:pt x="28" y="1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5006" name="Rectangle 334"/>
            <p:cNvSpPr>
              <a:spLocks noChangeArrowheads="1"/>
            </p:cNvSpPr>
            <p:nvPr/>
          </p:nvSpPr>
          <p:spPr bwMode="auto">
            <a:xfrm>
              <a:off x="3565" y="547"/>
              <a:ext cx="14" cy="12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5007" name="Freeform 335"/>
            <p:cNvSpPr>
              <a:spLocks noEditPoints="1"/>
            </p:cNvSpPr>
            <p:nvPr/>
          </p:nvSpPr>
          <p:spPr bwMode="auto">
            <a:xfrm>
              <a:off x="3600" y="578"/>
              <a:ext cx="77" cy="91"/>
            </a:xfrm>
            <a:custGeom>
              <a:avLst/>
              <a:gdLst/>
              <a:ahLst/>
              <a:cxnLst>
                <a:cxn ang="0">
                  <a:pos x="0" y="76"/>
                </a:cxn>
                <a:cxn ang="0">
                  <a:pos x="0" y="56"/>
                </a:cxn>
                <a:cxn ang="0">
                  <a:pos x="6" y="34"/>
                </a:cxn>
                <a:cxn ang="0">
                  <a:pos x="14" y="20"/>
                </a:cxn>
                <a:cxn ang="0">
                  <a:pos x="28" y="14"/>
                </a:cxn>
                <a:cxn ang="0">
                  <a:pos x="41" y="0"/>
                </a:cxn>
                <a:cxn ang="0">
                  <a:pos x="62" y="0"/>
                </a:cxn>
                <a:cxn ang="0">
                  <a:pos x="76" y="0"/>
                </a:cxn>
                <a:cxn ang="0">
                  <a:pos x="104" y="6"/>
                </a:cxn>
                <a:cxn ang="0">
                  <a:pos x="131" y="20"/>
                </a:cxn>
                <a:cxn ang="0">
                  <a:pos x="145" y="42"/>
                </a:cxn>
                <a:cxn ang="0">
                  <a:pos x="153" y="69"/>
                </a:cxn>
                <a:cxn ang="0">
                  <a:pos x="153" y="104"/>
                </a:cxn>
                <a:cxn ang="0">
                  <a:pos x="153" y="132"/>
                </a:cxn>
                <a:cxn ang="0">
                  <a:pos x="145" y="153"/>
                </a:cxn>
                <a:cxn ang="0">
                  <a:pos x="131" y="167"/>
                </a:cxn>
                <a:cxn ang="0">
                  <a:pos x="111" y="173"/>
                </a:cxn>
                <a:cxn ang="0">
                  <a:pos x="90" y="181"/>
                </a:cxn>
                <a:cxn ang="0">
                  <a:pos x="76" y="181"/>
                </a:cxn>
                <a:cxn ang="0">
                  <a:pos x="48" y="181"/>
                </a:cxn>
                <a:cxn ang="0">
                  <a:pos x="28" y="173"/>
                </a:cxn>
                <a:cxn ang="0">
                  <a:pos x="6" y="153"/>
                </a:cxn>
                <a:cxn ang="0">
                  <a:pos x="0" y="125"/>
                </a:cxn>
                <a:cxn ang="0">
                  <a:pos x="0" y="97"/>
                </a:cxn>
                <a:cxn ang="0">
                  <a:pos x="28" y="104"/>
                </a:cxn>
                <a:cxn ang="0">
                  <a:pos x="28" y="125"/>
                </a:cxn>
                <a:cxn ang="0">
                  <a:pos x="34" y="139"/>
                </a:cxn>
                <a:cxn ang="0">
                  <a:pos x="48" y="153"/>
                </a:cxn>
                <a:cxn ang="0">
                  <a:pos x="62" y="153"/>
                </a:cxn>
                <a:cxn ang="0">
                  <a:pos x="76" y="153"/>
                </a:cxn>
                <a:cxn ang="0">
                  <a:pos x="90" y="153"/>
                </a:cxn>
                <a:cxn ang="0">
                  <a:pos x="111" y="146"/>
                </a:cxn>
                <a:cxn ang="0">
                  <a:pos x="118" y="132"/>
                </a:cxn>
                <a:cxn ang="0">
                  <a:pos x="125" y="111"/>
                </a:cxn>
                <a:cxn ang="0">
                  <a:pos x="125" y="90"/>
                </a:cxn>
                <a:cxn ang="0">
                  <a:pos x="125" y="62"/>
                </a:cxn>
                <a:cxn ang="0">
                  <a:pos x="111" y="42"/>
                </a:cxn>
                <a:cxn ang="0">
                  <a:pos x="97" y="34"/>
                </a:cxn>
                <a:cxn ang="0">
                  <a:pos x="83" y="28"/>
                </a:cxn>
                <a:cxn ang="0">
                  <a:pos x="69" y="28"/>
                </a:cxn>
                <a:cxn ang="0">
                  <a:pos x="55" y="28"/>
                </a:cxn>
                <a:cxn ang="0">
                  <a:pos x="41" y="42"/>
                </a:cxn>
                <a:cxn ang="0">
                  <a:pos x="28" y="56"/>
                </a:cxn>
                <a:cxn ang="0">
                  <a:pos x="28" y="76"/>
                </a:cxn>
              </a:cxnLst>
              <a:rect l="0" t="0" r="r" b="b"/>
              <a:pathLst>
                <a:path w="153" h="181">
                  <a:moveTo>
                    <a:pt x="0" y="90"/>
                  </a:moveTo>
                  <a:lnTo>
                    <a:pt x="0" y="83"/>
                  </a:lnTo>
                  <a:lnTo>
                    <a:pt x="0" y="76"/>
                  </a:lnTo>
                  <a:lnTo>
                    <a:pt x="0" y="69"/>
                  </a:lnTo>
                  <a:lnTo>
                    <a:pt x="0" y="62"/>
                  </a:lnTo>
                  <a:lnTo>
                    <a:pt x="0" y="56"/>
                  </a:lnTo>
                  <a:lnTo>
                    <a:pt x="0" y="48"/>
                  </a:lnTo>
                  <a:lnTo>
                    <a:pt x="6" y="42"/>
                  </a:lnTo>
                  <a:lnTo>
                    <a:pt x="6" y="34"/>
                  </a:lnTo>
                  <a:lnTo>
                    <a:pt x="14" y="28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20" y="14"/>
                  </a:lnTo>
                  <a:lnTo>
                    <a:pt x="28" y="14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55" y="0"/>
                  </a:lnTo>
                  <a:lnTo>
                    <a:pt x="62" y="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76" y="0"/>
                  </a:lnTo>
                  <a:lnTo>
                    <a:pt x="90" y="0"/>
                  </a:lnTo>
                  <a:lnTo>
                    <a:pt x="97" y="0"/>
                  </a:lnTo>
                  <a:lnTo>
                    <a:pt x="104" y="6"/>
                  </a:lnTo>
                  <a:lnTo>
                    <a:pt x="111" y="6"/>
                  </a:lnTo>
                  <a:lnTo>
                    <a:pt x="118" y="14"/>
                  </a:lnTo>
                  <a:lnTo>
                    <a:pt x="131" y="20"/>
                  </a:lnTo>
                  <a:lnTo>
                    <a:pt x="131" y="20"/>
                  </a:lnTo>
                  <a:lnTo>
                    <a:pt x="139" y="34"/>
                  </a:lnTo>
                  <a:lnTo>
                    <a:pt x="145" y="42"/>
                  </a:lnTo>
                  <a:lnTo>
                    <a:pt x="153" y="48"/>
                  </a:lnTo>
                  <a:lnTo>
                    <a:pt x="153" y="56"/>
                  </a:lnTo>
                  <a:lnTo>
                    <a:pt x="153" y="69"/>
                  </a:lnTo>
                  <a:lnTo>
                    <a:pt x="153" y="83"/>
                  </a:lnTo>
                  <a:lnTo>
                    <a:pt x="153" y="90"/>
                  </a:lnTo>
                  <a:lnTo>
                    <a:pt x="153" y="104"/>
                  </a:lnTo>
                  <a:lnTo>
                    <a:pt x="153" y="111"/>
                  </a:lnTo>
                  <a:lnTo>
                    <a:pt x="153" y="125"/>
                  </a:lnTo>
                  <a:lnTo>
                    <a:pt x="153" y="132"/>
                  </a:lnTo>
                  <a:lnTo>
                    <a:pt x="153" y="139"/>
                  </a:lnTo>
                  <a:lnTo>
                    <a:pt x="145" y="146"/>
                  </a:lnTo>
                  <a:lnTo>
                    <a:pt x="145" y="153"/>
                  </a:lnTo>
                  <a:lnTo>
                    <a:pt x="139" y="153"/>
                  </a:lnTo>
                  <a:lnTo>
                    <a:pt x="131" y="159"/>
                  </a:lnTo>
                  <a:lnTo>
                    <a:pt x="131" y="167"/>
                  </a:lnTo>
                  <a:lnTo>
                    <a:pt x="125" y="167"/>
                  </a:lnTo>
                  <a:lnTo>
                    <a:pt x="118" y="173"/>
                  </a:lnTo>
                  <a:lnTo>
                    <a:pt x="111" y="173"/>
                  </a:lnTo>
                  <a:lnTo>
                    <a:pt x="104" y="181"/>
                  </a:lnTo>
                  <a:lnTo>
                    <a:pt x="97" y="181"/>
                  </a:lnTo>
                  <a:lnTo>
                    <a:pt x="90" y="181"/>
                  </a:lnTo>
                  <a:lnTo>
                    <a:pt x="83" y="181"/>
                  </a:lnTo>
                  <a:lnTo>
                    <a:pt x="76" y="181"/>
                  </a:lnTo>
                  <a:lnTo>
                    <a:pt x="76" y="181"/>
                  </a:lnTo>
                  <a:lnTo>
                    <a:pt x="62" y="181"/>
                  </a:lnTo>
                  <a:lnTo>
                    <a:pt x="55" y="181"/>
                  </a:lnTo>
                  <a:lnTo>
                    <a:pt x="48" y="181"/>
                  </a:lnTo>
                  <a:lnTo>
                    <a:pt x="41" y="181"/>
                  </a:lnTo>
                  <a:lnTo>
                    <a:pt x="34" y="173"/>
                  </a:lnTo>
                  <a:lnTo>
                    <a:pt x="28" y="173"/>
                  </a:lnTo>
                  <a:lnTo>
                    <a:pt x="20" y="167"/>
                  </a:lnTo>
                  <a:lnTo>
                    <a:pt x="14" y="159"/>
                  </a:lnTo>
                  <a:lnTo>
                    <a:pt x="6" y="153"/>
                  </a:lnTo>
                  <a:lnTo>
                    <a:pt x="6" y="146"/>
                  </a:lnTo>
                  <a:lnTo>
                    <a:pt x="0" y="139"/>
                  </a:lnTo>
                  <a:lnTo>
                    <a:pt x="0" y="125"/>
                  </a:lnTo>
                  <a:lnTo>
                    <a:pt x="0" y="118"/>
                  </a:lnTo>
                  <a:lnTo>
                    <a:pt x="0" y="104"/>
                  </a:lnTo>
                  <a:lnTo>
                    <a:pt x="0" y="97"/>
                  </a:lnTo>
                  <a:lnTo>
                    <a:pt x="0" y="90"/>
                  </a:lnTo>
                  <a:close/>
                  <a:moveTo>
                    <a:pt x="28" y="90"/>
                  </a:moveTo>
                  <a:lnTo>
                    <a:pt x="28" y="104"/>
                  </a:lnTo>
                  <a:lnTo>
                    <a:pt x="28" y="111"/>
                  </a:lnTo>
                  <a:lnTo>
                    <a:pt x="28" y="118"/>
                  </a:lnTo>
                  <a:lnTo>
                    <a:pt x="28" y="125"/>
                  </a:lnTo>
                  <a:lnTo>
                    <a:pt x="28" y="132"/>
                  </a:lnTo>
                  <a:lnTo>
                    <a:pt x="34" y="139"/>
                  </a:lnTo>
                  <a:lnTo>
                    <a:pt x="34" y="139"/>
                  </a:lnTo>
                  <a:lnTo>
                    <a:pt x="41" y="146"/>
                  </a:lnTo>
                  <a:lnTo>
                    <a:pt x="41" y="146"/>
                  </a:lnTo>
                  <a:lnTo>
                    <a:pt x="48" y="153"/>
                  </a:lnTo>
                  <a:lnTo>
                    <a:pt x="55" y="153"/>
                  </a:lnTo>
                  <a:lnTo>
                    <a:pt x="55" y="153"/>
                  </a:lnTo>
                  <a:lnTo>
                    <a:pt x="62" y="153"/>
                  </a:lnTo>
                  <a:lnTo>
                    <a:pt x="69" y="153"/>
                  </a:lnTo>
                  <a:lnTo>
                    <a:pt x="69" y="153"/>
                  </a:lnTo>
                  <a:lnTo>
                    <a:pt x="76" y="153"/>
                  </a:lnTo>
                  <a:lnTo>
                    <a:pt x="83" y="153"/>
                  </a:lnTo>
                  <a:lnTo>
                    <a:pt x="83" y="153"/>
                  </a:lnTo>
                  <a:lnTo>
                    <a:pt x="90" y="153"/>
                  </a:lnTo>
                  <a:lnTo>
                    <a:pt x="97" y="153"/>
                  </a:lnTo>
                  <a:lnTo>
                    <a:pt x="104" y="146"/>
                  </a:lnTo>
                  <a:lnTo>
                    <a:pt x="111" y="146"/>
                  </a:lnTo>
                  <a:lnTo>
                    <a:pt x="111" y="139"/>
                  </a:lnTo>
                  <a:lnTo>
                    <a:pt x="118" y="139"/>
                  </a:lnTo>
                  <a:lnTo>
                    <a:pt x="118" y="132"/>
                  </a:lnTo>
                  <a:lnTo>
                    <a:pt x="125" y="125"/>
                  </a:lnTo>
                  <a:lnTo>
                    <a:pt x="125" y="118"/>
                  </a:lnTo>
                  <a:lnTo>
                    <a:pt x="125" y="111"/>
                  </a:lnTo>
                  <a:lnTo>
                    <a:pt x="125" y="104"/>
                  </a:lnTo>
                  <a:lnTo>
                    <a:pt x="125" y="97"/>
                  </a:lnTo>
                  <a:lnTo>
                    <a:pt x="125" y="90"/>
                  </a:lnTo>
                  <a:lnTo>
                    <a:pt x="125" y="83"/>
                  </a:lnTo>
                  <a:lnTo>
                    <a:pt x="125" y="69"/>
                  </a:lnTo>
                  <a:lnTo>
                    <a:pt x="125" y="62"/>
                  </a:lnTo>
                  <a:lnTo>
                    <a:pt x="118" y="56"/>
                  </a:lnTo>
                  <a:lnTo>
                    <a:pt x="118" y="48"/>
                  </a:lnTo>
                  <a:lnTo>
                    <a:pt x="111" y="42"/>
                  </a:lnTo>
                  <a:lnTo>
                    <a:pt x="111" y="42"/>
                  </a:lnTo>
                  <a:lnTo>
                    <a:pt x="104" y="34"/>
                  </a:lnTo>
                  <a:lnTo>
                    <a:pt x="97" y="34"/>
                  </a:lnTo>
                  <a:lnTo>
                    <a:pt x="97" y="28"/>
                  </a:lnTo>
                  <a:lnTo>
                    <a:pt x="90" y="28"/>
                  </a:lnTo>
                  <a:lnTo>
                    <a:pt x="83" y="28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69" y="28"/>
                  </a:lnTo>
                  <a:lnTo>
                    <a:pt x="62" y="28"/>
                  </a:lnTo>
                  <a:lnTo>
                    <a:pt x="55" y="28"/>
                  </a:lnTo>
                  <a:lnTo>
                    <a:pt x="55" y="28"/>
                  </a:lnTo>
                  <a:lnTo>
                    <a:pt x="48" y="34"/>
                  </a:lnTo>
                  <a:lnTo>
                    <a:pt x="41" y="34"/>
                  </a:lnTo>
                  <a:lnTo>
                    <a:pt x="41" y="42"/>
                  </a:lnTo>
                  <a:lnTo>
                    <a:pt x="34" y="42"/>
                  </a:lnTo>
                  <a:lnTo>
                    <a:pt x="34" y="48"/>
                  </a:lnTo>
                  <a:lnTo>
                    <a:pt x="28" y="56"/>
                  </a:lnTo>
                  <a:lnTo>
                    <a:pt x="28" y="62"/>
                  </a:lnTo>
                  <a:lnTo>
                    <a:pt x="28" y="69"/>
                  </a:lnTo>
                  <a:lnTo>
                    <a:pt x="28" y="76"/>
                  </a:lnTo>
                  <a:lnTo>
                    <a:pt x="28" y="83"/>
                  </a:lnTo>
                  <a:lnTo>
                    <a:pt x="28" y="9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5008" name="Freeform 336"/>
            <p:cNvSpPr>
              <a:spLocks/>
            </p:cNvSpPr>
            <p:nvPr/>
          </p:nvSpPr>
          <p:spPr bwMode="auto">
            <a:xfrm>
              <a:off x="3702" y="578"/>
              <a:ext cx="118" cy="91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20"/>
                </a:cxn>
                <a:cxn ang="0">
                  <a:pos x="35" y="14"/>
                </a:cxn>
                <a:cxn ang="0">
                  <a:pos x="42" y="6"/>
                </a:cxn>
                <a:cxn ang="0">
                  <a:pos x="56" y="0"/>
                </a:cxn>
                <a:cxn ang="0">
                  <a:pos x="70" y="0"/>
                </a:cxn>
                <a:cxn ang="0">
                  <a:pos x="76" y="0"/>
                </a:cxn>
                <a:cxn ang="0">
                  <a:pos x="98" y="0"/>
                </a:cxn>
                <a:cxn ang="0">
                  <a:pos x="104" y="6"/>
                </a:cxn>
                <a:cxn ang="0">
                  <a:pos x="112" y="20"/>
                </a:cxn>
                <a:cxn ang="0">
                  <a:pos x="118" y="28"/>
                </a:cxn>
                <a:cxn ang="0">
                  <a:pos x="126" y="20"/>
                </a:cxn>
                <a:cxn ang="0">
                  <a:pos x="140" y="6"/>
                </a:cxn>
                <a:cxn ang="0">
                  <a:pos x="160" y="0"/>
                </a:cxn>
                <a:cxn ang="0">
                  <a:pos x="174" y="0"/>
                </a:cxn>
                <a:cxn ang="0">
                  <a:pos x="188" y="0"/>
                </a:cxn>
                <a:cxn ang="0">
                  <a:pos x="209" y="6"/>
                </a:cxn>
                <a:cxn ang="0">
                  <a:pos x="223" y="20"/>
                </a:cxn>
                <a:cxn ang="0">
                  <a:pos x="230" y="42"/>
                </a:cxn>
                <a:cxn ang="0">
                  <a:pos x="230" y="56"/>
                </a:cxn>
                <a:cxn ang="0">
                  <a:pos x="209" y="69"/>
                </a:cxn>
                <a:cxn ang="0">
                  <a:pos x="202" y="56"/>
                </a:cxn>
                <a:cxn ang="0">
                  <a:pos x="202" y="48"/>
                </a:cxn>
                <a:cxn ang="0">
                  <a:pos x="195" y="42"/>
                </a:cxn>
                <a:cxn ang="0">
                  <a:pos x="188" y="34"/>
                </a:cxn>
                <a:cxn ang="0">
                  <a:pos x="181" y="28"/>
                </a:cxn>
                <a:cxn ang="0">
                  <a:pos x="174" y="28"/>
                </a:cxn>
                <a:cxn ang="0">
                  <a:pos x="160" y="28"/>
                </a:cxn>
                <a:cxn ang="0">
                  <a:pos x="146" y="28"/>
                </a:cxn>
                <a:cxn ang="0">
                  <a:pos x="140" y="42"/>
                </a:cxn>
                <a:cxn ang="0">
                  <a:pos x="132" y="56"/>
                </a:cxn>
                <a:cxn ang="0">
                  <a:pos x="132" y="69"/>
                </a:cxn>
                <a:cxn ang="0">
                  <a:pos x="104" y="181"/>
                </a:cxn>
                <a:cxn ang="0">
                  <a:pos x="98" y="56"/>
                </a:cxn>
                <a:cxn ang="0">
                  <a:pos x="98" y="42"/>
                </a:cxn>
                <a:cxn ang="0">
                  <a:pos x="90" y="34"/>
                </a:cxn>
                <a:cxn ang="0">
                  <a:pos x="76" y="28"/>
                </a:cxn>
                <a:cxn ang="0">
                  <a:pos x="70" y="28"/>
                </a:cxn>
                <a:cxn ang="0">
                  <a:pos x="56" y="28"/>
                </a:cxn>
                <a:cxn ang="0">
                  <a:pos x="48" y="28"/>
                </a:cxn>
                <a:cxn ang="0">
                  <a:pos x="35" y="34"/>
                </a:cxn>
                <a:cxn ang="0">
                  <a:pos x="28" y="48"/>
                </a:cxn>
                <a:cxn ang="0">
                  <a:pos x="28" y="56"/>
                </a:cxn>
                <a:cxn ang="0">
                  <a:pos x="28" y="76"/>
                </a:cxn>
                <a:cxn ang="0">
                  <a:pos x="28" y="181"/>
                </a:cxn>
              </a:cxnLst>
              <a:rect l="0" t="0" r="r" b="b"/>
              <a:pathLst>
                <a:path w="237" h="181">
                  <a:moveTo>
                    <a:pt x="0" y="181"/>
                  </a:moveTo>
                  <a:lnTo>
                    <a:pt x="0" y="0"/>
                  </a:lnTo>
                  <a:lnTo>
                    <a:pt x="28" y="0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8" y="20"/>
                  </a:lnTo>
                  <a:lnTo>
                    <a:pt x="28" y="20"/>
                  </a:lnTo>
                  <a:lnTo>
                    <a:pt x="35" y="20"/>
                  </a:lnTo>
                  <a:lnTo>
                    <a:pt x="35" y="14"/>
                  </a:lnTo>
                  <a:lnTo>
                    <a:pt x="35" y="14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62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104" y="6"/>
                  </a:lnTo>
                  <a:lnTo>
                    <a:pt x="104" y="6"/>
                  </a:lnTo>
                  <a:lnTo>
                    <a:pt x="112" y="14"/>
                  </a:lnTo>
                  <a:lnTo>
                    <a:pt x="112" y="14"/>
                  </a:lnTo>
                  <a:lnTo>
                    <a:pt x="112" y="20"/>
                  </a:lnTo>
                  <a:lnTo>
                    <a:pt x="118" y="20"/>
                  </a:lnTo>
                  <a:lnTo>
                    <a:pt x="118" y="20"/>
                  </a:lnTo>
                  <a:lnTo>
                    <a:pt x="118" y="28"/>
                  </a:lnTo>
                  <a:lnTo>
                    <a:pt x="118" y="28"/>
                  </a:lnTo>
                  <a:lnTo>
                    <a:pt x="118" y="28"/>
                  </a:lnTo>
                  <a:lnTo>
                    <a:pt x="126" y="20"/>
                  </a:lnTo>
                  <a:lnTo>
                    <a:pt x="132" y="14"/>
                  </a:lnTo>
                  <a:lnTo>
                    <a:pt x="140" y="14"/>
                  </a:lnTo>
                  <a:lnTo>
                    <a:pt x="140" y="6"/>
                  </a:lnTo>
                  <a:lnTo>
                    <a:pt x="146" y="6"/>
                  </a:lnTo>
                  <a:lnTo>
                    <a:pt x="153" y="0"/>
                  </a:lnTo>
                  <a:lnTo>
                    <a:pt x="160" y="0"/>
                  </a:lnTo>
                  <a:lnTo>
                    <a:pt x="167" y="0"/>
                  </a:lnTo>
                  <a:lnTo>
                    <a:pt x="174" y="0"/>
                  </a:lnTo>
                  <a:lnTo>
                    <a:pt x="174" y="0"/>
                  </a:lnTo>
                  <a:lnTo>
                    <a:pt x="181" y="0"/>
                  </a:lnTo>
                  <a:lnTo>
                    <a:pt x="188" y="0"/>
                  </a:lnTo>
                  <a:lnTo>
                    <a:pt x="188" y="0"/>
                  </a:lnTo>
                  <a:lnTo>
                    <a:pt x="195" y="0"/>
                  </a:lnTo>
                  <a:lnTo>
                    <a:pt x="202" y="6"/>
                  </a:lnTo>
                  <a:lnTo>
                    <a:pt x="209" y="6"/>
                  </a:lnTo>
                  <a:lnTo>
                    <a:pt x="216" y="14"/>
                  </a:lnTo>
                  <a:lnTo>
                    <a:pt x="216" y="14"/>
                  </a:lnTo>
                  <a:lnTo>
                    <a:pt x="223" y="20"/>
                  </a:lnTo>
                  <a:lnTo>
                    <a:pt x="223" y="28"/>
                  </a:lnTo>
                  <a:lnTo>
                    <a:pt x="230" y="34"/>
                  </a:lnTo>
                  <a:lnTo>
                    <a:pt x="230" y="42"/>
                  </a:lnTo>
                  <a:lnTo>
                    <a:pt x="230" y="42"/>
                  </a:lnTo>
                  <a:lnTo>
                    <a:pt x="230" y="48"/>
                  </a:lnTo>
                  <a:lnTo>
                    <a:pt x="230" y="56"/>
                  </a:lnTo>
                  <a:lnTo>
                    <a:pt x="237" y="181"/>
                  </a:lnTo>
                  <a:lnTo>
                    <a:pt x="209" y="181"/>
                  </a:lnTo>
                  <a:lnTo>
                    <a:pt x="209" y="69"/>
                  </a:lnTo>
                  <a:lnTo>
                    <a:pt x="202" y="69"/>
                  </a:lnTo>
                  <a:lnTo>
                    <a:pt x="202" y="62"/>
                  </a:lnTo>
                  <a:lnTo>
                    <a:pt x="202" y="56"/>
                  </a:lnTo>
                  <a:lnTo>
                    <a:pt x="202" y="56"/>
                  </a:lnTo>
                  <a:lnTo>
                    <a:pt x="202" y="48"/>
                  </a:lnTo>
                  <a:lnTo>
                    <a:pt x="202" y="48"/>
                  </a:lnTo>
                  <a:lnTo>
                    <a:pt x="202" y="42"/>
                  </a:lnTo>
                  <a:lnTo>
                    <a:pt x="202" y="42"/>
                  </a:lnTo>
                  <a:lnTo>
                    <a:pt x="195" y="42"/>
                  </a:lnTo>
                  <a:lnTo>
                    <a:pt x="195" y="34"/>
                  </a:lnTo>
                  <a:lnTo>
                    <a:pt x="195" y="34"/>
                  </a:lnTo>
                  <a:lnTo>
                    <a:pt x="188" y="34"/>
                  </a:lnTo>
                  <a:lnTo>
                    <a:pt x="188" y="28"/>
                  </a:lnTo>
                  <a:lnTo>
                    <a:pt x="181" y="28"/>
                  </a:lnTo>
                  <a:lnTo>
                    <a:pt x="181" y="28"/>
                  </a:lnTo>
                  <a:lnTo>
                    <a:pt x="181" y="28"/>
                  </a:lnTo>
                  <a:lnTo>
                    <a:pt x="174" y="28"/>
                  </a:lnTo>
                  <a:lnTo>
                    <a:pt x="174" y="28"/>
                  </a:lnTo>
                  <a:lnTo>
                    <a:pt x="174" y="28"/>
                  </a:lnTo>
                  <a:lnTo>
                    <a:pt x="167" y="28"/>
                  </a:lnTo>
                  <a:lnTo>
                    <a:pt x="160" y="28"/>
                  </a:lnTo>
                  <a:lnTo>
                    <a:pt x="153" y="28"/>
                  </a:lnTo>
                  <a:lnTo>
                    <a:pt x="153" y="28"/>
                  </a:lnTo>
                  <a:lnTo>
                    <a:pt x="146" y="28"/>
                  </a:lnTo>
                  <a:lnTo>
                    <a:pt x="146" y="34"/>
                  </a:lnTo>
                  <a:lnTo>
                    <a:pt x="140" y="34"/>
                  </a:lnTo>
                  <a:lnTo>
                    <a:pt x="140" y="42"/>
                  </a:lnTo>
                  <a:lnTo>
                    <a:pt x="132" y="42"/>
                  </a:lnTo>
                  <a:lnTo>
                    <a:pt x="132" y="48"/>
                  </a:lnTo>
                  <a:lnTo>
                    <a:pt x="132" y="56"/>
                  </a:lnTo>
                  <a:lnTo>
                    <a:pt x="132" y="62"/>
                  </a:lnTo>
                  <a:lnTo>
                    <a:pt x="132" y="69"/>
                  </a:lnTo>
                  <a:lnTo>
                    <a:pt x="132" y="69"/>
                  </a:lnTo>
                  <a:lnTo>
                    <a:pt x="132" y="76"/>
                  </a:lnTo>
                  <a:lnTo>
                    <a:pt x="132" y="181"/>
                  </a:lnTo>
                  <a:lnTo>
                    <a:pt x="104" y="181"/>
                  </a:lnTo>
                  <a:lnTo>
                    <a:pt x="104" y="62"/>
                  </a:lnTo>
                  <a:lnTo>
                    <a:pt x="98" y="62"/>
                  </a:lnTo>
                  <a:lnTo>
                    <a:pt x="98" y="56"/>
                  </a:lnTo>
                  <a:lnTo>
                    <a:pt x="98" y="48"/>
                  </a:lnTo>
                  <a:lnTo>
                    <a:pt x="98" y="48"/>
                  </a:lnTo>
                  <a:lnTo>
                    <a:pt x="98" y="42"/>
                  </a:lnTo>
                  <a:lnTo>
                    <a:pt x="98" y="42"/>
                  </a:lnTo>
                  <a:lnTo>
                    <a:pt x="90" y="34"/>
                  </a:lnTo>
                  <a:lnTo>
                    <a:pt x="90" y="34"/>
                  </a:lnTo>
                  <a:lnTo>
                    <a:pt x="84" y="28"/>
                  </a:lnTo>
                  <a:lnTo>
                    <a:pt x="84" y="28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0" y="28"/>
                  </a:lnTo>
                  <a:lnTo>
                    <a:pt x="70" y="28"/>
                  </a:lnTo>
                  <a:lnTo>
                    <a:pt x="62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42" y="28"/>
                  </a:lnTo>
                  <a:lnTo>
                    <a:pt x="42" y="34"/>
                  </a:lnTo>
                  <a:lnTo>
                    <a:pt x="35" y="34"/>
                  </a:lnTo>
                  <a:lnTo>
                    <a:pt x="35" y="42"/>
                  </a:lnTo>
                  <a:lnTo>
                    <a:pt x="35" y="42"/>
                  </a:lnTo>
                  <a:lnTo>
                    <a:pt x="28" y="48"/>
                  </a:lnTo>
                  <a:lnTo>
                    <a:pt x="28" y="48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28" y="62"/>
                  </a:lnTo>
                  <a:lnTo>
                    <a:pt x="28" y="69"/>
                  </a:lnTo>
                  <a:lnTo>
                    <a:pt x="28" y="76"/>
                  </a:lnTo>
                  <a:lnTo>
                    <a:pt x="28" y="83"/>
                  </a:lnTo>
                  <a:lnTo>
                    <a:pt x="28" y="90"/>
                  </a:lnTo>
                  <a:lnTo>
                    <a:pt x="28" y="181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5009" name="Freeform 337"/>
            <p:cNvSpPr>
              <a:spLocks noEditPoints="1"/>
            </p:cNvSpPr>
            <p:nvPr/>
          </p:nvSpPr>
          <p:spPr bwMode="auto">
            <a:xfrm>
              <a:off x="3841" y="578"/>
              <a:ext cx="77" cy="91"/>
            </a:xfrm>
            <a:custGeom>
              <a:avLst/>
              <a:gdLst/>
              <a:ahLst/>
              <a:cxnLst>
                <a:cxn ang="0">
                  <a:pos x="0" y="76"/>
                </a:cxn>
                <a:cxn ang="0">
                  <a:pos x="0" y="56"/>
                </a:cxn>
                <a:cxn ang="0">
                  <a:pos x="6" y="34"/>
                </a:cxn>
                <a:cxn ang="0">
                  <a:pos x="14" y="20"/>
                </a:cxn>
                <a:cxn ang="0">
                  <a:pos x="28" y="14"/>
                </a:cxn>
                <a:cxn ang="0">
                  <a:pos x="42" y="0"/>
                </a:cxn>
                <a:cxn ang="0">
                  <a:pos x="62" y="0"/>
                </a:cxn>
                <a:cxn ang="0">
                  <a:pos x="76" y="0"/>
                </a:cxn>
                <a:cxn ang="0">
                  <a:pos x="104" y="6"/>
                </a:cxn>
                <a:cxn ang="0">
                  <a:pos x="132" y="20"/>
                </a:cxn>
                <a:cxn ang="0">
                  <a:pos x="146" y="42"/>
                </a:cxn>
                <a:cxn ang="0">
                  <a:pos x="153" y="69"/>
                </a:cxn>
                <a:cxn ang="0">
                  <a:pos x="153" y="104"/>
                </a:cxn>
                <a:cxn ang="0">
                  <a:pos x="153" y="132"/>
                </a:cxn>
                <a:cxn ang="0">
                  <a:pos x="146" y="153"/>
                </a:cxn>
                <a:cxn ang="0">
                  <a:pos x="132" y="167"/>
                </a:cxn>
                <a:cxn ang="0">
                  <a:pos x="111" y="173"/>
                </a:cxn>
                <a:cxn ang="0">
                  <a:pos x="90" y="181"/>
                </a:cxn>
                <a:cxn ang="0">
                  <a:pos x="76" y="181"/>
                </a:cxn>
                <a:cxn ang="0">
                  <a:pos x="48" y="181"/>
                </a:cxn>
                <a:cxn ang="0">
                  <a:pos x="28" y="173"/>
                </a:cxn>
                <a:cxn ang="0">
                  <a:pos x="6" y="153"/>
                </a:cxn>
                <a:cxn ang="0">
                  <a:pos x="0" y="125"/>
                </a:cxn>
                <a:cxn ang="0">
                  <a:pos x="0" y="97"/>
                </a:cxn>
                <a:cxn ang="0">
                  <a:pos x="28" y="104"/>
                </a:cxn>
                <a:cxn ang="0">
                  <a:pos x="28" y="125"/>
                </a:cxn>
                <a:cxn ang="0">
                  <a:pos x="34" y="139"/>
                </a:cxn>
                <a:cxn ang="0">
                  <a:pos x="48" y="153"/>
                </a:cxn>
                <a:cxn ang="0">
                  <a:pos x="62" y="153"/>
                </a:cxn>
                <a:cxn ang="0">
                  <a:pos x="76" y="153"/>
                </a:cxn>
                <a:cxn ang="0">
                  <a:pos x="90" y="153"/>
                </a:cxn>
                <a:cxn ang="0">
                  <a:pos x="111" y="146"/>
                </a:cxn>
                <a:cxn ang="0">
                  <a:pos x="118" y="132"/>
                </a:cxn>
                <a:cxn ang="0">
                  <a:pos x="125" y="111"/>
                </a:cxn>
                <a:cxn ang="0">
                  <a:pos x="125" y="90"/>
                </a:cxn>
                <a:cxn ang="0">
                  <a:pos x="125" y="62"/>
                </a:cxn>
                <a:cxn ang="0">
                  <a:pos x="111" y="42"/>
                </a:cxn>
                <a:cxn ang="0">
                  <a:pos x="97" y="34"/>
                </a:cxn>
                <a:cxn ang="0">
                  <a:pos x="84" y="28"/>
                </a:cxn>
                <a:cxn ang="0">
                  <a:pos x="70" y="28"/>
                </a:cxn>
                <a:cxn ang="0">
                  <a:pos x="56" y="28"/>
                </a:cxn>
                <a:cxn ang="0">
                  <a:pos x="42" y="42"/>
                </a:cxn>
                <a:cxn ang="0">
                  <a:pos x="28" y="56"/>
                </a:cxn>
                <a:cxn ang="0">
                  <a:pos x="28" y="76"/>
                </a:cxn>
              </a:cxnLst>
              <a:rect l="0" t="0" r="r" b="b"/>
              <a:pathLst>
                <a:path w="153" h="181">
                  <a:moveTo>
                    <a:pt x="0" y="90"/>
                  </a:moveTo>
                  <a:lnTo>
                    <a:pt x="0" y="83"/>
                  </a:lnTo>
                  <a:lnTo>
                    <a:pt x="0" y="76"/>
                  </a:lnTo>
                  <a:lnTo>
                    <a:pt x="0" y="69"/>
                  </a:lnTo>
                  <a:lnTo>
                    <a:pt x="0" y="62"/>
                  </a:lnTo>
                  <a:lnTo>
                    <a:pt x="0" y="56"/>
                  </a:lnTo>
                  <a:lnTo>
                    <a:pt x="0" y="48"/>
                  </a:lnTo>
                  <a:lnTo>
                    <a:pt x="6" y="42"/>
                  </a:lnTo>
                  <a:lnTo>
                    <a:pt x="6" y="34"/>
                  </a:lnTo>
                  <a:lnTo>
                    <a:pt x="14" y="28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20" y="14"/>
                  </a:lnTo>
                  <a:lnTo>
                    <a:pt x="28" y="14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6" y="0"/>
                  </a:lnTo>
                  <a:lnTo>
                    <a:pt x="62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6" y="0"/>
                  </a:lnTo>
                  <a:lnTo>
                    <a:pt x="90" y="0"/>
                  </a:lnTo>
                  <a:lnTo>
                    <a:pt x="97" y="0"/>
                  </a:lnTo>
                  <a:lnTo>
                    <a:pt x="104" y="6"/>
                  </a:lnTo>
                  <a:lnTo>
                    <a:pt x="111" y="6"/>
                  </a:lnTo>
                  <a:lnTo>
                    <a:pt x="118" y="14"/>
                  </a:lnTo>
                  <a:lnTo>
                    <a:pt x="132" y="20"/>
                  </a:lnTo>
                  <a:lnTo>
                    <a:pt x="132" y="20"/>
                  </a:lnTo>
                  <a:lnTo>
                    <a:pt x="139" y="34"/>
                  </a:lnTo>
                  <a:lnTo>
                    <a:pt x="146" y="42"/>
                  </a:lnTo>
                  <a:lnTo>
                    <a:pt x="153" y="48"/>
                  </a:lnTo>
                  <a:lnTo>
                    <a:pt x="153" y="56"/>
                  </a:lnTo>
                  <a:lnTo>
                    <a:pt x="153" y="69"/>
                  </a:lnTo>
                  <a:lnTo>
                    <a:pt x="153" y="83"/>
                  </a:lnTo>
                  <a:lnTo>
                    <a:pt x="153" y="90"/>
                  </a:lnTo>
                  <a:lnTo>
                    <a:pt x="153" y="104"/>
                  </a:lnTo>
                  <a:lnTo>
                    <a:pt x="153" y="111"/>
                  </a:lnTo>
                  <a:lnTo>
                    <a:pt x="153" y="125"/>
                  </a:lnTo>
                  <a:lnTo>
                    <a:pt x="153" y="132"/>
                  </a:lnTo>
                  <a:lnTo>
                    <a:pt x="153" y="139"/>
                  </a:lnTo>
                  <a:lnTo>
                    <a:pt x="146" y="146"/>
                  </a:lnTo>
                  <a:lnTo>
                    <a:pt x="146" y="153"/>
                  </a:lnTo>
                  <a:lnTo>
                    <a:pt x="139" y="153"/>
                  </a:lnTo>
                  <a:lnTo>
                    <a:pt x="132" y="159"/>
                  </a:lnTo>
                  <a:lnTo>
                    <a:pt x="132" y="167"/>
                  </a:lnTo>
                  <a:lnTo>
                    <a:pt x="125" y="167"/>
                  </a:lnTo>
                  <a:lnTo>
                    <a:pt x="118" y="173"/>
                  </a:lnTo>
                  <a:lnTo>
                    <a:pt x="111" y="173"/>
                  </a:lnTo>
                  <a:lnTo>
                    <a:pt x="104" y="181"/>
                  </a:lnTo>
                  <a:lnTo>
                    <a:pt x="97" y="181"/>
                  </a:lnTo>
                  <a:lnTo>
                    <a:pt x="90" y="181"/>
                  </a:lnTo>
                  <a:lnTo>
                    <a:pt x="84" y="181"/>
                  </a:lnTo>
                  <a:lnTo>
                    <a:pt x="76" y="181"/>
                  </a:lnTo>
                  <a:lnTo>
                    <a:pt x="76" y="181"/>
                  </a:lnTo>
                  <a:lnTo>
                    <a:pt x="62" y="181"/>
                  </a:lnTo>
                  <a:lnTo>
                    <a:pt x="56" y="181"/>
                  </a:lnTo>
                  <a:lnTo>
                    <a:pt x="48" y="181"/>
                  </a:lnTo>
                  <a:lnTo>
                    <a:pt x="42" y="181"/>
                  </a:lnTo>
                  <a:lnTo>
                    <a:pt x="34" y="173"/>
                  </a:lnTo>
                  <a:lnTo>
                    <a:pt x="28" y="173"/>
                  </a:lnTo>
                  <a:lnTo>
                    <a:pt x="20" y="167"/>
                  </a:lnTo>
                  <a:lnTo>
                    <a:pt x="14" y="159"/>
                  </a:lnTo>
                  <a:lnTo>
                    <a:pt x="6" y="153"/>
                  </a:lnTo>
                  <a:lnTo>
                    <a:pt x="6" y="146"/>
                  </a:lnTo>
                  <a:lnTo>
                    <a:pt x="0" y="139"/>
                  </a:lnTo>
                  <a:lnTo>
                    <a:pt x="0" y="125"/>
                  </a:lnTo>
                  <a:lnTo>
                    <a:pt x="0" y="118"/>
                  </a:lnTo>
                  <a:lnTo>
                    <a:pt x="0" y="104"/>
                  </a:lnTo>
                  <a:lnTo>
                    <a:pt x="0" y="97"/>
                  </a:lnTo>
                  <a:lnTo>
                    <a:pt x="0" y="90"/>
                  </a:lnTo>
                  <a:close/>
                  <a:moveTo>
                    <a:pt x="28" y="90"/>
                  </a:moveTo>
                  <a:lnTo>
                    <a:pt x="28" y="104"/>
                  </a:lnTo>
                  <a:lnTo>
                    <a:pt x="28" y="111"/>
                  </a:lnTo>
                  <a:lnTo>
                    <a:pt x="28" y="118"/>
                  </a:lnTo>
                  <a:lnTo>
                    <a:pt x="28" y="125"/>
                  </a:lnTo>
                  <a:lnTo>
                    <a:pt x="28" y="132"/>
                  </a:lnTo>
                  <a:lnTo>
                    <a:pt x="34" y="139"/>
                  </a:lnTo>
                  <a:lnTo>
                    <a:pt x="34" y="139"/>
                  </a:lnTo>
                  <a:lnTo>
                    <a:pt x="42" y="146"/>
                  </a:lnTo>
                  <a:lnTo>
                    <a:pt x="42" y="146"/>
                  </a:lnTo>
                  <a:lnTo>
                    <a:pt x="48" y="153"/>
                  </a:lnTo>
                  <a:lnTo>
                    <a:pt x="56" y="153"/>
                  </a:lnTo>
                  <a:lnTo>
                    <a:pt x="56" y="153"/>
                  </a:lnTo>
                  <a:lnTo>
                    <a:pt x="62" y="153"/>
                  </a:lnTo>
                  <a:lnTo>
                    <a:pt x="70" y="153"/>
                  </a:lnTo>
                  <a:lnTo>
                    <a:pt x="70" y="153"/>
                  </a:lnTo>
                  <a:lnTo>
                    <a:pt x="76" y="153"/>
                  </a:lnTo>
                  <a:lnTo>
                    <a:pt x="84" y="153"/>
                  </a:lnTo>
                  <a:lnTo>
                    <a:pt x="84" y="153"/>
                  </a:lnTo>
                  <a:lnTo>
                    <a:pt x="90" y="153"/>
                  </a:lnTo>
                  <a:lnTo>
                    <a:pt x="97" y="153"/>
                  </a:lnTo>
                  <a:lnTo>
                    <a:pt x="104" y="146"/>
                  </a:lnTo>
                  <a:lnTo>
                    <a:pt x="111" y="146"/>
                  </a:lnTo>
                  <a:lnTo>
                    <a:pt x="111" y="139"/>
                  </a:lnTo>
                  <a:lnTo>
                    <a:pt x="118" y="139"/>
                  </a:lnTo>
                  <a:lnTo>
                    <a:pt x="118" y="132"/>
                  </a:lnTo>
                  <a:lnTo>
                    <a:pt x="125" y="125"/>
                  </a:lnTo>
                  <a:lnTo>
                    <a:pt x="125" y="118"/>
                  </a:lnTo>
                  <a:lnTo>
                    <a:pt x="125" y="111"/>
                  </a:lnTo>
                  <a:lnTo>
                    <a:pt x="125" y="104"/>
                  </a:lnTo>
                  <a:lnTo>
                    <a:pt x="125" y="97"/>
                  </a:lnTo>
                  <a:lnTo>
                    <a:pt x="125" y="90"/>
                  </a:lnTo>
                  <a:lnTo>
                    <a:pt x="125" y="83"/>
                  </a:lnTo>
                  <a:lnTo>
                    <a:pt x="125" y="69"/>
                  </a:lnTo>
                  <a:lnTo>
                    <a:pt x="125" y="62"/>
                  </a:lnTo>
                  <a:lnTo>
                    <a:pt x="118" y="56"/>
                  </a:lnTo>
                  <a:lnTo>
                    <a:pt x="118" y="48"/>
                  </a:lnTo>
                  <a:lnTo>
                    <a:pt x="111" y="42"/>
                  </a:lnTo>
                  <a:lnTo>
                    <a:pt x="111" y="42"/>
                  </a:lnTo>
                  <a:lnTo>
                    <a:pt x="104" y="34"/>
                  </a:lnTo>
                  <a:lnTo>
                    <a:pt x="97" y="34"/>
                  </a:lnTo>
                  <a:lnTo>
                    <a:pt x="97" y="28"/>
                  </a:lnTo>
                  <a:lnTo>
                    <a:pt x="90" y="28"/>
                  </a:lnTo>
                  <a:lnTo>
                    <a:pt x="84" y="28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0" y="28"/>
                  </a:lnTo>
                  <a:lnTo>
                    <a:pt x="62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48" y="34"/>
                  </a:lnTo>
                  <a:lnTo>
                    <a:pt x="42" y="34"/>
                  </a:lnTo>
                  <a:lnTo>
                    <a:pt x="42" y="42"/>
                  </a:lnTo>
                  <a:lnTo>
                    <a:pt x="34" y="42"/>
                  </a:lnTo>
                  <a:lnTo>
                    <a:pt x="34" y="48"/>
                  </a:lnTo>
                  <a:lnTo>
                    <a:pt x="28" y="56"/>
                  </a:lnTo>
                  <a:lnTo>
                    <a:pt x="28" y="62"/>
                  </a:lnTo>
                  <a:lnTo>
                    <a:pt x="28" y="69"/>
                  </a:lnTo>
                  <a:lnTo>
                    <a:pt x="28" y="76"/>
                  </a:lnTo>
                  <a:lnTo>
                    <a:pt x="28" y="83"/>
                  </a:lnTo>
                  <a:lnTo>
                    <a:pt x="28" y="9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5010" name="Freeform 338"/>
            <p:cNvSpPr>
              <a:spLocks/>
            </p:cNvSpPr>
            <p:nvPr/>
          </p:nvSpPr>
          <p:spPr bwMode="auto">
            <a:xfrm>
              <a:off x="3938" y="578"/>
              <a:ext cx="77" cy="91"/>
            </a:xfrm>
            <a:custGeom>
              <a:avLst/>
              <a:gdLst/>
              <a:ahLst/>
              <a:cxnLst>
                <a:cxn ang="0">
                  <a:pos x="125" y="153"/>
                </a:cxn>
                <a:cxn ang="0">
                  <a:pos x="111" y="167"/>
                </a:cxn>
                <a:cxn ang="0">
                  <a:pos x="98" y="173"/>
                </a:cxn>
                <a:cxn ang="0">
                  <a:pos x="90" y="181"/>
                </a:cxn>
                <a:cxn ang="0">
                  <a:pos x="76" y="181"/>
                </a:cxn>
                <a:cxn ang="0">
                  <a:pos x="62" y="181"/>
                </a:cxn>
                <a:cxn ang="0">
                  <a:pos x="56" y="181"/>
                </a:cxn>
                <a:cxn ang="0">
                  <a:pos x="48" y="181"/>
                </a:cxn>
                <a:cxn ang="0">
                  <a:pos x="34" y="181"/>
                </a:cxn>
                <a:cxn ang="0">
                  <a:pos x="28" y="181"/>
                </a:cxn>
                <a:cxn ang="0">
                  <a:pos x="20" y="173"/>
                </a:cxn>
                <a:cxn ang="0">
                  <a:pos x="14" y="173"/>
                </a:cxn>
                <a:cxn ang="0">
                  <a:pos x="6" y="167"/>
                </a:cxn>
                <a:cxn ang="0">
                  <a:pos x="6" y="159"/>
                </a:cxn>
                <a:cxn ang="0">
                  <a:pos x="6" y="153"/>
                </a:cxn>
                <a:cxn ang="0">
                  <a:pos x="6" y="146"/>
                </a:cxn>
                <a:cxn ang="0">
                  <a:pos x="0" y="146"/>
                </a:cxn>
                <a:cxn ang="0">
                  <a:pos x="6" y="139"/>
                </a:cxn>
                <a:cxn ang="0">
                  <a:pos x="6" y="132"/>
                </a:cxn>
                <a:cxn ang="0">
                  <a:pos x="6" y="125"/>
                </a:cxn>
                <a:cxn ang="0">
                  <a:pos x="6" y="118"/>
                </a:cxn>
                <a:cxn ang="0">
                  <a:pos x="6" y="0"/>
                </a:cxn>
                <a:cxn ang="0">
                  <a:pos x="34" y="97"/>
                </a:cxn>
                <a:cxn ang="0">
                  <a:pos x="28" y="111"/>
                </a:cxn>
                <a:cxn ang="0">
                  <a:pos x="34" y="118"/>
                </a:cxn>
                <a:cxn ang="0">
                  <a:pos x="34" y="125"/>
                </a:cxn>
                <a:cxn ang="0">
                  <a:pos x="34" y="132"/>
                </a:cxn>
                <a:cxn ang="0">
                  <a:pos x="34" y="132"/>
                </a:cxn>
                <a:cxn ang="0">
                  <a:pos x="34" y="139"/>
                </a:cxn>
                <a:cxn ang="0">
                  <a:pos x="34" y="146"/>
                </a:cxn>
                <a:cxn ang="0">
                  <a:pos x="34" y="146"/>
                </a:cxn>
                <a:cxn ang="0">
                  <a:pos x="42" y="153"/>
                </a:cxn>
                <a:cxn ang="0">
                  <a:pos x="48" y="153"/>
                </a:cxn>
                <a:cxn ang="0">
                  <a:pos x="56" y="153"/>
                </a:cxn>
                <a:cxn ang="0">
                  <a:pos x="56" y="153"/>
                </a:cxn>
                <a:cxn ang="0">
                  <a:pos x="62" y="153"/>
                </a:cxn>
                <a:cxn ang="0">
                  <a:pos x="70" y="153"/>
                </a:cxn>
                <a:cxn ang="0">
                  <a:pos x="84" y="153"/>
                </a:cxn>
                <a:cxn ang="0">
                  <a:pos x="90" y="153"/>
                </a:cxn>
                <a:cxn ang="0">
                  <a:pos x="98" y="153"/>
                </a:cxn>
                <a:cxn ang="0">
                  <a:pos x="104" y="146"/>
                </a:cxn>
                <a:cxn ang="0">
                  <a:pos x="111" y="139"/>
                </a:cxn>
                <a:cxn ang="0">
                  <a:pos x="118" y="132"/>
                </a:cxn>
                <a:cxn ang="0">
                  <a:pos x="118" y="118"/>
                </a:cxn>
                <a:cxn ang="0">
                  <a:pos x="118" y="104"/>
                </a:cxn>
                <a:cxn ang="0">
                  <a:pos x="125" y="0"/>
                </a:cxn>
                <a:cxn ang="0">
                  <a:pos x="153" y="181"/>
                </a:cxn>
              </a:cxnLst>
              <a:rect l="0" t="0" r="r" b="b"/>
              <a:pathLst>
                <a:path w="153" h="181">
                  <a:moveTo>
                    <a:pt x="125" y="181"/>
                  </a:moveTo>
                  <a:lnTo>
                    <a:pt x="125" y="153"/>
                  </a:lnTo>
                  <a:lnTo>
                    <a:pt x="118" y="159"/>
                  </a:lnTo>
                  <a:lnTo>
                    <a:pt x="111" y="167"/>
                  </a:lnTo>
                  <a:lnTo>
                    <a:pt x="104" y="167"/>
                  </a:lnTo>
                  <a:lnTo>
                    <a:pt x="98" y="173"/>
                  </a:lnTo>
                  <a:lnTo>
                    <a:pt x="98" y="173"/>
                  </a:lnTo>
                  <a:lnTo>
                    <a:pt x="90" y="181"/>
                  </a:lnTo>
                  <a:lnTo>
                    <a:pt x="84" y="181"/>
                  </a:lnTo>
                  <a:lnTo>
                    <a:pt x="76" y="181"/>
                  </a:lnTo>
                  <a:lnTo>
                    <a:pt x="70" y="181"/>
                  </a:lnTo>
                  <a:lnTo>
                    <a:pt x="62" y="181"/>
                  </a:lnTo>
                  <a:lnTo>
                    <a:pt x="62" y="181"/>
                  </a:lnTo>
                  <a:lnTo>
                    <a:pt x="56" y="181"/>
                  </a:lnTo>
                  <a:lnTo>
                    <a:pt x="48" y="181"/>
                  </a:lnTo>
                  <a:lnTo>
                    <a:pt x="48" y="181"/>
                  </a:lnTo>
                  <a:lnTo>
                    <a:pt x="42" y="181"/>
                  </a:lnTo>
                  <a:lnTo>
                    <a:pt x="34" y="181"/>
                  </a:lnTo>
                  <a:lnTo>
                    <a:pt x="34" y="181"/>
                  </a:lnTo>
                  <a:lnTo>
                    <a:pt x="28" y="181"/>
                  </a:lnTo>
                  <a:lnTo>
                    <a:pt x="28" y="181"/>
                  </a:lnTo>
                  <a:lnTo>
                    <a:pt x="20" y="173"/>
                  </a:lnTo>
                  <a:lnTo>
                    <a:pt x="20" y="173"/>
                  </a:lnTo>
                  <a:lnTo>
                    <a:pt x="14" y="173"/>
                  </a:lnTo>
                  <a:lnTo>
                    <a:pt x="14" y="167"/>
                  </a:lnTo>
                  <a:lnTo>
                    <a:pt x="6" y="167"/>
                  </a:lnTo>
                  <a:lnTo>
                    <a:pt x="6" y="159"/>
                  </a:lnTo>
                  <a:lnTo>
                    <a:pt x="6" y="159"/>
                  </a:lnTo>
                  <a:lnTo>
                    <a:pt x="6" y="153"/>
                  </a:lnTo>
                  <a:lnTo>
                    <a:pt x="6" y="153"/>
                  </a:lnTo>
                  <a:lnTo>
                    <a:pt x="6" y="146"/>
                  </a:lnTo>
                  <a:lnTo>
                    <a:pt x="6" y="146"/>
                  </a:lnTo>
                  <a:lnTo>
                    <a:pt x="6" y="146"/>
                  </a:lnTo>
                  <a:lnTo>
                    <a:pt x="0" y="146"/>
                  </a:lnTo>
                  <a:lnTo>
                    <a:pt x="6" y="139"/>
                  </a:lnTo>
                  <a:lnTo>
                    <a:pt x="6" y="139"/>
                  </a:lnTo>
                  <a:lnTo>
                    <a:pt x="0" y="132"/>
                  </a:lnTo>
                  <a:lnTo>
                    <a:pt x="6" y="132"/>
                  </a:lnTo>
                  <a:lnTo>
                    <a:pt x="6" y="132"/>
                  </a:lnTo>
                  <a:lnTo>
                    <a:pt x="6" y="125"/>
                  </a:lnTo>
                  <a:lnTo>
                    <a:pt x="6" y="125"/>
                  </a:lnTo>
                  <a:lnTo>
                    <a:pt x="6" y="118"/>
                  </a:lnTo>
                  <a:lnTo>
                    <a:pt x="6" y="118"/>
                  </a:lnTo>
                  <a:lnTo>
                    <a:pt x="6" y="0"/>
                  </a:lnTo>
                  <a:lnTo>
                    <a:pt x="34" y="0"/>
                  </a:lnTo>
                  <a:lnTo>
                    <a:pt x="34" y="97"/>
                  </a:lnTo>
                  <a:lnTo>
                    <a:pt x="34" y="104"/>
                  </a:lnTo>
                  <a:lnTo>
                    <a:pt x="28" y="111"/>
                  </a:lnTo>
                  <a:lnTo>
                    <a:pt x="28" y="111"/>
                  </a:lnTo>
                  <a:lnTo>
                    <a:pt x="34" y="118"/>
                  </a:lnTo>
                  <a:lnTo>
                    <a:pt x="34" y="125"/>
                  </a:lnTo>
                  <a:lnTo>
                    <a:pt x="34" y="125"/>
                  </a:lnTo>
                  <a:lnTo>
                    <a:pt x="34" y="125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39"/>
                  </a:lnTo>
                  <a:lnTo>
                    <a:pt x="34" y="139"/>
                  </a:lnTo>
                  <a:lnTo>
                    <a:pt x="34" y="146"/>
                  </a:lnTo>
                  <a:lnTo>
                    <a:pt x="34" y="146"/>
                  </a:lnTo>
                  <a:lnTo>
                    <a:pt x="34" y="146"/>
                  </a:lnTo>
                  <a:lnTo>
                    <a:pt x="34" y="153"/>
                  </a:lnTo>
                  <a:lnTo>
                    <a:pt x="42" y="153"/>
                  </a:lnTo>
                  <a:lnTo>
                    <a:pt x="42" y="153"/>
                  </a:lnTo>
                  <a:lnTo>
                    <a:pt x="48" y="153"/>
                  </a:lnTo>
                  <a:lnTo>
                    <a:pt x="48" y="153"/>
                  </a:lnTo>
                  <a:lnTo>
                    <a:pt x="56" y="153"/>
                  </a:lnTo>
                  <a:lnTo>
                    <a:pt x="56" y="153"/>
                  </a:lnTo>
                  <a:lnTo>
                    <a:pt x="56" y="153"/>
                  </a:lnTo>
                  <a:lnTo>
                    <a:pt x="62" y="153"/>
                  </a:lnTo>
                  <a:lnTo>
                    <a:pt x="62" y="153"/>
                  </a:lnTo>
                  <a:lnTo>
                    <a:pt x="62" y="153"/>
                  </a:lnTo>
                  <a:lnTo>
                    <a:pt x="70" y="153"/>
                  </a:lnTo>
                  <a:lnTo>
                    <a:pt x="76" y="153"/>
                  </a:lnTo>
                  <a:lnTo>
                    <a:pt x="84" y="153"/>
                  </a:lnTo>
                  <a:lnTo>
                    <a:pt x="90" y="153"/>
                  </a:lnTo>
                  <a:lnTo>
                    <a:pt x="90" y="153"/>
                  </a:lnTo>
                  <a:lnTo>
                    <a:pt x="98" y="153"/>
                  </a:lnTo>
                  <a:lnTo>
                    <a:pt x="98" y="153"/>
                  </a:lnTo>
                  <a:lnTo>
                    <a:pt x="104" y="146"/>
                  </a:lnTo>
                  <a:lnTo>
                    <a:pt x="104" y="146"/>
                  </a:lnTo>
                  <a:lnTo>
                    <a:pt x="111" y="139"/>
                  </a:lnTo>
                  <a:lnTo>
                    <a:pt x="111" y="139"/>
                  </a:lnTo>
                  <a:lnTo>
                    <a:pt x="118" y="132"/>
                  </a:lnTo>
                  <a:lnTo>
                    <a:pt x="118" y="132"/>
                  </a:lnTo>
                  <a:lnTo>
                    <a:pt x="118" y="125"/>
                  </a:lnTo>
                  <a:lnTo>
                    <a:pt x="118" y="118"/>
                  </a:lnTo>
                  <a:lnTo>
                    <a:pt x="118" y="111"/>
                  </a:lnTo>
                  <a:lnTo>
                    <a:pt x="118" y="104"/>
                  </a:lnTo>
                  <a:lnTo>
                    <a:pt x="118" y="104"/>
                  </a:lnTo>
                  <a:lnTo>
                    <a:pt x="125" y="0"/>
                  </a:lnTo>
                  <a:lnTo>
                    <a:pt x="153" y="0"/>
                  </a:lnTo>
                  <a:lnTo>
                    <a:pt x="153" y="181"/>
                  </a:lnTo>
                  <a:lnTo>
                    <a:pt x="125" y="18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5011" name="Freeform 339"/>
            <p:cNvSpPr>
              <a:spLocks/>
            </p:cNvSpPr>
            <p:nvPr/>
          </p:nvSpPr>
          <p:spPr bwMode="auto">
            <a:xfrm>
              <a:off x="4032" y="578"/>
              <a:ext cx="81" cy="91"/>
            </a:xfrm>
            <a:custGeom>
              <a:avLst/>
              <a:gdLst/>
              <a:ahLst/>
              <a:cxnLst>
                <a:cxn ang="0">
                  <a:pos x="153" y="132"/>
                </a:cxn>
                <a:cxn ang="0">
                  <a:pos x="146" y="153"/>
                </a:cxn>
                <a:cxn ang="0">
                  <a:pos x="132" y="167"/>
                </a:cxn>
                <a:cxn ang="0">
                  <a:pos x="111" y="181"/>
                </a:cxn>
                <a:cxn ang="0">
                  <a:pos x="97" y="181"/>
                </a:cxn>
                <a:cxn ang="0">
                  <a:pos x="69" y="181"/>
                </a:cxn>
                <a:cxn ang="0">
                  <a:pos x="41" y="181"/>
                </a:cxn>
                <a:cxn ang="0">
                  <a:pos x="21" y="167"/>
                </a:cxn>
                <a:cxn ang="0">
                  <a:pos x="7" y="146"/>
                </a:cxn>
                <a:cxn ang="0">
                  <a:pos x="0" y="118"/>
                </a:cxn>
                <a:cxn ang="0">
                  <a:pos x="0" y="90"/>
                </a:cxn>
                <a:cxn ang="0">
                  <a:pos x="0" y="62"/>
                </a:cxn>
                <a:cxn ang="0">
                  <a:pos x="7" y="42"/>
                </a:cxn>
                <a:cxn ang="0">
                  <a:pos x="13" y="20"/>
                </a:cxn>
                <a:cxn ang="0">
                  <a:pos x="35" y="6"/>
                </a:cxn>
                <a:cxn ang="0">
                  <a:pos x="55" y="0"/>
                </a:cxn>
                <a:cxn ang="0">
                  <a:pos x="69" y="0"/>
                </a:cxn>
                <a:cxn ang="0">
                  <a:pos x="91" y="0"/>
                </a:cxn>
                <a:cxn ang="0">
                  <a:pos x="111" y="6"/>
                </a:cxn>
                <a:cxn ang="0">
                  <a:pos x="132" y="20"/>
                </a:cxn>
                <a:cxn ang="0">
                  <a:pos x="139" y="34"/>
                </a:cxn>
                <a:cxn ang="0">
                  <a:pos x="146" y="48"/>
                </a:cxn>
                <a:cxn ang="0">
                  <a:pos x="119" y="48"/>
                </a:cxn>
                <a:cxn ang="0">
                  <a:pos x="111" y="42"/>
                </a:cxn>
                <a:cxn ang="0">
                  <a:pos x="105" y="34"/>
                </a:cxn>
                <a:cxn ang="0">
                  <a:pos x="91" y="28"/>
                </a:cxn>
                <a:cxn ang="0">
                  <a:pos x="77" y="28"/>
                </a:cxn>
                <a:cxn ang="0">
                  <a:pos x="63" y="28"/>
                </a:cxn>
                <a:cxn ang="0">
                  <a:pos x="49" y="34"/>
                </a:cxn>
                <a:cxn ang="0">
                  <a:pos x="35" y="42"/>
                </a:cxn>
                <a:cxn ang="0">
                  <a:pos x="27" y="62"/>
                </a:cxn>
                <a:cxn ang="0">
                  <a:pos x="27" y="83"/>
                </a:cxn>
                <a:cxn ang="0">
                  <a:pos x="27" y="111"/>
                </a:cxn>
                <a:cxn ang="0">
                  <a:pos x="27" y="132"/>
                </a:cxn>
                <a:cxn ang="0">
                  <a:pos x="41" y="146"/>
                </a:cxn>
                <a:cxn ang="0">
                  <a:pos x="55" y="153"/>
                </a:cxn>
                <a:cxn ang="0">
                  <a:pos x="69" y="153"/>
                </a:cxn>
                <a:cxn ang="0">
                  <a:pos x="77" y="153"/>
                </a:cxn>
                <a:cxn ang="0">
                  <a:pos x="97" y="153"/>
                </a:cxn>
                <a:cxn ang="0">
                  <a:pos x="111" y="146"/>
                </a:cxn>
                <a:cxn ang="0">
                  <a:pos x="119" y="139"/>
                </a:cxn>
                <a:cxn ang="0">
                  <a:pos x="125" y="125"/>
                </a:cxn>
              </a:cxnLst>
              <a:rect l="0" t="0" r="r" b="b"/>
              <a:pathLst>
                <a:path w="160" h="181">
                  <a:moveTo>
                    <a:pt x="132" y="111"/>
                  </a:moveTo>
                  <a:lnTo>
                    <a:pt x="160" y="118"/>
                  </a:lnTo>
                  <a:lnTo>
                    <a:pt x="153" y="132"/>
                  </a:lnTo>
                  <a:lnTo>
                    <a:pt x="153" y="139"/>
                  </a:lnTo>
                  <a:lnTo>
                    <a:pt x="146" y="146"/>
                  </a:lnTo>
                  <a:lnTo>
                    <a:pt x="146" y="153"/>
                  </a:lnTo>
                  <a:lnTo>
                    <a:pt x="139" y="159"/>
                  </a:lnTo>
                  <a:lnTo>
                    <a:pt x="139" y="167"/>
                  </a:lnTo>
                  <a:lnTo>
                    <a:pt x="132" y="167"/>
                  </a:lnTo>
                  <a:lnTo>
                    <a:pt x="125" y="173"/>
                  </a:lnTo>
                  <a:lnTo>
                    <a:pt x="119" y="173"/>
                  </a:lnTo>
                  <a:lnTo>
                    <a:pt x="111" y="181"/>
                  </a:lnTo>
                  <a:lnTo>
                    <a:pt x="105" y="181"/>
                  </a:lnTo>
                  <a:lnTo>
                    <a:pt x="105" y="181"/>
                  </a:lnTo>
                  <a:lnTo>
                    <a:pt x="97" y="181"/>
                  </a:lnTo>
                  <a:lnTo>
                    <a:pt x="91" y="181"/>
                  </a:lnTo>
                  <a:lnTo>
                    <a:pt x="83" y="181"/>
                  </a:lnTo>
                  <a:lnTo>
                    <a:pt x="69" y="181"/>
                  </a:lnTo>
                  <a:lnTo>
                    <a:pt x="63" y="181"/>
                  </a:lnTo>
                  <a:lnTo>
                    <a:pt x="49" y="181"/>
                  </a:lnTo>
                  <a:lnTo>
                    <a:pt x="41" y="181"/>
                  </a:lnTo>
                  <a:lnTo>
                    <a:pt x="35" y="173"/>
                  </a:lnTo>
                  <a:lnTo>
                    <a:pt x="27" y="173"/>
                  </a:lnTo>
                  <a:lnTo>
                    <a:pt x="21" y="167"/>
                  </a:lnTo>
                  <a:lnTo>
                    <a:pt x="13" y="159"/>
                  </a:lnTo>
                  <a:lnTo>
                    <a:pt x="7" y="153"/>
                  </a:lnTo>
                  <a:lnTo>
                    <a:pt x="7" y="146"/>
                  </a:lnTo>
                  <a:lnTo>
                    <a:pt x="0" y="139"/>
                  </a:lnTo>
                  <a:lnTo>
                    <a:pt x="0" y="125"/>
                  </a:lnTo>
                  <a:lnTo>
                    <a:pt x="0" y="118"/>
                  </a:lnTo>
                  <a:lnTo>
                    <a:pt x="0" y="104"/>
                  </a:lnTo>
                  <a:lnTo>
                    <a:pt x="0" y="97"/>
                  </a:lnTo>
                  <a:lnTo>
                    <a:pt x="0" y="90"/>
                  </a:lnTo>
                  <a:lnTo>
                    <a:pt x="0" y="83"/>
                  </a:lnTo>
                  <a:lnTo>
                    <a:pt x="0" y="69"/>
                  </a:lnTo>
                  <a:lnTo>
                    <a:pt x="0" y="62"/>
                  </a:lnTo>
                  <a:lnTo>
                    <a:pt x="0" y="56"/>
                  </a:lnTo>
                  <a:lnTo>
                    <a:pt x="0" y="48"/>
                  </a:lnTo>
                  <a:lnTo>
                    <a:pt x="7" y="42"/>
                  </a:lnTo>
                  <a:lnTo>
                    <a:pt x="7" y="34"/>
                  </a:lnTo>
                  <a:lnTo>
                    <a:pt x="13" y="28"/>
                  </a:lnTo>
                  <a:lnTo>
                    <a:pt x="13" y="20"/>
                  </a:lnTo>
                  <a:lnTo>
                    <a:pt x="21" y="20"/>
                  </a:lnTo>
                  <a:lnTo>
                    <a:pt x="27" y="14"/>
                  </a:lnTo>
                  <a:lnTo>
                    <a:pt x="35" y="6"/>
                  </a:lnTo>
                  <a:lnTo>
                    <a:pt x="41" y="6"/>
                  </a:lnTo>
                  <a:lnTo>
                    <a:pt x="49" y="0"/>
                  </a:lnTo>
                  <a:lnTo>
                    <a:pt x="55" y="0"/>
                  </a:lnTo>
                  <a:lnTo>
                    <a:pt x="63" y="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77" y="0"/>
                  </a:lnTo>
                  <a:lnTo>
                    <a:pt x="83" y="0"/>
                  </a:lnTo>
                  <a:lnTo>
                    <a:pt x="91" y="0"/>
                  </a:lnTo>
                  <a:lnTo>
                    <a:pt x="97" y="0"/>
                  </a:lnTo>
                  <a:lnTo>
                    <a:pt x="105" y="6"/>
                  </a:lnTo>
                  <a:lnTo>
                    <a:pt x="111" y="6"/>
                  </a:lnTo>
                  <a:lnTo>
                    <a:pt x="119" y="14"/>
                  </a:lnTo>
                  <a:lnTo>
                    <a:pt x="125" y="14"/>
                  </a:lnTo>
                  <a:lnTo>
                    <a:pt x="132" y="20"/>
                  </a:lnTo>
                  <a:lnTo>
                    <a:pt x="132" y="28"/>
                  </a:lnTo>
                  <a:lnTo>
                    <a:pt x="139" y="28"/>
                  </a:lnTo>
                  <a:lnTo>
                    <a:pt x="139" y="34"/>
                  </a:lnTo>
                  <a:lnTo>
                    <a:pt x="146" y="42"/>
                  </a:lnTo>
                  <a:lnTo>
                    <a:pt x="146" y="48"/>
                  </a:lnTo>
                  <a:lnTo>
                    <a:pt x="146" y="48"/>
                  </a:lnTo>
                  <a:lnTo>
                    <a:pt x="125" y="56"/>
                  </a:lnTo>
                  <a:lnTo>
                    <a:pt x="119" y="56"/>
                  </a:lnTo>
                  <a:lnTo>
                    <a:pt x="119" y="48"/>
                  </a:lnTo>
                  <a:lnTo>
                    <a:pt x="119" y="48"/>
                  </a:lnTo>
                  <a:lnTo>
                    <a:pt x="111" y="48"/>
                  </a:lnTo>
                  <a:lnTo>
                    <a:pt x="111" y="42"/>
                  </a:lnTo>
                  <a:lnTo>
                    <a:pt x="111" y="42"/>
                  </a:lnTo>
                  <a:lnTo>
                    <a:pt x="105" y="34"/>
                  </a:lnTo>
                  <a:lnTo>
                    <a:pt x="105" y="34"/>
                  </a:lnTo>
                  <a:lnTo>
                    <a:pt x="97" y="28"/>
                  </a:lnTo>
                  <a:lnTo>
                    <a:pt x="97" y="28"/>
                  </a:lnTo>
                  <a:lnTo>
                    <a:pt x="91" y="28"/>
                  </a:lnTo>
                  <a:lnTo>
                    <a:pt x="91" y="28"/>
                  </a:lnTo>
                  <a:lnTo>
                    <a:pt x="83" y="28"/>
                  </a:lnTo>
                  <a:lnTo>
                    <a:pt x="77" y="28"/>
                  </a:lnTo>
                  <a:lnTo>
                    <a:pt x="77" y="28"/>
                  </a:lnTo>
                  <a:lnTo>
                    <a:pt x="69" y="28"/>
                  </a:lnTo>
                  <a:lnTo>
                    <a:pt x="63" y="28"/>
                  </a:lnTo>
                  <a:lnTo>
                    <a:pt x="55" y="28"/>
                  </a:lnTo>
                  <a:lnTo>
                    <a:pt x="55" y="28"/>
                  </a:lnTo>
                  <a:lnTo>
                    <a:pt x="49" y="34"/>
                  </a:lnTo>
                  <a:lnTo>
                    <a:pt x="41" y="34"/>
                  </a:lnTo>
                  <a:lnTo>
                    <a:pt x="41" y="42"/>
                  </a:lnTo>
                  <a:lnTo>
                    <a:pt x="35" y="42"/>
                  </a:lnTo>
                  <a:lnTo>
                    <a:pt x="35" y="48"/>
                  </a:lnTo>
                  <a:lnTo>
                    <a:pt x="27" y="56"/>
                  </a:lnTo>
                  <a:lnTo>
                    <a:pt x="27" y="62"/>
                  </a:lnTo>
                  <a:lnTo>
                    <a:pt x="27" y="69"/>
                  </a:lnTo>
                  <a:lnTo>
                    <a:pt x="27" y="76"/>
                  </a:lnTo>
                  <a:lnTo>
                    <a:pt x="27" y="83"/>
                  </a:lnTo>
                  <a:lnTo>
                    <a:pt x="27" y="90"/>
                  </a:lnTo>
                  <a:lnTo>
                    <a:pt x="27" y="104"/>
                  </a:lnTo>
                  <a:lnTo>
                    <a:pt x="27" y="111"/>
                  </a:lnTo>
                  <a:lnTo>
                    <a:pt x="27" y="118"/>
                  </a:lnTo>
                  <a:lnTo>
                    <a:pt x="27" y="125"/>
                  </a:lnTo>
                  <a:lnTo>
                    <a:pt x="27" y="132"/>
                  </a:lnTo>
                  <a:lnTo>
                    <a:pt x="35" y="139"/>
                  </a:lnTo>
                  <a:lnTo>
                    <a:pt x="35" y="139"/>
                  </a:lnTo>
                  <a:lnTo>
                    <a:pt x="41" y="146"/>
                  </a:lnTo>
                  <a:lnTo>
                    <a:pt x="41" y="146"/>
                  </a:lnTo>
                  <a:lnTo>
                    <a:pt x="49" y="153"/>
                  </a:lnTo>
                  <a:lnTo>
                    <a:pt x="55" y="153"/>
                  </a:lnTo>
                  <a:lnTo>
                    <a:pt x="55" y="153"/>
                  </a:lnTo>
                  <a:lnTo>
                    <a:pt x="63" y="153"/>
                  </a:lnTo>
                  <a:lnTo>
                    <a:pt x="69" y="153"/>
                  </a:lnTo>
                  <a:lnTo>
                    <a:pt x="69" y="153"/>
                  </a:lnTo>
                  <a:lnTo>
                    <a:pt x="77" y="153"/>
                  </a:lnTo>
                  <a:lnTo>
                    <a:pt x="77" y="153"/>
                  </a:lnTo>
                  <a:lnTo>
                    <a:pt x="83" y="153"/>
                  </a:lnTo>
                  <a:lnTo>
                    <a:pt x="91" y="153"/>
                  </a:lnTo>
                  <a:lnTo>
                    <a:pt x="97" y="153"/>
                  </a:lnTo>
                  <a:lnTo>
                    <a:pt x="105" y="153"/>
                  </a:lnTo>
                  <a:lnTo>
                    <a:pt x="105" y="153"/>
                  </a:lnTo>
                  <a:lnTo>
                    <a:pt x="111" y="146"/>
                  </a:lnTo>
                  <a:lnTo>
                    <a:pt x="111" y="146"/>
                  </a:lnTo>
                  <a:lnTo>
                    <a:pt x="119" y="146"/>
                  </a:lnTo>
                  <a:lnTo>
                    <a:pt x="119" y="139"/>
                  </a:lnTo>
                  <a:lnTo>
                    <a:pt x="125" y="132"/>
                  </a:lnTo>
                  <a:lnTo>
                    <a:pt x="125" y="125"/>
                  </a:lnTo>
                  <a:lnTo>
                    <a:pt x="125" y="125"/>
                  </a:lnTo>
                  <a:lnTo>
                    <a:pt x="125" y="118"/>
                  </a:lnTo>
                  <a:lnTo>
                    <a:pt x="132" y="1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5012" name="Freeform 340"/>
            <p:cNvSpPr>
              <a:spLocks/>
            </p:cNvSpPr>
            <p:nvPr/>
          </p:nvSpPr>
          <p:spPr bwMode="auto">
            <a:xfrm>
              <a:off x="4127" y="655"/>
              <a:ext cx="14" cy="38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0" y="0"/>
                </a:cxn>
                <a:cxn ang="0">
                  <a:pos x="28" y="0"/>
                </a:cxn>
                <a:cxn ang="0">
                  <a:pos x="28" y="28"/>
                </a:cxn>
                <a:cxn ang="0">
                  <a:pos x="21" y="34"/>
                </a:cxn>
                <a:cxn ang="0">
                  <a:pos x="21" y="34"/>
                </a:cxn>
                <a:cxn ang="0">
                  <a:pos x="21" y="42"/>
                </a:cxn>
                <a:cxn ang="0">
                  <a:pos x="21" y="48"/>
                </a:cxn>
                <a:cxn ang="0">
                  <a:pos x="21" y="56"/>
                </a:cxn>
                <a:cxn ang="0">
                  <a:pos x="21" y="56"/>
                </a:cxn>
                <a:cxn ang="0">
                  <a:pos x="21" y="62"/>
                </a:cxn>
                <a:cxn ang="0">
                  <a:pos x="14" y="62"/>
                </a:cxn>
                <a:cxn ang="0">
                  <a:pos x="14" y="70"/>
                </a:cxn>
                <a:cxn ang="0">
                  <a:pos x="14" y="70"/>
                </a:cxn>
                <a:cxn ang="0">
                  <a:pos x="14" y="70"/>
                </a:cxn>
                <a:cxn ang="0">
                  <a:pos x="7" y="76"/>
                </a:cxn>
                <a:cxn ang="0">
                  <a:pos x="7" y="76"/>
                </a:cxn>
                <a:cxn ang="0">
                  <a:pos x="7" y="76"/>
                </a:cxn>
                <a:cxn ang="0">
                  <a:pos x="7" y="76"/>
                </a:cxn>
                <a:cxn ang="0">
                  <a:pos x="0" y="70"/>
                </a:cxn>
                <a:cxn ang="0">
                  <a:pos x="0" y="62"/>
                </a:cxn>
                <a:cxn ang="0">
                  <a:pos x="0" y="62"/>
                </a:cxn>
                <a:cxn ang="0">
                  <a:pos x="0" y="62"/>
                </a:cxn>
                <a:cxn ang="0">
                  <a:pos x="0" y="62"/>
                </a:cxn>
                <a:cxn ang="0">
                  <a:pos x="0" y="62"/>
                </a:cxn>
                <a:cxn ang="0">
                  <a:pos x="0" y="62"/>
                </a:cxn>
                <a:cxn ang="0">
                  <a:pos x="0" y="56"/>
                </a:cxn>
                <a:cxn ang="0">
                  <a:pos x="7" y="56"/>
                </a:cxn>
                <a:cxn ang="0">
                  <a:pos x="7" y="48"/>
                </a:cxn>
                <a:cxn ang="0">
                  <a:pos x="7" y="48"/>
                </a:cxn>
                <a:cxn ang="0">
                  <a:pos x="7" y="42"/>
                </a:cxn>
                <a:cxn ang="0">
                  <a:pos x="7" y="42"/>
                </a:cxn>
                <a:cxn ang="0">
                  <a:pos x="7" y="34"/>
                </a:cxn>
                <a:cxn ang="0">
                  <a:pos x="7" y="28"/>
                </a:cxn>
                <a:cxn ang="0">
                  <a:pos x="7" y="28"/>
                </a:cxn>
                <a:cxn ang="0">
                  <a:pos x="0" y="28"/>
                </a:cxn>
              </a:cxnLst>
              <a:rect l="0" t="0" r="r" b="b"/>
              <a:pathLst>
                <a:path w="28" h="76">
                  <a:moveTo>
                    <a:pt x="0" y="28"/>
                  </a:moveTo>
                  <a:lnTo>
                    <a:pt x="0" y="0"/>
                  </a:lnTo>
                  <a:lnTo>
                    <a:pt x="28" y="0"/>
                  </a:lnTo>
                  <a:lnTo>
                    <a:pt x="28" y="28"/>
                  </a:lnTo>
                  <a:lnTo>
                    <a:pt x="21" y="34"/>
                  </a:lnTo>
                  <a:lnTo>
                    <a:pt x="21" y="34"/>
                  </a:lnTo>
                  <a:lnTo>
                    <a:pt x="21" y="42"/>
                  </a:lnTo>
                  <a:lnTo>
                    <a:pt x="21" y="48"/>
                  </a:lnTo>
                  <a:lnTo>
                    <a:pt x="21" y="56"/>
                  </a:lnTo>
                  <a:lnTo>
                    <a:pt x="21" y="56"/>
                  </a:lnTo>
                  <a:lnTo>
                    <a:pt x="21" y="62"/>
                  </a:lnTo>
                  <a:lnTo>
                    <a:pt x="14" y="62"/>
                  </a:lnTo>
                  <a:lnTo>
                    <a:pt x="14" y="70"/>
                  </a:lnTo>
                  <a:lnTo>
                    <a:pt x="14" y="70"/>
                  </a:lnTo>
                  <a:lnTo>
                    <a:pt x="14" y="70"/>
                  </a:lnTo>
                  <a:lnTo>
                    <a:pt x="7" y="76"/>
                  </a:lnTo>
                  <a:lnTo>
                    <a:pt x="7" y="76"/>
                  </a:lnTo>
                  <a:lnTo>
                    <a:pt x="7" y="76"/>
                  </a:lnTo>
                  <a:lnTo>
                    <a:pt x="7" y="76"/>
                  </a:lnTo>
                  <a:lnTo>
                    <a:pt x="0" y="70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56"/>
                  </a:lnTo>
                  <a:lnTo>
                    <a:pt x="7" y="56"/>
                  </a:lnTo>
                  <a:lnTo>
                    <a:pt x="7" y="48"/>
                  </a:lnTo>
                  <a:lnTo>
                    <a:pt x="7" y="48"/>
                  </a:lnTo>
                  <a:lnTo>
                    <a:pt x="7" y="42"/>
                  </a:lnTo>
                  <a:lnTo>
                    <a:pt x="7" y="42"/>
                  </a:lnTo>
                  <a:lnTo>
                    <a:pt x="7" y="34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5013" name="Freeform 341"/>
            <p:cNvSpPr>
              <a:spLocks/>
            </p:cNvSpPr>
            <p:nvPr/>
          </p:nvSpPr>
          <p:spPr bwMode="auto">
            <a:xfrm>
              <a:off x="4214" y="578"/>
              <a:ext cx="80" cy="91"/>
            </a:xfrm>
            <a:custGeom>
              <a:avLst/>
              <a:gdLst/>
              <a:ahLst/>
              <a:cxnLst>
                <a:cxn ang="0">
                  <a:pos x="62" y="181"/>
                </a:cxn>
                <a:cxn ang="0">
                  <a:pos x="0" y="0"/>
                </a:cxn>
                <a:cxn ang="0">
                  <a:pos x="28" y="0"/>
                </a:cxn>
                <a:cxn ang="0">
                  <a:pos x="62" y="111"/>
                </a:cxn>
                <a:cxn ang="0">
                  <a:pos x="62" y="118"/>
                </a:cxn>
                <a:cxn ang="0">
                  <a:pos x="62" y="125"/>
                </a:cxn>
                <a:cxn ang="0">
                  <a:pos x="62" y="125"/>
                </a:cxn>
                <a:cxn ang="0">
                  <a:pos x="62" y="132"/>
                </a:cxn>
                <a:cxn ang="0">
                  <a:pos x="62" y="132"/>
                </a:cxn>
                <a:cxn ang="0">
                  <a:pos x="70" y="132"/>
                </a:cxn>
                <a:cxn ang="0">
                  <a:pos x="70" y="139"/>
                </a:cxn>
                <a:cxn ang="0">
                  <a:pos x="70" y="139"/>
                </a:cxn>
                <a:cxn ang="0">
                  <a:pos x="70" y="146"/>
                </a:cxn>
                <a:cxn ang="0">
                  <a:pos x="70" y="146"/>
                </a:cxn>
                <a:cxn ang="0">
                  <a:pos x="70" y="146"/>
                </a:cxn>
                <a:cxn ang="0">
                  <a:pos x="70" y="146"/>
                </a:cxn>
                <a:cxn ang="0">
                  <a:pos x="70" y="146"/>
                </a:cxn>
                <a:cxn ang="0">
                  <a:pos x="76" y="139"/>
                </a:cxn>
                <a:cxn ang="0">
                  <a:pos x="76" y="139"/>
                </a:cxn>
                <a:cxn ang="0">
                  <a:pos x="76" y="132"/>
                </a:cxn>
                <a:cxn ang="0">
                  <a:pos x="76" y="132"/>
                </a:cxn>
                <a:cxn ang="0">
                  <a:pos x="84" y="132"/>
                </a:cxn>
                <a:cxn ang="0">
                  <a:pos x="84" y="125"/>
                </a:cxn>
                <a:cxn ang="0">
                  <a:pos x="84" y="125"/>
                </a:cxn>
                <a:cxn ang="0">
                  <a:pos x="84" y="118"/>
                </a:cxn>
                <a:cxn ang="0">
                  <a:pos x="84" y="118"/>
                </a:cxn>
                <a:cxn ang="0">
                  <a:pos x="125" y="0"/>
                </a:cxn>
                <a:cxn ang="0">
                  <a:pos x="160" y="0"/>
                </a:cxn>
                <a:cxn ang="0">
                  <a:pos x="90" y="181"/>
                </a:cxn>
                <a:cxn ang="0">
                  <a:pos x="62" y="181"/>
                </a:cxn>
              </a:cxnLst>
              <a:rect l="0" t="0" r="r" b="b"/>
              <a:pathLst>
                <a:path w="160" h="181">
                  <a:moveTo>
                    <a:pt x="62" y="181"/>
                  </a:moveTo>
                  <a:lnTo>
                    <a:pt x="0" y="0"/>
                  </a:lnTo>
                  <a:lnTo>
                    <a:pt x="28" y="0"/>
                  </a:lnTo>
                  <a:lnTo>
                    <a:pt x="62" y="111"/>
                  </a:lnTo>
                  <a:lnTo>
                    <a:pt x="62" y="118"/>
                  </a:lnTo>
                  <a:lnTo>
                    <a:pt x="62" y="125"/>
                  </a:lnTo>
                  <a:lnTo>
                    <a:pt x="62" y="125"/>
                  </a:lnTo>
                  <a:lnTo>
                    <a:pt x="62" y="132"/>
                  </a:lnTo>
                  <a:lnTo>
                    <a:pt x="62" y="132"/>
                  </a:lnTo>
                  <a:lnTo>
                    <a:pt x="70" y="132"/>
                  </a:lnTo>
                  <a:lnTo>
                    <a:pt x="70" y="139"/>
                  </a:lnTo>
                  <a:lnTo>
                    <a:pt x="70" y="139"/>
                  </a:lnTo>
                  <a:lnTo>
                    <a:pt x="70" y="146"/>
                  </a:lnTo>
                  <a:lnTo>
                    <a:pt x="70" y="146"/>
                  </a:lnTo>
                  <a:lnTo>
                    <a:pt x="70" y="146"/>
                  </a:lnTo>
                  <a:lnTo>
                    <a:pt x="70" y="146"/>
                  </a:lnTo>
                  <a:lnTo>
                    <a:pt x="70" y="146"/>
                  </a:lnTo>
                  <a:lnTo>
                    <a:pt x="76" y="139"/>
                  </a:lnTo>
                  <a:lnTo>
                    <a:pt x="76" y="139"/>
                  </a:lnTo>
                  <a:lnTo>
                    <a:pt x="76" y="132"/>
                  </a:lnTo>
                  <a:lnTo>
                    <a:pt x="76" y="132"/>
                  </a:lnTo>
                  <a:lnTo>
                    <a:pt x="84" y="132"/>
                  </a:lnTo>
                  <a:lnTo>
                    <a:pt x="84" y="125"/>
                  </a:lnTo>
                  <a:lnTo>
                    <a:pt x="84" y="125"/>
                  </a:lnTo>
                  <a:lnTo>
                    <a:pt x="84" y="118"/>
                  </a:lnTo>
                  <a:lnTo>
                    <a:pt x="84" y="118"/>
                  </a:lnTo>
                  <a:lnTo>
                    <a:pt x="125" y="0"/>
                  </a:lnTo>
                  <a:lnTo>
                    <a:pt x="160" y="0"/>
                  </a:lnTo>
                  <a:lnTo>
                    <a:pt x="90" y="181"/>
                  </a:lnTo>
                  <a:lnTo>
                    <a:pt x="62" y="18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5014" name="Freeform 342"/>
            <p:cNvSpPr>
              <a:spLocks noEditPoints="1"/>
            </p:cNvSpPr>
            <p:nvPr/>
          </p:nvSpPr>
          <p:spPr bwMode="auto">
            <a:xfrm>
              <a:off x="4305" y="578"/>
              <a:ext cx="76" cy="91"/>
            </a:xfrm>
            <a:custGeom>
              <a:avLst/>
              <a:gdLst/>
              <a:ahLst/>
              <a:cxnLst>
                <a:cxn ang="0">
                  <a:pos x="0" y="76"/>
                </a:cxn>
                <a:cxn ang="0">
                  <a:pos x="0" y="56"/>
                </a:cxn>
                <a:cxn ang="0">
                  <a:pos x="6" y="34"/>
                </a:cxn>
                <a:cxn ang="0">
                  <a:pos x="14" y="20"/>
                </a:cxn>
                <a:cxn ang="0">
                  <a:pos x="28" y="14"/>
                </a:cxn>
                <a:cxn ang="0">
                  <a:pos x="42" y="0"/>
                </a:cxn>
                <a:cxn ang="0">
                  <a:pos x="62" y="0"/>
                </a:cxn>
                <a:cxn ang="0">
                  <a:pos x="76" y="0"/>
                </a:cxn>
                <a:cxn ang="0">
                  <a:pos x="104" y="6"/>
                </a:cxn>
                <a:cxn ang="0">
                  <a:pos x="132" y="20"/>
                </a:cxn>
                <a:cxn ang="0">
                  <a:pos x="146" y="42"/>
                </a:cxn>
                <a:cxn ang="0">
                  <a:pos x="153" y="69"/>
                </a:cxn>
                <a:cxn ang="0">
                  <a:pos x="153" y="104"/>
                </a:cxn>
                <a:cxn ang="0">
                  <a:pos x="153" y="132"/>
                </a:cxn>
                <a:cxn ang="0">
                  <a:pos x="146" y="153"/>
                </a:cxn>
                <a:cxn ang="0">
                  <a:pos x="132" y="167"/>
                </a:cxn>
                <a:cxn ang="0">
                  <a:pos x="112" y="173"/>
                </a:cxn>
                <a:cxn ang="0">
                  <a:pos x="90" y="181"/>
                </a:cxn>
                <a:cxn ang="0">
                  <a:pos x="76" y="181"/>
                </a:cxn>
                <a:cxn ang="0">
                  <a:pos x="48" y="181"/>
                </a:cxn>
                <a:cxn ang="0">
                  <a:pos x="28" y="173"/>
                </a:cxn>
                <a:cxn ang="0">
                  <a:pos x="6" y="153"/>
                </a:cxn>
                <a:cxn ang="0">
                  <a:pos x="0" y="125"/>
                </a:cxn>
                <a:cxn ang="0">
                  <a:pos x="0" y="97"/>
                </a:cxn>
                <a:cxn ang="0">
                  <a:pos x="28" y="104"/>
                </a:cxn>
                <a:cxn ang="0">
                  <a:pos x="28" y="125"/>
                </a:cxn>
                <a:cxn ang="0">
                  <a:pos x="34" y="139"/>
                </a:cxn>
                <a:cxn ang="0">
                  <a:pos x="48" y="153"/>
                </a:cxn>
                <a:cxn ang="0">
                  <a:pos x="62" y="153"/>
                </a:cxn>
                <a:cxn ang="0">
                  <a:pos x="76" y="153"/>
                </a:cxn>
                <a:cxn ang="0">
                  <a:pos x="90" y="153"/>
                </a:cxn>
                <a:cxn ang="0">
                  <a:pos x="112" y="146"/>
                </a:cxn>
                <a:cxn ang="0">
                  <a:pos x="118" y="132"/>
                </a:cxn>
                <a:cxn ang="0">
                  <a:pos x="125" y="111"/>
                </a:cxn>
                <a:cxn ang="0">
                  <a:pos x="125" y="90"/>
                </a:cxn>
                <a:cxn ang="0">
                  <a:pos x="125" y="62"/>
                </a:cxn>
                <a:cxn ang="0">
                  <a:pos x="112" y="42"/>
                </a:cxn>
                <a:cxn ang="0">
                  <a:pos x="98" y="34"/>
                </a:cxn>
                <a:cxn ang="0">
                  <a:pos x="84" y="28"/>
                </a:cxn>
                <a:cxn ang="0">
                  <a:pos x="70" y="28"/>
                </a:cxn>
                <a:cxn ang="0">
                  <a:pos x="56" y="28"/>
                </a:cxn>
                <a:cxn ang="0">
                  <a:pos x="42" y="42"/>
                </a:cxn>
                <a:cxn ang="0">
                  <a:pos x="28" y="56"/>
                </a:cxn>
                <a:cxn ang="0">
                  <a:pos x="28" y="76"/>
                </a:cxn>
              </a:cxnLst>
              <a:rect l="0" t="0" r="r" b="b"/>
              <a:pathLst>
                <a:path w="153" h="181">
                  <a:moveTo>
                    <a:pt x="0" y="90"/>
                  </a:moveTo>
                  <a:lnTo>
                    <a:pt x="0" y="83"/>
                  </a:lnTo>
                  <a:lnTo>
                    <a:pt x="0" y="76"/>
                  </a:lnTo>
                  <a:lnTo>
                    <a:pt x="0" y="69"/>
                  </a:lnTo>
                  <a:lnTo>
                    <a:pt x="0" y="62"/>
                  </a:lnTo>
                  <a:lnTo>
                    <a:pt x="0" y="56"/>
                  </a:lnTo>
                  <a:lnTo>
                    <a:pt x="0" y="48"/>
                  </a:lnTo>
                  <a:lnTo>
                    <a:pt x="6" y="42"/>
                  </a:lnTo>
                  <a:lnTo>
                    <a:pt x="6" y="34"/>
                  </a:lnTo>
                  <a:lnTo>
                    <a:pt x="14" y="28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20" y="14"/>
                  </a:lnTo>
                  <a:lnTo>
                    <a:pt x="28" y="14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6" y="0"/>
                  </a:lnTo>
                  <a:lnTo>
                    <a:pt x="62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6" y="0"/>
                  </a:lnTo>
                  <a:lnTo>
                    <a:pt x="90" y="0"/>
                  </a:lnTo>
                  <a:lnTo>
                    <a:pt x="98" y="0"/>
                  </a:lnTo>
                  <a:lnTo>
                    <a:pt x="104" y="6"/>
                  </a:lnTo>
                  <a:lnTo>
                    <a:pt x="112" y="6"/>
                  </a:lnTo>
                  <a:lnTo>
                    <a:pt x="118" y="14"/>
                  </a:lnTo>
                  <a:lnTo>
                    <a:pt x="132" y="20"/>
                  </a:lnTo>
                  <a:lnTo>
                    <a:pt x="132" y="20"/>
                  </a:lnTo>
                  <a:lnTo>
                    <a:pt x="139" y="34"/>
                  </a:lnTo>
                  <a:lnTo>
                    <a:pt x="146" y="42"/>
                  </a:lnTo>
                  <a:lnTo>
                    <a:pt x="153" y="48"/>
                  </a:lnTo>
                  <a:lnTo>
                    <a:pt x="153" y="56"/>
                  </a:lnTo>
                  <a:lnTo>
                    <a:pt x="153" y="69"/>
                  </a:lnTo>
                  <a:lnTo>
                    <a:pt x="153" y="83"/>
                  </a:lnTo>
                  <a:lnTo>
                    <a:pt x="153" y="90"/>
                  </a:lnTo>
                  <a:lnTo>
                    <a:pt x="153" y="104"/>
                  </a:lnTo>
                  <a:lnTo>
                    <a:pt x="153" y="111"/>
                  </a:lnTo>
                  <a:lnTo>
                    <a:pt x="153" y="125"/>
                  </a:lnTo>
                  <a:lnTo>
                    <a:pt x="153" y="132"/>
                  </a:lnTo>
                  <a:lnTo>
                    <a:pt x="153" y="139"/>
                  </a:lnTo>
                  <a:lnTo>
                    <a:pt x="146" y="146"/>
                  </a:lnTo>
                  <a:lnTo>
                    <a:pt x="146" y="153"/>
                  </a:lnTo>
                  <a:lnTo>
                    <a:pt x="139" y="153"/>
                  </a:lnTo>
                  <a:lnTo>
                    <a:pt x="132" y="159"/>
                  </a:lnTo>
                  <a:lnTo>
                    <a:pt x="132" y="167"/>
                  </a:lnTo>
                  <a:lnTo>
                    <a:pt x="125" y="167"/>
                  </a:lnTo>
                  <a:lnTo>
                    <a:pt x="118" y="173"/>
                  </a:lnTo>
                  <a:lnTo>
                    <a:pt x="112" y="173"/>
                  </a:lnTo>
                  <a:lnTo>
                    <a:pt x="104" y="181"/>
                  </a:lnTo>
                  <a:lnTo>
                    <a:pt x="98" y="181"/>
                  </a:lnTo>
                  <a:lnTo>
                    <a:pt x="90" y="181"/>
                  </a:lnTo>
                  <a:lnTo>
                    <a:pt x="84" y="181"/>
                  </a:lnTo>
                  <a:lnTo>
                    <a:pt x="76" y="181"/>
                  </a:lnTo>
                  <a:lnTo>
                    <a:pt x="76" y="181"/>
                  </a:lnTo>
                  <a:lnTo>
                    <a:pt x="62" y="181"/>
                  </a:lnTo>
                  <a:lnTo>
                    <a:pt x="56" y="181"/>
                  </a:lnTo>
                  <a:lnTo>
                    <a:pt x="48" y="181"/>
                  </a:lnTo>
                  <a:lnTo>
                    <a:pt x="42" y="181"/>
                  </a:lnTo>
                  <a:lnTo>
                    <a:pt x="34" y="173"/>
                  </a:lnTo>
                  <a:lnTo>
                    <a:pt x="28" y="173"/>
                  </a:lnTo>
                  <a:lnTo>
                    <a:pt x="20" y="167"/>
                  </a:lnTo>
                  <a:lnTo>
                    <a:pt x="14" y="159"/>
                  </a:lnTo>
                  <a:lnTo>
                    <a:pt x="6" y="153"/>
                  </a:lnTo>
                  <a:lnTo>
                    <a:pt x="6" y="146"/>
                  </a:lnTo>
                  <a:lnTo>
                    <a:pt x="0" y="139"/>
                  </a:lnTo>
                  <a:lnTo>
                    <a:pt x="0" y="125"/>
                  </a:lnTo>
                  <a:lnTo>
                    <a:pt x="0" y="118"/>
                  </a:lnTo>
                  <a:lnTo>
                    <a:pt x="0" y="104"/>
                  </a:lnTo>
                  <a:lnTo>
                    <a:pt x="0" y="97"/>
                  </a:lnTo>
                  <a:lnTo>
                    <a:pt x="0" y="90"/>
                  </a:lnTo>
                  <a:close/>
                  <a:moveTo>
                    <a:pt x="28" y="90"/>
                  </a:moveTo>
                  <a:lnTo>
                    <a:pt x="28" y="104"/>
                  </a:lnTo>
                  <a:lnTo>
                    <a:pt x="28" y="111"/>
                  </a:lnTo>
                  <a:lnTo>
                    <a:pt x="28" y="118"/>
                  </a:lnTo>
                  <a:lnTo>
                    <a:pt x="28" y="125"/>
                  </a:lnTo>
                  <a:lnTo>
                    <a:pt x="28" y="132"/>
                  </a:lnTo>
                  <a:lnTo>
                    <a:pt x="34" y="139"/>
                  </a:lnTo>
                  <a:lnTo>
                    <a:pt x="34" y="139"/>
                  </a:lnTo>
                  <a:lnTo>
                    <a:pt x="42" y="146"/>
                  </a:lnTo>
                  <a:lnTo>
                    <a:pt x="42" y="146"/>
                  </a:lnTo>
                  <a:lnTo>
                    <a:pt x="48" y="153"/>
                  </a:lnTo>
                  <a:lnTo>
                    <a:pt x="56" y="153"/>
                  </a:lnTo>
                  <a:lnTo>
                    <a:pt x="56" y="153"/>
                  </a:lnTo>
                  <a:lnTo>
                    <a:pt x="62" y="153"/>
                  </a:lnTo>
                  <a:lnTo>
                    <a:pt x="70" y="153"/>
                  </a:lnTo>
                  <a:lnTo>
                    <a:pt x="70" y="153"/>
                  </a:lnTo>
                  <a:lnTo>
                    <a:pt x="76" y="153"/>
                  </a:lnTo>
                  <a:lnTo>
                    <a:pt x="84" y="153"/>
                  </a:lnTo>
                  <a:lnTo>
                    <a:pt x="84" y="153"/>
                  </a:lnTo>
                  <a:lnTo>
                    <a:pt x="90" y="153"/>
                  </a:lnTo>
                  <a:lnTo>
                    <a:pt x="98" y="153"/>
                  </a:lnTo>
                  <a:lnTo>
                    <a:pt x="104" y="146"/>
                  </a:lnTo>
                  <a:lnTo>
                    <a:pt x="112" y="146"/>
                  </a:lnTo>
                  <a:lnTo>
                    <a:pt x="112" y="139"/>
                  </a:lnTo>
                  <a:lnTo>
                    <a:pt x="118" y="139"/>
                  </a:lnTo>
                  <a:lnTo>
                    <a:pt x="118" y="132"/>
                  </a:lnTo>
                  <a:lnTo>
                    <a:pt x="125" y="125"/>
                  </a:lnTo>
                  <a:lnTo>
                    <a:pt x="125" y="118"/>
                  </a:lnTo>
                  <a:lnTo>
                    <a:pt x="125" y="111"/>
                  </a:lnTo>
                  <a:lnTo>
                    <a:pt x="125" y="104"/>
                  </a:lnTo>
                  <a:lnTo>
                    <a:pt x="125" y="97"/>
                  </a:lnTo>
                  <a:lnTo>
                    <a:pt x="125" y="90"/>
                  </a:lnTo>
                  <a:lnTo>
                    <a:pt x="125" y="83"/>
                  </a:lnTo>
                  <a:lnTo>
                    <a:pt x="125" y="69"/>
                  </a:lnTo>
                  <a:lnTo>
                    <a:pt x="125" y="62"/>
                  </a:lnTo>
                  <a:lnTo>
                    <a:pt x="118" y="56"/>
                  </a:lnTo>
                  <a:lnTo>
                    <a:pt x="118" y="48"/>
                  </a:lnTo>
                  <a:lnTo>
                    <a:pt x="112" y="42"/>
                  </a:lnTo>
                  <a:lnTo>
                    <a:pt x="112" y="42"/>
                  </a:lnTo>
                  <a:lnTo>
                    <a:pt x="104" y="34"/>
                  </a:lnTo>
                  <a:lnTo>
                    <a:pt x="98" y="34"/>
                  </a:lnTo>
                  <a:lnTo>
                    <a:pt x="98" y="28"/>
                  </a:lnTo>
                  <a:lnTo>
                    <a:pt x="90" y="28"/>
                  </a:lnTo>
                  <a:lnTo>
                    <a:pt x="84" y="28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0" y="28"/>
                  </a:lnTo>
                  <a:lnTo>
                    <a:pt x="62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48" y="34"/>
                  </a:lnTo>
                  <a:lnTo>
                    <a:pt x="42" y="34"/>
                  </a:lnTo>
                  <a:lnTo>
                    <a:pt x="42" y="42"/>
                  </a:lnTo>
                  <a:lnTo>
                    <a:pt x="34" y="42"/>
                  </a:lnTo>
                  <a:lnTo>
                    <a:pt x="34" y="48"/>
                  </a:lnTo>
                  <a:lnTo>
                    <a:pt x="28" y="56"/>
                  </a:lnTo>
                  <a:lnTo>
                    <a:pt x="28" y="62"/>
                  </a:lnTo>
                  <a:lnTo>
                    <a:pt x="28" y="69"/>
                  </a:lnTo>
                  <a:lnTo>
                    <a:pt x="28" y="76"/>
                  </a:lnTo>
                  <a:lnTo>
                    <a:pt x="28" y="83"/>
                  </a:lnTo>
                  <a:lnTo>
                    <a:pt x="28" y="9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5015" name="Rectangle 343"/>
            <p:cNvSpPr>
              <a:spLocks noChangeArrowheads="1"/>
            </p:cNvSpPr>
            <p:nvPr/>
          </p:nvSpPr>
          <p:spPr bwMode="auto">
            <a:xfrm>
              <a:off x="4405" y="547"/>
              <a:ext cx="14" cy="12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5016" name="Freeform 344"/>
            <p:cNvSpPr>
              <a:spLocks noEditPoints="1"/>
            </p:cNvSpPr>
            <p:nvPr/>
          </p:nvSpPr>
          <p:spPr bwMode="auto">
            <a:xfrm>
              <a:off x="4444" y="547"/>
              <a:ext cx="73" cy="1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" y="83"/>
                </a:cxn>
                <a:cxn ang="0">
                  <a:pos x="34" y="69"/>
                </a:cxn>
                <a:cxn ang="0">
                  <a:pos x="48" y="63"/>
                </a:cxn>
                <a:cxn ang="0">
                  <a:pos x="69" y="63"/>
                </a:cxn>
                <a:cxn ang="0">
                  <a:pos x="83" y="63"/>
                </a:cxn>
                <a:cxn ang="0">
                  <a:pos x="104" y="69"/>
                </a:cxn>
                <a:cxn ang="0">
                  <a:pos x="118" y="77"/>
                </a:cxn>
                <a:cxn ang="0">
                  <a:pos x="132" y="97"/>
                </a:cxn>
                <a:cxn ang="0">
                  <a:pos x="139" y="119"/>
                </a:cxn>
                <a:cxn ang="0">
                  <a:pos x="145" y="139"/>
                </a:cxn>
                <a:cxn ang="0">
                  <a:pos x="145" y="167"/>
                </a:cxn>
                <a:cxn ang="0">
                  <a:pos x="139" y="195"/>
                </a:cxn>
                <a:cxn ang="0">
                  <a:pos x="125" y="222"/>
                </a:cxn>
                <a:cxn ang="0">
                  <a:pos x="111" y="236"/>
                </a:cxn>
                <a:cxn ang="0">
                  <a:pos x="90" y="244"/>
                </a:cxn>
                <a:cxn ang="0">
                  <a:pos x="69" y="244"/>
                </a:cxn>
                <a:cxn ang="0">
                  <a:pos x="48" y="244"/>
                </a:cxn>
                <a:cxn ang="0">
                  <a:pos x="34" y="236"/>
                </a:cxn>
                <a:cxn ang="0">
                  <a:pos x="28" y="222"/>
                </a:cxn>
                <a:cxn ang="0">
                  <a:pos x="28" y="153"/>
                </a:cxn>
                <a:cxn ang="0">
                  <a:pos x="28" y="174"/>
                </a:cxn>
                <a:cxn ang="0">
                  <a:pos x="28" y="181"/>
                </a:cxn>
                <a:cxn ang="0">
                  <a:pos x="28" y="195"/>
                </a:cxn>
                <a:cxn ang="0">
                  <a:pos x="28" y="202"/>
                </a:cxn>
                <a:cxn ang="0">
                  <a:pos x="42" y="209"/>
                </a:cxn>
                <a:cxn ang="0">
                  <a:pos x="48" y="216"/>
                </a:cxn>
                <a:cxn ang="0">
                  <a:pos x="62" y="216"/>
                </a:cxn>
                <a:cxn ang="0">
                  <a:pos x="76" y="216"/>
                </a:cxn>
                <a:cxn ang="0">
                  <a:pos x="90" y="216"/>
                </a:cxn>
                <a:cxn ang="0">
                  <a:pos x="104" y="202"/>
                </a:cxn>
                <a:cxn ang="0">
                  <a:pos x="118" y="188"/>
                </a:cxn>
                <a:cxn ang="0">
                  <a:pos x="118" y="167"/>
                </a:cxn>
                <a:cxn ang="0">
                  <a:pos x="118" y="146"/>
                </a:cxn>
                <a:cxn ang="0">
                  <a:pos x="111" y="119"/>
                </a:cxn>
                <a:cxn ang="0">
                  <a:pos x="104" y="105"/>
                </a:cxn>
                <a:cxn ang="0">
                  <a:pos x="90" y="91"/>
                </a:cxn>
                <a:cxn ang="0">
                  <a:pos x="76" y="91"/>
                </a:cxn>
                <a:cxn ang="0">
                  <a:pos x="62" y="91"/>
                </a:cxn>
                <a:cxn ang="0">
                  <a:pos x="48" y="97"/>
                </a:cxn>
                <a:cxn ang="0">
                  <a:pos x="34" y="105"/>
                </a:cxn>
                <a:cxn ang="0">
                  <a:pos x="28" y="125"/>
                </a:cxn>
                <a:cxn ang="0">
                  <a:pos x="28" y="146"/>
                </a:cxn>
              </a:cxnLst>
              <a:rect l="0" t="0" r="r" b="b"/>
              <a:pathLst>
                <a:path w="145" h="244">
                  <a:moveTo>
                    <a:pt x="28" y="244"/>
                  </a:moveTo>
                  <a:lnTo>
                    <a:pt x="0" y="244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83"/>
                  </a:lnTo>
                  <a:lnTo>
                    <a:pt x="28" y="83"/>
                  </a:lnTo>
                  <a:lnTo>
                    <a:pt x="28" y="77"/>
                  </a:lnTo>
                  <a:lnTo>
                    <a:pt x="34" y="77"/>
                  </a:lnTo>
                  <a:lnTo>
                    <a:pt x="34" y="69"/>
                  </a:lnTo>
                  <a:lnTo>
                    <a:pt x="42" y="69"/>
                  </a:lnTo>
                  <a:lnTo>
                    <a:pt x="48" y="63"/>
                  </a:lnTo>
                  <a:lnTo>
                    <a:pt x="48" y="63"/>
                  </a:lnTo>
                  <a:lnTo>
                    <a:pt x="55" y="63"/>
                  </a:lnTo>
                  <a:lnTo>
                    <a:pt x="62" y="63"/>
                  </a:lnTo>
                  <a:lnTo>
                    <a:pt x="69" y="63"/>
                  </a:lnTo>
                  <a:lnTo>
                    <a:pt x="69" y="63"/>
                  </a:lnTo>
                  <a:lnTo>
                    <a:pt x="76" y="63"/>
                  </a:lnTo>
                  <a:lnTo>
                    <a:pt x="83" y="63"/>
                  </a:lnTo>
                  <a:lnTo>
                    <a:pt x="90" y="63"/>
                  </a:lnTo>
                  <a:lnTo>
                    <a:pt x="97" y="63"/>
                  </a:lnTo>
                  <a:lnTo>
                    <a:pt x="104" y="69"/>
                  </a:lnTo>
                  <a:lnTo>
                    <a:pt x="111" y="69"/>
                  </a:lnTo>
                  <a:lnTo>
                    <a:pt x="111" y="77"/>
                  </a:lnTo>
                  <a:lnTo>
                    <a:pt x="118" y="77"/>
                  </a:lnTo>
                  <a:lnTo>
                    <a:pt x="125" y="83"/>
                  </a:lnTo>
                  <a:lnTo>
                    <a:pt x="125" y="91"/>
                  </a:lnTo>
                  <a:lnTo>
                    <a:pt x="132" y="97"/>
                  </a:lnTo>
                  <a:lnTo>
                    <a:pt x="132" y="105"/>
                  </a:lnTo>
                  <a:lnTo>
                    <a:pt x="139" y="111"/>
                  </a:lnTo>
                  <a:lnTo>
                    <a:pt x="139" y="119"/>
                  </a:lnTo>
                  <a:lnTo>
                    <a:pt x="145" y="125"/>
                  </a:lnTo>
                  <a:lnTo>
                    <a:pt x="145" y="132"/>
                  </a:lnTo>
                  <a:lnTo>
                    <a:pt x="145" y="139"/>
                  </a:lnTo>
                  <a:lnTo>
                    <a:pt x="145" y="146"/>
                  </a:lnTo>
                  <a:lnTo>
                    <a:pt x="145" y="153"/>
                  </a:lnTo>
                  <a:lnTo>
                    <a:pt x="145" y="167"/>
                  </a:lnTo>
                  <a:lnTo>
                    <a:pt x="145" y="181"/>
                  </a:lnTo>
                  <a:lnTo>
                    <a:pt x="145" y="188"/>
                  </a:lnTo>
                  <a:lnTo>
                    <a:pt x="139" y="195"/>
                  </a:lnTo>
                  <a:lnTo>
                    <a:pt x="139" y="202"/>
                  </a:lnTo>
                  <a:lnTo>
                    <a:pt x="132" y="209"/>
                  </a:lnTo>
                  <a:lnTo>
                    <a:pt x="125" y="222"/>
                  </a:lnTo>
                  <a:lnTo>
                    <a:pt x="125" y="222"/>
                  </a:lnTo>
                  <a:lnTo>
                    <a:pt x="118" y="230"/>
                  </a:lnTo>
                  <a:lnTo>
                    <a:pt x="111" y="236"/>
                  </a:lnTo>
                  <a:lnTo>
                    <a:pt x="104" y="244"/>
                  </a:lnTo>
                  <a:lnTo>
                    <a:pt x="97" y="244"/>
                  </a:lnTo>
                  <a:lnTo>
                    <a:pt x="90" y="244"/>
                  </a:lnTo>
                  <a:lnTo>
                    <a:pt x="83" y="244"/>
                  </a:lnTo>
                  <a:lnTo>
                    <a:pt x="76" y="244"/>
                  </a:lnTo>
                  <a:lnTo>
                    <a:pt x="69" y="244"/>
                  </a:lnTo>
                  <a:lnTo>
                    <a:pt x="62" y="244"/>
                  </a:lnTo>
                  <a:lnTo>
                    <a:pt x="55" y="244"/>
                  </a:lnTo>
                  <a:lnTo>
                    <a:pt x="48" y="244"/>
                  </a:lnTo>
                  <a:lnTo>
                    <a:pt x="48" y="244"/>
                  </a:lnTo>
                  <a:lnTo>
                    <a:pt x="42" y="236"/>
                  </a:lnTo>
                  <a:lnTo>
                    <a:pt x="34" y="236"/>
                  </a:lnTo>
                  <a:lnTo>
                    <a:pt x="34" y="230"/>
                  </a:lnTo>
                  <a:lnTo>
                    <a:pt x="28" y="230"/>
                  </a:lnTo>
                  <a:lnTo>
                    <a:pt x="28" y="222"/>
                  </a:lnTo>
                  <a:lnTo>
                    <a:pt x="28" y="222"/>
                  </a:lnTo>
                  <a:lnTo>
                    <a:pt x="28" y="244"/>
                  </a:lnTo>
                  <a:close/>
                  <a:moveTo>
                    <a:pt x="28" y="153"/>
                  </a:moveTo>
                  <a:lnTo>
                    <a:pt x="28" y="160"/>
                  </a:lnTo>
                  <a:lnTo>
                    <a:pt x="28" y="167"/>
                  </a:lnTo>
                  <a:lnTo>
                    <a:pt x="28" y="174"/>
                  </a:lnTo>
                  <a:lnTo>
                    <a:pt x="28" y="174"/>
                  </a:lnTo>
                  <a:lnTo>
                    <a:pt x="28" y="181"/>
                  </a:lnTo>
                  <a:lnTo>
                    <a:pt x="28" y="181"/>
                  </a:lnTo>
                  <a:lnTo>
                    <a:pt x="28" y="188"/>
                  </a:lnTo>
                  <a:lnTo>
                    <a:pt x="28" y="188"/>
                  </a:lnTo>
                  <a:lnTo>
                    <a:pt x="28" y="195"/>
                  </a:lnTo>
                  <a:lnTo>
                    <a:pt x="28" y="195"/>
                  </a:lnTo>
                  <a:lnTo>
                    <a:pt x="28" y="195"/>
                  </a:lnTo>
                  <a:lnTo>
                    <a:pt x="28" y="202"/>
                  </a:lnTo>
                  <a:lnTo>
                    <a:pt x="34" y="202"/>
                  </a:lnTo>
                  <a:lnTo>
                    <a:pt x="34" y="209"/>
                  </a:lnTo>
                  <a:lnTo>
                    <a:pt x="42" y="209"/>
                  </a:lnTo>
                  <a:lnTo>
                    <a:pt x="42" y="216"/>
                  </a:lnTo>
                  <a:lnTo>
                    <a:pt x="48" y="216"/>
                  </a:lnTo>
                  <a:lnTo>
                    <a:pt x="48" y="216"/>
                  </a:lnTo>
                  <a:lnTo>
                    <a:pt x="55" y="216"/>
                  </a:lnTo>
                  <a:lnTo>
                    <a:pt x="55" y="216"/>
                  </a:lnTo>
                  <a:lnTo>
                    <a:pt x="62" y="216"/>
                  </a:lnTo>
                  <a:lnTo>
                    <a:pt x="62" y="216"/>
                  </a:lnTo>
                  <a:lnTo>
                    <a:pt x="69" y="216"/>
                  </a:lnTo>
                  <a:lnTo>
                    <a:pt x="76" y="216"/>
                  </a:lnTo>
                  <a:lnTo>
                    <a:pt x="76" y="216"/>
                  </a:lnTo>
                  <a:lnTo>
                    <a:pt x="83" y="216"/>
                  </a:lnTo>
                  <a:lnTo>
                    <a:pt x="90" y="216"/>
                  </a:lnTo>
                  <a:lnTo>
                    <a:pt x="97" y="209"/>
                  </a:lnTo>
                  <a:lnTo>
                    <a:pt x="104" y="209"/>
                  </a:lnTo>
                  <a:lnTo>
                    <a:pt x="104" y="202"/>
                  </a:lnTo>
                  <a:lnTo>
                    <a:pt x="111" y="202"/>
                  </a:lnTo>
                  <a:lnTo>
                    <a:pt x="111" y="195"/>
                  </a:lnTo>
                  <a:lnTo>
                    <a:pt x="118" y="188"/>
                  </a:lnTo>
                  <a:lnTo>
                    <a:pt x="118" y="181"/>
                  </a:lnTo>
                  <a:lnTo>
                    <a:pt x="118" y="174"/>
                  </a:lnTo>
                  <a:lnTo>
                    <a:pt x="118" y="167"/>
                  </a:lnTo>
                  <a:lnTo>
                    <a:pt x="118" y="160"/>
                  </a:lnTo>
                  <a:lnTo>
                    <a:pt x="118" y="153"/>
                  </a:lnTo>
                  <a:lnTo>
                    <a:pt x="118" y="146"/>
                  </a:lnTo>
                  <a:lnTo>
                    <a:pt x="118" y="132"/>
                  </a:lnTo>
                  <a:lnTo>
                    <a:pt x="118" y="125"/>
                  </a:lnTo>
                  <a:lnTo>
                    <a:pt x="111" y="119"/>
                  </a:lnTo>
                  <a:lnTo>
                    <a:pt x="111" y="111"/>
                  </a:lnTo>
                  <a:lnTo>
                    <a:pt x="104" y="105"/>
                  </a:lnTo>
                  <a:lnTo>
                    <a:pt x="104" y="105"/>
                  </a:lnTo>
                  <a:lnTo>
                    <a:pt x="97" y="97"/>
                  </a:lnTo>
                  <a:lnTo>
                    <a:pt x="90" y="97"/>
                  </a:lnTo>
                  <a:lnTo>
                    <a:pt x="90" y="91"/>
                  </a:lnTo>
                  <a:lnTo>
                    <a:pt x="83" y="91"/>
                  </a:lnTo>
                  <a:lnTo>
                    <a:pt x="83" y="91"/>
                  </a:lnTo>
                  <a:lnTo>
                    <a:pt x="76" y="91"/>
                  </a:lnTo>
                  <a:lnTo>
                    <a:pt x="76" y="91"/>
                  </a:lnTo>
                  <a:lnTo>
                    <a:pt x="69" y="91"/>
                  </a:lnTo>
                  <a:lnTo>
                    <a:pt x="62" y="91"/>
                  </a:lnTo>
                  <a:lnTo>
                    <a:pt x="55" y="91"/>
                  </a:lnTo>
                  <a:lnTo>
                    <a:pt x="55" y="91"/>
                  </a:lnTo>
                  <a:lnTo>
                    <a:pt x="48" y="97"/>
                  </a:lnTo>
                  <a:lnTo>
                    <a:pt x="42" y="97"/>
                  </a:lnTo>
                  <a:lnTo>
                    <a:pt x="42" y="105"/>
                  </a:lnTo>
                  <a:lnTo>
                    <a:pt x="34" y="105"/>
                  </a:lnTo>
                  <a:lnTo>
                    <a:pt x="34" y="111"/>
                  </a:lnTo>
                  <a:lnTo>
                    <a:pt x="28" y="119"/>
                  </a:lnTo>
                  <a:lnTo>
                    <a:pt x="28" y="125"/>
                  </a:lnTo>
                  <a:lnTo>
                    <a:pt x="28" y="132"/>
                  </a:lnTo>
                  <a:lnTo>
                    <a:pt x="28" y="139"/>
                  </a:lnTo>
                  <a:lnTo>
                    <a:pt x="28" y="146"/>
                  </a:lnTo>
                  <a:lnTo>
                    <a:pt x="28" y="1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5017" name="Freeform 345"/>
            <p:cNvSpPr>
              <a:spLocks/>
            </p:cNvSpPr>
            <p:nvPr/>
          </p:nvSpPr>
          <p:spPr bwMode="auto">
            <a:xfrm>
              <a:off x="4534" y="578"/>
              <a:ext cx="73" cy="126"/>
            </a:xfrm>
            <a:custGeom>
              <a:avLst/>
              <a:gdLst/>
              <a:ahLst/>
              <a:cxnLst>
                <a:cxn ang="0">
                  <a:pos x="6" y="223"/>
                </a:cxn>
                <a:cxn ang="0">
                  <a:pos x="6" y="215"/>
                </a:cxn>
                <a:cxn ang="0">
                  <a:pos x="6" y="223"/>
                </a:cxn>
                <a:cxn ang="0">
                  <a:pos x="14" y="223"/>
                </a:cxn>
                <a:cxn ang="0">
                  <a:pos x="14" y="223"/>
                </a:cxn>
                <a:cxn ang="0">
                  <a:pos x="14" y="223"/>
                </a:cxn>
                <a:cxn ang="0">
                  <a:pos x="14" y="223"/>
                </a:cxn>
                <a:cxn ang="0">
                  <a:pos x="20" y="223"/>
                </a:cxn>
                <a:cxn ang="0">
                  <a:pos x="28" y="223"/>
                </a:cxn>
                <a:cxn ang="0">
                  <a:pos x="28" y="223"/>
                </a:cxn>
                <a:cxn ang="0">
                  <a:pos x="34" y="215"/>
                </a:cxn>
                <a:cxn ang="0">
                  <a:pos x="34" y="215"/>
                </a:cxn>
                <a:cxn ang="0">
                  <a:pos x="34" y="215"/>
                </a:cxn>
                <a:cxn ang="0">
                  <a:pos x="34" y="215"/>
                </a:cxn>
                <a:cxn ang="0">
                  <a:pos x="34" y="209"/>
                </a:cxn>
                <a:cxn ang="0">
                  <a:pos x="34" y="209"/>
                </a:cxn>
                <a:cxn ang="0">
                  <a:pos x="42" y="201"/>
                </a:cxn>
                <a:cxn ang="0">
                  <a:pos x="42" y="195"/>
                </a:cxn>
                <a:cxn ang="0">
                  <a:pos x="42" y="187"/>
                </a:cxn>
                <a:cxn ang="0">
                  <a:pos x="42" y="181"/>
                </a:cxn>
                <a:cxn ang="0">
                  <a:pos x="42" y="181"/>
                </a:cxn>
                <a:cxn ang="0">
                  <a:pos x="42" y="181"/>
                </a:cxn>
                <a:cxn ang="0">
                  <a:pos x="48" y="181"/>
                </a:cxn>
                <a:cxn ang="0">
                  <a:pos x="48" y="181"/>
                </a:cxn>
                <a:cxn ang="0">
                  <a:pos x="48" y="181"/>
                </a:cxn>
                <a:cxn ang="0">
                  <a:pos x="28" y="0"/>
                </a:cxn>
                <a:cxn ang="0">
                  <a:pos x="56" y="111"/>
                </a:cxn>
                <a:cxn ang="0">
                  <a:pos x="56" y="118"/>
                </a:cxn>
                <a:cxn ang="0">
                  <a:pos x="56" y="125"/>
                </a:cxn>
                <a:cxn ang="0">
                  <a:pos x="62" y="125"/>
                </a:cxn>
                <a:cxn ang="0">
                  <a:pos x="62" y="132"/>
                </a:cxn>
                <a:cxn ang="0">
                  <a:pos x="62" y="139"/>
                </a:cxn>
                <a:cxn ang="0">
                  <a:pos x="62" y="139"/>
                </a:cxn>
                <a:cxn ang="0">
                  <a:pos x="62" y="132"/>
                </a:cxn>
                <a:cxn ang="0">
                  <a:pos x="70" y="125"/>
                </a:cxn>
                <a:cxn ang="0">
                  <a:pos x="70" y="118"/>
                </a:cxn>
                <a:cxn ang="0">
                  <a:pos x="70" y="111"/>
                </a:cxn>
                <a:cxn ang="0">
                  <a:pos x="118" y="0"/>
                </a:cxn>
                <a:cxn ang="0">
                  <a:pos x="83" y="187"/>
                </a:cxn>
                <a:cxn ang="0">
                  <a:pos x="76" y="195"/>
                </a:cxn>
                <a:cxn ang="0">
                  <a:pos x="70" y="201"/>
                </a:cxn>
                <a:cxn ang="0">
                  <a:pos x="70" y="209"/>
                </a:cxn>
                <a:cxn ang="0">
                  <a:pos x="62" y="215"/>
                </a:cxn>
                <a:cxn ang="0">
                  <a:pos x="62" y="215"/>
                </a:cxn>
                <a:cxn ang="0">
                  <a:pos x="56" y="223"/>
                </a:cxn>
                <a:cxn ang="0">
                  <a:pos x="56" y="229"/>
                </a:cxn>
                <a:cxn ang="0">
                  <a:pos x="48" y="237"/>
                </a:cxn>
                <a:cxn ang="0">
                  <a:pos x="48" y="243"/>
                </a:cxn>
                <a:cxn ang="0">
                  <a:pos x="42" y="243"/>
                </a:cxn>
                <a:cxn ang="0">
                  <a:pos x="34" y="243"/>
                </a:cxn>
                <a:cxn ang="0">
                  <a:pos x="28" y="243"/>
                </a:cxn>
                <a:cxn ang="0">
                  <a:pos x="28" y="243"/>
                </a:cxn>
                <a:cxn ang="0">
                  <a:pos x="20" y="243"/>
                </a:cxn>
                <a:cxn ang="0">
                  <a:pos x="20" y="243"/>
                </a:cxn>
                <a:cxn ang="0">
                  <a:pos x="14" y="243"/>
                </a:cxn>
                <a:cxn ang="0">
                  <a:pos x="14" y="243"/>
                </a:cxn>
                <a:cxn ang="0">
                  <a:pos x="14" y="243"/>
                </a:cxn>
                <a:cxn ang="0">
                  <a:pos x="14" y="250"/>
                </a:cxn>
              </a:cxnLst>
              <a:rect l="0" t="0" r="r" b="b"/>
              <a:pathLst>
                <a:path w="146" h="250">
                  <a:moveTo>
                    <a:pt x="14" y="250"/>
                  </a:moveTo>
                  <a:lnTo>
                    <a:pt x="6" y="223"/>
                  </a:lnTo>
                  <a:lnTo>
                    <a:pt x="6" y="223"/>
                  </a:lnTo>
                  <a:lnTo>
                    <a:pt x="6" y="215"/>
                  </a:lnTo>
                  <a:lnTo>
                    <a:pt x="6" y="223"/>
                  </a:lnTo>
                  <a:lnTo>
                    <a:pt x="6" y="223"/>
                  </a:lnTo>
                  <a:lnTo>
                    <a:pt x="6" y="215"/>
                  </a:lnTo>
                  <a:lnTo>
                    <a:pt x="14" y="223"/>
                  </a:lnTo>
                  <a:lnTo>
                    <a:pt x="14" y="223"/>
                  </a:lnTo>
                  <a:lnTo>
                    <a:pt x="14" y="223"/>
                  </a:lnTo>
                  <a:lnTo>
                    <a:pt x="14" y="223"/>
                  </a:lnTo>
                  <a:lnTo>
                    <a:pt x="14" y="223"/>
                  </a:lnTo>
                  <a:lnTo>
                    <a:pt x="14" y="223"/>
                  </a:lnTo>
                  <a:lnTo>
                    <a:pt x="14" y="223"/>
                  </a:lnTo>
                  <a:lnTo>
                    <a:pt x="14" y="223"/>
                  </a:lnTo>
                  <a:lnTo>
                    <a:pt x="20" y="223"/>
                  </a:lnTo>
                  <a:lnTo>
                    <a:pt x="20" y="223"/>
                  </a:lnTo>
                  <a:lnTo>
                    <a:pt x="28" y="223"/>
                  </a:lnTo>
                  <a:lnTo>
                    <a:pt x="28" y="223"/>
                  </a:lnTo>
                  <a:lnTo>
                    <a:pt x="28" y="223"/>
                  </a:lnTo>
                  <a:lnTo>
                    <a:pt x="34" y="215"/>
                  </a:lnTo>
                  <a:lnTo>
                    <a:pt x="34" y="215"/>
                  </a:lnTo>
                  <a:lnTo>
                    <a:pt x="34" y="215"/>
                  </a:lnTo>
                  <a:lnTo>
                    <a:pt x="34" y="215"/>
                  </a:lnTo>
                  <a:lnTo>
                    <a:pt x="34" y="215"/>
                  </a:lnTo>
                  <a:lnTo>
                    <a:pt x="34" y="215"/>
                  </a:lnTo>
                  <a:lnTo>
                    <a:pt x="34" y="215"/>
                  </a:lnTo>
                  <a:lnTo>
                    <a:pt x="34" y="215"/>
                  </a:lnTo>
                  <a:lnTo>
                    <a:pt x="34" y="209"/>
                  </a:lnTo>
                  <a:lnTo>
                    <a:pt x="34" y="209"/>
                  </a:lnTo>
                  <a:lnTo>
                    <a:pt x="34" y="209"/>
                  </a:lnTo>
                  <a:lnTo>
                    <a:pt x="34" y="209"/>
                  </a:lnTo>
                  <a:lnTo>
                    <a:pt x="34" y="201"/>
                  </a:lnTo>
                  <a:lnTo>
                    <a:pt x="42" y="201"/>
                  </a:lnTo>
                  <a:lnTo>
                    <a:pt x="42" y="195"/>
                  </a:lnTo>
                  <a:lnTo>
                    <a:pt x="42" y="195"/>
                  </a:lnTo>
                  <a:lnTo>
                    <a:pt x="42" y="195"/>
                  </a:lnTo>
                  <a:lnTo>
                    <a:pt x="42" y="187"/>
                  </a:lnTo>
                  <a:lnTo>
                    <a:pt x="42" y="187"/>
                  </a:lnTo>
                  <a:lnTo>
                    <a:pt x="42" y="181"/>
                  </a:lnTo>
                  <a:lnTo>
                    <a:pt x="42" y="181"/>
                  </a:lnTo>
                  <a:lnTo>
                    <a:pt x="42" y="181"/>
                  </a:lnTo>
                  <a:lnTo>
                    <a:pt x="42" y="181"/>
                  </a:lnTo>
                  <a:lnTo>
                    <a:pt x="42" y="181"/>
                  </a:lnTo>
                  <a:lnTo>
                    <a:pt x="48" y="181"/>
                  </a:lnTo>
                  <a:lnTo>
                    <a:pt x="48" y="181"/>
                  </a:lnTo>
                  <a:lnTo>
                    <a:pt x="48" y="181"/>
                  </a:lnTo>
                  <a:lnTo>
                    <a:pt x="48" y="181"/>
                  </a:lnTo>
                  <a:lnTo>
                    <a:pt x="48" y="181"/>
                  </a:lnTo>
                  <a:lnTo>
                    <a:pt x="48" y="181"/>
                  </a:lnTo>
                  <a:lnTo>
                    <a:pt x="0" y="0"/>
                  </a:lnTo>
                  <a:lnTo>
                    <a:pt x="28" y="0"/>
                  </a:lnTo>
                  <a:lnTo>
                    <a:pt x="56" y="104"/>
                  </a:lnTo>
                  <a:lnTo>
                    <a:pt x="56" y="111"/>
                  </a:lnTo>
                  <a:lnTo>
                    <a:pt x="56" y="111"/>
                  </a:lnTo>
                  <a:lnTo>
                    <a:pt x="56" y="118"/>
                  </a:lnTo>
                  <a:lnTo>
                    <a:pt x="56" y="118"/>
                  </a:lnTo>
                  <a:lnTo>
                    <a:pt x="56" y="125"/>
                  </a:lnTo>
                  <a:lnTo>
                    <a:pt x="62" y="125"/>
                  </a:lnTo>
                  <a:lnTo>
                    <a:pt x="62" y="125"/>
                  </a:lnTo>
                  <a:lnTo>
                    <a:pt x="62" y="132"/>
                  </a:lnTo>
                  <a:lnTo>
                    <a:pt x="62" y="132"/>
                  </a:lnTo>
                  <a:lnTo>
                    <a:pt x="62" y="139"/>
                  </a:lnTo>
                  <a:lnTo>
                    <a:pt x="62" y="139"/>
                  </a:lnTo>
                  <a:lnTo>
                    <a:pt x="62" y="139"/>
                  </a:lnTo>
                  <a:lnTo>
                    <a:pt x="62" y="139"/>
                  </a:lnTo>
                  <a:lnTo>
                    <a:pt x="62" y="132"/>
                  </a:lnTo>
                  <a:lnTo>
                    <a:pt x="62" y="132"/>
                  </a:lnTo>
                  <a:lnTo>
                    <a:pt x="62" y="125"/>
                  </a:lnTo>
                  <a:lnTo>
                    <a:pt x="70" y="125"/>
                  </a:lnTo>
                  <a:lnTo>
                    <a:pt x="70" y="125"/>
                  </a:lnTo>
                  <a:lnTo>
                    <a:pt x="70" y="118"/>
                  </a:lnTo>
                  <a:lnTo>
                    <a:pt x="70" y="118"/>
                  </a:lnTo>
                  <a:lnTo>
                    <a:pt x="70" y="111"/>
                  </a:lnTo>
                  <a:lnTo>
                    <a:pt x="70" y="111"/>
                  </a:lnTo>
                  <a:lnTo>
                    <a:pt x="118" y="0"/>
                  </a:lnTo>
                  <a:lnTo>
                    <a:pt x="146" y="0"/>
                  </a:lnTo>
                  <a:lnTo>
                    <a:pt x="83" y="187"/>
                  </a:lnTo>
                  <a:lnTo>
                    <a:pt x="76" y="187"/>
                  </a:lnTo>
                  <a:lnTo>
                    <a:pt x="76" y="195"/>
                  </a:lnTo>
                  <a:lnTo>
                    <a:pt x="70" y="195"/>
                  </a:lnTo>
                  <a:lnTo>
                    <a:pt x="70" y="201"/>
                  </a:lnTo>
                  <a:lnTo>
                    <a:pt x="70" y="209"/>
                  </a:lnTo>
                  <a:lnTo>
                    <a:pt x="70" y="209"/>
                  </a:lnTo>
                  <a:lnTo>
                    <a:pt x="62" y="209"/>
                  </a:lnTo>
                  <a:lnTo>
                    <a:pt x="62" y="215"/>
                  </a:lnTo>
                  <a:lnTo>
                    <a:pt x="62" y="215"/>
                  </a:lnTo>
                  <a:lnTo>
                    <a:pt x="62" y="215"/>
                  </a:lnTo>
                  <a:lnTo>
                    <a:pt x="62" y="215"/>
                  </a:lnTo>
                  <a:lnTo>
                    <a:pt x="56" y="223"/>
                  </a:lnTo>
                  <a:lnTo>
                    <a:pt x="56" y="223"/>
                  </a:lnTo>
                  <a:lnTo>
                    <a:pt x="56" y="229"/>
                  </a:lnTo>
                  <a:lnTo>
                    <a:pt x="48" y="237"/>
                  </a:lnTo>
                  <a:lnTo>
                    <a:pt x="48" y="237"/>
                  </a:lnTo>
                  <a:lnTo>
                    <a:pt x="48" y="243"/>
                  </a:lnTo>
                  <a:lnTo>
                    <a:pt x="48" y="243"/>
                  </a:lnTo>
                  <a:lnTo>
                    <a:pt x="42" y="243"/>
                  </a:lnTo>
                  <a:lnTo>
                    <a:pt x="42" y="243"/>
                  </a:lnTo>
                  <a:lnTo>
                    <a:pt x="42" y="243"/>
                  </a:lnTo>
                  <a:lnTo>
                    <a:pt x="34" y="243"/>
                  </a:lnTo>
                  <a:lnTo>
                    <a:pt x="34" y="243"/>
                  </a:lnTo>
                  <a:lnTo>
                    <a:pt x="28" y="243"/>
                  </a:lnTo>
                  <a:lnTo>
                    <a:pt x="28" y="243"/>
                  </a:lnTo>
                  <a:lnTo>
                    <a:pt x="28" y="243"/>
                  </a:lnTo>
                  <a:lnTo>
                    <a:pt x="20" y="243"/>
                  </a:lnTo>
                  <a:lnTo>
                    <a:pt x="20" y="243"/>
                  </a:lnTo>
                  <a:lnTo>
                    <a:pt x="20" y="243"/>
                  </a:lnTo>
                  <a:lnTo>
                    <a:pt x="20" y="243"/>
                  </a:lnTo>
                  <a:lnTo>
                    <a:pt x="20" y="243"/>
                  </a:lnTo>
                  <a:lnTo>
                    <a:pt x="14" y="243"/>
                  </a:lnTo>
                  <a:lnTo>
                    <a:pt x="14" y="243"/>
                  </a:lnTo>
                  <a:lnTo>
                    <a:pt x="14" y="243"/>
                  </a:lnTo>
                  <a:lnTo>
                    <a:pt x="14" y="243"/>
                  </a:lnTo>
                  <a:lnTo>
                    <a:pt x="14" y="243"/>
                  </a:lnTo>
                  <a:lnTo>
                    <a:pt x="14" y="243"/>
                  </a:lnTo>
                  <a:lnTo>
                    <a:pt x="14" y="2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5018" name="Freeform 346"/>
            <p:cNvSpPr>
              <a:spLocks noEditPoints="1"/>
            </p:cNvSpPr>
            <p:nvPr/>
          </p:nvSpPr>
          <p:spPr bwMode="auto">
            <a:xfrm>
              <a:off x="4671" y="547"/>
              <a:ext cx="76" cy="122"/>
            </a:xfrm>
            <a:custGeom>
              <a:avLst/>
              <a:gdLst/>
              <a:ahLst/>
              <a:cxnLst>
                <a:cxn ang="0">
                  <a:pos x="118" y="222"/>
                </a:cxn>
                <a:cxn ang="0">
                  <a:pos x="104" y="236"/>
                </a:cxn>
                <a:cxn ang="0">
                  <a:pos x="90" y="244"/>
                </a:cxn>
                <a:cxn ang="0">
                  <a:pos x="70" y="244"/>
                </a:cxn>
                <a:cxn ang="0">
                  <a:pos x="56" y="244"/>
                </a:cxn>
                <a:cxn ang="0">
                  <a:pos x="34" y="244"/>
                </a:cxn>
                <a:cxn ang="0">
                  <a:pos x="20" y="230"/>
                </a:cxn>
                <a:cxn ang="0">
                  <a:pos x="7" y="216"/>
                </a:cxn>
                <a:cxn ang="0">
                  <a:pos x="0" y="195"/>
                </a:cxn>
                <a:cxn ang="0">
                  <a:pos x="0" y="174"/>
                </a:cxn>
                <a:cxn ang="0">
                  <a:pos x="0" y="153"/>
                </a:cxn>
                <a:cxn ang="0">
                  <a:pos x="0" y="125"/>
                </a:cxn>
                <a:cxn ang="0">
                  <a:pos x="7" y="105"/>
                </a:cxn>
                <a:cxn ang="0">
                  <a:pos x="14" y="83"/>
                </a:cxn>
                <a:cxn ang="0">
                  <a:pos x="28" y="69"/>
                </a:cxn>
                <a:cxn ang="0">
                  <a:pos x="48" y="63"/>
                </a:cxn>
                <a:cxn ang="0">
                  <a:pos x="62" y="63"/>
                </a:cxn>
                <a:cxn ang="0">
                  <a:pos x="76" y="63"/>
                </a:cxn>
                <a:cxn ang="0">
                  <a:pos x="90" y="63"/>
                </a:cxn>
                <a:cxn ang="0">
                  <a:pos x="104" y="77"/>
                </a:cxn>
                <a:cxn ang="0">
                  <a:pos x="112" y="83"/>
                </a:cxn>
                <a:cxn ang="0">
                  <a:pos x="118" y="83"/>
                </a:cxn>
                <a:cxn ang="0">
                  <a:pos x="153" y="244"/>
                </a:cxn>
                <a:cxn ang="0">
                  <a:pos x="28" y="167"/>
                </a:cxn>
                <a:cxn ang="0">
                  <a:pos x="28" y="188"/>
                </a:cxn>
                <a:cxn ang="0">
                  <a:pos x="34" y="202"/>
                </a:cxn>
                <a:cxn ang="0">
                  <a:pos x="48" y="216"/>
                </a:cxn>
                <a:cxn ang="0">
                  <a:pos x="62" y="216"/>
                </a:cxn>
                <a:cxn ang="0">
                  <a:pos x="70" y="216"/>
                </a:cxn>
                <a:cxn ang="0">
                  <a:pos x="90" y="216"/>
                </a:cxn>
                <a:cxn ang="0">
                  <a:pos x="104" y="209"/>
                </a:cxn>
                <a:cxn ang="0">
                  <a:pos x="112" y="195"/>
                </a:cxn>
                <a:cxn ang="0">
                  <a:pos x="118" y="174"/>
                </a:cxn>
                <a:cxn ang="0">
                  <a:pos x="118" y="153"/>
                </a:cxn>
                <a:cxn ang="0">
                  <a:pos x="118" y="125"/>
                </a:cxn>
                <a:cxn ang="0">
                  <a:pos x="104" y="105"/>
                </a:cxn>
                <a:cxn ang="0">
                  <a:pos x="90" y="97"/>
                </a:cxn>
                <a:cxn ang="0">
                  <a:pos x="76" y="91"/>
                </a:cxn>
                <a:cxn ang="0">
                  <a:pos x="62" y="91"/>
                </a:cxn>
                <a:cxn ang="0">
                  <a:pos x="48" y="91"/>
                </a:cxn>
                <a:cxn ang="0">
                  <a:pos x="34" y="105"/>
                </a:cxn>
                <a:cxn ang="0">
                  <a:pos x="28" y="119"/>
                </a:cxn>
                <a:cxn ang="0">
                  <a:pos x="28" y="139"/>
                </a:cxn>
              </a:cxnLst>
              <a:rect l="0" t="0" r="r" b="b"/>
              <a:pathLst>
                <a:path w="153" h="244">
                  <a:moveTo>
                    <a:pt x="126" y="244"/>
                  </a:moveTo>
                  <a:lnTo>
                    <a:pt x="126" y="216"/>
                  </a:lnTo>
                  <a:lnTo>
                    <a:pt x="118" y="222"/>
                  </a:lnTo>
                  <a:lnTo>
                    <a:pt x="112" y="230"/>
                  </a:lnTo>
                  <a:lnTo>
                    <a:pt x="112" y="230"/>
                  </a:lnTo>
                  <a:lnTo>
                    <a:pt x="104" y="236"/>
                  </a:lnTo>
                  <a:lnTo>
                    <a:pt x="98" y="236"/>
                  </a:lnTo>
                  <a:lnTo>
                    <a:pt x="98" y="244"/>
                  </a:lnTo>
                  <a:lnTo>
                    <a:pt x="90" y="244"/>
                  </a:lnTo>
                  <a:lnTo>
                    <a:pt x="84" y="244"/>
                  </a:lnTo>
                  <a:lnTo>
                    <a:pt x="76" y="244"/>
                  </a:lnTo>
                  <a:lnTo>
                    <a:pt x="70" y="244"/>
                  </a:lnTo>
                  <a:lnTo>
                    <a:pt x="70" y="244"/>
                  </a:lnTo>
                  <a:lnTo>
                    <a:pt x="62" y="244"/>
                  </a:lnTo>
                  <a:lnTo>
                    <a:pt x="56" y="244"/>
                  </a:lnTo>
                  <a:lnTo>
                    <a:pt x="48" y="244"/>
                  </a:lnTo>
                  <a:lnTo>
                    <a:pt x="42" y="244"/>
                  </a:lnTo>
                  <a:lnTo>
                    <a:pt x="34" y="244"/>
                  </a:lnTo>
                  <a:lnTo>
                    <a:pt x="28" y="236"/>
                  </a:lnTo>
                  <a:lnTo>
                    <a:pt x="20" y="236"/>
                  </a:lnTo>
                  <a:lnTo>
                    <a:pt x="20" y="230"/>
                  </a:lnTo>
                  <a:lnTo>
                    <a:pt x="14" y="222"/>
                  </a:lnTo>
                  <a:lnTo>
                    <a:pt x="14" y="222"/>
                  </a:lnTo>
                  <a:lnTo>
                    <a:pt x="7" y="216"/>
                  </a:lnTo>
                  <a:lnTo>
                    <a:pt x="7" y="209"/>
                  </a:lnTo>
                  <a:lnTo>
                    <a:pt x="0" y="202"/>
                  </a:lnTo>
                  <a:lnTo>
                    <a:pt x="0" y="195"/>
                  </a:lnTo>
                  <a:lnTo>
                    <a:pt x="0" y="188"/>
                  </a:lnTo>
                  <a:lnTo>
                    <a:pt x="0" y="181"/>
                  </a:lnTo>
                  <a:lnTo>
                    <a:pt x="0" y="174"/>
                  </a:lnTo>
                  <a:lnTo>
                    <a:pt x="0" y="167"/>
                  </a:lnTo>
                  <a:lnTo>
                    <a:pt x="0" y="160"/>
                  </a:lnTo>
                  <a:lnTo>
                    <a:pt x="0" y="153"/>
                  </a:lnTo>
                  <a:lnTo>
                    <a:pt x="0" y="146"/>
                  </a:lnTo>
                  <a:lnTo>
                    <a:pt x="0" y="132"/>
                  </a:lnTo>
                  <a:lnTo>
                    <a:pt x="0" y="125"/>
                  </a:lnTo>
                  <a:lnTo>
                    <a:pt x="0" y="119"/>
                  </a:lnTo>
                  <a:lnTo>
                    <a:pt x="0" y="111"/>
                  </a:lnTo>
                  <a:lnTo>
                    <a:pt x="7" y="105"/>
                  </a:lnTo>
                  <a:lnTo>
                    <a:pt x="7" y="97"/>
                  </a:lnTo>
                  <a:lnTo>
                    <a:pt x="14" y="91"/>
                  </a:lnTo>
                  <a:lnTo>
                    <a:pt x="14" y="83"/>
                  </a:lnTo>
                  <a:lnTo>
                    <a:pt x="20" y="83"/>
                  </a:lnTo>
                  <a:lnTo>
                    <a:pt x="20" y="77"/>
                  </a:lnTo>
                  <a:lnTo>
                    <a:pt x="28" y="69"/>
                  </a:lnTo>
                  <a:lnTo>
                    <a:pt x="34" y="69"/>
                  </a:lnTo>
                  <a:lnTo>
                    <a:pt x="42" y="63"/>
                  </a:lnTo>
                  <a:lnTo>
                    <a:pt x="48" y="63"/>
                  </a:lnTo>
                  <a:lnTo>
                    <a:pt x="56" y="63"/>
                  </a:lnTo>
                  <a:lnTo>
                    <a:pt x="62" y="63"/>
                  </a:lnTo>
                  <a:lnTo>
                    <a:pt x="62" y="63"/>
                  </a:lnTo>
                  <a:lnTo>
                    <a:pt x="70" y="63"/>
                  </a:lnTo>
                  <a:lnTo>
                    <a:pt x="70" y="63"/>
                  </a:lnTo>
                  <a:lnTo>
                    <a:pt x="76" y="63"/>
                  </a:lnTo>
                  <a:lnTo>
                    <a:pt x="84" y="63"/>
                  </a:lnTo>
                  <a:lnTo>
                    <a:pt x="90" y="63"/>
                  </a:lnTo>
                  <a:lnTo>
                    <a:pt x="90" y="63"/>
                  </a:lnTo>
                  <a:lnTo>
                    <a:pt x="98" y="69"/>
                  </a:lnTo>
                  <a:lnTo>
                    <a:pt x="98" y="69"/>
                  </a:lnTo>
                  <a:lnTo>
                    <a:pt x="104" y="77"/>
                  </a:lnTo>
                  <a:lnTo>
                    <a:pt x="104" y="77"/>
                  </a:lnTo>
                  <a:lnTo>
                    <a:pt x="112" y="77"/>
                  </a:lnTo>
                  <a:lnTo>
                    <a:pt x="112" y="83"/>
                  </a:lnTo>
                  <a:lnTo>
                    <a:pt x="112" y="83"/>
                  </a:lnTo>
                  <a:lnTo>
                    <a:pt x="118" y="83"/>
                  </a:lnTo>
                  <a:lnTo>
                    <a:pt x="118" y="83"/>
                  </a:lnTo>
                  <a:lnTo>
                    <a:pt x="126" y="0"/>
                  </a:lnTo>
                  <a:lnTo>
                    <a:pt x="153" y="0"/>
                  </a:lnTo>
                  <a:lnTo>
                    <a:pt x="153" y="244"/>
                  </a:lnTo>
                  <a:lnTo>
                    <a:pt x="126" y="244"/>
                  </a:lnTo>
                  <a:close/>
                  <a:moveTo>
                    <a:pt x="28" y="153"/>
                  </a:moveTo>
                  <a:lnTo>
                    <a:pt x="28" y="167"/>
                  </a:lnTo>
                  <a:lnTo>
                    <a:pt x="28" y="174"/>
                  </a:lnTo>
                  <a:lnTo>
                    <a:pt x="28" y="181"/>
                  </a:lnTo>
                  <a:lnTo>
                    <a:pt x="28" y="188"/>
                  </a:lnTo>
                  <a:lnTo>
                    <a:pt x="28" y="195"/>
                  </a:lnTo>
                  <a:lnTo>
                    <a:pt x="34" y="202"/>
                  </a:lnTo>
                  <a:lnTo>
                    <a:pt x="34" y="202"/>
                  </a:lnTo>
                  <a:lnTo>
                    <a:pt x="42" y="209"/>
                  </a:lnTo>
                  <a:lnTo>
                    <a:pt x="42" y="209"/>
                  </a:lnTo>
                  <a:lnTo>
                    <a:pt x="48" y="216"/>
                  </a:lnTo>
                  <a:lnTo>
                    <a:pt x="56" y="216"/>
                  </a:lnTo>
                  <a:lnTo>
                    <a:pt x="56" y="216"/>
                  </a:lnTo>
                  <a:lnTo>
                    <a:pt x="62" y="216"/>
                  </a:lnTo>
                  <a:lnTo>
                    <a:pt x="70" y="216"/>
                  </a:lnTo>
                  <a:lnTo>
                    <a:pt x="70" y="216"/>
                  </a:lnTo>
                  <a:lnTo>
                    <a:pt x="70" y="216"/>
                  </a:lnTo>
                  <a:lnTo>
                    <a:pt x="76" y="216"/>
                  </a:lnTo>
                  <a:lnTo>
                    <a:pt x="84" y="216"/>
                  </a:lnTo>
                  <a:lnTo>
                    <a:pt x="90" y="216"/>
                  </a:lnTo>
                  <a:lnTo>
                    <a:pt x="90" y="216"/>
                  </a:lnTo>
                  <a:lnTo>
                    <a:pt x="98" y="209"/>
                  </a:lnTo>
                  <a:lnTo>
                    <a:pt x="104" y="209"/>
                  </a:lnTo>
                  <a:lnTo>
                    <a:pt x="104" y="202"/>
                  </a:lnTo>
                  <a:lnTo>
                    <a:pt x="112" y="202"/>
                  </a:lnTo>
                  <a:lnTo>
                    <a:pt x="112" y="195"/>
                  </a:lnTo>
                  <a:lnTo>
                    <a:pt x="118" y="188"/>
                  </a:lnTo>
                  <a:lnTo>
                    <a:pt x="118" y="181"/>
                  </a:lnTo>
                  <a:lnTo>
                    <a:pt x="118" y="174"/>
                  </a:lnTo>
                  <a:lnTo>
                    <a:pt x="118" y="167"/>
                  </a:lnTo>
                  <a:lnTo>
                    <a:pt x="118" y="160"/>
                  </a:lnTo>
                  <a:lnTo>
                    <a:pt x="118" y="153"/>
                  </a:lnTo>
                  <a:lnTo>
                    <a:pt x="118" y="146"/>
                  </a:lnTo>
                  <a:lnTo>
                    <a:pt x="118" y="132"/>
                  </a:lnTo>
                  <a:lnTo>
                    <a:pt x="118" y="125"/>
                  </a:lnTo>
                  <a:lnTo>
                    <a:pt x="112" y="119"/>
                  </a:lnTo>
                  <a:lnTo>
                    <a:pt x="112" y="111"/>
                  </a:lnTo>
                  <a:lnTo>
                    <a:pt x="104" y="105"/>
                  </a:lnTo>
                  <a:lnTo>
                    <a:pt x="104" y="105"/>
                  </a:lnTo>
                  <a:lnTo>
                    <a:pt x="98" y="97"/>
                  </a:lnTo>
                  <a:lnTo>
                    <a:pt x="90" y="97"/>
                  </a:lnTo>
                  <a:lnTo>
                    <a:pt x="90" y="91"/>
                  </a:lnTo>
                  <a:lnTo>
                    <a:pt x="84" y="91"/>
                  </a:lnTo>
                  <a:lnTo>
                    <a:pt x="76" y="91"/>
                  </a:lnTo>
                  <a:lnTo>
                    <a:pt x="70" y="91"/>
                  </a:lnTo>
                  <a:lnTo>
                    <a:pt x="70" y="91"/>
                  </a:lnTo>
                  <a:lnTo>
                    <a:pt x="62" y="91"/>
                  </a:lnTo>
                  <a:lnTo>
                    <a:pt x="56" y="91"/>
                  </a:lnTo>
                  <a:lnTo>
                    <a:pt x="48" y="91"/>
                  </a:lnTo>
                  <a:lnTo>
                    <a:pt x="48" y="91"/>
                  </a:lnTo>
                  <a:lnTo>
                    <a:pt x="42" y="97"/>
                  </a:lnTo>
                  <a:lnTo>
                    <a:pt x="42" y="97"/>
                  </a:lnTo>
                  <a:lnTo>
                    <a:pt x="34" y="105"/>
                  </a:lnTo>
                  <a:lnTo>
                    <a:pt x="34" y="105"/>
                  </a:lnTo>
                  <a:lnTo>
                    <a:pt x="28" y="111"/>
                  </a:lnTo>
                  <a:lnTo>
                    <a:pt x="28" y="119"/>
                  </a:lnTo>
                  <a:lnTo>
                    <a:pt x="28" y="125"/>
                  </a:lnTo>
                  <a:lnTo>
                    <a:pt x="28" y="132"/>
                  </a:lnTo>
                  <a:lnTo>
                    <a:pt x="28" y="139"/>
                  </a:lnTo>
                  <a:lnTo>
                    <a:pt x="28" y="146"/>
                  </a:lnTo>
                  <a:lnTo>
                    <a:pt x="28" y="1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5019" name="Freeform 347"/>
            <p:cNvSpPr>
              <a:spLocks noEditPoints="1"/>
            </p:cNvSpPr>
            <p:nvPr/>
          </p:nvSpPr>
          <p:spPr bwMode="auto">
            <a:xfrm>
              <a:off x="4764" y="578"/>
              <a:ext cx="77" cy="91"/>
            </a:xfrm>
            <a:custGeom>
              <a:avLst/>
              <a:gdLst/>
              <a:ahLst/>
              <a:cxnLst>
                <a:cxn ang="0">
                  <a:pos x="0" y="76"/>
                </a:cxn>
                <a:cxn ang="0">
                  <a:pos x="0" y="56"/>
                </a:cxn>
                <a:cxn ang="0">
                  <a:pos x="7" y="34"/>
                </a:cxn>
                <a:cxn ang="0">
                  <a:pos x="14" y="20"/>
                </a:cxn>
                <a:cxn ang="0">
                  <a:pos x="28" y="14"/>
                </a:cxn>
                <a:cxn ang="0">
                  <a:pos x="41" y="0"/>
                </a:cxn>
                <a:cxn ang="0">
                  <a:pos x="63" y="0"/>
                </a:cxn>
                <a:cxn ang="0">
                  <a:pos x="77" y="0"/>
                </a:cxn>
                <a:cxn ang="0">
                  <a:pos x="105" y="6"/>
                </a:cxn>
                <a:cxn ang="0">
                  <a:pos x="133" y="20"/>
                </a:cxn>
                <a:cxn ang="0">
                  <a:pos x="147" y="42"/>
                </a:cxn>
                <a:cxn ang="0">
                  <a:pos x="153" y="69"/>
                </a:cxn>
                <a:cxn ang="0">
                  <a:pos x="153" y="104"/>
                </a:cxn>
                <a:cxn ang="0">
                  <a:pos x="153" y="132"/>
                </a:cxn>
                <a:cxn ang="0">
                  <a:pos x="147" y="153"/>
                </a:cxn>
                <a:cxn ang="0">
                  <a:pos x="133" y="167"/>
                </a:cxn>
                <a:cxn ang="0">
                  <a:pos x="111" y="173"/>
                </a:cxn>
                <a:cxn ang="0">
                  <a:pos x="91" y="181"/>
                </a:cxn>
                <a:cxn ang="0">
                  <a:pos x="77" y="181"/>
                </a:cxn>
                <a:cxn ang="0">
                  <a:pos x="49" y="181"/>
                </a:cxn>
                <a:cxn ang="0">
                  <a:pos x="28" y="173"/>
                </a:cxn>
                <a:cxn ang="0">
                  <a:pos x="7" y="153"/>
                </a:cxn>
                <a:cxn ang="0">
                  <a:pos x="0" y="125"/>
                </a:cxn>
                <a:cxn ang="0">
                  <a:pos x="0" y="97"/>
                </a:cxn>
                <a:cxn ang="0">
                  <a:pos x="28" y="104"/>
                </a:cxn>
                <a:cxn ang="0">
                  <a:pos x="28" y="125"/>
                </a:cxn>
                <a:cxn ang="0">
                  <a:pos x="35" y="139"/>
                </a:cxn>
                <a:cxn ang="0">
                  <a:pos x="49" y="153"/>
                </a:cxn>
                <a:cxn ang="0">
                  <a:pos x="63" y="153"/>
                </a:cxn>
                <a:cxn ang="0">
                  <a:pos x="77" y="153"/>
                </a:cxn>
                <a:cxn ang="0">
                  <a:pos x="91" y="153"/>
                </a:cxn>
                <a:cxn ang="0">
                  <a:pos x="111" y="146"/>
                </a:cxn>
                <a:cxn ang="0">
                  <a:pos x="119" y="132"/>
                </a:cxn>
                <a:cxn ang="0">
                  <a:pos x="125" y="111"/>
                </a:cxn>
                <a:cxn ang="0">
                  <a:pos x="125" y="90"/>
                </a:cxn>
                <a:cxn ang="0">
                  <a:pos x="125" y="62"/>
                </a:cxn>
                <a:cxn ang="0">
                  <a:pos x="111" y="42"/>
                </a:cxn>
                <a:cxn ang="0">
                  <a:pos x="97" y="34"/>
                </a:cxn>
                <a:cxn ang="0">
                  <a:pos x="83" y="28"/>
                </a:cxn>
                <a:cxn ang="0">
                  <a:pos x="69" y="28"/>
                </a:cxn>
                <a:cxn ang="0">
                  <a:pos x="55" y="28"/>
                </a:cxn>
                <a:cxn ang="0">
                  <a:pos x="41" y="42"/>
                </a:cxn>
                <a:cxn ang="0">
                  <a:pos x="28" y="56"/>
                </a:cxn>
                <a:cxn ang="0">
                  <a:pos x="28" y="76"/>
                </a:cxn>
              </a:cxnLst>
              <a:rect l="0" t="0" r="r" b="b"/>
              <a:pathLst>
                <a:path w="153" h="181">
                  <a:moveTo>
                    <a:pt x="0" y="90"/>
                  </a:moveTo>
                  <a:lnTo>
                    <a:pt x="0" y="83"/>
                  </a:lnTo>
                  <a:lnTo>
                    <a:pt x="0" y="76"/>
                  </a:lnTo>
                  <a:lnTo>
                    <a:pt x="0" y="69"/>
                  </a:lnTo>
                  <a:lnTo>
                    <a:pt x="0" y="62"/>
                  </a:lnTo>
                  <a:lnTo>
                    <a:pt x="0" y="56"/>
                  </a:lnTo>
                  <a:lnTo>
                    <a:pt x="0" y="48"/>
                  </a:lnTo>
                  <a:lnTo>
                    <a:pt x="7" y="42"/>
                  </a:lnTo>
                  <a:lnTo>
                    <a:pt x="7" y="34"/>
                  </a:lnTo>
                  <a:lnTo>
                    <a:pt x="14" y="28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21" y="14"/>
                  </a:lnTo>
                  <a:lnTo>
                    <a:pt x="28" y="14"/>
                  </a:lnTo>
                  <a:lnTo>
                    <a:pt x="35" y="6"/>
                  </a:lnTo>
                  <a:lnTo>
                    <a:pt x="35" y="6"/>
                  </a:lnTo>
                  <a:lnTo>
                    <a:pt x="41" y="0"/>
                  </a:lnTo>
                  <a:lnTo>
                    <a:pt x="49" y="0"/>
                  </a:lnTo>
                  <a:lnTo>
                    <a:pt x="55" y="0"/>
                  </a:lnTo>
                  <a:lnTo>
                    <a:pt x="63" y="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77" y="0"/>
                  </a:lnTo>
                  <a:lnTo>
                    <a:pt x="91" y="0"/>
                  </a:lnTo>
                  <a:lnTo>
                    <a:pt x="97" y="0"/>
                  </a:lnTo>
                  <a:lnTo>
                    <a:pt x="105" y="6"/>
                  </a:lnTo>
                  <a:lnTo>
                    <a:pt x="111" y="6"/>
                  </a:lnTo>
                  <a:lnTo>
                    <a:pt x="119" y="14"/>
                  </a:lnTo>
                  <a:lnTo>
                    <a:pt x="133" y="20"/>
                  </a:lnTo>
                  <a:lnTo>
                    <a:pt x="133" y="20"/>
                  </a:lnTo>
                  <a:lnTo>
                    <a:pt x="139" y="34"/>
                  </a:lnTo>
                  <a:lnTo>
                    <a:pt x="147" y="42"/>
                  </a:lnTo>
                  <a:lnTo>
                    <a:pt x="153" y="48"/>
                  </a:lnTo>
                  <a:lnTo>
                    <a:pt x="153" y="56"/>
                  </a:lnTo>
                  <a:lnTo>
                    <a:pt x="153" y="69"/>
                  </a:lnTo>
                  <a:lnTo>
                    <a:pt x="153" y="83"/>
                  </a:lnTo>
                  <a:lnTo>
                    <a:pt x="153" y="90"/>
                  </a:lnTo>
                  <a:lnTo>
                    <a:pt x="153" y="104"/>
                  </a:lnTo>
                  <a:lnTo>
                    <a:pt x="153" y="111"/>
                  </a:lnTo>
                  <a:lnTo>
                    <a:pt x="153" y="125"/>
                  </a:lnTo>
                  <a:lnTo>
                    <a:pt x="153" y="132"/>
                  </a:lnTo>
                  <a:lnTo>
                    <a:pt x="153" y="139"/>
                  </a:lnTo>
                  <a:lnTo>
                    <a:pt x="147" y="146"/>
                  </a:lnTo>
                  <a:lnTo>
                    <a:pt x="147" y="153"/>
                  </a:lnTo>
                  <a:lnTo>
                    <a:pt x="139" y="153"/>
                  </a:lnTo>
                  <a:lnTo>
                    <a:pt x="133" y="159"/>
                  </a:lnTo>
                  <a:lnTo>
                    <a:pt x="133" y="167"/>
                  </a:lnTo>
                  <a:lnTo>
                    <a:pt x="125" y="167"/>
                  </a:lnTo>
                  <a:lnTo>
                    <a:pt x="119" y="173"/>
                  </a:lnTo>
                  <a:lnTo>
                    <a:pt x="111" y="173"/>
                  </a:lnTo>
                  <a:lnTo>
                    <a:pt x="105" y="181"/>
                  </a:lnTo>
                  <a:lnTo>
                    <a:pt x="97" y="181"/>
                  </a:lnTo>
                  <a:lnTo>
                    <a:pt x="91" y="181"/>
                  </a:lnTo>
                  <a:lnTo>
                    <a:pt x="83" y="181"/>
                  </a:lnTo>
                  <a:lnTo>
                    <a:pt x="77" y="181"/>
                  </a:lnTo>
                  <a:lnTo>
                    <a:pt x="77" y="181"/>
                  </a:lnTo>
                  <a:lnTo>
                    <a:pt x="63" y="181"/>
                  </a:lnTo>
                  <a:lnTo>
                    <a:pt x="55" y="181"/>
                  </a:lnTo>
                  <a:lnTo>
                    <a:pt x="49" y="181"/>
                  </a:lnTo>
                  <a:lnTo>
                    <a:pt x="41" y="181"/>
                  </a:lnTo>
                  <a:lnTo>
                    <a:pt x="35" y="173"/>
                  </a:lnTo>
                  <a:lnTo>
                    <a:pt x="28" y="173"/>
                  </a:lnTo>
                  <a:lnTo>
                    <a:pt x="21" y="167"/>
                  </a:lnTo>
                  <a:lnTo>
                    <a:pt x="14" y="159"/>
                  </a:lnTo>
                  <a:lnTo>
                    <a:pt x="7" y="153"/>
                  </a:lnTo>
                  <a:lnTo>
                    <a:pt x="7" y="146"/>
                  </a:lnTo>
                  <a:lnTo>
                    <a:pt x="0" y="139"/>
                  </a:lnTo>
                  <a:lnTo>
                    <a:pt x="0" y="125"/>
                  </a:lnTo>
                  <a:lnTo>
                    <a:pt x="0" y="118"/>
                  </a:lnTo>
                  <a:lnTo>
                    <a:pt x="0" y="104"/>
                  </a:lnTo>
                  <a:lnTo>
                    <a:pt x="0" y="97"/>
                  </a:lnTo>
                  <a:lnTo>
                    <a:pt x="0" y="90"/>
                  </a:lnTo>
                  <a:close/>
                  <a:moveTo>
                    <a:pt x="28" y="90"/>
                  </a:moveTo>
                  <a:lnTo>
                    <a:pt x="28" y="104"/>
                  </a:lnTo>
                  <a:lnTo>
                    <a:pt x="28" y="111"/>
                  </a:lnTo>
                  <a:lnTo>
                    <a:pt x="28" y="118"/>
                  </a:lnTo>
                  <a:lnTo>
                    <a:pt x="28" y="125"/>
                  </a:lnTo>
                  <a:lnTo>
                    <a:pt x="28" y="132"/>
                  </a:lnTo>
                  <a:lnTo>
                    <a:pt x="35" y="139"/>
                  </a:lnTo>
                  <a:lnTo>
                    <a:pt x="35" y="139"/>
                  </a:lnTo>
                  <a:lnTo>
                    <a:pt x="41" y="146"/>
                  </a:lnTo>
                  <a:lnTo>
                    <a:pt x="41" y="146"/>
                  </a:lnTo>
                  <a:lnTo>
                    <a:pt x="49" y="153"/>
                  </a:lnTo>
                  <a:lnTo>
                    <a:pt x="55" y="153"/>
                  </a:lnTo>
                  <a:lnTo>
                    <a:pt x="55" y="153"/>
                  </a:lnTo>
                  <a:lnTo>
                    <a:pt x="63" y="153"/>
                  </a:lnTo>
                  <a:lnTo>
                    <a:pt x="69" y="153"/>
                  </a:lnTo>
                  <a:lnTo>
                    <a:pt x="69" y="153"/>
                  </a:lnTo>
                  <a:lnTo>
                    <a:pt x="77" y="153"/>
                  </a:lnTo>
                  <a:lnTo>
                    <a:pt x="83" y="153"/>
                  </a:lnTo>
                  <a:lnTo>
                    <a:pt x="83" y="153"/>
                  </a:lnTo>
                  <a:lnTo>
                    <a:pt x="91" y="153"/>
                  </a:lnTo>
                  <a:lnTo>
                    <a:pt x="97" y="153"/>
                  </a:lnTo>
                  <a:lnTo>
                    <a:pt x="105" y="146"/>
                  </a:lnTo>
                  <a:lnTo>
                    <a:pt x="111" y="146"/>
                  </a:lnTo>
                  <a:lnTo>
                    <a:pt x="111" y="139"/>
                  </a:lnTo>
                  <a:lnTo>
                    <a:pt x="119" y="139"/>
                  </a:lnTo>
                  <a:lnTo>
                    <a:pt x="119" y="132"/>
                  </a:lnTo>
                  <a:lnTo>
                    <a:pt x="125" y="125"/>
                  </a:lnTo>
                  <a:lnTo>
                    <a:pt x="125" y="118"/>
                  </a:lnTo>
                  <a:lnTo>
                    <a:pt x="125" y="111"/>
                  </a:lnTo>
                  <a:lnTo>
                    <a:pt x="125" y="104"/>
                  </a:lnTo>
                  <a:lnTo>
                    <a:pt x="125" y="97"/>
                  </a:lnTo>
                  <a:lnTo>
                    <a:pt x="125" y="90"/>
                  </a:lnTo>
                  <a:lnTo>
                    <a:pt x="125" y="83"/>
                  </a:lnTo>
                  <a:lnTo>
                    <a:pt x="125" y="69"/>
                  </a:lnTo>
                  <a:lnTo>
                    <a:pt x="125" y="62"/>
                  </a:lnTo>
                  <a:lnTo>
                    <a:pt x="119" y="56"/>
                  </a:lnTo>
                  <a:lnTo>
                    <a:pt x="119" y="48"/>
                  </a:lnTo>
                  <a:lnTo>
                    <a:pt x="111" y="42"/>
                  </a:lnTo>
                  <a:lnTo>
                    <a:pt x="111" y="42"/>
                  </a:lnTo>
                  <a:lnTo>
                    <a:pt x="105" y="34"/>
                  </a:lnTo>
                  <a:lnTo>
                    <a:pt x="97" y="34"/>
                  </a:lnTo>
                  <a:lnTo>
                    <a:pt x="97" y="28"/>
                  </a:lnTo>
                  <a:lnTo>
                    <a:pt x="91" y="28"/>
                  </a:lnTo>
                  <a:lnTo>
                    <a:pt x="83" y="28"/>
                  </a:lnTo>
                  <a:lnTo>
                    <a:pt x="77" y="28"/>
                  </a:lnTo>
                  <a:lnTo>
                    <a:pt x="77" y="28"/>
                  </a:lnTo>
                  <a:lnTo>
                    <a:pt x="69" y="28"/>
                  </a:lnTo>
                  <a:lnTo>
                    <a:pt x="63" y="28"/>
                  </a:lnTo>
                  <a:lnTo>
                    <a:pt x="55" y="28"/>
                  </a:lnTo>
                  <a:lnTo>
                    <a:pt x="55" y="28"/>
                  </a:lnTo>
                  <a:lnTo>
                    <a:pt x="49" y="34"/>
                  </a:lnTo>
                  <a:lnTo>
                    <a:pt x="41" y="34"/>
                  </a:lnTo>
                  <a:lnTo>
                    <a:pt x="41" y="42"/>
                  </a:lnTo>
                  <a:lnTo>
                    <a:pt x="35" y="42"/>
                  </a:lnTo>
                  <a:lnTo>
                    <a:pt x="35" y="48"/>
                  </a:lnTo>
                  <a:lnTo>
                    <a:pt x="28" y="56"/>
                  </a:lnTo>
                  <a:lnTo>
                    <a:pt x="28" y="62"/>
                  </a:lnTo>
                  <a:lnTo>
                    <a:pt x="28" y="69"/>
                  </a:lnTo>
                  <a:lnTo>
                    <a:pt x="28" y="76"/>
                  </a:lnTo>
                  <a:lnTo>
                    <a:pt x="28" y="83"/>
                  </a:lnTo>
                  <a:lnTo>
                    <a:pt x="28" y="9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5020" name="Freeform 348"/>
            <p:cNvSpPr>
              <a:spLocks noEditPoints="1"/>
            </p:cNvSpPr>
            <p:nvPr/>
          </p:nvSpPr>
          <p:spPr bwMode="auto">
            <a:xfrm>
              <a:off x="4914" y="547"/>
              <a:ext cx="87" cy="1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3" y="6"/>
                </a:cxn>
                <a:cxn ang="0">
                  <a:pos x="97" y="6"/>
                </a:cxn>
                <a:cxn ang="0">
                  <a:pos x="104" y="6"/>
                </a:cxn>
                <a:cxn ang="0">
                  <a:pos x="111" y="6"/>
                </a:cxn>
                <a:cxn ang="0">
                  <a:pos x="118" y="6"/>
                </a:cxn>
                <a:cxn ang="0">
                  <a:pos x="118" y="6"/>
                </a:cxn>
                <a:cxn ang="0">
                  <a:pos x="125" y="14"/>
                </a:cxn>
                <a:cxn ang="0">
                  <a:pos x="139" y="14"/>
                </a:cxn>
                <a:cxn ang="0">
                  <a:pos x="146" y="20"/>
                </a:cxn>
                <a:cxn ang="0">
                  <a:pos x="153" y="27"/>
                </a:cxn>
                <a:cxn ang="0">
                  <a:pos x="160" y="34"/>
                </a:cxn>
                <a:cxn ang="0">
                  <a:pos x="167" y="41"/>
                </a:cxn>
                <a:cxn ang="0">
                  <a:pos x="173" y="48"/>
                </a:cxn>
                <a:cxn ang="0">
                  <a:pos x="173" y="63"/>
                </a:cxn>
                <a:cxn ang="0">
                  <a:pos x="173" y="77"/>
                </a:cxn>
                <a:cxn ang="0">
                  <a:pos x="173" y="91"/>
                </a:cxn>
                <a:cxn ang="0">
                  <a:pos x="173" y="105"/>
                </a:cxn>
                <a:cxn ang="0">
                  <a:pos x="167" y="111"/>
                </a:cxn>
                <a:cxn ang="0">
                  <a:pos x="160" y="125"/>
                </a:cxn>
                <a:cxn ang="0">
                  <a:pos x="146" y="139"/>
                </a:cxn>
                <a:cxn ang="0">
                  <a:pos x="132" y="146"/>
                </a:cxn>
                <a:cxn ang="0">
                  <a:pos x="104" y="146"/>
                </a:cxn>
                <a:cxn ang="0">
                  <a:pos x="83" y="146"/>
                </a:cxn>
                <a:cxn ang="0">
                  <a:pos x="28" y="244"/>
                </a:cxn>
                <a:cxn ang="0">
                  <a:pos x="28" y="119"/>
                </a:cxn>
                <a:cxn ang="0">
                  <a:pos x="97" y="119"/>
                </a:cxn>
                <a:cxn ang="0">
                  <a:pos x="111" y="119"/>
                </a:cxn>
                <a:cxn ang="0">
                  <a:pos x="125" y="119"/>
                </a:cxn>
                <a:cxn ang="0">
                  <a:pos x="132" y="111"/>
                </a:cxn>
                <a:cxn ang="0">
                  <a:pos x="139" y="105"/>
                </a:cxn>
                <a:cxn ang="0">
                  <a:pos x="146" y="97"/>
                </a:cxn>
                <a:cxn ang="0">
                  <a:pos x="146" y="91"/>
                </a:cxn>
                <a:cxn ang="0">
                  <a:pos x="146" y="83"/>
                </a:cxn>
                <a:cxn ang="0">
                  <a:pos x="146" y="77"/>
                </a:cxn>
                <a:cxn ang="0">
                  <a:pos x="146" y="69"/>
                </a:cxn>
                <a:cxn ang="0">
                  <a:pos x="146" y="55"/>
                </a:cxn>
                <a:cxn ang="0">
                  <a:pos x="139" y="48"/>
                </a:cxn>
                <a:cxn ang="0">
                  <a:pos x="132" y="41"/>
                </a:cxn>
                <a:cxn ang="0">
                  <a:pos x="125" y="41"/>
                </a:cxn>
                <a:cxn ang="0">
                  <a:pos x="118" y="41"/>
                </a:cxn>
                <a:cxn ang="0">
                  <a:pos x="111" y="41"/>
                </a:cxn>
                <a:cxn ang="0">
                  <a:pos x="111" y="41"/>
                </a:cxn>
                <a:cxn ang="0">
                  <a:pos x="104" y="34"/>
                </a:cxn>
                <a:cxn ang="0">
                  <a:pos x="97" y="34"/>
                </a:cxn>
                <a:cxn ang="0">
                  <a:pos x="97" y="34"/>
                </a:cxn>
                <a:cxn ang="0">
                  <a:pos x="90" y="34"/>
                </a:cxn>
                <a:cxn ang="0">
                  <a:pos x="28" y="119"/>
                </a:cxn>
              </a:cxnLst>
              <a:rect l="0" t="0" r="r" b="b"/>
              <a:pathLst>
                <a:path w="173" h="244">
                  <a:moveTo>
                    <a:pt x="0" y="244"/>
                  </a:moveTo>
                  <a:lnTo>
                    <a:pt x="0" y="0"/>
                  </a:lnTo>
                  <a:lnTo>
                    <a:pt x="83" y="0"/>
                  </a:lnTo>
                  <a:lnTo>
                    <a:pt x="83" y="6"/>
                  </a:lnTo>
                  <a:lnTo>
                    <a:pt x="90" y="6"/>
                  </a:lnTo>
                  <a:lnTo>
                    <a:pt x="97" y="6"/>
                  </a:lnTo>
                  <a:lnTo>
                    <a:pt x="97" y="6"/>
                  </a:lnTo>
                  <a:lnTo>
                    <a:pt x="104" y="6"/>
                  </a:lnTo>
                  <a:lnTo>
                    <a:pt x="104" y="6"/>
                  </a:lnTo>
                  <a:lnTo>
                    <a:pt x="111" y="6"/>
                  </a:lnTo>
                  <a:lnTo>
                    <a:pt x="111" y="6"/>
                  </a:lnTo>
                  <a:lnTo>
                    <a:pt x="118" y="6"/>
                  </a:lnTo>
                  <a:lnTo>
                    <a:pt x="118" y="6"/>
                  </a:lnTo>
                  <a:lnTo>
                    <a:pt x="118" y="6"/>
                  </a:lnTo>
                  <a:lnTo>
                    <a:pt x="118" y="14"/>
                  </a:lnTo>
                  <a:lnTo>
                    <a:pt x="125" y="14"/>
                  </a:lnTo>
                  <a:lnTo>
                    <a:pt x="132" y="14"/>
                  </a:lnTo>
                  <a:lnTo>
                    <a:pt x="139" y="14"/>
                  </a:lnTo>
                  <a:lnTo>
                    <a:pt x="139" y="14"/>
                  </a:lnTo>
                  <a:lnTo>
                    <a:pt x="146" y="20"/>
                  </a:lnTo>
                  <a:lnTo>
                    <a:pt x="146" y="20"/>
                  </a:lnTo>
                  <a:lnTo>
                    <a:pt x="153" y="27"/>
                  </a:lnTo>
                  <a:lnTo>
                    <a:pt x="153" y="27"/>
                  </a:lnTo>
                  <a:lnTo>
                    <a:pt x="160" y="34"/>
                  </a:lnTo>
                  <a:lnTo>
                    <a:pt x="160" y="34"/>
                  </a:lnTo>
                  <a:lnTo>
                    <a:pt x="167" y="41"/>
                  </a:lnTo>
                  <a:lnTo>
                    <a:pt x="167" y="48"/>
                  </a:lnTo>
                  <a:lnTo>
                    <a:pt x="173" y="48"/>
                  </a:lnTo>
                  <a:lnTo>
                    <a:pt x="173" y="55"/>
                  </a:lnTo>
                  <a:lnTo>
                    <a:pt x="173" y="63"/>
                  </a:lnTo>
                  <a:lnTo>
                    <a:pt x="173" y="69"/>
                  </a:lnTo>
                  <a:lnTo>
                    <a:pt x="173" y="77"/>
                  </a:lnTo>
                  <a:lnTo>
                    <a:pt x="173" y="77"/>
                  </a:lnTo>
                  <a:lnTo>
                    <a:pt x="173" y="91"/>
                  </a:lnTo>
                  <a:lnTo>
                    <a:pt x="173" y="97"/>
                  </a:lnTo>
                  <a:lnTo>
                    <a:pt x="173" y="105"/>
                  </a:lnTo>
                  <a:lnTo>
                    <a:pt x="167" y="105"/>
                  </a:lnTo>
                  <a:lnTo>
                    <a:pt x="167" y="111"/>
                  </a:lnTo>
                  <a:lnTo>
                    <a:pt x="167" y="119"/>
                  </a:lnTo>
                  <a:lnTo>
                    <a:pt x="160" y="125"/>
                  </a:lnTo>
                  <a:lnTo>
                    <a:pt x="153" y="132"/>
                  </a:lnTo>
                  <a:lnTo>
                    <a:pt x="146" y="139"/>
                  </a:lnTo>
                  <a:lnTo>
                    <a:pt x="139" y="139"/>
                  </a:lnTo>
                  <a:lnTo>
                    <a:pt x="132" y="146"/>
                  </a:lnTo>
                  <a:lnTo>
                    <a:pt x="118" y="146"/>
                  </a:lnTo>
                  <a:lnTo>
                    <a:pt x="104" y="146"/>
                  </a:lnTo>
                  <a:lnTo>
                    <a:pt x="97" y="146"/>
                  </a:lnTo>
                  <a:lnTo>
                    <a:pt x="83" y="146"/>
                  </a:lnTo>
                  <a:lnTo>
                    <a:pt x="28" y="146"/>
                  </a:lnTo>
                  <a:lnTo>
                    <a:pt x="28" y="244"/>
                  </a:lnTo>
                  <a:lnTo>
                    <a:pt x="0" y="244"/>
                  </a:lnTo>
                  <a:close/>
                  <a:moveTo>
                    <a:pt x="28" y="119"/>
                  </a:moveTo>
                  <a:lnTo>
                    <a:pt x="90" y="119"/>
                  </a:lnTo>
                  <a:lnTo>
                    <a:pt x="97" y="119"/>
                  </a:lnTo>
                  <a:lnTo>
                    <a:pt x="104" y="119"/>
                  </a:lnTo>
                  <a:lnTo>
                    <a:pt x="111" y="119"/>
                  </a:lnTo>
                  <a:lnTo>
                    <a:pt x="118" y="119"/>
                  </a:lnTo>
                  <a:lnTo>
                    <a:pt x="125" y="119"/>
                  </a:lnTo>
                  <a:lnTo>
                    <a:pt x="132" y="119"/>
                  </a:lnTo>
                  <a:lnTo>
                    <a:pt x="132" y="111"/>
                  </a:lnTo>
                  <a:lnTo>
                    <a:pt x="139" y="111"/>
                  </a:lnTo>
                  <a:lnTo>
                    <a:pt x="139" y="105"/>
                  </a:lnTo>
                  <a:lnTo>
                    <a:pt x="146" y="105"/>
                  </a:lnTo>
                  <a:lnTo>
                    <a:pt x="146" y="97"/>
                  </a:lnTo>
                  <a:lnTo>
                    <a:pt x="146" y="97"/>
                  </a:lnTo>
                  <a:lnTo>
                    <a:pt x="146" y="91"/>
                  </a:lnTo>
                  <a:lnTo>
                    <a:pt x="146" y="83"/>
                  </a:lnTo>
                  <a:lnTo>
                    <a:pt x="146" y="83"/>
                  </a:lnTo>
                  <a:lnTo>
                    <a:pt x="146" y="83"/>
                  </a:lnTo>
                  <a:lnTo>
                    <a:pt x="146" y="77"/>
                  </a:lnTo>
                  <a:lnTo>
                    <a:pt x="146" y="69"/>
                  </a:lnTo>
                  <a:lnTo>
                    <a:pt x="146" y="69"/>
                  </a:lnTo>
                  <a:lnTo>
                    <a:pt x="146" y="63"/>
                  </a:lnTo>
                  <a:lnTo>
                    <a:pt x="146" y="55"/>
                  </a:lnTo>
                  <a:lnTo>
                    <a:pt x="139" y="55"/>
                  </a:lnTo>
                  <a:lnTo>
                    <a:pt x="139" y="48"/>
                  </a:lnTo>
                  <a:lnTo>
                    <a:pt x="132" y="48"/>
                  </a:lnTo>
                  <a:lnTo>
                    <a:pt x="132" y="41"/>
                  </a:lnTo>
                  <a:lnTo>
                    <a:pt x="125" y="41"/>
                  </a:lnTo>
                  <a:lnTo>
                    <a:pt x="125" y="41"/>
                  </a:lnTo>
                  <a:lnTo>
                    <a:pt x="125" y="41"/>
                  </a:lnTo>
                  <a:lnTo>
                    <a:pt x="118" y="41"/>
                  </a:lnTo>
                  <a:lnTo>
                    <a:pt x="118" y="41"/>
                  </a:lnTo>
                  <a:lnTo>
                    <a:pt x="111" y="41"/>
                  </a:lnTo>
                  <a:lnTo>
                    <a:pt x="111" y="41"/>
                  </a:lnTo>
                  <a:lnTo>
                    <a:pt x="111" y="41"/>
                  </a:lnTo>
                  <a:lnTo>
                    <a:pt x="111" y="34"/>
                  </a:lnTo>
                  <a:lnTo>
                    <a:pt x="104" y="34"/>
                  </a:lnTo>
                  <a:lnTo>
                    <a:pt x="104" y="34"/>
                  </a:lnTo>
                  <a:lnTo>
                    <a:pt x="97" y="34"/>
                  </a:lnTo>
                  <a:lnTo>
                    <a:pt x="97" y="34"/>
                  </a:lnTo>
                  <a:lnTo>
                    <a:pt x="97" y="34"/>
                  </a:lnTo>
                  <a:lnTo>
                    <a:pt x="90" y="34"/>
                  </a:lnTo>
                  <a:lnTo>
                    <a:pt x="90" y="34"/>
                  </a:lnTo>
                  <a:lnTo>
                    <a:pt x="28" y="27"/>
                  </a:lnTo>
                  <a:lnTo>
                    <a:pt x="28" y="1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5021" name="Freeform 349"/>
            <p:cNvSpPr>
              <a:spLocks/>
            </p:cNvSpPr>
            <p:nvPr/>
          </p:nvSpPr>
          <p:spPr bwMode="auto">
            <a:xfrm>
              <a:off x="5029" y="547"/>
              <a:ext cx="91" cy="122"/>
            </a:xfrm>
            <a:custGeom>
              <a:avLst/>
              <a:gdLst/>
              <a:ahLst/>
              <a:cxnLst>
                <a:cxn ang="0">
                  <a:pos x="28" y="174"/>
                </a:cxn>
                <a:cxn ang="0">
                  <a:pos x="28" y="195"/>
                </a:cxn>
                <a:cxn ang="0">
                  <a:pos x="42" y="209"/>
                </a:cxn>
                <a:cxn ang="0">
                  <a:pos x="63" y="222"/>
                </a:cxn>
                <a:cxn ang="0">
                  <a:pos x="91" y="222"/>
                </a:cxn>
                <a:cxn ang="0">
                  <a:pos x="105" y="222"/>
                </a:cxn>
                <a:cxn ang="0">
                  <a:pos x="133" y="222"/>
                </a:cxn>
                <a:cxn ang="0">
                  <a:pos x="147" y="216"/>
                </a:cxn>
                <a:cxn ang="0">
                  <a:pos x="155" y="202"/>
                </a:cxn>
                <a:cxn ang="0">
                  <a:pos x="155" y="188"/>
                </a:cxn>
                <a:cxn ang="0">
                  <a:pos x="155" y="174"/>
                </a:cxn>
                <a:cxn ang="0">
                  <a:pos x="147" y="160"/>
                </a:cxn>
                <a:cxn ang="0">
                  <a:pos x="141" y="153"/>
                </a:cxn>
                <a:cxn ang="0">
                  <a:pos x="119" y="153"/>
                </a:cxn>
                <a:cxn ang="0">
                  <a:pos x="98" y="146"/>
                </a:cxn>
                <a:cxn ang="0">
                  <a:pos x="70" y="132"/>
                </a:cxn>
                <a:cxn ang="0">
                  <a:pos x="42" y="125"/>
                </a:cxn>
                <a:cxn ang="0">
                  <a:pos x="28" y="119"/>
                </a:cxn>
                <a:cxn ang="0">
                  <a:pos x="14" y="105"/>
                </a:cxn>
                <a:cxn ang="0">
                  <a:pos x="8" y="91"/>
                </a:cxn>
                <a:cxn ang="0">
                  <a:pos x="8" y="69"/>
                </a:cxn>
                <a:cxn ang="0">
                  <a:pos x="8" y="55"/>
                </a:cxn>
                <a:cxn ang="0">
                  <a:pos x="14" y="27"/>
                </a:cxn>
                <a:cxn ang="0">
                  <a:pos x="28" y="14"/>
                </a:cxn>
                <a:cxn ang="0">
                  <a:pos x="56" y="0"/>
                </a:cxn>
                <a:cxn ang="0">
                  <a:pos x="84" y="0"/>
                </a:cxn>
                <a:cxn ang="0">
                  <a:pos x="113" y="0"/>
                </a:cxn>
                <a:cxn ang="0">
                  <a:pos x="141" y="14"/>
                </a:cxn>
                <a:cxn ang="0">
                  <a:pos x="161" y="27"/>
                </a:cxn>
                <a:cxn ang="0">
                  <a:pos x="168" y="48"/>
                </a:cxn>
                <a:cxn ang="0">
                  <a:pos x="155" y="63"/>
                </a:cxn>
                <a:cxn ang="0">
                  <a:pos x="141" y="48"/>
                </a:cxn>
                <a:cxn ang="0">
                  <a:pos x="127" y="34"/>
                </a:cxn>
                <a:cxn ang="0">
                  <a:pos x="105" y="27"/>
                </a:cxn>
                <a:cxn ang="0">
                  <a:pos x="77" y="27"/>
                </a:cxn>
                <a:cxn ang="0">
                  <a:pos x="49" y="27"/>
                </a:cxn>
                <a:cxn ang="0">
                  <a:pos x="36" y="41"/>
                </a:cxn>
                <a:cxn ang="0">
                  <a:pos x="36" y="55"/>
                </a:cxn>
                <a:cxn ang="0">
                  <a:pos x="36" y="69"/>
                </a:cxn>
                <a:cxn ang="0">
                  <a:pos x="36" y="77"/>
                </a:cxn>
                <a:cxn ang="0">
                  <a:pos x="36" y="83"/>
                </a:cxn>
                <a:cxn ang="0">
                  <a:pos x="49" y="91"/>
                </a:cxn>
                <a:cxn ang="0">
                  <a:pos x="84" y="105"/>
                </a:cxn>
                <a:cxn ang="0">
                  <a:pos x="119" y="111"/>
                </a:cxn>
                <a:cxn ang="0">
                  <a:pos x="141" y="119"/>
                </a:cxn>
                <a:cxn ang="0">
                  <a:pos x="161" y="132"/>
                </a:cxn>
                <a:cxn ang="0">
                  <a:pos x="175" y="146"/>
                </a:cxn>
                <a:cxn ang="0">
                  <a:pos x="182" y="167"/>
                </a:cxn>
                <a:cxn ang="0">
                  <a:pos x="182" y="188"/>
                </a:cxn>
                <a:cxn ang="0">
                  <a:pos x="175" y="216"/>
                </a:cxn>
                <a:cxn ang="0">
                  <a:pos x="161" y="236"/>
                </a:cxn>
                <a:cxn ang="0">
                  <a:pos x="141" y="244"/>
                </a:cxn>
                <a:cxn ang="0">
                  <a:pos x="113" y="244"/>
                </a:cxn>
                <a:cxn ang="0">
                  <a:pos x="77" y="244"/>
                </a:cxn>
                <a:cxn ang="0">
                  <a:pos x="42" y="244"/>
                </a:cxn>
                <a:cxn ang="0">
                  <a:pos x="22" y="230"/>
                </a:cxn>
                <a:cxn ang="0">
                  <a:pos x="0" y="202"/>
                </a:cxn>
                <a:cxn ang="0">
                  <a:pos x="0" y="174"/>
                </a:cxn>
              </a:cxnLst>
              <a:rect l="0" t="0" r="r" b="b"/>
              <a:pathLst>
                <a:path w="182" h="244">
                  <a:moveTo>
                    <a:pt x="0" y="160"/>
                  </a:moveTo>
                  <a:lnTo>
                    <a:pt x="28" y="160"/>
                  </a:lnTo>
                  <a:lnTo>
                    <a:pt x="28" y="167"/>
                  </a:lnTo>
                  <a:lnTo>
                    <a:pt x="28" y="174"/>
                  </a:lnTo>
                  <a:lnTo>
                    <a:pt x="28" y="181"/>
                  </a:lnTo>
                  <a:lnTo>
                    <a:pt x="28" y="188"/>
                  </a:lnTo>
                  <a:lnTo>
                    <a:pt x="28" y="195"/>
                  </a:lnTo>
                  <a:lnTo>
                    <a:pt x="28" y="195"/>
                  </a:lnTo>
                  <a:lnTo>
                    <a:pt x="36" y="202"/>
                  </a:lnTo>
                  <a:lnTo>
                    <a:pt x="36" y="202"/>
                  </a:lnTo>
                  <a:lnTo>
                    <a:pt x="42" y="209"/>
                  </a:lnTo>
                  <a:lnTo>
                    <a:pt x="42" y="209"/>
                  </a:lnTo>
                  <a:lnTo>
                    <a:pt x="49" y="216"/>
                  </a:lnTo>
                  <a:lnTo>
                    <a:pt x="49" y="216"/>
                  </a:lnTo>
                  <a:lnTo>
                    <a:pt x="56" y="222"/>
                  </a:lnTo>
                  <a:lnTo>
                    <a:pt x="63" y="222"/>
                  </a:lnTo>
                  <a:lnTo>
                    <a:pt x="70" y="222"/>
                  </a:lnTo>
                  <a:lnTo>
                    <a:pt x="77" y="222"/>
                  </a:lnTo>
                  <a:lnTo>
                    <a:pt x="84" y="222"/>
                  </a:lnTo>
                  <a:lnTo>
                    <a:pt x="91" y="222"/>
                  </a:lnTo>
                  <a:lnTo>
                    <a:pt x="91" y="222"/>
                  </a:lnTo>
                  <a:lnTo>
                    <a:pt x="91" y="222"/>
                  </a:lnTo>
                  <a:lnTo>
                    <a:pt x="98" y="222"/>
                  </a:lnTo>
                  <a:lnTo>
                    <a:pt x="105" y="222"/>
                  </a:lnTo>
                  <a:lnTo>
                    <a:pt x="113" y="222"/>
                  </a:lnTo>
                  <a:lnTo>
                    <a:pt x="119" y="222"/>
                  </a:lnTo>
                  <a:lnTo>
                    <a:pt x="127" y="222"/>
                  </a:lnTo>
                  <a:lnTo>
                    <a:pt x="133" y="222"/>
                  </a:lnTo>
                  <a:lnTo>
                    <a:pt x="133" y="222"/>
                  </a:lnTo>
                  <a:lnTo>
                    <a:pt x="141" y="216"/>
                  </a:lnTo>
                  <a:lnTo>
                    <a:pt x="141" y="216"/>
                  </a:lnTo>
                  <a:lnTo>
                    <a:pt x="147" y="216"/>
                  </a:lnTo>
                  <a:lnTo>
                    <a:pt x="147" y="209"/>
                  </a:lnTo>
                  <a:lnTo>
                    <a:pt x="155" y="209"/>
                  </a:lnTo>
                  <a:lnTo>
                    <a:pt x="155" y="202"/>
                  </a:lnTo>
                  <a:lnTo>
                    <a:pt x="155" y="202"/>
                  </a:lnTo>
                  <a:lnTo>
                    <a:pt x="155" y="195"/>
                  </a:lnTo>
                  <a:lnTo>
                    <a:pt x="155" y="195"/>
                  </a:lnTo>
                  <a:lnTo>
                    <a:pt x="155" y="188"/>
                  </a:lnTo>
                  <a:lnTo>
                    <a:pt x="155" y="188"/>
                  </a:lnTo>
                  <a:lnTo>
                    <a:pt x="155" y="188"/>
                  </a:lnTo>
                  <a:lnTo>
                    <a:pt x="155" y="181"/>
                  </a:lnTo>
                  <a:lnTo>
                    <a:pt x="155" y="174"/>
                  </a:lnTo>
                  <a:lnTo>
                    <a:pt x="155" y="174"/>
                  </a:lnTo>
                  <a:lnTo>
                    <a:pt x="155" y="167"/>
                  </a:lnTo>
                  <a:lnTo>
                    <a:pt x="155" y="167"/>
                  </a:lnTo>
                  <a:lnTo>
                    <a:pt x="155" y="167"/>
                  </a:lnTo>
                  <a:lnTo>
                    <a:pt x="147" y="160"/>
                  </a:lnTo>
                  <a:lnTo>
                    <a:pt x="147" y="160"/>
                  </a:lnTo>
                  <a:lnTo>
                    <a:pt x="147" y="160"/>
                  </a:lnTo>
                  <a:lnTo>
                    <a:pt x="141" y="160"/>
                  </a:lnTo>
                  <a:lnTo>
                    <a:pt x="141" y="153"/>
                  </a:lnTo>
                  <a:lnTo>
                    <a:pt x="133" y="153"/>
                  </a:lnTo>
                  <a:lnTo>
                    <a:pt x="127" y="153"/>
                  </a:lnTo>
                  <a:lnTo>
                    <a:pt x="127" y="153"/>
                  </a:lnTo>
                  <a:lnTo>
                    <a:pt x="119" y="153"/>
                  </a:lnTo>
                  <a:lnTo>
                    <a:pt x="119" y="153"/>
                  </a:lnTo>
                  <a:lnTo>
                    <a:pt x="113" y="153"/>
                  </a:lnTo>
                  <a:lnTo>
                    <a:pt x="105" y="146"/>
                  </a:lnTo>
                  <a:lnTo>
                    <a:pt x="98" y="146"/>
                  </a:lnTo>
                  <a:lnTo>
                    <a:pt x="91" y="146"/>
                  </a:lnTo>
                  <a:lnTo>
                    <a:pt x="84" y="139"/>
                  </a:lnTo>
                  <a:lnTo>
                    <a:pt x="77" y="139"/>
                  </a:lnTo>
                  <a:lnTo>
                    <a:pt x="70" y="132"/>
                  </a:lnTo>
                  <a:lnTo>
                    <a:pt x="63" y="132"/>
                  </a:lnTo>
                  <a:lnTo>
                    <a:pt x="49" y="132"/>
                  </a:lnTo>
                  <a:lnTo>
                    <a:pt x="49" y="125"/>
                  </a:lnTo>
                  <a:lnTo>
                    <a:pt x="42" y="125"/>
                  </a:lnTo>
                  <a:lnTo>
                    <a:pt x="36" y="125"/>
                  </a:lnTo>
                  <a:lnTo>
                    <a:pt x="36" y="125"/>
                  </a:lnTo>
                  <a:lnTo>
                    <a:pt x="28" y="125"/>
                  </a:lnTo>
                  <a:lnTo>
                    <a:pt x="28" y="119"/>
                  </a:lnTo>
                  <a:lnTo>
                    <a:pt x="22" y="119"/>
                  </a:lnTo>
                  <a:lnTo>
                    <a:pt x="22" y="111"/>
                  </a:lnTo>
                  <a:lnTo>
                    <a:pt x="14" y="111"/>
                  </a:lnTo>
                  <a:lnTo>
                    <a:pt x="14" y="105"/>
                  </a:lnTo>
                  <a:lnTo>
                    <a:pt x="14" y="105"/>
                  </a:lnTo>
                  <a:lnTo>
                    <a:pt x="8" y="97"/>
                  </a:lnTo>
                  <a:lnTo>
                    <a:pt x="8" y="97"/>
                  </a:lnTo>
                  <a:lnTo>
                    <a:pt x="8" y="91"/>
                  </a:lnTo>
                  <a:lnTo>
                    <a:pt x="8" y="83"/>
                  </a:lnTo>
                  <a:lnTo>
                    <a:pt x="8" y="83"/>
                  </a:lnTo>
                  <a:lnTo>
                    <a:pt x="8" y="77"/>
                  </a:lnTo>
                  <a:lnTo>
                    <a:pt x="8" y="69"/>
                  </a:lnTo>
                  <a:lnTo>
                    <a:pt x="8" y="69"/>
                  </a:lnTo>
                  <a:lnTo>
                    <a:pt x="8" y="69"/>
                  </a:lnTo>
                  <a:lnTo>
                    <a:pt x="8" y="63"/>
                  </a:lnTo>
                  <a:lnTo>
                    <a:pt x="8" y="55"/>
                  </a:lnTo>
                  <a:lnTo>
                    <a:pt x="8" y="48"/>
                  </a:lnTo>
                  <a:lnTo>
                    <a:pt x="8" y="41"/>
                  </a:lnTo>
                  <a:lnTo>
                    <a:pt x="8" y="34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22" y="20"/>
                  </a:lnTo>
                  <a:lnTo>
                    <a:pt x="22" y="14"/>
                  </a:lnTo>
                  <a:lnTo>
                    <a:pt x="28" y="14"/>
                  </a:lnTo>
                  <a:lnTo>
                    <a:pt x="36" y="6"/>
                  </a:lnTo>
                  <a:lnTo>
                    <a:pt x="42" y="6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63" y="0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84" y="0"/>
                  </a:lnTo>
                  <a:lnTo>
                    <a:pt x="91" y="0"/>
                  </a:lnTo>
                  <a:lnTo>
                    <a:pt x="98" y="0"/>
                  </a:lnTo>
                  <a:lnTo>
                    <a:pt x="105" y="0"/>
                  </a:lnTo>
                  <a:lnTo>
                    <a:pt x="113" y="0"/>
                  </a:lnTo>
                  <a:lnTo>
                    <a:pt x="119" y="0"/>
                  </a:lnTo>
                  <a:lnTo>
                    <a:pt x="127" y="6"/>
                  </a:lnTo>
                  <a:lnTo>
                    <a:pt x="133" y="6"/>
                  </a:lnTo>
                  <a:lnTo>
                    <a:pt x="141" y="14"/>
                  </a:lnTo>
                  <a:lnTo>
                    <a:pt x="147" y="14"/>
                  </a:lnTo>
                  <a:lnTo>
                    <a:pt x="147" y="20"/>
                  </a:lnTo>
                  <a:lnTo>
                    <a:pt x="155" y="27"/>
                  </a:lnTo>
                  <a:lnTo>
                    <a:pt x="161" y="27"/>
                  </a:lnTo>
                  <a:lnTo>
                    <a:pt x="161" y="34"/>
                  </a:lnTo>
                  <a:lnTo>
                    <a:pt x="168" y="41"/>
                  </a:lnTo>
                  <a:lnTo>
                    <a:pt x="168" y="48"/>
                  </a:lnTo>
                  <a:lnTo>
                    <a:pt x="168" y="48"/>
                  </a:lnTo>
                  <a:lnTo>
                    <a:pt x="175" y="55"/>
                  </a:lnTo>
                  <a:lnTo>
                    <a:pt x="175" y="63"/>
                  </a:lnTo>
                  <a:lnTo>
                    <a:pt x="175" y="63"/>
                  </a:lnTo>
                  <a:lnTo>
                    <a:pt x="155" y="63"/>
                  </a:lnTo>
                  <a:lnTo>
                    <a:pt x="147" y="63"/>
                  </a:lnTo>
                  <a:lnTo>
                    <a:pt x="147" y="55"/>
                  </a:lnTo>
                  <a:lnTo>
                    <a:pt x="147" y="55"/>
                  </a:lnTo>
                  <a:lnTo>
                    <a:pt x="141" y="48"/>
                  </a:lnTo>
                  <a:lnTo>
                    <a:pt x="141" y="48"/>
                  </a:lnTo>
                  <a:lnTo>
                    <a:pt x="133" y="41"/>
                  </a:lnTo>
                  <a:lnTo>
                    <a:pt x="133" y="41"/>
                  </a:lnTo>
                  <a:lnTo>
                    <a:pt x="127" y="34"/>
                  </a:lnTo>
                  <a:lnTo>
                    <a:pt x="127" y="34"/>
                  </a:lnTo>
                  <a:lnTo>
                    <a:pt x="119" y="27"/>
                  </a:lnTo>
                  <a:lnTo>
                    <a:pt x="113" y="27"/>
                  </a:lnTo>
                  <a:lnTo>
                    <a:pt x="105" y="27"/>
                  </a:lnTo>
                  <a:lnTo>
                    <a:pt x="98" y="27"/>
                  </a:lnTo>
                  <a:lnTo>
                    <a:pt x="98" y="27"/>
                  </a:lnTo>
                  <a:lnTo>
                    <a:pt x="91" y="27"/>
                  </a:lnTo>
                  <a:lnTo>
                    <a:pt x="77" y="27"/>
                  </a:lnTo>
                  <a:lnTo>
                    <a:pt x="70" y="27"/>
                  </a:lnTo>
                  <a:lnTo>
                    <a:pt x="63" y="27"/>
                  </a:lnTo>
                  <a:lnTo>
                    <a:pt x="56" y="27"/>
                  </a:lnTo>
                  <a:lnTo>
                    <a:pt x="49" y="27"/>
                  </a:lnTo>
                  <a:lnTo>
                    <a:pt x="49" y="34"/>
                  </a:lnTo>
                  <a:lnTo>
                    <a:pt x="42" y="34"/>
                  </a:lnTo>
                  <a:lnTo>
                    <a:pt x="42" y="41"/>
                  </a:lnTo>
                  <a:lnTo>
                    <a:pt x="36" y="41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6" y="55"/>
                  </a:lnTo>
                  <a:lnTo>
                    <a:pt x="36" y="55"/>
                  </a:lnTo>
                  <a:lnTo>
                    <a:pt x="36" y="63"/>
                  </a:lnTo>
                  <a:lnTo>
                    <a:pt x="36" y="63"/>
                  </a:lnTo>
                  <a:lnTo>
                    <a:pt x="36" y="69"/>
                  </a:lnTo>
                  <a:lnTo>
                    <a:pt x="36" y="69"/>
                  </a:lnTo>
                  <a:lnTo>
                    <a:pt x="36" y="77"/>
                  </a:lnTo>
                  <a:lnTo>
                    <a:pt x="36" y="77"/>
                  </a:lnTo>
                  <a:lnTo>
                    <a:pt x="36" y="77"/>
                  </a:lnTo>
                  <a:lnTo>
                    <a:pt x="36" y="77"/>
                  </a:lnTo>
                  <a:lnTo>
                    <a:pt x="36" y="83"/>
                  </a:lnTo>
                  <a:lnTo>
                    <a:pt x="36" y="83"/>
                  </a:lnTo>
                  <a:lnTo>
                    <a:pt x="36" y="83"/>
                  </a:lnTo>
                  <a:lnTo>
                    <a:pt x="36" y="83"/>
                  </a:lnTo>
                  <a:lnTo>
                    <a:pt x="36" y="83"/>
                  </a:lnTo>
                  <a:lnTo>
                    <a:pt x="36" y="91"/>
                  </a:lnTo>
                  <a:lnTo>
                    <a:pt x="42" y="91"/>
                  </a:lnTo>
                  <a:lnTo>
                    <a:pt x="49" y="91"/>
                  </a:lnTo>
                  <a:lnTo>
                    <a:pt x="56" y="97"/>
                  </a:lnTo>
                  <a:lnTo>
                    <a:pt x="63" y="97"/>
                  </a:lnTo>
                  <a:lnTo>
                    <a:pt x="70" y="97"/>
                  </a:lnTo>
                  <a:lnTo>
                    <a:pt x="84" y="105"/>
                  </a:lnTo>
                  <a:lnTo>
                    <a:pt x="91" y="105"/>
                  </a:lnTo>
                  <a:lnTo>
                    <a:pt x="105" y="111"/>
                  </a:lnTo>
                  <a:lnTo>
                    <a:pt x="113" y="111"/>
                  </a:lnTo>
                  <a:lnTo>
                    <a:pt x="119" y="111"/>
                  </a:lnTo>
                  <a:lnTo>
                    <a:pt x="127" y="119"/>
                  </a:lnTo>
                  <a:lnTo>
                    <a:pt x="133" y="119"/>
                  </a:lnTo>
                  <a:lnTo>
                    <a:pt x="141" y="119"/>
                  </a:lnTo>
                  <a:lnTo>
                    <a:pt x="141" y="119"/>
                  </a:lnTo>
                  <a:lnTo>
                    <a:pt x="147" y="125"/>
                  </a:lnTo>
                  <a:lnTo>
                    <a:pt x="147" y="125"/>
                  </a:lnTo>
                  <a:lnTo>
                    <a:pt x="155" y="132"/>
                  </a:lnTo>
                  <a:lnTo>
                    <a:pt x="161" y="132"/>
                  </a:lnTo>
                  <a:lnTo>
                    <a:pt x="168" y="132"/>
                  </a:lnTo>
                  <a:lnTo>
                    <a:pt x="168" y="139"/>
                  </a:lnTo>
                  <a:lnTo>
                    <a:pt x="175" y="146"/>
                  </a:lnTo>
                  <a:lnTo>
                    <a:pt x="175" y="146"/>
                  </a:lnTo>
                  <a:lnTo>
                    <a:pt x="182" y="153"/>
                  </a:lnTo>
                  <a:lnTo>
                    <a:pt x="182" y="160"/>
                  </a:lnTo>
                  <a:lnTo>
                    <a:pt x="182" y="160"/>
                  </a:lnTo>
                  <a:lnTo>
                    <a:pt x="182" y="167"/>
                  </a:lnTo>
                  <a:lnTo>
                    <a:pt x="182" y="174"/>
                  </a:lnTo>
                  <a:lnTo>
                    <a:pt x="182" y="181"/>
                  </a:lnTo>
                  <a:lnTo>
                    <a:pt x="182" y="181"/>
                  </a:lnTo>
                  <a:lnTo>
                    <a:pt x="182" y="188"/>
                  </a:lnTo>
                  <a:lnTo>
                    <a:pt x="182" y="195"/>
                  </a:lnTo>
                  <a:lnTo>
                    <a:pt x="182" y="202"/>
                  </a:lnTo>
                  <a:lnTo>
                    <a:pt x="182" y="209"/>
                  </a:lnTo>
                  <a:lnTo>
                    <a:pt x="175" y="216"/>
                  </a:lnTo>
                  <a:lnTo>
                    <a:pt x="175" y="222"/>
                  </a:lnTo>
                  <a:lnTo>
                    <a:pt x="168" y="230"/>
                  </a:lnTo>
                  <a:lnTo>
                    <a:pt x="161" y="230"/>
                  </a:lnTo>
                  <a:lnTo>
                    <a:pt x="161" y="236"/>
                  </a:lnTo>
                  <a:lnTo>
                    <a:pt x="155" y="236"/>
                  </a:lnTo>
                  <a:lnTo>
                    <a:pt x="147" y="244"/>
                  </a:lnTo>
                  <a:lnTo>
                    <a:pt x="147" y="244"/>
                  </a:lnTo>
                  <a:lnTo>
                    <a:pt x="141" y="244"/>
                  </a:lnTo>
                  <a:lnTo>
                    <a:pt x="133" y="244"/>
                  </a:lnTo>
                  <a:lnTo>
                    <a:pt x="127" y="244"/>
                  </a:lnTo>
                  <a:lnTo>
                    <a:pt x="119" y="244"/>
                  </a:lnTo>
                  <a:lnTo>
                    <a:pt x="113" y="244"/>
                  </a:lnTo>
                  <a:lnTo>
                    <a:pt x="105" y="244"/>
                  </a:lnTo>
                  <a:lnTo>
                    <a:pt x="98" y="244"/>
                  </a:lnTo>
                  <a:lnTo>
                    <a:pt x="84" y="244"/>
                  </a:lnTo>
                  <a:lnTo>
                    <a:pt x="77" y="244"/>
                  </a:lnTo>
                  <a:lnTo>
                    <a:pt x="63" y="244"/>
                  </a:lnTo>
                  <a:lnTo>
                    <a:pt x="56" y="244"/>
                  </a:lnTo>
                  <a:lnTo>
                    <a:pt x="49" y="244"/>
                  </a:lnTo>
                  <a:lnTo>
                    <a:pt x="42" y="244"/>
                  </a:lnTo>
                  <a:lnTo>
                    <a:pt x="36" y="244"/>
                  </a:lnTo>
                  <a:lnTo>
                    <a:pt x="28" y="236"/>
                  </a:lnTo>
                  <a:lnTo>
                    <a:pt x="22" y="230"/>
                  </a:lnTo>
                  <a:lnTo>
                    <a:pt x="22" y="230"/>
                  </a:lnTo>
                  <a:lnTo>
                    <a:pt x="14" y="222"/>
                  </a:lnTo>
                  <a:lnTo>
                    <a:pt x="8" y="216"/>
                  </a:lnTo>
                  <a:lnTo>
                    <a:pt x="8" y="209"/>
                  </a:lnTo>
                  <a:lnTo>
                    <a:pt x="0" y="202"/>
                  </a:lnTo>
                  <a:lnTo>
                    <a:pt x="0" y="195"/>
                  </a:lnTo>
                  <a:lnTo>
                    <a:pt x="0" y="188"/>
                  </a:lnTo>
                  <a:lnTo>
                    <a:pt x="0" y="181"/>
                  </a:lnTo>
                  <a:lnTo>
                    <a:pt x="0" y="174"/>
                  </a:lnTo>
                  <a:lnTo>
                    <a:pt x="0" y="167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5022" name="Freeform 350"/>
            <p:cNvSpPr>
              <a:spLocks noEditPoints="1"/>
            </p:cNvSpPr>
            <p:nvPr/>
          </p:nvSpPr>
          <p:spPr bwMode="auto">
            <a:xfrm>
              <a:off x="5148" y="547"/>
              <a:ext cx="87" cy="1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4" y="6"/>
                </a:cxn>
                <a:cxn ang="0">
                  <a:pos x="98" y="6"/>
                </a:cxn>
                <a:cxn ang="0">
                  <a:pos x="104" y="6"/>
                </a:cxn>
                <a:cxn ang="0">
                  <a:pos x="112" y="6"/>
                </a:cxn>
                <a:cxn ang="0">
                  <a:pos x="118" y="6"/>
                </a:cxn>
                <a:cxn ang="0">
                  <a:pos x="118" y="6"/>
                </a:cxn>
                <a:cxn ang="0">
                  <a:pos x="126" y="14"/>
                </a:cxn>
                <a:cxn ang="0">
                  <a:pos x="139" y="14"/>
                </a:cxn>
                <a:cxn ang="0">
                  <a:pos x="146" y="20"/>
                </a:cxn>
                <a:cxn ang="0">
                  <a:pos x="153" y="27"/>
                </a:cxn>
                <a:cxn ang="0">
                  <a:pos x="160" y="34"/>
                </a:cxn>
                <a:cxn ang="0">
                  <a:pos x="167" y="41"/>
                </a:cxn>
                <a:cxn ang="0">
                  <a:pos x="174" y="48"/>
                </a:cxn>
                <a:cxn ang="0">
                  <a:pos x="174" y="63"/>
                </a:cxn>
                <a:cxn ang="0">
                  <a:pos x="174" y="77"/>
                </a:cxn>
                <a:cxn ang="0">
                  <a:pos x="174" y="91"/>
                </a:cxn>
                <a:cxn ang="0">
                  <a:pos x="174" y="105"/>
                </a:cxn>
                <a:cxn ang="0">
                  <a:pos x="167" y="111"/>
                </a:cxn>
                <a:cxn ang="0">
                  <a:pos x="160" y="125"/>
                </a:cxn>
                <a:cxn ang="0">
                  <a:pos x="146" y="139"/>
                </a:cxn>
                <a:cxn ang="0">
                  <a:pos x="132" y="146"/>
                </a:cxn>
                <a:cxn ang="0">
                  <a:pos x="104" y="146"/>
                </a:cxn>
                <a:cxn ang="0">
                  <a:pos x="84" y="146"/>
                </a:cxn>
                <a:cxn ang="0">
                  <a:pos x="28" y="244"/>
                </a:cxn>
                <a:cxn ang="0">
                  <a:pos x="28" y="119"/>
                </a:cxn>
                <a:cxn ang="0">
                  <a:pos x="98" y="119"/>
                </a:cxn>
                <a:cxn ang="0">
                  <a:pos x="112" y="119"/>
                </a:cxn>
                <a:cxn ang="0">
                  <a:pos x="126" y="119"/>
                </a:cxn>
                <a:cxn ang="0">
                  <a:pos x="132" y="111"/>
                </a:cxn>
                <a:cxn ang="0">
                  <a:pos x="139" y="105"/>
                </a:cxn>
                <a:cxn ang="0">
                  <a:pos x="146" y="97"/>
                </a:cxn>
                <a:cxn ang="0">
                  <a:pos x="146" y="91"/>
                </a:cxn>
                <a:cxn ang="0">
                  <a:pos x="146" y="83"/>
                </a:cxn>
                <a:cxn ang="0">
                  <a:pos x="146" y="77"/>
                </a:cxn>
                <a:cxn ang="0">
                  <a:pos x="146" y="69"/>
                </a:cxn>
                <a:cxn ang="0">
                  <a:pos x="146" y="55"/>
                </a:cxn>
                <a:cxn ang="0">
                  <a:pos x="139" y="48"/>
                </a:cxn>
                <a:cxn ang="0">
                  <a:pos x="132" y="41"/>
                </a:cxn>
                <a:cxn ang="0">
                  <a:pos x="126" y="41"/>
                </a:cxn>
                <a:cxn ang="0">
                  <a:pos x="118" y="41"/>
                </a:cxn>
                <a:cxn ang="0">
                  <a:pos x="112" y="41"/>
                </a:cxn>
                <a:cxn ang="0">
                  <a:pos x="112" y="41"/>
                </a:cxn>
                <a:cxn ang="0">
                  <a:pos x="104" y="34"/>
                </a:cxn>
                <a:cxn ang="0">
                  <a:pos x="98" y="34"/>
                </a:cxn>
                <a:cxn ang="0">
                  <a:pos x="98" y="34"/>
                </a:cxn>
                <a:cxn ang="0">
                  <a:pos x="90" y="34"/>
                </a:cxn>
                <a:cxn ang="0">
                  <a:pos x="28" y="119"/>
                </a:cxn>
              </a:cxnLst>
              <a:rect l="0" t="0" r="r" b="b"/>
              <a:pathLst>
                <a:path w="174" h="244">
                  <a:moveTo>
                    <a:pt x="0" y="244"/>
                  </a:moveTo>
                  <a:lnTo>
                    <a:pt x="0" y="0"/>
                  </a:lnTo>
                  <a:lnTo>
                    <a:pt x="84" y="0"/>
                  </a:lnTo>
                  <a:lnTo>
                    <a:pt x="84" y="6"/>
                  </a:lnTo>
                  <a:lnTo>
                    <a:pt x="90" y="6"/>
                  </a:lnTo>
                  <a:lnTo>
                    <a:pt x="98" y="6"/>
                  </a:lnTo>
                  <a:lnTo>
                    <a:pt x="98" y="6"/>
                  </a:lnTo>
                  <a:lnTo>
                    <a:pt x="104" y="6"/>
                  </a:lnTo>
                  <a:lnTo>
                    <a:pt x="104" y="6"/>
                  </a:lnTo>
                  <a:lnTo>
                    <a:pt x="112" y="6"/>
                  </a:lnTo>
                  <a:lnTo>
                    <a:pt x="112" y="6"/>
                  </a:lnTo>
                  <a:lnTo>
                    <a:pt x="118" y="6"/>
                  </a:lnTo>
                  <a:lnTo>
                    <a:pt x="118" y="6"/>
                  </a:lnTo>
                  <a:lnTo>
                    <a:pt x="118" y="6"/>
                  </a:lnTo>
                  <a:lnTo>
                    <a:pt x="118" y="14"/>
                  </a:lnTo>
                  <a:lnTo>
                    <a:pt x="126" y="14"/>
                  </a:lnTo>
                  <a:lnTo>
                    <a:pt x="132" y="14"/>
                  </a:lnTo>
                  <a:lnTo>
                    <a:pt x="139" y="14"/>
                  </a:lnTo>
                  <a:lnTo>
                    <a:pt x="139" y="14"/>
                  </a:lnTo>
                  <a:lnTo>
                    <a:pt x="146" y="20"/>
                  </a:lnTo>
                  <a:lnTo>
                    <a:pt x="146" y="20"/>
                  </a:lnTo>
                  <a:lnTo>
                    <a:pt x="153" y="27"/>
                  </a:lnTo>
                  <a:lnTo>
                    <a:pt x="153" y="27"/>
                  </a:lnTo>
                  <a:lnTo>
                    <a:pt x="160" y="34"/>
                  </a:lnTo>
                  <a:lnTo>
                    <a:pt x="160" y="34"/>
                  </a:lnTo>
                  <a:lnTo>
                    <a:pt x="167" y="41"/>
                  </a:lnTo>
                  <a:lnTo>
                    <a:pt x="167" y="48"/>
                  </a:lnTo>
                  <a:lnTo>
                    <a:pt x="174" y="48"/>
                  </a:lnTo>
                  <a:lnTo>
                    <a:pt x="174" y="55"/>
                  </a:lnTo>
                  <a:lnTo>
                    <a:pt x="174" y="63"/>
                  </a:lnTo>
                  <a:lnTo>
                    <a:pt x="174" y="69"/>
                  </a:lnTo>
                  <a:lnTo>
                    <a:pt x="174" y="77"/>
                  </a:lnTo>
                  <a:lnTo>
                    <a:pt x="174" y="77"/>
                  </a:lnTo>
                  <a:lnTo>
                    <a:pt x="174" y="91"/>
                  </a:lnTo>
                  <a:lnTo>
                    <a:pt x="174" y="97"/>
                  </a:lnTo>
                  <a:lnTo>
                    <a:pt x="174" y="105"/>
                  </a:lnTo>
                  <a:lnTo>
                    <a:pt x="167" y="105"/>
                  </a:lnTo>
                  <a:lnTo>
                    <a:pt x="167" y="111"/>
                  </a:lnTo>
                  <a:lnTo>
                    <a:pt x="167" y="119"/>
                  </a:lnTo>
                  <a:lnTo>
                    <a:pt x="160" y="125"/>
                  </a:lnTo>
                  <a:lnTo>
                    <a:pt x="153" y="132"/>
                  </a:lnTo>
                  <a:lnTo>
                    <a:pt x="146" y="139"/>
                  </a:lnTo>
                  <a:lnTo>
                    <a:pt x="139" y="139"/>
                  </a:lnTo>
                  <a:lnTo>
                    <a:pt x="132" y="146"/>
                  </a:lnTo>
                  <a:lnTo>
                    <a:pt x="118" y="146"/>
                  </a:lnTo>
                  <a:lnTo>
                    <a:pt x="104" y="146"/>
                  </a:lnTo>
                  <a:lnTo>
                    <a:pt x="98" y="146"/>
                  </a:lnTo>
                  <a:lnTo>
                    <a:pt x="84" y="146"/>
                  </a:lnTo>
                  <a:lnTo>
                    <a:pt x="28" y="146"/>
                  </a:lnTo>
                  <a:lnTo>
                    <a:pt x="28" y="244"/>
                  </a:lnTo>
                  <a:lnTo>
                    <a:pt x="0" y="244"/>
                  </a:lnTo>
                  <a:close/>
                  <a:moveTo>
                    <a:pt x="28" y="119"/>
                  </a:moveTo>
                  <a:lnTo>
                    <a:pt x="90" y="119"/>
                  </a:lnTo>
                  <a:lnTo>
                    <a:pt x="98" y="119"/>
                  </a:lnTo>
                  <a:lnTo>
                    <a:pt x="104" y="119"/>
                  </a:lnTo>
                  <a:lnTo>
                    <a:pt x="112" y="119"/>
                  </a:lnTo>
                  <a:lnTo>
                    <a:pt x="118" y="119"/>
                  </a:lnTo>
                  <a:lnTo>
                    <a:pt x="126" y="119"/>
                  </a:lnTo>
                  <a:lnTo>
                    <a:pt x="132" y="119"/>
                  </a:lnTo>
                  <a:lnTo>
                    <a:pt x="132" y="111"/>
                  </a:lnTo>
                  <a:lnTo>
                    <a:pt x="139" y="111"/>
                  </a:lnTo>
                  <a:lnTo>
                    <a:pt x="139" y="105"/>
                  </a:lnTo>
                  <a:lnTo>
                    <a:pt x="146" y="105"/>
                  </a:lnTo>
                  <a:lnTo>
                    <a:pt x="146" y="97"/>
                  </a:lnTo>
                  <a:lnTo>
                    <a:pt x="146" y="97"/>
                  </a:lnTo>
                  <a:lnTo>
                    <a:pt x="146" y="91"/>
                  </a:lnTo>
                  <a:lnTo>
                    <a:pt x="146" y="83"/>
                  </a:lnTo>
                  <a:lnTo>
                    <a:pt x="146" y="83"/>
                  </a:lnTo>
                  <a:lnTo>
                    <a:pt x="146" y="83"/>
                  </a:lnTo>
                  <a:lnTo>
                    <a:pt x="146" y="77"/>
                  </a:lnTo>
                  <a:lnTo>
                    <a:pt x="146" y="69"/>
                  </a:lnTo>
                  <a:lnTo>
                    <a:pt x="146" y="69"/>
                  </a:lnTo>
                  <a:lnTo>
                    <a:pt x="146" y="63"/>
                  </a:lnTo>
                  <a:lnTo>
                    <a:pt x="146" y="55"/>
                  </a:lnTo>
                  <a:lnTo>
                    <a:pt x="139" y="55"/>
                  </a:lnTo>
                  <a:lnTo>
                    <a:pt x="139" y="48"/>
                  </a:lnTo>
                  <a:lnTo>
                    <a:pt x="132" y="48"/>
                  </a:lnTo>
                  <a:lnTo>
                    <a:pt x="132" y="41"/>
                  </a:lnTo>
                  <a:lnTo>
                    <a:pt x="126" y="41"/>
                  </a:lnTo>
                  <a:lnTo>
                    <a:pt x="126" y="41"/>
                  </a:lnTo>
                  <a:lnTo>
                    <a:pt x="126" y="41"/>
                  </a:lnTo>
                  <a:lnTo>
                    <a:pt x="118" y="41"/>
                  </a:lnTo>
                  <a:lnTo>
                    <a:pt x="118" y="41"/>
                  </a:lnTo>
                  <a:lnTo>
                    <a:pt x="112" y="41"/>
                  </a:lnTo>
                  <a:lnTo>
                    <a:pt x="112" y="41"/>
                  </a:lnTo>
                  <a:lnTo>
                    <a:pt x="112" y="41"/>
                  </a:lnTo>
                  <a:lnTo>
                    <a:pt x="112" y="34"/>
                  </a:lnTo>
                  <a:lnTo>
                    <a:pt x="104" y="34"/>
                  </a:lnTo>
                  <a:lnTo>
                    <a:pt x="104" y="34"/>
                  </a:lnTo>
                  <a:lnTo>
                    <a:pt x="98" y="34"/>
                  </a:lnTo>
                  <a:lnTo>
                    <a:pt x="98" y="34"/>
                  </a:lnTo>
                  <a:lnTo>
                    <a:pt x="98" y="34"/>
                  </a:lnTo>
                  <a:lnTo>
                    <a:pt x="90" y="34"/>
                  </a:lnTo>
                  <a:lnTo>
                    <a:pt x="90" y="34"/>
                  </a:lnTo>
                  <a:lnTo>
                    <a:pt x="28" y="27"/>
                  </a:lnTo>
                  <a:lnTo>
                    <a:pt x="28" y="1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5023" name="Freeform 351"/>
            <p:cNvSpPr>
              <a:spLocks noEditPoints="1"/>
            </p:cNvSpPr>
            <p:nvPr/>
          </p:nvSpPr>
          <p:spPr bwMode="auto">
            <a:xfrm>
              <a:off x="5308" y="512"/>
              <a:ext cx="101" cy="157"/>
            </a:xfrm>
            <a:custGeom>
              <a:avLst/>
              <a:gdLst/>
              <a:ahLst/>
              <a:cxnLst>
                <a:cxn ang="0">
                  <a:pos x="195" y="258"/>
                </a:cxn>
                <a:cxn ang="0">
                  <a:pos x="181" y="279"/>
                </a:cxn>
                <a:cxn ang="0">
                  <a:pos x="159" y="300"/>
                </a:cxn>
                <a:cxn ang="0">
                  <a:pos x="145" y="314"/>
                </a:cxn>
                <a:cxn ang="0">
                  <a:pos x="118" y="314"/>
                </a:cxn>
                <a:cxn ang="0">
                  <a:pos x="90" y="314"/>
                </a:cxn>
                <a:cxn ang="0">
                  <a:pos x="62" y="314"/>
                </a:cxn>
                <a:cxn ang="0">
                  <a:pos x="34" y="306"/>
                </a:cxn>
                <a:cxn ang="0">
                  <a:pos x="20" y="286"/>
                </a:cxn>
                <a:cxn ang="0">
                  <a:pos x="6" y="265"/>
                </a:cxn>
                <a:cxn ang="0">
                  <a:pos x="0" y="230"/>
                </a:cxn>
                <a:cxn ang="0">
                  <a:pos x="0" y="202"/>
                </a:cxn>
                <a:cxn ang="0">
                  <a:pos x="0" y="167"/>
                </a:cxn>
                <a:cxn ang="0">
                  <a:pos x="6" y="133"/>
                </a:cxn>
                <a:cxn ang="0">
                  <a:pos x="20" y="104"/>
                </a:cxn>
                <a:cxn ang="0">
                  <a:pos x="34" y="90"/>
                </a:cxn>
                <a:cxn ang="0">
                  <a:pos x="62" y="70"/>
                </a:cxn>
                <a:cxn ang="0">
                  <a:pos x="90" y="70"/>
                </a:cxn>
                <a:cxn ang="0">
                  <a:pos x="111" y="70"/>
                </a:cxn>
                <a:cxn ang="0">
                  <a:pos x="139" y="76"/>
                </a:cxn>
                <a:cxn ang="0">
                  <a:pos x="159" y="90"/>
                </a:cxn>
                <a:cxn ang="0">
                  <a:pos x="173" y="111"/>
                </a:cxn>
                <a:cxn ang="0">
                  <a:pos x="187" y="133"/>
                </a:cxn>
                <a:cxn ang="0">
                  <a:pos x="159" y="139"/>
                </a:cxn>
                <a:cxn ang="0">
                  <a:pos x="145" y="125"/>
                </a:cxn>
                <a:cxn ang="0">
                  <a:pos x="139" y="111"/>
                </a:cxn>
                <a:cxn ang="0">
                  <a:pos x="125" y="97"/>
                </a:cxn>
                <a:cxn ang="0">
                  <a:pos x="111" y="97"/>
                </a:cxn>
                <a:cxn ang="0">
                  <a:pos x="90" y="97"/>
                </a:cxn>
                <a:cxn ang="0">
                  <a:pos x="69" y="97"/>
                </a:cxn>
                <a:cxn ang="0">
                  <a:pos x="48" y="111"/>
                </a:cxn>
                <a:cxn ang="0">
                  <a:pos x="41" y="125"/>
                </a:cxn>
                <a:cxn ang="0">
                  <a:pos x="27" y="147"/>
                </a:cxn>
                <a:cxn ang="0">
                  <a:pos x="27" y="175"/>
                </a:cxn>
                <a:cxn ang="0">
                  <a:pos x="27" y="195"/>
                </a:cxn>
                <a:cxn ang="0">
                  <a:pos x="27" y="223"/>
                </a:cxn>
                <a:cxn ang="0">
                  <a:pos x="27" y="251"/>
                </a:cxn>
                <a:cxn ang="0">
                  <a:pos x="41" y="272"/>
                </a:cxn>
                <a:cxn ang="0">
                  <a:pos x="48" y="286"/>
                </a:cxn>
                <a:cxn ang="0">
                  <a:pos x="69" y="292"/>
                </a:cxn>
                <a:cxn ang="0">
                  <a:pos x="90" y="292"/>
                </a:cxn>
                <a:cxn ang="0">
                  <a:pos x="111" y="292"/>
                </a:cxn>
                <a:cxn ang="0">
                  <a:pos x="125" y="292"/>
                </a:cxn>
                <a:cxn ang="0">
                  <a:pos x="145" y="279"/>
                </a:cxn>
                <a:cxn ang="0">
                  <a:pos x="159" y="265"/>
                </a:cxn>
                <a:cxn ang="0">
                  <a:pos x="167" y="244"/>
                </a:cxn>
                <a:cxn ang="0">
                  <a:pos x="97" y="34"/>
                </a:cxn>
                <a:cxn ang="0">
                  <a:pos x="111" y="48"/>
                </a:cxn>
                <a:cxn ang="0">
                  <a:pos x="76" y="0"/>
                </a:cxn>
              </a:cxnLst>
              <a:rect l="0" t="0" r="r" b="b"/>
              <a:pathLst>
                <a:path w="201" h="314">
                  <a:moveTo>
                    <a:pt x="173" y="230"/>
                  </a:moveTo>
                  <a:lnTo>
                    <a:pt x="201" y="244"/>
                  </a:lnTo>
                  <a:lnTo>
                    <a:pt x="195" y="258"/>
                  </a:lnTo>
                  <a:lnTo>
                    <a:pt x="187" y="265"/>
                  </a:lnTo>
                  <a:lnTo>
                    <a:pt x="187" y="272"/>
                  </a:lnTo>
                  <a:lnTo>
                    <a:pt x="181" y="279"/>
                  </a:lnTo>
                  <a:lnTo>
                    <a:pt x="173" y="286"/>
                  </a:lnTo>
                  <a:lnTo>
                    <a:pt x="167" y="292"/>
                  </a:lnTo>
                  <a:lnTo>
                    <a:pt x="159" y="300"/>
                  </a:lnTo>
                  <a:lnTo>
                    <a:pt x="159" y="306"/>
                  </a:lnTo>
                  <a:lnTo>
                    <a:pt x="153" y="314"/>
                  </a:lnTo>
                  <a:lnTo>
                    <a:pt x="145" y="314"/>
                  </a:lnTo>
                  <a:lnTo>
                    <a:pt x="131" y="314"/>
                  </a:lnTo>
                  <a:lnTo>
                    <a:pt x="125" y="314"/>
                  </a:lnTo>
                  <a:lnTo>
                    <a:pt x="118" y="314"/>
                  </a:lnTo>
                  <a:lnTo>
                    <a:pt x="111" y="314"/>
                  </a:lnTo>
                  <a:lnTo>
                    <a:pt x="104" y="314"/>
                  </a:lnTo>
                  <a:lnTo>
                    <a:pt x="90" y="314"/>
                  </a:lnTo>
                  <a:lnTo>
                    <a:pt x="76" y="314"/>
                  </a:lnTo>
                  <a:lnTo>
                    <a:pt x="69" y="314"/>
                  </a:lnTo>
                  <a:lnTo>
                    <a:pt x="62" y="314"/>
                  </a:lnTo>
                  <a:lnTo>
                    <a:pt x="55" y="314"/>
                  </a:lnTo>
                  <a:lnTo>
                    <a:pt x="41" y="314"/>
                  </a:lnTo>
                  <a:lnTo>
                    <a:pt x="34" y="306"/>
                  </a:lnTo>
                  <a:lnTo>
                    <a:pt x="27" y="300"/>
                  </a:lnTo>
                  <a:lnTo>
                    <a:pt x="20" y="292"/>
                  </a:lnTo>
                  <a:lnTo>
                    <a:pt x="20" y="286"/>
                  </a:lnTo>
                  <a:lnTo>
                    <a:pt x="14" y="279"/>
                  </a:lnTo>
                  <a:lnTo>
                    <a:pt x="6" y="272"/>
                  </a:lnTo>
                  <a:lnTo>
                    <a:pt x="6" y="265"/>
                  </a:lnTo>
                  <a:lnTo>
                    <a:pt x="0" y="251"/>
                  </a:lnTo>
                  <a:lnTo>
                    <a:pt x="0" y="244"/>
                  </a:lnTo>
                  <a:lnTo>
                    <a:pt x="0" y="230"/>
                  </a:lnTo>
                  <a:lnTo>
                    <a:pt x="0" y="223"/>
                  </a:lnTo>
                  <a:lnTo>
                    <a:pt x="0" y="209"/>
                  </a:lnTo>
                  <a:lnTo>
                    <a:pt x="0" y="202"/>
                  </a:lnTo>
                  <a:lnTo>
                    <a:pt x="0" y="189"/>
                  </a:lnTo>
                  <a:lnTo>
                    <a:pt x="0" y="175"/>
                  </a:lnTo>
                  <a:lnTo>
                    <a:pt x="0" y="167"/>
                  </a:lnTo>
                  <a:lnTo>
                    <a:pt x="0" y="153"/>
                  </a:lnTo>
                  <a:lnTo>
                    <a:pt x="0" y="139"/>
                  </a:lnTo>
                  <a:lnTo>
                    <a:pt x="6" y="133"/>
                  </a:lnTo>
                  <a:lnTo>
                    <a:pt x="6" y="125"/>
                  </a:lnTo>
                  <a:lnTo>
                    <a:pt x="14" y="111"/>
                  </a:lnTo>
                  <a:lnTo>
                    <a:pt x="20" y="104"/>
                  </a:lnTo>
                  <a:lnTo>
                    <a:pt x="20" y="97"/>
                  </a:lnTo>
                  <a:lnTo>
                    <a:pt x="27" y="90"/>
                  </a:lnTo>
                  <a:lnTo>
                    <a:pt x="34" y="90"/>
                  </a:lnTo>
                  <a:lnTo>
                    <a:pt x="41" y="84"/>
                  </a:lnTo>
                  <a:lnTo>
                    <a:pt x="55" y="76"/>
                  </a:lnTo>
                  <a:lnTo>
                    <a:pt x="62" y="70"/>
                  </a:lnTo>
                  <a:lnTo>
                    <a:pt x="69" y="70"/>
                  </a:lnTo>
                  <a:lnTo>
                    <a:pt x="76" y="70"/>
                  </a:lnTo>
                  <a:lnTo>
                    <a:pt x="90" y="70"/>
                  </a:lnTo>
                  <a:lnTo>
                    <a:pt x="97" y="70"/>
                  </a:lnTo>
                  <a:lnTo>
                    <a:pt x="104" y="70"/>
                  </a:lnTo>
                  <a:lnTo>
                    <a:pt x="111" y="70"/>
                  </a:lnTo>
                  <a:lnTo>
                    <a:pt x="125" y="70"/>
                  </a:lnTo>
                  <a:lnTo>
                    <a:pt x="131" y="76"/>
                  </a:lnTo>
                  <a:lnTo>
                    <a:pt x="139" y="76"/>
                  </a:lnTo>
                  <a:lnTo>
                    <a:pt x="145" y="76"/>
                  </a:lnTo>
                  <a:lnTo>
                    <a:pt x="153" y="84"/>
                  </a:lnTo>
                  <a:lnTo>
                    <a:pt x="159" y="90"/>
                  </a:lnTo>
                  <a:lnTo>
                    <a:pt x="167" y="97"/>
                  </a:lnTo>
                  <a:lnTo>
                    <a:pt x="167" y="104"/>
                  </a:lnTo>
                  <a:lnTo>
                    <a:pt x="173" y="111"/>
                  </a:lnTo>
                  <a:lnTo>
                    <a:pt x="181" y="118"/>
                  </a:lnTo>
                  <a:lnTo>
                    <a:pt x="181" y="125"/>
                  </a:lnTo>
                  <a:lnTo>
                    <a:pt x="187" y="133"/>
                  </a:lnTo>
                  <a:lnTo>
                    <a:pt x="187" y="139"/>
                  </a:lnTo>
                  <a:lnTo>
                    <a:pt x="167" y="147"/>
                  </a:lnTo>
                  <a:lnTo>
                    <a:pt x="159" y="139"/>
                  </a:lnTo>
                  <a:lnTo>
                    <a:pt x="153" y="139"/>
                  </a:lnTo>
                  <a:lnTo>
                    <a:pt x="153" y="133"/>
                  </a:lnTo>
                  <a:lnTo>
                    <a:pt x="145" y="125"/>
                  </a:lnTo>
                  <a:lnTo>
                    <a:pt x="145" y="118"/>
                  </a:lnTo>
                  <a:lnTo>
                    <a:pt x="139" y="111"/>
                  </a:lnTo>
                  <a:lnTo>
                    <a:pt x="139" y="111"/>
                  </a:lnTo>
                  <a:lnTo>
                    <a:pt x="131" y="104"/>
                  </a:lnTo>
                  <a:lnTo>
                    <a:pt x="131" y="104"/>
                  </a:lnTo>
                  <a:lnTo>
                    <a:pt x="125" y="97"/>
                  </a:lnTo>
                  <a:lnTo>
                    <a:pt x="118" y="97"/>
                  </a:lnTo>
                  <a:lnTo>
                    <a:pt x="118" y="97"/>
                  </a:lnTo>
                  <a:lnTo>
                    <a:pt x="111" y="97"/>
                  </a:lnTo>
                  <a:lnTo>
                    <a:pt x="104" y="97"/>
                  </a:lnTo>
                  <a:lnTo>
                    <a:pt x="104" y="97"/>
                  </a:lnTo>
                  <a:lnTo>
                    <a:pt x="90" y="97"/>
                  </a:lnTo>
                  <a:lnTo>
                    <a:pt x="83" y="97"/>
                  </a:lnTo>
                  <a:lnTo>
                    <a:pt x="76" y="97"/>
                  </a:lnTo>
                  <a:lnTo>
                    <a:pt x="69" y="97"/>
                  </a:lnTo>
                  <a:lnTo>
                    <a:pt x="62" y="104"/>
                  </a:lnTo>
                  <a:lnTo>
                    <a:pt x="55" y="104"/>
                  </a:lnTo>
                  <a:lnTo>
                    <a:pt x="48" y="111"/>
                  </a:lnTo>
                  <a:lnTo>
                    <a:pt x="48" y="118"/>
                  </a:lnTo>
                  <a:lnTo>
                    <a:pt x="41" y="118"/>
                  </a:lnTo>
                  <a:lnTo>
                    <a:pt x="41" y="125"/>
                  </a:lnTo>
                  <a:lnTo>
                    <a:pt x="34" y="133"/>
                  </a:lnTo>
                  <a:lnTo>
                    <a:pt x="34" y="139"/>
                  </a:lnTo>
                  <a:lnTo>
                    <a:pt x="27" y="147"/>
                  </a:lnTo>
                  <a:lnTo>
                    <a:pt x="27" y="153"/>
                  </a:lnTo>
                  <a:lnTo>
                    <a:pt x="27" y="167"/>
                  </a:lnTo>
                  <a:lnTo>
                    <a:pt x="27" y="175"/>
                  </a:lnTo>
                  <a:lnTo>
                    <a:pt x="27" y="181"/>
                  </a:lnTo>
                  <a:lnTo>
                    <a:pt x="27" y="189"/>
                  </a:lnTo>
                  <a:lnTo>
                    <a:pt x="27" y="195"/>
                  </a:lnTo>
                  <a:lnTo>
                    <a:pt x="27" y="209"/>
                  </a:lnTo>
                  <a:lnTo>
                    <a:pt x="27" y="216"/>
                  </a:lnTo>
                  <a:lnTo>
                    <a:pt x="27" y="223"/>
                  </a:lnTo>
                  <a:lnTo>
                    <a:pt x="27" y="230"/>
                  </a:lnTo>
                  <a:lnTo>
                    <a:pt x="27" y="244"/>
                  </a:lnTo>
                  <a:lnTo>
                    <a:pt x="27" y="251"/>
                  </a:lnTo>
                  <a:lnTo>
                    <a:pt x="34" y="258"/>
                  </a:lnTo>
                  <a:lnTo>
                    <a:pt x="34" y="265"/>
                  </a:lnTo>
                  <a:lnTo>
                    <a:pt x="41" y="272"/>
                  </a:lnTo>
                  <a:lnTo>
                    <a:pt x="41" y="272"/>
                  </a:lnTo>
                  <a:lnTo>
                    <a:pt x="48" y="279"/>
                  </a:lnTo>
                  <a:lnTo>
                    <a:pt x="48" y="286"/>
                  </a:lnTo>
                  <a:lnTo>
                    <a:pt x="55" y="286"/>
                  </a:lnTo>
                  <a:lnTo>
                    <a:pt x="62" y="292"/>
                  </a:lnTo>
                  <a:lnTo>
                    <a:pt x="69" y="292"/>
                  </a:lnTo>
                  <a:lnTo>
                    <a:pt x="76" y="292"/>
                  </a:lnTo>
                  <a:lnTo>
                    <a:pt x="83" y="292"/>
                  </a:lnTo>
                  <a:lnTo>
                    <a:pt x="90" y="292"/>
                  </a:lnTo>
                  <a:lnTo>
                    <a:pt x="97" y="292"/>
                  </a:lnTo>
                  <a:lnTo>
                    <a:pt x="104" y="292"/>
                  </a:lnTo>
                  <a:lnTo>
                    <a:pt x="111" y="292"/>
                  </a:lnTo>
                  <a:lnTo>
                    <a:pt x="118" y="292"/>
                  </a:lnTo>
                  <a:lnTo>
                    <a:pt x="118" y="292"/>
                  </a:lnTo>
                  <a:lnTo>
                    <a:pt x="125" y="292"/>
                  </a:lnTo>
                  <a:lnTo>
                    <a:pt x="131" y="286"/>
                  </a:lnTo>
                  <a:lnTo>
                    <a:pt x="139" y="286"/>
                  </a:lnTo>
                  <a:lnTo>
                    <a:pt x="145" y="279"/>
                  </a:lnTo>
                  <a:lnTo>
                    <a:pt x="153" y="279"/>
                  </a:lnTo>
                  <a:lnTo>
                    <a:pt x="153" y="272"/>
                  </a:lnTo>
                  <a:lnTo>
                    <a:pt x="159" y="265"/>
                  </a:lnTo>
                  <a:lnTo>
                    <a:pt x="159" y="258"/>
                  </a:lnTo>
                  <a:lnTo>
                    <a:pt x="167" y="251"/>
                  </a:lnTo>
                  <a:lnTo>
                    <a:pt x="167" y="244"/>
                  </a:lnTo>
                  <a:lnTo>
                    <a:pt x="167" y="237"/>
                  </a:lnTo>
                  <a:lnTo>
                    <a:pt x="173" y="230"/>
                  </a:lnTo>
                  <a:close/>
                  <a:moveTo>
                    <a:pt x="97" y="34"/>
                  </a:moveTo>
                  <a:lnTo>
                    <a:pt x="111" y="0"/>
                  </a:lnTo>
                  <a:lnTo>
                    <a:pt x="139" y="0"/>
                  </a:lnTo>
                  <a:lnTo>
                    <a:pt x="111" y="48"/>
                  </a:lnTo>
                  <a:lnTo>
                    <a:pt x="83" y="48"/>
                  </a:lnTo>
                  <a:lnTo>
                    <a:pt x="48" y="0"/>
                  </a:lnTo>
                  <a:lnTo>
                    <a:pt x="76" y="0"/>
                  </a:lnTo>
                  <a:lnTo>
                    <a:pt x="97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5024" name="Freeform 352"/>
            <p:cNvSpPr>
              <a:spLocks noEditPoints="1"/>
            </p:cNvSpPr>
            <p:nvPr/>
          </p:nvSpPr>
          <p:spPr bwMode="auto">
            <a:xfrm>
              <a:off x="5434" y="547"/>
              <a:ext cx="97" cy="122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126" y="6"/>
                </a:cxn>
                <a:cxn ang="0">
                  <a:pos x="146" y="6"/>
                </a:cxn>
                <a:cxn ang="0">
                  <a:pos x="160" y="20"/>
                </a:cxn>
                <a:cxn ang="0">
                  <a:pos x="174" y="27"/>
                </a:cxn>
                <a:cxn ang="0">
                  <a:pos x="182" y="48"/>
                </a:cxn>
                <a:cxn ang="0">
                  <a:pos x="182" y="69"/>
                </a:cxn>
                <a:cxn ang="0">
                  <a:pos x="182" y="91"/>
                </a:cxn>
                <a:cxn ang="0">
                  <a:pos x="174" y="105"/>
                </a:cxn>
                <a:cxn ang="0">
                  <a:pos x="168" y="119"/>
                </a:cxn>
                <a:cxn ang="0">
                  <a:pos x="146" y="132"/>
                </a:cxn>
                <a:cxn ang="0">
                  <a:pos x="126" y="132"/>
                </a:cxn>
                <a:cxn ang="0">
                  <a:pos x="118" y="139"/>
                </a:cxn>
                <a:cxn ang="0">
                  <a:pos x="118" y="146"/>
                </a:cxn>
                <a:cxn ang="0">
                  <a:pos x="126" y="146"/>
                </a:cxn>
                <a:cxn ang="0">
                  <a:pos x="126" y="146"/>
                </a:cxn>
                <a:cxn ang="0">
                  <a:pos x="132" y="160"/>
                </a:cxn>
                <a:cxn ang="0">
                  <a:pos x="140" y="167"/>
                </a:cxn>
                <a:cxn ang="0">
                  <a:pos x="146" y="181"/>
                </a:cxn>
                <a:cxn ang="0">
                  <a:pos x="195" y="244"/>
                </a:cxn>
                <a:cxn ang="0">
                  <a:pos x="126" y="195"/>
                </a:cxn>
                <a:cxn ang="0">
                  <a:pos x="112" y="174"/>
                </a:cxn>
                <a:cxn ang="0">
                  <a:pos x="104" y="167"/>
                </a:cxn>
                <a:cxn ang="0">
                  <a:pos x="90" y="153"/>
                </a:cxn>
                <a:cxn ang="0">
                  <a:pos x="84" y="146"/>
                </a:cxn>
                <a:cxn ang="0">
                  <a:pos x="77" y="146"/>
                </a:cxn>
                <a:cxn ang="0">
                  <a:pos x="77" y="146"/>
                </a:cxn>
                <a:cxn ang="0">
                  <a:pos x="70" y="146"/>
                </a:cxn>
                <a:cxn ang="0">
                  <a:pos x="70" y="139"/>
                </a:cxn>
                <a:cxn ang="0">
                  <a:pos x="63" y="139"/>
                </a:cxn>
                <a:cxn ang="0">
                  <a:pos x="28" y="132"/>
                </a:cxn>
                <a:cxn ang="0">
                  <a:pos x="28" y="105"/>
                </a:cxn>
                <a:cxn ang="0">
                  <a:pos x="98" y="105"/>
                </a:cxn>
                <a:cxn ang="0">
                  <a:pos x="118" y="105"/>
                </a:cxn>
                <a:cxn ang="0">
                  <a:pos x="132" y="105"/>
                </a:cxn>
                <a:cxn ang="0">
                  <a:pos x="140" y="97"/>
                </a:cxn>
                <a:cxn ang="0">
                  <a:pos x="154" y="91"/>
                </a:cxn>
                <a:cxn ang="0">
                  <a:pos x="154" y="83"/>
                </a:cxn>
                <a:cxn ang="0">
                  <a:pos x="154" y="77"/>
                </a:cxn>
                <a:cxn ang="0">
                  <a:pos x="154" y="63"/>
                </a:cxn>
                <a:cxn ang="0">
                  <a:pos x="146" y="48"/>
                </a:cxn>
                <a:cxn ang="0">
                  <a:pos x="132" y="34"/>
                </a:cxn>
                <a:cxn ang="0">
                  <a:pos x="112" y="34"/>
                </a:cxn>
                <a:cxn ang="0">
                  <a:pos x="28" y="27"/>
                </a:cxn>
              </a:cxnLst>
              <a:rect l="0" t="0" r="r" b="b"/>
              <a:pathLst>
                <a:path w="195" h="244">
                  <a:moveTo>
                    <a:pt x="0" y="244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104" y="6"/>
                  </a:lnTo>
                  <a:lnTo>
                    <a:pt x="112" y="6"/>
                  </a:lnTo>
                  <a:lnTo>
                    <a:pt x="126" y="6"/>
                  </a:lnTo>
                  <a:lnTo>
                    <a:pt x="132" y="6"/>
                  </a:lnTo>
                  <a:lnTo>
                    <a:pt x="140" y="6"/>
                  </a:lnTo>
                  <a:lnTo>
                    <a:pt x="146" y="6"/>
                  </a:lnTo>
                  <a:lnTo>
                    <a:pt x="154" y="14"/>
                  </a:lnTo>
                  <a:lnTo>
                    <a:pt x="154" y="14"/>
                  </a:lnTo>
                  <a:lnTo>
                    <a:pt x="160" y="20"/>
                  </a:lnTo>
                  <a:lnTo>
                    <a:pt x="168" y="20"/>
                  </a:lnTo>
                  <a:lnTo>
                    <a:pt x="168" y="27"/>
                  </a:lnTo>
                  <a:lnTo>
                    <a:pt x="174" y="27"/>
                  </a:lnTo>
                  <a:lnTo>
                    <a:pt x="174" y="34"/>
                  </a:lnTo>
                  <a:lnTo>
                    <a:pt x="182" y="41"/>
                  </a:lnTo>
                  <a:lnTo>
                    <a:pt x="182" y="48"/>
                  </a:lnTo>
                  <a:lnTo>
                    <a:pt x="182" y="55"/>
                  </a:lnTo>
                  <a:lnTo>
                    <a:pt x="182" y="63"/>
                  </a:lnTo>
                  <a:lnTo>
                    <a:pt x="182" y="69"/>
                  </a:lnTo>
                  <a:lnTo>
                    <a:pt x="182" y="69"/>
                  </a:lnTo>
                  <a:lnTo>
                    <a:pt x="182" y="83"/>
                  </a:lnTo>
                  <a:lnTo>
                    <a:pt x="182" y="91"/>
                  </a:lnTo>
                  <a:lnTo>
                    <a:pt x="182" y="91"/>
                  </a:lnTo>
                  <a:lnTo>
                    <a:pt x="182" y="97"/>
                  </a:lnTo>
                  <a:lnTo>
                    <a:pt x="174" y="105"/>
                  </a:lnTo>
                  <a:lnTo>
                    <a:pt x="174" y="111"/>
                  </a:lnTo>
                  <a:lnTo>
                    <a:pt x="168" y="119"/>
                  </a:lnTo>
                  <a:lnTo>
                    <a:pt x="168" y="119"/>
                  </a:lnTo>
                  <a:lnTo>
                    <a:pt x="160" y="125"/>
                  </a:lnTo>
                  <a:lnTo>
                    <a:pt x="154" y="125"/>
                  </a:lnTo>
                  <a:lnTo>
                    <a:pt x="146" y="132"/>
                  </a:lnTo>
                  <a:lnTo>
                    <a:pt x="140" y="132"/>
                  </a:lnTo>
                  <a:lnTo>
                    <a:pt x="132" y="132"/>
                  </a:lnTo>
                  <a:lnTo>
                    <a:pt x="126" y="132"/>
                  </a:lnTo>
                  <a:lnTo>
                    <a:pt x="118" y="132"/>
                  </a:lnTo>
                  <a:lnTo>
                    <a:pt x="118" y="139"/>
                  </a:lnTo>
                  <a:lnTo>
                    <a:pt x="118" y="139"/>
                  </a:lnTo>
                  <a:lnTo>
                    <a:pt x="118" y="139"/>
                  </a:lnTo>
                  <a:lnTo>
                    <a:pt x="118" y="146"/>
                  </a:lnTo>
                  <a:lnTo>
                    <a:pt x="118" y="146"/>
                  </a:lnTo>
                  <a:lnTo>
                    <a:pt x="126" y="146"/>
                  </a:lnTo>
                  <a:lnTo>
                    <a:pt x="126" y="146"/>
                  </a:lnTo>
                  <a:lnTo>
                    <a:pt x="126" y="146"/>
                  </a:lnTo>
                  <a:lnTo>
                    <a:pt x="126" y="146"/>
                  </a:lnTo>
                  <a:lnTo>
                    <a:pt x="126" y="146"/>
                  </a:lnTo>
                  <a:lnTo>
                    <a:pt x="126" y="146"/>
                  </a:lnTo>
                  <a:lnTo>
                    <a:pt x="126" y="153"/>
                  </a:lnTo>
                  <a:lnTo>
                    <a:pt x="132" y="160"/>
                  </a:lnTo>
                  <a:lnTo>
                    <a:pt x="132" y="160"/>
                  </a:lnTo>
                  <a:lnTo>
                    <a:pt x="132" y="167"/>
                  </a:lnTo>
                  <a:lnTo>
                    <a:pt x="140" y="167"/>
                  </a:lnTo>
                  <a:lnTo>
                    <a:pt x="140" y="167"/>
                  </a:lnTo>
                  <a:lnTo>
                    <a:pt x="146" y="174"/>
                  </a:lnTo>
                  <a:lnTo>
                    <a:pt x="146" y="174"/>
                  </a:lnTo>
                  <a:lnTo>
                    <a:pt x="146" y="181"/>
                  </a:lnTo>
                  <a:lnTo>
                    <a:pt x="146" y="181"/>
                  </a:lnTo>
                  <a:lnTo>
                    <a:pt x="146" y="181"/>
                  </a:lnTo>
                  <a:lnTo>
                    <a:pt x="195" y="244"/>
                  </a:lnTo>
                  <a:lnTo>
                    <a:pt x="168" y="244"/>
                  </a:lnTo>
                  <a:lnTo>
                    <a:pt x="132" y="195"/>
                  </a:lnTo>
                  <a:lnTo>
                    <a:pt x="126" y="195"/>
                  </a:lnTo>
                  <a:lnTo>
                    <a:pt x="118" y="188"/>
                  </a:lnTo>
                  <a:lnTo>
                    <a:pt x="118" y="181"/>
                  </a:lnTo>
                  <a:lnTo>
                    <a:pt x="112" y="174"/>
                  </a:lnTo>
                  <a:lnTo>
                    <a:pt x="112" y="174"/>
                  </a:lnTo>
                  <a:lnTo>
                    <a:pt x="104" y="167"/>
                  </a:lnTo>
                  <a:lnTo>
                    <a:pt x="104" y="167"/>
                  </a:lnTo>
                  <a:lnTo>
                    <a:pt x="98" y="160"/>
                  </a:lnTo>
                  <a:lnTo>
                    <a:pt x="98" y="160"/>
                  </a:lnTo>
                  <a:lnTo>
                    <a:pt x="90" y="153"/>
                  </a:lnTo>
                  <a:lnTo>
                    <a:pt x="90" y="153"/>
                  </a:lnTo>
                  <a:lnTo>
                    <a:pt x="90" y="153"/>
                  </a:lnTo>
                  <a:lnTo>
                    <a:pt x="84" y="146"/>
                  </a:lnTo>
                  <a:lnTo>
                    <a:pt x="84" y="146"/>
                  </a:lnTo>
                  <a:lnTo>
                    <a:pt x="84" y="146"/>
                  </a:lnTo>
                  <a:lnTo>
                    <a:pt x="77" y="146"/>
                  </a:lnTo>
                  <a:lnTo>
                    <a:pt x="77" y="146"/>
                  </a:lnTo>
                  <a:lnTo>
                    <a:pt x="77" y="146"/>
                  </a:lnTo>
                  <a:lnTo>
                    <a:pt x="77" y="146"/>
                  </a:lnTo>
                  <a:lnTo>
                    <a:pt x="70" y="146"/>
                  </a:lnTo>
                  <a:lnTo>
                    <a:pt x="70" y="146"/>
                  </a:lnTo>
                  <a:lnTo>
                    <a:pt x="70" y="146"/>
                  </a:lnTo>
                  <a:lnTo>
                    <a:pt x="70" y="139"/>
                  </a:lnTo>
                  <a:lnTo>
                    <a:pt x="70" y="139"/>
                  </a:lnTo>
                  <a:lnTo>
                    <a:pt x="70" y="139"/>
                  </a:lnTo>
                  <a:lnTo>
                    <a:pt x="70" y="139"/>
                  </a:lnTo>
                  <a:lnTo>
                    <a:pt x="63" y="139"/>
                  </a:lnTo>
                  <a:lnTo>
                    <a:pt x="63" y="139"/>
                  </a:lnTo>
                  <a:lnTo>
                    <a:pt x="63" y="139"/>
                  </a:lnTo>
                  <a:lnTo>
                    <a:pt x="63" y="139"/>
                  </a:lnTo>
                  <a:lnTo>
                    <a:pt x="28" y="132"/>
                  </a:lnTo>
                  <a:lnTo>
                    <a:pt x="28" y="244"/>
                  </a:lnTo>
                  <a:lnTo>
                    <a:pt x="0" y="244"/>
                  </a:lnTo>
                  <a:close/>
                  <a:moveTo>
                    <a:pt x="28" y="105"/>
                  </a:moveTo>
                  <a:lnTo>
                    <a:pt x="90" y="105"/>
                  </a:lnTo>
                  <a:lnTo>
                    <a:pt x="90" y="105"/>
                  </a:lnTo>
                  <a:lnTo>
                    <a:pt x="98" y="105"/>
                  </a:lnTo>
                  <a:lnTo>
                    <a:pt x="104" y="105"/>
                  </a:lnTo>
                  <a:lnTo>
                    <a:pt x="112" y="105"/>
                  </a:lnTo>
                  <a:lnTo>
                    <a:pt x="118" y="105"/>
                  </a:lnTo>
                  <a:lnTo>
                    <a:pt x="118" y="105"/>
                  </a:lnTo>
                  <a:lnTo>
                    <a:pt x="126" y="105"/>
                  </a:lnTo>
                  <a:lnTo>
                    <a:pt x="132" y="105"/>
                  </a:lnTo>
                  <a:lnTo>
                    <a:pt x="132" y="97"/>
                  </a:lnTo>
                  <a:lnTo>
                    <a:pt x="140" y="97"/>
                  </a:lnTo>
                  <a:lnTo>
                    <a:pt x="140" y="97"/>
                  </a:lnTo>
                  <a:lnTo>
                    <a:pt x="146" y="97"/>
                  </a:lnTo>
                  <a:lnTo>
                    <a:pt x="146" y="91"/>
                  </a:lnTo>
                  <a:lnTo>
                    <a:pt x="154" y="91"/>
                  </a:lnTo>
                  <a:lnTo>
                    <a:pt x="154" y="91"/>
                  </a:lnTo>
                  <a:lnTo>
                    <a:pt x="154" y="83"/>
                  </a:lnTo>
                  <a:lnTo>
                    <a:pt x="154" y="83"/>
                  </a:lnTo>
                  <a:lnTo>
                    <a:pt x="154" y="77"/>
                  </a:lnTo>
                  <a:lnTo>
                    <a:pt x="154" y="77"/>
                  </a:lnTo>
                  <a:lnTo>
                    <a:pt x="154" y="77"/>
                  </a:lnTo>
                  <a:lnTo>
                    <a:pt x="154" y="69"/>
                  </a:lnTo>
                  <a:lnTo>
                    <a:pt x="154" y="63"/>
                  </a:lnTo>
                  <a:lnTo>
                    <a:pt x="154" y="63"/>
                  </a:lnTo>
                  <a:lnTo>
                    <a:pt x="154" y="55"/>
                  </a:lnTo>
                  <a:lnTo>
                    <a:pt x="146" y="48"/>
                  </a:lnTo>
                  <a:lnTo>
                    <a:pt x="146" y="48"/>
                  </a:lnTo>
                  <a:lnTo>
                    <a:pt x="140" y="41"/>
                  </a:lnTo>
                  <a:lnTo>
                    <a:pt x="140" y="41"/>
                  </a:lnTo>
                  <a:lnTo>
                    <a:pt x="132" y="34"/>
                  </a:lnTo>
                  <a:lnTo>
                    <a:pt x="126" y="34"/>
                  </a:lnTo>
                  <a:lnTo>
                    <a:pt x="118" y="34"/>
                  </a:lnTo>
                  <a:lnTo>
                    <a:pt x="112" y="34"/>
                  </a:lnTo>
                  <a:lnTo>
                    <a:pt x="104" y="34"/>
                  </a:lnTo>
                  <a:lnTo>
                    <a:pt x="98" y="34"/>
                  </a:lnTo>
                  <a:lnTo>
                    <a:pt x="28" y="27"/>
                  </a:lnTo>
                  <a:lnTo>
                    <a:pt x="28" y="10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5025" name="Freeform 353"/>
            <p:cNvSpPr>
              <a:spLocks/>
            </p:cNvSpPr>
            <p:nvPr/>
          </p:nvSpPr>
          <p:spPr bwMode="auto">
            <a:xfrm>
              <a:off x="5598" y="578"/>
              <a:ext cx="80" cy="91"/>
            </a:xfrm>
            <a:custGeom>
              <a:avLst/>
              <a:gdLst/>
              <a:ahLst/>
              <a:cxnLst>
                <a:cxn ang="0">
                  <a:pos x="63" y="181"/>
                </a:cxn>
                <a:cxn ang="0">
                  <a:pos x="0" y="0"/>
                </a:cxn>
                <a:cxn ang="0">
                  <a:pos x="28" y="0"/>
                </a:cxn>
                <a:cxn ang="0">
                  <a:pos x="63" y="111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63" y="125"/>
                </a:cxn>
                <a:cxn ang="0">
                  <a:pos x="63" y="132"/>
                </a:cxn>
                <a:cxn ang="0">
                  <a:pos x="63" y="132"/>
                </a:cxn>
                <a:cxn ang="0">
                  <a:pos x="70" y="132"/>
                </a:cxn>
                <a:cxn ang="0">
                  <a:pos x="70" y="139"/>
                </a:cxn>
                <a:cxn ang="0">
                  <a:pos x="70" y="139"/>
                </a:cxn>
                <a:cxn ang="0">
                  <a:pos x="70" y="146"/>
                </a:cxn>
                <a:cxn ang="0">
                  <a:pos x="70" y="146"/>
                </a:cxn>
                <a:cxn ang="0">
                  <a:pos x="70" y="146"/>
                </a:cxn>
                <a:cxn ang="0">
                  <a:pos x="70" y="146"/>
                </a:cxn>
                <a:cxn ang="0">
                  <a:pos x="70" y="146"/>
                </a:cxn>
                <a:cxn ang="0">
                  <a:pos x="76" y="139"/>
                </a:cxn>
                <a:cxn ang="0">
                  <a:pos x="76" y="139"/>
                </a:cxn>
                <a:cxn ang="0">
                  <a:pos x="76" y="132"/>
                </a:cxn>
                <a:cxn ang="0">
                  <a:pos x="76" y="132"/>
                </a:cxn>
                <a:cxn ang="0">
                  <a:pos x="84" y="132"/>
                </a:cxn>
                <a:cxn ang="0">
                  <a:pos x="84" y="125"/>
                </a:cxn>
                <a:cxn ang="0">
                  <a:pos x="84" y="125"/>
                </a:cxn>
                <a:cxn ang="0">
                  <a:pos x="84" y="118"/>
                </a:cxn>
                <a:cxn ang="0">
                  <a:pos x="84" y="118"/>
                </a:cxn>
                <a:cxn ang="0">
                  <a:pos x="126" y="0"/>
                </a:cxn>
                <a:cxn ang="0">
                  <a:pos x="160" y="0"/>
                </a:cxn>
                <a:cxn ang="0">
                  <a:pos x="90" y="181"/>
                </a:cxn>
                <a:cxn ang="0">
                  <a:pos x="63" y="181"/>
                </a:cxn>
              </a:cxnLst>
              <a:rect l="0" t="0" r="r" b="b"/>
              <a:pathLst>
                <a:path w="160" h="181">
                  <a:moveTo>
                    <a:pt x="63" y="181"/>
                  </a:moveTo>
                  <a:lnTo>
                    <a:pt x="0" y="0"/>
                  </a:lnTo>
                  <a:lnTo>
                    <a:pt x="28" y="0"/>
                  </a:lnTo>
                  <a:lnTo>
                    <a:pt x="63" y="111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63" y="125"/>
                  </a:lnTo>
                  <a:lnTo>
                    <a:pt x="63" y="132"/>
                  </a:lnTo>
                  <a:lnTo>
                    <a:pt x="63" y="132"/>
                  </a:lnTo>
                  <a:lnTo>
                    <a:pt x="70" y="132"/>
                  </a:lnTo>
                  <a:lnTo>
                    <a:pt x="70" y="139"/>
                  </a:lnTo>
                  <a:lnTo>
                    <a:pt x="70" y="139"/>
                  </a:lnTo>
                  <a:lnTo>
                    <a:pt x="70" y="146"/>
                  </a:lnTo>
                  <a:lnTo>
                    <a:pt x="70" y="146"/>
                  </a:lnTo>
                  <a:lnTo>
                    <a:pt x="70" y="146"/>
                  </a:lnTo>
                  <a:lnTo>
                    <a:pt x="70" y="146"/>
                  </a:lnTo>
                  <a:lnTo>
                    <a:pt x="70" y="146"/>
                  </a:lnTo>
                  <a:lnTo>
                    <a:pt x="76" y="139"/>
                  </a:lnTo>
                  <a:lnTo>
                    <a:pt x="76" y="139"/>
                  </a:lnTo>
                  <a:lnTo>
                    <a:pt x="76" y="132"/>
                  </a:lnTo>
                  <a:lnTo>
                    <a:pt x="76" y="132"/>
                  </a:lnTo>
                  <a:lnTo>
                    <a:pt x="84" y="132"/>
                  </a:lnTo>
                  <a:lnTo>
                    <a:pt x="84" y="125"/>
                  </a:lnTo>
                  <a:lnTo>
                    <a:pt x="84" y="125"/>
                  </a:lnTo>
                  <a:lnTo>
                    <a:pt x="84" y="118"/>
                  </a:lnTo>
                  <a:lnTo>
                    <a:pt x="84" y="118"/>
                  </a:lnTo>
                  <a:lnTo>
                    <a:pt x="126" y="0"/>
                  </a:lnTo>
                  <a:lnTo>
                    <a:pt x="160" y="0"/>
                  </a:lnTo>
                  <a:lnTo>
                    <a:pt x="90" y="181"/>
                  </a:lnTo>
                  <a:lnTo>
                    <a:pt x="63" y="18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5026" name="Freeform 354"/>
            <p:cNvSpPr>
              <a:spLocks/>
            </p:cNvSpPr>
            <p:nvPr/>
          </p:nvSpPr>
          <p:spPr bwMode="auto">
            <a:xfrm>
              <a:off x="5740" y="578"/>
              <a:ext cx="46" cy="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20"/>
                </a:cxn>
                <a:cxn ang="0">
                  <a:pos x="21" y="20"/>
                </a:cxn>
                <a:cxn ang="0">
                  <a:pos x="27" y="14"/>
                </a:cxn>
                <a:cxn ang="0">
                  <a:pos x="27" y="6"/>
                </a:cxn>
                <a:cxn ang="0">
                  <a:pos x="35" y="0"/>
                </a:cxn>
                <a:cxn ang="0">
                  <a:pos x="41" y="0"/>
                </a:cxn>
                <a:cxn ang="0">
                  <a:pos x="49" y="0"/>
                </a:cxn>
                <a:cxn ang="0">
                  <a:pos x="55" y="0"/>
                </a:cxn>
                <a:cxn ang="0">
                  <a:pos x="55" y="0"/>
                </a:cxn>
                <a:cxn ang="0">
                  <a:pos x="63" y="0"/>
                </a:cxn>
                <a:cxn ang="0">
                  <a:pos x="69" y="0"/>
                </a:cxn>
                <a:cxn ang="0">
                  <a:pos x="77" y="0"/>
                </a:cxn>
                <a:cxn ang="0">
                  <a:pos x="83" y="6"/>
                </a:cxn>
                <a:cxn ang="0">
                  <a:pos x="91" y="6"/>
                </a:cxn>
                <a:cxn ang="0">
                  <a:pos x="77" y="34"/>
                </a:cxn>
                <a:cxn ang="0">
                  <a:pos x="69" y="34"/>
                </a:cxn>
                <a:cxn ang="0">
                  <a:pos x="69" y="28"/>
                </a:cxn>
                <a:cxn ang="0">
                  <a:pos x="63" y="28"/>
                </a:cxn>
                <a:cxn ang="0">
                  <a:pos x="63" y="28"/>
                </a:cxn>
                <a:cxn ang="0">
                  <a:pos x="63" y="28"/>
                </a:cxn>
                <a:cxn ang="0">
                  <a:pos x="55" y="28"/>
                </a:cxn>
                <a:cxn ang="0">
                  <a:pos x="49" y="28"/>
                </a:cxn>
                <a:cxn ang="0">
                  <a:pos x="41" y="28"/>
                </a:cxn>
                <a:cxn ang="0">
                  <a:pos x="35" y="34"/>
                </a:cxn>
                <a:cxn ang="0">
                  <a:pos x="35" y="34"/>
                </a:cxn>
                <a:cxn ang="0">
                  <a:pos x="27" y="42"/>
                </a:cxn>
                <a:cxn ang="0">
                  <a:pos x="27" y="48"/>
                </a:cxn>
                <a:cxn ang="0">
                  <a:pos x="27" y="56"/>
                </a:cxn>
                <a:cxn ang="0">
                  <a:pos x="21" y="62"/>
                </a:cxn>
                <a:cxn ang="0">
                  <a:pos x="27" y="69"/>
                </a:cxn>
                <a:cxn ang="0">
                  <a:pos x="27" y="69"/>
                </a:cxn>
                <a:cxn ang="0">
                  <a:pos x="27" y="76"/>
                </a:cxn>
                <a:cxn ang="0">
                  <a:pos x="27" y="83"/>
                </a:cxn>
                <a:cxn ang="0">
                  <a:pos x="0" y="181"/>
                </a:cxn>
              </a:cxnLst>
              <a:rect l="0" t="0" r="r" b="b"/>
              <a:pathLst>
                <a:path w="91" h="181">
                  <a:moveTo>
                    <a:pt x="0" y="181"/>
                  </a:moveTo>
                  <a:lnTo>
                    <a:pt x="0" y="0"/>
                  </a:lnTo>
                  <a:lnTo>
                    <a:pt x="21" y="0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21" y="14"/>
                  </a:lnTo>
                  <a:lnTo>
                    <a:pt x="27" y="14"/>
                  </a:lnTo>
                  <a:lnTo>
                    <a:pt x="27" y="6"/>
                  </a:lnTo>
                  <a:lnTo>
                    <a:pt x="27" y="6"/>
                  </a:lnTo>
                  <a:lnTo>
                    <a:pt x="35" y="6"/>
                  </a:lnTo>
                  <a:lnTo>
                    <a:pt x="35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83" y="6"/>
                  </a:lnTo>
                  <a:lnTo>
                    <a:pt x="83" y="6"/>
                  </a:lnTo>
                  <a:lnTo>
                    <a:pt x="91" y="6"/>
                  </a:lnTo>
                  <a:lnTo>
                    <a:pt x="91" y="6"/>
                  </a:lnTo>
                  <a:lnTo>
                    <a:pt x="83" y="34"/>
                  </a:lnTo>
                  <a:lnTo>
                    <a:pt x="77" y="34"/>
                  </a:lnTo>
                  <a:lnTo>
                    <a:pt x="77" y="34"/>
                  </a:lnTo>
                  <a:lnTo>
                    <a:pt x="69" y="34"/>
                  </a:lnTo>
                  <a:lnTo>
                    <a:pt x="69" y="28"/>
                  </a:lnTo>
                  <a:lnTo>
                    <a:pt x="69" y="28"/>
                  </a:lnTo>
                  <a:lnTo>
                    <a:pt x="69" y="28"/>
                  </a:lnTo>
                  <a:lnTo>
                    <a:pt x="63" y="28"/>
                  </a:lnTo>
                  <a:lnTo>
                    <a:pt x="63" y="28"/>
                  </a:lnTo>
                  <a:lnTo>
                    <a:pt x="63" y="28"/>
                  </a:lnTo>
                  <a:lnTo>
                    <a:pt x="63" y="28"/>
                  </a:lnTo>
                  <a:lnTo>
                    <a:pt x="63" y="28"/>
                  </a:lnTo>
                  <a:lnTo>
                    <a:pt x="55" y="28"/>
                  </a:lnTo>
                  <a:lnTo>
                    <a:pt x="55" y="28"/>
                  </a:lnTo>
                  <a:lnTo>
                    <a:pt x="49" y="28"/>
                  </a:lnTo>
                  <a:lnTo>
                    <a:pt x="49" y="28"/>
                  </a:lnTo>
                  <a:lnTo>
                    <a:pt x="41" y="28"/>
                  </a:lnTo>
                  <a:lnTo>
                    <a:pt x="41" y="28"/>
                  </a:lnTo>
                  <a:lnTo>
                    <a:pt x="41" y="28"/>
                  </a:lnTo>
                  <a:lnTo>
                    <a:pt x="35" y="34"/>
                  </a:lnTo>
                  <a:lnTo>
                    <a:pt x="35" y="34"/>
                  </a:lnTo>
                  <a:lnTo>
                    <a:pt x="35" y="34"/>
                  </a:lnTo>
                  <a:lnTo>
                    <a:pt x="35" y="42"/>
                  </a:lnTo>
                  <a:lnTo>
                    <a:pt x="27" y="42"/>
                  </a:lnTo>
                  <a:lnTo>
                    <a:pt x="27" y="48"/>
                  </a:lnTo>
                  <a:lnTo>
                    <a:pt x="27" y="48"/>
                  </a:lnTo>
                  <a:lnTo>
                    <a:pt x="27" y="48"/>
                  </a:lnTo>
                  <a:lnTo>
                    <a:pt x="27" y="56"/>
                  </a:lnTo>
                  <a:lnTo>
                    <a:pt x="21" y="56"/>
                  </a:lnTo>
                  <a:lnTo>
                    <a:pt x="21" y="62"/>
                  </a:lnTo>
                  <a:lnTo>
                    <a:pt x="27" y="62"/>
                  </a:lnTo>
                  <a:lnTo>
                    <a:pt x="27" y="69"/>
                  </a:lnTo>
                  <a:lnTo>
                    <a:pt x="27" y="69"/>
                  </a:lnTo>
                  <a:lnTo>
                    <a:pt x="27" y="69"/>
                  </a:lnTo>
                  <a:lnTo>
                    <a:pt x="27" y="76"/>
                  </a:lnTo>
                  <a:lnTo>
                    <a:pt x="27" y="76"/>
                  </a:lnTo>
                  <a:lnTo>
                    <a:pt x="27" y="83"/>
                  </a:lnTo>
                  <a:lnTo>
                    <a:pt x="27" y="83"/>
                  </a:lnTo>
                  <a:lnTo>
                    <a:pt x="27" y="181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5027" name="Freeform 355"/>
            <p:cNvSpPr>
              <a:spLocks noEditPoints="1"/>
            </p:cNvSpPr>
            <p:nvPr/>
          </p:nvSpPr>
          <p:spPr bwMode="auto">
            <a:xfrm>
              <a:off x="5796" y="578"/>
              <a:ext cx="77" cy="91"/>
            </a:xfrm>
            <a:custGeom>
              <a:avLst/>
              <a:gdLst/>
              <a:ahLst/>
              <a:cxnLst>
                <a:cxn ang="0">
                  <a:pos x="0" y="76"/>
                </a:cxn>
                <a:cxn ang="0">
                  <a:pos x="0" y="56"/>
                </a:cxn>
                <a:cxn ang="0">
                  <a:pos x="7" y="34"/>
                </a:cxn>
                <a:cxn ang="0">
                  <a:pos x="14" y="20"/>
                </a:cxn>
                <a:cxn ang="0">
                  <a:pos x="28" y="14"/>
                </a:cxn>
                <a:cxn ang="0">
                  <a:pos x="42" y="0"/>
                </a:cxn>
                <a:cxn ang="0">
                  <a:pos x="63" y="0"/>
                </a:cxn>
                <a:cxn ang="0">
                  <a:pos x="77" y="0"/>
                </a:cxn>
                <a:cxn ang="0">
                  <a:pos x="105" y="6"/>
                </a:cxn>
                <a:cxn ang="0">
                  <a:pos x="133" y="20"/>
                </a:cxn>
                <a:cxn ang="0">
                  <a:pos x="147" y="42"/>
                </a:cxn>
                <a:cxn ang="0">
                  <a:pos x="153" y="69"/>
                </a:cxn>
                <a:cxn ang="0">
                  <a:pos x="153" y="104"/>
                </a:cxn>
                <a:cxn ang="0">
                  <a:pos x="153" y="132"/>
                </a:cxn>
                <a:cxn ang="0">
                  <a:pos x="147" y="153"/>
                </a:cxn>
                <a:cxn ang="0">
                  <a:pos x="133" y="167"/>
                </a:cxn>
                <a:cxn ang="0">
                  <a:pos x="111" y="173"/>
                </a:cxn>
                <a:cxn ang="0">
                  <a:pos x="91" y="181"/>
                </a:cxn>
                <a:cxn ang="0">
                  <a:pos x="77" y="181"/>
                </a:cxn>
                <a:cxn ang="0">
                  <a:pos x="49" y="181"/>
                </a:cxn>
                <a:cxn ang="0">
                  <a:pos x="28" y="173"/>
                </a:cxn>
                <a:cxn ang="0">
                  <a:pos x="7" y="153"/>
                </a:cxn>
                <a:cxn ang="0">
                  <a:pos x="0" y="125"/>
                </a:cxn>
                <a:cxn ang="0">
                  <a:pos x="0" y="97"/>
                </a:cxn>
                <a:cxn ang="0">
                  <a:pos x="28" y="104"/>
                </a:cxn>
                <a:cxn ang="0">
                  <a:pos x="28" y="125"/>
                </a:cxn>
                <a:cxn ang="0">
                  <a:pos x="35" y="139"/>
                </a:cxn>
                <a:cxn ang="0">
                  <a:pos x="49" y="153"/>
                </a:cxn>
                <a:cxn ang="0">
                  <a:pos x="63" y="153"/>
                </a:cxn>
                <a:cxn ang="0">
                  <a:pos x="77" y="153"/>
                </a:cxn>
                <a:cxn ang="0">
                  <a:pos x="91" y="153"/>
                </a:cxn>
                <a:cxn ang="0">
                  <a:pos x="111" y="146"/>
                </a:cxn>
                <a:cxn ang="0">
                  <a:pos x="119" y="132"/>
                </a:cxn>
                <a:cxn ang="0">
                  <a:pos x="125" y="111"/>
                </a:cxn>
                <a:cxn ang="0">
                  <a:pos x="125" y="90"/>
                </a:cxn>
                <a:cxn ang="0">
                  <a:pos x="125" y="62"/>
                </a:cxn>
                <a:cxn ang="0">
                  <a:pos x="111" y="42"/>
                </a:cxn>
                <a:cxn ang="0">
                  <a:pos x="98" y="34"/>
                </a:cxn>
                <a:cxn ang="0">
                  <a:pos x="84" y="28"/>
                </a:cxn>
                <a:cxn ang="0">
                  <a:pos x="70" y="28"/>
                </a:cxn>
                <a:cxn ang="0">
                  <a:pos x="56" y="28"/>
                </a:cxn>
                <a:cxn ang="0">
                  <a:pos x="42" y="42"/>
                </a:cxn>
                <a:cxn ang="0">
                  <a:pos x="28" y="56"/>
                </a:cxn>
                <a:cxn ang="0">
                  <a:pos x="28" y="76"/>
                </a:cxn>
              </a:cxnLst>
              <a:rect l="0" t="0" r="r" b="b"/>
              <a:pathLst>
                <a:path w="153" h="181">
                  <a:moveTo>
                    <a:pt x="0" y="90"/>
                  </a:moveTo>
                  <a:lnTo>
                    <a:pt x="0" y="83"/>
                  </a:lnTo>
                  <a:lnTo>
                    <a:pt x="0" y="76"/>
                  </a:lnTo>
                  <a:lnTo>
                    <a:pt x="0" y="69"/>
                  </a:lnTo>
                  <a:lnTo>
                    <a:pt x="0" y="62"/>
                  </a:lnTo>
                  <a:lnTo>
                    <a:pt x="0" y="56"/>
                  </a:lnTo>
                  <a:lnTo>
                    <a:pt x="0" y="48"/>
                  </a:lnTo>
                  <a:lnTo>
                    <a:pt x="7" y="42"/>
                  </a:lnTo>
                  <a:lnTo>
                    <a:pt x="7" y="34"/>
                  </a:lnTo>
                  <a:lnTo>
                    <a:pt x="14" y="28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21" y="14"/>
                  </a:lnTo>
                  <a:lnTo>
                    <a:pt x="28" y="14"/>
                  </a:lnTo>
                  <a:lnTo>
                    <a:pt x="35" y="6"/>
                  </a:lnTo>
                  <a:lnTo>
                    <a:pt x="35" y="6"/>
                  </a:lnTo>
                  <a:lnTo>
                    <a:pt x="42" y="0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63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91" y="0"/>
                  </a:lnTo>
                  <a:lnTo>
                    <a:pt x="98" y="0"/>
                  </a:lnTo>
                  <a:lnTo>
                    <a:pt x="105" y="6"/>
                  </a:lnTo>
                  <a:lnTo>
                    <a:pt x="111" y="6"/>
                  </a:lnTo>
                  <a:lnTo>
                    <a:pt x="119" y="14"/>
                  </a:lnTo>
                  <a:lnTo>
                    <a:pt x="133" y="20"/>
                  </a:lnTo>
                  <a:lnTo>
                    <a:pt x="133" y="20"/>
                  </a:lnTo>
                  <a:lnTo>
                    <a:pt x="139" y="34"/>
                  </a:lnTo>
                  <a:lnTo>
                    <a:pt x="147" y="42"/>
                  </a:lnTo>
                  <a:lnTo>
                    <a:pt x="153" y="48"/>
                  </a:lnTo>
                  <a:lnTo>
                    <a:pt x="153" y="56"/>
                  </a:lnTo>
                  <a:lnTo>
                    <a:pt x="153" y="69"/>
                  </a:lnTo>
                  <a:lnTo>
                    <a:pt x="153" y="83"/>
                  </a:lnTo>
                  <a:lnTo>
                    <a:pt x="153" y="90"/>
                  </a:lnTo>
                  <a:lnTo>
                    <a:pt x="153" y="104"/>
                  </a:lnTo>
                  <a:lnTo>
                    <a:pt x="153" y="111"/>
                  </a:lnTo>
                  <a:lnTo>
                    <a:pt x="153" y="125"/>
                  </a:lnTo>
                  <a:lnTo>
                    <a:pt x="153" y="132"/>
                  </a:lnTo>
                  <a:lnTo>
                    <a:pt x="153" y="139"/>
                  </a:lnTo>
                  <a:lnTo>
                    <a:pt x="147" y="146"/>
                  </a:lnTo>
                  <a:lnTo>
                    <a:pt x="147" y="153"/>
                  </a:lnTo>
                  <a:lnTo>
                    <a:pt x="139" y="153"/>
                  </a:lnTo>
                  <a:lnTo>
                    <a:pt x="133" y="159"/>
                  </a:lnTo>
                  <a:lnTo>
                    <a:pt x="133" y="167"/>
                  </a:lnTo>
                  <a:lnTo>
                    <a:pt x="125" y="167"/>
                  </a:lnTo>
                  <a:lnTo>
                    <a:pt x="119" y="173"/>
                  </a:lnTo>
                  <a:lnTo>
                    <a:pt x="111" y="173"/>
                  </a:lnTo>
                  <a:lnTo>
                    <a:pt x="105" y="181"/>
                  </a:lnTo>
                  <a:lnTo>
                    <a:pt x="98" y="181"/>
                  </a:lnTo>
                  <a:lnTo>
                    <a:pt x="91" y="181"/>
                  </a:lnTo>
                  <a:lnTo>
                    <a:pt x="84" y="181"/>
                  </a:lnTo>
                  <a:lnTo>
                    <a:pt x="77" y="181"/>
                  </a:lnTo>
                  <a:lnTo>
                    <a:pt x="77" y="181"/>
                  </a:lnTo>
                  <a:lnTo>
                    <a:pt x="63" y="181"/>
                  </a:lnTo>
                  <a:lnTo>
                    <a:pt x="56" y="181"/>
                  </a:lnTo>
                  <a:lnTo>
                    <a:pt x="49" y="181"/>
                  </a:lnTo>
                  <a:lnTo>
                    <a:pt x="42" y="181"/>
                  </a:lnTo>
                  <a:lnTo>
                    <a:pt x="35" y="173"/>
                  </a:lnTo>
                  <a:lnTo>
                    <a:pt x="28" y="173"/>
                  </a:lnTo>
                  <a:lnTo>
                    <a:pt x="21" y="167"/>
                  </a:lnTo>
                  <a:lnTo>
                    <a:pt x="14" y="159"/>
                  </a:lnTo>
                  <a:lnTo>
                    <a:pt x="7" y="153"/>
                  </a:lnTo>
                  <a:lnTo>
                    <a:pt x="7" y="146"/>
                  </a:lnTo>
                  <a:lnTo>
                    <a:pt x="0" y="139"/>
                  </a:lnTo>
                  <a:lnTo>
                    <a:pt x="0" y="125"/>
                  </a:lnTo>
                  <a:lnTo>
                    <a:pt x="0" y="118"/>
                  </a:lnTo>
                  <a:lnTo>
                    <a:pt x="0" y="104"/>
                  </a:lnTo>
                  <a:lnTo>
                    <a:pt x="0" y="97"/>
                  </a:lnTo>
                  <a:lnTo>
                    <a:pt x="0" y="90"/>
                  </a:lnTo>
                  <a:close/>
                  <a:moveTo>
                    <a:pt x="28" y="90"/>
                  </a:moveTo>
                  <a:lnTo>
                    <a:pt x="28" y="104"/>
                  </a:lnTo>
                  <a:lnTo>
                    <a:pt x="28" y="111"/>
                  </a:lnTo>
                  <a:lnTo>
                    <a:pt x="28" y="118"/>
                  </a:lnTo>
                  <a:lnTo>
                    <a:pt x="28" y="125"/>
                  </a:lnTo>
                  <a:lnTo>
                    <a:pt x="28" y="132"/>
                  </a:lnTo>
                  <a:lnTo>
                    <a:pt x="35" y="139"/>
                  </a:lnTo>
                  <a:lnTo>
                    <a:pt x="35" y="139"/>
                  </a:lnTo>
                  <a:lnTo>
                    <a:pt x="42" y="146"/>
                  </a:lnTo>
                  <a:lnTo>
                    <a:pt x="42" y="146"/>
                  </a:lnTo>
                  <a:lnTo>
                    <a:pt x="49" y="153"/>
                  </a:lnTo>
                  <a:lnTo>
                    <a:pt x="56" y="153"/>
                  </a:lnTo>
                  <a:lnTo>
                    <a:pt x="56" y="153"/>
                  </a:lnTo>
                  <a:lnTo>
                    <a:pt x="63" y="153"/>
                  </a:lnTo>
                  <a:lnTo>
                    <a:pt x="70" y="153"/>
                  </a:lnTo>
                  <a:lnTo>
                    <a:pt x="70" y="153"/>
                  </a:lnTo>
                  <a:lnTo>
                    <a:pt x="77" y="153"/>
                  </a:lnTo>
                  <a:lnTo>
                    <a:pt x="84" y="153"/>
                  </a:lnTo>
                  <a:lnTo>
                    <a:pt x="84" y="153"/>
                  </a:lnTo>
                  <a:lnTo>
                    <a:pt x="91" y="153"/>
                  </a:lnTo>
                  <a:lnTo>
                    <a:pt x="98" y="153"/>
                  </a:lnTo>
                  <a:lnTo>
                    <a:pt x="105" y="146"/>
                  </a:lnTo>
                  <a:lnTo>
                    <a:pt x="111" y="146"/>
                  </a:lnTo>
                  <a:lnTo>
                    <a:pt x="111" y="139"/>
                  </a:lnTo>
                  <a:lnTo>
                    <a:pt x="119" y="139"/>
                  </a:lnTo>
                  <a:lnTo>
                    <a:pt x="119" y="132"/>
                  </a:lnTo>
                  <a:lnTo>
                    <a:pt x="125" y="125"/>
                  </a:lnTo>
                  <a:lnTo>
                    <a:pt x="125" y="118"/>
                  </a:lnTo>
                  <a:lnTo>
                    <a:pt x="125" y="111"/>
                  </a:lnTo>
                  <a:lnTo>
                    <a:pt x="125" y="104"/>
                  </a:lnTo>
                  <a:lnTo>
                    <a:pt x="125" y="97"/>
                  </a:lnTo>
                  <a:lnTo>
                    <a:pt x="125" y="90"/>
                  </a:lnTo>
                  <a:lnTo>
                    <a:pt x="125" y="83"/>
                  </a:lnTo>
                  <a:lnTo>
                    <a:pt x="125" y="69"/>
                  </a:lnTo>
                  <a:lnTo>
                    <a:pt x="125" y="62"/>
                  </a:lnTo>
                  <a:lnTo>
                    <a:pt x="119" y="56"/>
                  </a:lnTo>
                  <a:lnTo>
                    <a:pt x="119" y="48"/>
                  </a:lnTo>
                  <a:lnTo>
                    <a:pt x="111" y="42"/>
                  </a:lnTo>
                  <a:lnTo>
                    <a:pt x="111" y="42"/>
                  </a:lnTo>
                  <a:lnTo>
                    <a:pt x="105" y="34"/>
                  </a:lnTo>
                  <a:lnTo>
                    <a:pt x="98" y="34"/>
                  </a:lnTo>
                  <a:lnTo>
                    <a:pt x="98" y="28"/>
                  </a:lnTo>
                  <a:lnTo>
                    <a:pt x="91" y="28"/>
                  </a:lnTo>
                  <a:lnTo>
                    <a:pt x="84" y="28"/>
                  </a:lnTo>
                  <a:lnTo>
                    <a:pt x="77" y="28"/>
                  </a:lnTo>
                  <a:lnTo>
                    <a:pt x="77" y="28"/>
                  </a:lnTo>
                  <a:lnTo>
                    <a:pt x="70" y="28"/>
                  </a:lnTo>
                  <a:lnTo>
                    <a:pt x="63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49" y="34"/>
                  </a:lnTo>
                  <a:lnTo>
                    <a:pt x="42" y="34"/>
                  </a:lnTo>
                  <a:lnTo>
                    <a:pt x="42" y="42"/>
                  </a:lnTo>
                  <a:lnTo>
                    <a:pt x="35" y="42"/>
                  </a:lnTo>
                  <a:lnTo>
                    <a:pt x="35" y="48"/>
                  </a:lnTo>
                  <a:lnTo>
                    <a:pt x="28" y="56"/>
                  </a:lnTo>
                  <a:lnTo>
                    <a:pt x="28" y="62"/>
                  </a:lnTo>
                  <a:lnTo>
                    <a:pt x="28" y="69"/>
                  </a:lnTo>
                  <a:lnTo>
                    <a:pt x="28" y="76"/>
                  </a:lnTo>
                  <a:lnTo>
                    <a:pt x="28" y="83"/>
                  </a:lnTo>
                  <a:lnTo>
                    <a:pt x="28" y="9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5028" name="Freeform 356"/>
            <p:cNvSpPr>
              <a:spLocks/>
            </p:cNvSpPr>
            <p:nvPr/>
          </p:nvSpPr>
          <p:spPr bwMode="auto">
            <a:xfrm>
              <a:off x="5894" y="578"/>
              <a:ext cx="80" cy="91"/>
            </a:xfrm>
            <a:custGeom>
              <a:avLst/>
              <a:gdLst/>
              <a:ahLst/>
              <a:cxnLst>
                <a:cxn ang="0">
                  <a:pos x="153" y="132"/>
                </a:cxn>
                <a:cxn ang="0">
                  <a:pos x="147" y="153"/>
                </a:cxn>
                <a:cxn ang="0">
                  <a:pos x="133" y="167"/>
                </a:cxn>
                <a:cxn ang="0">
                  <a:pos x="112" y="181"/>
                </a:cxn>
                <a:cxn ang="0">
                  <a:pos x="98" y="181"/>
                </a:cxn>
                <a:cxn ang="0">
                  <a:pos x="70" y="181"/>
                </a:cxn>
                <a:cxn ang="0">
                  <a:pos x="42" y="181"/>
                </a:cxn>
                <a:cxn ang="0">
                  <a:pos x="21" y="167"/>
                </a:cxn>
                <a:cxn ang="0">
                  <a:pos x="8" y="146"/>
                </a:cxn>
                <a:cxn ang="0">
                  <a:pos x="0" y="118"/>
                </a:cxn>
                <a:cxn ang="0">
                  <a:pos x="0" y="90"/>
                </a:cxn>
                <a:cxn ang="0">
                  <a:pos x="0" y="62"/>
                </a:cxn>
                <a:cxn ang="0">
                  <a:pos x="8" y="42"/>
                </a:cxn>
                <a:cxn ang="0">
                  <a:pos x="14" y="20"/>
                </a:cxn>
                <a:cxn ang="0">
                  <a:pos x="35" y="6"/>
                </a:cxn>
                <a:cxn ang="0">
                  <a:pos x="56" y="0"/>
                </a:cxn>
                <a:cxn ang="0">
                  <a:pos x="70" y="0"/>
                </a:cxn>
                <a:cxn ang="0">
                  <a:pos x="91" y="0"/>
                </a:cxn>
                <a:cxn ang="0">
                  <a:pos x="112" y="6"/>
                </a:cxn>
                <a:cxn ang="0">
                  <a:pos x="133" y="20"/>
                </a:cxn>
                <a:cxn ang="0">
                  <a:pos x="139" y="34"/>
                </a:cxn>
                <a:cxn ang="0">
                  <a:pos x="147" y="48"/>
                </a:cxn>
                <a:cxn ang="0">
                  <a:pos x="119" y="48"/>
                </a:cxn>
                <a:cxn ang="0">
                  <a:pos x="112" y="42"/>
                </a:cxn>
                <a:cxn ang="0">
                  <a:pos x="105" y="34"/>
                </a:cxn>
                <a:cxn ang="0">
                  <a:pos x="91" y="28"/>
                </a:cxn>
                <a:cxn ang="0">
                  <a:pos x="77" y="28"/>
                </a:cxn>
                <a:cxn ang="0">
                  <a:pos x="63" y="28"/>
                </a:cxn>
                <a:cxn ang="0">
                  <a:pos x="49" y="34"/>
                </a:cxn>
                <a:cxn ang="0">
                  <a:pos x="35" y="42"/>
                </a:cxn>
                <a:cxn ang="0">
                  <a:pos x="28" y="62"/>
                </a:cxn>
                <a:cxn ang="0">
                  <a:pos x="28" y="83"/>
                </a:cxn>
                <a:cxn ang="0">
                  <a:pos x="28" y="111"/>
                </a:cxn>
                <a:cxn ang="0">
                  <a:pos x="28" y="132"/>
                </a:cxn>
                <a:cxn ang="0">
                  <a:pos x="42" y="146"/>
                </a:cxn>
                <a:cxn ang="0">
                  <a:pos x="56" y="153"/>
                </a:cxn>
                <a:cxn ang="0">
                  <a:pos x="70" y="153"/>
                </a:cxn>
                <a:cxn ang="0">
                  <a:pos x="77" y="153"/>
                </a:cxn>
                <a:cxn ang="0">
                  <a:pos x="98" y="153"/>
                </a:cxn>
                <a:cxn ang="0">
                  <a:pos x="112" y="146"/>
                </a:cxn>
                <a:cxn ang="0">
                  <a:pos x="119" y="139"/>
                </a:cxn>
                <a:cxn ang="0">
                  <a:pos x="125" y="125"/>
                </a:cxn>
              </a:cxnLst>
              <a:rect l="0" t="0" r="r" b="b"/>
              <a:pathLst>
                <a:path w="161" h="181">
                  <a:moveTo>
                    <a:pt x="133" y="111"/>
                  </a:moveTo>
                  <a:lnTo>
                    <a:pt x="161" y="118"/>
                  </a:lnTo>
                  <a:lnTo>
                    <a:pt x="153" y="132"/>
                  </a:lnTo>
                  <a:lnTo>
                    <a:pt x="153" y="139"/>
                  </a:lnTo>
                  <a:lnTo>
                    <a:pt x="147" y="146"/>
                  </a:lnTo>
                  <a:lnTo>
                    <a:pt x="147" y="153"/>
                  </a:lnTo>
                  <a:lnTo>
                    <a:pt x="139" y="159"/>
                  </a:lnTo>
                  <a:lnTo>
                    <a:pt x="139" y="167"/>
                  </a:lnTo>
                  <a:lnTo>
                    <a:pt x="133" y="167"/>
                  </a:lnTo>
                  <a:lnTo>
                    <a:pt x="125" y="173"/>
                  </a:lnTo>
                  <a:lnTo>
                    <a:pt x="119" y="173"/>
                  </a:lnTo>
                  <a:lnTo>
                    <a:pt x="112" y="181"/>
                  </a:lnTo>
                  <a:lnTo>
                    <a:pt x="105" y="181"/>
                  </a:lnTo>
                  <a:lnTo>
                    <a:pt x="105" y="181"/>
                  </a:lnTo>
                  <a:lnTo>
                    <a:pt x="98" y="181"/>
                  </a:lnTo>
                  <a:lnTo>
                    <a:pt x="91" y="181"/>
                  </a:lnTo>
                  <a:lnTo>
                    <a:pt x="84" y="181"/>
                  </a:lnTo>
                  <a:lnTo>
                    <a:pt x="70" y="181"/>
                  </a:lnTo>
                  <a:lnTo>
                    <a:pt x="63" y="181"/>
                  </a:lnTo>
                  <a:lnTo>
                    <a:pt x="49" y="181"/>
                  </a:lnTo>
                  <a:lnTo>
                    <a:pt x="42" y="181"/>
                  </a:lnTo>
                  <a:lnTo>
                    <a:pt x="35" y="173"/>
                  </a:lnTo>
                  <a:lnTo>
                    <a:pt x="28" y="173"/>
                  </a:lnTo>
                  <a:lnTo>
                    <a:pt x="21" y="167"/>
                  </a:lnTo>
                  <a:lnTo>
                    <a:pt x="14" y="159"/>
                  </a:lnTo>
                  <a:lnTo>
                    <a:pt x="8" y="153"/>
                  </a:lnTo>
                  <a:lnTo>
                    <a:pt x="8" y="146"/>
                  </a:lnTo>
                  <a:lnTo>
                    <a:pt x="0" y="139"/>
                  </a:lnTo>
                  <a:lnTo>
                    <a:pt x="0" y="125"/>
                  </a:lnTo>
                  <a:lnTo>
                    <a:pt x="0" y="118"/>
                  </a:lnTo>
                  <a:lnTo>
                    <a:pt x="0" y="104"/>
                  </a:lnTo>
                  <a:lnTo>
                    <a:pt x="0" y="97"/>
                  </a:lnTo>
                  <a:lnTo>
                    <a:pt x="0" y="90"/>
                  </a:lnTo>
                  <a:lnTo>
                    <a:pt x="0" y="83"/>
                  </a:lnTo>
                  <a:lnTo>
                    <a:pt x="0" y="69"/>
                  </a:lnTo>
                  <a:lnTo>
                    <a:pt x="0" y="62"/>
                  </a:lnTo>
                  <a:lnTo>
                    <a:pt x="0" y="56"/>
                  </a:lnTo>
                  <a:lnTo>
                    <a:pt x="0" y="48"/>
                  </a:lnTo>
                  <a:lnTo>
                    <a:pt x="8" y="42"/>
                  </a:lnTo>
                  <a:lnTo>
                    <a:pt x="8" y="34"/>
                  </a:lnTo>
                  <a:lnTo>
                    <a:pt x="14" y="28"/>
                  </a:lnTo>
                  <a:lnTo>
                    <a:pt x="14" y="20"/>
                  </a:lnTo>
                  <a:lnTo>
                    <a:pt x="21" y="20"/>
                  </a:lnTo>
                  <a:lnTo>
                    <a:pt x="28" y="14"/>
                  </a:lnTo>
                  <a:lnTo>
                    <a:pt x="35" y="6"/>
                  </a:lnTo>
                  <a:lnTo>
                    <a:pt x="42" y="6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63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84" y="0"/>
                  </a:lnTo>
                  <a:lnTo>
                    <a:pt x="91" y="0"/>
                  </a:lnTo>
                  <a:lnTo>
                    <a:pt x="98" y="0"/>
                  </a:lnTo>
                  <a:lnTo>
                    <a:pt x="105" y="6"/>
                  </a:lnTo>
                  <a:lnTo>
                    <a:pt x="112" y="6"/>
                  </a:lnTo>
                  <a:lnTo>
                    <a:pt x="119" y="14"/>
                  </a:lnTo>
                  <a:lnTo>
                    <a:pt x="125" y="14"/>
                  </a:lnTo>
                  <a:lnTo>
                    <a:pt x="133" y="20"/>
                  </a:lnTo>
                  <a:lnTo>
                    <a:pt x="133" y="28"/>
                  </a:lnTo>
                  <a:lnTo>
                    <a:pt x="139" y="28"/>
                  </a:lnTo>
                  <a:lnTo>
                    <a:pt x="139" y="34"/>
                  </a:lnTo>
                  <a:lnTo>
                    <a:pt x="147" y="42"/>
                  </a:lnTo>
                  <a:lnTo>
                    <a:pt x="147" y="48"/>
                  </a:lnTo>
                  <a:lnTo>
                    <a:pt x="147" y="48"/>
                  </a:lnTo>
                  <a:lnTo>
                    <a:pt x="125" y="56"/>
                  </a:lnTo>
                  <a:lnTo>
                    <a:pt x="119" y="56"/>
                  </a:lnTo>
                  <a:lnTo>
                    <a:pt x="119" y="48"/>
                  </a:lnTo>
                  <a:lnTo>
                    <a:pt x="119" y="48"/>
                  </a:lnTo>
                  <a:lnTo>
                    <a:pt x="112" y="48"/>
                  </a:lnTo>
                  <a:lnTo>
                    <a:pt x="112" y="42"/>
                  </a:lnTo>
                  <a:lnTo>
                    <a:pt x="112" y="42"/>
                  </a:lnTo>
                  <a:lnTo>
                    <a:pt x="105" y="34"/>
                  </a:lnTo>
                  <a:lnTo>
                    <a:pt x="105" y="34"/>
                  </a:lnTo>
                  <a:lnTo>
                    <a:pt x="98" y="28"/>
                  </a:lnTo>
                  <a:lnTo>
                    <a:pt x="98" y="28"/>
                  </a:lnTo>
                  <a:lnTo>
                    <a:pt x="91" y="28"/>
                  </a:lnTo>
                  <a:lnTo>
                    <a:pt x="91" y="28"/>
                  </a:lnTo>
                  <a:lnTo>
                    <a:pt x="84" y="28"/>
                  </a:lnTo>
                  <a:lnTo>
                    <a:pt x="77" y="28"/>
                  </a:lnTo>
                  <a:lnTo>
                    <a:pt x="77" y="28"/>
                  </a:lnTo>
                  <a:lnTo>
                    <a:pt x="70" y="28"/>
                  </a:lnTo>
                  <a:lnTo>
                    <a:pt x="63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49" y="34"/>
                  </a:lnTo>
                  <a:lnTo>
                    <a:pt x="42" y="34"/>
                  </a:lnTo>
                  <a:lnTo>
                    <a:pt x="42" y="42"/>
                  </a:lnTo>
                  <a:lnTo>
                    <a:pt x="35" y="42"/>
                  </a:lnTo>
                  <a:lnTo>
                    <a:pt x="35" y="48"/>
                  </a:lnTo>
                  <a:lnTo>
                    <a:pt x="28" y="56"/>
                  </a:lnTo>
                  <a:lnTo>
                    <a:pt x="28" y="62"/>
                  </a:lnTo>
                  <a:lnTo>
                    <a:pt x="28" y="69"/>
                  </a:lnTo>
                  <a:lnTo>
                    <a:pt x="28" y="76"/>
                  </a:lnTo>
                  <a:lnTo>
                    <a:pt x="28" y="83"/>
                  </a:lnTo>
                  <a:lnTo>
                    <a:pt x="28" y="90"/>
                  </a:lnTo>
                  <a:lnTo>
                    <a:pt x="28" y="104"/>
                  </a:lnTo>
                  <a:lnTo>
                    <a:pt x="28" y="111"/>
                  </a:lnTo>
                  <a:lnTo>
                    <a:pt x="28" y="118"/>
                  </a:lnTo>
                  <a:lnTo>
                    <a:pt x="28" y="125"/>
                  </a:lnTo>
                  <a:lnTo>
                    <a:pt x="28" y="132"/>
                  </a:lnTo>
                  <a:lnTo>
                    <a:pt x="35" y="139"/>
                  </a:lnTo>
                  <a:lnTo>
                    <a:pt x="35" y="139"/>
                  </a:lnTo>
                  <a:lnTo>
                    <a:pt x="42" y="146"/>
                  </a:lnTo>
                  <a:lnTo>
                    <a:pt x="42" y="146"/>
                  </a:lnTo>
                  <a:lnTo>
                    <a:pt x="49" y="153"/>
                  </a:lnTo>
                  <a:lnTo>
                    <a:pt x="56" y="153"/>
                  </a:lnTo>
                  <a:lnTo>
                    <a:pt x="56" y="153"/>
                  </a:lnTo>
                  <a:lnTo>
                    <a:pt x="63" y="153"/>
                  </a:lnTo>
                  <a:lnTo>
                    <a:pt x="70" y="153"/>
                  </a:lnTo>
                  <a:lnTo>
                    <a:pt x="70" y="153"/>
                  </a:lnTo>
                  <a:lnTo>
                    <a:pt x="77" y="153"/>
                  </a:lnTo>
                  <a:lnTo>
                    <a:pt x="77" y="153"/>
                  </a:lnTo>
                  <a:lnTo>
                    <a:pt x="84" y="153"/>
                  </a:lnTo>
                  <a:lnTo>
                    <a:pt x="91" y="153"/>
                  </a:lnTo>
                  <a:lnTo>
                    <a:pt x="98" y="153"/>
                  </a:lnTo>
                  <a:lnTo>
                    <a:pt x="105" y="153"/>
                  </a:lnTo>
                  <a:lnTo>
                    <a:pt x="105" y="153"/>
                  </a:lnTo>
                  <a:lnTo>
                    <a:pt x="112" y="146"/>
                  </a:lnTo>
                  <a:lnTo>
                    <a:pt x="112" y="146"/>
                  </a:lnTo>
                  <a:lnTo>
                    <a:pt x="119" y="146"/>
                  </a:lnTo>
                  <a:lnTo>
                    <a:pt x="119" y="139"/>
                  </a:lnTo>
                  <a:lnTo>
                    <a:pt x="125" y="132"/>
                  </a:lnTo>
                  <a:lnTo>
                    <a:pt x="125" y="125"/>
                  </a:lnTo>
                  <a:lnTo>
                    <a:pt x="125" y="125"/>
                  </a:lnTo>
                  <a:lnTo>
                    <a:pt x="125" y="118"/>
                  </a:lnTo>
                  <a:lnTo>
                    <a:pt x="133" y="1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5029" name="Freeform 357"/>
            <p:cNvSpPr>
              <a:spLocks noEditPoints="1"/>
            </p:cNvSpPr>
            <p:nvPr/>
          </p:nvSpPr>
          <p:spPr bwMode="auto">
            <a:xfrm>
              <a:off x="5981" y="578"/>
              <a:ext cx="77" cy="91"/>
            </a:xfrm>
            <a:custGeom>
              <a:avLst/>
              <a:gdLst/>
              <a:ahLst/>
              <a:cxnLst>
                <a:cxn ang="0">
                  <a:pos x="147" y="139"/>
                </a:cxn>
                <a:cxn ang="0">
                  <a:pos x="139" y="153"/>
                </a:cxn>
                <a:cxn ang="0">
                  <a:pos x="125" y="167"/>
                </a:cxn>
                <a:cxn ang="0">
                  <a:pos x="111" y="181"/>
                </a:cxn>
                <a:cxn ang="0">
                  <a:pos x="91" y="181"/>
                </a:cxn>
                <a:cxn ang="0">
                  <a:pos x="63" y="181"/>
                </a:cxn>
                <a:cxn ang="0">
                  <a:pos x="42" y="181"/>
                </a:cxn>
                <a:cxn ang="0">
                  <a:pos x="20" y="167"/>
                </a:cxn>
                <a:cxn ang="0">
                  <a:pos x="6" y="146"/>
                </a:cxn>
                <a:cxn ang="0">
                  <a:pos x="0" y="118"/>
                </a:cxn>
                <a:cxn ang="0">
                  <a:pos x="0" y="90"/>
                </a:cxn>
                <a:cxn ang="0">
                  <a:pos x="0" y="56"/>
                </a:cxn>
                <a:cxn ang="0">
                  <a:pos x="14" y="28"/>
                </a:cxn>
                <a:cxn ang="0">
                  <a:pos x="34" y="6"/>
                </a:cxn>
                <a:cxn ang="0">
                  <a:pos x="56" y="0"/>
                </a:cxn>
                <a:cxn ang="0">
                  <a:pos x="77" y="0"/>
                </a:cxn>
                <a:cxn ang="0">
                  <a:pos x="105" y="6"/>
                </a:cxn>
                <a:cxn ang="0">
                  <a:pos x="133" y="20"/>
                </a:cxn>
                <a:cxn ang="0">
                  <a:pos x="147" y="42"/>
                </a:cxn>
                <a:cxn ang="0">
                  <a:pos x="153" y="69"/>
                </a:cxn>
                <a:cxn ang="0">
                  <a:pos x="153" y="97"/>
                </a:cxn>
                <a:cxn ang="0">
                  <a:pos x="153" y="97"/>
                </a:cxn>
                <a:cxn ang="0">
                  <a:pos x="153" y="97"/>
                </a:cxn>
                <a:cxn ang="0">
                  <a:pos x="153" y="97"/>
                </a:cxn>
                <a:cxn ang="0">
                  <a:pos x="28" y="111"/>
                </a:cxn>
                <a:cxn ang="0">
                  <a:pos x="28" y="125"/>
                </a:cxn>
                <a:cxn ang="0">
                  <a:pos x="34" y="139"/>
                </a:cxn>
                <a:cxn ang="0">
                  <a:pos x="48" y="153"/>
                </a:cxn>
                <a:cxn ang="0">
                  <a:pos x="63" y="153"/>
                </a:cxn>
                <a:cxn ang="0">
                  <a:pos x="77" y="153"/>
                </a:cxn>
                <a:cxn ang="0">
                  <a:pos x="91" y="153"/>
                </a:cxn>
                <a:cxn ang="0">
                  <a:pos x="105" y="153"/>
                </a:cxn>
                <a:cxn ang="0">
                  <a:pos x="111" y="146"/>
                </a:cxn>
                <a:cxn ang="0">
                  <a:pos x="119" y="132"/>
                </a:cxn>
                <a:cxn ang="0">
                  <a:pos x="125" y="118"/>
                </a:cxn>
                <a:cxn ang="0">
                  <a:pos x="125" y="69"/>
                </a:cxn>
                <a:cxn ang="0">
                  <a:pos x="125" y="62"/>
                </a:cxn>
                <a:cxn ang="0">
                  <a:pos x="119" y="48"/>
                </a:cxn>
                <a:cxn ang="0">
                  <a:pos x="119" y="48"/>
                </a:cxn>
                <a:cxn ang="0">
                  <a:pos x="111" y="42"/>
                </a:cxn>
                <a:cxn ang="0">
                  <a:pos x="97" y="34"/>
                </a:cxn>
                <a:cxn ang="0">
                  <a:pos x="91" y="28"/>
                </a:cxn>
                <a:cxn ang="0">
                  <a:pos x="77" y="28"/>
                </a:cxn>
                <a:cxn ang="0">
                  <a:pos x="56" y="28"/>
                </a:cxn>
                <a:cxn ang="0">
                  <a:pos x="42" y="34"/>
                </a:cxn>
                <a:cxn ang="0">
                  <a:pos x="34" y="42"/>
                </a:cxn>
                <a:cxn ang="0">
                  <a:pos x="28" y="56"/>
                </a:cxn>
                <a:cxn ang="0">
                  <a:pos x="28" y="69"/>
                </a:cxn>
              </a:cxnLst>
              <a:rect l="0" t="0" r="r" b="b"/>
              <a:pathLst>
                <a:path w="153" h="181">
                  <a:moveTo>
                    <a:pt x="125" y="118"/>
                  </a:moveTo>
                  <a:lnTo>
                    <a:pt x="153" y="125"/>
                  </a:lnTo>
                  <a:lnTo>
                    <a:pt x="147" y="139"/>
                  </a:lnTo>
                  <a:lnTo>
                    <a:pt x="147" y="139"/>
                  </a:lnTo>
                  <a:lnTo>
                    <a:pt x="139" y="146"/>
                  </a:lnTo>
                  <a:lnTo>
                    <a:pt x="139" y="153"/>
                  </a:lnTo>
                  <a:lnTo>
                    <a:pt x="139" y="159"/>
                  </a:lnTo>
                  <a:lnTo>
                    <a:pt x="133" y="167"/>
                  </a:lnTo>
                  <a:lnTo>
                    <a:pt x="125" y="167"/>
                  </a:lnTo>
                  <a:lnTo>
                    <a:pt x="125" y="173"/>
                  </a:lnTo>
                  <a:lnTo>
                    <a:pt x="119" y="173"/>
                  </a:lnTo>
                  <a:lnTo>
                    <a:pt x="111" y="181"/>
                  </a:lnTo>
                  <a:lnTo>
                    <a:pt x="105" y="181"/>
                  </a:lnTo>
                  <a:lnTo>
                    <a:pt x="97" y="181"/>
                  </a:lnTo>
                  <a:lnTo>
                    <a:pt x="91" y="181"/>
                  </a:lnTo>
                  <a:lnTo>
                    <a:pt x="83" y="181"/>
                  </a:lnTo>
                  <a:lnTo>
                    <a:pt x="77" y="181"/>
                  </a:lnTo>
                  <a:lnTo>
                    <a:pt x="63" y="181"/>
                  </a:lnTo>
                  <a:lnTo>
                    <a:pt x="56" y="181"/>
                  </a:lnTo>
                  <a:lnTo>
                    <a:pt x="48" y="181"/>
                  </a:lnTo>
                  <a:lnTo>
                    <a:pt x="42" y="181"/>
                  </a:lnTo>
                  <a:lnTo>
                    <a:pt x="34" y="173"/>
                  </a:lnTo>
                  <a:lnTo>
                    <a:pt x="28" y="173"/>
                  </a:lnTo>
                  <a:lnTo>
                    <a:pt x="20" y="167"/>
                  </a:lnTo>
                  <a:lnTo>
                    <a:pt x="14" y="159"/>
                  </a:lnTo>
                  <a:lnTo>
                    <a:pt x="6" y="153"/>
                  </a:lnTo>
                  <a:lnTo>
                    <a:pt x="6" y="146"/>
                  </a:lnTo>
                  <a:lnTo>
                    <a:pt x="0" y="139"/>
                  </a:lnTo>
                  <a:lnTo>
                    <a:pt x="0" y="125"/>
                  </a:lnTo>
                  <a:lnTo>
                    <a:pt x="0" y="118"/>
                  </a:lnTo>
                  <a:lnTo>
                    <a:pt x="0" y="104"/>
                  </a:lnTo>
                  <a:lnTo>
                    <a:pt x="0" y="97"/>
                  </a:lnTo>
                  <a:lnTo>
                    <a:pt x="0" y="90"/>
                  </a:lnTo>
                  <a:lnTo>
                    <a:pt x="0" y="76"/>
                  </a:lnTo>
                  <a:lnTo>
                    <a:pt x="0" y="62"/>
                  </a:lnTo>
                  <a:lnTo>
                    <a:pt x="0" y="56"/>
                  </a:lnTo>
                  <a:lnTo>
                    <a:pt x="6" y="48"/>
                  </a:lnTo>
                  <a:lnTo>
                    <a:pt x="6" y="34"/>
                  </a:lnTo>
                  <a:lnTo>
                    <a:pt x="14" y="28"/>
                  </a:lnTo>
                  <a:lnTo>
                    <a:pt x="20" y="20"/>
                  </a:lnTo>
                  <a:lnTo>
                    <a:pt x="28" y="14"/>
                  </a:lnTo>
                  <a:lnTo>
                    <a:pt x="34" y="6"/>
                  </a:lnTo>
                  <a:lnTo>
                    <a:pt x="42" y="6"/>
                  </a:lnTo>
                  <a:lnTo>
                    <a:pt x="48" y="0"/>
                  </a:lnTo>
                  <a:lnTo>
                    <a:pt x="56" y="0"/>
                  </a:lnTo>
                  <a:lnTo>
                    <a:pt x="63" y="0"/>
                  </a:lnTo>
                  <a:lnTo>
                    <a:pt x="69" y="0"/>
                  </a:lnTo>
                  <a:lnTo>
                    <a:pt x="77" y="0"/>
                  </a:lnTo>
                  <a:lnTo>
                    <a:pt x="91" y="0"/>
                  </a:lnTo>
                  <a:lnTo>
                    <a:pt x="97" y="0"/>
                  </a:lnTo>
                  <a:lnTo>
                    <a:pt x="105" y="6"/>
                  </a:lnTo>
                  <a:lnTo>
                    <a:pt x="111" y="6"/>
                  </a:lnTo>
                  <a:lnTo>
                    <a:pt x="119" y="14"/>
                  </a:lnTo>
                  <a:lnTo>
                    <a:pt x="133" y="20"/>
                  </a:lnTo>
                  <a:lnTo>
                    <a:pt x="133" y="28"/>
                  </a:lnTo>
                  <a:lnTo>
                    <a:pt x="139" y="34"/>
                  </a:lnTo>
                  <a:lnTo>
                    <a:pt x="147" y="42"/>
                  </a:lnTo>
                  <a:lnTo>
                    <a:pt x="153" y="56"/>
                  </a:lnTo>
                  <a:lnTo>
                    <a:pt x="153" y="62"/>
                  </a:lnTo>
                  <a:lnTo>
                    <a:pt x="153" y="69"/>
                  </a:lnTo>
                  <a:lnTo>
                    <a:pt x="153" y="83"/>
                  </a:lnTo>
                  <a:lnTo>
                    <a:pt x="153" y="90"/>
                  </a:lnTo>
                  <a:lnTo>
                    <a:pt x="153" y="97"/>
                  </a:lnTo>
                  <a:lnTo>
                    <a:pt x="153" y="97"/>
                  </a:lnTo>
                  <a:lnTo>
                    <a:pt x="153" y="97"/>
                  </a:lnTo>
                  <a:lnTo>
                    <a:pt x="153" y="97"/>
                  </a:lnTo>
                  <a:lnTo>
                    <a:pt x="153" y="97"/>
                  </a:lnTo>
                  <a:lnTo>
                    <a:pt x="153" y="97"/>
                  </a:lnTo>
                  <a:lnTo>
                    <a:pt x="153" y="97"/>
                  </a:lnTo>
                  <a:lnTo>
                    <a:pt x="153" y="97"/>
                  </a:lnTo>
                  <a:lnTo>
                    <a:pt x="153" y="97"/>
                  </a:lnTo>
                  <a:lnTo>
                    <a:pt x="153" y="97"/>
                  </a:lnTo>
                  <a:lnTo>
                    <a:pt x="153" y="97"/>
                  </a:lnTo>
                  <a:lnTo>
                    <a:pt x="28" y="97"/>
                  </a:lnTo>
                  <a:lnTo>
                    <a:pt x="28" y="111"/>
                  </a:lnTo>
                  <a:lnTo>
                    <a:pt x="28" y="111"/>
                  </a:lnTo>
                  <a:lnTo>
                    <a:pt x="28" y="118"/>
                  </a:lnTo>
                  <a:lnTo>
                    <a:pt x="28" y="125"/>
                  </a:lnTo>
                  <a:lnTo>
                    <a:pt x="28" y="132"/>
                  </a:lnTo>
                  <a:lnTo>
                    <a:pt x="34" y="139"/>
                  </a:lnTo>
                  <a:lnTo>
                    <a:pt x="34" y="139"/>
                  </a:lnTo>
                  <a:lnTo>
                    <a:pt x="42" y="146"/>
                  </a:lnTo>
                  <a:lnTo>
                    <a:pt x="42" y="146"/>
                  </a:lnTo>
                  <a:lnTo>
                    <a:pt x="48" y="153"/>
                  </a:lnTo>
                  <a:lnTo>
                    <a:pt x="56" y="153"/>
                  </a:lnTo>
                  <a:lnTo>
                    <a:pt x="56" y="153"/>
                  </a:lnTo>
                  <a:lnTo>
                    <a:pt x="63" y="153"/>
                  </a:lnTo>
                  <a:lnTo>
                    <a:pt x="69" y="153"/>
                  </a:lnTo>
                  <a:lnTo>
                    <a:pt x="69" y="153"/>
                  </a:lnTo>
                  <a:lnTo>
                    <a:pt x="77" y="153"/>
                  </a:lnTo>
                  <a:lnTo>
                    <a:pt x="77" y="153"/>
                  </a:lnTo>
                  <a:lnTo>
                    <a:pt x="83" y="153"/>
                  </a:lnTo>
                  <a:lnTo>
                    <a:pt x="91" y="153"/>
                  </a:lnTo>
                  <a:lnTo>
                    <a:pt x="97" y="153"/>
                  </a:lnTo>
                  <a:lnTo>
                    <a:pt x="97" y="153"/>
                  </a:lnTo>
                  <a:lnTo>
                    <a:pt x="105" y="153"/>
                  </a:lnTo>
                  <a:lnTo>
                    <a:pt x="105" y="146"/>
                  </a:lnTo>
                  <a:lnTo>
                    <a:pt x="111" y="146"/>
                  </a:lnTo>
                  <a:lnTo>
                    <a:pt x="111" y="146"/>
                  </a:lnTo>
                  <a:lnTo>
                    <a:pt x="111" y="139"/>
                  </a:lnTo>
                  <a:lnTo>
                    <a:pt x="119" y="139"/>
                  </a:lnTo>
                  <a:lnTo>
                    <a:pt x="119" y="132"/>
                  </a:lnTo>
                  <a:lnTo>
                    <a:pt x="119" y="125"/>
                  </a:lnTo>
                  <a:lnTo>
                    <a:pt x="119" y="125"/>
                  </a:lnTo>
                  <a:lnTo>
                    <a:pt x="125" y="118"/>
                  </a:lnTo>
                  <a:close/>
                  <a:moveTo>
                    <a:pt x="28" y="69"/>
                  </a:moveTo>
                  <a:lnTo>
                    <a:pt x="133" y="69"/>
                  </a:lnTo>
                  <a:lnTo>
                    <a:pt x="125" y="69"/>
                  </a:lnTo>
                  <a:lnTo>
                    <a:pt x="125" y="62"/>
                  </a:lnTo>
                  <a:lnTo>
                    <a:pt x="125" y="62"/>
                  </a:lnTo>
                  <a:lnTo>
                    <a:pt x="125" y="62"/>
                  </a:lnTo>
                  <a:lnTo>
                    <a:pt x="125" y="56"/>
                  </a:lnTo>
                  <a:lnTo>
                    <a:pt x="119" y="56"/>
                  </a:lnTo>
                  <a:lnTo>
                    <a:pt x="119" y="48"/>
                  </a:lnTo>
                  <a:lnTo>
                    <a:pt x="119" y="48"/>
                  </a:lnTo>
                  <a:lnTo>
                    <a:pt x="119" y="48"/>
                  </a:lnTo>
                  <a:lnTo>
                    <a:pt x="119" y="48"/>
                  </a:lnTo>
                  <a:lnTo>
                    <a:pt x="119" y="48"/>
                  </a:lnTo>
                  <a:lnTo>
                    <a:pt x="111" y="48"/>
                  </a:lnTo>
                  <a:lnTo>
                    <a:pt x="111" y="42"/>
                  </a:lnTo>
                  <a:lnTo>
                    <a:pt x="105" y="42"/>
                  </a:lnTo>
                  <a:lnTo>
                    <a:pt x="105" y="34"/>
                  </a:lnTo>
                  <a:lnTo>
                    <a:pt x="97" y="34"/>
                  </a:lnTo>
                  <a:lnTo>
                    <a:pt x="97" y="28"/>
                  </a:lnTo>
                  <a:lnTo>
                    <a:pt x="91" y="28"/>
                  </a:lnTo>
                  <a:lnTo>
                    <a:pt x="91" y="28"/>
                  </a:lnTo>
                  <a:lnTo>
                    <a:pt x="83" y="28"/>
                  </a:lnTo>
                  <a:lnTo>
                    <a:pt x="77" y="28"/>
                  </a:lnTo>
                  <a:lnTo>
                    <a:pt x="77" y="28"/>
                  </a:lnTo>
                  <a:lnTo>
                    <a:pt x="69" y="28"/>
                  </a:lnTo>
                  <a:lnTo>
                    <a:pt x="63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48" y="28"/>
                  </a:lnTo>
                  <a:lnTo>
                    <a:pt x="42" y="34"/>
                  </a:lnTo>
                  <a:lnTo>
                    <a:pt x="42" y="34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28" y="48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28" y="62"/>
                  </a:lnTo>
                  <a:lnTo>
                    <a:pt x="28" y="69"/>
                  </a:lnTo>
                  <a:lnTo>
                    <a:pt x="28" y="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5030" name="Freeform 358"/>
            <p:cNvSpPr>
              <a:spLocks/>
            </p:cNvSpPr>
            <p:nvPr/>
          </p:nvSpPr>
          <p:spPr bwMode="auto">
            <a:xfrm>
              <a:off x="6117" y="550"/>
              <a:ext cx="84" cy="119"/>
            </a:xfrm>
            <a:custGeom>
              <a:avLst/>
              <a:gdLst/>
              <a:ahLst/>
              <a:cxnLst>
                <a:cxn ang="0">
                  <a:pos x="6" y="238"/>
                </a:cxn>
                <a:cxn ang="0">
                  <a:pos x="0" y="238"/>
                </a:cxn>
                <a:cxn ang="0">
                  <a:pos x="0" y="230"/>
                </a:cxn>
                <a:cxn ang="0">
                  <a:pos x="0" y="230"/>
                </a:cxn>
                <a:cxn ang="0">
                  <a:pos x="0" y="224"/>
                </a:cxn>
                <a:cxn ang="0">
                  <a:pos x="14" y="210"/>
                </a:cxn>
                <a:cxn ang="0">
                  <a:pos x="20" y="196"/>
                </a:cxn>
                <a:cxn ang="0">
                  <a:pos x="34" y="182"/>
                </a:cxn>
                <a:cxn ang="0">
                  <a:pos x="56" y="168"/>
                </a:cxn>
                <a:cxn ang="0">
                  <a:pos x="70" y="154"/>
                </a:cxn>
                <a:cxn ang="0">
                  <a:pos x="98" y="133"/>
                </a:cxn>
                <a:cxn ang="0">
                  <a:pos x="118" y="113"/>
                </a:cxn>
                <a:cxn ang="0">
                  <a:pos x="125" y="99"/>
                </a:cxn>
                <a:cxn ang="0">
                  <a:pos x="132" y="77"/>
                </a:cxn>
                <a:cxn ang="0">
                  <a:pos x="132" y="71"/>
                </a:cxn>
                <a:cxn ang="0">
                  <a:pos x="132" y="57"/>
                </a:cxn>
                <a:cxn ang="0">
                  <a:pos x="125" y="42"/>
                </a:cxn>
                <a:cxn ang="0">
                  <a:pos x="111" y="28"/>
                </a:cxn>
                <a:cxn ang="0">
                  <a:pos x="98" y="28"/>
                </a:cxn>
                <a:cxn ang="0">
                  <a:pos x="76" y="28"/>
                </a:cxn>
                <a:cxn ang="0">
                  <a:pos x="62" y="28"/>
                </a:cxn>
                <a:cxn ang="0">
                  <a:pos x="48" y="35"/>
                </a:cxn>
                <a:cxn ang="0">
                  <a:pos x="42" y="49"/>
                </a:cxn>
                <a:cxn ang="0">
                  <a:pos x="42" y="63"/>
                </a:cxn>
                <a:cxn ang="0">
                  <a:pos x="14" y="63"/>
                </a:cxn>
                <a:cxn ang="0">
                  <a:pos x="14" y="42"/>
                </a:cxn>
                <a:cxn ang="0">
                  <a:pos x="20" y="28"/>
                </a:cxn>
                <a:cxn ang="0">
                  <a:pos x="42" y="8"/>
                </a:cxn>
                <a:cxn ang="0">
                  <a:pos x="62" y="0"/>
                </a:cxn>
                <a:cxn ang="0">
                  <a:pos x="84" y="0"/>
                </a:cxn>
                <a:cxn ang="0">
                  <a:pos x="111" y="0"/>
                </a:cxn>
                <a:cxn ang="0">
                  <a:pos x="132" y="8"/>
                </a:cxn>
                <a:cxn ang="0">
                  <a:pos x="153" y="28"/>
                </a:cxn>
                <a:cxn ang="0">
                  <a:pos x="160" y="42"/>
                </a:cxn>
                <a:cxn ang="0">
                  <a:pos x="160" y="63"/>
                </a:cxn>
                <a:cxn ang="0">
                  <a:pos x="160" y="77"/>
                </a:cxn>
                <a:cxn ang="0">
                  <a:pos x="160" y="91"/>
                </a:cxn>
                <a:cxn ang="0">
                  <a:pos x="146" y="105"/>
                </a:cxn>
                <a:cxn ang="0">
                  <a:pos x="139" y="119"/>
                </a:cxn>
                <a:cxn ang="0">
                  <a:pos x="125" y="140"/>
                </a:cxn>
                <a:cxn ang="0">
                  <a:pos x="98" y="161"/>
                </a:cxn>
                <a:cxn ang="0">
                  <a:pos x="76" y="182"/>
                </a:cxn>
                <a:cxn ang="0">
                  <a:pos x="62" y="196"/>
                </a:cxn>
                <a:cxn ang="0">
                  <a:pos x="56" y="203"/>
                </a:cxn>
                <a:cxn ang="0">
                  <a:pos x="48" y="203"/>
                </a:cxn>
                <a:cxn ang="0">
                  <a:pos x="48" y="210"/>
                </a:cxn>
              </a:cxnLst>
              <a:rect l="0" t="0" r="r" b="b"/>
              <a:pathLst>
                <a:path w="167" h="238">
                  <a:moveTo>
                    <a:pt x="167" y="210"/>
                  </a:moveTo>
                  <a:lnTo>
                    <a:pt x="167" y="238"/>
                  </a:lnTo>
                  <a:lnTo>
                    <a:pt x="6" y="238"/>
                  </a:lnTo>
                  <a:lnTo>
                    <a:pt x="0" y="238"/>
                  </a:lnTo>
                  <a:lnTo>
                    <a:pt x="0" y="238"/>
                  </a:lnTo>
                  <a:lnTo>
                    <a:pt x="0" y="238"/>
                  </a:lnTo>
                  <a:lnTo>
                    <a:pt x="0" y="238"/>
                  </a:lnTo>
                  <a:lnTo>
                    <a:pt x="0" y="238"/>
                  </a:lnTo>
                  <a:lnTo>
                    <a:pt x="0" y="230"/>
                  </a:lnTo>
                  <a:lnTo>
                    <a:pt x="0" y="230"/>
                  </a:lnTo>
                  <a:lnTo>
                    <a:pt x="0" y="230"/>
                  </a:lnTo>
                  <a:lnTo>
                    <a:pt x="0" y="230"/>
                  </a:lnTo>
                  <a:lnTo>
                    <a:pt x="0" y="230"/>
                  </a:lnTo>
                  <a:lnTo>
                    <a:pt x="0" y="230"/>
                  </a:lnTo>
                  <a:lnTo>
                    <a:pt x="0" y="224"/>
                  </a:lnTo>
                  <a:lnTo>
                    <a:pt x="6" y="224"/>
                  </a:lnTo>
                  <a:lnTo>
                    <a:pt x="6" y="216"/>
                  </a:lnTo>
                  <a:lnTo>
                    <a:pt x="14" y="210"/>
                  </a:lnTo>
                  <a:lnTo>
                    <a:pt x="14" y="203"/>
                  </a:lnTo>
                  <a:lnTo>
                    <a:pt x="20" y="196"/>
                  </a:lnTo>
                  <a:lnTo>
                    <a:pt x="20" y="196"/>
                  </a:lnTo>
                  <a:lnTo>
                    <a:pt x="28" y="189"/>
                  </a:lnTo>
                  <a:lnTo>
                    <a:pt x="28" y="189"/>
                  </a:lnTo>
                  <a:lnTo>
                    <a:pt x="34" y="182"/>
                  </a:lnTo>
                  <a:lnTo>
                    <a:pt x="42" y="175"/>
                  </a:lnTo>
                  <a:lnTo>
                    <a:pt x="48" y="175"/>
                  </a:lnTo>
                  <a:lnTo>
                    <a:pt x="56" y="168"/>
                  </a:lnTo>
                  <a:lnTo>
                    <a:pt x="56" y="161"/>
                  </a:lnTo>
                  <a:lnTo>
                    <a:pt x="62" y="161"/>
                  </a:lnTo>
                  <a:lnTo>
                    <a:pt x="70" y="154"/>
                  </a:lnTo>
                  <a:lnTo>
                    <a:pt x="76" y="147"/>
                  </a:lnTo>
                  <a:lnTo>
                    <a:pt x="90" y="140"/>
                  </a:lnTo>
                  <a:lnTo>
                    <a:pt x="98" y="133"/>
                  </a:lnTo>
                  <a:lnTo>
                    <a:pt x="104" y="126"/>
                  </a:lnTo>
                  <a:lnTo>
                    <a:pt x="111" y="119"/>
                  </a:lnTo>
                  <a:lnTo>
                    <a:pt x="118" y="113"/>
                  </a:lnTo>
                  <a:lnTo>
                    <a:pt x="118" y="105"/>
                  </a:lnTo>
                  <a:lnTo>
                    <a:pt x="125" y="99"/>
                  </a:lnTo>
                  <a:lnTo>
                    <a:pt x="125" y="99"/>
                  </a:lnTo>
                  <a:lnTo>
                    <a:pt x="132" y="91"/>
                  </a:lnTo>
                  <a:lnTo>
                    <a:pt x="132" y="85"/>
                  </a:lnTo>
                  <a:lnTo>
                    <a:pt x="132" y="77"/>
                  </a:lnTo>
                  <a:lnTo>
                    <a:pt x="132" y="71"/>
                  </a:lnTo>
                  <a:lnTo>
                    <a:pt x="132" y="71"/>
                  </a:lnTo>
                  <a:lnTo>
                    <a:pt x="132" y="71"/>
                  </a:lnTo>
                  <a:lnTo>
                    <a:pt x="132" y="63"/>
                  </a:lnTo>
                  <a:lnTo>
                    <a:pt x="132" y="57"/>
                  </a:lnTo>
                  <a:lnTo>
                    <a:pt x="132" y="57"/>
                  </a:lnTo>
                  <a:lnTo>
                    <a:pt x="132" y="49"/>
                  </a:lnTo>
                  <a:lnTo>
                    <a:pt x="125" y="42"/>
                  </a:lnTo>
                  <a:lnTo>
                    <a:pt x="125" y="42"/>
                  </a:lnTo>
                  <a:lnTo>
                    <a:pt x="118" y="35"/>
                  </a:lnTo>
                  <a:lnTo>
                    <a:pt x="118" y="35"/>
                  </a:lnTo>
                  <a:lnTo>
                    <a:pt x="111" y="28"/>
                  </a:lnTo>
                  <a:lnTo>
                    <a:pt x="104" y="28"/>
                  </a:lnTo>
                  <a:lnTo>
                    <a:pt x="104" y="28"/>
                  </a:lnTo>
                  <a:lnTo>
                    <a:pt x="98" y="28"/>
                  </a:lnTo>
                  <a:lnTo>
                    <a:pt x="90" y="28"/>
                  </a:lnTo>
                  <a:lnTo>
                    <a:pt x="90" y="28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0" y="28"/>
                  </a:lnTo>
                  <a:lnTo>
                    <a:pt x="62" y="28"/>
                  </a:lnTo>
                  <a:lnTo>
                    <a:pt x="56" y="28"/>
                  </a:lnTo>
                  <a:lnTo>
                    <a:pt x="56" y="35"/>
                  </a:lnTo>
                  <a:lnTo>
                    <a:pt x="48" y="35"/>
                  </a:lnTo>
                  <a:lnTo>
                    <a:pt x="48" y="42"/>
                  </a:lnTo>
                  <a:lnTo>
                    <a:pt x="42" y="42"/>
                  </a:lnTo>
                  <a:lnTo>
                    <a:pt x="42" y="49"/>
                  </a:lnTo>
                  <a:lnTo>
                    <a:pt x="42" y="57"/>
                  </a:lnTo>
                  <a:lnTo>
                    <a:pt x="42" y="57"/>
                  </a:lnTo>
                  <a:lnTo>
                    <a:pt x="42" y="63"/>
                  </a:lnTo>
                  <a:lnTo>
                    <a:pt x="42" y="71"/>
                  </a:lnTo>
                  <a:lnTo>
                    <a:pt x="42" y="71"/>
                  </a:lnTo>
                  <a:lnTo>
                    <a:pt x="14" y="63"/>
                  </a:lnTo>
                  <a:lnTo>
                    <a:pt x="14" y="57"/>
                  </a:lnTo>
                  <a:lnTo>
                    <a:pt x="14" y="49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20" y="35"/>
                  </a:lnTo>
                  <a:lnTo>
                    <a:pt x="20" y="28"/>
                  </a:lnTo>
                  <a:lnTo>
                    <a:pt x="28" y="21"/>
                  </a:lnTo>
                  <a:lnTo>
                    <a:pt x="34" y="14"/>
                  </a:lnTo>
                  <a:lnTo>
                    <a:pt x="42" y="8"/>
                  </a:lnTo>
                  <a:lnTo>
                    <a:pt x="48" y="8"/>
                  </a:lnTo>
                  <a:lnTo>
                    <a:pt x="56" y="0"/>
                  </a:lnTo>
                  <a:lnTo>
                    <a:pt x="62" y="0"/>
                  </a:lnTo>
                  <a:lnTo>
                    <a:pt x="70" y="0"/>
                  </a:lnTo>
                  <a:lnTo>
                    <a:pt x="76" y="0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98" y="0"/>
                  </a:lnTo>
                  <a:lnTo>
                    <a:pt x="111" y="0"/>
                  </a:lnTo>
                  <a:lnTo>
                    <a:pt x="118" y="8"/>
                  </a:lnTo>
                  <a:lnTo>
                    <a:pt x="125" y="8"/>
                  </a:lnTo>
                  <a:lnTo>
                    <a:pt x="132" y="8"/>
                  </a:lnTo>
                  <a:lnTo>
                    <a:pt x="139" y="14"/>
                  </a:lnTo>
                  <a:lnTo>
                    <a:pt x="146" y="21"/>
                  </a:lnTo>
                  <a:lnTo>
                    <a:pt x="153" y="28"/>
                  </a:lnTo>
                  <a:lnTo>
                    <a:pt x="153" y="35"/>
                  </a:lnTo>
                  <a:lnTo>
                    <a:pt x="160" y="42"/>
                  </a:lnTo>
                  <a:lnTo>
                    <a:pt x="160" y="42"/>
                  </a:lnTo>
                  <a:lnTo>
                    <a:pt x="160" y="49"/>
                  </a:lnTo>
                  <a:lnTo>
                    <a:pt x="160" y="57"/>
                  </a:lnTo>
                  <a:lnTo>
                    <a:pt x="160" y="63"/>
                  </a:lnTo>
                  <a:lnTo>
                    <a:pt x="160" y="71"/>
                  </a:lnTo>
                  <a:lnTo>
                    <a:pt x="160" y="77"/>
                  </a:lnTo>
                  <a:lnTo>
                    <a:pt x="160" y="77"/>
                  </a:lnTo>
                  <a:lnTo>
                    <a:pt x="160" y="85"/>
                  </a:lnTo>
                  <a:lnTo>
                    <a:pt x="160" y="91"/>
                  </a:lnTo>
                  <a:lnTo>
                    <a:pt x="160" y="91"/>
                  </a:lnTo>
                  <a:lnTo>
                    <a:pt x="153" y="99"/>
                  </a:lnTo>
                  <a:lnTo>
                    <a:pt x="153" y="105"/>
                  </a:lnTo>
                  <a:lnTo>
                    <a:pt x="146" y="105"/>
                  </a:lnTo>
                  <a:lnTo>
                    <a:pt x="146" y="113"/>
                  </a:lnTo>
                  <a:lnTo>
                    <a:pt x="139" y="119"/>
                  </a:lnTo>
                  <a:lnTo>
                    <a:pt x="139" y="119"/>
                  </a:lnTo>
                  <a:lnTo>
                    <a:pt x="132" y="126"/>
                  </a:lnTo>
                  <a:lnTo>
                    <a:pt x="132" y="133"/>
                  </a:lnTo>
                  <a:lnTo>
                    <a:pt x="125" y="140"/>
                  </a:lnTo>
                  <a:lnTo>
                    <a:pt x="118" y="147"/>
                  </a:lnTo>
                  <a:lnTo>
                    <a:pt x="104" y="154"/>
                  </a:lnTo>
                  <a:lnTo>
                    <a:pt x="98" y="161"/>
                  </a:lnTo>
                  <a:lnTo>
                    <a:pt x="90" y="168"/>
                  </a:lnTo>
                  <a:lnTo>
                    <a:pt x="84" y="175"/>
                  </a:lnTo>
                  <a:lnTo>
                    <a:pt x="76" y="182"/>
                  </a:lnTo>
                  <a:lnTo>
                    <a:pt x="70" y="189"/>
                  </a:lnTo>
                  <a:lnTo>
                    <a:pt x="70" y="189"/>
                  </a:lnTo>
                  <a:lnTo>
                    <a:pt x="62" y="196"/>
                  </a:lnTo>
                  <a:lnTo>
                    <a:pt x="62" y="196"/>
                  </a:lnTo>
                  <a:lnTo>
                    <a:pt x="56" y="196"/>
                  </a:lnTo>
                  <a:lnTo>
                    <a:pt x="56" y="203"/>
                  </a:lnTo>
                  <a:lnTo>
                    <a:pt x="48" y="203"/>
                  </a:lnTo>
                  <a:lnTo>
                    <a:pt x="48" y="203"/>
                  </a:lnTo>
                  <a:lnTo>
                    <a:pt x="48" y="203"/>
                  </a:lnTo>
                  <a:lnTo>
                    <a:pt x="48" y="210"/>
                  </a:lnTo>
                  <a:lnTo>
                    <a:pt x="48" y="210"/>
                  </a:lnTo>
                  <a:lnTo>
                    <a:pt x="48" y="210"/>
                  </a:lnTo>
                  <a:lnTo>
                    <a:pt x="48" y="210"/>
                  </a:lnTo>
                  <a:lnTo>
                    <a:pt x="167" y="2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5031" name="Freeform 359"/>
            <p:cNvSpPr>
              <a:spLocks noEditPoints="1"/>
            </p:cNvSpPr>
            <p:nvPr/>
          </p:nvSpPr>
          <p:spPr bwMode="auto">
            <a:xfrm>
              <a:off x="6222" y="550"/>
              <a:ext cx="76" cy="119"/>
            </a:xfrm>
            <a:custGeom>
              <a:avLst/>
              <a:gdLst/>
              <a:ahLst/>
              <a:cxnLst>
                <a:cxn ang="0">
                  <a:pos x="0" y="99"/>
                </a:cxn>
                <a:cxn ang="0">
                  <a:pos x="0" y="63"/>
                </a:cxn>
                <a:cxn ang="0">
                  <a:pos x="6" y="42"/>
                </a:cxn>
                <a:cxn ang="0">
                  <a:pos x="20" y="21"/>
                </a:cxn>
                <a:cxn ang="0">
                  <a:pos x="34" y="8"/>
                </a:cxn>
                <a:cxn ang="0">
                  <a:pos x="56" y="0"/>
                </a:cxn>
                <a:cxn ang="0">
                  <a:pos x="76" y="0"/>
                </a:cxn>
                <a:cxn ang="0">
                  <a:pos x="104" y="8"/>
                </a:cxn>
                <a:cxn ang="0">
                  <a:pos x="125" y="21"/>
                </a:cxn>
                <a:cxn ang="0">
                  <a:pos x="139" y="35"/>
                </a:cxn>
                <a:cxn ang="0">
                  <a:pos x="146" y="57"/>
                </a:cxn>
                <a:cxn ang="0">
                  <a:pos x="153" y="85"/>
                </a:cxn>
                <a:cxn ang="0">
                  <a:pos x="153" y="119"/>
                </a:cxn>
                <a:cxn ang="0">
                  <a:pos x="153" y="161"/>
                </a:cxn>
                <a:cxn ang="0">
                  <a:pos x="146" y="189"/>
                </a:cxn>
                <a:cxn ang="0">
                  <a:pos x="139" y="210"/>
                </a:cxn>
                <a:cxn ang="0">
                  <a:pos x="125" y="230"/>
                </a:cxn>
                <a:cxn ang="0">
                  <a:pos x="104" y="238"/>
                </a:cxn>
                <a:cxn ang="0">
                  <a:pos x="84" y="238"/>
                </a:cxn>
                <a:cxn ang="0">
                  <a:pos x="62" y="238"/>
                </a:cxn>
                <a:cxn ang="0">
                  <a:pos x="42" y="238"/>
                </a:cxn>
                <a:cxn ang="0">
                  <a:pos x="28" y="230"/>
                </a:cxn>
                <a:cxn ang="0">
                  <a:pos x="20" y="224"/>
                </a:cxn>
                <a:cxn ang="0">
                  <a:pos x="6" y="203"/>
                </a:cxn>
                <a:cxn ang="0">
                  <a:pos x="0" y="182"/>
                </a:cxn>
                <a:cxn ang="0">
                  <a:pos x="0" y="147"/>
                </a:cxn>
                <a:cxn ang="0">
                  <a:pos x="0" y="119"/>
                </a:cxn>
                <a:cxn ang="0">
                  <a:pos x="28" y="154"/>
                </a:cxn>
                <a:cxn ang="0">
                  <a:pos x="28" y="182"/>
                </a:cxn>
                <a:cxn ang="0">
                  <a:pos x="42" y="203"/>
                </a:cxn>
                <a:cxn ang="0">
                  <a:pos x="56" y="210"/>
                </a:cxn>
                <a:cxn ang="0">
                  <a:pos x="70" y="210"/>
                </a:cxn>
                <a:cxn ang="0">
                  <a:pos x="84" y="210"/>
                </a:cxn>
                <a:cxn ang="0">
                  <a:pos x="98" y="210"/>
                </a:cxn>
                <a:cxn ang="0">
                  <a:pos x="111" y="196"/>
                </a:cxn>
                <a:cxn ang="0">
                  <a:pos x="125" y="175"/>
                </a:cxn>
                <a:cxn ang="0">
                  <a:pos x="125" y="140"/>
                </a:cxn>
                <a:cxn ang="0">
                  <a:pos x="125" y="99"/>
                </a:cxn>
                <a:cxn ang="0">
                  <a:pos x="118" y="63"/>
                </a:cxn>
                <a:cxn ang="0">
                  <a:pos x="111" y="42"/>
                </a:cxn>
                <a:cxn ang="0">
                  <a:pos x="98" y="28"/>
                </a:cxn>
                <a:cxn ang="0">
                  <a:pos x="76" y="28"/>
                </a:cxn>
                <a:cxn ang="0">
                  <a:pos x="62" y="28"/>
                </a:cxn>
                <a:cxn ang="0">
                  <a:pos x="56" y="28"/>
                </a:cxn>
                <a:cxn ang="0">
                  <a:pos x="48" y="35"/>
                </a:cxn>
                <a:cxn ang="0">
                  <a:pos x="42" y="42"/>
                </a:cxn>
                <a:cxn ang="0">
                  <a:pos x="34" y="63"/>
                </a:cxn>
                <a:cxn ang="0">
                  <a:pos x="28" y="77"/>
                </a:cxn>
                <a:cxn ang="0">
                  <a:pos x="28" y="105"/>
                </a:cxn>
              </a:cxnLst>
              <a:rect l="0" t="0" r="r" b="b"/>
              <a:pathLst>
                <a:path w="153" h="238">
                  <a:moveTo>
                    <a:pt x="0" y="119"/>
                  </a:moveTo>
                  <a:lnTo>
                    <a:pt x="0" y="113"/>
                  </a:lnTo>
                  <a:lnTo>
                    <a:pt x="0" y="99"/>
                  </a:lnTo>
                  <a:lnTo>
                    <a:pt x="0" y="85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7"/>
                  </a:lnTo>
                  <a:lnTo>
                    <a:pt x="6" y="49"/>
                  </a:lnTo>
                  <a:lnTo>
                    <a:pt x="6" y="42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20" y="21"/>
                  </a:lnTo>
                  <a:lnTo>
                    <a:pt x="20" y="14"/>
                  </a:lnTo>
                  <a:lnTo>
                    <a:pt x="28" y="8"/>
                  </a:lnTo>
                  <a:lnTo>
                    <a:pt x="34" y="8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6" y="0"/>
                  </a:lnTo>
                  <a:lnTo>
                    <a:pt x="62" y="0"/>
                  </a:lnTo>
                  <a:lnTo>
                    <a:pt x="70" y="0"/>
                  </a:lnTo>
                  <a:lnTo>
                    <a:pt x="76" y="0"/>
                  </a:lnTo>
                  <a:lnTo>
                    <a:pt x="90" y="0"/>
                  </a:lnTo>
                  <a:lnTo>
                    <a:pt x="98" y="0"/>
                  </a:lnTo>
                  <a:lnTo>
                    <a:pt x="104" y="8"/>
                  </a:lnTo>
                  <a:lnTo>
                    <a:pt x="111" y="8"/>
                  </a:lnTo>
                  <a:lnTo>
                    <a:pt x="118" y="14"/>
                  </a:lnTo>
                  <a:lnTo>
                    <a:pt x="125" y="21"/>
                  </a:lnTo>
                  <a:lnTo>
                    <a:pt x="132" y="21"/>
                  </a:lnTo>
                  <a:lnTo>
                    <a:pt x="132" y="28"/>
                  </a:lnTo>
                  <a:lnTo>
                    <a:pt x="139" y="35"/>
                  </a:lnTo>
                  <a:lnTo>
                    <a:pt x="139" y="42"/>
                  </a:lnTo>
                  <a:lnTo>
                    <a:pt x="146" y="49"/>
                  </a:lnTo>
                  <a:lnTo>
                    <a:pt x="146" y="57"/>
                  </a:lnTo>
                  <a:lnTo>
                    <a:pt x="146" y="63"/>
                  </a:lnTo>
                  <a:lnTo>
                    <a:pt x="153" y="71"/>
                  </a:lnTo>
                  <a:lnTo>
                    <a:pt x="153" y="85"/>
                  </a:lnTo>
                  <a:lnTo>
                    <a:pt x="153" y="99"/>
                  </a:lnTo>
                  <a:lnTo>
                    <a:pt x="153" y="105"/>
                  </a:lnTo>
                  <a:lnTo>
                    <a:pt x="153" y="119"/>
                  </a:lnTo>
                  <a:lnTo>
                    <a:pt x="153" y="133"/>
                  </a:lnTo>
                  <a:lnTo>
                    <a:pt x="153" y="147"/>
                  </a:lnTo>
                  <a:lnTo>
                    <a:pt x="153" y="161"/>
                  </a:lnTo>
                  <a:lnTo>
                    <a:pt x="153" y="168"/>
                  </a:lnTo>
                  <a:lnTo>
                    <a:pt x="153" y="182"/>
                  </a:lnTo>
                  <a:lnTo>
                    <a:pt x="146" y="189"/>
                  </a:lnTo>
                  <a:lnTo>
                    <a:pt x="146" y="196"/>
                  </a:lnTo>
                  <a:lnTo>
                    <a:pt x="139" y="203"/>
                  </a:lnTo>
                  <a:lnTo>
                    <a:pt x="139" y="210"/>
                  </a:lnTo>
                  <a:lnTo>
                    <a:pt x="132" y="216"/>
                  </a:lnTo>
                  <a:lnTo>
                    <a:pt x="125" y="224"/>
                  </a:lnTo>
                  <a:lnTo>
                    <a:pt x="125" y="230"/>
                  </a:lnTo>
                  <a:lnTo>
                    <a:pt x="118" y="230"/>
                  </a:lnTo>
                  <a:lnTo>
                    <a:pt x="111" y="238"/>
                  </a:lnTo>
                  <a:lnTo>
                    <a:pt x="104" y="238"/>
                  </a:lnTo>
                  <a:lnTo>
                    <a:pt x="98" y="238"/>
                  </a:lnTo>
                  <a:lnTo>
                    <a:pt x="90" y="238"/>
                  </a:lnTo>
                  <a:lnTo>
                    <a:pt x="84" y="238"/>
                  </a:lnTo>
                  <a:lnTo>
                    <a:pt x="76" y="238"/>
                  </a:lnTo>
                  <a:lnTo>
                    <a:pt x="70" y="238"/>
                  </a:lnTo>
                  <a:lnTo>
                    <a:pt x="62" y="238"/>
                  </a:lnTo>
                  <a:lnTo>
                    <a:pt x="56" y="238"/>
                  </a:lnTo>
                  <a:lnTo>
                    <a:pt x="48" y="238"/>
                  </a:lnTo>
                  <a:lnTo>
                    <a:pt x="42" y="238"/>
                  </a:lnTo>
                  <a:lnTo>
                    <a:pt x="42" y="238"/>
                  </a:lnTo>
                  <a:lnTo>
                    <a:pt x="34" y="230"/>
                  </a:lnTo>
                  <a:lnTo>
                    <a:pt x="28" y="230"/>
                  </a:lnTo>
                  <a:lnTo>
                    <a:pt x="28" y="224"/>
                  </a:lnTo>
                  <a:lnTo>
                    <a:pt x="20" y="224"/>
                  </a:lnTo>
                  <a:lnTo>
                    <a:pt x="20" y="224"/>
                  </a:lnTo>
                  <a:lnTo>
                    <a:pt x="14" y="224"/>
                  </a:lnTo>
                  <a:lnTo>
                    <a:pt x="14" y="216"/>
                  </a:lnTo>
                  <a:lnTo>
                    <a:pt x="6" y="203"/>
                  </a:lnTo>
                  <a:lnTo>
                    <a:pt x="6" y="196"/>
                  </a:lnTo>
                  <a:lnTo>
                    <a:pt x="0" y="189"/>
                  </a:lnTo>
                  <a:lnTo>
                    <a:pt x="0" y="182"/>
                  </a:lnTo>
                  <a:lnTo>
                    <a:pt x="0" y="168"/>
                  </a:lnTo>
                  <a:lnTo>
                    <a:pt x="0" y="161"/>
                  </a:lnTo>
                  <a:lnTo>
                    <a:pt x="0" y="147"/>
                  </a:lnTo>
                  <a:lnTo>
                    <a:pt x="0" y="133"/>
                  </a:lnTo>
                  <a:lnTo>
                    <a:pt x="0" y="126"/>
                  </a:lnTo>
                  <a:lnTo>
                    <a:pt x="0" y="119"/>
                  </a:lnTo>
                  <a:close/>
                  <a:moveTo>
                    <a:pt x="28" y="119"/>
                  </a:moveTo>
                  <a:lnTo>
                    <a:pt x="28" y="140"/>
                  </a:lnTo>
                  <a:lnTo>
                    <a:pt x="28" y="154"/>
                  </a:lnTo>
                  <a:lnTo>
                    <a:pt x="28" y="168"/>
                  </a:lnTo>
                  <a:lnTo>
                    <a:pt x="28" y="175"/>
                  </a:lnTo>
                  <a:lnTo>
                    <a:pt x="28" y="182"/>
                  </a:lnTo>
                  <a:lnTo>
                    <a:pt x="34" y="189"/>
                  </a:lnTo>
                  <a:lnTo>
                    <a:pt x="34" y="196"/>
                  </a:lnTo>
                  <a:lnTo>
                    <a:pt x="42" y="203"/>
                  </a:lnTo>
                  <a:lnTo>
                    <a:pt x="42" y="203"/>
                  </a:lnTo>
                  <a:lnTo>
                    <a:pt x="48" y="210"/>
                  </a:lnTo>
                  <a:lnTo>
                    <a:pt x="56" y="210"/>
                  </a:lnTo>
                  <a:lnTo>
                    <a:pt x="56" y="210"/>
                  </a:lnTo>
                  <a:lnTo>
                    <a:pt x="62" y="210"/>
                  </a:lnTo>
                  <a:lnTo>
                    <a:pt x="70" y="210"/>
                  </a:lnTo>
                  <a:lnTo>
                    <a:pt x="70" y="210"/>
                  </a:lnTo>
                  <a:lnTo>
                    <a:pt x="76" y="210"/>
                  </a:lnTo>
                  <a:lnTo>
                    <a:pt x="84" y="210"/>
                  </a:lnTo>
                  <a:lnTo>
                    <a:pt x="84" y="210"/>
                  </a:lnTo>
                  <a:lnTo>
                    <a:pt x="90" y="210"/>
                  </a:lnTo>
                  <a:lnTo>
                    <a:pt x="98" y="210"/>
                  </a:lnTo>
                  <a:lnTo>
                    <a:pt x="104" y="203"/>
                  </a:lnTo>
                  <a:lnTo>
                    <a:pt x="111" y="203"/>
                  </a:lnTo>
                  <a:lnTo>
                    <a:pt x="111" y="196"/>
                  </a:lnTo>
                  <a:lnTo>
                    <a:pt x="118" y="189"/>
                  </a:lnTo>
                  <a:lnTo>
                    <a:pt x="118" y="182"/>
                  </a:lnTo>
                  <a:lnTo>
                    <a:pt x="125" y="175"/>
                  </a:lnTo>
                  <a:lnTo>
                    <a:pt x="125" y="168"/>
                  </a:lnTo>
                  <a:lnTo>
                    <a:pt x="125" y="154"/>
                  </a:lnTo>
                  <a:lnTo>
                    <a:pt x="125" y="140"/>
                  </a:lnTo>
                  <a:lnTo>
                    <a:pt x="125" y="126"/>
                  </a:lnTo>
                  <a:lnTo>
                    <a:pt x="125" y="113"/>
                  </a:lnTo>
                  <a:lnTo>
                    <a:pt x="125" y="99"/>
                  </a:lnTo>
                  <a:lnTo>
                    <a:pt x="125" y="85"/>
                  </a:lnTo>
                  <a:lnTo>
                    <a:pt x="125" y="77"/>
                  </a:lnTo>
                  <a:lnTo>
                    <a:pt x="118" y="63"/>
                  </a:lnTo>
                  <a:lnTo>
                    <a:pt x="118" y="57"/>
                  </a:lnTo>
                  <a:lnTo>
                    <a:pt x="111" y="49"/>
                  </a:lnTo>
                  <a:lnTo>
                    <a:pt x="111" y="42"/>
                  </a:lnTo>
                  <a:lnTo>
                    <a:pt x="104" y="35"/>
                  </a:lnTo>
                  <a:lnTo>
                    <a:pt x="98" y="35"/>
                  </a:lnTo>
                  <a:lnTo>
                    <a:pt x="98" y="28"/>
                  </a:lnTo>
                  <a:lnTo>
                    <a:pt x="90" y="28"/>
                  </a:lnTo>
                  <a:lnTo>
                    <a:pt x="84" y="28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0" y="28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6" y="35"/>
                  </a:lnTo>
                  <a:lnTo>
                    <a:pt x="48" y="35"/>
                  </a:lnTo>
                  <a:lnTo>
                    <a:pt x="48" y="35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34" y="49"/>
                  </a:lnTo>
                  <a:lnTo>
                    <a:pt x="34" y="57"/>
                  </a:lnTo>
                  <a:lnTo>
                    <a:pt x="34" y="63"/>
                  </a:lnTo>
                  <a:lnTo>
                    <a:pt x="28" y="63"/>
                  </a:lnTo>
                  <a:lnTo>
                    <a:pt x="28" y="71"/>
                  </a:lnTo>
                  <a:lnTo>
                    <a:pt x="28" y="77"/>
                  </a:lnTo>
                  <a:lnTo>
                    <a:pt x="28" y="85"/>
                  </a:lnTo>
                  <a:lnTo>
                    <a:pt x="28" y="99"/>
                  </a:lnTo>
                  <a:lnTo>
                    <a:pt x="28" y="105"/>
                  </a:lnTo>
                  <a:lnTo>
                    <a:pt x="28" y="113"/>
                  </a:lnTo>
                  <a:lnTo>
                    <a:pt x="28" y="1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5032" name="Freeform 360"/>
            <p:cNvSpPr>
              <a:spLocks noEditPoints="1"/>
            </p:cNvSpPr>
            <p:nvPr/>
          </p:nvSpPr>
          <p:spPr bwMode="auto">
            <a:xfrm>
              <a:off x="6315" y="550"/>
              <a:ext cx="77" cy="119"/>
            </a:xfrm>
            <a:custGeom>
              <a:avLst/>
              <a:gdLst/>
              <a:ahLst/>
              <a:cxnLst>
                <a:cxn ang="0">
                  <a:pos x="0" y="99"/>
                </a:cxn>
                <a:cxn ang="0">
                  <a:pos x="0" y="63"/>
                </a:cxn>
                <a:cxn ang="0">
                  <a:pos x="7" y="42"/>
                </a:cxn>
                <a:cxn ang="0">
                  <a:pos x="21" y="21"/>
                </a:cxn>
                <a:cxn ang="0">
                  <a:pos x="35" y="8"/>
                </a:cxn>
                <a:cxn ang="0">
                  <a:pos x="55" y="0"/>
                </a:cxn>
                <a:cxn ang="0">
                  <a:pos x="77" y="0"/>
                </a:cxn>
                <a:cxn ang="0">
                  <a:pos x="105" y="8"/>
                </a:cxn>
                <a:cxn ang="0">
                  <a:pos x="125" y="21"/>
                </a:cxn>
                <a:cxn ang="0">
                  <a:pos x="139" y="35"/>
                </a:cxn>
                <a:cxn ang="0">
                  <a:pos x="146" y="57"/>
                </a:cxn>
                <a:cxn ang="0">
                  <a:pos x="153" y="85"/>
                </a:cxn>
                <a:cxn ang="0">
                  <a:pos x="153" y="119"/>
                </a:cxn>
                <a:cxn ang="0">
                  <a:pos x="153" y="161"/>
                </a:cxn>
                <a:cxn ang="0">
                  <a:pos x="146" y="189"/>
                </a:cxn>
                <a:cxn ang="0">
                  <a:pos x="139" y="210"/>
                </a:cxn>
                <a:cxn ang="0">
                  <a:pos x="125" y="230"/>
                </a:cxn>
                <a:cxn ang="0">
                  <a:pos x="105" y="238"/>
                </a:cxn>
                <a:cxn ang="0">
                  <a:pos x="83" y="238"/>
                </a:cxn>
                <a:cxn ang="0">
                  <a:pos x="63" y="238"/>
                </a:cxn>
                <a:cxn ang="0">
                  <a:pos x="41" y="238"/>
                </a:cxn>
                <a:cxn ang="0">
                  <a:pos x="27" y="230"/>
                </a:cxn>
                <a:cxn ang="0">
                  <a:pos x="21" y="224"/>
                </a:cxn>
                <a:cxn ang="0">
                  <a:pos x="7" y="203"/>
                </a:cxn>
                <a:cxn ang="0">
                  <a:pos x="0" y="182"/>
                </a:cxn>
                <a:cxn ang="0">
                  <a:pos x="0" y="147"/>
                </a:cxn>
                <a:cxn ang="0">
                  <a:pos x="0" y="119"/>
                </a:cxn>
                <a:cxn ang="0">
                  <a:pos x="27" y="154"/>
                </a:cxn>
                <a:cxn ang="0">
                  <a:pos x="27" y="182"/>
                </a:cxn>
                <a:cxn ang="0">
                  <a:pos x="41" y="203"/>
                </a:cxn>
                <a:cxn ang="0">
                  <a:pos x="55" y="210"/>
                </a:cxn>
                <a:cxn ang="0">
                  <a:pos x="69" y="210"/>
                </a:cxn>
                <a:cxn ang="0">
                  <a:pos x="83" y="210"/>
                </a:cxn>
                <a:cxn ang="0">
                  <a:pos x="97" y="210"/>
                </a:cxn>
                <a:cxn ang="0">
                  <a:pos x="111" y="196"/>
                </a:cxn>
                <a:cxn ang="0">
                  <a:pos x="125" y="175"/>
                </a:cxn>
                <a:cxn ang="0">
                  <a:pos x="125" y="140"/>
                </a:cxn>
                <a:cxn ang="0">
                  <a:pos x="125" y="99"/>
                </a:cxn>
                <a:cxn ang="0">
                  <a:pos x="119" y="63"/>
                </a:cxn>
                <a:cxn ang="0">
                  <a:pos x="111" y="42"/>
                </a:cxn>
                <a:cxn ang="0">
                  <a:pos x="97" y="28"/>
                </a:cxn>
                <a:cxn ang="0">
                  <a:pos x="77" y="28"/>
                </a:cxn>
                <a:cxn ang="0">
                  <a:pos x="63" y="28"/>
                </a:cxn>
                <a:cxn ang="0">
                  <a:pos x="55" y="28"/>
                </a:cxn>
                <a:cxn ang="0">
                  <a:pos x="49" y="35"/>
                </a:cxn>
                <a:cxn ang="0">
                  <a:pos x="41" y="42"/>
                </a:cxn>
                <a:cxn ang="0">
                  <a:pos x="35" y="63"/>
                </a:cxn>
                <a:cxn ang="0">
                  <a:pos x="27" y="77"/>
                </a:cxn>
                <a:cxn ang="0">
                  <a:pos x="27" y="105"/>
                </a:cxn>
              </a:cxnLst>
              <a:rect l="0" t="0" r="r" b="b"/>
              <a:pathLst>
                <a:path w="153" h="238">
                  <a:moveTo>
                    <a:pt x="0" y="119"/>
                  </a:moveTo>
                  <a:lnTo>
                    <a:pt x="0" y="113"/>
                  </a:lnTo>
                  <a:lnTo>
                    <a:pt x="0" y="99"/>
                  </a:lnTo>
                  <a:lnTo>
                    <a:pt x="0" y="85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7"/>
                  </a:lnTo>
                  <a:lnTo>
                    <a:pt x="7" y="49"/>
                  </a:lnTo>
                  <a:lnTo>
                    <a:pt x="7" y="42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21" y="21"/>
                  </a:lnTo>
                  <a:lnTo>
                    <a:pt x="21" y="14"/>
                  </a:lnTo>
                  <a:lnTo>
                    <a:pt x="27" y="8"/>
                  </a:lnTo>
                  <a:lnTo>
                    <a:pt x="35" y="8"/>
                  </a:lnTo>
                  <a:lnTo>
                    <a:pt x="41" y="0"/>
                  </a:lnTo>
                  <a:lnTo>
                    <a:pt x="49" y="0"/>
                  </a:lnTo>
                  <a:lnTo>
                    <a:pt x="55" y="0"/>
                  </a:lnTo>
                  <a:lnTo>
                    <a:pt x="63" y="0"/>
                  </a:lnTo>
                  <a:lnTo>
                    <a:pt x="69" y="0"/>
                  </a:lnTo>
                  <a:lnTo>
                    <a:pt x="77" y="0"/>
                  </a:lnTo>
                  <a:lnTo>
                    <a:pt x="91" y="0"/>
                  </a:lnTo>
                  <a:lnTo>
                    <a:pt x="97" y="0"/>
                  </a:lnTo>
                  <a:lnTo>
                    <a:pt x="105" y="8"/>
                  </a:lnTo>
                  <a:lnTo>
                    <a:pt x="111" y="8"/>
                  </a:lnTo>
                  <a:lnTo>
                    <a:pt x="119" y="14"/>
                  </a:lnTo>
                  <a:lnTo>
                    <a:pt x="125" y="21"/>
                  </a:lnTo>
                  <a:lnTo>
                    <a:pt x="133" y="21"/>
                  </a:lnTo>
                  <a:lnTo>
                    <a:pt x="133" y="28"/>
                  </a:lnTo>
                  <a:lnTo>
                    <a:pt x="139" y="35"/>
                  </a:lnTo>
                  <a:lnTo>
                    <a:pt x="139" y="42"/>
                  </a:lnTo>
                  <a:lnTo>
                    <a:pt x="146" y="49"/>
                  </a:lnTo>
                  <a:lnTo>
                    <a:pt x="146" y="57"/>
                  </a:lnTo>
                  <a:lnTo>
                    <a:pt x="146" y="63"/>
                  </a:lnTo>
                  <a:lnTo>
                    <a:pt x="153" y="71"/>
                  </a:lnTo>
                  <a:lnTo>
                    <a:pt x="153" y="85"/>
                  </a:lnTo>
                  <a:lnTo>
                    <a:pt x="153" y="99"/>
                  </a:lnTo>
                  <a:lnTo>
                    <a:pt x="153" y="105"/>
                  </a:lnTo>
                  <a:lnTo>
                    <a:pt x="153" y="119"/>
                  </a:lnTo>
                  <a:lnTo>
                    <a:pt x="153" y="133"/>
                  </a:lnTo>
                  <a:lnTo>
                    <a:pt x="153" y="147"/>
                  </a:lnTo>
                  <a:lnTo>
                    <a:pt x="153" y="161"/>
                  </a:lnTo>
                  <a:lnTo>
                    <a:pt x="153" y="168"/>
                  </a:lnTo>
                  <a:lnTo>
                    <a:pt x="153" y="182"/>
                  </a:lnTo>
                  <a:lnTo>
                    <a:pt x="146" y="189"/>
                  </a:lnTo>
                  <a:lnTo>
                    <a:pt x="146" y="196"/>
                  </a:lnTo>
                  <a:lnTo>
                    <a:pt x="139" y="203"/>
                  </a:lnTo>
                  <a:lnTo>
                    <a:pt x="139" y="210"/>
                  </a:lnTo>
                  <a:lnTo>
                    <a:pt x="133" y="216"/>
                  </a:lnTo>
                  <a:lnTo>
                    <a:pt x="125" y="224"/>
                  </a:lnTo>
                  <a:lnTo>
                    <a:pt x="125" y="230"/>
                  </a:lnTo>
                  <a:lnTo>
                    <a:pt x="119" y="230"/>
                  </a:lnTo>
                  <a:lnTo>
                    <a:pt x="111" y="238"/>
                  </a:lnTo>
                  <a:lnTo>
                    <a:pt x="105" y="238"/>
                  </a:lnTo>
                  <a:lnTo>
                    <a:pt x="97" y="238"/>
                  </a:lnTo>
                  <a:lnTo>
                    <a:pt x="91" y="238"/>
                  </a:lnTo>
                  <a:lnTo>
                    <a:pt x="83" y="238"/>
                  </a:lnTo>
                  <a:lnTo>
                    <a:pt x="77" y="238"/>
                  </a:lnTo>
                  <a:lnTo>
                    <a:pt x="69" y="238"/>
                  </a:lnTo>
                  <a:lnTo>
                    <a:pt x="63" y="238"/>
                  </a:lnTo>
                  <a:lnTo>
                    <a:pt x="55" y="238"/>
                  </a:lnTo>
                  <a:lnTo>
                    <a:pt x="49" y="238"/>
                  </a:lnTo>
                  <a:lnTo>
                    <a:pt x="41" y="238"/>
                  </a:lnTo>
                  <a:lnTo>
                    <a:pt x="41" y="238"/>
                  </a:lnTo>
                  <a:lnTo>
                    <a:pt x="35" y="230"/>
                  </a:lnTo>
                  <a:lnTo>
                    <a:pt x="27" y="230"/>
                  </a:lnTo>
                  <a:lnTo>
                    <a:pt x="27" y="224"/>
                  </a:lnTo>
                  <a:lnTo>
                    <a:pt x="21" y="224"/>
                  </a:lnTo>
                  <a:lnTo>
                    <a:pt x="21" y="224"/>
                  </a:lnTo>
                  <a:lnTo>
                    <a:pt x="14" y="224"/>
                  </a:lnTo>
                  <a:lnTo>
                    <a:pt x="14" y="216"/>
                  </a:lnTo>
                  <a:lnTo>
                    <a:pt x="7" y="203"/>
                  </a:lnTo>
                  <a:lnTo>
                    <a:pt x="7" y="196"/>
                  </a:lnTo>
                  <a:lnTo>
                    <a:pt x="0" y="189"/>
                  </a:lnTo>
                  <a:lnTo>
                    <a:pt x="0" y="182"/>
                  </a:lnTo>
                  <a:lnTo>
                    <a:pt x="0" y="168"/>
                  </a:lnTo>
                  <a:lnTo>
                    <a:pt x="0" y="161"/>
                  </a:lnTo>
                  <a:lnTo>
                    <a:pt x="0" y="147"/>
                  </a:lnTo>
                  <a:lnTo>
                    <a:pt x="0" y="133"/>
                  </a:lnTo>
                  <a:lnTo>
                    <a:pt x="0" y="126"/>
                  </a:lnTo>
                  <a:lnTo>
                    <a:pt x="0" y="119"/>
                  </a:lnTo>
                  <a:close/>
                  <a:moveTo>
                    <a:pt x="27" y="119"/>
                  </a:moveTo>
                  <a:lnTo>
                    <a:pt x="27" y="140"/>
                  </a:lnTo>
                  <a:lnTo>
                    <a:pt x="27" y="154"/>
                  </a:lnTo>
                  <a:lnTo>
                    <a:pt x="27" y="168"/>
                  </a:lnTo>
                  <a:lnTo>
                    <a:pt x="27" y="175"/>
                  </a:lnTo>
                  <a:lnTo>
                    <a:pt x="27" y="182"/>
                  </a:lnTo>
                  <a:lnTo>
                    <a:pt x="35" y="189"/>
                  </a:lnTo>
                  <a:lnTo>
                    <a:pt x="35" y="196"/>
                  </a:lnTo>
                  <a:lnTo>
                    <a:pt x="41" y="203"/>
                  </a:lnTo>
                  <a:lnTo>
                    <a:pt x="41" y="203"/>
                  </a:lnTo>
                  <a:lnTo>
                    <a:pt x="49" y="210"/>
                  </a:lnTo>
                  <a:lnTo>
                    <a:pt x="55" y="210"/>
                  </a:lnTo>
                  <a:lnTo>
                    <a:pt x="55" y="210"/>
                  </a:lnTo>
                  <a:lnTo>
                    <a:pt x="63" y="210"/>
                  </a:lnTo>
                  <a:lnTo>
                    <a:pt x="69" y="210"/>
                  </a:lnTo>
                  <a:lnTo>
                    <a:pt x="69" y="210"/>
                  </a:lnTo>
                  <a:lnTo>
                    <a:pt x="77" y="210"/>
                  </a:lnTo>
                  <a:lnTo>
                    <a:pt x="83" y="210"/>
                  </a:lnTo>
                  <a:lnTo>
                    <a:pt x="83" y="210"/>
                  </a:lnTo>
                  <a:lnTo>
                    <a:pt x="91" y="210"/>
                  </a:lnTo>
                  <a:lnTo>
                    <a:pt x="97" y="210"/>
                  </a:lnTo>
                  <a:lnTo>
                    <a:pt x="105" y="203"/>
                  </a:lnTo>
                  <a:lnTo>
                    <a:pt x="111" y="203"/>
                  </a:lnTo>
                  <a:lnTo>
                    <a:pt x="111" y="196"/>
                  </a:lnTo>
                  <a:lnTo>
                    <a:pt x="119" y="189"/>
                  </a:lnTo>
                  <a:lnTo>
                    <a:pt x="119" y="182"/>
                  </a:lnTo>
                  <a:lnTo>
                    <a:pt x="125" y="175"/>
                  </a:lnTo>
                  <a:lnTo>
                    <a:pt x="125" y="168"/>
                  </a:lnTo>
                  <a:lnTo>
                    <a:pt x="125" y="154"/>
                  </a:lnTo>
                  <a:lnTo>
                    <a:pt x="125" y="140"/>
                  </a:lnTo>
                  <a:lnTo>
                    <a:pt x="125" y="126"/>
                  </a:lnTo>
                  <a:lnTo>
                    <a:pt x="125" y="113"/>
                  </a:lnTo>
                  <a:lnTo>
                    <a:pt x="125" y="99"/>
                  </a:lnTo>
                  <a:lnTo>
                    <a:pt x="125" y="85"/>
                  </a:lnTo>
                  <a:lnTo>
                    <a:pt x="125" y="77"/>
                  </a:lnTo>
                  <a:lnTo>
                    <a:pt x="119" y="63"/>
                  </a:lnTo>
                  <a:lnTo>
                    <a:pt x="119" y="57"/>
                  </a:lnTo>
                  <a:lnTo>
                    <a:pt x="111" y="49"/>
                  </a:lnTo>
                  <a:lnTo>
                    <a:pt x="111" y="42"/>
                  </a:lnTo>
                  <a:lnTo>
                    <a:pt x="105" y="35"/>
                  </a:lnTo>
                  <a:lnTo>
                    <a:pt x="97" y="35"/>
                  </a:lnTo>
                  <a:lnTo>
                    <a:pt x="97" y="28"/>
                  </a:lnTo>
                  <a:lnTo>
                    <a:pt x="91" y="28"/>
                  </a:lnTo>
                  <a:lnTo>
                    <a:pt x="83" y="28"/>
                  </a:lnTo>
                  <a:lnTo>
                    <a:pt x="77" y="28"/>
                  </a:lnTo>
                  <a:lnTo>
                    <a:pt x="77" y="28"/>
                  </a:lnTo>
                  <a:lnTo>
                    <a:pt x="69" y="28"/>
                  </a:lnTo>
                  <a:lnTo>
                    <a:pt x="63" y="28"/>
                  </a:lnTo>
                  <a:lnTo>
                    <a:pt x="63" y="28"/>
                  </a:lnTo>
                  <a:lnTo>
                    <a:pt x="55" y="28"/>
                  </a:lnTo>
                  <a:lnTo>
                    <a:pt x="55" y="28"/>
                  </a:lnTo>
                  <a:lnTo>
                    <a:pt x="55" y="35"/>
                  </a:lnTo>
                  <a:lnTo>
                    <a:pt x="49" y="35"/>
                  </a:lnTo>
                  <a:lnTo>
                    <a:pt x="49" y="35"/>
                  </a:lnTo>
                  <a:lnTo>
                    <a:pt x="41" y="42"/>
                  </a:lnTo>
                  <a:lnTo>
                    <a:pt x="41" y="42"/>
                  </a:lnTo>
                  <a:lnTo>
                    <a:pt x="41" y="42"/>
                  </a:lnTo>
                  <a:lnTo>
                    <a:pt x="35" y="49"/>
                  </a:lnTo>
                  <a:lnTo>
                    <a:pt x="35" y="57"/>
                  </a:lnTo>
                  <a:lnTo>
                    <a:pt x="35" y="63"/>
                  </a:lnTo>
                  <a:lnTo>
                    <a:pt x="27" y="63"/>
                  </a:lnTo>
                  <a:lnTo>
                    <a:pt x="27" y="71"/>
                  </a:lnTo>
                  <a:lnTo>
                    <a:pt x="27" y="77"/>
                  </a:lnTo>
                  <a:lnTo>
                    <a:pt x="27" y="85"/>
                  </a:lnTo>
                  <a:lnTo>
                    <a:pt x="27" y="99"/>
                  </a:lnTo>
                  <a:lnTo>
                    <a:pt x="27" y="105"/>
                  </a:lnTo>
                  <a:lnTo>
                    <a:pt x="27" y="113"/>
                  </a:lnTo>
                  <a:lnTo>
                    <a:pt x="27" y="1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5033" name="Freeform 361"/>
            <p:cNvSpPr>
              <a:spLocks/>
            </p:cNvSpPr>
            <p:nvPr/>
          </p:nvSpPr>
          <p:spPr bwMode="auto">
            <a:xfrm>
              <a:off x="6406" y="550"/>
              <a:ext cx="84" cy="119"/>
            </a:xfrm>
            <a:custGeom>
              <a:avLst/>
              <a:gdLst/>
              <a:ahLst/>
              <a:cxnLst>
                <a:cxn ang="0">
                  <a:pos x="7" y="238"/>
                </a:cxn>
                <a:cxn ang="0">
                  <a:pos x="0" y="238"/>
                </a:cxn>
                <a:cxn ang="0">
                  <a:pos x="0" y="230"/>
                </a:cxn>
                <a:cxn ang="0">
                  <a:pos x="0" y="230"/>
                </a:cxn>
                <a:cxn ang="0">
                  <a:pos x="0" y="224"/>
                </a:cxn>
                <a:cxn ang="0">
                  <a:pos x="14" y="210"/>
                </a:cxn>
                <a:cxn ang="0">
                  <a:pos x="21" y="196"/>
                </a:cxn>
                <a:cxn ang="0">
                  <a:pos x="35" y="182"/>
                </a:cxn>
                <a:cxn ang="0">
                  <a:pos x="55" y="168"/>
                </a:cxn>
                <a:cxn ang="0">
                  <a:pos x="69" y="154"/>
                </a:cxn>
                <a:cxn ang="0">
                  <a:pos x="97" y="133"/>
                </a:cxn>
                <a:cxn ang="0">
                  <a:pos x="119" y="113"/>
                </a:cxn>
                <a:cxn ang="0">
                  <a:pos x="126" y="99"/>
                </a:cxn>
                <a:cxn ang="0">
                  <a:pos x="133" y="77"/>
                </a:cxn>
                <a:cxn ang="0">
                  <a:pos x="133" y="71"/>
                </a:cxn>
                <a:cxn ang="0">
                  <a:pos x="133" y="57"/>
                </a:cxn>
                <a:cxn ang="0">
                  <a:pos x="126" y="42"/>
                </a:cxn>
                <a:cxn ang="0">
                  <a:pos x="111" y="28"/>
                </a:cxn>
                <a:cxn ang="0">
                  <a:pos x="97" y="28"/>
                </a:cxn>
                <a:cxn ang="0">
                  <a:pos x="77" y="28"/>
                </a:cxn>
                <a:cxn ang="0">
                  <a:pos x="63" y="28"/>
                </a:cxn>
                <a:cxn ang="0">
                  <a:pos x="49" y="35"/>
                </a:cxn>
                <a:cxn ang="0">
                  <a:pos x="42" y="49"/>
                </a:cxn>
                <a:cxn ang="0">
                  <a:pos x="42" y="63"/>
                </a:cxn>
                <a:cxn ang="0">
                  <a:pos x="14" y="63"/>
                </a:cxn>
                <a:cxn ang="0">
                  <a:pos x="14" y="42"/>
                </a:cxn>
                <a:cxn ang="0">
                  <a:pos x="21" y="28"/>
                </a:cxn>
                <a:cxn ang="0">
                  <a:pos x="42" y="8"/>
                </a:cxn>
                <a:cxn ang="0">
                  <a:pos x="63" y="0"/>
                </a:cxn>
                <a:cxn ang="0">
                  <a:pos x="83" y="0"/>
                </a:cxn>
                <a:cxn ang="0">
                  <a:pos x="111" y="0"/>
                </a:cxn>
                <a:cxn ang="0">
                  <a:pos x="133" y="8"/>
                </a:cxn>
                <a:cxn ang="0">
                  <a:pos x="154" y="28"/>
                </a:cxn>
                <a:cxn ang="0">
                  <a:pos x="161" y="42"/>
                </a:cxn>
                <a:cxn ang="0">
                  <a:pos x="161" y="63"/>
                </a:cxn>
                <a:cxn ang="0">
                  <a:pos x="161" y="77"/>
                </a:cxn>
                <a:cxn ang="0">
                  <a:pos x="161" y="91"/>
                </a:cxn>
                <a:cxn ang="0">
                  <a:pos x="147" y="105"/>
                </a:cxn>
                <a:cxn ang="0">
                  <a:pos x="140" y="119"/>
                </a:cxn>
                <a:cxn ang="0">
                  <a:pos x="126" y="140"/>
                </a:cxn>
                <a:cxn ang="0">
                  <a:pos x="97" y="161"/>
                </a:cxn>
                <a:cxn ang="0">
                  <a:pos x="77" y="182"/>
                </a:cxn>
                <a:cxn ang="0">
                  <a:pos x="63" y="196"/>
                </a:cxn>
                <a:cxn ang="0">
                  <a:pos x="55" y="203"/>
                </a:cxn>
                <a:cxn ang="0">
                  <a:pos x="49" y="203"/>
                </a:cxn>
                <a:cxn ang="0">
                  <a:pos x="49" y="210"/>
                </a:cxn>
              </a:cxnLst>
              <a:rect l="0" t="0" r="r" b="b"/>
              <a:pathLst>
                <a:path w="168" h="238">
                  <a:moveTo>
                    <a:pt x="168" y="210"/>
                  </a:moveTo>
                  <a:lnTo>
                    <a:pt x="168" y="238"/>
                  </a:lnTo>
                  <a:lnTo>
                    <a:pt x="7" y="238"/>
                  </a:lnTo>
                  <a:lnTo>
                    <a:pt x="0" y="238"/>
                  </a:lnTo>
                  <a:lnTo>
                    <a:pt x="0" y="238"/>
                  </a:lnTo>
                  <a:lnTo>
                    <a:pt x="0" y="238"/>
                  </a:lnTo>
                  <a:lnTo>
                    <a:pt x="0" y="238"/>
                  </a:lnTo>
                  <a:lnTo>
                    <a:pt x="0" y="238"/>
                  </a:lnTo>
                  <a:lnTo>
                    <a:pt x="0" y="230"/>
                  </a:lnTo>
                  <a:lnTo>
                    <a:pt x="0" y="230"/>
                  </a:lnTo>
                  <a:lnTo>
                    <a:pt x="0" y="230"/>
                  </a:lnTo>
                  <a:lnTo>
                    <a:pt x="0" y="230"/>
                  </a:lnTo>
                  <a:lnTo>
                    <a:pt x="0" y="230"/>
                  </a:lnTo>
                  <a:lnTo>
                    <a:pt x="0" y="230"/>
                  </a:lnTo>
                  <a:lnTo>
                    <a:pt x="0" y="224"/>
                  </a:lnTo>
                  <a:lnTo>
                    <a:pt x="7" y="224"/>
                  </a:lnTo>
                  <a:lnTo>
                    <a:pt x="7" y="216"/>
                  </a:lnTo>
                  <a:lnTo>
                    <a:pt x="14" y="210"/>
                  </a:lnTo>
                  <a:lnTo>
                    <a:pt x="14" y="203"/>
                  </a:lnTo>
                  <a:lnTo>
                    <a:pt x="21" y="196"/>
                  </a:lnTo>
                  <a:lnTo>
                    <a:pt x="21" y="196"/>
                  </a:lnTo>
                  <a:lnTo>
                    <a:pt x="28" y="189"/>
                  </a:lnTo>
                  <a:lnTo>
                    <a:pt x="28" y="189"/>
                  </a:lnTo>
                  <a:lnTo>
                    <a:pt x="35" y="182"/>
                  </a:lnTo>
                  <a:lnTo>
                    <a:pt x="42" y="175"/>
                  </a:lnTo>
                  <a:lnTo>
                    <a:pt x="49" y="175"/>
                  </a:lnTo>
                  <a:lnTo>
                    <a:pt x="55" y="168"/>
                  </a:lnTo>
                  <a:lnTo>
                    <a:pt x="55" y="161"/>
                  </a:lnTo>
                  <a:lnTo>
                    <a:pt x="63" y="161"/>
                  </a:lnTo>
                  <a:lnTo>
                    <a:pt x="69" y="154"/>
                  </a:lnTo>
                  <a:lnTo>
                    <a:pt x="77" y="147"/>
                  </a:lnTo>
                  <a:lnTo>
                    <a:pt x="91" y="140"/>
                  </a:lnTo>
                  <a:lnTo>
                    <a:pt x="97" y="133"/>
                  </a:lnTo>
                  <a:lnTo>
                    <a:pt x="105" y="126"/>
                  </a:lnTo>
                  <a:lnTo>
                    <a:pt x="111" y="119"/>
                  </a:lnTo>
                  <a:lnTo>
                    <a:pt x="119" y="113"/>
                  </a:lnTo>
                  <a:lnTo>
                    <a:pt x="119" y="105"/>
                  </a:lnTo>
                  <a:lnTo>
                    <a:pt x="126" y="99"/>
                  </a:lnTo>
                  <a:lnTo>
                    <a:pt x="126" y="99"/>
                  </a:lnTo>
                  <a:lnTo>
                    <a:pt x="133" y="91"/>
                  </a:lnTo>
                  <a:lnTo>
                    <a:pt x="133" y="85"/>
                  </a:lnTo>
                  <a:lnTo>
                    <a:pt x="133" y="77"/>
                  </a:lnTo>
                  <a:lnTo>
                    <a:pt x="133" y="71"/>
                  </a:lnTo>
                  <a:lnTo>
                    <a:pt x="133" y="71"/>
                  </a:lnTo>
                  <a:lnTo>
                    <a:pt x="133" y="71"/>
                  </a:lnTo>
                  <a:lnTo>
                    <a:pt x="133" y="63"/>
                  </a:lnTo>
                  <a:lnTo>
                    <a:pt x="133" y="57"/>
                  </a:lnTo>
                  <a:lnTo>
                    <a:pt x="133" y="57"/>
                  </a:lnTo>
                  <a:lnTo>
                    <a:pt x="133" y="49"/>
                  </a:lnTo>
                  <a:lnTo>
                    <a:pt x="126" y="42"/>
                  </a:lnTo>
                  <a:lnTo>
                    <a:pt x="126" y="42"/>
                  </a:lnTo>
                  <a:lnTo>
                    <a:pt x="119" y="35"/>
                  </a:lnTo>
                  <a:lnTo>
                    <a:pt x="119" y="35"/>
                  </a:lnTo>
                  <a:lnTo>
                    <a:pt x="111" y="28"/>
                  </a:lnTo>
                  <a:lnTo>
                    <a:pt x="105" y="28"/>
                  </a:lnTo>
                  <a:lnTo>
                    <a:pt x="105" y="28"/>
                  </a:lnTo>
                  <a:lnTo>
                    <a:pt x="97" y="28"/>
                  </a:lnTo>
                  <a:lnTo>
                    <a:pt x="91" y="28"/>
                  </a:lnTo>
                  <a:lnTo>
                    <a:pt x="91" y="28"/>
                  </a:lnTo>
                  <a:lnTo>
                    <a:pt x="77" y="28"/>
                  </a:lnTo>
                  <a:lnTo>
                    <a:pt x="77" y="28"/>
                  </a:lnTo>
                  <a:lnTo>
                    <a:pt x="69" y="28"/>
                  </a:lnTo>
                  <a:lnTo>
                    <a:pt x="63" y="28"/>
                  </a:lnTo>
                  <a:lnTo>
                    <a:pt x="55" y="28"/>
                  </a:lnTo>
                  <a:lnTo>
                    <a:pt x="55" y="35"/>
                  </a:lnTo>
                  <a:lnTo>
                    <a:pt x="49" y="35"/>
                  </a:lnTo>
                  <a:lnTo>
                    <a:pt x="49" y="42"/>
                  </a:lnTo>
                  <a:lnTo>
                    <a:pt x="42" y="42"/>
                  </a:lnTo>
                  <a:lnTo>
                    <a:pt x="42" y="49"/>
                  </a:lnTo>
                  <a:lnTo>
                    <a:pt x="42" y="57"/>
                  </a:lnTo>
                  <a:lnTo>
                    <a:pt x="42" y="57"/>
                  </a:lnTo>
                  <a:lnTo>
                    <a:pt x="42" y="63"/>
                  </a:lnTo>
                  <a:lnTo>
                    <a:pt x="42" y="71"/>
                  </a:lnTo>
                  <a:lnTo>
                    <a:pt x="42" y="71"/>
                  </a:lnTo>
                  <a:lnTo>
                    <a:pt x="14" y="63"/>
                  </a:lnTo>
                  <a:lnTo>
                    <a:pt x="14" y="57"/>
                  </a:lnTo>
                  <a:lnTo>
                    <a:pt x="14" y="49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21" y="35"/>
                  </a:lnTo>
                  <a:lnTo>
                    <a:pt x="21" y="28"/>
                  </a:lnTo>
                  <a:lnTo>
                    <a:pt x="28" y="21"/>
                  </a:lnTo>
                  <a:lnTo>
                    <a:pt x="35" y="14"/>
                  </a:lnTo>
                  <a:lnTo>
                    <a:pt x="42" y="8"/>
                  </a:lnTo>
                  <a:lnTo>
                    <a:pt x="49" y="8"/>
                  </a:lnTo>
                  <a:lnTo>
                    <a:pt x="55" y="0"/>
                  </a:lnTo>
                  <a:lnTo>
                    <a:pt x="63" y="0"/>
                  </a:lnTo>
                  <a:lnTo>
                    <a:pt x="69" y="0"/>
                  </a:lnTo>
                  <a:lnTo>
                    <a:pt x="77" y="0"/>
                  </a:lnTo>
                  <a:lnTo>
                    <a:pt x="83" y="0"/>
                  </a:lnTo>
                  <a:lnTo>
                    <a:pt x="91" y="0"/>
                  </a:lnTo>
                  <a:lnTo>
                    <a:pt x="97" y="0"/>
                  </a:lnTo>
                  <a:lnTo>
                    <a:pt x="111" y="0"/>
                  </a:lnTo>
                  <a:lnTo>
                    <a:pt x="119" y="8"/>
                  </a:lnTo>
                  <a:lnTo>
                    <a:pt x="126" y="8"/>
                  </a:lnTo>
                  <a:lnTo>
                    <a:pt x="133" y="8"/>
                  </a:lnTo>
                  <a:lnTo>
                    <a:pt x="140" y="14"/>
                  </a:lnTo>
                  <a:lnTo>
                    <a:pt x="147" y="21"/>
                  </a:lnTo>
                  <a:lnTo>
                    <a:pt x="154" y="28"/>
                  </a:lnTo>
                  <a:lnTo>
                    <a:pt x="154" y="35"/>
                  </a:lnTo>
                  <a:lnTo>
                    <a:pt x="161" y="42"/>
                  </a:lnTo>
                  <a:lnTo>
                    <a:pt x="161" y="42"/>
                  </a:lnTo>
                  <a:lnTo>
                    <a:pt x="161" y="49"/>
                  </a:lnTo>
                  <a:lnTo>
                    <a:pt x="161" y="57"/>
                  </a:lnTo>
                  <a:lnTo>
                    <a:pt x="161" y="63"/>
                  </a:lnTo>
                  <a:lnTo>
                    <a:pt x="161" y="71"/>
                  </a:lnTo>
                  <a:lnTo>
                    <a:pt x="161" y="77"/>
                  </a:lnTo>
                  <a:lnTo>
                    <a:pt x="161" y="77"/>
                  </a:lnTo>
                  <a:lnTo>
                    <a:pt x="161" y="85"/>
                  </a:lnTo>
                  <a:lnTo>
                    <a:pt x="161" y="91"/>
                  </a:lnTo>
                  <a:lnTo>
                    <a:pt x="161" y="91"/>
                  </a:lnTo>
                  <a:lnTo>
                    <a:pt x="154" y="99"/>
                  </a:lnTo>
                  <a:lnTo>
                    <a:pt x="154" y="105"/>
                  </a:lnTo>
                  <a:lnTo>
                    <a:pt x="147" y="105"/>
                  </a:lnTo>
                  <a:lnTo>
                    <a:pt x="147" y="113"/>
                  </a:lnTo>
                  <a:lnTo>
                    <a:pt x="140" y="119"/>
                  </a:lnTo>
                  <a:lnTo>
                    <a:pt x="140" y="119"/>
                  </a:lnTo>
                  <a:lnTo>
                    <a:pt x="133" y="126"/>
                  </a:lnTo>
                  <a:lnTo>
                    <a:pt x="133" y="133"/>
                  </a:lnTo>
                  <a:lnTo>
                    <a:pt x="126" y="140"/>
                  </a:lnTo>
                  <a:lnTo>
                    <a:pt x="119" y="147"/>
                  </a:lnTo>
                  <a:lnTo>
                    <a:pt x="105" y="154"/>
                  </a:lnTo>
                  <a:lnTo>
                    <a:pt x="97" y="161"/>
                  </a:lnTo>
                  <a:lnTo>
                    <a:pt x="91" y="168"/>
                  </a:lnTo>
                  <a:lnTo>
                    <a:pt x="83" y="175"/>
                  </a:lnTo>
                  <a:lnTo>
                    <a:pt x="77" y="182"/>
                  </a:lnTo>
                  <a:lnTo>
                    <a:pt x="69" y="189"/>
                  </a:lnTo>
                  <a:lnTo>
                    <a:pt x="69" y="189"/>
                  </a:lnTo>
                  <a:lnTo>
                    <a:pt x="63" y="196"/>
                  </a:lnTo>
                  <a:lnTo>
                    <a:pt x="63" y="196"/>
                  </a:lnTo>
                  <a:lnTo>
                    <a:pt x="55" y="196"/>
                  </a:lnTo>
                  <a:lnTo>
                    <a:pt x="55" y="203"/>
                  </a:lnTo>
                  <a:lnTo>
                    <a:pt x="49" y="203"/>
                  </a:lnTo>
                  <a:lnTo>
                    <a:pt x="49" y="203"/>
                  </a:lnTo>
                  <a:lnTo>
                    <a:pt x="49" y="203"/>
                  </a:lnTo>
                  <a:lnTo>
                    <a:pt x="49" y="210"/>
                  </a:lnTo>
                  <a:lnTo>
                    <a:pt x="49" y="210"/>
                  </a:lnTo>
                  <a:lnTo>
                    <a:pt x="49" y="210"/>
                  </a:lnTo>
                  <a:lnTo>
                    <a:pt x="49" y="210"/>
                  </a:lnTo>
                  <a:lnTo>
                    <a:pt x="168" y="2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5034" name="Freeform 362"/>
            <p:cNvSpPr>
              <a:spLocks/>
            </p:cNvSpPr>
            <p:nvPr/>
          </p:nvSpPr>
          <p:spPr bwMode="auto">
            <a:xfrm>
              <a:off x="1645" y="1508"/>
              <a:ext cx="199" cy="345"/>
            </a:xfrm>
            <a:custGeom>
              <a:avLst/>
              <a:gdLst/>
              <a:ahLst/>
              <a:cxnLst>
                <a:cxn ang="0">
                  <a:pos x="223" y="439"/>
                </a:cxn>
                <a:cxn ang="0">
                  <a:pos x="398" y="690"/>
                </a:cxn>
                <a:cxn ang="0">
                  <a:pos x="265" y="0"/>
                </a:cxn>
                <a:cxn ang="0">
                  <a:pos x="0" y="648"/>
                </a:cxn>
                <a:cxn ang="0">
                  <a:pos x="223" y="439"/>
                </a:cxn>
              </a:cxnLst>
              <a:rect l="0" t="0" r="r" b="b"/>
              <a:pathLst>
                <a:path w="398" h="690">
                  <a:moveTo>
                    <a:pt x="223" y="439"/>
                  </a:moveTo>
                  <a:lnTo>
                    <a:pt x="398" y="690"/>
                  </a:lnTo>
                  <a:lnTo>
                    <a:pt x="265" y="0"/>
                  </a:lnTo>
                  <a:lnTo>
                    <a:pt x="0" y="648"/>
                  </a:lnTo>
                  <a:lnTo>
                    <a:pt x="223" y="439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5035" name="Freeform 363"/>
            <p:cNvSpPr>
              <a:spLocks/>
            </p:cNvSpPr>
            <p:nvPr/>
          </p:nvSpPr>
          <p:spPr bwMode="auto">
            <a:xfrm>
              <a:off x="1645" y="1509"/>
              <a:ext cx="199" cy="344"/>
            </a:xfrm>
            <a:custGeom>
              <a:avLst/>
              <a:gdLst/>
              <a:ahLst/>
              <a:cxnLst>
                <a:cxn ang="0">
                  <a:pos x="223" y="438"/>
                </a:cxn>
                <a:cxn ang="0">
                  <a:pos x="396" y="689"/>
                </a:cxn>
                <a:cxn ang="0">
                  <a:pos x="264" y="0"/>
                </a:cxn>
                <a:cxn ang="0">
                  <a:pos x="0" y="647"/>
                </a:cxn>
                <a:cxn ang="0">
                  <a:pos x="223" y="438"/>
                </a:cxn>
              </a:cxnLst>
              <a:rect l="0" t="0" r="r" b="b"/>
              <a:pathLst>
                <a:path w="396" h="689">
                  <a:moveTo>
                    <a:pt x="223" y="438"/>
                  </a:moveTo>
                  <a:lnTo>
                    <a:pt x="396" y="689"/>
                  </a:lnTo>
                  <a:lnTo>
                    <a:pt x="264" y="0"/>
                  </a:lnTo>
                  <a:lnTo>
                    <a:pt x="0" y="647"/>
                  </a:lnTo>
                  <a:lnTo>
                    <a:pt x="223" y="438"/>
                  </a:lnTo>
                </a:path>
              </a:pathLst>
            </a:custGeom>
            <a:noFill/>
            <a:ln w="1143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5036" name="Freeform 364"/>
            <p:cNvSpPr>
              <a:spLocks/>
            </p:cNvSpPr>
            <p:nvPr/>
          </p:nvSpPr>
          <p:spPr bwMode="auto">
            <a:xfrm>
              <a:off x="1756" y="1540"/>
              <a:ext cx="67" cy="264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133" y="529"/>
                </a:cxn>
                <a:cxn ang="0">
                  <a:pos x="0" y="340"/>
                </a:cxn>
                <a:cxn ang="0">
                  <a:pos x="36" y="0"/>
                </a:cxn>
              </a:cxnLst>
              <a:rect l="0" t="0" r="r" b="b"/>
              <a:pathLst>
                <a:path w="133" h="529">
                  <a:moveTo>
                    <a:pt x="36" y="0"/>
                  </a:moveTo>
                  <a:lnTo>
                    <a:pt x="133" y="529"/>
                  </a:lnTo>
                  <a:lnTo>
                    <a:pt x="0" y="34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5037" name="Freeform 365"/>
            <p:cNvSpPr>
              <a:spLocks/>
            </p:cNvSpPr>
            <p:nvPr/>
          </p:nvSpPr>
          <p:spPr bwMode="auto">
            <a:xfrm>
              <a:off x="1757" y="1540"/>
              <a:ext cx="66" cy="264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131" y="529"/>
                </a:cxn>
                <a:cxn ang="0">
                  <a:pos x="0" y="341"/>
                </a:cxn>
                <a:cxn ang="0">
                  <a:pos x="34" y="0"/>
                </a:cxn>
              </a:cxnLst>
              <a:rect l="0" t="0" r="r" b="b"/>
              <a:pathLst>
                <a:path w="131" h="529">
                  <a:moveTo>
                    <a:pt x="34" y="0"/>
                  </a:moveTo>
                  <a:lnTo>
                    <a:pt x="131" y="529"/>
                  </a:lnTo>
                  <a:lnTo>
                    <a:pt x="0" y="341"/>
                  </a:lnTo>
                  <a:lnTo>
                    <a:pt x="34" y="0"/>
                  </a:lnTo>
                </a:path>
              </a:pathLst>
            </a:custGeom>
            <a:noFill/>
            <a:ln w="1143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5038" name="Freeform 366"/>
            <p:cNvSpPr>
              <a:spLocks/>
            </p:cNvSpPr>
            <p:nvPr/>
          </p:nvSpPr>
          <p:spPr bwMode="auto">
            <a:xfrm>
              <a:off x="1735" y="1379"/>
              <a:ext cx="84" cy="111"/>
            </a:xfrm>
            <a:custGeom>
              <a:avLst/>
              <a:gdLst/>
              <a:ahLst/>
              <a:cxnLst>
                <a:cxn ang="0">
                  <a:pos x="27" y="153"/>
                </a:cxn>
                <a:cxn ang="0">
                  <a:pos x="27" y="175"/>
                </a:cxn>
                <a:cxn ang="0">
                  <a:pos x="35" y="181"/>
                </a:cxn>
                <a:cxn ang="0">
                  <a:pos x="49" y="189"/>
                </a:cxn>
                <a:cxn ang="0">
                  <a:pos x="77" y="189"/>
                </a:cxn>
                <a:cxn ang="0">
                  <a:pos x="91" y="195"/>
                </a:cxn>
                <a:cxn ang="0">
                  <a:pos x="111" y="195"/>
                </a:cxn>
                <a:cxn ang="0">
                  <a:pos x="125" y="189"/>
                </a:cxn>
                <a:cxn ang="0">
                  <a:pos x="139" y="181"/>
                </a:cxn>
                <a:cxn ang="0">
                  <a:pos x="139" y="167"/>
                </a:cxn>
                <a:cxn ang="0">
                  <a:pos x="139" y="161"/>
                </a:cxn>
                <a:cxn ang="0">
                  <a:pos x="133" y="147"/>
                </a:cxn>
                <a:cxn ang="0">
                  <a:pos x="125" y="139"/>
                </a:cxn>
                <a:cxn ang="0">
                  <a:pos x="111" y="139"/>
                </a:cxn>
                <a:cxn ang="0">
                  <a:pos x="91" y="133"/>
                </a:cxn>
                <a:cxn ang="0">
                  <a:pos x="63" y="119"/>
                </a:cxn>
                <a:cxn ang="0">
                  <a:pos x="41" y="112"/>
                </a:cxn>
                <a:cxn ang="0">
                  <a:pos x="35" y="105"/>
                </a:cxn>
                <a:cxn ang="0">
                  <a:pos x="21" y="84"/>
                </a:cxn>
                <a:cxn ang="0">
                  <a:pos x="14" y="70"/>
                </a:cxn>
                <a:cxn ang="0">
                  <a:pos x="14" y="56"/>
                </a:cxn>
                <a:cxn ang="0">
                  <a:pos x="14" y="42"/>
                </a:cxn>
                <a:cxn ang="0">
                  <a:pos x="27" y="28"/>
                </a:cxn>
                <a:cxn ang="0">
                  <a:pos x="41" y="14"/>
                </a:cxn>
                <a:cxn ang="0">
                  <a:pos x="63" y="0"/>
                </a:cxn>
                <a:cxn ang="0">
                  <a:pos x="91" y="0"/>
                </a:cxn>
                <a:cxn ang="0">
                  <a:pos x="119" y="8"/>
                </a:cxn>
                <a:cxn ang="0">
                  <a:pos x="146" y="22"/>
                </a:cxn>
                <a:cxn ang="0">
                  <a:pos x="160" y="36"/>
                </a:cxn>
                <a:cxn ang="0">
                  <a:pos x="167" y="63"/>
                </a:cxn>
                <a:cxn ang="0">
                  <a:pos x="146" y="63"/>
                </a:cxn>
                <a:cxn ang="0">
                  <a:pos x="133" y="56"/>
                </a:cxn>
                <a:cxn ang="0">
                  <a:pos x="125" y="42"/>
                </a:cxn>
                <a:cxn ang="0">
                  <a:pos x="111" y="36"/>
                </a:cxn>
                <a:cxn ang="0">
                  <a:pos x="83" y="28"/>
                </a:cxn>
                <a:cxn ang="0">
                  <a:pos x="63" y="28"/>
                </a:cxn>
                <a:cxn ang="0">
                  <a:pos x="49" y="42"/>
                </a:cxn>
                <a:cxn ang="0">
                  <a:pos x="41" y="49"/>
                </a:cxn>
                <a:cxn ang="0">
                  <a:pos x="41" y="63"/>
                </a:cxn>
                <a:cxn ang="0">
                  <a:pos x="41" y="70"/>
                </a:cxn>
                <a:cxn ang="0">
                  <a:pos x="41" y="77"/>
                </a:cxn>
                <a:cxn ang="0">
                  <a:pos x="55" y="84"/>
                </a:cxn>
                <a:cxn ang="0">
                  <a:pos x="83" y="91"/>
                </a:cxn>
                <a:cxn ang="0">
                  <a:pos x="119" y="105"/>
                </a:cxn>
                <a:cxn ang="0">
                  <a:pos x="133" y="112"/>
                </a:cxn>
                <a:cxn ang="0">
                  <a:pos x="146" y="126"/>
                </a:cxn>
                <a:cxn ang="0">
                  <a:pos x="160" y="147"/>
                </a:cxn>
                <a:cxn ang="0">
                  <a:pos x="167" y="161"/>
                </a:cxn>
                <a:cxn ang="0">
                  <a:pos x="167" y="175"/>
                </a:cxn>
                <a:cxn ang="0">
                  <a:pos x="160" y="203"/>
                </a:cxn>
                <a:cxn ang="0">
                  <a:pos x="139" y="209"/>
                </a:cxn>
                <a:cxn ang="0">
                  <a:pos x="119" y="223"/>
                </a:cxn>
                <a:cxn ang="0">
                  <a:pos x="91" y="223"/>
                </a:cxn>
                <a:cxn ang="0">
                  <a:pos x="63" y="217"/>
                </a:cxn>
                <a:cxn ang="0">
                  <a:pos x="35" y="217"/>
                </a:cxn>
                <a:cxn ang="0">
                  <a:pos x="14" y="195"/>
                </a:cxn>
                <a:cxn ang="0">
                  <a:pos x="0" y="175"/>
                </a:cxn>
                <a:cxn ang="0">
                  <a:pos x="0" y="147"/>
                </a:cxn>
              </a:cxnLst>
              <a:rect l="0" t="0" r="r" b="b"/>
              <a:pathLst>
                <a:path w="167" h="223">
                  <a:moveTo>
                    <a:pt x="0" y="133"/>
                  </a:moveTo>
                  <a:lnTo>
                    <a:pt x="27" y="139"/>
                  </a:lnTo>
                  <a:lnTo>
                    <a:pt x="27" y="147"/>
                  </a:lnTo>
                  <a:lnTo>
                    <a:pt x="27" y="153"/>
                  </a:lnTo>
                  <a:lnTo>
                    <a:pt x="27" y="161"/>
                  </a:lnTo>
                  <a:lnTo>
                    <a:pt x="27" y="167"/>
                  </a:lnTo>
                  <a:lnTo>
                    <a:pt x="27" y="167"/>
                  </a:lnTo>
                  <a:lnTo>
                    <a:pt x="27" y="175"/>
                  </a:lnTo>
                  <a:lnTo>
                    <a:pt x="35" y="175"/>
                  </a:lnTo>
                  <a:lnTo>
                    <a:pt x="27" y="181"/>
                  </a:lnTo>
                  <a:lnTo>
                    <a:pt x="35" y="181"/>
                  </a:lnTo>
                  <a:lnTo>
                    <a:pt x="35" y="181"/>
                  </a:lnTo>
                  <a:lnTo>
                    <a:pt x="41" y="189"/>
                  </a:lnTo>
                  <a:lnTo>
                    <a:pt x="41" y="189"/>
                  </a:lnTo>
                  <a:lnTo>
                    <a:pt x="49" y="189"/>
                  </a:lnTo>
                  <a:lnTo>
                    <a:pt x="49" y="189"/>
                  </a:lnTo>
                  <a:lnTo>
                    <a:pt x="55" y="189"/>
                  </a:lnTo>
                  <a:lnTo>
                    <a:pt x="63" y="189"/>
                  </a:lnTo>
                  <a:lnTo>
                    <a:pt x="69" y="189"/>
                  </a:lnTo>
                  <a:lnTo>
                    <a:pt x="77" y="189"/>
                  </a:lnTo>
                  <a:lnTo>
                    <a:pt x="77" y="189"/>
                  </a:lnTo>
                  <a:lnTo>
                    <a:pt x="77" y="189"/>
                  </a:lnTo>
                  <a:lnTo>
                    <a:pt x="83" y="195"/>
                  </a:lnTo>
                  <a:lnTo>
                    <a:pt x="91" y="195"/>
                  </a:lnTo>
                  <a:lnTo>
                    <a:pt x="97" y="195"/>
                  </a:lnTo>
                  <a:lnTo>
                    <a:pt x="105" y="195"/>
                  </a:lnTo>
                  <a:lnTo>
                    <a:pt x="105" y="195"/>
                  </a:lnTo>
                  <a:lnTo>
                    <a:pt x="111" y="195"/>
                  </a:lnTo>
                  <a:lnTo>
                    <a:pt x="111" y="195"/>
                  </a:lnTo>
                  <a:lnTo>
                    <a:pt x="119" y="189"/>
                  </a:lnTo>
                  <a:lnTo>
                    <a:pt x="119" y="189"/>
                  </a:lnTo>
                  <a:lnTo>
                    <a:pt x="125" y="189"/>
                  </a:lnTo>
                  <a:lnTo>
                    <a:pt x="125" y="189"/>
                  </a:lnTo>
                  <a:lnTo>
                    <a:pt x="139" y="181"/>
                  </a:lnTo>
                  <a:lnTo>
                    <a:pt x="139" y="181"/>
                  </a:lnTo>
                  <a:lnTo>
                    <a:pt x="139" y="181"/>
                  </a:lnTo>
                  <a:lnTo>
                    <a:pt x="139" y="175"/>
                  </a:lnTo>
                  <a:lnTo>
                    <a:pt x="139" y="175"/>
                  </a:lnTo>
                  <a:lnTo>
                    <a:pt x="139" y="167"/>
                  </a:lnTo>
                  <a:lnTo>
                    <a:pt x="139" y="167"/>
                  </a:lnTo>
                  <a:lnTo>
                    <a:pt x="139" y="167"/>
                  </a:lnTo>
                  <a:lnTo>
                    <a:pt x="139" y="167"/>
                  </a:lnTo>
                  <a:lnTo>
                    <a:pt x="139" y="161"/>
                  </a:lnTo>
                  <a:lnTo>
                    <a:pt x="139" y="161"/>
                  </a:lnTo>
                  <a:lnTo>
                    <a:pt x="139" y="153"/>
                  </a:lnTo>
                  <a:lnTo>
                    <a:pt x="139" y="153"/>
                  </a:lnTo>
                  <a:lnTo>
                    <a:pt x="139" y="153"/>
                  </a:lnTo>
                  <a:lnTo>
                    <a:pt x="133" y="147"/>
                  </a:lnTo>
                  <a:lnTo>
                    <a:pt x="133" y="147"/>
                  </a:lnTo>
                  <a:lnTo>
                    <a:pt x="133" y="147"/>
                  </a:lnTo>
                  <a:lnTo>
                    <a:pt x="125" y="147"/>
                  </a:lnTo>
                  <a:lnTo>
                    <a:pt x="125" y="139"/>
                  </a:lnTo>
                  <a:lnTo>
                    <a:pt x="119" y="139"/>
                  </a:lnTo>
                  <a:lnTo>
                    <a:pt x="119" y="139"/>
                  </a:lnTo>
                  <a:lnTo>
                    <a:pt x="119" y="139"/>
                  </a:lnTo>
                  <a:lnTo>
                    <a:pt x="111" y="139"/>
                  </a:lnTo>
                  <a:lnTo>
                    <a:pt x="105" y="139"/>
                  </a:lnTo>
                  <a:lnTo>
                    <a:pt x="105" y="139"/>
                  </a:lnTo>
                  <a:lnTo>
                    <a:pt x="97" y="133"/>
                  </a:lnTo>
                  <a:lnTo>
                    <a:pt x="91" y="133"/>
                  </a:lnTo>
                  <a:lnTo>
                    <a:pt x="83" y="126"/>
                  </a:lnTo>
                  <a:lnTo>
                    <a:pt x="77" y="126"/>
                  </a:lnTo>
                  <a:lnTo>
                    <a:pt x="69" y="119"/>
                  </a:lnTo>
                  <a:lnTo>
                    <a:pt x="63" y="119"/>
                  </a:lnTo>
                  <a:lnTo>
                    <a:pt x="55" y="119"/>
                  </a:lnTo>
                  <a:lnTo>
                    <a:pt x="49" y="119"/>
                  </a:lnTo>
                  <a:lnTo>
                    <a:pt x="41" y="112"/>
                  </a:lnTo>
                  <a:lnTo>
                    <a:pt x="41" y="112"/>
                  </a:lnTo>
                  <a:lnTo>
                    <a:pt x="41" y="112"/>
                  </a:lnTo>
                  <a:lnTo>
                    <a:pt x="41" y="112"/>
                  </a:lnTo>
                  <a:lnTo>
                    <a:pt x="35" y="112"/>
                  </a:lnTo>
                  <a:lnTo>
                    <a:pt x="35" y="105"/>
                  </a:lnTo>
                  <a:lnTo>
                    <a:pt x="27" y="105"/>
                  </a:lnTo>
                  <a:lnTo>
                    <a:pt x="27" y="98"/>
                  </a:lnTo>
                  <a:lnTo>
                    <a:pt x="21" y="91"/>
                  </a:lnTo>
                  <a:lnTo>
                    <a:pt x="21" y="84"/>
                  </a:lnTo>
                  <a:lnTo>
                    <a:pt x="21" y="84"/>
                  </a:lnTo>
                  <a:lnTo>
                    <a:pt x="14" y="77"/>
                  </a:lnTo>
                  <a:lnTo>
                    <a:pt x="14" y="77"/>
                  </a:lnTo>
                  <a:lnTo>
                    <a:pt x="14" y="70"/>
                  </a:lnTo>
                  <a:lnTo>
                    <a:pt x="14" y="70"/>
                  </a:lnTo>
                  <a:lnTo>
                    <a:pt x="14" y="63"/>
                  </a:lnTo>
                  <a:lnTo>
                    <a:pt x="14" y="63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14" y="49"/>
                  </a:lnTo>
                  <a:lnTo>
                    <a:pt x="14" y="42"/>
                  </a:lnTo>
                  <a:lnTo>
                    <a:pt x="21" y="36"/>
                  </a:lnTo>
                  <a:lnTo>
                    <a:pt x="21" y="28"/>
                  </a:lnTo>
                  <a:lnTo>
                    <a:pt x="21" y="28"/>
                  </a:lnTo>
                  <a:lnTo>
                    <a:pt x="27" y="28"/>
                  </a:lnTo>
                  <a:lnTo>
                    <a:pt x="27" y="22"/>
                  </a:lnTo>
                  <a:lnTo>
                    <a:pt x="35" y="22"/>
                  </a:lnTo>
                  <a:lnTo>
                    <a:pt x="35" y="14"/>
                  </a:lnTo>
                  <a:lnTo>
                    <a:pt x="41" y="14"/>
                  </a:lnTo>
                  <a:lnTo>
                    <a:pt x="41" y="8"/>
                  </a:lnTo>
                  <a:lnTo>
                    <a:pt x="49" y="8"/>
                  </a:lnTo>
                  <a:lnTo>
                    <a:pt x="55" y="0"/>
                  </a:lnTo>
                  <a:lnTo>
                    <a:pt x="63" y="0"/>
                  </a:lnTo>
                  <a:lnTo>
                    <a:pt x="69" y="0"/>
                  </a:lnTo>
                  <a:lnTo>
                    <a:pt x="77" y="0"/>
                  </a:lnTo>
                  <a:lnTo>
                    <a:pt x="83" y="0"/>
                  </a:lnTo>
                  <a:lnTo>
                    <a:pt x="91" y="0"/>
                  </a:lnTo>
                  <a:lnTo>
                    <a:pt x="97" y="8"/>
                  </a:lnTo>
                  <a:lnTo>
                    <a:pt x="105" y="8"/>
                  </a:lnTo>
                  <a:lnTo>
                    <a:pt x="111" y="8"/>
                  </a:lnTo>
                  <a:lnTo>
                    <a:pt x="119" y="8"/>
                  </a:lnTo>
                  <a:lnTo>
                    <a:pt x="125" y="8"/>
                  </a:lnTo>
                  <a:lnTo>
                    <a:pt x="133" y="14"/>
                  </a:lnTo>
                  <a:lnTo>
                    <a:pt x="139" y="14"/>
                  </a:lnTo>
                  <a:lnTo>
                    <a:pt x="146" y="22"/>
                  </a:lnTo>
                  <a:lnTo>
                    <a:pt x="153" y="22"/>
                  </a:lnTo>
                  <a:lnTo>
                    <a:pt x="153" y="28"/>
                  </a:lnTo>
                  <a:lnTo>
                    <a:pt x="160" y="28"/>
                  </a:lnTo>
                  <a:lnTo>
                    <a:pt x="160" y="36"/>
                  </a:lnTo>
                  <a:lnTo>
                    <a:pt x="167" y="49"/>
                  </a:lnTo>
                  <a:lnTo>
                    <a:pt x="167" y="49"/>
                  </a:lnTo>
                  <a:lnTo>
                    <a:pt x="160" y="56"/>
                  </a:lnTo>
                  <a:lnTo>
                    <a:pt x="167" y="63"/>
                  </a:lnTo>
                  <a:lnTo>
                    <a:pt x="167" y="63"/>
                  </a:lnTo>
                  <a:lnTo>
                    <a:pt x="167" y="70"/>
                  </a:lnTo>
                  <a:lnTo>
                    <a:pt x="167" y="70"/>
                  </a:lnTo>
                  <a:lnTo>
                    <a:pt x="146" y="63"/>
                  </a:lnTo>
                  <a:lnTo>
                    <a:pt x="139" y="63"/>
                  </a:lnTo>
                  <a:lnTo>
                    <a:pt x="139" y="56"/>
                  </a:lnTo>
                  <a:lnTo>
                    <a:pt x="139" y="56"/>
                  </a:lnTo>
                  <a:lnTo>
                    <a:pt x="133" y="56"/>
                  </a:lnTo>
                  <a:lnTo>
                    <a:pt x="133" y="49"/>
                  </a:lnTo>
                  <a:lnTo>
                    <a:pt x="125" y="49"/>
                  </a:lnTo>
                  <a:lnTo>
                    <a:pt x="133" y="42"/>
                  </a:lnTo>
                  <a:lnTo>
                    <a:pt x="125" y="42"/>
                  </a:lnTo>
                  <a:lnTo>
                    <a:pt x="125" y="36"/>
                  </a:lnTo>
                  <a:lnTo>
                    <a:pt x="119" y="36"/>
                  </a:lnTo>
                  <a:lnTo>
                    <a:pt x="111" y="36"/>
                  </a:lnTo>
                  <a:lnTo>
                    <a:pt x="111" y="36"/>
                  </a:lnTo>
                  <a:lnTo>
                    <a:pt x="105" y="36"/>
                  </a:lnTo>
                  <a:lnTo>
                    <a:pt x="97" y="36"/>
                  </a:lnTo>
                  <a:lnTo>
                    <a:pt x="97" y="36"/>
                  </a:lnTo>
                  <a:lnTo>
                    <a:pt x="83" y="28"/>
                  </a:lnTo>
                  <a:lnTo>
                    <a:pt x="83" y="28"/>
                  </a:lnTo>
                  <a:lnTo>
                    <a:pt x="77" y="28"/>
                  </a:lnTo>
                  <a:lnTo>
                    <a:pt x="69" y="28"/>
                  </a:lnTo>
                  <a:lnTo>
                    <a:pt x="63" y="28"/>
                  </a:lnTo>
                  <a:lnTo>
                    <a:pt x="63" y="28"/>
                  </a:lnTo>
                  <a:lnTo>
                    <a:pt x="55" y="36"/>
                  </a:lnTo>
                  <a:lnTo>
                    <a:pt x="55" y="36"/>
                  </a:lnTo>
                  <a:lnTo>
                    <a:pt x="49" y="42"/>
                  </a:lnTo>
                  <a:lnTo>
                    <a:pt x="49" y="42"/>
                  </a:lnTo>
                  <a:lnTo>
                    <a:pt x="41" y="49"/>
                  </a:lnTo>
                  <a:lnTo>
                    <a:pt x="41" y="49"/>
                  </a:lnTo>
                  <a:lnTo>
                    <a:pt x="41" y="49"/>
                  </a:lnTo>
                  <a:lnTo>
                    <a:pt x="41" y="56"/>
                  </a:lnTo>
                  <a:lnTo>
                    <a:pt x="41" y="56"/>
                  </a:lnTo>
                  <a:lnTo>
                    <a:pt x="41" y="63"/>
                  </a:lnTo>
                  <a:lnTo>
                    <a:pt x="41" y="63"/>
                  </a:lnTo>
                  <a:lnTo>
                    <a:pt x="41" y="70"/>
                  </a:lnTo>
                  <a:lnTo>
                    <a:pt x="41" y="70"/>
                  </a:lnTo>
                  <a:lnTo>
                    <a:pt x="41" y="70"/>
                  </a:lnTo>
                  <a:lnTo>
                    <a:pt x="41" y="70"/>
                  </a:lnTo>
                  <a:lnTo>
                    <a:pt x="41" y="77"/>
                  </a:lnTo>
                  <a:lnTo>
                    <a:pt x="41" y="77"/>
                  </a:lnTo>
                  <a:lnTo>
                    <a:pt x="41" y="77"/>
                  </a:lnTo>
                  <a:lnTo>
                    <a:pt x="41" y="77"/>
                  </a:lnTo>
                  <a:lnTo>
                    <a:pt x="41" y="77"/>
                  </a:lnTo>
                  <a:lnTo>
                    <a:pt x="41" y="84"/>
                  </a:lnTo>
                  <a:lnTo>
                    <a:pt x="49" y="84"/>
                  </a:lnTo>
                  <a:lnTo>
                    <a:pt x="55" y="84"/>
                  </a:lnTo>
                  <a:lnTo>
                    <a:pt x="55" y="91"/>
                  </a:lnTo>
                  <a:lnTo>
                    <a:pt x="63" y="91"/>
                  </a:lnTo>
                  <a:lnTo>
                    <a:pt x="77" y="91"/>
                  </a:lnTo>
                  <a:lnTo>
                    <a:pt x="83" y="91"/>
                  </a:lnTo>
                  <a:lnTo>
                    <a:pt x="91" y="98"/>
                  </a:lnTo>
                  <a:lnTo>
                    <a:pt x="97" y="105"/>
                  </a:lnTo>
                  <a:lnTo>
                    <a:pt x="105" y="105"/>
                  </a:lnTo>
                  <a:lnTo>
                    <a:pt x="119" y="105"/>
                  </a:lnTo>
                  <a:lnTo>
                    <a:pt x="119" y="112"/>
                  </a:lnTo>
                  <a:lnTo>
                    <a:pt x="125" y="112"/>
                  </a:lnTo>
                  <a:lnTo>
                    <a:pt x="133" y="112"/>
                  </a:lnTo>
                  <a:lnTo>
                    <a:pt x="133" y="112"/>
                  </a:lnTo>
                  <a:lnTo>
                    <a:pt x="133" y="119"/>
                  </a:lnTo>
                  <a:lnTo>
                    <a:pt x="133" y="119"/>
                  </a:lnTo>
                  <a:lnTo>
                    <a:pt x="139" y="119"/>
                  </a:lnTo>
                  <a:lnTo>
                    <a:pt x="146" y="126"/>
                  </a:lnTo>
                  <a:lnTo>
                    <a:pt x="153" y="133"/>
                  </a:lnTo>
                  <a:lnTo>
                    <a:pt x="153" y="139"/>
                  </a:lnTo>
                  <a:lnTo>
                    <a:pt x="160" y="139"/>
                  </a:lnTo>
                  <a:lnTo>
                    <a:pt x="160" y="147"/>
                  </a:lnTo>
                  <a:lnTo>
                    <a:pt x="167" y="147"/>
                  </a:lnTo>
                  <a:lnTo>
                    <a:pt x="167" y="153"/>
                  </a:lnTo>
                  <a:lnTo>
                    <a:pt x="167" y="153"/>
                  </a:lnTo>
                  <a:lnTo>
                    <a:pt x="167" y="161"/>
                  </a:lnTo>
                  <a:lnTo>
                    <a:pt x="167" y="161"/>
                  </a:lnTo>
                  <a:lnTo>
                    <a:pt x="167" y="167"/>
                  </a:lnTo>
                  <a:lnTo>
                    <a:pt x="167" y="167"/>
                  </a:lnTo>
                  <a:lnTo>
                    <a:pt x="167" y="175"/>
                  </a:lnTo>
                  <a:lnTo>
                    <a:pt x="167" y="181"/>
                  </a:lnTo>
                  <a:lnTo>
                    <a:pt x="160" y="189"/>
                  </a:lnTo>
                  <a:lnTo>
                    <a:pt x="160" y="195"/>
                  </a:lnTo>
                  <a:lnTo>
                    <a:pt x="160" y="203"/>
                  </a:lnTo>
                  <a:lnTo>
                    <a:pt x="153" y="203"/>
                  </a:lnTo>
                  <a:lnTo>
                    <a:pt x="153" y="209"/>
                  </a:lnTo>
                  <a:lnTo>
                    <a:pt x="146" y="203"/>
                  </a:lnTo>
                  <a:lnTo>
                    <a:pt x="139" y="209"/>
                  </a:lnTo>
                  <a:lnTo>
                    <a:pt x="139" y="209"/>
                  </a:lnTo>
                  <a:lnTo>
                    <a:pt x="133" y="217"/>
                  </a:lnTo>
                  <a:lnTo>
                    <a:pt x="125" y="217"/>
                  </a:lnTo>
                  <a:lnTo>
                    <a:pt x="119" y="223"/>
                  </a:lnTo>
                  <a:lnTo>
                    <a:pt x="111" y="223"/>
                  </a:lnTo>
                  <a:lnTo>
                    <a:pt x="105" y="223"/>
                  </a:lnTo>
                  <a:lnTo>
                    <a:pt x="97" y="223"/>
                  </a:lnTo>
                  <a:lnTo>
                    <a:pt x="91" y="223"/>
                  </a:lnTo>
                  <a:lnTo>
                    <a:pt x="83" y="223"/>
                  </a:lnTo>
                  <a:lnTo>
                    <a:pt x="83" y="223"/>
                  </a:lnTo>
                  <a:lnTo>
                    <a:pt x="69" y="217"/>
                  </a:lnTo>
                  <a:lnTo>
                    <a:pt x="63" y="217"/>
                  </a:lnTo>
                  <a:lnTo>
                    <a:pt x="55" y="217"/>
                  </a:lnTo>
                  <a:lnTo>
                    <a:pt x="49" y="217"/>
                  </a:lnTo>
                  <a:lnTo>
                    <a:pt x="41" y="217"/>
                  </a:lnTo>
                  <a:lnTo>
                    <a:pt x="35" y="217"/>
                  </a:lnTo>
                  <a:lnTo>
                    <a:pt x="27" y="209"/>
                  </a:lnTo>
                  <a:lnTo>
                    <a:pt x="21" y="209"/>
                  </a:lnTo>
                  <a:lnTo>
                    <a:pt x="14" y="195"/>
                  </a:lnTo>
                  <a:lnTo>
                    <a:pt x="14" y="195"/>
                  </a:lnTo>
                  <a:lnTo>
                    <a:pt x="7" y="189"/>
                  </a:lnTo>
                  <a:lnTo>
                    <a:pt x="0" y="189"/>
                  </a:lnTo>
                  <a:lnTo>
                    <a:pt x="0" y="181"/>
                  </a:lnTo>
                  <a:lnTo>
                    <a:pt x="0" y="175"/>
                  </a:lnTo>
                  <a:lnTo>
                    <a:pt x="0" y="167"/>
                  </a:lnTo>
                  <a:lnTo>
                    <a:pt x="0" y="161"/>
                  </a:lnTo>
                  <a:lnTo>
                    <a:pt x="0" y="153"/>
                  </a:lnTo>
                  <a:lnTo>
                    <a:pt x="0" y="147"/>
                  </a:lnTo>
                  <a:lnTo>
                    <a:pt x="0" y="139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5039" name="Rectangle 367"/>
            <p:cNvSpPr>
              <a:spLocks noChangeArrowheads="1"/>
            </p:cNvSpPr>
            <p:nvPr/>
          </p:nvSpPr>
          <p:spPr bwMode="auto">
            <a:xfrm>
              <a:off x="5479" y="6235"/>
              <a:ext cx="551" cy="67"/>
            </a:xfrm>
            <a:prstGeom prst="rect">
              <a:avLst/>
            </a:prstGeom>
            <a:solidFill>
              <a:srgbClr val="000000"/>
            </a:solidFill>
            <a:ln w="25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5040" name="Rectangle 368"/>
            <p:cNvSpPr>
              <a:spLocks noChangeArrowheads="1"/>
            </p:cNvSpPr>
            <p:nvPr/>
          </p:nvSpPr>
          <p:spPr bwMode="auto">
            <a:xfrm>
              <a:off x="6030" y="6235"/>
              <a:ext cx="547" cy="67"/>
            </a:xfrm>
            <a:prstGeom prst="rect">
              <a:avLst/>
            </a:prstGeom>
            <a:solidFill>
              <a:srgbClr val="FFFFFF"/>
            </a:solidFill>
            <a:ln w="25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5041" name="Freeform 369"/>
            <p:cNvSpPr>
              <a:spLocks noEditPoints="1"/>
            </p:cNvSpPr>
            <p:nvPr/>
          </p:nvSpPr>
          <p:spPr bwMode="auto">
            <a:xfrm>
              <a:off x="5420" y="6043"/>
              <a:ext cx="66" cy="109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0" y="62"/>
                </a:cxn>
                <a:cxn ang="0">
                  <a:pos x="6" y="34"/>
                </a:cxn>
                <a:cxn ang="0">
                  <a:pos x="20" y="20"/>
                </a:cxn>
                <a:cxn ang="0">
                  <a:pos x="27" y="6"/>
                </a:cxn>
                <a:cxn ang="0">
                  <a:pos x="48" y="0"/>
                </a:cxn>
                <a:cxn ang="0">
                  <a:pos x="69" y="0"/>
                </a:cxn>
                <a:cxn ang="0">
                  <a:pos x="90" y="6"/>
                </a:cxn>
                <a:cxn ang="0">
                  <a:pos x="104" y="14"/>
                </a:cxn>
                <a:cxn ang="0">
                  <a:pos x="117" y="28"/>
                </a:cxn>
                <a:cxn ang="0">
                  <a:pos x="125" y="48"/>
                </a:cxn>
                <a:cxn ang="0">
                  <a:pos x="131" y="76"/>
                </a:cxn>
                <a:cxn ang="0">
                  <a:pos x="131" y="111"/>
                </a:cxn>
                <a:cxn ang="0">
                  <a:pos x="131" y="145"/>
                </a:cxn>
                <a:cxn ang="0">
                  <a:pos x="125" y="174"/>
                </a:cxn>
                <a:cxn ang="0">
                  <a:pos x="117" y="195"/>
                </a:cxn>
                <a:cxn ang="0">
                  <a:pos x="104" y="209"/>
                </a:cxn>
                <a:cxn ang="0">
                  <a:pos x="90" y="216"/>
                </a:cxn>
                <a:cxn ang="0">
                  <a:pos x="69" y="216"/>
                </a:cxn>
                <a:cxn ang="0">
                  <a:pos x="55" y="216"/>
                </a:cxn>
                <a:cxn ang="0">
                  <a:pos x="41" y="216"/>
                </a:cxn>
                <a:cxn ang="0">
                  <a:pos x="27" y="209"/>
                </a:cxn>
                <a:cxn ang="0">
                  <a:pos x="20" y="209"/>
                </a:cxn>
                <a:cxn ang="0">
                  <a:pos x="6" y="188"/>
                </a:cxn>
                <a:cxn ang="0">
                  <a:pos x="0" y="160"/>
                </a:cxn>
                <a:cxn ang="0">
                  <a:pos x="0" y="131"/>
                </a:cxn>
                <a:cxn ang="0">
                  <a:pos x="0" y="111"/>
                </a:cxn>
                <a:cxn ang="0">
                  <a:pos x="27" y="131"/>
                </a:cxn>
                <a:cxn ang="0">
                  <a:pos x="27" y="160"/>
                </a:cxn>
                <a:cxn ang="0">
                  <a:pos x="34" y="181"/>
                </a:cxn>
                <a:cxn ang="0">
                  <a:pos x="48" y="188"/>
                </a:cxn>
                <a:cxn ang="0">
                  <a:pos x="62" y="188"/>
                </a:cxn>
                <a:cxn ang="0">
                  <a:pos x="69" y="188"/>
                </a:cxn>
                <a:cxn ang="0">
                  <a:pos x="83" y="188"/>
                </a:cxn>
                <a:cxn ang="0">
                  <a:pos x="97" y="174"/>
                </a:cxn>
                <a:cxn ang="0">
                  <a:pos x="104" y="153"/>
                </a:cxn>
                <a:cxn ang="0">
                  <a:pos x="104" y="125"/>
                </a:cxn>
                <a:cxn ang="0">
                  <a:pos x="104" y="90"/>
                </a:cxn>
                <a:cxn ang="0">
                  <a:pos x="104" y="55"/>
                </a:cxn>
                <a:cxn ang="0">
                  <a:pos x="90" y="41"/>
                </a:cxn>
                <a:cxn ang="0">
                  <a:pos x="76" y="28"/>
                </a:cxn>
                <a:cxn ang="0">
                  <a:pos x="62" y="28"/>
                </a:cxn>
                <a:cxn ang="0">
                  <a:pos x="55" y="28"/>
                </a:cxn>
                <a:cxn ang="0">
                  <a:pos x="48" y="28"/>
                </a:cxn>
                <a:cxn ang="0">
                  <a:pos x="41" y="34"/>
                </a:cxn>
                <a:cxn ang="0">
                  <a:pos x="34" y="41"/>
                </a:cxn>
                <a:cxn ang="0">
                  <a:pos x="27" y="55"/>
                </a:cxn>
                <a:cxn ang="0">
                  <a:pos x="27" y="69"/>
                </a:cxn>
                <a:cxn ang="0">
                  <a:pos x="27" y="90"/>
                </a:cxn>
              </a:cxnLst>
              <a:rect l="0" t="0" r="r" b="b"/>
              <a:pathLst>
                <a:path w="131" h="216">
                  <a:moveTo>
                    <a:pt x="0" y="111"/>
                  </a:moveTo>
                  <a:lnTo>
                    <a:pt x="0" y="104"/>
                  </a:lnTo>
                  <a:lnTo>
                    <a:pt x="0" y="90"/>
                  </a:lnTo>
                  <a:lnTo>
                    <a:pt x="0" y="76"/>
                  </a:lnTo>
                  <a:lnTo>
                    <a:pt x="0" y="69"/>
                  </a:lnTo>
                  <a:lnTo>
                    <a:pt x="0" y="62"/>
                  </a:lnTo>
                  <a:lnTo>
                    <a:pt x="0" y="48"/>
                  </a:lnTo>
                  <a:lnTo>
                    <a:pt x="6" y="41"/>
                  </a:lnTo>
                  <a:lnTo>
                    <a:pt x="6" y="34"/>
                  </a:lnTo>
                  <a:lnTo>
                    <a:pt x="13" y="28"/>
                  </a:lnTo>
                  <a:lnTo>
                    <a:pt x="13" y="20"/>
                  </a:lnTo>
                  <a:lnTo>
                    <a:pt x="20" y="20"/>
                  </a:lnTo>
                  <a:lnTo>
                    <a:pt x="20" y="14"/>
                  </a:lnTo>
                  <a:lnTo>
                    <a:pt x="27" y="6"/>
                  </a:lnTo>
                  <a:lnTo>
                    <a:pt x="27" y="6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55" y="0"/>
                  </a:lnTo>
                  <a:lnTo>
                    <a:pt x="62" y="0"/>
                  </a:lnTo>
                  <a:lnTo>
                    <a:pt x="69" y="0"/>
                  </a:lnTo>
                  <a:lnTo>
                    <a:pt x="76" y="0"/>
                  </a:lnTo>
                  <a:lnTo>
                    <a:pt x="83" y="0"/>
                  </a:lnTo>
                  <a:lnTo>
                    <a:pt x="90" y="6"/>
                  </a:lnTo>
                  <a:lnTo>
                    <a:pt x="97" y="6"/>
                  </a:lnTo>
                  <a:lnTo>
                    <a:pt x="97" y="14"/>
                  </a:lnTo>
                  <a:lnTo>
                    <a:pt x="104" y="14"/>
                  </a:lnTo>
                  <a:lnTo>
                    <a:pt x="111" y="20"/>
                  </a:lnTo>
                  <a:lnTo>
                    <a:pt x="111" y="28"/>
                  </a:lnTo>
                  <a:lnTo>
                    <a:pt x="117" y="28"/>
                  </a:lnTo>
                  <a:lnTo>
                    <a:pt x="117" y="34"/>
                  </a:lnTo>
                  <a:lnTo>
                    <a:pt x="125" y="41"/>
                  </a:lnTo>
                  <a:lnTo>
                    <a:pt x="125" y="48"/>
                  </a:lnTo>
                  <a:lnTo>
                    <a:pt x="125" y="55"/>
                  </a:lnTo>
                  <a:lnTo>
                    <a:pt x="131" y="62"/>
                  </a:lnTo>
                  <a:lnTo>
                    <a:pt x="131" y="76"/>
                  </a:lnTo>
                  <a:lnTo>
                    <a:pt x="131" y="90"/>
                  </a:lnTo>
                  <a:lnTo>
                    <a:pt x="131" y="97"/>
                  </a:lnTo>
                  <a:lnTo>
                    <a:pt x="131" y="111"/>
                  </a:lnTo>
                  <a:lnTo>
                    <a:pt x="131" y="125"/>
                  </a:lnTo>
                  <a:lnTo>
                    <a:pt x="131" y="139"/>
                  </a:lnTo>
                  <a:lnTo>
                    <a:pt x="131" y="145"/>
                  </a:lnTo>
                  <a:lnTo>
                    <a:pt x="131" y="153"/>
                  </a:lnTo>
                  <a:lnTo>
                    <a:pt x="131" y="160"/>
                  </a:lnTo>
                  <a:lnTo>
                    <a:pt x="125" y="174"/>
                  </a:lnTo>
                  <a:lnTo>
                    <a:pt x="125" y="181"/>
                  </a:lnTo>
                  <a:lnTo>
                    <a:pt x="117" y="188"/>
                  </a:lnTo>
                  <a:lnTo>
                    <a:pt x="117" y="195"/>
                  </a:lnTo>
                  <a:lnTo>
                    <a:pt x="111" y="195"/>
                  </a:lnTo>
                  <a:lnTo>
                    <a:pt x="111" y="202"/>
                  </a:lnTo>
                  <a:lnTo>
                    <a:pt x="104" y="209"/>
                  </a:lnTo>
                  <a:lnTo>
                    <a:pt x="97" y="209"/>
                  </a:lnTo>
                  <a:lnTo>
                    <a:pt x="97" y="216"/>
                  </a:lnTo>
                  <a:lnTo>
                    <a:pt x="90" y="216"/>
                  </a:lnTo>
                  <a:lnTo>
                    <a:pt x="83" y="216"/>
                  </a:lnTo>
                  <a:lnTo>
                    <a:pt x="76" y="216"/>
                  </a:lnTo>
                  <a:lnTo>
                    <a:pt x="69" y="216"/>
                  </a:lnTo>
                  <a:lnTo>
                    <a:pt x="69" y="216"/>
                  </a:lnTo>
                  <a:lnTo>
                    <a:pt x="62" y="216"/>
                  </a:lnTo>
                  <a:lnTo>
                    <a:pt x="55" y="216"/>
                  </a:lnTo>
                  <a:lnTo>
                    <a:pt x="48" y="216"/>
                  </a:lnTo>
                  <a:lnTo>
                    <a:pt x="41" y="216"/>
                  </a:lnTo>
                  <a:lnTo>
                    <a:pt x="41" y="216"/>
                  </a:lnTo>
                  <a:lnTo>
                    <a:pt x="34" y="216"/>
                  </a:lnTo>
                  <a:lnTo>
                    <a:pt x="27" y="216"/>
                  </a:lnTo>
                  <a:lnTo>
                    <a:pt x="27" y="209"/>
                  </a:lnTo>
                  <a:lnTo>
                    <a:pt x="20" y="209"/>
                  </a:lnTo>
                  <a:lnTo>
                    <a:pt x="20" y="209"/>
                  </a:lnTo>
                  <a:lnTo>
                    <a:pt x="20" y="209"/>
                  </a:lnTo>
                  <a:lnTo>
                    <a:pt x="13" y="202"/>
                  </a:lnTo>
                  <a:lnTo>
                    <a:pt x="13" y="195"/>
                  </a:lnTo>
                  <a:lnTo>
                    <a:pt x="6" y="188"/>
                  </a:lnTo>
                  <a:lnTo>
                    <a:pt x="6" y="181"/>
                  </a:lnTo>
                  <a:lnTo>
                    <a:pt x="0" y="174"/>
                  </a:lnTo>
                  <a:lnTo>
                    <a:pt x="0" y="160"/>
                  </a:lnTo>
                  <a:lnTo>
                    <a:pt x="0" y="153"/>
                  </a:lnTo>
                  <a:lnTo>
                    <a:pt x="0" y="145"/>
                  </a:lnTo>
                  <a:lnTo>
                    <a:pt x="0" y="131"/>
                  </a:lnTo>
                  <a:lnTo>
                    <a:pt x="0" y="125"/>
                  </a:lnTo>
                  <a:lnTo>
                    <a:pt x="0" y="118"/>
                  </a:lnTo>
                  <a:lnTo>
                    <a:pt x="0" y="111"/>
                  </a:lnTo>
                  <a:close/>
                  <a:moveTo>
                    <a:pt x="27" y="104"/>
                  </a:moveTo>
                  <a:lnTo>
                    <a:pt x="27" y="125"/>
                  </a:lnTo>
                  <a:lnTo>
                    <a:pt x="27" y="131"/>
                  </a:lnTo>
                  <a:lnTo>
                    <a:pt x="27" y="145"/>
                  </a:lnTo>
                  <a:lnTo>
                    <a:pt x="27" y="153"/>
                  </a:lnTo>
                  <a:lnTo>
                    <a:pt x="27" y="160"/>
                  </a:lnTo>
                  <a:lnTo>
                    <a:pt x="27" y="167"/>
                  </a:lnTo>
                  <a:lnTo>
                    <a:pt x="34" y="174"/>
                  </a:lnTo>
                  <a:lnTo>
                    <a:pt x="34" y="181"/>
                  </a:lnTo>
                  <a:lnTo>
                    <a:pt x="41" y="181"/>
                  </a:lnTo>
                  <a:lnTo>
                    <a:pt x="41" y="188"/>
                  </a:lnTo>
                  <a:lnTo>
                    <a:pt x="48" y="188"/>
                  </a:lnTo>
                  <a:lnTo>
                    <a:pt x="48" y="188"/>
                  </a:lnTo>
                  <a:lnTo>
                    <a:pt x="55" y="188"/>
                  </a:lnTo>
                  <a:lnTo>
                    <a:pt x="62" y="188"/>
                  </a:lnTo>
                  <a:lnTo>
                    <a:pt x="62" y="188"/>
                  </a:lnTo>
                  <a:lnTo>
                    <a:pt x="62" y="188"/>
                  </a:lnTo>
                  <a:lnTo>
                    <a:pt x="69" y="188"/>
                  </a:lnTo>
                  <a:lnTo>
                    <a:pt x="76" y="188"/>
                  </a:lnTo>
                  <a:lnTo>
                    <a:pt x="76" y="188"/>
                  </a:lnTo>
                  <a:lnTo>
                    <a:pt x="83" y="188"/>
                  </a:lnTo>
                  <a:lnTo>
                    <a:pt x="90" y="181"/>
                  </a:lnTo>
                  <a:lnTo>
                    <a:pt x="90" y="181"/>
                  </a:lnTo>
                  <a:lnTo>
                    <a:pt x="97" y="174"/>
                  </a:lnTo>
                  <a:lnTo>
                    <a:pt x="97" y="167"/>
                  </a:lnTo>
                  <a:lnTo>
                    <a:pt x="104" y="167"/>
                  </a:lnTo>
                  <a:lnTo>
                    <a:pt x="104" y="153"/>
                  </a:lnTo>
                  <a:lnTo>
                    <a:pt x="104" y="145"/>
                  </a:lnTo>
                  <a:lnTo>
                    <a:pt x="104" y="131"/>
                  </a:lnTo>
                  <a:lnTo>
                    <a:pt x="104" y="125"/>
                  </a:lnTo>
                  <a:lnTo>
                    <a:pt x="104" y="111"/>
                  </a:lnTo>
                  <a:lnTo>
                    <a:pt x="104" y="97"/>
                  </a:lnTo>
                  <a:lnTo>
                    <a:pt x="104" y="90"/>
                  </a:lnTo>
                  <a:lnTo>
                    <a:pt x="104" y="76"/>
                  </a:lnTo>
                  <a:lnTo>
                    <a:pt x="104" y="69"/>
                  </a:lnTo>
                  <a:lnTo>
                    <a:pt x="104" y="55"/>
                  </a:lnTo>
                  <a:lnTo>
                    <a:pt x="97" y="48"/>
                  </a:lnTo>
                  <a:lnTo>
                    <a:pt x="97" y="41"/>
                  </a:lnTo>
                  <a:lnTo>
                    <a:pt x="90" y="41"/>
                  </a:lnTo>
                  <a:lnTo>
                    <a:pt x="90" y="34"/>
                  </a:lnTo>
                  <a:lnTo>
                    <a:pt x="83" y="34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69" y="28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55" y="28"/>
                  </a:lnTo>
                  <a:lnTo>
                    <a:pt x="55" y="28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41" y="34"/>
                  </a:lnTo>
                  <a:lnTo>
                    <a:pt x="41" y="34"/>
                  </a:lnTo>
                  <a:lnTo>
                    <a:pt x="41" y="34"/>
                  </a:lnTo>
                  <a:lnTo>
                    <a:pt x="34" y="41"/>
                  </a:lnTo>
                  <a:lnTo>
                    <a:pt x="34" y="41"/>
                  </a:lnTo>
                  <a:lnTo>
                    <a:pt x="34" y="41"/>
                  </a:lnTo>
                  <a:lnTo>
                    <a:pt x="27" y="48"/>
                  </a:lnTo>
                  <a:lnTo>
                    <a:pt x="27" y="48"/>
                  </a:lnTo>
                  <a:lnTo>
                    <a:pt x="27" y="55"/>
                  </a:lnTo>
                  <a:lnTo>
                    <a:pt x="27" y="62"/>
                  </a:lnTo>
                  <a:lnTo>
                    <a:pt x="27" y="62"/>
                  </a:lnTo>
                  <a:lnTo>
                    <a:pt x="27" y="69"/>
                  </a:lnTo>
                  <a:lnTo>
                    <a:pt x="27" y="76"/>
                  </a:lnTo>
                  <a:lnTo>
                    <a:pt x="27" y="83"/>
                  </a:lnTo>
                  <a:lnTo>
                    <a:pt x="27" y="90"/>
                  </a:lnTo>
                  <a:lnTo>
                    <a:pt x="27" y="97"/>
                  </a:lnTo>
                  <a:lnTo>
                    <a:pt x="27" y="10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5042" name="Freeform 370"/>
            <p:cNvSpPr>
              <a:spLocks/>
            </p:cNvSpPr>
            <p:nvPr/>
          </p:nvSpPr>
          <p:spPr bwMode="auto">
            <a:xfrm>
              <a:off x="5970" y="6040"/>
              <a:ext cx="67" cy="112"/>
            </a:xfrm>
            <a:custGeom>
              <a:avLst/>
              <a:gdLst/>
              <a:ahLst/>
              <a:cxnLst>
                <a:cxn ang="0">
                  <a:pos x="28" y="168"/>
                </a:cxn>
                <a:cxn ang="0">
                  <a:pos x="28" y="182"/>
                </a:cxn>
                <a:cxn ang="0">
                  <a:pos x="36" y="189"/>
                </a:cxn>
                <a:cxn ang="0">
                  <a:pos x="42" y="196"/>
                </a:cxn>
                <a:cxn ang="0">
                  <a:pos x="50" y="196"/>
                </a:cxn>
                <a:cxn ang="0">
                  <a:pos x="64" y="196"/>
                </a:cxn>
                <a:cxn ang="0">
                  <a:pos x="85" y="196"/>
                </a:cxn>
                <a:cxn ang="0">
                  <a:pos x="99" y="189"/>
                </a:cxn>
                <a:cxn ang="0">
                  <a:pos x="105" y="182"/>
                </a:cxn>
                <a:cxn ang="0">
                  <a:pos x="105" y="161"/>
                </a:cxn>
                <a:cxn ang="0">
                  <a:pos x="105" y="147"/>
                </a:cxn>
                <a:cxn ang="0">
                  <a:pos x="105" y="133"/>
                </a:cxn>
                <a:cxn ang="0">
                  <a:pos x="99" y="119"/>
                </a:cxn>
                <a:cxn ang="0">
                  <a:pos x="91" y="105"/>
                </a:cxn>
                <a:cxn ang="0">
                  <a:pos x="78" y="105"/>
                </a:cxn>
                <a:cxn ang="0">
                  <a:pos x="64" y="105"/>
                </a:cxn>
                <a:cxn ang="0">
                  <a:pos x="50" y="105"/>
                </a:cxn>
                <a:cxn ang="0">
                  <a:pos x="42" y="105"/>
                </a:cxn>
                <a:cxn ang="0">
                  <a:pos x="36" y="112"/>
                </a:cxn>
                <a:cxn ang="0">
                  <a:pos x="36" y="119"/>
                </a:cxn>
                <a:cxn ang="0">
                  <a:pos x="8" y="112"/>
                </a:cxn>
                <a:cxn ang="0">
                  <a:pos x="127" y="28"/>
                </a:cxn>
                <a:cxn ang="0">
                  <a:pos x="36" y="91"/>
                </a:cxn>
                <a:cxn ang="0">
                  <a:pos x="50" y="84"/>
                </a:cxn>
                <a:cxn ang="0">
                  <a:pos x="56" y="77"/>
                </a:cxn>
                <a:cxn ang="0">
                  <a:pos x="70" y="77"/>
                </a:cxn>
                <a:cxn ang="0">
                  <a:pos x="85" y="77"/>
                </a:cxn>
                <a:cxn ang="0">
                  <a:pos x="99" y="84"/>
                </a:cxn>
                <a:cxn ang="0">
                  <a:pos x="119" y="98"/>
                </a:cxn>
                <a:cxn ang="0">
                  <a:pos x="133" y="119"/>
                </a:cxn>
                <a:cxn ang="0">
                  <a:pos x="133" y="139"/>
                </a:cxn>
                <a:cxn ang="0">
                  <a:pos x="133" y="161"/>
                </a:cxn>
                <a:cxn ang="0">
                  <a:pos x="133" y="175"/>
                </a:cxn>
                <a:cxn ang="0">
                  <a:pos x="127" y="189"/>
                </a:cxn>
                <a:cxn ang="0">
                  <a:pos x="119" y="203"/>
                </a:cxn>
                <a:cxn ang="0">
                  <a:pos x="105" y="217"/>
                </a:cxn>
                <a:cxn ang="0">
                  <a:pos x="91" y="224"/>
                </a:cxn>
                <a:cxn ang="0">
                  <a:pos x="70" y="224"/>
                </a:cxn>
                <a:cxn ang="0">
                  <a:pos x="50" y="224"/>
                </a:cxn>
                <a:cxn ang="0">
                  <a:pos x="36" y="224"/>
                </a:cxn>
                <a:cxn ang="0">
                  <a:pos x="14" y="217"/>
                </a:cxn>
                <a:cxn ang="0">
                  <a:pos x="8" y="203"/>
                </a:cxn>
                <a:cxn ang="0">
                  <a:pos x="0" y="182"/>
                </a:cxn>
                <a:cxn ang="0">
                  <a:pos x="0" y="161"/>
                </a:cxn>
              </a:cxnLst>
              <a:rect l="0" t="0" r="r" b="b"/>
              <a:pathLst>
                <a:path w="133" h="224">
                  <a:moveTo>
                    <a:pt x="0" y="161"/>
                  </a:moveTo>
                  <a:lnTo>
                    <a:pt x="28" y="161"/>
                  </a:lnTo>
                  <a:lnTo>
                    <a:pt x="28" y="168"/>
                  </a:lnTo>
                  <a:lnTo>
                    <a:pt x="28" y="175"/>
                  </a:lnTo>
                  <a:lnTo>
                    <a:pt x="28" y="182"/>
                  </a:lnTo>
                  <a:lnTo>
                    <a:pt x="28" y="182"/>
                  </a:lnTo>
                  <a:lnTo>
                    <a:pt x="28" y="189"/>
                  </a:lnTo>
                  <a:lnTo>
                    <a:pt x="28" y="189"/>
                  </a:lnTo>
                  <a:lnTo>
                    <a:pt x="36" y="189"/>
                  </a:lnTo>
                  <a:lnTo>
                    <a:pt x="36" y="196"/>
                  </a:lnTo>
                  <a:lnTo>
                    <a:pt x="42" y="196"/>
                  </a:lnTo>
                  <a:lnTo>
                    <a:pt x="42" y="196"/>
                  </a:lnTo>
                  <a:lnTo>
                    <a:pt x="50" y="196"/>
                  </a:lnTo>
                  <a:lnTo>
                    <a:pt x="50" y="196"/>
                  </a:lnTo>
                  <a:lnTo>
                    <a:pt x="50" y="196"/>
                  </a:lnTo>
                  <a:lnTo>
                    <a:pt x="56" y="196"/>
                  </a:lnTo>
                  <a:lnTo>
                    <a:pt x="56" y="196"/>
                  </a:lnTo>
                  <a:lnTo>
                    <a:pt x="64" y="196"/>
                  </a:lnTo>
                  <a:lnTo>
                    <a:pt x="70" y="196"/>
                  </a:lnTo>
                  <a:lnTo>
                    <a:pt x="78" y="196"/>
                  </a:lnTo>
                  <a:lnTo>
                    <a:pt x="85" y="196"/>
                  </a:lnTo>
                  <a:lnTo>
                    <a:pt x="91" y="196"/>
                  </a:lnTo>
                  <a:lnTo>
                    <a:pt x="91" y="196"/>
                  </a:lnTo>
                  <a:lnTo>
                    <a:pt x="99" y="189"/>
                  </a:lnTo>
                  <a:lnTo>
                    <a:pt x="99" y="189"/>
                  </a:lnTo>
                  <a:lnTo>
                    <a:pt x="105" y="182"/>
                  </a:lnTo>
                  <a:lnTo>
                    <a:pt x="105" y="182"/>
                  </a:lnTo>
                  <a:lnTo>
                    <a:pt x="105" y="175"/>
                  </a:lnTo>
                  <a:lnTo>
                    <a:pt x="105" y="168"/>
                  </a:lnTo>
                  <a:lnTo>
                    <a:pt x="105" y="161"/>
                  </a:lnTo>
                  <a:lnTo>
                    <a:pt x="105" y="161"/>
                  </a:lnTo>
                  <a:lnTo>
                    <a:pt x="105" y="153"/>
                  </a:lnTo>
                  <a:lnTo>
                    <a:pt x="105" y="147"/>
                  </a:lnTo>
                  <a:lnTo>
                    <a:pt x="105" y="147"/>
                  </a:lnTo>
                  <a:lnTo>
                    <a:pt x="105" y="139"/>
                  </a:lnTo>
                  <a:lnTo>
                    <a:pt x="105" y="133"/>
                  </a:lnTo>
                  <a:lnTo>
                    <a:pt x="105" y="126"/>
                  </a:lnTo>
                  <a:lnTo>
                    <a:pt x="105" y="119"/>
                  </a:lnTo>
                  <a:lnTo>
                    <a:pt x="99" y="119"/>
                  </a:lnTo>
                  <a:lnTo>
                    <a:pt x="99" y="112"/>
                  </a:lnTo>
                  <a:lnTo>
                    <a:pt x="91" y="112"/>
                  </a:lnTo>
                  <a:lnTo>
                    <a:pt x="91" y="105"/>
                  </a:lnTo>
                  <a:lnTo>
                    <a:pt x="85" y="105"/>
                  </a:lnTo>
                  <a:lnTo>
                    <a:pt x="85" y="105"/>
                  </a:lnTo>
                  <a:lnTo>
                    <a:pt x="78" y="105"/>
                  </a:lnTo>
                  <a:lnTo>
                    <a:pt x="70" y="105"/>
                  </a:lnTo>
                  <a:lnTo>
                    <a:pt x="70" y="105"/>
                  </a:lnTo>
                  <a:lnTo>
                    <a:pt x="64" y="105"/>
                  </a:lnTo>
                  <a:lnTo>
                    <a:pt x="56" y="105"/>
                  </a:lnTo>
                  <a:lnTo>
                    <a:pt x="50" y="105"/>
                  </a:lnTo>
                  <a:lnTo>
                    <a:pt x="50" y="105"/>
                  </a:lnTo>
                  <a:lnTo>
                    <a:pt x="42" y="105"/>
                  </a:lnTo>
                  <a:lnTo>
                    <a:pt x="42" y="105"/>
                  </a:lnTo>
                  <a:lnTo>
                    <a:pt x="42" y="105"/>
                  </a:lnTo>
                  <a:lnTo>
                    <a:pt x="36" y="112"/>
                  </a:lnTo>
                  <a:lnTo>
                    <a:pt x="36" y="112"/>
                  </a:lnTo>
                  <a:lnTo>
                    <a:pt x="36" y="112"/>
                  </a:lnTo>
                  <a:lnTo>
                    <a:pt x="36" y="112"/>
                  </a:lnTo>
                  <a:lnTo>
                    <a:pt x="36" y="119"/>
                  </a:lnTo>
                  <a:lnTo>
                    <a:pt x="36" y="119"/>
                  </a:lnTo>
                  <a:lnTo>
                    <a:pt x="36" y="119"/>
                  </a:lnTo>
                  <a:lnTo>
                    <a:pt x="36" y="119"/>
                  </a:lnTo>
                  <a:lnTo>
                    <a:pt x="8" y="112"/>
                  </a:lnTo>
                  <a:lnTo>
                    <a:pt x="28" y="0"/>
                  </a:lnTo>
                  <a:lnTo>
                    <a:pt x="127" y="0"/>
                  </a:lnTo>
                  <a:lnTo>
                    <a:pt x="127" y="28"/>
                  </a:lnTo>
                  <a:lnTo>
                    <a:pt x="50" y="28"/>
                  </a:lnTo>
                  <a:lnTo>
                    <a:pt x="36" y="91"/>
                  </a:lnTo>
                  <a:lnTo>
                    <a:pt x="36" y="91"/>
                  </a:lnTo>
                  <a:lnTo>
                    <a:pt x="42" y="91"/>
                  </a:lnTo>
                  <a:lnTo>
                    <a:pt x="42" y="84"/>
                  </a:lnTo>
                  <a:lnTo>
                    <a:pt x="50" y="84"/>
                  </a:lnTo>
                  <a:lnTo>
                    <a:pt x="50" y="77"/>
                  </a:lnTo>
                  <a:lnTo>
                    <a:pt x="56" y="77"/>
                  </a:lnTo>
                  <a:lnTo>
                    <a:pt x="56" y="77"/>
                  </a:lnTo>
                  <a:lnTo>
                    <a:pt x="64" y="77"/>
                  </a:lnTo>
                  <a:lnTo>
                    <a:pt x="64" y="77"/>
                  </a:lnTo>
                  <a:lnTo>
                    <a:pt x="70" y="77"/>
                  </a:lnTo>
                  <a:lnTo>
                    <a:pt x="70" y="77"/>
                  </a:lnTo>
                  <a:lnTo>
                    <a:pt x="78" y="77"/>
                  </a:lnTo>
                  <a:lnTo>
                    <a:pt x="85" y="77"/>
                  </a:lnTo>
                  <a:lnTo>
                    <a:pt x="91" y="77"/>
                  </a:lnTo>
                  <a:lnTo>
                    <a:pt x="91" y="84"/>
                  </a:lnTo>
                  <a:lnTo>
                    <a:pt x="99" y="84"/>
                  </a:lnTo>
                  <a:lnTo>
                    <a:pt x="105" y="84"/>
                  </a:lnTo>
                  <a:lnTo>
                    <a:pt x="113" y="91"/>
                  </a:lnTo>
                  <a:lnTo>
                    <a:pt x="119" y="98"/>
                  </a:lnTo>
                  <a:lnTo>
                    <a:pt x="127" y="105"/>
                  </a:lnTo>
                  <a:lnTo>
                    <a:pt x="127" y="112"/>
                  </a:lnTo>
                  <a:lnTo>
                    <a:pt x="133" y="119"/>
                  </a:lnTo>
                  <a:lnTo>
                    <a:pt x="133" y="126"/>
                  </a:lnTo>
                  <a:lnTo>
                    <a:pt x="133" y="133"/>
                  </a:lnTo>
                  <a:lnTo>
                    <a:pt x="133" y="139"/>
                  </a:lnTo>
                  <a:lnTo>
                    <a:pt x="133" y="147"/>
                  </a:lnTo>
                  <a:lnTo>
                    <a:pt x="133" y="153"/>
                  </a:lnTo>
                  <a:lnTo>
                    <a:pt x="133" y="161"/>
                  </a:lnTo>
                  <a:lnTo>
                    <a:pt x="133" y="168"/>
                  </a:lnTo>
                  <a:lnTo>
                    <a:pt x="133" y="168"/>
                  </a:lnTo>
                  <a:lnTo>
                    <a:pt x="133" y="175"/>
                  </a:lnTo>
                  <a:lnTo>
                    <a:pt x="127" y="182"/>
                  </a:lnTo>
                  <a:lnTo>
                    <a:pt x="127" y="189"/>
                  </a:lnTo>
                  <a:lnTo>
                    <a:pt x="127" y="189"/>
                  </a:lnTo>
                  <a:lnTo>
                    <a:pt x="119" y="196"/>
                  </a:lnTo>
                  <a:lnTo>
                    <a:pt x="119" y="203"/>
                  </a:lnTo>
                  <a:lnTo>
                    <a:pt x="119" y="203"/>
                  </a:lnTo>
                  <a:lnTo>
                    <a:pt x="113" y="210"/>
                  </a:lnTo>
                  <a:lnTo>
                    <a:pt x="105" y="210"/>
                  </a:lnTo>
                  <a:lnTo>
                    <a:pt x="105" y="217"/>
                  </a:lnTo>
                  <a:lnTo>
                    <a:pt x="99" y="217"/>
                  </a:lnTo>
                  <a:lnTo>
                    <a:pt x="91" y="224"/>
                  </a:lnTo>
                  <a:lnTo>
                    <a:pt x="91" y="224"/>
                  </a:lnTo>
                  <a:lnTo>
                    <a:pt x="85" y="224"/>
                  </a:lnTo>
                  <a:lnTo>
                    <a:pt x="78" y="224"/>
                  </a:lnTo>
                  <a:lnTo>
                    <a:pt x="70" y="224"/>
                  </a:lnTo>
                  <a:lnTo>
                    <a:pt x="64" y="224"/>
                  </a:lnTo>
                  <a:lnTo>
                    <a:pt x="64" y="224"/>
                  </a:lnTo>
                  <a:lnTo>
                    <a:pt x="50" y="224"/>
                  </a:lnTo>
                  <a:lnTo>
                    <a:pt x="42" y="224"/>
                  </a:lnTo>
                  <a:lnTo>
                    <a:pt x="42" y="224"/>
                  </a:lnTo>
                  <a:lnTo>
                    <a:pt x="36" y="224"/>
                  </a:lnTo>
                  <a:lnTo>
                    <a:pt x="28" y="224"/>
                  </a:lnTo>
                  <a:lnTo>
                    <a:pt x="22" y="217"/>
                  </a:lnTo>
                  <a:lnTo>
                    <a:pt x="14" y="217"/>
                  </a:lnTo>
                  <a:lnTo>
                    <a:pt x="14" y="210"/>
                  </a:lnTo>
                  <a:lnTo>
                    <a:pt x="8" y="210"/>
                  </a:lnTo>
                  <a:lnTo>
                    <a:pt x="8" y="203"/>
                  </a:lnTo>
                  <a:lnTo>
                    <a:pt x="0" y="196"/>
                  </a:lnTo>
                  <a:lnTo>
                    <a:pt x="0" y="189"/>
                  </a:lnTo>
                  <a:lnTo>
                    <a:pt x="0" y="182"/>
                  </a:lnTo>
                  <a:lnTo>
                    <a:pt x="0" y="175"/>
                  </a:lnTo>
                  <a:lnTo>
                    <a:pt x="0" y="168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5043" name="Freeform 371"/>
            <p:cNvSpPr>
              <a:spLocks/>
            </p:cNvSpPr>
            <p:nvPr/>
          </p:nvSpPr>
          <p:spPr bwMode="auto">
            <a:xfrm>
              <a:off x="6462" y="6040"/>
              <a:ext cx="38" cy="112"/>
            </a:xfrm>
            <a:custGeom>
              <a:avLst/>
              <a:gdLst/>
              <a:ahLst/>
              <a:cxnLst>
                <a:cxn ang="0">
                  <a:pos x="77" y="224"/>
                </a:cxn>
                <a:cxn ang="0">
                  <a:pos x="50" y="224"/>
                </a:cxn>
                <a:cxn ang="0">
                  <a:pos x="50" y="56"/>
                </a:cxn>
                <a:cxn ang="0">
                  <a:pos x="43" y="63"/>
                </a:cxn>
                <a:cxn ang="0">
                  <a:pos x="36" y="63"/>
                </a:cxn>
                <a:cxn ang="0">
                  <a:pos x="36" y="63"/>
                </a:cxn>
                <a:cxn ang="0">
                  <a:pos x="29" y="70"/>
                </a:cxn>
                <a:cxn ang="0">
                  <a:pos x="29" y="70"/>
                </a:cxn>
                <a:cxn ang="0">
                  <a:pos x="22" y="70"/>
                </a:cxn>
                <a:cxn ang="0">
                  <a:pos x="22" y="77"/>
                </a:cxn>
                <a:cxn ang="0">
                  <a:pos x="15" y="77"/>
                </a:cxn>
                <a:cxn ang="0">
                  <a:pos x="15" y="84"/>
                </a:cxn>
                <a:cxn ang="0">
                  <a:pos x="8" y="84"/>
                </a:cxn>
                <a:cxn ang="0">
                  <a:pos x="8" y="84"/>
                </a:cxn>
                <a:cxn ang="0">
                  <a:pos x="0" y="84"/>
                </a:cxn>
                <a:cxn ang="0">
                  <a:pos x="0" y="84"/>
                </a:cxn>
                <a:cxn ang="0">
                  <a:pos x="0" y="84"/>
                </a:cxn>
                <a:cxn ang="0">
                  <a:pos x="0" y="84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8" y="56"/>
                </a:cxn>
                <a:cxn ang="0">
                  <a:pos x="15" y="56"/>
                </a:cxn>
                <a:cxn ang="0">
                  <a:pos x="15" y="49"/>
                </a:cxn>
                <a:cxn ang="0">
                  <a:pos x="22" y="49"/>
                </a:cxn>
                <a:cxn ang="0">
                  <a:pos x="29" y="42"/>
                </a:cxn>
                <a:cxn ang="0">
                  <a:pos x="29" y="42"/>
                </a:cxn>
                <a:cxn ang="0">
                  <a:pos x="36" y="36"/>
                </a:cxn>
                <a:cxn ang="0">
                  <a:pos x="36" y="36"/>
                </a:cxn>
                <a:cxn ang="0">
                  <a:pos x="43" y="28"/>
                </a:cxn>
                <a:cxn ang="0">
                  <a:pos x="43" y="22"/>
                </a:cxn>
                <a:cxn ang="0">
                  <a:pos x="50" y="22"/>
                </a:cxn>
                <a:cxn ang="0">
                  <a:pos x="50" y="14"/>
                </a:cxn>
                <a:cxn ang="0">
                  <a:pos x="50" y="8"/>
                </a:cxn>
                <a:cxn ang="0">
                  <a:pos x="50" y="8"/>
                </a:cxn>
                <a:cxn ang="0">
                  <a:pos x="77" y="0"/>
                </a:cxn>
                <a:cxn ang="0">
                  <a:pos x="77" y="224"/>
                </a:cxn>
              </a:cxnLst>
              <a:rect l="0" t="0" r="r" b="b"/>
              <a:pathLst>
                <a:path w="77" h="224">
                  <a:moveTo>
                    <a:pt x="77" y="224"/>
                  </a:moveTo>
                  <a:lnTo>
                    <a:pt x="50" y="224"/>
                  </a:lnTo>
                  <a:lnTo>
                    <a:pt x="50" y="56"/>
                  </a:lnTo>
                  <a:lnTo>
                    <a:pt x="43" y="63"/>
                  </a:lnTo>
                  <a:lnTo>
                    <a:pt x="36" y="63"/>
                  </a:lnTo>
                  <a:lnTo>
                    <a:pt x="36" y="63"/>
                  </a:lnTo>
                  <a:lnTo>
                    <a:pt x="29" y="70"/>
                  </a:lnTo>
                  <a:lnTo>
                    <a:pt x="29" y="70"/>
                  </a:lnTo>
                  <a:lnTo>
                    <a:pt x="22" y="70"/>
                  </a:lnTo>
                  <a:lnTo>
                    <a:pt x="22" y="77"/>
                  </a:lnTo>
                  <a:lnTo>
                    <a:pt x="15" y="77"/>
                  </a:lnTo>
                  <a:lnTo>
                    <a:pt x="15" y="84"/>
                  </a:lnTo>
                  <a:lnTo>
                    <a:pt x="8" y="84"/>
                  </a:lnTo>
                  <a:lnTo>
                    <a:pt x="8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8" y="56"/>
                  </a:lnTo>
                  <a:lnTo>
                    <a:pt x="15" y="56"/>
                  </a:lnTo>
                  <a:lnTo>
                    <a:pt x="15" y="49"/>
                  </a:lnTo>
                  <a:lnTo>
                    <a:pt x="22" y="49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43" y="28"/>
                  </a:lnTo>
                  <a:lnTo>
                    <a:pt x="43" y="22"/>
                  </a:lnTo>
                  <a:lnTo>
                    <a:pt x="50" y="22"/>
                  </a:lnTo>
                  <a:lnTo>
                    <a:pt x="50" y="14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77" y="0"/>
                  </a:lnTo>
                  <a:lnTo>
                    <a:pt x="77" y="2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5044" name="Freeform 372"/>
            <p:cNvSpPr>
              <a:spLocks noEditPoints="1"/>
            </p:cNvSpPr>
            <p:nvPr/>
          </p:nvSpPr>
          <p:spPr bwMode="auto">
            <a:xfrm>
              <a:off x="6539" y="6043"/>
              <a:ext cx="66" cy="109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0" y="62"/>
                </a:cxn>
                <a:cxn ang="0">
                  <a:pos x="6" y="34"/>
                </a:cxn>
                <a:cxn ang="0">
                  <a:pos x="20" y="20"/>
                </a:cxn>
                <a:cxn ang="0">
                  <a:pos x="27" y="6"/>
                </a:cxn>
                <a:cxn ang="0">
                  <a:pos x="48" y="0"/>
                </a:cxn>
                <a:cxn ang="0">
                  <a:pos x="69" y="0"/>
                </a:cxn>
                <a:cxn ang="0">
                  <a:pos x="90" y="6"/>
                </a:cxn>
                <a:cxn ang="0">
                  <a:pos x="104" y="14"/>
                </a:cxn>
                <a:cxn ang="0">
                  <a:pos x="117" y="28"/>
                </a:cxn>
                <a:cxn ang="0">
                  <a:pos x="125" y="48"/>
                </a:cxn>
                <a:cxn ang="0">
                  <a:pos x="131" y="76"/>
                </a:cxn>
                <a:cxn ang="0">
                  <a:pos x="131" y="111"/>
                </a:cxn>
                <a:cxn ang="0">
                  <a:pos x="131" y="145"/>
                </a:cxn>
                <a:cxn ang="0">
                  <a:pos x="125" y="174"/>
                </a:cxn>
                <a:cxn ang="0">
                  <a:pos x="117" y="195"/>
                </a:cxn>
                <a:cxn ang="0">
                  <a:pos x="104" y="209"/>
                </a:cxn>
                <a:cxn ang="0">
                  <a:pos x="90" y="216"/>
                </a:cxn>
                <a:cxn ang="0">
                  <a:pos x="69" y="216"/>
                </a:cxn>
                <a:cxn ang="0">
                  <a:pos x="55" y="216"/>
                </a:cxn>
                <a:cxn ang="0">
                  <a:pos x="41" y="216"/>
                </a:cxn>
                <a:cxn ang="0">
                  <a:pos x="27" y="209"/>
                </a:cxn>
                <a:cxn ang="0">
                  <a:pos x="20" y="209"/>
                </a:cxn>
                <a:cxn ang="0">
                  <a:pos x="6" y="188"/>
                </a:cxn>
                <a:cxn ang="0">
                  <a:pos x="0" y="160"/>
                </a:cxn>
                <a:cxn ang="0">
                  <a:pos x="0" y="131"/>
                </a:cxn>
                <a:cxn ang="0">
                  <a:pos x="0" y="111"/>
                </a:cxn>
                <a:cxn ang="0">
                  <a:pos x="27" y="131"/>
                </a:cxn>
                <a:cxn ang="0">
                  <a:pos x="27" y="160"/>
                </a:cxn>
                <a:cxn ang="0">
                  <a:pos x="34" y="181"/>
                </a:cxn>
                <a:cxn ang="0">
                  <a:pos x="48" y="188"/>
                </a:cxn>
                <a:cxn ang="0">
                  <a:pos x="62" y="188"/>
                </a:cxn>
                <a:cxn ang="0">
                  <a:pos x="69" y="188"/>
                </a:cxn>
                <a:cxn ang="0">
                  <a:pos x="83" y="188"/>
                </a:cxn>
                <a:cxn ang="0">
                  <a:pos x="97" y="174"/>
                </a:cxn>
                <a:cxn ang="0">
                  <a:pos x="104" y="153"/>
                </a:cxn>
                <a:cxn ang="0">
                  <a:pos x="104" y="125"/>
                </a:cxn>
                <a:cxn ang="0">
                  <a:pos x="104" y="90"/>
                </a:cxn>
                <a:cxn ang="0">
                  <a:pos x="104" y="55"/>
                </a:cxn>
                <a:cxn ang="0">
                  <a:pos x="90" y="41"/>
                </a:cxn>
                <a:cxn ang="0">
                  <a:pos x="76" y="28"/>
                </a:cxn>
                <a:cxn ang="0">
                  <a:pos x="62" y="28"/>
                </a:cxn>
                <a:cxn ang="0">
                  <a:pos x="55" y="28"/>
                </a:cxn>
                <a:cxn ang="0">
                  <a:pos x="48" y="28"/>
                </a:cxn>
                <a:cxn ang="0">
                  <a:pos x="41" y="34"/>
                </a:cxn>
                <a:cxn ang="0">
                  <a:pos x="34" y="41"/>
                </a:cxn>
                <a:cxn ang="0">
                  <a:pos x="27" y="55"/>
                </a:cxn>
                <a:cxn ang="0">
                  <a:pos x="27" y="69"/>
                </a:cxn>
                <a:cxn ang="0">
                  <a:pos x="27" y="90"/>
                </a:cxn>
              </a:cxnLst>
              <a:rect l="0" t="0" r="r" b="b"/>
              <a:pathLst>
                <a:path w="131" h="216">
                  <a:moveTo>
                    <a:pt x="0" y="111"/>
                  </a:moveTo>
                  <a:lnTo>
                    <a:pt x="0" y="104"/>
                  </a:lnTo>
                  <a:lnTo>
                    <a:pt x="0" y="90"/>
                  </a:lnTo>
                  <a:lnTo>
                    <a:pt x="0" y="76"/>
                  </a:lnTo>
                  <a:lnTo>
                    <a:pt x="0" y="69"/>
                  </a:lnTo>
                  <a:lnTo>
                    <a:pt x="0" y="62"/>
                  </a:lnTo>
                  <a:lnTo>
                    <a:pt x="0" y="48"/>
                  </a:lnTo>
                  <a:lnTo>
                    <a:pt x="6" y="41"/>
                  </a:lnTo>
                  <a:lnTo>
                    <a:pt x="6" y="34"/>
                  </a:lnTo>
                  <a:lnTo>
                    <a:pt x="13" y="28"/>
                  </a:lnTo>
                  <a:lnTo>
                    <a:pt x="13" y="20"/>
                  </a:lnTo>
                  <a:lnTo>
                    <a:pt x="20" y="20"/>
                  </a:lnTo>
                  <a:lnTo>
                    <a:pt x="20" y="14"/>
                  </a:lnTo>
                  <a:lnTo>
                    <a:pt x="27" y="6"/>
                  </a:lnTo>
                  <a:lnTo>
                    <a:pt x="27" y="6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55" y="0"/>
                  </a:lnTo>
                  <a:lnTo>
                    <a:pt x="62" y="0"/>
                  </a:lnTo>
                  <a:lnTo>
                    <a:pt x="69" y="0"/>
                  </a:lnTo>
                  <a:lnTo>
                    <a:pt x="76" y="0"/>
                  </a:lnTo>
                  <a:lnTo>
                    <a:pt x="83" y="0"/>
                  </a:lnTo>
                  <a:lnTo>
                    <a:pt x="90" y="6"/>
                  </a:lnTo>
                  <a:lnTo>
                    <a:pt x="97" y="6"/>
                  </a:lnTo>
                  <a:lnTo>
                    <a:pt x="97" y="14"/>
                  </a:lnTo>
                  <a:lnTo>
                    <a:pt x="104" y="14"/>
                  </a:lnTo>
                  <a:lnTo>
                    <a:pt x="111" y="20"/>
                  </a:lnTo>
                  <a:lnTo>
                    <a:pt x="111" y="28"/>
                  </a:lnTo>
                  <a:lnTo>
                    <a:pt x="117" y="28"/>
                  </a:lnTo>
                  <a:lnTo>
                    <a:pt x="117" y="34"/>
                  </a:lnTo>
                  <a:lnTo>
                    <a:pt x="125" y="41"/>
                  </a:lnTo>
                  <a:lnTo>
                    <a:pt x="125" y="48"/>
                  </a:lnTo>
                  <a:lnTo>
                    <a:pt x="125" y="55"/>
                  </a:lnTo>
                  <a:lnTo>
                    <a:pt x="131" y="62"/>
                  </a:lnTo>
                  <a:lnTo>
                    <a:pt x="131" y="76"/>
                  </a:lnTo>
                  <a:lnTo>
                    <a:pt x="131" y="90"/>
                  </a:lnTo>
                  <a:lnTo>
                    <a:pt x="131" y="97"/>
                  </a:lnTo>
                  <a:lnTo>
                    <a:pt x="131" y="111"/>
                  </a:lnTo>
                  <a:lnTo>
                    <a:pt x="131" y="125"/>
                  </a:lnTo>
                  <a:lnTo>
                    <a:pt x="131" y="139"/>
                  </a:lnTo>
                  <a:lnTo>
                    <a:pt x="131" y="145"/>
                  </a:lnTo>
                  <a:lnTo>
                    <a:pt x="131" y="153"/>
                  </a:lnTo>
                  <a:lnTo>
                    <a:pt x="131" y="160"/>
                  </a:lnTo>
                  <a:lnTo>
                    <a:pt x="125" y="174"/>
                  </a:lnTo>
                  <a:lnTo>
                    <a:pt x="125" y="181"/>
                  </a:lnTo>
                  <a:lnTo>
                    <a:pt x="117" y="188"/>
                  </a:lnTo>
                  <a:lnTo>
                    <a:pt x="117" y="195"/>
                  </a:lnTo>
                  <a:lnTo>
                    <a:pt x="111" y="195"/>
                  </a:lnTo>
                  <a:lnTo>
                    <a:pt x="111" y="202"/>
                  </a:lnTo>
                  <a:lnTo>
                    <a:pt x="104" y="209"/>
                  </a:lnTo>
                  <a:lnTo>
                    <a:pt x="97" y="209"/>
                  </a:lnTo>
                  <a:lnTo>
                    <a:pt x="97" y="216"/>
                  </a:lnTo>
                  <a:lnTo>
                    <a:pt x="90" y="216"/>
                  </a:lnTo>
                  <a:lnTo>
                    <a:pt x="83" y="216"/>
                  </a:lnTo>
                  <a:lnTo>
                    <a:pt x="76" y="216"/>
                  </a:lnTo>
                  <a:lnTo>
                    <a:pt x="69" y="216"/>
                  </a:lnTo>
                  <a:lnTo>
                    <a:pt x="69" y="216"/>
                  </a:lnTo>
                  <a:lnTo>
                    <a:pt x="62" y="216"/>
                  </a:lnTo>
                  <a:lnTo>
                    <a:pt x="55" y="216"/>
                  </a:lnTo>
                  <a:lnTo>
                    <a:pt x="48" y="216"/>
                  </a:lnTo>
                  <a:lnTo>
                    <a:pt x="41" y="216"/>
                  </a:lnTo>
                  <a:lnTo>
                    <a:pt x="41" y="216"/>
                  </a:lnTo>
                  <a:lnTo>
                    <a:pt x="34" y="216"/>
                  </a:lnTo>
                  <a:lnTo>
                    <a:pt x="27" y="216"/>
                  </a:lnTo>
                  <a:lnTo>
                    <a:pt x="27" y="209"/>
                  </a:lnTo>
                  <a:lnTo>
                    <a:pt x="20" y="209"/>
                  </a:lnTo>
                  <a:lnTo>
                    <a:pt x="20" y="209"/>
                  </a:lnTo>
                  <a:lnTo>
                    <a:pt x="20" y="209"/>
                  </a:lnTo>
                  <a:lnTo>
                    <a:pt x="13" y="202"/>
                  </a:lnTo>
                  <a:lnTo>
                    <a:pt x="13" y="195"/>
                  </a:lnTo>
                  <a:lnTo>
                    <a:pt x="6" y="188"/>
                  </a:lnTo>
                  <a:lnTo>
                    <a:pt x="6" y="181"/>
                  </a:lnTo>
                  <a:lnTo>
                    <a:pt x="0" y="174"/>
                  </a:lnTo>
                  <a:lnTo>
                    <a:pt x="0" y="160"/>
                  </a:lnTo>
                  <a:lnTo>
                    <a:pt x="0" y="153"/>
                  </a:lnTo>
                  <a:lnTo>
                    <a:pt x="0" y="145"/>
                  </a:lnTo>
                  <a:lnTo>
                    <a:pt x="0" y="131"/>
                  </a:lnTo>
                  <a:lnTo>
                    <a:pt x="0" y="125"/>
                  </a:lnTo>
                  <a:lnTo>
                    <a:pt x="0" y="118"/>
                  </a:lnTo>
                  <a:lnTo>
                    <a:pt x="0" y="111"/>
                  </a:lnTo>
                  <a:close/>
                  <a:moveTo>
                    <a:pt x="27" y="104"/>
                  </a:moveTo>
                  <a:lnTo>
                    <a:pt x="27" y="125"/>
                  </a:lnTo>
                  <a:lnTo>
                    <a:pt x="27" y="131"/>
                  </a:lnTo>
                  <a:lnTo>
                    <a:pt x="27" y="145"/>
                  </a:lnTo>
                  <a:lnTo>
                    <a:pt x="27" y="153"/>
                  </a:lnTo>
                  <a:lnTo>
                    <a:pt x="27" y="160"/>
                  </a:lnTo>
                  <a:lnTo>
                    <a:pt x="27" y="167"/>
                  </a:lnTo>
                  <a:lnTo>
                    <a:pt x="34" y="174"/>
                  </a:lnTo>
                  <a:lnTo>
                    <a:pt x="34" y="181"/>
                  </a:lnTo>
                  <a:lnTo>
                    <a:pt x="41" y="181"/>
                  </a:lnTo>
                  <a:lnTo>
                    <a:pt x="41" y="188"/>
                  </a:lnTo>
                  <a:lnTo>
                    <a:pt x="48" y="188"/>
                  </a:lnTo>
                  <a:lnTo>
                    <a:pt x="48" y="188"/>
                  </a:lnTo>
                  <a:lnTo>
                    <a:pt x="55" y="188"/>
                  </a:lnTo>
                  <a:lnTo>
                    <a:pt x="62" y="188"/>
                  </a:lnTo>
                  <a:lnTo>
                    <a:pt x="62" y="188"/>
                  </a:lnTo>
                  <a:lnTo>
                    <a:pt x="62" y="188"/>
                  </a:lnTo>
                  <a:lnTo>
                    <a:pt x="69" y="188"/>
                  </a:lnTo>
                  <a:lnTo>
                    <a:pt x="76" y="188"/>
                  </a:lnTo>
                  <a:lnTo>
                    <a:pt x="76" y="188"/>
                  </a:lnTo>
                  <a:lnTo>
                    <a:pt x="83" y="188"/>
                  </a:lnTo>
                  <a:lnTo>
                    <a:pt x="90" y="181"/>
                  </a:lnTo>
                  <a:lnTo>
                    <a:pt x="90" y="181"/>
                  </a:lnTo>
                  <a:lnTo>
                    <a:pt x="97" y="174"/>
                  </a:lnTo>
                  <a:lnTo>
                    <a:pt x="97" y="167"/>
                  </a:lnTo>
                  <a:lnTo>
                    <a:pt x="104" y="167"/>
                  </a:lnTo>
                  <a:lnTo>
                    <a:pt x="104" y="153"/>
                  </a:lnTo>
                  <a:lnTo>
                    <a:pt x="104" y="145"/>
                  </a:lnTo>
                  <a:lnTo>
                    <a:pt x="104" y="131"/>
                  </a:lnTo>
                  <a:lnTo>
                    <a:pt x="104" y="125"/>
                  </a:lnTo>
                  <a:lnTo>
                    <a:pt x="104" y="111"/>
                  </a:lnTo>
                  <a:lnTo>
                    <a:pt x="104" y="97"/>
                  </a:lnTo>
                  <a:lnTo>
                    <a:pt x="104" y="90"/>
                  </a:lnTo>
                  <a:lnTo>
                    <a:pt x="104" y="76"/>
                  </a:lnTo>
                  <a:lnTo>
                    <a:pt x="104" y="69"/>
                  </a:lnTo>
                  <a:lnTo>
                    <a:pt x="104" y="55"/>
                  </a:lnTo>
                  <a:lnTo>
                    <a:pt x="97" y="48"/>
                  </a:lnTo>
                  <a:lnTo>
                    <a:pt x="97" y="41"/>
                  </a:lnTo>
                  <a:lnTo>
                    <a:pt x="90" y="41"/>
                  </a:lnTo>
                  <a:lnTo>
                    <a:pt x="90" y="34"/>
                  </a:lnTo>
                  <a:lnTo>
                    <a:pt x="83" y="34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69" y="28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55" y="28"/>
                  </a:lnTo>
                  <a:lnTo>
                    <a:pt x="55" y="28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41" y="34"/>
                  </a:lnTo>
                  <a:lnTo>
                    <a:pt x="41" y="34"/>
                  </a:lnTo>
                  <a:lnTo>
                    <a:pt x="41" y="34"/>
                  </a:lnTo>
                  <a:lnTo>
                    <a:pt x="34" y="41"/>
                  </a:lnTo>
                  <a:lnTo>
                    <a:pt x="34" y="41"/>
                  </a:lnTo>
                  <a:lnTo>
                    <a:pt x="34" y="41"/>
                  </a:lnTo>
                  <a:lnTo>
                    <a:pt x="27" y="48"/>
                  </a:lnTo>
                  <a:lnTo>
                    <a:pt x="27" y="48"/>
                  </a:lnTo>
                  <a:lnTo>
                    <a:pt x="27" y="55"/>
                  </a:lnTo>
                  <a:lnTo>
                    <a:pt x="27" y="62"/>
                  </a:lnTo>
                  <a:lnTo>
                    <a:pt x="27" y="62"/>
                  </a:lnTo>
                  <a:lnTo>
                    <a:pt x="27" y="69"/>
                  </a:lnTo>
                  <a:lnTo>
                    <a:pt x="27" y="76"/>
                  </a:lnTo>
                  <a:lnTo>
                    <a:pt x="27" y="83"/>
                  </a:lnTo>
                  <a:lnTo>
                    <a:pt x="27" y="90"/>
                  </a:lnTo>
                  <a:lnTo>
                    <a:pt x="27" y="97"/>
                  </a:lnTo>
                  <a:lnTo>
                    <a:pt x="27" y="10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5045" name="Freeform 373"/>
            <p:cNvSpPr>
              <a:spLocks/>
            </p:cNvSpPr>
            <p:nvPr/>
          </p:nvSpPr>
          <p:spPr bwMode="auto">
            <a:xfrm>
              <a:off x="6883" y="6040"/>
              <a:ext cx="67" cy="112"/>
            </a:xfrm>
            <a:custGeom>
              <a:avLst/>
              <a:gdLst/>
              <a:ahLst/>
              <a:cxnLst>
                <a:cxn ang="0">
                  <a:pos x="0" y="224"/>
                </a:cxn>
                <a:cxn ang="0">
                  <a:pos x="0" y="0"/>
                </a:cxn>
                <a:cxn ang="0">
                  <a:pos x="28" y="0"/>
                </a:cxn>
                <a:cxn ang="0">
                  <a:pos x="28" y="126"/>
                </a:cxn>
                <a:cxn ang="0">
                  <a:pos x="83" y="63"/>
                </a:cxn>
                <a:cxn ang="0">
                  <a:pos x="126" y="63"/>
                </a:cxn>
                <a:cxn ang="0">
                  <a:pos x="63" y="126"/>
                </a:cxn>
                <a:cxn ang="0">
                  <a:pos x="133" y="224"/>
                </a:cxn>
                <a:cxn ang="0">
                  <a:pos x="98" y="224"/>
                </a:cxn>
                <a:cxn ang="0">
                  <a:pos x="42" y="147"/>
                </a:cxn>
                <a:cxn ang="0">
                  <a:pos x="28" y="161"/>
                </a:cxn>
                <a:cxn ang="0">
                  <a:pos x="28" y="224"/>
                </a:cxn>
                <a:cxn ang="0">
                  <a:pos x="0" y="224"/>
                </a:cxn>
              </a:cxnLst>
              <a:rect l="0" t="0" r="r" b="b"/>
              <a:pathLst>
                <a:path w="133" h="224">
                  <a:moveTo>
                    <a:pt x="0" y="224"/>
                  </a:moveTo>
                  <a:lnTo>
                    <a:pt x="0" y="0"/>
                  </a:lnTo>
                  <a:lnTo>
                    <a:pt x="28" y="0"/>
                  </a:lnTo>
                  <a:lnTo>
                    <a:pt x="28" y="126"/>
                  </a:lnTo>
                  <a:lnTo>
                    <a:pt x="83" y="63"/>
                  </a:lnTo>
                  <a:lnTo>
                    <a:pt x="126" y="63"/>
                  </a:lnTo>
                  <a:lnTo>
                    <a:pt x="63" y="126"/>
                  </a:lnTo>
                  <a:lnTo>
                    <a:pt x="133" y="224"/>
                  </a:lnTo>
                  <a:lnTo>
                    <a:pt x="98" y="224"/>
                  </a:lnTo>
                  <a:lnTo>
                    <a:pt x="42" y="147"/>
                  </a:lnTo>
                  <a:lnTo>
                    <a:pt x="28" y="161"/>
                  </a:lnTo>
                  <a:lnTo>
                    <a:pt x="28" y="224"/>
                  </a:lnTo>
                  <a:lnTo>
                    <a:pt x="0" y="2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5046" name="Freeform 374"/>
            <p:cNvSpPr>
              <a:spLocks/>
            </p:cNvSpPr>
            <p:nvPr/>
          </p:nvSpPr>
          <p:spPr bwMode="auto">
            <a:xfrm>
              <a:off x="6964" y="6071"/>
              <a:ext cx="111" cy="81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21"/>
                </a:cxn>
                <a:cxn ang="0">
                  <a:pos x="35" y="14"/>
                </a:cxn>
                <a:cxn ang="0">
                  <a:pos x="41" y="7"/>
                </a:cxn>
                <a:cxn ang="0">
                  <a:pos x="55" y="0"/>
                </a:cxn>
                <a:cxn ang="0">
                  <a:pos x="63" y="0"/>
                </a:cxn>
                <a:cxn ang="0">
                  <a:pos x="69" y="0"/>
                </a:cxn>
                <a:cxn ang="0">
                  <a:pos x="91" y="0"/>
                </a:cxn>
                <a:cxn ang="0">
                  <a:pos x="97" y="7"/>
                </a:cxn>
                <a:cxn ang="0">
                  <a:pos x="105" y="21"/>
                </a:cxn>
                <a:cxn ang="0">
                  <a:pos x="111" y="28"/>
                </a:cxn>
                <a:cxn ang="0">
                  <a:pos x="118" y="21"/>
                </a:cxn>
                <a:cxn ang="0">
                  <a:pos x="132" y="7"/>
                </a:cxn>
                <a:cxn ang="0">
                  <a:pos x="146" y="0"/>
                </a:cxn>
                <a:cxn ang="0">
                  <a:pos x="160" y="0"/>
                </a:cxn>
                <a:cxn ang="0">
                  <a:pos x="181" y="0"/>
                </a:cxn>
                <a:cxn ang="0">
                  <a:pos x="202" y="7"/>
                </a:cxn>
                <a:cxn ang="0">
                  <a:pos x="209" y="14"/>
                </a:cxn>
                <a:cxn ang="0">
                  <a:pos x="216" y="35"/>
                </a:cxn>
                <a:cxn ang="0">
                  <a:pos x="216" y="49"/>
                </a:cxn>
                <a:cxn ang="0">
                  <a:pos x="195" y="63"/>
                </a:cxn>
                <a:cxn ang="0">
                  <a:pos x="188" y="56"/>
                </a:cxn>
                <a:cxn ang="0">
                  <a:pos x="188" y="49"/>
                </a:cxn>
                <a:cxn ang="0">
                  <a:pos x="181" y="42"/>
                </a:cxn>
                <a:cxn ang="0">
                  <a:pos x="181" y="35"/>
                </a:cxn>
                <a:cxn ang="0">
                  <a:pos x="174" y="28"/>
                </a:cxn>
                <a:cxn ang="0">
                  <a:pos x="160" y="28"/>
                </a:cxn>
                <a:cxn ang="0">
                  <a:pos x="146" y="28"/>
                </a:cxn>
                <a:cxn ang="0">
                  <a:pos x="139" y="28"/>
                </a:cxn>
                <a:cxn ang="0">
                  <a:pos x="132" y="42"/>
                </a:cxn>
                <a:cxn ang="0">
                  <a:pos x="125" y="56"/>
                </a:cxn>
                <a:cxn ang="0">
                  <a:pos x="125" y="70"/>
                </a:cxn>
                <a:cxn ang="0">
                  <a:pos x="97" y="161"/>
                </a:cxn>
                <a:cxn ang="0">
                  <a:pos x="91" y="56"/>
                </a:cxn>
                <a:cxn ang="0">
                  <a:pos x="91" y="42"/>
                </a:cxn>
                <a:cxn ang="0">
                  <a:pos x="83" y="35"/>
                </a:cxn>
                <a:cxn ang="0">
                  <a:pos x="77" y="28"/>
                </a:cxn>
                <a:cxn ang="0">
                  <a:pos x="63" y="28"/>
                </a:cxn>
                <a:cxn ang="0">
                  <a:pos x="55" y="28"/>
                </a:cxn>
                <a:cxn ang="0">
                  <a:pos x="49" y="28"/>
                </a:cxn>
                <a:cxn ang="0">
                  <a:pos x="35" y="35"/>
                </a:cxn>
                <a:cxn ang="0">
                  <a:pos x="27" y="49"/>
                </a:cxn>
                <a:cxn ang="0">
                  <a:pos x="27" y="56"/>
                </a:cxn>
                <a:cxn ang="0">
                  <a:pos x="27" y="76"/>
                </a:cxn>
                <a:cxn ang="0">
                  <a:pos x="27" y="161"/>
                </a:cxn>
              </a:cxnLst>
              <a:rect l="0" t="0" r="r" b="b"/>
              <a:pathLst>
                <a:path w="222" h="161">
                  <a:moveTo>
                    <a:pt x="0" y="161"/>
                  </a:moveTo>
                  <a:lnTo>
                    <a:pt x="0" y="0"/>
                  </a:lnTo>
                  <a:lnTo>
                    <a:pt x="27" y="0"/>
                  </a:lnTo>
                  <a:lnTo>
                    <a:pt x="27" y="28"/>
                  </a:lnTo>
                  <a:lnTo>
                    <a:pt x="27" y="28"/>
                  </a:lnTo>
                  <a:lnTo>
                    <a:pt x="27" y="21"/>
                  </a:lnTo>
                  <a:lnTo>
                    <a:pt x="27" y="21"/>
                  </a:lnTo>
                  <a:lnTo>
                    <a:pt x="35" y="21"/>
                  </a:lnTo>
                  <a:lnTo>
                    <a:pt x="35" y="14"/>
                  </a:lnTo>
                  <a:lnTo>
                    <a:pt x="35" y="14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77" y="0"/>
                  </a:lnTo>
                  <a:lnTo>
                    <a:pt x="83" y="0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97" y="7"/>
                  </a:lnTo>
                  <a:lnTo>
                    <a:pt x="97" y="7"/>
                  </a:lnTo>
                  <a:lnTo>
                    <a:pt x="105" y="14"/>
                  </a:lnTo>
                  <a:lnTo>
                    <a:pt x="105" y="14"/>
                  </a:lnTo>
                  <a:lnTo>
                    <a:pt x="105" y="21"/>
                  </a:lnTo>
                  <a:lnTo>
                    <a:pt x="111" y="21"/>
                  </a:lnTo>
                  <a:lnTo>
                    <a:pt x="111" y="21"/>
                  </a:lnTo>
                  <a:lnTo>
                    <a:pt x="111" y="28"/>
                  </a:lnTo>
                  <a:lnTo>
                    <a:pt x="111" y="28"/>
                  </a:lnTo>
                  <a:lnTo>
                    <a:pt x="111" y="28"/>
                  </a:lnTo>
                  <a:lnTo>
                    <a:pt x="118" y="21"/>
                  </a:lnTo>
                  <a:lnTo>
                    <a:pt x="125" y="14"/>
                  </a:lnTo>
                  <a:lnTo>
                    <a:pt x="125" y="14"/>
                  </a:lnTo>
                  <a:lnTo>
                    <a:pt x="132" y="7"/>
                  </a:lnTo>
                  <a:lnTo>
                    <a:pt x="139" y="7"/>
                  </a:lnTo>
                  <a:lnTo>
                    <a:pt x="146" y="0"/>
                  </a:lnTo>
                  <a:lnTo>
                    <a:pt x="146" y="0"/>
                  </a:lnTo>
                  <a:lnTo>
                    <a:pt x="153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67" y="0"/>
                  </a:lnTo>
                  <a:lnTo>
                    <a:pt x="174" y="0"/>
                  </a:lnTo>
                  <a:lnTo>
                    <a:pt x="181" y="0"/>
                  </a:lnTo>
                  <a:lnTo>
                    <a:pt x="188" y="0"/>
                  </a:lnTo>
                  <a:lnTo>
                    <a:pt x="195" y="0"/>
                  </a:lnTo>
                  <a:lnTo>
                    <a:pt x="202" y="7"/>
                  </a:lnTo>
                  <a:lnTo>
                    <a:pt x="202" y="7"/>
                  </a:lnTo>
                  <a:lnTo>
                    <a:pt x="209" y="14"/>
                  </a:lnTo>
                  <a:lnTo>
                    <a:pt x="209" y="14"/>
                  </a:lnTo>
                  <a:lnTo>
                    <a:pt x="216" y="21"/>
                  </a:lnTo>
                  <a:lnTo>
                    <a:pt x="216" y="28"/>
                  </a:lnTo>
                  <a:lnTo>
                    <a:pt x="216" y="35"/>
                  </a:lnTo>
                  <a:lnTo>
                    <a:pt x="216" y="42"/>
                  </a:lnTo>
                  <a:lnTo>
                    <a:pt x="216" y="42"/>
                  </a:lnTo>
                  <a:lnTo>
                    <a:pt x="216" y="49"/>
                  </a:lnTo>
                  <a:lnTo>
                    <a:pt x="222" y="161"/>
                  </a:lnTo>
                  <a:lnTo>
                    <a:pt x="195" y="161"/>
                  </a:lnTo>
                  <a:lnTo>
                    <a:pt x="195" y="63"/>
                  </a:lnTo>
                  <a:lnTo>
                    <a:pt x="188" y="63"/>
                  </a:lnTo>
                  <a:lnTo>
                    <a:pt x="188" y="56"/>
                  </a:lnTo>
                  <a:lnTo>
                    <a:pt x="188" y="56"/>
                  </a:lnTo>
                  <a:lnTo>
                    <a:pt x="188" y="49"/>
                  </a:lnTo>
                  <a:lnTo>
                    <a:pt x="188" y="49"/>
                  </a:lnTo>
                  <a:lnTo>
                    <a:pt x="188" y="49"/>
                  </a:lnTo>
                  <a:lnTo>
                    <a:pt x="188" y="42"/>
                  </a:lnTo>
                  <a:lnTo>
                    <a:pt x="188" y="42"/>
                  </a:lnTo>
                  <a:lnTo>
                    <a:pt x="181" y="42"/>
                  </a:lnTo>
                  <a:lnTo>
                    <a:pt x="181" y="35"/>
                  </a:lnTo>
                  <a:lnTo>
                    <a:pt x="181" y="35"/>
                  </a:lnTo>
                  <a:lnTo>
                    <a:pt x="181" y="35"/>
                  </a:lnTo>
                  <a:lnTo>
                    <a:pt x="174" y="28"/>
                  </a:lnTo>
                  <a:lnTo>
                    <a:pt x="174" y="28"/>
                  </a:lnTo>
                  <a:lnTo>
                    <a:pt x="174" y="28"/>
                  </a:lnTo>
                  <a:lnTo>
                    <a:pt x="167" y="28"/>
                  </a:lnTo>
                  <a:lnTo>
                    <a:pt x="167" y="28"/>
                  </a:lnTo>
                  <a:lnTo>
                    <a:pt x="160" y="28"/>
                  </a:lnTo>
                  <a:lnTo>
                    <a:pt x="160" y="28"/>
                  </a:lnTo>
                  <a:lnTo>
                    <a:pt x="153" y="28"/>
                  </a:lnTo>
                  <a:lnTo>
                    <a:pt x="146" y="28"/>
                  </a:lnTo>
                  <a:lnTo>
                    <a:pt x="146" y="28"/>
                  </a:lnTo>
                  <a:lnTo>
                    <a:pt x="146" y="28"/>
                  </a:lnTo>
                  <a:lnTo>
                    <a:pt x="139" y="28"/>
                  </a:lnTo>
                  <a:lnTo>
                    <a:pt x="139" y="35"/>
                  </a:lnTo>
                  <a:lnTo>
                    <a:pt x="132" y="35"/>
                  </a:lnTo>
                  <a:lnTo>
                    <a:pt x="132" y="42"/>
                  </a:lnTo>
                  <a:lnTo>
                    <a:pt x="125" y="42"/>
                  </a:lnTo>
                  <a:lnTo>
                    <a:pt x="125" y="49"/>
                  </a:lnTo>
                  <a:lnTo>
                    <a:pt x="125" y="56"/>
                  </a:lnTo>
                  <a:lnTo>
                    <a:pt x="125" y="56"/>
                  </a:lnTo>
                  <a:lnTo>
                    <a:pt x="125" y="63"/>
                  </a:lnTo>
                  <a:lnTo>
                    <a:pt x="125" y="70"/>
                  </a:lnTo>
                  <a:lnTo>
                    <a:pt x="125" y="70"/>
                  </a:lnTo>
                  <a:lnTo>
                    <a:pt x="125" y="161"/>
                  </a:lnTo>
                  <a:lnTo>
                    <a:pt x="97" y="161"/>
                  </a:lnTo>
                  <a:lnTo>
                    <a:pt x="97" y="63"/>
                  </a:lnTo>
                  <a:lnTo>
                    <a:pt x="91" y="63"/>
                  </a:lnTo>
                  <a:lnTo>
                    <a:pt x="91" y="56"/>
                  </a:lnTo>
                  <a:lnTo>
                    <a:pt x="91" y="49"/>
                  </a:lnTo>
                  <a:lnTo>
                    <a:pt x="91" y="49"/>
                  </a:lnTo>
                  <a:lnTo>
                    <a:pt x="91" y="42"/>
                  </a:lnTo>
                  <a:lnTo>
                    <a:pt x="91" y="42"/>
                  </a:lnTo>
                  <a:lnTo>
                    <a:pt x="91" y="35"/>
                  </a:lnTo>
                  <a:lnTo>
                    <a:pt x="83" y="35"/>
                  </a:lnTo>
                  <a:lnTo>
                    <a:pt x="83" y="28"/>
                  </a:lnTo>
                  <a:lnTo>
                    <a:pt x="83" y="28"/>
                  </a:lnTo>
                  <a:lnTo>
                    <a:pt x="77" y="28"/>
                  </a:lnTo>
                  <a:lnTo>
                    <a:pt x="77" y="28"/>
                  </a:lnTo>
                  <a:lnTo>
                    <a:pt x="69" y="28"/>
                  </a:lnTo>
                  <a:lnTo>
                    <a:pt x="63" y="28"/>
                  </a:lnTo>
                  <a:lnTo>
                    <a:pt x="63" y="28"/>
                  </a:lnTo>
                  <a:lnTo>
                    <a:pt x="55" y="28"/>
                  </a:lnTo>
                  <a:lnTo>
                    <a:pt x="55" y="28"/>
                  </a:lnTo>
                  <a:lnTo>
                    <a:pt x="49" y="28"/>
                  </a:lnTo>
                  <a:lnTo>
                    <a:pt x="49" y="28"/>
                  </a:lnTo>
                  <a:lnTo>
                    <a:pt x="49" y="28"/>
                  </a:lnTo>
                  <a:lnTo>
                    <a:pt x="41" y="28"/>
                  </a:lnTo>
                  <a:lnTo>
                    <a:pt x="41" y="35"/>
                  </a:lnTo>
                  <a:lnTo>
                    <a:pt x="35" y="35"/>
                  </a:lnTo>
                  <a:lnTo>
                    <a:pt x="35" y="42"/>
                  </a:lnTo>
                  <a:lnTo>
                    <a:pt x="35" y="42"/>
                  </a:lnTo>
                  <a:lnTo>
                    <a:pt x="27" y="49"/>
                  </a:lnTo>
                  <a:lnTo>
                    <a:pt x="27" y="49"/>
                  </a:lnTo>
                  <a:lnTo>
                    <a:pt x="27" y="56"/>
                  </a:lnTo>
                  <a:lnTo>
                    <a:pt x="27" y="56"/>
                  </a:lnTo>
                  <a:lnTo>
                    <a:pt x="27" y="63"/>
                  </a:lnTo>
                  <a:lnTo>
                    <a:pt x="27" y="70"/>
                  </a:lnTo>
                  <a:lnTo>
                    <a:pt x="27" y="76"/>
                  </a:lnTo>
                  <a:lnTo>
                    <a:pt x="27" y="84"/>
                  </a:lnTo>
                  <a:lnTo>
                    <a:pt x="27" y="84"/>
                  </a:lnTo>
                  <a:lnTo>
                    <a:pt x="27" y="161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081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908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2" y="284468"/>
            <a:ext cx="7458101" cy="635604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Volby</a:t>
            </a:r>
          </a:p>
        </p:txBody>
      </p:sp>
      <p:sp>
        <p:nvSpPr>
          <p:cNvPr id="26214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sz="2500"/>
              <a:t>Nejčastější způsob výběru vhodných osob do rozhodovacích a řídících orgánů států</a:t>
            </a:r>
          </a:p>
          <a:p>
            <a:pPr lvl="1">
              <a:lnSpc>
                <a:spcPct val="80000"/>
              </a:lnSpc>
            </a:pPr>
            <a:r>
              <a:rPr lang="cs-CZ" sz="2200"/>
              <a:t>Tradičně způsob obsazování </a:t>
            </a:r>
            <a:r>
              <a:rPr lang="cs-CZ" sz="2200" b="1" i="1"/>
              <a:t>parlamentů, hlav státu v republikách a orgánů místní samosprávy,</a:t>
            </a:r>
            <a:r>
              <a:rPr lang="cs-CZ" sz="2200"/>
              <a:t> spíše výjimečně vlád, soudních orgánů nebo panovníků</a:t>
            </a:r>
            <a:endParaRPr lang="cs-CZ" sz="2200" b="1" i="1"/>
          </a:p>
          <a:p>
            <a:pPr>
              <a:lnSpc>
                <a:spcPct val="80000"/>
              </a:lnSpc>
            </a:pPr>
            <a:r>
              <a:rPr lang="cs-CZ" sz="2500"/>
              <a:t>Jejich prostřednictvím obyvatelstvo státu realizuje svoji svrchovanost / kontrolu nad rozhodovacími a řídícími orgány států a dociluje toho, aby tyto orgány „prosazovaly cíle členů společnosti“</a:t>
            </a:r>
          </a:p>
          <a:p>
            <a:pPr>
              <a:lnSpc>
                <a:spcPct val="80000"/>
              </a:lnSpc>
            </a:pPr>
            <a:r>
              <a:rPr lang="cs-CZ" sz="2500"/>
              <a:t>V praxi volby „transformují“ vůli obyvatel užitím rozdílného volebního práva nebo volebního systému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pSp>
        <p:nvGrpSpPr>
          <p:cNvPr id="4" name="Group 205"/>
          <p:cNvGrpSpPr>
            <a:grpSpLocks noChangeAspect="1"/>
          </p:cNvGrpSpPr>
          <p:nvPr/>
        </p:nvGrpSpPr>
        <p:grpSpPr bwMode="auto">
          <a:xfrm>
            <a:off x="0" y="642918"/>
            <a:ext cx="9144000" cy="6215082"/>
            <a:chOff x="0" y="0"/>
            <a:chExt cx="8790" cy="6585"/>
          </a:xfrm>
        </p:grpSpPr>
        <p:sp>
          <p:nvSpPr>
            <p:cNvPr id="5" name="AutoShape 206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8790" cy="658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grpSp>
          <p:nvGrpSpPr>
            <p:cNvPr id="6" name="Group 207"/>
            <p:cNvGrpSpPr>
              <a:grpSpLocks/>
            </p:cNvGrpSpPr>
            <p:nvPr/>
          </p:nvGrpSpPr>
          <p:grpSpPr bwMode="auto">
            <a:xfrm>
              <a:off x="809" y="791"/>
              <a:ext cx="6951" cy="5536"/>
              <a:chOff x="809" y="791"/>
              <a:chExt cx="6951" cy="5536"/>
            </a:xfrm>
          </p:grpSpPr>
          <p:sp>
            <p:nvSpPr>
              <p:cNvPr id="340" name="Freeform 208"/>
              <p:cNvSpPr>
                <a:spLocks/>
              </p:cNvSpPr>
              <p:nvPr/>
            </p:nvSpPr>
            <p:spPr bwMode="auto">
              <a:xfrm>
                <a:off x="3350" y="3545"/>
                <a:ext cx="1916" cy="1541"/>
              </a:xfrm>
              <a:custGeom>
                <a:avLst/>
                <a:gdLst/>
                <a:ahLst/>
                <a:cxnLst>
                  <a:cxn ang="0">
                    <a:pos x="2659" y="2077"/>
                  </a:cxn>
                  <a:cxn ang="0">
                    <a:pos x="2163" y="2503"/>
                  </a:cxn>
                  <a:cxn ang="0">
                    <a:pos x="1850" y="2837"/>
                  </a:cxn>
                  <a:cxn ang="0">
                    <a:pos x="1669" y="2970"/>
                  </a:cxn>
                  <a:cxn ang="0">
                    <a:pos x="1480" y="2809"/>
                  </a:cxn>
                  <a:cxn ang="0">
                    <a:pos x="1257" y="2747"/>
                  </a:cxn>
                  <a:cxn ang="0">
                    <a:pos x="1138" y="2636"/>
                  </a:cxn>
                  <a:cxn ang="0">
                    <a:pos x="852" y="2678"/>
                  </a:cxn>
                  <a:cxn ang="0">
                    <a:pos x="594" y="2566"/>
                  </a:cxn>
                  <a:cxn ang="0">
                    <a:pos x="273" y="2391"/>
                  </a:cxn>
                  <a:cxn ang="0">
                    <a:pos x="572" y="2175"/>
                  </a:cxn>
                  <a:cxn ang="0">
                    <a:pos x="824" y="1806"/>
                  </a:cxn>
                  <a:cxn ang="0">
                    <a:pos x="642" y="1743"/>
                  </a:cxn>
                  <a:cxn ang="0">
                    <a:pos x="203" y="1771"/>
                  </a:cxn>
                  <a:cxn ang="0">
                    <a:pos x="0" y="1715"/>
                  </a:cxn>
                  <a:cxn ang="0">
                    <a:pos x="119" y="1311"/>
                  </a:cxn>
                  <a:cxn ang="0">
                    <a:pos x="217" y="1213"/>
                  </a:cxn>
                  <a:cxn ang="0">
                    <a:pos x="447" y="1213"/>
                  </a:cxn>
                  <a:cxn ang="0">
                    <a:pos x="488" y="1206"/>
                  </a:cxn>
                  <a:cxn ang="0">
                    <a:pos x="670" y="1122"/>
                  </a:cxn>
                  <a:cxn ang="0">
                    <a:pos x="978" y="1102"/>
                  </a:cxn>
                  <a:cxn ang="0">
                    <a:pos x="1054" y="899"/>
                  </a:cxn>
                  <a:cxn ang="0">
                    <a:pos x="1096" y="837"/>
                  </a:cxn>
                  <a:cxn ang="0">
                    <a:pos x="1207" y="809"/>
                  </a:cxn>
                  <a:cxn ang="0">
                    <a:pos x="1257" y="712"/>
                  </a:cxn>
                  <a:cxn ang="0">
                    <a:pos x="1201" y="453"/>
                  </a:cxn>
                  <a:cxn ang="0">
                    <a:pos x="1131" y="181"/>
                  </a:cxn>
                  <a:cxn ang="0">
                    <a:pos x="1452" y="432"/>
                  </a:cxn>
                  <a:cxn ang="0">
                    <a:pos x="1528" y="544"/>
                  </a:cxn>
                  <a:cxn ang="0">
                    <a:pos x="1725" y="676"/>
                  </a:cxn>
                  <a:cxn ang="0">
                    <a:pos x="2038" y="670"/>
                  </a:cxn>
                  <a:cxn ang="0">
                    <a:pos x="2352" y="732"/>
                  </a:cxn>
                  <a:cxn ang="0">
                    <a:pos x="2701" y="913"/>
                  </a:cxn>
                  <a:cxn ang="0">
                    <a:pos x="2848" y="885"/>
                  </a:cxn>
                  <a:cxn ang="0">
                    <a:pos x="2827" y="732"/>
                  </a:cxn>
                  <a:cxn ang="0">
                    <a:pos x="2960" y="600"/>
                  </a:cxn>
                  <a:cxn ang="0">
                    <a:pos x="3497" y="495"/>
                  </a:cxn>
                  <a:cxn ang="0">
                    <a:pos x="3832" y="565"/>
                  </a:cxn>
                  <a:cxn ang="0">
                    <a:pos x="3671" y="732"/>
                  </a:cxn>
                  <a:cxn ang="0">
                    <a:pos x="3651" y="949"/>
                  </a:cxn>
                  <a:cxn ang="0">
                    <a:pos x="3720" y="1158"/>
                  </a:cxn>
                  <a:cxn ang="0">
                    <a:pos x="3392" y="1136"/>
                  </a:cxn>
                  <a:cxn ang="0">
                    <a:pos x="3665" y="1353"/>
                  </a:cxn>
                  <a:cxn ang="0">
                    <a:pos x="3155" y="1541"/>
                  </a:cxn>
                  <a:cxn ang="0">
                    <a:pos x="2743" y="1373"/>
                  </a:cxn>
                  <a:cxn ang="0">
                    <a:pos x="2289" y="1464"/>
                  </a:cxn>
                  <a:cxn ang="0">
                    <a:pos x="2296" y="1750"/>
                  </a:cxn>
                </a:cxnLst>
                <a:rect l="0" t="0" r="r" b="b"/>
                <a:pathLst>
                  <a:path w="3832" h="3082">
                    <a:moveTo>
                      <a:pt x="2617" y="1806"/>
                    </a:moveTo>
                    <a:lnTo>
                      <a:pt x="2667" y="2043"/>
                    </a:lnTo>
                    <a:lnTo>
                      <a:pt x="2659" y="2077"/>
                    </a:lnTo>
                    <a:lnTo>
                      <a:pt x="2498" y="2119"/>
                    </a:lnTo>
                    <a:lnTo>
                      <a:pt x="2555" y="2342"/>
                    </a:lnTo>
                    <a:lnTo>
                      <a:pt x="2163" y="2503"/>
                    </a:lnTo>
                    <a:lnTo>
                      <a:pt x="2171" y="2552"/>
                    </a:lnTo>
                    <a:lnTo>
                      <a:pt x="2073" y="2698"/>
                    </a:lnTo>
                    <a:lnTo>
                      <a:pt x="1850" y="2837"/>
                    </a:lnTo>
                    <a:lnTo>
                      <a:pt x="1738" y="3012"/>
                    </a:lnTo>
                    <a:lnTo>
                      <a:pt x="1675" y="3082"/>
                    </a:lnTo>
                    <a:lnTo>
                      <a:pt x="1669" y="2970"/>
                    </a:lnTo>
                    <a:lnTo>
                      <a:pt x="1584" y="2956"/>
                    </a:lnTo>
                    <a:lnTo>
                      <a:pt x="1550" y="2823"/>
                    </a:lnTo>
                    <a:lnTo>
                      <a:pt x="1480" y="2809"/>
                    </a:lnTo>
                    <a:lnTo>
                      <a:pt x="1417" y="2692"/>
                    </a:lnTo>
                    <a:lnTo>
                      <a:pt x="1319" y="2692"/>
                    </a:lnTo>
                    <a:lnTo>
                      <a:pt x="1257" y="2747"/>
                    </a:lnTo>
                    <a:lnTo>
                      <a:pt x="1201" y="2705"/>
                    </a:lnTo>
                    <a:lnTo>
                      <a:pt x="1173" y="2628"/>
                    </a:lnTo>
                    <a:lnTo>
                      <a:pt x="1138" y="2636"/>
                    </a:lnTo>
                    <a:lnTo>
                      <a:pt x="1145" y="2670"/>
                    </a:lnTo>
                    <a:lnTo>
                      <a:pt x="978" y="2692"/>
                    </a:lnTo>
                    <a:lnTo>
                      <a:pt x="852" y="2678"/>
                    </a:lnTo>
                    <a:lnTo>
                      <a:pt x="796" y="2628"/>
                    </a:lnTo>
                    <a:lnTo>
                      <a:pt x="684" y="2489"/>
                    </a:lnTo>
                    <a:lnTo>
                      <a:pt x="594" y="2566"/>
                    </a:lnTo>
                    <a:lnTo>
                      <a:pt x="566" y="2545"/>
                    </a:lnTo>
                    <a:lnTo>
                      <a:pt x="370" y="2600"/>
                    </a:lnTo>
                    <a:lnTo>
                      <a:pt x="273" y="2391"/>
                    </a:lnTo>
                    <a:lnTo>
                      <a:pt x="315" y="2356"/>
                    </a:lnTo>
                    <a:lnTo>
                      <a:pt x="273" y="2300"/>
                    </a:lnTo>
                    <a:lnTo>
                      <a:pt x="572" y="2175"/>
                    </a:lnTo>
                    <a:lnTo>
                      <a:pt x="572" y="1952"/>
                    </a:lnTo>
                    <a:lnTo>
                      <a:pt x="727" y="1896"/>
                    </a:lnTo>
                    <a:lnTo>
                      <a:pt x="824" y="1806"/>
                    </a:lnTo>
                    <a:lnTo>
                      <a:pt x="768" y="1820"/>
                    </a:lnTo>
                    <a:lnTo>
                      <a:pt x="727" y="1723"/>
                    </a:lnTo>
                    <a:lnTo>
                      <a:pt x="642" y="1743"/>
                    </a:lnTo>
                    <a:lnTo>
                      <a:pt x="635" y="1701"/>
                    </a:lnTo>
                    <a:lnTo>
                      <a:pt x="544" y="1709"/>
                    </a:lnTo>
                    <a:lnTo>
                      <a:pt x="203" y="1771"/>
                    </a:lnTo>
                    <a:lnTo>
                      <a:pt x="56" y="1848"/>
                    </a:lnTo>
                    <a:lnTo>
                      <a:pt x="8" y="1743"/>
                    </a:lnTo>
                    <a:lnTo>
                      <a:pt x="0" y="1715"/>
                    </a:lnTo>
                    <a:lnTo>
                      <a:pt x="147" y="1715"/>
                    </a:lnTo>
                    <a:lnTo>
                      <a:pt x="84" y="1520"/>
                    </a:lnTo>
                    <a:lnTo>
                      <a:pt x="119" y="1311"/>
                    </a:lnTo>
                    <a:lnTo>
                      <a:pt x="189" y="1289"/>
                    </a:lnTo>
                    <a:lnTo>
                      <a:pt x="181" y="1262"/>
                    </a:lnTo>
                    <a:lnTo>
                      <a:pt x="217" y="1213"/>
                    </a:lnTo>
                    <a:lnTo>
                      <a:pt x="293" y="1192"/>
                    </a:lnTo>
                    <a:lnTo>
                      <a:pt x="391" y="1192"/>
                    </a:lnTo>
                    <a:lnTo>
                      <a:pt x="447" y="1213"/>
                    </a:lnTo>
                    <a:lnTo>
                      <a:pt x="433" y="1255"/>
                    </a:lnTo>
                    <a:lnTo>
                      <a:pt x="460" y="1269"/>
                    </a:lnTo>
                    <a:lnTo>
                      <a:pt x="488" y="1206"/>
                    </a:lnTo>
                    <a:lnTo>
                      <a:pt x="621" y="1262"/>
                    </a:lnTo>
                    <a:lnTo>
                      <a:pt x="594" y="1172"/>
                    </a:lnTo>
                    <a:lnTo>
                      <a:pt x="670" y="1122"/>
                    </a:lnTo>
                    <a:lnTo>
                      <a:pt x="775" y="1102"/>
                    </a:lnTo>
                    <a:lnTo>
                      <a:pt x="914" y="1144"/>
                    </a:lnTo>
                    <a:lnTo>
                      <a:pt x="978" y="1102"/>
                    </a:lnTo>
                    <a:lnTo>
                      <a:pt x="914" y="1025"/>
                    </a:lnTo>
                    <a:lnTo>
                      <a:pt x="1026" y="963"/>
                    </a:lnTo>
                    <a:lnTo>
                      <a:pt x="1054" y="899"/>
                    </a:lnTo>
                    <a:lnTo>
                      <a:pt x="1096" y="935"/>
                    </a:lnTo>
                    <a:lnTo>
                      <a:pt x="1117" y="913"/>
                    </a:lnTo>
                    <a:lnTo>
                      <a:pt x="1096" y="837"/>
                    </a:lnTo>
                    <a:lnTo>
                      <a:pt x="1131" y="816"/>
                    </a:lnTo>
                    <a:lnTo>
                      <a:pt x="1243" y="871"/>
                    </a:lnTo>
                    <a:lnTo>
                      <a:pt x="1207" y="809"/>
                    </a:lnTo>
                    <a:lnTo>
                      <a:pt x="1235" y="788"/>
                    </a:lnTo>
                    <a:lnTo>
                      <a:pt x="1215" y="726"/>
                    </a:lnTo>
                    <a:lnTo>
                      <a:pt x="1257" y="712"/>
                    </a:lnTo>
                    <a:lnTo>
                      <a:pt x="1235" y="600"/>
                    </a:lnTo>
                    <a:lnTo>
                      <a:pt x="1117" y="579"/>
                    </a:lnTo>
                    <a:lnTo>
                      <a:pt x="1201" y="453"/>
                    </a:lnTo>
                    <a:lnTo>
                      <a:pt x="1193" y="418"/>
                    </a:lnTo>
                    <a:lnTo>
                      <a:pt x="1131" y="404"/>
                    </a:lnTo>
                    <a:lnTo>
                      <a:pt x="1131" y="181"/>
                    </a:lnTo>
                    <a:lnTo>
                      <a:pt x="1340" y="0"/>
                    </a:lnTo>
                    <a:lnTo>
                      <a:pt x="1452" y="147"/>
                    </a:lnTo>
                    <a:lnTo>
                      <a:pt x="1452" y="432"/>
                    </a:lnTo>
                    <a:lnTo>
                      <a:pt x="1417" y="460"/>
                    </a:lnTo>
                    <a:lnTo>
                      <a:pt x="1466" y="676"/>
                    </a:lnTo>
                    <a:lnTo>
                      <a:pt x="1528" y="544"/>
                    </a:lnTo>
                    <a:lnTo>
                      <a:pt x="1633" y="544"/>
                    </a:lnTo>
                    <a:lnTo>
                      <a:pt x="1669" y="690"/>
                    </a:lnTo>
                    <a:lnTo>
                      <a:pt x="1725" y="676"/>
                    </a:lnTo>
                    <a:lnTo>
                      <a:pt x="1794" y="851"/>
                    </a:lnTo>
                    <a:lnTo>
                      <a:pt x="1976" y="740"/>
                    </a:lnTo>
                    <a:lnTo>
                      <a:pt x="2038" y="670"/>
                    </a:lnTo>
                    <a:lnTo>
                      <a:pt x="2275" y="634"/>
                    </a:lnTo>
                    <a:lnTo>
                      <a:pt x="2415" y="621"/>
                    </a:lnTo>
                    <a:lnTo>
                      <a:pt x="2352" y="732"/>
                    </a:lnTo>
                    <a:lnTo>
                      <a:pt x="2415" y="753"/>
                    </a:lnTo>
                    <a:lnTo>
                      <a:pt x="2512" y="983"/>
                    </a:lnTo>
                    <a:lnTo>
                      <a:pt x="2701" y="913"/>
                    </a:lnTo>
                    <a:lnTo>
                      <a:pt x="2764" y="1032"/>
                    </a:lnTo>
                    <a:lnTo>
                      <a:pt x="2778" y="913"/>
                    </a:lnTo>
                    <a:lnTo>
                      <a:pt x="2848" y="885"/>
                    </a:lnTo>
                    <a:lnTo>
                      <a:pt x="2890" y="795"/>
                    </a:lnTo>
                    <a:lnTo>
                      <a:pt x="2938" y="760"/>
                    </a:lnTo>
                    <a:lnTo>
                      <a:pt x="2827" y="732"/>
                    </a:lnTo>
                    <a:lnTo>
                      <a:pt x="2813" y="662"/>
                    </a:lnTo>
                    <a:lnTo>
                      <a:pt x="2896" y="670"/>
                    </a:lnTo>
                    <a:lnTo>
                      <a:pt x="2960" y="600"/>
                    </a:lnTo>
                    <a:lnTo>
                      <a:pt x="3175" y="467"/>
                    </a:lnTo>
                    <a:lnTo>
                      <a:pt x="3231" y="495"/>
                    </a:lnTo>
                    <a:lnTo>
                      <a:pt x="3497" y="495"/>
                    </a:lnTo>
                    <a:lnTo>
                      <a:pt x="3581" y="529"/>
                    </a:lnTo>
                    <a:lnTo>
                      <a:pt x="3762" y="523"/>
                    </a:lnTo>
                    <a:lnTo>
                      <a:pt x="3832" y="565"/>
                    </a:lnTo>
                    <a:lnTo>
                      <a:pt x="3734" y="628"/>
                    </a:lnTo>
                    <a:lnTo>
                      <a:pt x="3727" y="712"/>
                    </a:lnTo>
                    <a:lnTo>
                      <a:pt x="3671" y="732"/>
                    </a:lnTo>
                    <a:lnTo>
                      <a:pt x="3615" y="712"/>
                    </a:lnTo>
                    <a:lnTo>
                      <a:pt x="3609" y="732"/>
                    </a:lnTo>
                    <a:lnTo>
                      <a:pt x="3651" y="949"/>
                    </a:lnTo>
                    <a:lnTo>
                      <a:pt x="3783" y="969"/>
                    </a:lnTo>
                    <a:lnTo>
                      <a:pt x="3769" y="1136"/>
                    </a:lnTo>
                    <a:lnTo>
                      <a:pt x="3720" y="1158"/>
                    </a:lnTo>
                    <a:lnTo>
                      <a:pt x="3679" y="1066"/>
                    </a:lnTo>
                    <a:lnTo>
                      <a:pt x="3532" y="1080"/>
                    </a:lnTo>
                    <a:lnTo>
                      <a:pt x="3392" y="1136"/>
                    </a:lnTo>
                    <a:lnTo>
                      <a:pt x="3567" y="1206"/>
                    </a:lnTo>
                    <a:lnTo>
                      <a:pt x="3665" y="1283"/>
                    </a:lnTo>
                    <a:lnTo>
                      <a:pt x="3665" y="1353"/>
                    </a:lnTo>
                    <a:lnTo>
                      <a:pt x="3546" y="1478"/>
                    </a:lnTo>
                    <a:lnTo>
                      <a:pt x="3322" y="1569"/>
                    </a:lnTo>
                    <a:lnTo>
                      <a:pt x="3155" y="1541"/>
                    </a:lnTo>
                    <a:lnTo>
                      <a:pt x="3169" y="1283"/>
                    </a:lnTo>
                    <a:lnTo>
                      <a:pt x="2938" y="1283"/>
                    </a:lnTo>
                    <a:lnTo>
                      <a:pt x="2743" y="1373"/>
                    </a:lnTo>
                    <a:lnTo>
                      <a:pt x="2743" y="1436"/>
                    </a:lnTo>
                    <a:lnTo>
                      <a:pt x="2611" y="1429"/>
                    </a:lnTo>
                    <a:lnTo>
                      <a:pt x="2289" y="1464"/>
                    </a:lnTo>
                    <a:lnTo>
                      <a:pt x="2163" y="1645"/>
                    </a:lnTo>
                    <a:lnTo>
                      <a:pt x="2303" y="1695"/>
                    </a:lnTo>
                    <a:lnTo>
                      <a:pt x="2296" y="1750"/>
                    </a:lnTo>
                    <a:lnTo>
                      <a:pt x="2617" y="1806"/>
                    </a:lnTo>
                    <a:close/>
                  </a:path>
                </a:pathLst>
              </a:custGeom>
              <a:solidFill>
                <a:srgbClr val="9999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1" name="Freeform 209"/>
              <p:cNvSpPr>
                <a:spLocks/>
              </p:cNvSpPr>
              <p:nvPr/>
            </p:nvSpPr>
            <p:spPr bwMode="auto">
              <a:xfrm>
                <a:off x="3350" y="3545"/>
                <a:ext cx="1916" cy="1541"/>
              </a:xfrm>
              <a:custGeom>
                <a:avLst/>
                <a:gdLst/>
                <a:ahLst/>
                <a:cxnLst>
                  <a:cxn ang="0">
                    <a:pos x="2659" y="2077"/>
                  </a:cxn>
                  <a:cxn ang="0">
                    <a:pos x="2164" y="2503"/>
                  </a:cxn>
                  <a:cxn ang="0">
                    <a:pos x="1849" y="2837"/>
                  </a:cxn>
                  <a:cxn ang="0">
                    <a:pos x="1668" y="2969"/>
                  </a:cxn>
                  <a:cxn ang="0">
                    <a:pos x="1479" y="2810"/>
                  </a:cxn>
                  <a:cxn ang="0">
                    <a:pos x="1256" y="2746"/>
                  </a:cxn>
                  <a:cxn ang="0">
                    <a:pos x="1138" y="2635"/>
                  </a:cxn>
                  <a:cxn ang="0">
                    <a:pos x="851" y="2677"/>
                  </a:cxn>
                  <a:cxn ang="0">
                    <a:pos x="593" y="2565"/>
                  </a:cxn>
                  <a:cxn ang="0">
                    <a:pos x="272" y="2391"/>
                  </a:cxn>
                  <a:cxn ang="0">
                    <a:pos x="572" y="2175"/>
                  </a:cxn>
                  <a:cxn ang="0">
                    <a:pos x="823" y="1805"/>
                  </a:cxn>
                  <a:cxn ang="0">
                    <a:pos x="642" y="1743"/>
                  </a:cxn>
                  <a:cxn ang="0">
                    <a:pos x="202" y="1771"/>
                  </a:cxn>
                  <a:cxn ang="0">
                    <a:pos x="0" y="1715"/>
                  </a:cxn>
                  <a:cxn ang="0">
                    <a:pos x="118" y="1310"/>
                  </a:cxn>
                  <a:cxn ang="0">
                    <a:pos x="216" y="1212"/>
                  </a:cxn>
                  <a:cxn ang="0">
                    <a:pos x="447" y="1212"/>
                  </a:cxn>
                  <a:cxn ang="0">
                    <a:pos x="488" y="1206"/>
                  </a:cxn>
                  <a:cxn ang="0">
                    <a:pos x="670" y="1122"/>
                  </a:cxn>
                  <a:cxn ang="0">
                    <a:pos x="977" y="1101"/>
                  </a:cxn>
                  <a:cxn ang="0">
                    <a:pos x="1054" y="899"/>
                  </a:cxn>
                  <a:cxn ang="0">
                    <a:pos x="1096" y="836"/>
                  </a:cxn>
                  <a:cxn ang="0">
                    <a:pos x="1207" y="808"/>
                  </a:cxn>
                  <a:cxn ang="0">
                    <a:pos x="1256" y="711"/>
                  </a:cxn>
                  <a:cxn ang="0">
                    <a:pos x="1200" y="452"/>
                  </a:cxn>
                  <a:cxn ang="0">
                    <a:pos x="1130" y="181"/>
                  </a:cxn>
                  <a:cxn ang="0">
                    <a:pos x="1451" y="432"/>
                  </a:cxn>
                  <a:cxn ang="0">
                    <a:pos x="1528" y="543"/>
                  </a:cxn>
                  <a:cxn ang="0">
                    <a:pos x="1724" y="676"/>
                  </a:cxn>
                  <a:cxn ang="0">
                    <a:pos x="2038" y="669"/>
                  </a:cxn>
                  <a:cxn ang="0">
                    <a:pos x="2351" y="732"/>
                  </a:cxn>
                  <a:cxn ang="0">
                    <a:pos x="2701" y="913"/>
                  </a:cxn>
                  <a:cxn ang="0">
                    <a:pos x="2847" y="885"/>
                  </a:cxn>
                  <a:cxn ang="0">
                    <a:pos x="2827" y="732"/>
                  </a:cxn>
                  <a:cxn ang="0">
                    <a:pos x="2959" y="599"/>
                  </a:cxn>
                  <a:cxn ang="0">
                    <a:pos x="3496" y="494"/>
                  </a:cxn>
                  <a:cxn ang="0">
                    <a:pos x="3831" y="565"/>
                  </a:cxn>
                  <a:cxn ang="0">
                    <a:pos x="3671" y="732"/>
                  </a:cxn>
                  <a:cxn ang="0">
                    <a:pos x="3650" y="948"/>
                  </a:cxn>
                  <a:cxn ang="0">
                    <a:pos x="3719" y="1157"/>
                  </a:cxn>
                  <a:cxn ang="0">
                    <a:pos x="3391" y="1136"/>
                  </a:cxn>
                  <a:cxn ang="0">
                    <a:pos x="3664" y="1352"/>
                  </a:cxn>
                  <a:cxn ang="0">
                    <a:pos x="3154" y="1540"/>
                  </a:cxn>
                  <a:cxn ang="0">
                    <a:pos x="2743" y="1373"/>
                  </a:cxn>
                  <a:cxn ang="0">
                    <a:pos x="2289" y="1464"/>
                  </a:cxn>
                  <a:cxn ang="0">
                    <a:pos x="2295" y="1749"/>
                  </a:cxn>
                </a:cxnLst>
                <a:rect l="0" t="0" r="r" b="b"/>
                <a:pathLst>
                  <a:path w="3831" h="3081">
                    <a:moveTo>
                      <a:pt x="2617" y="1805"/>
                    </a:moveTo>
                    <a:lnTo>
                      <a:pt x="2666" y="2042"/>
                    </a:lnTo>
                    <a:lnTo>
                      <a:pt x="2659" y="2077"/>
                    </a:lnTo>
                    <a:lnTo>
                      <a:pt x="2498" y="2119"/>
                    </a:lnTo>
                    <a:lnTo>
                      <a:pt x="2554" y="2342"/>
                    </a:lnTo>
                    <a:lnTo>
                      <a:pt x="2164" y="2503"/>
                    </a:lnTo>
                    <a:lnTo>
                      <a:pt x="2170" y="2551"/>
                    </a:lnTo>
                    <a:lnTo>
                      <a:pt x="2072" y="2698"/>
                    </a:lnTo>
                    <a:lnTo>
                      <a:pt x="1849" y="2837"/>
                    </a:lnTo>
                    <a:lnTo>
                      <a:pt x="1737" y="3011"/>
                    </a:lnTo>
                    <a:lnTo>
                      <a:pt x="1675" y="3081"/>
                    </a:lnTo>
                    <a:lnTo>
                      <a:pt x="1668" y="2969"/>
                    </a:lnTo>
                    <a:lnTo>
                      <a:pt x="1584" y="2955"/>
                    </a:lnTo>
                    <a:lnTo>
                      <a:pt x="1549" y="2823"/>
                    </a:lnTo>
                    <a:lnTo>
                      <a:pt x="1479" y="2810"/>
                    </a:lnTo>
                    <a:lnTo>
                      <a:pt x="1417" y="2691"/>
                    </a:lnTo>
                    <a:lnTo>
                      <a:pt x="1319" y="2691"/>
                    </a:lnTo>
                    <a:lnTo>
                      <a:pt x="1256" y="2746"/>
                    </a:lnTo>
                    <a:lnTo>
                      <a:pt x="1200" y="2704"/>
                    </a:lnTo>
                    <a:lnTo>
                      <a:pt x="1172" y="2628"/>
                    </a:lnTo>
                    <a:lnTo>
                      <a:pt x="1138" y="2635"/>
                    </a:lnTo>
                    <a:lnTo>
                      <a:pt x="1144" y="2670"/>
                    </a:lnTo>
                    <a:lnTo>
                      <a:pt x="977" y="2691"/>
                    </a:lnTo>
                    <a:lnTo>
                      <a:pt x="851" y="2677"/>
                    </a:lnTo>
                    <a:lnTo>
                      <a:pt x="795" y="2628"/>
                    </a:lnTo>
                    <a:lnTo>
                      <a:pt x="684" y="2489"/>
                    </a:lnTo>
                    <a:lnTo>
                      <a:pt x="593" y="2565"/>
                    </a:lnTo>
                    <a:lnTo>
                      <a:pt x="565" y="2545"/>
                    </a:lnTo>
                    <a:lnTo>
                      <a:pt x="369" y="2601"/>
                    </a:lnTo>
                    <a:lnTo>
                      <a:pt x="272" y="2391"/>
                    </a:lnTo>
                    <a:lnTo>
                      <a:pt x="314" y="2356"/>
                    </a:lnTo>
                    <a:lnTo>
                      <a:pt x="272" y="2300"/>
                    </a:lnTo>
                    <a:lnTo>
                      <a:pt x="572" y="2175"/>
                    </a:lnTo>
                    <a:lnTo>
                      <a:pt x="572" y="1952"/>
                    </a:lnTo>
                    <a:lnTo>
                      <a:pt x="726" y="1896"/>
                    </a:lnTo>
                    <a:lnTo>
                      <a:pt x="823" y="1805"/>
                    </a:lnTo>
                    <a:lnTo>
                      <a:pt x="767" y="1819"/>
                    </a:lnTo>
                    <a:lnTo>
                      <a:pt x="726" y="1722"/>
                    </a:lnTo>
                    <a:lnTo>
                      <a:pt x="642" y="1743"/>
                    </a:lnTo>
                    <a:lnTo>
                      <a:pt x="634" y="1701"/>
                    </a:lnTo>
                    <a:lnTo>
                      <a:pt x="544" y="1708"/>
                    </a:lnTo>
                    <a:lnTo>
                      <a:pt x="202" y="1771"/>
                    </a:lnTo>
                    <a:lnTo>
                      <a:pt x="56" y="1847"/>
                    </a:lnTo>
                    <a:lnTo>
                      <a:pt x="7" y="1743"/>
                    </a:lnTo>
                    <a:lnTo>
                      <a:pt x="0" y="1715"/>
                    </a:lnTo>
                    <a:lnTo>
                      <a:pt x="146" y="1715"/>
                    </a:lnTo>
                    <a:lnTo>
                      <a:pt x="84" y="1520"/>
                    </a:lnTo>
                    <a:lnTo>
                      <a:pt x="118" y="1310"/>
                    </a:lnTo>
                    <a:lnTo>
                      <a:pt x="188" y="1290"/>
                    </a:lnTo>
                    <a:lnTo>
                      <a:pt x="182" y="1262"/>
                    </a:lnTo>
                    <a:lnTo>
                      <a:pt x="216" y="1212"/>
                    </a:lnTo>
                    <a:lnTo>
                      <a:pt x="293" y="1192"/>
                    </a:lnTo>
                    <a:lnTo>
                      <a:pt x="391" y="1192"/>
                    </a:lnTo>
                    <a:lnTo>
                      <a:pt x="447" y="1212"/>
                    </a:lnTo>
                    <a:lnTo>
                      <a:pt x="433" y="1254"/>
                    </a:lnTo>
                    <a:lnTo>
                      <a:pt x="461" y="1268"/>
                    </a:lnTo>
                    <a:lnTo>
                      <a:pt x="488" y="1206"/>
                    </a:lnTo>
                    <a:lnTo>
                      <a:pt x="620" y="1262"/>
                    </a:lnTo>
                    <a:lnTo>
                      <a:pt x="593" y="1171"/>
                    </a:lnTo>
                    <a:lnTo>
                      <a:pt x="670" y="1122"/>
                    </a:lnTo>
                    <a:lnTo>
                      <a:pt x="775" y="1101"/>
                    </a:lnTo>
                    <a:lnTo>
                      <a:pt x="914" y="1143"/>
                    </a:lnTo>
                    <a:lnTo>
                      <a:pt x="977" y="1101"/>
                    </a:lnTo>
                    <a:lnTo>
                      <a:pt x="914" y="1025"/>
                    </a:lnTo>
                    <a:lnTo>
                      <a:pt x="1026" y="962"/>
                    </a:lnTo>
                    <a:lnTo>
                      <a:pt x="1054" y="899"/>
                    </a:lnTo>
                    <a:lnTo>
                      <a:pt x="1096" y="934"/>
                    </a:lnTo>
                    <a:lnTo>
                      <a:pt x="1116" y="913"/>
                    </a:lnTo>
                    <a:lnTo>
                      <a:pt x="1096" y="836"/>
                    </a:lnTo>
                    <a:lnTo>
                      <a:pt x="1130" y="816"/>
                    </a:lnTo>
                    <a:lnTo>
                      <a:pt x="1242" y="871"/>
                    </a:lnTo>
                    <a:lnTo>
                      <a:pt x="1207" y="808"/>
                    </a:lnTo>
                    <a:lnTo>
                      <a:pt x="1235" y="788"/>
                    </a:lnTo>
                    <a:lnTo>
                      <a:pt x="1214" y="725"/>
                    </a:lnTo>
                    <a:lnTo>
                      <a:pt x="1256" y="711"/>
                    </a:lnTo>
                    <a:lnTo>
                      <a:pt x="1235" y="599"/>
                    </a:lnTo>
                    <a:lnTo>
                      <a:pt x="1116" y="579"/>
                    </a:lnTo>
                    <a:lnTo>
                      <a:pt x="1200" y="452"/>
                    </a:lnTo>
                    <a:lnTo>
                      <a:pt x="1193" y="418"/>
                    </a:lnTo>
                    <a:lnTo>
                      <a:pt x="1130" y="404"/>
                    </a:lnTo>
                    <a:lnTo>
                      <a:pt x="1130" y="181"/>
                    </a:lnTo>
                    <a:lnTo>
                      <a:pt x="1339" y="0"/>
                    </a:lnTo>
                    <a:lnTo>
                      <a:pt x="1451" y="146"/>
                    </a:lnTo>
                    <a:lnTo>
                      <a:pt x="1451" y="432"/>
                    </a:lnTo>
                    <a:lnTo>
                      <a:pt x="1417" y="460"/>
                    </a:lnTo>
                    <a:lnTo>
                      <a:pt x="1465" y="676"/>
                    </a:lnTo>
                    <a:lnTo>
                      <a:pt x="1528" y="543"/>
                    </a:lnTo>
                    <a:lnTo>
                      <a:pt x="1633" y="543"/>
                    </a:lnTo>
                    <a:lnTo>
                      <a:pt x="1668" y="690"/>
                    </a:lnTo>
                    <a:lnTo>
                      <a:pt x="1724" y="676"/>
                    </a:lnTo>
                    <a:lnTo>
                      <a:pt x="1793" y="850"/>
                    </a:lnTo>
                    <a:lnTo>
                      <a:pt x="1975" y="739"/>
                    </a:lnTo>
                    <a:lnTo>
                      <a:pt x="2038" y="669"/>
                    </a:lnTo>
                    <a:lnTo>
                      <a:pt x="2275" y="635"/>
                    </a:lnTo>
                    <a:lnTo>
                      <a:pt x="2415" y="621"/>
                    </a:lnTo>
                    <a:lnTo>
                      <a:pt x="2351" y="732"/>
                    </a:lnTo>
                    <a:lnTo>
                      <a:pt x="2415" y="752"/>
                    </a:lnTo>
                    <a:lnTo>
                      <a:pt x="2512" y="983"/>
                    </a:lnTo>
                    <a:lnTo>
                      <a:pt x="2701" y="913"/>
                    </a:lnTo>
                    <a:lnTo>
                      <a:pt x="2763" y="1031"/>
                    </a:lnTo>
                    <a:lnTo>
                      <a:pt x="2777" y="913"/>
                    </a:lnTo>
                    <a:lnTo>
                      <a:pt x="2847" y="885"/>
                    </a:lnTo>
                    <a:lnTo>
                      <a:pt x="2889" y="794"/>
                    </a:lnTo>
                    <a:lnTo>
                      <a:pt x="2938" y="760"/>
                    </a:lnTo>
                    <a:lnTo>
                      <a:pt x="2827" y="732"/>
                    </a:lnTo>
                    <a:lnTo>
                      <a:pt x="2813" y="662"/>
                    </a:lnTo>
                    <a:lnTo>
                      <a:pt x="2896" y="669"/>
                    </a:lnTo>
                    <a:lnTo>
                      <a:pt x="2959" y="599"/>
                    </a:lnTo>
                    <a:lnTo>
                      <a:pt x="3175" y="466"/>
                    </a:lnTo>
                    <a:lnTo>
                      <a:pt x="3231" y="494"/>
                    </a:lnTo>
                    <a:lnTo>
                      <a:pt x="3496" y="494"/>
                    </a:lnTo>
                    <a:lnTo>
                      <a:pt x="3580" y="530"/>
                    </a:lnTo>
                    <a:lnTo>
                      <a:pt x="3761" y="522"/>
                    </a:lnTo>
                    <a:lnTo>
                      <a:pt x="3831" y="565"/>
                    </a:lnTo>
                    <a:lnTo>
                      <a:pt x="3733" y="627"/>
                    </a:lnTo>
                    <a:lnTo>
                      <a:pt x="3727" y="711"/>
                    </a:lnTo>
                    <a:lnTo>
                      <a:pt x="3671" y="732"/>
                    </a:lnTo>
                    <a:lnTo>
                      <a:pt x="3615" y="711"/>
                    </a:lnTo>
                    <a:lnTo>
                      <a:pt x="3608" y="732"/>
                    </a:lnTo>
                    <a:lnTo>
                      <a:pt x="3650" y="948"/>
                    </a:lnTo>
                    <a:lnTo>
                      <a:pt x="3783" y="969"/>
                    </a:lnTo>
                    <a:lnTo>
                      <a:pt x="3769" y="1136"/>
                    </a:lnTo>
                    <a:lnTo>
                      <a:pt x="3719" y="1157"/>
                    </a:lnTo>
                    <a:lnTo>
                      <a:pt x="3678" y="1067"/>
                    </a:lnTo>
                    <a:lnTo>
                      <a:pt x="3532" y="1080"/>
                    </a:lnTo>
                    <a:lnTo>
                      <a:pt x="3391" y="1136"/>
                    </a:lnTo>
                    <a:lnTo>
                      <a:pt x="3566" y="1206"/>
                    </a:lnTo>
                    <a:lnTo>
                      <a:pt x="3664" y="1282"/>
                    </a:lnTo>
                    <a:lnTo>
                      <a:pt x="3664" y="1352"/>
                    </a:lnTo>
                    <a:lnTo>
                      <a:pt x="3546" y="1478"/>
                    </a:lnTo>
                    <a:lnTo>
                      <a:pt x="3321" y="1568"/>
                    </a:lnTo>
                    <a:lnTo>
                      <a:pt x="3154" y="1540"/>
                    </a:lnTo>
                    <a:lnTo>
                      <a:pt x="3168" y="1282"/>
                    </a:lnTo>
                    <a:lnTo>
                      <a:pt x="2938" y="1282"/>
                    </a:lnTo>
                    <a:lnTo>
                      <a:pt x="2743" y="1373"/>
                    </a:lnTo>
                    <a:lnTo>
                      <a:pt x="2743" y="1435"/>
                    </a:lnTo>
                    <a:lnTo>
                      <a:pt x="2610" y="1429"/>
                    </a:lnTo>
                    <a:lnTo>
                      <a:pt x="2289" y="1464"/>
                    </a:lnTo>
                    <a:lnTo>
                      <a:pt x="2164" y="1645"/>
                    </a:lnTo>
                    <a:lnTo>
                      <a:pt x="2303" y="1694"/>
                    </a:lnTo>
                    <a:lnTo>
                      <a:pt x="2295" y="1749"/>
                    </a:lnTo>
                    <a:lnTo>
                      <a:pt x="2617" y="1805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2" name="Freeform 210"/>
              <p:cNvSpPr>
                <a:spLocks/>
              </p:cNvSpPr>
              <p:nvPr/>
            </p:nvSpPr>
            <p:spPr bwMode="auto">
              <a:xfrm>
                <a:off x="4477" y="2949"/>
                <a:ext cx="453" cy="725"/>
              </a:xfrm>
              <a:custGeom>
                <a:avLst/>
                <a:gdLst/>
                <a:ahLst/>
                <a:cxnLst>
                  <a:cxn ang="0">
                    <a:pos x="55" y="1450"/>
                  </a:cxn>
                  <a:cxn ang="0">
                    <a:pos x="0" y="1241"/>
                  </a:cxn>
                  <a:cxn ang="0">
                    <a:pos x="97" y="1144"/>
                  </a:cxn>
                  <a:cxn ang="0">
                    <a:pos x="195" y="1130"/>
                  </a:cxn>
                  <a:cxn ang="0">
                    <a:pos x="90" y="328"/>
                  </a:cxn>
                  <a:cxn ang="0">
                    <a:pos x="223" y="293"/>
                  </a:cxn>
                  <a:cxn ang="0">
                    <a:pos x="195" y="258"/>
                  </a:cxn>
                  <a:cxn ang="0">
                    <a:pos x="237" y="195"/>
                  </a:cxn>
                  <a:cxn ang="0">
                    <a:pos x="209" y="153"/>
                  </a:cxn>
                  <a:cxn ang="0">
                    <a:pos x="243" y="83"/>
                  </a:cxn>
                  <a:cxn ang="0">
                    <a:pos x="362" y="111"/>
                  </a:cxn>
                  <a:cxn ang="0">
                    <a:pos x="426" y="28"/>
                  </a:cxn>
                  <a:cxn ang="0">
                    <a:pos x="502" y="0"/>
                  </a:cxn>
                  <a:cxn ang="0">
                    <a:pos x="551" y="42"/>
                  </a:cxn>
                  <a:cxn ang="0">
                    <a:pos x="460" y="56"/>
                  </a:cxn>
                  <a:cxn ang="0">
                    <a:pos x="404" y="175"/>
                  </a:cxn>
                  <a:cxn ang="0">
                    <a:pos x="320" y="209"/>
                  </a:cxn>
                  <a:cxn ang="0">
                    <a:pos x="328" y="230"/>
                  </a:cxn>
                  <a:cxn ang="0">
                    <a:pos x="418" y="314"/>
                  </a:cxn>
                  <a:cxn ang="0">
                    <a:pos x="467" y="306"/>
                  </a:cxn>
                  <a:cxn ang="0">
                    <a:pos x="495" y="362"/>
                  </a:cxn>
                  <a:cxn ang="0">
                    <a:pos x="551" y="362"/>
                  </a:cxn>
                  <a:cxn ang="0">
                    <a:pos x="641" y="446"/>
                  </a:cxn>
                  <a:cxn ang="0">
                    <a:pos x="683" y="425"/>
                  </a:cxn>
                  <a:cxn ang="0">
                    <a:pos x="719" y="474"/>
                  </a:cxn>
                  <a:cxn ang="0">
                    <a:pos x="795" y="412"/>
                  </a:cxn>
                  <a:cxn ang="0">
                    <a:pos x="900" y="662"/>
                  </a:cxn>
                  <a:cxn ang="0">
                    <a:pos x="886" y="780"/>
                  </a:cxn>
                  <a:cxn ang="0">
                    <a:pos x="906" y="935"/>
                  </a:cxn>
                  <a:cxn ang="0">
                    <a:pos x="865" y="1102"/>
                  </a:cxn>
                  <a:cxn ang="0">
                    <a:pos x="802" y="1144"/>
                  </a:cxn>
                  <a:cxn ang="0">
                    <a:pos x="830" y="1199"/>
                  </a:cxn>
                  <a:cxn ang="0">
                    <a:pos x="599" y="1297"/>
                  </a:cxn>
                  <a:cxn ang="0">
                    <a:pos x="320" y="1345"/>
                  </a:cxn>
                  <a:cxn ang="0">
                    <a:pos x="55" y="1450"/>
                  </a:cxn>
                </a:cxnLst>
                <a:rect l="0" t="0" r="r" b="b"/>
                <a:pathLst>
                  <a:path w="906" h="1450">
                    <a:moveTo>
                      <a:pt x="55" y="1450"/>
                    </a:moveTo>
                    <a:lnTo>
                      <a:pt x="0" y="1241"/>
                    </a:lnTo>
                    <a:lnTo>
                      <a:pt x="97" y="1144"/>
                    </a:lnTo>
                    <a:lnTo>
                      <a:pt x="195" y="1130"/>
                    </a:lnTo>
                    <a:lnTo>
                      <a:pt x="90" y="328"/>
                    </a:lnTo>
                    <a:lnTo>
                      <a:pt x="223" y="293"/>
                    </a:lnTo>
                    <a:lnTo>
                      <a:pt x="195" y="258"/>
                    </a:lnTo>
                    <a:lnTo>
                      <a:pt x="237" y="195"/>
                    </a:lnTo>
                    <a:lnTo>
                      <a:pt x="209" y="153"/>
                    </a:lnTo>
                    <a:lnTo>
                      <a:pt x="243" y="83"/>
                    </a:lnTo>
                    <a:lnTo>
                      <a:pt x="362" y="111"/>
                    </a:lnTo>
                    <a:lnTo>
                      <a:pt x="426" y="28"/>
                    </a:lnTo>
                    <a:lnTo>
                      <a:pt x="502" y="0"/>
                    </a:lnTo>
                    <a:lnTo>
                      <a:pt x="551" y="42"/>
                    </a:lnTo>
                    <a:lnTo>
                      <a:pt x="460" y="56"/>
                    </a:lnTo>
                    <a:lnTo>
                      <a:pt x="404" y="175"/>
                    </a:lnTo>
                    <a:lnTo>
                      <a:pt x="320" y="209"/>
                    </a:lnTo>
                    <a:lnTo>
                      <a:pt x="328" y="230"/>
                    </a:lnTo>
                    <a:lnTo>
                      <a:pt x="418" y="314"/>
                    </a:lnTo>
                    <a:lnTo>
                      <a:pt x="467" y="306"/>
                    </a:lnTo>
                    <a:lnTo>
                      <a:pt x="495" y="362"/>
                    </a:lnTo>
                    <a:lnTo>
                      <a:pt x="551" y="362"/>
                    </a:lnTo>
                    <a:lnTo>
                      <a:pt x="641" y="446"/>
                    </a:lnTo>
                    <a:lnTo>
                      <a:pt x="683" y="425"/>
                    </a:lnTo>
                    <a:lnTo>
                      <a:pt x="719" y="474"/>
                    </a:lnTo>
                    <a:lnTo>
                      <a:pt x="795" y="412"/>
                    </a:lnTo>
                    <a:lnTo>
                      <a:pt x="900" y="662"/>
                    </a:lnTo>
                    <a:lnTo>
                      <a:pt x="886" y="780"/>
                    </a:lnTo>
                    <a:lnTo>
                      <a:pt x="906" y="935"/>
                    </a:lnTo>
                    <a:lnTo>
                      <a:pt x="865" y="1102"/>
                    </a:lnTo>
                    <a:lnTo>
                      <a:pt x="802" y="1144"/>
                    </a:lnTo>
                    <a:lnTo>
                      <a:pt x="830" y="1199"/>
                    </a:lnTo>
                    <a:lnTo>
                      <a:pt x="599" y="1297"/>
                    </a:lnTo>
                    <a:lnTo>
                      <a:pt x="320" y="1345"/>
                    </a:lnTo>
                    <a:lnTo>
                      <a:pt x="55" y="1450"/>
                    </a:lnTo>
                    <a:close/>
                  </a:path>
                </a:pathLst>
              </a:custGeom>
              <a:solidFill>
                <a:srgbClr val="666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3" name="Freeform 211"/>
              <p:cNvSpPr>
                <a:spLocks/>
              </p:cNvSpPr>
              <p:nvPr/>
            </p:nvSpPr>
            <p:spPr bwMode="auto">
              <a:xfrm>
                <a:off x="4477" y="2949"/>
                <a:ext cx="454" cy="725"/>
              </a:xfrm>
              <a:custGeom>
                <a:avLst/>
                <a:gdLst/>
                <a:ahLst/>
                <a:cxnLst>
                  <a:cxn ang="0">
                    <a:pos x="55" y="1449"/>
                  </a:cxn>
                  <a:cxn ang="0">
                    <a:pos x="0" y="1240"/>
                  </a:cxn>
                  <a:cxn ang="0">
                    <a:pos x="97" y="1143"/>
                  </a:cxn>
                  <a:cxn ang="0">
                    <a:pos x="195" y="1129"/>
                  </a:cxn>
                  <a:cxn ang="0">
                    <a:pos x="91" y="327"/>
                  </a:cxn>
                  <a:cxn ang="0">
                    <a:pos x="223" y="293"/>
                  </a:cxn>
                  <a:cxn ang="0">
                    <a:pos x="195" y="257"/>
                  </a:cxn>
                  <a:cxn ang="0">
                    <a:pos x="237" y="195"/>
                  </a:cxn>
                  <a:cxn ang="0">
                    <a:pos x="209" y="153"/>
                  </a:cxn>
                  <a:cxn ang="0">
                    <a:pos x="244" y="84"/>
                  </a:cxn>
                  <a:cxn ang="0">
                    <a:pos x="363" y="111"/>
                  </a:cxn>
                  <a:cxn ang="0">
                    <a:pos x="426" y="28"/>
                  </a:cxn>
                  <a:cxn ang="0">
                    <a:pos x="503" y="0"/>
                  </a:cxn>
                  <a:cxn ang="0">
                    <a:pos x="551" y="42"/>
                  </a:cxn>
                  <a:cxn ang="0">
                    <a:pos x="461" y="56"/>
                  </a:cxn>
                  <a:cxn ang="0">
                    <a:pos x="405" y="174"/>
                  </a:cxn>
                  <a:cxn ang="0">
                    <a:pos x="322" y="209"/>
                  </a:cxn>
                  <a:cxn ang="0">
                    <a:pos x="328" y="229"/>
                  </a:cxn>
                  <a:cxn ang="0">
                    <a:pos x="419" y="313"/>
                  </a:cxn>
                  <a:cxn ang="0">
                    <a:pos x="467" y="307"/>
                  </a:cxn>
                  <a:cxn ang="0">
                    <a:pos x="495" y="362"/>
                  </a:cxn>
                  <a:cxn ang="0">
                    <a:pos x="551" y="362"/>
                  </a:cxn>
                  <a:cxn ang="0">
                    <a:pos x="642" y="446"/>
                  </a:cxn>
                  <a:cxn ang="0">
                    <a:pos x="684" y="424"/>
                  </a:cxn>
                  <a:cxn ang="0">
                    <a:pos x="719" y="474"/>
                  </a:cxn>
                  <a:cxn ang="0">
                    <a:pos x="796" y="411"/>
                  </a:cxn>
                  <a:cxn ang="0">
                    <a:pos x="900" y="661"/>
                  </a:cxn>
                  <a:cxn ang="0">
                    <a:pos x="886" y="780"/>
                  </a:cxn>
                  <a:cxn ang="0">
                    <a:pos x="907" y="934"/>
                  </a:cxn>
                  <a:cxn ang="0">
                    <a:pos x="866" y="1101"/>
                  </a:cxn>
                  <a:cxn ang="0">
                    <a:pos x="802" y="1143"/>
                  </a:cxn>
                  <a:cxn ang="0">
                    <a:pos x="830" y="1198"/>
                  </a:cxn>
                  <a:cxn ang="0">
                    <a:pos x="601" y="1296"/>
                  </a:cxn>
                  <a:cxn ang="0">
                    <a:pos x="322" y="1345"/>
                  </a:cxn>
                  <a:cxn ang="0">
                    <a:pos x="55" y="1449"/>
                  </a:cxn>
                </a:cxnLst>
                <a:rect l="0" t="0" r="r" b="b"/>
                <a:pathLst>
                  <a:path w="907" h="1449">
                    <a:moveTo>
                      <a:pt x="55" y="1449"/>
                    </a:moveTo>
                    <a:lnTo>
                      <a:pt x="0" y="1240"/>
                    </a:lnTo>
                    <a:lnTo>
                      <a:pt x="97" y="1143"/>
                    </a:lnTo>
                    <a:lnTo>
                      <a:pt x="195" y="1129"/>
                    </a:lnTo>
                    <a:lnTo>
                      <a:pt x="91" y="327"/>
                    </a:lnTo>
                    <a:lnTo>
                      <a:pt x="223" y="293"/>
                    </a:lnTo>
                    <a:lnTo>
                      <a:pt x="195" y="257"/>
                    </a:lnTo>
                    <a:lnTo>
                      <a:pt x="237" y="195"/>
                    </a:lnTo>
                    <a:lnTo>
                      <a:pt x="209" y="153"/>
                    </a:lnTo>
                    <a:lnTo>
                      <a:pt x="244" y="84"/>
                    </a:lnTo>
                    <a:lnTo>
                      <a:pt x="363" y="111"/>
                    </a:lnTo>
                    <a:lnTo>
                      <a:pt x="426" y="28"/>
                    </a:lnTo>
                    <a:lnTo>
                      <a:pt x="503" y="0"/>
                    </a:lnTo>
                    <a:lnTo>
                      <a:pt x="551" y="42"/>
                    </a:lnTo>
                    <a:lnTo>
                      <a:pt x="461" y="56"/>
                    </a:lnTo>
                    <a:lnTo>
                      <a:pt x="405" y="174"/>
                    </a:lnTo>
                    <a:lnTo>
                      <a:pt x="322" y="209"/>
                    </a:lnTo>
                    <a:lnTo>
                      <a:pt x="328" y="229"/>
                    </a:lnTo>
                    <a:lnTo>
                      <a:pt x="419" y="313"/>
                    </a:lnTo>
                    <a:lnTo>
                      <a:pt x="467" y="307"/>
                    </a:lnTo>
                    <a:lnTo>
                      <a:pt x="495" y="362"/>
                    </a:lnTo>
                    <a:lnTo>
                      <a:pt x="551" y="362"/>
                    </a:lnTo>
                    <a:lnTo>
                      <a:pt x="642" y="446"/>
                    </a:lnTo>
                    <a:lnTo>
                      <a:pt x="684" y="424"/>
                    </a:lnTo>
                    <a:lnTo>
                      <a:pt x="719" y="474"/>
                    </a:lnTo>
                    <a:lnTo>
                      <a:pt x="796" y="411"/>
                    </a:lnTo>
                    <a:lnTo>
                      <a:pt x="900" y="661"/>
                    </a:lnTo>
                    <a:lnTo>
                      <a:pt x="886" y="780"/>
                    </a:lnTo>
                    <a:lnTo>
                      <a:pt x="907" y="934"/>
                    </a:lnTo>
                    <a:lnTo>
                      <a:pt x="866" y="1101"/>
                    </a:lnTo>
                    <a:lnTo>
                      <a:pt x="802" y="1143"/>
                    </a:lnTo>
                    <a:lnTo>
                      <a:pt x="830" y="1198"/>
                    </a:lnTo>
                    <a:lnTo>
                      <a:pt x="601" y="1296"/>
                    </a:lnTo>
                    <a:lnTo>
                      <a:pt x="322" y="1345"/>
                    </a:lnTo>
                    <a:lnTo>
                      <a:pt x="55" y="1449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4" name="Freeform 212"/>
              <p:cNvSpPr>
                <a:spLocks/>
              </p:cNvSpPr>
              <p:nvPr/>
            </p:nvSpPr>
            <p:spPr bwMode="auto">
              <a:xfrm>
                <a:off x="1730" y="2259"/>
                <a:ext cx="754" cy="722"/>
              </a:xfrm>
              <a:custGeom>
                <a:avLst/>
                <a:gdLst/>
                <a:ahLst/>
                <a:cxnLst>
                  <a:cxn ang="0">
                    <a:pos x="942" y="1102"/>
                  </a:cxn>
                  <a:cxn ang="0">
                    <a:pos x="886" y="1060"/>
                  </a:cxn>
                  <a:cxn ang="0">
                    <a:pos x="824" y="1228"/>
                  </a:cxn>
                  <a:cxn ang="0">
                    <a:pos x="726" y="1444"/>
                  </a:cxn>
                  <a:cxn ang="0">
                    <a:pos x="649" y="1444"/>
                  </a:cxn>
                  <a:cxn ang="0">
                    <a:pos x="454" y="1297"/>
                  </a:cxn>
                  <a:cxn ang="0">
                    <a:pos x="308" y="1291"/>
                  </a:cxn>
                  <a:cxn ang="0">
                    <a:pos x="153" y="1319"/>
                  </a:cxn>
                  <a:cxn ang="0">
                    <a:pos x="0" y="1263"/>
                  </a:cxn>
                  <a:cxn ang="0">
                    <a:pos x="216" y="1150"/>
                  </a:cxn>
                  <a:cxn ang="0">
                    <a:pos x="308" y="963"/>
                  </a:cxn>
                  <a:cxn ang="0">
                    <a:pos x="139" y="983"/>
                  </a:cxn>
                  <a:cxn ang="0">
                    <a:pos x="209" y="879"/>
                  </a:cxn>
                  <a:cxn ang="0">
                    <a:pos x="188" y="754"/>
                  </a:cxn>
                  <a:cxn ang="0">
                    <a:pos x="531" y="440"/>
                  </a:cxn>
                  <a:cxn ang="0">
                    <a:pos x="691" y="461"/>
                  </a:cxn>
                  <a:cxn ang="0">
                    <a:pos x="914" y="279"/>
                  </a:cxn>
                  <a:cxn ang="0">
                    <a:pos x="935" y="140"/>
                  </a:cxn>
                  <a:cxn ang="0">
                    <a:pos x="1047" y="126"/>
                  </a:cxn>
                  <a:cxn ang="0">
                    <a:pos x="1242" y="133"/>
                  </a:cxn>
                  <a:cxn ang="0">
                    <a:pos x="1507" y="119"/>
                  </a:cxn>
                  <a:cxn ang="0">
                    <a:pos x="1361" y="314"/>
                  </a:cxn>
                  <a:cxn ang="0">
                    <a:pos x="1298" y="398"/>
                  </a:cxn>
                  <a:cxn ang="0">
                    <a:pos x="1095" y="607"/>
                  </a:cxn>
                  <a:cxn ang="0">
                    <a:pos x="998" y="587"/>
                  </a:cxn>
                  <a:cxn ang="0">
                    <a:pos x="1194" y="830"/>
                  </a:cxn>
                  <a:cxn ang="0">
                    <a:pos x="1145" y="858"/>
                  </a:cxn>
                  <a:cxn ang="0">
                    <a:pos x="935" y="823"/>
                  </a:cxn>
                  <a:cxn ang="0">
                    <a:pos x="1039" y="872"/>
                  </a:cxn>
                  <a:cxn ang="0">
                    <a:pos x="1033" y="949"/>
                  </a:cxn>
                  <a:cxn ang="0">
                    <a:pos x="1033" y="997"/>
                  </a:cxn>
                  <a:cxn ang="0">
                    <a:pos x="1061" y="1060"/>
                  </a:cxn>
                </a:cxnLst>
                <a:rect l="0" t="0" r="r" b="b"/>
                <a:pathLst>
                  <a:path w="1507" h="1444">
                    <a:moveTo>
                      <a:pt x="1019" y="1088"/>
                    </a:moveTo>
                    <a:lnTo>
                      <a:pt x="942" y="1102"/>
                    </a:lnTo>
                    <a:lnTo>
                      <a:pt x="914" y="1053"/>
                    </a:lnTo>
                    <a:lnTo>
                      <a:pt x="886" y="1060"/>
                    </a:lnTo>
                    <a:lnTo>
                      <a:pt x="907" y="1123"/>
                    </a:lnTo>
                    <a:lnTo>
                      <a:pt x="824" y="1228"/>
                    </a:lnTo>
                    <a:lnTo>
                      <a:pt x="788" y="1395"/>
                    </a:lnTo>
                    <a:lnTo>
                      <a:pt x="726" y="1444"/>
                    </a:lnTo>
                    <a:lnTo>
                      <a:pt x="705" y="1402"/>
                    </a:lnTo>
                    <a:lnTo>
                      <a:pt x="649" y="1444"/>
                    </a:lnTo>
                    <a:lnTo>
                      <a:pt x="587" y="1430"/>
                    </a:lnTo>
                    <a:lnTo>
                      <a:pt x="454" y="1297"/>
                    </a:lnTo>
                    <a:lnTo>
                      <a:pt x="335" y="1374"/>
                    </a:lnTo>
                    <a:lnTo>
                      <a:pt x="308" y="1291"/>
                    </a:lnTo>
                    <a:lnTo>
                      <a:pt x="244" y="1305"/>
                    </a:lnTo>
                    <a:lnTo>
                      <a:pt x="153" y="1319"/>
                    </a:lnTo>
                    <a:lnTo>
                      <a:pt x="97" y="1242"/>
                    </a:lnTo>
                    <a:lnTo>
                      <a:pt x="0" y="1263"/>
                    </a:lnTo>
                    <a:lnTo>
                      <a:pt x="0" y="1200"/>
                    </a:lnTo>
                    <a:lnTo>
                      <a:pt x="216" y="1150"/>
                    </a:lnTo>
                    <a:lnTo>
                      <a:pt x="195" y="1123"/>
                    </a:lnTo>
                    <a:lnTo>
                      <a:pt x="308" y="963"/>
                    </a:lnTo>
                    <a:lnTo>
                      <a:pt x="216" y="893"/>
                    </a:lnTo>
                    <a:lnTo>
                      <a:pt x="139" y="983"/>
                    </a:lnTo>
                    <a:lnTo>
                      <a:pt x="139" y="927"/>
                    </a:lnTo>
                    <a:lnTo>
                      <a:pt x="209" y="879"/>
                    </a:lnTo>
                    <a:lnTo>
                      <a:pt x="175" y="837"/>
                    </a:lnTo>
                    <a:lnTo>
                      <a:pt x="188" y="754"/>
                    </a:lnTo>
                    <a:lnTo>
                      <a:pt x="412" y="663"/>
                    </a:lnTo>
                    <a:lnTo>
                      <a:pt x="531" y="440"/>
                    </a:lnTo>
                    <a:lnTo>
                      <a:pt x="593" y="405"/>
                    </a:lnTo>
                    <a:lnTo>
                      <a:pt x="691" y="461"/>
                    </a:lnTo>
                    <a:lnTo>
                      <a:pt x="719" y="384"/>
                    </a:lnTo>
                    <a:lnTo>
                      <a:pt x="914" y="279"/>
                    </a:lnTo>
                    <a:lnTo>
                      <a:pt x="928" y="237"/>
                    </a:lnTo>
                    <a:lnTo>
                      <a:pt x="935" y="140"/>
                    </a:lnTo>
                    <a:lnTo>
                      <a:pt x="991" y="126"/>
                    </a:lnTo>
                    <a:lnTo>
                      <a:pt x="1047" y="126"/>
                    </a:lnTo>
                    <a:lnTo>
                      <a:pt x="1131" y="50"/>
                    </a:lnTo>
                    <a:lnTo>
                      <a:pt x="1242" y="133"/>
                    </a:lnTo>
                    <a:lnTo>
                      <a:pt x="1347" y="0"/>
                    </a:lnTo>
                    <a:lnTo>
                      <a:pt x="1507" y="119"/>
                    </a:lnTo>
                    <a:lnTo>
                      <a:pt x="1389" y="272"/>
                    </a:lnTo>
                    <a:lnTo>
                      <a:pt x="1361" y="314"/>
                    </a:lnTo>
                    <a:lnTo>
                      <a:pt x="1326" y="265"/>
                    </a:lnTo>
                    <a:lnTo>
                      <a:pt x="1298" y="398"/>
                    </a:lnTo>
                    <a:lnTo>
                      <a:pt x="1145" y="587"/>
                    </a:lnTo>
                    <a:lnTo>
                      <a:pt x="1095" y="607"/>
                    </a:lnTo>
                    <a:lnTo>
                      <a:pt x="1075" y="573"/>
                    </a:lnTo>
                    <a:lnTo>
                      <a:pt x="998" y="587"/>
                    </a:lnTo>
                    <a:lnTo>
                      <a:pt x="1047" y="740"/>
                    </a:lnTo>
                    <a:lnTo>
                      <a:pt x="1194" y="830"/>
                    </a:lnTo>
                    <a:lnTo>
                      <a:pt x="1180" y="865"/>
                    </a:lnTo>
                    <a:lnTo>
                      <a:pt x="1145" y="858"/>
                    </a:lnTo>
                    <a:lnTo>
                      <a:pt x="963" y="782"/>
                    </a:lnTo>
                    <a:lnTo>
                      <a:pt x="935" y="823"/>
                    </a:lnTo>
                    <a:lnTo>
                      <a:pt x="1025" y="830"/>
                    </a:lnTo>
                    <a:lnTo>
                      <a:pt x="1039" y="872"/>
                    </a:lnTo>
                    <a:lnTo>
                      <a:pt x="1005" y="893"/>
                    </a:lnTo>
                    <a:lnTo>
                      <a:pt x="1033" y="949"/>
                    </a:lnTo>
                    <a:lnTo>
                      <a:pt x="1208" y="997"/>
                    </a:lnTo>
                    <a:lnTo>
                      <a:pt x="1033" y="997"/>
                    </a:lnTo>
                    <a:lnTo>
                      <a:pt x="1005" y="1032"/>
                    </a:lnTo>
                    <a:lnTo>
                      <a:pt x="1061" y="1060"/>
                    </a:lnTo>
                    <a:lnTo>
                      <a:pt x="1019" y="1088"/>
                    </a:lnTo>
                    <a:close/>
                  </a:path>
                </a:pathLst>
              </a:custGeom>
              <a:solidFill>
                <a:srgbClr val="666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5" name="Freeform 213"/>
              <p:cNvSpPr>
                <a:spLocks/>
              </p:cNvSpPr>
              <p:nvPr/>
            </p:nvSpPr>
            <p:spPr bwMode="auto">
              <a:xfrm>
                <a:off x="1731" y="2259"/>
                <a:ext cx="754" cy="722"/>
              </a:xfrm>
              <a:custGeom>
                <a:avLst/>
                <a:gdLst/>
                <a:ahLst/>
                <a:cxnLst>
                  <a:cxn ang="0">
                    <a:pos x="942" y="1101"/>
                  </a:cxn>
                  <a:cxn ang="0">
                    <a:pos x="886" y="1059"/>
                  </a:cxn>
                  <a:cxn ang="0">
                    <a:pos x="823" y="1227"/>
                  </a:cxn>
                  <a:cxn ang="0">
                    <a:pos x="725" y="1443"/>
                  </a:cxn>
                  <a:cxn ang="0">
                    <a:pos x="649" y="1443"/>
                  </a:cxn>
                  <a:cxn ang="0">
                    <a:pos x="454" y="1297"/>
                  </a:cxn>
                  <a:cxn ang="0">
                    <a:pos x="307" y="1290"/>
                  </a:cxn>
                  <a:cxn ang="0">
                    <a:pos x="153" y="1318"/>
                  </a:cxn>
                  <a:cxn ang="0">
                    <a:pos x="0" y="1262"/>
                  </a:cxn>
                  <a:cxn ang="0">
                    <a:pos x="215" y="1150"/>
                  </a:cxn>
                  <a:cxn ang="0">
                    <a:pos x="307" y="962"/>
                  </a:cxn>
                  <a:cxn ang="0">
                    <a:pos x="139" y="983"/>
                  </a:cxn>
                  <a:cxn ang="0">
                    <a:pos x="209" y="878"/>
                  </a:cxn>
                  <a:cxn ang="0">
                    <a:pos x="187" y="753"/>
                  </a:cxn>
                  <a:cxn ang="0">
                    <a:pos x="530" y="440"/>
                  </a:cxn>
                  <a:cxn ang="0">
                    <a:pos x="691" y="460"/>
                  </a:cxn>
                  <a:cxn ang="0">
                    <a:pos x="914" y="279"/>
                  </a:cxn>
                  <a:cxn ang="0">
                    <a:pos x="934" y="140"/>
                  </a:cxn>
                  <a:cxn ang="0">
                    <a:pos x="1046" y="126"/>
                  </a:cxn>
                  <a:cxn ang="0">
                    <a:pos x="1242" y="132"/>
                  </a:cxn>
                  <a:cxn ang="0">
                    <a:pos x="1507" y="118"/>
                  </a:cxn>
                  <a:cxn ang="0">
                    <a:pos x="1360" y="313"/>
                  </a:cxn>
                  <a:cxn ang="0">
                    <a:pos x="1298" y="398"/>
                  </a:cxn>
                  <a:cxn ang="0">
                    <a:pos x="1095" y="607"/>
                  </a:cxn>
                  <a:cxn ang="0">
                    <a:pos x="998" y="586"/>
                  </a:cxn>
                  <a:cxn ang="0">
                    <a:pos x="1193" y="830"/>
                  </a:cxn>
                  <a:cxn ang="0">
                    <a:pos x="1144" y="858"/>
                  </a:cxn>
                  <a:cxn ang="0">
                    <a:pos x="934" y="822"/>
                  </a:cxn>
                  <a:cxn ang="0">
                    <a:pos x="1040" y="872"/>
                  </a:cxn>
                  <a:cxn ang="0">
                    <a:pos x="1032" y="948"/>
                  </a:cxn>
                  <a:cxn ang="0">
                    <a:pos x="1032" y="997"/>
                  </a:cxn>
                  <a:cxn ang="0">
                    <a:pos x="1060" y="1059"/>
                  </a:cxn>
                </a:cxnLst>
                <a:rect l="0" t="0" r="r" b="b"/>
                <a:pathLst>
                  <a:path w="1507" h="1443">
                    <a:moveTo>
                      <a:pt x="1018" y="1087"/>
                    </a:moveTo>
                    <a:lnTo>
                      <a:pt x="942" y="1101"/>
                    </a:lnTo>
                    <a:lnTo>
                      <a:pt x="914" y="1053"/>
                    </a:lnTo>
                    <a:lnTo>
                      <a:pt x="886" y="1059"/>
                    </a:lnTo>
                    <a:lnTo>
                      <a:pt x="906" y="1123"/>
                    </a:lnTo>
                    <a:lnTo>
                      <a:pt x="823" y="1227"/>
                    </a:lnTo>
                    <a:lnTo>
                      <a:pt x="788" y="1395"/>
                    </a:lnTo>
                    <a:lnTo>
                      <a:pt x="725" y="1443"/>
                    </a:lnTo>
                    <a:lnTo>
                      <a:pt x="705" y="1401"/>
                    </a:lnTo>
                    <a:lnTo>
                      <a:pt x="649" y="1443"/>
                    </a:lnTo>
                    <a:lnTo>
                      <a:pt x="586" y="1429"/>
                    </a:lnTo>
                    <a:lnTo>
                      <a:pt x="454" y="1297"/>
                    </a:lnTo>
                    <a:lnTo>
                      <a:pt x="334" y="1373"/>
                    </a:lnTo>
                    <a:lnTo>
                      <a:pt x="307" y="1290"/>
                    </a:lnTo>
                    <a:lnTo>
                      <a:pt x="244" y="1304"/>
                    </a:lnTo>
                    <a:lnTo>
                      <a:pt x="153" y="1318"/>
                    </a:lnTo>
                    <a:lnTo>
                      <a:pt x="97" y="1241"/>
                    </a:lnTo>
                    <a:lnTo>
                      <a:pt x="0" y="1262"/>
                    </a:lnTo>
                    <a:lnTo>
                      <a:pt x="0" y="1199"/>
                    </a:lnTo>
                    <a:lnTo>
                      <a:pt x="215" y="1150"/>
                    </a:lnTo>
                    <a:lnTo>
                      <a:pt x="195" y="1123"/>
                    </a:lnTo>
                    <a:lnTo>
                      <a:pt x="307" y="962"/>
                    </a:lnTo>
                    <a:lnTo>
                      <a:pt x="215" y="892"/>
                    </a:lnTo>
                    <a:lnTo>
                      <a:pt x="139" y="983"/>
                    </a:lnTo>
                    <a:lnTo>
                      <a:pt x="139" y="928"/>
                    </a:lnTo>
                    <a:lnTo>
                      <a:pt x="209" y="878"/>
                    </a:lnTo>
                    <a:lnTo>
                      <a:pt x="174" y="836"/>
                    </a:lnTo>
                    <a:lnTo>
                      <a:pt x="187" y="753"/>
                    </a:lnTo>
                    <a:lnTo>
                      <a:pt x="412" y="663"/>
                    </a:lnTo>
                    <a:lnTo>
                      <a:pt x="530" y="440"/>
                    </a:lnTo>
                    <a:lnTo>
                      <a:pt x="593" y="404"/>
                    </a:lnTo>
                    <a:lnTo>
                      <a:pt x="691" y="460"/>
                    </a:lnTo>
                    <a:lnTo>
                      <a:pt x="719" y="384"/>
                    </a:lnTo>
                    <a:lnTo>
                      <a:pt x="914" y="279"/>
                    </a:lnTo>
                    <a:lnTo>
                      <a:pt x="928" y="237"/>
                    </a:lnTo>
                    <a:lnTo>
                      <a:pt x="934" y="140"/>
                    </a:lnTo>
                    <a:lnTo>
                      <a:pt x="990" y="126"/>
                    </a:lnTo>
                    <a:lnTo>
                      <a:pt x="1046" y="126"/>
                    </a:lnTo>
                    <a:lnTo>
                      <a:pt x="1130" y="49"/>
                    </a:lnTo>
                    <a:lnTo>
                      <a:pt x="1242" y="132"/>
                    </a:lnTo>
                    <a:lnTo>
                      <a:pt x="1346" y="0"/>
                    </a:lnTo>
                    <a:lnTo>
                      <a:pt x="1507" y="118"/>
                    </a:lnTo>
                    <a:lnTo>
                      <a:pt x="1388" y="271"/>
                    </a:lnTo>
                    <a:lnTo>
                      <a:pt x="1360" y="313"/>
                    </a:lnTo>
                    <a:lnTo>
                      <a:pt x="1326" y="265"/>
                    </a:lnTo>
                    <a:lnTo>
                      <a:pt x="1298" y="398"/>
                    </a:lnTo>
                    <a:lnTo>
                      <a:pt x="1144" y="586"/>
                    </a:lnTo>
                    <a:lnTo>
                      <a:pt x="1095" y="607"/>
                    </a:lnTo>
                    <a:lnTo>
                      <a:pt x="1074" y="572"/>
                    </a:lnTo>
                    <a:lnTo>
                      <a:pt x="998" y="586"/>
                    </a:lnTo>
                    <a:lnTo>
                      <a:pt x="1046" y="739"/>
                    </a:lnTo>
                    <a:lnTo>
                      <a:pt x="1193" y="830"/>
                    </a:lnTo>
                    <a:lnTo>
                      <a:pt x="1179" y="864"/>
                    </a:lnTo>
                    <a:lnTo>
                      <a:pt x="1144" y="858"/>
                    </a:lnTo>
                    <a:lnTo>
                      <a:pt x="962" y="781"/>
                    </a:lnTo>
                    <a:lnTo>
                      <a:pt x="934" y="822"/>
                    </a:lnTo>
                    <a:lnTo>
                      <a:pt x="1026" y="830"/>
                    </a:lnTo>
                    <a:lnTo>
                      <a:pt x="1040" y="872"/>
                    </a:lnTo>
                    <a:lnTo>
                      <a:pt x="1004" y="892"/>
                    </a:lnTo>
                    <a:lnTo>
                      <a:pt x="1032" y="948"/>
                    </a:lnTo>
                    <a:lnTo>
                      <a:pt x="1207" y="997"/>
                    </a:lnTo>
                    <a:lnTo>
                      <a:pt x="1032" y="997"/>
                    </a:lnTo>
                    <a:lnTo>
                      <a:pt x="1004" y="1031"/>
                    </a:lnTo>
                    <a:lnTo>
                      <a:pt x="1060" y="1059"/>
                    </a:lnTo>
                    <a:lnTo>
                      <a:pt x="1018" y="1087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6" name="Freeform 214"/>
              <p:cNvSpPr>
                <a:spLocks/>
              </p:cNvSpPr>
              <p:nvPr/>
            </p:nvSpPr>
            <p:spPr bwMode="auto">
              <a:xfrm>
                <a:off x="3583" y="5033"/>
                <a:ext cx="643" cy="238"/>
              </a:xfrm>
              <a:custGeom>
                <a:avLst/>
                <a:gdLst/>
                <a:ahLst/>
                <a:cxnLst>
                  <a:cxn ang="0">
                    <a:pos x="153" y="475"/>
                  </a:cxn>
                  <a:cxn ang="0">
                    <a:pos x="62" y="433"/>
                  </a:cxn>
                  <a:cxn ang="0">
                    <a:pos x="0" y="320"/>
                  </a:cxn>
                  <a:cxn ang="0">
                    <a:pos x="42" y="147"/>
                  </a:cxn>
                  <a:cxn ang="0">
                    <a:pos x="153" y="83"/>
                  </a:cxn>
                  <a:cxn ang="0">
                    <a:pos x="195" y="0"/>
                  </a:cxn>
                  <a:cxn ang="0">
                    <a:pos x="230" y="83"/>
                  </a:cxn>
                  <a:cxn ang="0">
                    <a:pos x="628" y="28"/>
                  </a:cxn>
                  <a:cxn ang="0">
                    <a:pos x="635" y="69"/>
                  </a:cxn>
                  <a:cxn ang="0">
                    <a:pos x="795" y="125"/>
                  </a:cxn>
                  <a:cxn ang="0">
                    <a:pos x="976" y="139"/>
                  </a:cxn>
                  <a:cxn ang="0">
                    <a:pos x="1130" y="63"/>
                  </a:cxn>
                  <a:cxn ang="0">
                    <a:pos x="1187" y="125"/>
                  </a:cxn>
                  <a:cxn ang="0">
                    <a:pos x="1207" y="174"/>
                  </a:cxn>
                  <a:cxn ang="0">
                    <a:pos x="1284" y="209"/>
                  </a:cxn>
                  <a:cxn ang="0">
                    <a:pos x="1257" y="306"/>
                  </a:cxn>
                  <a:cxn ang="0">
                    <a:pos x="1207" y="320"/>
                  </a:cxn>
                  <a:cxn ang="0">
                    <a:pos x="1207" y="370"/>
                  </a:cxn>
                  <a:cxn ang="0">
                    <a:pos x="1179" y="383"/>
                  </a:cxn>
                  <a:cxn ang="0">
                    <a:pos x="1046" y="328"/>
                  </a:cxn>
                  <a:cxn ang="0">
                    <a:pos x="935" y="349"/>
                  </a:cxn>
                  <a:cxn ang="0">
                    <a:pos x="928" y="292"/>
                  </a:cxn>
                  <a:cxn ang="0">
                    <a:pos x="858" y="328"/>
                  </a:cxn>
                  <a:cxn ang="0">
                    <a:pos x="817" y="278"/>
                  </a:cxn>
                  <a:cxn ang="0">
                    <a:pos x="593" y="286"/>
                  </a:cxn>
                  <a:cxn ang="0">
                    <a:pos x="432" y="370"/>
                  </a:cxn>
                  <a:cxn ang="0">
                    <a:pos x="335" y="363"/>
                  </a:cxn>
                  <a:cxn ang="0">
                    <a:pos x="153" y="475"/>
                  </a:cxn>
                </a:cxnLst>
                <a:rect l="0" t="0" r="r" b="b"/>
                <a:pathLst>
                  <a:path w="1284" h="475">
                    <a:moveTo>
                      <a:pt x="153" y="475"/>
                    </a:moveTo>
                    <a:lnTo>
                      <a:pt x="62" y="433"/>
                    </a:lnTo>
                    <a:lnTo>
                      <a:pt x="0" y="320"/>
                    </a:lnTo>
                    <a:lnTo>
                      <a:pt x="42" y="147"/>
                    </a:lnTo>
                    <a:lnTo>
                      <a:pt x="153" y="83"/>
                    </a:lnTo>
                    <a:lnTo>
                      <a:pt x="195" y="0"/>
                    </a:lnTo>
                    <a:lnTo>
                      <a:pt x="230" y="83"/>
                    </a:lnTo>
                    <a:lnTo>
                      <a:pt x="628" y="28"/>
                    </a:lnTo>
                    <a:lnTo>
                      <a:pt x="635" y="69"/>
                    </a:lnTo>
                    <a:lnTo>
                      <a:pt x="795" y="125"/>
                    </a:lnTo>
                    <a:lnTo>
                      <a:pt x="976" y="139"/>
                    </a:lnTo>
                    <a:lnTo>
                      <a:pt x="1130" y="63"/>
                    </a:lnTo>
                    <a:lnTo>
                      <a:pt x="1187" y="125"/>
                    </a:lnTo>
                    <a:lnTo>
                      <a:pt x="1207" y="174"/>
                    </a:lnTo>
                    <a:lnTo>
                      <a:pt x="1284" y="209"/>
                    </a:lnTo>
                    <a:lnTo>
                      <a:pt x="1257" y="306"/>
                    </a:lnTo>
                    <a:lnTo>
                      <a:pt x="1207" y="320"/>
                    </a:lnTo>
                    <a:lnTo>
                      <a:pt x="1207" y="370"/>
                    </a:lnTo>
                    <a:lnTo>
                      <a:pt x="1179" y="383"/>
                    </a:lnTo>
                    <a:lnTo>
                      <a:pt x="1046" y="328"/>
                    </a:lnTo>
                    <a:lnTo>
                      <a:pt x="935" y="349"/>
                    </a:lnTo>
                    <a:lnTo>
                      <a:pt x="928" y="292"/>
                    </a:lnTo>
                    <a:lnTo>
                      <a:pt x="858" y="328"/>
                    </a:lnTo>
                    <a:lnTo>
                      <a:pt x="817" y="278"/>
                    </a:lnTo>
                    <a:lnTo>
                      <a:pt x="593" y="286"/>
                    </a:lnTo>
                    <a:lnTo>
                      <a:pt x="432" y="370"/>
                    </a:lnTo>
                    <a:lnTo>
                      <a:pt x="335" y="363"/>
                    </a:lnTo>
                    <a:lnTo>
                      <a:pt x="153" y="475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7" name="Freeform 215"/>
              <p:cNvSpPr>
                <a:spLocks/>
              </p:cNvSpPr>
              <p:nvPr/>
            </p:nvSpPr>
            <p:spPr bwMode="auto">
              <a:xfrm>
                <a:off x="3583" y="5034"/>
                <a:ext cx="643" cy="237"/>
              </a:xfrm>
              <a:custGeom>
                <a:avLst/>
                <a:gdLst/>
                <a:ahLst/>
                <a:cxnLst>
                  <a:cxn ang="0">
                    <a:pos x="153" y="474"/>
                  </a:cxn>
                  <a:cxn ang="0">
                    <a:pos x="63" y="432"/>
                  </a:cxn>
                  <a:cxn ang="0">
                    <a:pos x="0" y="320"/>
                  </a:cxn>
                  <a:cxn ang="0">
                    <a:pos x="42" y="146"/>
                  </a:cxn>
                  <a:cxn ang="0">
                    <a:pos x="153" y="83"/>
                  </a:cxn>
                  <a:cxn ang="0">
                    <a:pos x="195" y="0"/>
                  </a:cxn>
                  <a:cxn ang="0">
                    <a:pos x="231" y="83"/>
                  </a:cxn>
                  <a:cxn ang="0">
                    <a:pos x="629" y="28"/>
                  </a:cxn>
                  <a:cxn ang="0">
                    <a:pos x="635" y="69"/>
                  </a:cxn>
                  <a:cxn ang="0">
                    <a:pos x="796" y="125"/>
                  </a:cxn>
                  <a:cxn ang="0">
                    <a:pos x="978" y="139"/>
                  </a:cxn>
                  <a:cxn ang="0">
                    <a:pos x="1131" y="62"/>
                  </a:cxn>
                  <a:cxn ang="0">
                    <a:pos x="1187" y="125"/>
                  </a:cxn>
                  <a:cxn ang="0">
                    <a:pos x="1208" y="173"/>
                  </a:cxn>
                  <a:cxn ang="0">
                    <a:pos x="1284" y="209"/>
                  </a:cxn>
                  <a:cxn ang="0">
                    <a:pos x="1257" y="306"/>
                  </a:cxn>
                  <a:cxn ang="0">
                    <a:pos x="1208" y="320"/>
                  </a:cxn>
                  <a:cxn ang="0">
                    <a:pos x="1208" y="370"/>
                  </a:cxn>
                  <a:cxn ang="0">
                    <a:pos x="1180" y="384"/>
                  </a:cxn>
                  <a:cxn ang="0">
                    <a:pos x="1047" y="327"/>
                  </a:cxn>
                  <a:cxn ang="0">
                    <a:pos x="936" y="348"/>
                  </a:cxn>
                  <a:cxn ang="0">
                    <a:pos x="928" y="292"/>
                  </a:cxn>
                  <a:cxn ang="0">
                    <a:pos x="858" y="327"/>
                  </a:cxn>
                  <a:cxn ang="0">
                    <a:pos x="817" y="278"/>
                  </a:cxn>
                  <a:cxn ang="0">
                    <a:pos x="593" y="285"/>
                  </a:cxn>
                  <a:cxn ang="0">
                    <a:pos x="434" y="370"/>
                  </a:cxn>
                  <a:cxn ang="0">
                    <a:pos x="336" y="362"/>
                  </a:cxn>
                  <a:cxn ang="0">
                    <a:pos x="153" y="474"/>
                  </a:cxn>
                </a:cxnLst>
                <a:rect l="0" t="0" r="r" b="b"/>
                <a:pathLst>
                  <a:path w="1284" h="474">
                    <a:moveTo>
                      <a:pt x="153" y="474"/>
                    </a:moveTo>
                    <a:lnTo>
                      <a:pt x="63" y="432"/>
                    </a:lnTo>
                    <a:lnTo>
                      <a:pt x="0" y="320"/>
                    </a:lnTo>
                    <a:lnTo>
                      <a:pt x="42" y="146"/>
                    </a:lnTo>
                    <a:lnTo>
                      <a:pt x="153" y="83"/>
                    </a:lnTo>
                    <a:lnTo>
                      <a:pt x="195" y="0"/>
                    </a:lnTo>
                    <a:lnTo>
                      <a:pt x="231" y="83"/>
                    </a:lnTo>
                    <a:lnTo>
                      <a:pt x="629" y="28"/>
                    </a:lnTo>
                    <a:lnTo>
                      <a:pt x="635" y="69"/>
                    </a:lnTo>
                    <a:lnTo>
                      <a:pt x="796" y="125"/>
                    </a:lnTo>
                    <a:lnTo>
                      <a:pt x="978" y="139"/>
                    </a:lnTo>
                    <a:lnTo>
                      <a:pt x="1131" y="62"/>
                    </a:lnTo>
                    <a:lnTo>
                      <a:pt x="1187" y="125"/>
                    </a:lnTo>
                    <a:lnTo>
                      <a:pt x="1208" y="173"/>
                    </a:lnTo>
                    <a:lnTo>
                      <a:pt x="1284" y="209"/>
                    </a:lnTo>
                    <a:lnTo>
                      <a:pt x="1257" y="306"/>
                    </a:lnTo>
                    <a:lnTo>
                      <a:pt x="1208" y="320"/>
                    </a:lnTo>
                    <a:lnTo>
                      <a:pt x="1208" y="370"/>
                    </a:lnTo>
                    <a:lnTo>
                      <a:pt x="1180" y="384"/>
                    </a:lnTo>
                    <a:lnTo>
                      <a:pt x="1047" y="327"/>
                    </a:lnTo>
                    <a:lnTo>
                      <a:pt x="936" y="348"/>
                    </a:lnTo>
                    <a:lnTo>
                      <a:pt x="928" y="292"/>
                    </a:lnTo>
                    <a:lnTo>
                      <a:pt x="858" y="327"/>
                    </a:lnTo>
                    <a:lnTo>
                      <a:pt x="817" y="278"/>
                    </a:lnTo>
                    <a:lnTo>
                      <a:pt x="593" y="285"/>
                    </a:lnTo>
                    <a:lnTo>
                      <a:pt x="434" y="370"/>
                    </a:lnTo>
                    <a:lnTo>
                      <a:pt x="336" y="362"/>
                    </a:lnTo>
                    <a:lnTo>
                      <a:pt x="153" y="474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8" name="Freeform 216"/>
              <p:cNvSpPr>
                <a:spLocks/>
              </p:cNvSpPr>
              <p:nvPr/>
            </p:nvSpPr>
            <p:spPr bwMode="auto">
              <a:xfrm>
                <a:off x="4058" y="3113"/>
                <a:ext cx="516" cy="770"/>
              </a:xfrm>
              <a:custGeom>
                <a:avLst/>
                <a:gdLst/>
                <a:ahLst/>
                <a:cxnLst>
                  <a:cxn ang="0">
                    <a:pos x="35" y="1296"/>
                  </a:cxn>
                  <a:cxn ang="0">
                    <a:pos x="97" y="1276"/>
                  </a:cxn>
                  <a:cxn ang="0">
                    <a:pos x="133" y="1073"/>
                  </a:cxn>
                  <a:cxn ang="0">
                    <a:pos x="363" y="607"/>
                  </a:cxn>
                  <a:cxn ang="0">
                    <a:pos x="447" y="551"/>
                  </a:cxn>
                  <a:cxn ang="0">
                    <a:pos x="726" y="488"/>
                  </a:cxn>
                  <a:cxn ang="0">
                    <a:pos x="782" y="174"/>
                  </a:cxn>
                  <a:cxn ang="0">
                    <a:pos x="830" y="181"/>
                  </a:cxn>
                  <a:cxn ang="0">
                    <a:pos x="852" y="14"/>
                  </a:cxn>
                  <a:cxn ang="0">
                    <a:pos x="886" y="0"/>
                  </a:cxn>
                  <a:cxn ang="0">
                    <a:pos x="928" y="0"/>
                  </a:cxn>
                  <a:cxn ang="0">
                    <a:pos x="1033" y="802"/>
                  </a:cxn>
                  <a:cxn ang="0">
                    <a:pos x="935" y="816"/>
                  </a:cxn>
                  <a:cxn ang="0">
                    <a:pos x="838" y="913"/>
                  </a:cxn>
                  <a:cxn ang="0">
                    <a:pos x="893" y="1122"/>
                  </a:cxn>
                  <a:cxn ang="0">
                    <a:pos x="788" y="1220"/>
                  </a:cxn>
                  <a:cxn ang="0">
                    <a:pos x="565" y="1226"/>
                  </a:cxn>
                  <a:cxn ang="0">
                    <a:pos x="475" y="1164"/>
                  </a:cxn>
                  <a:cxn ang="0">
                    <a:pos x="370" y="1226"/>
                  </a:cxn>
                  <a:cxn ang="0">
                    <a:pos x="321" y="1317"/>
                  </a:cxn>
                  <a:cxn ang="0">
                    <a:pos x="252" y="1324"/>
                  </a:cxn>
                  <a:cxn ang="0">
                    <a:pos x="258" y="1401"/>
                  </a:cxn>
                  <a:cxn ang="0">
                    <a:pos x="216" y="1408"/>
                  </a:cxn>
                  <a:cxn ang="0">
                    <a:pos x="111" y="1408"/>
                  </a:cxn>
                  <a:cxn ang="0">
                    <a:pos x="49" y="1540"/>
                  </a:cxn>
                  <a:cxn ang="0">
                    <a:pos x="0" y="1324"/>
                  </a:cxn>
                  <a:cxn ang="0">
                    <a:pos x="35" y="1296"/>
                  </a:cxn>
                </a:cxnLst>
                <a:rect l="0" t="0" r="r" b="b"/>
                <a:pathLst>
                  <a:path w="1033" h="1540">
                    <a:moveTo>
                      <a:pt x="35" y="1296"/>
                    </a:moveTo>
                    <a:lnTo>
                      <a:pt x="97" y="1276"/>
                    </a:lnTo>
                    <a:lnTo>
                      <a:pt x="133" y="1073"/>
                    </a:lnTo>
                    <a:lnTo>
                      <a:pt x="363" y="607"/>
                    </a:lnTo>
                    <a:lnTo>
                      <a:pt x="447" y="551"/>
                    </a:lnTo>
                    <a:lnTo>
                      <a:pt x="726" y="488"/>
                    </a:lnTo>
                    <a:lnTo>
                      <a:pt x="782" y="174"/>
                    </a:lnTo>
                    <a:lnTo>
                      <a:pt x="830" y="181"/>
                    </a:lnTo>
                    <a:lnTo>
                      <a:pt x="852" y="14"/>
                    </a:lnTo>
                    <a:lnTo>
                      <a:pt x="886" y="0"/>
                    </a:lnTo>
                    <a:lnTo>
                      <a:pt x="928" y="0"/>
                    </a:lnTo>
                    <a:lnTo>
                      <a:pt x="1033" y="802"/>
                    </a:lnTo>
                    <a:lnTo>
                      <a:pt x="935" y="816"/>
                    </a:lnTo>
                    <a:lnTo>
                      <a:pt x="838" y="913"/>
                    </a:lnTo>
                    <a:lnTo>
                      <a:pt x="893" y="1122"/>
                    </a:lnTo>
                    <a:lnTo>
                      <a:pt x="788" y="1220"/>
                    </a:lnTo>
                    <a:lnTo>
                      <a:pt x="565" y="1226"/>
                    </a:lnTo>
                    <a:lnTo>
                      <a:pt x="475" y="1164"/>
                    </a:lnTo>
                    <a:lnTo>
                      <a:pt x="370" y="1226"/>
                    </a:lnTo>
                    <a:lnTo>
                      <a:pt x="321" y="1317"/>
                    </a:lnTo>
                    <a:lnTo>
                      <a:pt x="252" y="1324"/>
                    </a:lnTo>
                    <a:lnTo>
                      <a:pt x="258" y="1401"/>
                    </a:lnTo>
                    <a:lnTo>
                      <a:pt x="216" y="1408"/>
                    </a:lnTo>
                    <a:lnTo>
                      <a:pt x="111" y="1408"/>
                    </a:lnTo>
                    <a:lnTo>
                      <a:pt x="49" y="1540"/>
                    </a:lnTo>
                    <a:lnTo>
                      <a:pt x="0" y="1324"/>
                    </a:lnTo>
                    <a:lnTo>
                      <a:pt x="35" y="1296"/>
                    </a:lnTo>
                    <a:close/>
                  </a:path>
                </a:pathLst>
              </a:custGeom>
              <a:solidFill>
                <a:srgbClr val="3333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9" name="Freeform 217"/>
              <p:cNvSpPr>
                <a:spLocks/>
              </p:cNvSpPr>
              <p:nvPr/>
            </p:nvSpPr>
            <p:spPr bwMode="auto">
              <a:xfrm>
                <a:off x="4058" y="3113"/>
                <a:ext cx="516" cy="771"/>
              </a:xfrm>
              <a:custGeom>
                <a:avLst/>
                <a:gdLst/>
                <a:ahLst/>
                <a:cxnLst>
                  <a:cxn ang="0">
                    <a:pos x="34" y="1297"/>
                  </a:cxn>
                  <a:cxn ang="0">
                    <a:pos x="97" y="1276"/>
                  </a:cxn>
                  <a:cxn ang="0">
                    <a:pos x="132" y="1074"/>
                  </a:cxn>
                  <a:cxn ang="0">
                    <a:pos x="362" y="607"/>
                  </a:cxn>
                  <a:cxn ang="0">
                    <a:pos x="446" y="551"/>
                  </a:cxn>
                  <a:cxn ang="0">
                    <a:pos x="725" y="489"/>
                  </a:cxn>
                  <a:cxn ang="0">
                    <a:pos x="781" y="175"/>
                  </a:cxn>
                  <a:cxn ang="0">
                    <a:pos x="830" y="181"/>
                  </a:cxn>
                  <a:cxn ang="0">
                    <a:pos x="851" y="14"/>
                  </a:cxn>
                  <a:cxn ang="0">
                    <a:pos x="886" y="0"/>
                  </a:cxn>
                  <a:cxn ang="0">
                    <a:pos x="928" y="0"/>
                  </a:cxn>
                  <a:cxn ang="0">
                    <a:pos x="1032" y="802"/>
                  </a:cxn>
                  <a:cxn ang="0">
                    <a:pos x="934" y="816"/>
                  </a:cxn>
                  <a:cxn ang="0">
                    <a:pos x="837" y="913"/>
                  </a:cxn>
                  <a:cxn ang="0">
                    <a:pos x="892" y="1122"/>
                  </a:cxn>
                  <a:cxn ang="0">
                    <a:pos x="788" y="1220"/>
                  </a:cxn>
                  <a:cxn ang="0">
                    <a:pos x="565" y="1227"/>
                  </a:cxn>
                  <a:cxn ang="0">
                    <a:pos x="474" y="1164"/>
                  </a:cxn>
                  <a:cxn ang="0">
                    <a:pos x="370" y="1227"/>
                  </a:cxn>
                  <a:cxn ang="0">
                    <a:pos x="320" y="1317"/>
                  </a:cxn>
                  <a:cxn ang="0">
                    <a:pos x="251" y="1325"/>
                  </a:cxn>
                  <a:cxn ang="0">
                    <a:pos x="258" y="1402"/>
                  </a:cxn>
                  <a:cxn ang="0">
                    <a:pos x="216" y="1408"/>
                  </a:cxn>
                  <a:cxn ang="0">
                    <a:pos x="111" y="1408"/>
                  </a:cxn>
                  <a:cxn ang="0">
                    <a:pos x="48" y="1541"/>
                  </a:cxn>
                  <a:cxn ang="0">
                    <a:pos x="0" y="1325"/>
                  </a:cxn>
                  <a:cxn ang="0">
                    <a:pos x="34" y="1297"/>
                  </a:cxn>
                </a:cxnLst>
                <a:rect l="0" t="0" r="r" b="b"/>
                <a:pathLst>
                  <a:path w="1032" h="1541">
                    <a:moveTo>
                      <a:pt x="34" y="1297"/>
                    </a:moveTo>
                    <a:lnTo>
                      <a:pt x="97" y="1276"/>
                    </a:lnTo>
                    <a:lnTo>
                      <a:pt x="132" y="1074"/>
                    </a:lnTo>
                    <a:lnTo>
                      <a:pt x="362" y="607"/>
                    </a:lnTo>
                    <a:lnTo>
                      <a:pt x="446" y="551"/>
                    </a:lnTo>
                    <a:lnTo>
                      <a:pt x="725" y="489"/>
                    </a:lnTo>
                    <a:lnTo>
                      <a:pt x="781" y="175"/>
                    </a:lnTo>
                    <a:lnTo>
                      <a:pt x="830" y="181"/>
                    </a:lnTo>
                    <a:lnTo>
                      <a:pt x="851" y="14"/>
                    </a:lnTo>
                    <a:lnTo>
                      <a:pt x="886" y="0"/>
                    </a:lnTo>
                    <a:lnTo>
                      <a:pt x="928" y="0"/>
                    </a:lnTo>
                    <a:lnTo>
                      <a:pt x="1032" y="802"/>
                    </a:lnTo>
                    <a:lnTo>
                      <a:pt x="934" y="816"/>
                    </a:lnTo>
                    <a:lnTo>
                      <a:pt x="837" y="913"/>
                    </a:lnTo>
                    <a:lnTo>
                      <a:pt x="892" y="1122"/>
                    </a:lnTo>
                    <a:lnTo>
                      <a:pt x="788" y="1220"/>
                    </a:lnTo>
                    <a:lnTo>
                      <a:pt x="565" y="1227"/>
                    </a:lnTo>
                    <a:lnTo>
                      <a:pt x="474" y="1164"/>
                    </a:lnTo>
                    <a:lnTo>
                      <a:pt x="370" y="1227"/>
                    </a:lnTo>
                    <a:lnTo>
                      <a:pt x="320" y="1317"/>
                    </a:lnTo>
                    <a:lnTo>
                      <a:pt x="251" y="1325"/>
                    </a:lnTo>
                    <a:lnTo>
                      <a:pt x="258" y="1402"/>
                    </a:lnTo>
                    <a:lnTo>
                      <a:pt x="216" y="1408"/>
                    </a:lnTo>
                    <a:lnTo>
                      <a:pt x="111" y="1408"/>
                    </a:lnTo>
                    <a:lnTo>
                      <a:pt x="48" y="1541"/>
                    </a:lnTo>
                    <a:lnTo>
                      <a:pt x="0" y="1325"/>
                    </a:lnTo>
                    <a:lnTo>
                      <a:pt x="34" y="1297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50" name="Freeform 218"/>
              <p:cNvSpPr>
                <a:spLocks/>
              </p:cNvSpPr>
              <p:nvPr/>
            </p:nvSpPr>
            <p:spPr bwMode="auto">
              <a:xfrm>
                <a:off x="809" y="2398"/>
                <a:ext cx="1082" cy="952"/>
              </a:xfrm>
              <a:custGeom>
                <a:avLst/>
                <a:gdLst/>
                <a:ahLst/>
                <a:cxnLst>
                  <a:cxn ang="0">
                    <a:pos x="112" y="1241"/>
                  </a:cxn>
                  <a:cxn ang="0">
                    <a:pos x="336" y="1095"/>
                  </a:cxn>
                  <a:cxn ang="0">
                    <a:pos x="426" y="614"/>
                  </a:cxn>
                  <a:cxn ang="0">
                    <a:pos x="364" y="517"/>
                  </a:cxn>
                  <a:cxn ang="0">
                    <a:pos x="426" y="405"/>
                  </a:cxn>
                  <a:cxn ang="0">
                    <a:pos x="601" y="370"/>
                  </a:cxn>
                  <a:cxn ang="0">
                    <a:pos x="635" y="224"/>
                  </a:cxn>
                  <a:cxn ang="0">
                    <a:pos x="978" y="280"/>
                  </a:cxn>
                  <a:cxn ang="0">
                    <a:pos x="1181" y="196"/>
                  </a:cxn>
                  <a:cxn ang="0">
                    <a:pos x="1138" y="168"/>
                  </a:cxn>
                  <a:cxn ang="0">
                    <a:pos x="1320" y="77"/>
                  </a:cxn>
                  <a:cxn ang="0">
                    <a:pos x="1571" y="161"/>
                  </a:cxn>
                  <a:cxn ang="0">
                    <a:pos x="1926" y="280"/>
                  </a:cxn>
                  <a:cxn ang="0">
                    <a:pos x="2031" y="475"/>
                  </a:cxn>
                  <a:cxn ang="0">
                    <a:pos x="2052" y="600"/>
                  </a:cxn>
                  <a:cxn ang="0">
                    <a:pos x="1982" y="704"/>
                  </a:cxn>
                  <a:cxn ang="0">
                    <a:pos x="2151" y="684"/>
                  </a:cxn>
                  <a:cxn ang="0">
                    <a:pos x="2059" y="871"/>
                  </a:cxn>
                  <a:cxn ang="0">
                    <a:pos x="1843" y="984"/>
                  </a:cxn>
                  <a:cxn ang="0">
                    <a:pos x="1996" y="1040"/>
                  </a:cxn>
                  <a:cxn ang="0">
                    <a:pos x="2101" y="1144"/>
                  </a:cxn>
                  <a:cxn ang="0">
                    <a:pos x="2038" y="1318"/>
                  </a:cxn>
                  <a:cxn ang="0">
                    <a:pos x="1808" y="1193"/>
                  </a:cxn>
                  <a:cxn ang="0">
                    <a:pos x="1446" y="1193"/>
                  </a:cxn>
                  <a:cxn ang="0">
                    <a:pos x="1334" y="1235"/>
                  </a:cxn>
                  <a:cxn ang="0">
                    <a:pos x="1194" y="1492"/>
                  </a:cxn>
                  <a:cxn ang="0">
                    <a:pos x="1173" y="1659"/>
                  </a:cxn>
                  <a:cxn ang="0">
                    <a:pos x="1152" y="1904"/>
                  </a:cxn>
                  <a:cxn ang="0">
                    <a:pos x="1040" y="1617"/>
                  </a:cxn>
                  <a:cxn ang="0">
                    <a:pos x="978" y="1667"/>
                  </a:cxn>
                  <a:cxn ang="0">
                    <a:pos x="880" y="1583"/>
                  </a:cxn>
                  <a:cxn ang="0">
                    <a:pos x="796" y="1541"/>
                  </a:cxn>
                  <a:cxn ang="0">
                    <a:pos x="657" y="1450"/>
                  </a:cxn>
                  <a:cxn ang="0">
                    <a:pos x="580" y="1283"/>
                  </a:cxn>
                  <a:cxn ang="0">
                    <a:pos x="434" y="1374"/>
                  </a:cxn>
                  <a:cxn ang="0">
                    <a:pos x="308" y="1395"/>
                  </a:cxn>
                  <a:cxn ang="0">
                    <a:pos x="0" y="1304"/>
                  </a:cxn>
                </a:cxnLst>
                <a:rect l="0" t="0" r="r" b="b"/>
                <a:pathLst>
                  <a:path w="2165" h="1904">
                    <a:moveTo>
                      <a:pt x="0" y="1304"/>
                    </a:moveTo>
                    <a:lnTo>
                      <a:pt x="112" y="1241"/>
                    </a:lnTo>
                    <a:lnTo>
                      <a:pt x="209" y="1235"/>
                    </a:lnTo>
                    <a:lnTo>
                      <a:pt x="336" y="1095"/>
                    </a:lnTo>
                    <a:lnTo>
                      <a:pt x="308" y="990"/>
                    </a:lnTo>
                    <a:lnTo>
                      <a:pt x="426" y="614"/>
                    </a:lnTo>
                    <a:lnTo>
                      <a:pt x="406" y="503"/>
                    </a:lnTo>
                    <a:lnTo>
                      <a:pt x="364" y="517"/>
                    </a:lnTo>
                    <a:lnTo>
                      <a:pt x="350" y="489"/>
                    </a:lnTo>
                    <a:lnTo>
                      <a:pt x="426" y="405"/>
                    </a:lnTo>
                    <a:lnTo>
                      <a:pt x="566" y="453"/>
                    </a:lnTo>
                    <a:lnTo>
                      <a:pt x="601" y="370"/>
                    </a:lnTo>
                    <a:lnTo>
                      <a:pt x="552" y="294"/>
                    </a:lnTo>
                    <a:lnTo>
                      <a:pt x="635" y="224"/>
                    </a:lnTo>
                    <a:lnTo>
                      <a:pt x="831" y="216"/>
                    </a:lnTo>
                    <a:lnTo>
                      <a:pt x="978" y="280"/>
                    </a:lnTo>
                    <a:lnTo>
                      <a:pt x="1167" y="224"/>
                    </a:lnTo>
                    <a:lnTo>
                      <a:pt x="1181" y="196"/>
                    </a:lnTo>
                    <a:lnTo>
                      <a:pt x="1131" y="210"/>
                    </a:lnTo>
                    <a:lnTo>
                      <a:pt x="1138" y="168"/>
                    </a:lnTo>
                    <a:lnTo>
                      <a:pt x="1222" y="105"/>
                    </a:lnTo>
                    <a:lnTo>
                      <a:pt x="1320" y="77"/>
                    </a:lnTo>
                    <a:lnTo>
                      <a:pt x="1292" y="0"/>
                    </a:lnTo>
                    <a:lnTo>
                      <a:pt x="1571" y="161"/>
                    </a:lnTo>
                    <a:lnTo>
                      <a:pt x="1829" y="49"/>
                    </a:lnTo>
                    <a:lnTo>
                      <a:pt x="1926" y="280"/>
                    </a:lnTo>
                    <a:lnTo>
                      <a:pt x="1926" y="439"/>
                    </a:lnTo>
                    <a:lnTo>
                      <a:pt x="2031" y="475"/>
                    </a:lnTo>
                    <a:lnTo>
                      <a:pt x="2018" y="558"/>
                    </a:lnTo>
                    <a:lnTo>
                      <a:pt x="2052" y="600"/>
                    </a:lnTo>
                    <a:lnTo>
                      <a:pt x="1982" y="648"/>
                    </a:lnTo>
                    <a:lnTo>
                      <a:pt x="1982" y="704"/>
                    </a:lnTo>
                    <a:lnTo>
                      <a:pt x="2059" y="614"/>
                    </a:lnTo>
                    <a:lnTo>
                      <a:pt x="2151" y="684"/>
                    </a:lnTo>
                    <a:lnTo>
                      <a:pt x="2038" y="844"/>
                    </a:lnTo>
                    <a:lnTo>
                      <a:pt x="2059" y="871"/>
                    </a:lnTo>
                    <a:lnTo>
                      <a:pt x="1843" y="921"/>
                    </a:lnTo>
                    <a:lnTo>
                      <a:pt x="1843" y="984"/>
                    </a:lnTo>
                    <a:lnTo>
                      <a:pt x="1940" y="963"/>
                    </a:lnTo>
                    <a:lnTo>
                      <a:pt x="1996" y="1040"/>
                    </a:lnTo>
                    <a:lnTo>
                      <a:pt x="2087" y="1026"/>
                    </a:lnTo>
                    <a:lnTo>
                      <a:pt x="2101" y="1144"/>
                    </a:lnTo>
                    <a:lnTo>
                      <a:pt x="2165" y="1185"/>
                    </a:lnTo>
                    <a:lnTo>
                      <a:pt x="2038" y="1318"/>
                    </a:lnTo>
                    <a:lnTo>
                      <a:pt x="1878" y="1241"/>
                    </a:lnTo>
                    <a:lnTo>
                      <a:pt x="1808" y="1193"/>
                    </a:lnTo>
                    <a:lnTo>
                      <a:pt x="1585" y="1172"/>
                    </a:lnTo>
                    <a:lnTo>
                      <a:pt x="1446" y="1193"/>
                    </a:lnTo>
                    <a:lnTo>
                      <a:pt x="1348" y="1255"/>
                    </a:lnTo>
                    <a:lnTo>
                      <a:pt x="1334" y="1235"/>
                    </a:lnTo>
                    <a:lnTo>
                      <a:pt x="1306" y="1367"/>
                    </a:lnTo>
                    <a:lnTo>
                      <a:pt x="1194" y="1492"/>
                    </a:lnTo>
                    <a:lnTo>
                      <a:pt x="1201" y="1597"/>
                    </a:lnTo>
                    <a:lnTo>
                      <a:pt x="1173" y="1659"/>
                    </a:lnTo>
                    <a:lnTo>
                      <a:pt x="1222" y="1750"/>
                    </a:lnTo>
                    <a:lnTo>
                      <a:pt x="1152" y="1904"/>
                    </a:lnTo>
                    <a:lnTo>
                      <a:pt x="1047" y="1840"/>
                    </a:lnTo>
                    <a:lnTo>
                      <a:pt x="1040" y="1617"/>
                    </a:lnTo>
                    <a:lnTo>
                      <a:pt x="984" y="1611"/>
                    </a:lnTo>
                    <a:lnTo>
                      <a:pt x="978" y="1667"/>
                    </a:lnTo>
                    <a:lnTo>
                      <a:pt x="908" y="1639"/>
                    </a:lnTo>
                    <a:lnTo>
                      <a:pt x="880" y="1583"/>
                    </a:lnTo>
                    <a:lnTo>
                      <a:pt x="817" y="1597"/>
                    </a:lnTo>
                    <a:lnTo>
                      <a:pt x="796" y="1541"/>
                    </a:lnTo>
                    <a:lnTo>
                      <a:pt x="699" y="1569"/>
                    </a:lnTo>
                    <a:lnTo>
                      <a:pt x="657" y="1450"/>
                    </a:lnTo>
                    <a:lnTo>
                      <a:pt x="608" y="1450"/>
                    </a:lnTo>
                    <a:lnTo>
                      <a:pt x="580" y="1283"/>
                    </a:lnTo>
                    <a:lnTo>
                      <a:pt x="454" y="1325"/>
                    </a:lnTo>
                    <a:lnTo>
                      <a:pt x="434" y="1374"/>
                    </a:lnTo>
                    <a:lnTo>
                      <a:pt x="392" y="1325"/>
                    </a:lnTo>
                    <a:lnTo>
                      <a:pt x="308" y="1395"/>
                    </a:lnTo>
                    <a:lnTo>
                      <a:pt x="28" y="1374"/>
                    </a:lnTo>
                    <a:lnTo>
                      <a:pt x="0" y="1304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51" name="Freeform 219"/>
              <p:cNvSpPr>
                <a:spLocks/>
              </p:cNvSpPr>
              <p:nvPr/>
            </p:nvSpPr>
            <p:spPr bwMode="auto">
              <a:xfrm>
                <a:off x="810" y="2398"/>
                <a:ext cx="1081" cy="952"/>
              </a:xfrm>
              <a:custGeom>
                <a:avLst/>
                <a:gdLst/>
                <a:ahLst/>
                <a:cxnLst>
                  <a:cxn ang="0">
                    <a:pos x="112" y="1241"/>
                  </a:cxn>
                  <a:cxn ang="0">
                    <a:pos x="335" y="1094"/>
                  </a:cxn>
                  <a:cxn ang="0">
                    <a:pos x="426" y="613"/>
                  </a:cxn>
                  <a:cxn ang="0">
                    <a:pos x="363" y="516"/>
                  </a:cxn>
                  <a:cxn ang="0">
                    <a:pos x="426" y="404"/>
                  </a:cxn>
                  <a:cxn ang="0">
                    <a:pos x="600" y="370"/>
                  </a:cxn>
                  <a:cxn ang="0">
                    <a:pos x="636" y="223"/>
                  </a:cxn>
                  <a:cxn ang="0">
                    <a:pos x="977" y="279"/>
                  </a:cxn>
                  <a:cxn ang="0">
                    <a:pos x="1180" y="195"/>
                  </a:cxn>
                  <a:cxn ang="0">
                    <a:pos x="1138" y="167"/>
                  </a:cxn>
                  <a:cxn ang="0">
                    <a:pos x="1319" y="77"/>
                  </a:cxn>
                  <a:cxn ang="0">
                    <a:pos x="1570" y="161"/>
                  </a:cxn>
                  <a:cxn ang="0">
                    <a:pos x="1926" y="279"/>
                  </a:cxn>
                  <a:cxn ang="0">
                    <a:pos x="2030" y="474"/>
                  </a:cxn>
                  <a:cxn ang="0">
                    <a:pos x="2052" y="599"/>
                  </a:cxn>
                  <a:cxn ang="0">
                    <a:pos x="1982" y="704"/>
                  </a:cxn>
                  <a:cxn ang="0">
                    <a:pos x="2150" y="683"/>
                  </a:cxn>
                  <a:cxn ang="0">
                    <a:pos x="2058" y="871"/>
                  </a:cxn>
                  <a:cxn ang="0">
                    <a:pos x="1843" y="983"/>
                  </a:cxn>
                  <a:cxn ang="0">
                    <a:pos x="1996" y="1039"/>
                  </a:cxn>
                  <a:cxn ang="0">
                    <a:pos x="2101" y="1144"/>
                  </a:cxn>
                  <a:cxn ang="0">
                    <a:pos x="2038" y="1317"/>
                  </a:cxn>
                  <a:cxn ang="0">
                    <a:pos x="1807" y="1192"/>
                  </a:cxn>
                  <a:cxn ang="0">
                    <a:pos x="1445" y="1192"/>
                  </a:cxn>
                  <a:cxn ang="0">
                    <a:pos x="1333" y="1234"/>
                  </a:cxn>
                  <a:cxn ang="0">
                    <a:pos x="1193" y="1492"/>
                  </a:cxn>
                  <a:cxn ang="0">
                    <a:pos x="1173" y="1659"/>
                  </a:cxn>
                  <a:cxn ang="0">
                    <a:pos x="1152" y="1904"/>
                  </a:cxn>
                  <a:cxn ang="0">
                    <a:pos x="1040" y="1618"/>
                  </a:cxn>
                  <a:cxn ang="0">
                    <a:pos x="977" y="1666"/>
                  </a:cxn>
                  <a:cxn ang="0">
                    <a:pos x="879" y="1582"/>
                  </a:cxn>
                  <a:cxn ang="0">
                    <a:pos x="795" y="1540"/>
                  </a:cxn>
                  <a:cxn ang="0">
                    <a:pos x="656" y="1450"/>
                  </a:cxn>
                  <a:cxn ang="0">
                    <a:pos x="580" y="1283"/>
                  </a:cxn>
                  <a:cxn ang="0">
                    <a:pos x="433" y="1373"/>
                  </a:cxn>
                  <a:cxn ang="0">
                    <a:pos x="307" y="1395"/>
                  </a:cxn>
                  <a:cxn ang="0">
                    <a:pos x="0" y="1303"/>
                  </a:cxn>
                </a:cxnLst>
                <a:rect l="0" t="0" r="r" b="b"/>
                <a:pathLst>
                  <a:path w="2164" h="1904">
                    <a:moveTo>
                      <a:pt x="0" y="1303"/>
                    </a:moveTo>
                    <a:lnTo>
                      <a:pt x="112" y="1241"/>
                    </a:lnTo>
                    <a:lnTo>
                      <a:pt x="210" y="1234"/>
                    </a:lnTo>
                    <a:lnTo>
                      <a:pt x="335" y="1094"/>
                    </a:lnTo>
                    <a:lnTo>
                      <a:pt x="307" y="990"/>
                    </a:lnTo>
                    <a:lnTo>
                      <a:pt x="426" y="613"/>
                    </a:lnTo>
                    <a:lnTo>
                      <a:pt x="405" y="502"/>
                    </a:lnTo>
                    <a:lnTo>
                      <a:pt x="363" y="516"/>
                    </a:lnTo>
                    <a:lnTo>
                      <a:pt x="349" y="488"/>
                    </a:lnTo>
                    <a:lnTo>
                      <a:pt x="426" y="404"/>
                    </a:lnTo>
                    <a:lnTo>
                      <a:pt x="566" y="453"/>
                    </a:lnTo>
                    <a:lnTo>
                      <a:pt x="600" y="370"/>
                    </a:lnTo>
                    <a:lnTo>
                      <a:pt x="552" y="293"/>
                    </a:lnTo>
                    <a:lnTo>
                      <a:pt x="636" y="223"/>
                    </a:lnTo>
                    <a:lnTo>
                      <a:pt x="831" y="217"/>
                    </a:lnTo>
                    <a:lnTo>
                      <a:pt x="977" y="279"/>
                    </a:lnTo>
                    <a:lnTo>
                      <a:pt x="1166" y="223"/>
                    </a:lnTo>
                    <a:lnTo>
                      <a:pt x="1180" y="195"/>
                    </a:lnTo>
                    <a:lnTo>
                      <a:pt x="1130" y="209"/>
                    </a:lnTo>
                    <a:lnTo>
                      <a:pt x="1138" y="167"/>
                    </a:lnTo>
                    <a:lnTo>
                      <a:pt x="1221" y="105"/>
                    </a:lnTo>
                    <a:lnTo>
                      <a:pt x="1319" y="77"/>
                    </a:lnTo>
                    <a:lnTo>
                      <a:pt x="1291" y="0"/>
                    </a:lnTo>
                    <a:lnTo>
                      <a:pt x="1570" y="161"/>
                    </a:lnTo>
                    <a:lnTo>
                      <a:pt x="1829" y="48"/>
                    </a:lnTo>
                    <a:lnTo>
                      <a:pt x="1926" y="279"/>
                    </a:lnTo>
                    <a:lnTo>
                      <a:pt x="1926" y="439"/>
                    </a:lnTo>
                    <a:lnTo>
                      <a:pt x="2030" y="474"/>
                    </a:lnTo>
                    <a:lnTo>
                      <a:pt x="2017" y="557"/>
                    </a:lnTo>
                    <a:lnTo>
                      <a:pt x="2052" y="599"/>
                    </a:lnTo>
                    <a:lnTo>
                      <a:pt x="1982" y="649"/>
                    </a:lnTo>
                    <a:lnTo>
                      <a:pt x="1982" y="704"/>
                    </a:lnTo>
                    <a:lnTo>
                      <a:pt x="2058" y="613"/>
                    </a:lnTo>
                    <a:lnTo>
                      <a:pt x="2150" y="683"/>
                    </a:lnTo>
                    <a:lnTo>
                      <a:pt x="2038" y="844"/>
                    </a:lnTo>
                    <a:lnTo>
                      <a:pt x="2058" y="871"/>
                    </a:lnTo>
                    <a:lnTo>
                      <a:pt x="1843" y="920"/>
                    </a:lnTo>
                    <a:lnTo>
                      <a:pt x="1843" y="983"/>
                    </a:lnTo>
                    <a:lnTo>
                      <a:pt x="1940" y="962"/>
                    </a:lnTo>
                    <a:lnTo>
                      <a:pt x="1996" y="1039"/>
                    </a:lnTo>
                    <a:lnTo>
                      <a:pt x="2087" y="1025"/>
                    </a:lnTo>
                    <a:lnTo>
                      <a:pt x="2101" y="1144"/>
                    </a:lnTo>
                    <a:lnTo>
                      <a:pt x="2164" y="1186"/>
                    </a:lnTo>
                    <a:lnTo>
                      <a:pt x="2038" y="1317"/>
                    </a:lnTo>
                    <a:lnTo>
                      <a:pt x="1877" y="1241"/>
                    </a:lnTo>
                    <a:lnTo>
                      <a:pt x="1807" y="1192"/>
                    </a:lnTo>
                    <a:lnTo>
                      <a:pt x="1584" y="1172"/>
                    </a:lnTo>
                    <a:lnTo>
                      <a:pt x="1445" y="1192"/>
                    </a:lnTo>
                    <a:lnTo>
                      <a:pt x="1347" y="1255"/>
                    </a:lnTo>
                    <a:lnTo>
                      <a:pt x="1333" y="1234"/>
                    </a:lnTo>
                    <a:lnTo>
                      <a:pt x="1305" y="1367"/>
                    </a:lnTo>
                    <a:lnTo>
                      <a:pt x="1193" y="1492"/>
                    </a:lnTo>
                    <a:lnTo>
                      <a:pt x="1201" y="1596"/>
                    </a:lnTo>
                    <a:lnTo>
                      <a:pt x="1173" y="1659"/>
                    </a:lnTo>
                    <a:lnTo>
                      <a:pt x="1221" y="1749"/>
                    </a:lnTo>
                    <a:lnTo>
                      <a:pt x="1152" y="1904"/>
                    </a:lnTo>
                    <a:lnTo>
                      <a:pt x="1046" y="1841"/>
                    </a:lnTo>
                    <a:lnTo>
                      <a:pt x="1040" y="1618"/>
                    </a:lnTo>
                    <a:lnTo>
                      <a:pt x="984" y="1610"/>
                    </a:lnTo>
                    <a:lnTo>
                      <a:pt x="977" y="1666"/>
                    </a:lnTo>
                    <a:lnTo>
                      <a:pt x="907" y="1638"/>
                    </a:lnTo>
                    <a:lnTo>
                      <a:pt x="879" y="1582"/>
                    </a:lnTo>
                    <a:lnTo>
                      <a:pt x="817" y="1596"/>
                    </a:lnTo>
                    <a:lnTo>
                      <a:pt x="795" y="1540"/>
                    </a:lnTo>
                    <a:lnTo>
                      <a:pt x="698" y="1568"/>
                    </a:lnTo>
                    <a:lnTo>
                      <a:pt x="656" y="1450"/>
                    </a:lnTo>
                    <a:lnTo>
                      <a:pt x="608" y="1450"/>
                    </a:lnTo>
                    <a:lnTo>
                      <a:pt x="580" y="1283"/>
                    </a:lnTo>
                    <a:lnTo>
                      <a:pt x="454" y="1325"/>
                    </a:lnTo>
                    <a:lnTo>
                      <a:pt x="433" y="1373"/>
                    </a:lnTo>
                    <a:lnTo>
                      <a:pt x="391" y="1325"/>
                    </a:lnTo>
                    <a:lnTo>
                      <a:pt x="307" y="1395"/>
                    </a:lnTo>
                    <a:lnTo>
                      <a:pt x="28" y="1373"/>
                    </a:lnTo>
                    <a:lnTo>
                      <a:pt x="0" y="1303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52" name="Freeform 220"/>
              <p:cNvSpPr>
                <a:spLocks/>
              </p:cNvSpPr>
              <p:nvPr/>
            </p:nvSpPr>
            <p:spPr bwMode="auto">
              <a:xfrm>
                <a:off x="3329" y="4695"/>
                <a:ext cx="419" cy="447"/>
              </a:xfrm>
              <a:custGeom>
                <a:avLst/>
                <a:gdLst/>
                <a:ahLst/>
                <a:cxnLst>
                  <a:cxn ang="0">
                    <a:pos x="0" y="189"/>
                  </a:cxn>
                  <a:cxn ang="0">
                    <a:pos x="315" y="0"/>
                  </a:cxn>
                  <a:cxn ang="0">
                    <a:pos x="357" y="56"/>
                  </a:cxn>
                  <a:cxn ang="0">
                    <a:pos x="315" y="91"/>
                  </a:cxn>
                  <a:cxn ang="0">
                    <a:pos x="412" y="300"/>
                  </a:cxn>
                  <a:cxn ang="0">
                    <a:pos x="608" y="245"/>
                  </a:cxn>
                  <a:cxn ang="0">
                    <a:pos x="636" y="266"/>
                  </a:cxn>
                  <a:cxn ang="0">
                    <a:pos x="726" y="189"/>
                  </a:cxn>
                  <a:cxn ang="0">
                    <a:pos x="838" y="328"/>
                  </a:cxn>
                  <a:cxn ang="0">
                    <a:pos x="705" y="677"/>
                  </a:cxn>
                  <a:cxn ang="0">
                    <a:pos x="663" y="760"/>
                  </a:cxn>
                  <a:cxn ang="0">
                    <a:pos x="552" y="824"/>
                  </a:cxn>
                  <a:cxn ang="0">
                    <a:pos x="315" y="893"/>
                  </a:cxn>
                  <a:cxn ang="0">
                    <a:pos x="273" y="810"/>
                  </a:cxn>
                  <a:cxn ang="0">
                    <a:pos x="217" y="551"/>
                  </a:cxn>
                  <a:cxn ang="0">
                    <a:pos x="126" y="496"/>
                  </a:cxn>
                  <a:cxn ang="0">
                    <a:pos x="203" y="364"/>
                  </a:cxn>
                  <a:cxn ang="0">
                    <a:pos x="0" y="189"/>
                  </a:cxn>
                </a:cxnLst>
                <a:rect l="0" t="0" r="r" b="b"/>
                <a:pathLst>
                  <a:path w="838" h="893">
                    <a:moveTo>
                      <a:pt x="0" y="189"/>
                    </a:moveTo>
                    <a:lnTo>
                      <a:pt x="315" y="0"/>
                    </a:lnTo>
                    <a:lnTo>
                      <a:pt x="357" y="56"/>
                    </a:lnTo>
                    <a:lnTo>
                      <a:pt x="315" y="91"/>
                    </a:lnTo>
                    <a:lnTo>
                      <a:pt x="412" y="300"/>
                    </a:lnTo>
                    <a:lnTo>
                      <a:pt x="608" y="245"/>
                    </a:lnTo>
                    <a:lnTo>
                      <a:pt x="636" y="266"/>
                    </a:lnTo>
                    <a:lnTo>
                      <a:pt x="726" y="189"/>
                    </a:lnTo>
                    <a:lnTo>
                      <a:pt x="838" y="328"/>
                    </a:lnTo>
                    <a:lnTo>
                      <a:pt x="705" y="677"/>
                    </a:lnTo>
                    <a:lnTo>
                      <a:pt x="663" y="760"/>
                    </a:lnTo>
                    <a:lnTo>
                      <a:pt x="552" y="824"/>
                    </a:lnTo>
                    <a:lnTo>
                      <a:pt x="315" y="893"/>
                    </a:lnTo>
                    <a:lnTo>
                      <a:pt x="273" y="810"/>
                    </a:lnTo>
                    <a:lnTo>
                      <a:pt x="217" y="551"/>
                    </a:lnTo>
                    <a:lnTo>
                      <a:pt x="126" y="496"/>
                    </a:lnTo>
                    <a:lnTo>
                      <a:pt x="203" y="364"/>
                    </a:lnTo>
                    <a:lnTo>
                      <a:pt x="0" y="189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53" name="Freeform 221"/>
              <p:cNvSpPr>
                <a:spLocks/>
              </p:cNvSpPr>
              <p:nvPr/>
            </p:nvSpPr>
            <p:spPr bwMode="auto">
              <a:xfrm>
                <a:off x="3329" y="4696"/>
                <a:ext cx="419" cy="446"/>
              </a:xfrm>
              <a:custGeom>
                <a:avLst/>
                <a:gdLst/>
                <a:ahLst/>
                <a:cxnLst>
                  <a:cxn ang="0">
                    <a:pos x="0" y="189"/>
                  </a:cxn>
                  <a:cxn ang="0">
                    <a:pos x="314" y="0"/>
                  </a:cxn>
                  <a:cxn ang="0">
                    <a:pos x="356" y="56"/>
                  </a:cxn>
                  <a:cxn ang="0">
                    <a:pos x="314" y="91"/>
                  </a:cxn>
                  <a:cxn ang="0">
                    <a:pos x="411" y="301"/>
                  </a:cxn>
                  <a:cxn ang="0">
                    <a:pos x="607" y="245"/>
                  </a:cxn>
                  <a:cxn ang="0">
                    <a:pos x="635" y="265"/>
                  </a:cxn>
                  <a:cxn ang="0">
                    <a:pos x="726" y="189"/>
                  </a:cxn>
                  <a:cxn ang="0">
                    <a:pos x="837" y="328"/>
                  </a:cxn>
                  <a:cxn ang="0">
                    <a:pos x="704" y="677"/>
                  </a:cxn>
                  <a:cxn ang="0">
                    <a:pos x="662" y="760"/>
                  </a:cxn>
                  <a:cxn ang="0">
                    <a:pos x="551" y="823"/>
                  </a:cxn>
                  <a:cxn ang="0">
                    <a:pos x="314" y="892"/>
                  </a:cxn>
                  <a:cxn ang="0">
                    <a:pos x="272" y="809"/>
                  </a:cxn>
                  <a:cxn ang="0">
                    <a:pos x="216" y="551"/>
                  </a:cxn>
                  <a:cxn ang="0">
                    <a:pos x="126" y="496"/>
                  </a:cxn>
                  <a:cxn ang="0">
                    <a:pos x="202" y="363"/>
                  </a:cxn>
                  <a:cxn ang="0">
                    <a:pos x="0" y="189"/>
                  </a:cxn>
                </a:cxnLst>
                <a:rect l="0" t="0" r="r" b="b"/>
                <a:pathLst>
                  <a:path w="837" h="892">
                    <a:moveTo>
                      <a:pt x="0" y="189"/>
                    </a:moveTo>
                    <a:lnTo>
                      <a:pt x="314" y="0"/>
                    </a:lnTo>
                    <a:lnTo>
                      <a:pt x="356" y="56"/>
                    </a:lnTo>
                    <a:lnTo>
                      <a:pt x="314" y="91"/>
                    </a:lnTo>
                    <a:lnTo>
                      <a:pt x="411" y="301"/>
                    </a:lnTo>
                    <a:lnTo>
                      <a:pt x="607" y="245"/>
                    </a:lnTo>
                    <a:lnTo>
                      <a:pt x="635" y="265"/>
                    </a:lnTo>
                    <a:lnTo>
                      <a:pt x="726" y="189"/>
                    </a:lnTo>
                    <a:lnTo>
                      <a:pt x="837" y="328"/>
                    </a:lnTo>
                    <a:lnTo>
                      <a:pt x="704" y="677"/>
                    </a:lnTo>
                    <a:lnTo>
                      <a:pt x="662" y="760"/>
                    </a:lnTo>
                    <a:lnTo>
                      <a:pt x="551" y="823"/>
                    </a:lnTo>
                    <a:lnTo>
                      <a:pt x="314" y="892"/>
                    </a:lnTo>
                    <a:lnTo>
                      <a:pt x="272" y="809"/>
                    </a:lnTo>
                    <a:lnTo>
                      <a:pt x="216" y="551"/>
                    </a:lnTo>
                    <a:lnTo>
                      <a:pt x="126" y="496"/>
                    </a:lnTo>
                    <a:lnTo>
                      <a:pt x="202" y="363"/>
                    </a:lnTo>
                    <a:lnTo>
                      <a:pt x="0" y="189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54" name="Freeform 222"/>
              <p:cNvSpPr>
                <a:spLocks/>
              </p:cNvSpPr>
              <p:nvPr/>
            </p:nvSpPr>
            <p:spPr bwMode="auto">
              <a:xfrm>
                <a:off x="3489" y="1060"/>
                <a:ext cx="691" cy="788"/>
              </a:xfrm>
              <a:custGeom>
                <a:avLst/>
                <a:gdLst/>
                <a:ahLst/>
                <a:cxnLst>
                  <a:cxn ang="0">
                    <a:pos x="747" y="1520"/>
                  </a:cxn>
                  <a:cxn ang="0">
                    <a:pos x="391" y="1513"/>
                  </a:cxn>
                  <a:cxn ang="0">
                    <a:pos x="335" y="1541"/>
                  </a:cxn>
                  <a:cxn ang="0">
                    <a:pos x="293" y="1576"/>
                  </a:cxn>
                  <a:cxn ang="0">
                    <a:pos x="307" y="1457"/>
                  </a:cxn>
                  <a:cxn ang="0">
                    <a:pos x="112" y="1409"/>
                  </a:cxn>
                  <a:cxn ang="0">
                    <a:pos x="175" y="1186"/>
                  </a:cxn>
                  <a:cxn ang="0">
                    <a:pos x="28" y="1095"/>
                  </a:cxn>
                  <a:cxn ang="0">
                    <a:pos x="0" y="1005"/>
                  </a:cxn>
                  <a:cxn ang="0">
                    <a:pos x="8" y="955"/>
                  </a:cxn>
                  <a:cxn ang="0">
                    <a:pos x="70" y="941"/>
                  </a:cxn>
                  <a:cxn ang="0">
                    <a:pos x="105" y="886"/>
                  </a:cxn>
                  <a:cxn ang="0">
                    <a:pos x="154" y="663"/>
                  </a:cxn>
                  <a:cxn ang="0">
                    <a:pos x="217" y="607"/>
                  </a:cxn>
                  <a:cxn ang="0">
                    <a:pos x="133" y="495"/>
                  </a:cxn>
                  <a:cxn ang="0">
                    <a:pos x="77" y="356"/>
                  </a:cxn>
                  <a:cxn ang="0">
                    <a:pos x="223" y="140"/>
                  </a:cxn>
                  <a:cxn ang="0">
                    <a:pos x="349" y="140"/>
                  </a:cxn>
                  <a:cxn ang="0">
                    <a:pos x="475" y="8"/>
                  </a:cxn>
                  <a:cxn ang="0">
                    <a:pos x="538" y="0"/>
                  </a:cxn>
                  <a:cxn ang="0">
                    <a:pos x="607" y="217"/>
                  </a:cxn>
                  <a:cxn ang="0">
                    <a:pos x="685" y="273"/>
                  </a:cxn>
                  <a:cxn ang="0">
                    <a:pos x="713" y="356"/>
                  </a:cxn>
                  <a:cxn ang="0">
                    <a:pos x="873" y="209"/>
                  </a:cxn>
                  <a:cxn ang="0">
                    <a:pos x="970" y="217"/>
                  </a:cxn>
                  <a:cxn ang="0">
                    <a:pos x="1082" y="286"/>
                  </a:cxn>
                  <a:cxn ang="0">
                    <a:pos x="1075" y="181"/>
                  </a:cxn>
                  <a:cxn ang="0">
                    <a:pos x="1124" y="140"/>
                  </a:cxn>
                  <a:cxn ang="0">
                    <a:pos x="1221" y="195"/>
                  </a:cxn>
                  <a:cxn ang="0">
                    <a:pos x="1340" y="36"/>
                  </a:cxn>
                  <a:cxn ang="0">
                    <a:pos x="1382" y="36"/>
                  </a:cxn>
                  <a:cxn ang="0">
                    <a:pos x="1285" y="398"/>
                  </a:cxn>
                  <a:cxn ang="0">
                    <a:pos x="1089" y="697"/>
                  </a:cxn>
                  <a:cxn ang="0">
                    <a:pos x="1040" y="836"/>
                  </a:cxn>
                  <a:cxn ang="0">
                    <a:pos x="1124" y="836"/>
                  </a:cxn>
                  <a:cxn ang="0">
                    <a:pos x="1089" y="921"/>
                  </a:cxn>
                  <a:cxn ang="0">
                    <a:pos x="1159" y="949"/>
                  </a:cxn>
                  <a:cxn ang="0">
                    <a:pos x="1138" y="1005"/>
                  </a:cxn>
                  <a:cxn ang="0">
                    <a:pos x="1179" y="997"/>
                  </a:cxn>
                  <a:cxn ang="0">
                    <a:pos x="1124" y="1060"/>
                  </a:cxn>
                  <a:cxn ang="0">
                    <a:pos x="936" y="1081"/>
                  </a:cxn>
                  <a:cxn ang="0">
                    <a:pos x="914" y="1262"/>
                  </a:cxn>
                  <a:cxn ang="0">
                    <a:pos x="747" y="1520"/>
                  </a:cxn>
                </a:cxnLst>
                <a:rect l="0" t="0" r="r" b="b"/>
                <a:pathLst>
                  <a:path w="1382" h="1576">
                    <a:moveTo>
                      <a:pt x="747" y="1520"/>
                    </a:moveTo>
                    <a:lnTo>
                      <a:pt x="391" y="1513"/>
                    </a:lnTo>
                    <a:lnTo>
                      <a:pt x="335" y="1541"/>
                    </a:lnTo>
                    <a:lnTo>
                      <a:pt x="293" y="1576"/>
                    </a:lnTo>
                    <a:lnTo>
                      <a:pt x="307" y="1457"/>
                    </a:lnTo>
                    <a:lnTo>
                      <a:pt x="112" y="1409"/>
                    </a:lnTo>
                    <a:lnTo>
                      <a:pt x="175" y="1186"/>
                    </a:lnTo>
                    <a:lnTo>
                      <a:pt x="28" y="1095"/>
                    </a:lnTo>
                    <a:lnTo>
                      <a:pt x="0" y="1005"/>
                    </a:lnTo>
                    <a:lnTo>
                      <a:pt x="8" y="955"/>
                    </a:lnTo>
                    <a:lnTo>
                      <a:pt x="70" y="941"/>
                    </a:lnTo>
                    <a:lnTo>
                      <a:pt x="105" y="886"/>
                    </a:lnTo>
                    <a:lnTo>
                      <a:pt x="154" y="663"/>
                    </a:lnTo>
                    <a:lnTo>
                      <a:pt x="217" y="607"/>
                    </a:lnTo>
                    <a:lnTo>
                      <a:pt x="133" y="495"/>
                    </a:lnTo>
                    <a:lnTo>
                      <a:pt x="77" y="356"/>
                    </a:lnTo>
                    <a:lnTo>
                      <a:pt x="223" y="140"/>
                    </a:lnTo>
                    <a:lnTo>
                      <a:pt x="349" y="140"/>
                    </a:lnTo>
                    <a:lnTo>
                      <a:pt x="475" y="8"/>
                    </a:lnTo>
                    <a:lnTo>
                      <a:pt x="538" y="0"/>
                    </a:lnTo>
                    <a:lnTo>
                      <a:pt x="607" y="217"/>
                    </a:lnTo>
                    <a:lnTo>
                      <a:pt x="685" y="273"/>
                    </a:lnTo>
                    <a:lnTo>
                      <a:pt x="713" y="356"/>
                    </a:lnTo>
                    <a:lnTo>
                      <a:pt x="873" y="209"/>
                    </a:lnTo>
                    <a:lnTo>
                      <a:pt x="970" y="217"/>
                    </a:lnTo>
                    <a:lnTo>
                      <a:pt x="1082" y="286"/>
                    </a:lnTo>
                    <a:lnTo>
                      <a:pt x="1075" y="181"/>
                    </a:lnTo>
                    <a:lnTo>
                      <a:pt x="1124" y="140"/>
                    </a:lnTo>
                    <a:lnTo>
                      <a:pt x="1221" y="195"/>
                    </a:lnTo>
                    <a:lnTo>
                      <a:pt x="1340" y="36"/>
                    </a:lnTo>
                    <a:lnTo>
                      <a:pt x="1382" y="36"/>
                    </a:lnTo>
                    <a:lnTo>
                      <a:pt x="1285" y="398"/>
                    </a:lnTo>
                    <a:lnTo>
                      <a:pt x="1089" y="697"/>
                    </a:lnTo>
                    <a:lnTo>
                      <a:pt x="1040" y="836"/>
                    </a:lnTo>
                    <a:lnTo>
                      <a:pt x="1124" y="836"/>
                    </a:lnTo>
                    <a:lnTo>
                      <a:pt x="1089" y="921"/>
                    </a:lnTo>
                    <a:lnTo>
                      <a:pt x="1159" y="949"/>
                    </a:lnTo>
                    <a:lnTo>
                      <a:pt x="1138" y="1005"/>
                    </a:lnTo>
                    <a:lnTo>
                      <a:pt x="1179" y="997"/>
                    </a:lnTo>
                    <a:lnTo>
                      <a:pt x="1124" y="1060"/>
                    </a:lnTo>
                    <a:lnTo>
                      <a:pt x="936" y="1081"/>
                    </a:lnTo>
                    <a:lnTo>
                      <a:pt x="914" y="1262"/>
                    </a:lnTo>
                    <a:lnTo>
                      <a:pt x="747" y="1520"/>
                    </a:lnTo>
                    <a:close/>
                  </a:path>
                </a:pathLst>
              </a:custGeom>
              <a:solidFill>
                <a:srgbClr val="666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55" name="Freeform 223"/>
              <p:cNvSpPr>
                <a:spLocks/>
              </p:cNvSpPr>
              <p:nvPr/>
            </p:nvSpPr>
            <p:spPr bwMode="auto">
              <a:xfrm>
                <a:off x="3490" y="1060"/>
                <a:ext cx="691" cy="788"/>
              </a:xfrm>
              <a:custGeom>
                <a:avLst/>
                <a:gdLst/>
                <a:ahLst/>
                <a:cxnLst>
                  <a:cxn ang="0">
                    <a:pos x="747" y="1519"/>
                  </a:cxn>
                  <a:cxn ang="0">
                    <a:pos x="391" y="1513"/>
                  </a:cxn>
                  <a:cxn ang="0">
                    <a:pos x="335" y="1541"/>
                  </a:cxn>
                  <a:cxn ang="0">
                    <a:pos x="293" y="1575"/>
                  </a:cxn>
                  <a:cxn ang="0">
                    <a:pos x="307" y="1457"/>
                  </a:cxn>
                  <a:cxn ang="0">
                    <a:pos x="112" y="1408"/>
                  </a:cxn>
                  <a:cxn ang="0">
                    <a:pos x="174" y="1185"/>
                  </a:cxn>
                  <a:cxn ang="0">
                    <a:pos x="28" y="1095"/>
                  </a:cxn>
                  <a:cxn ang="0">
                    <a:pos x="0" y="1004"/>
                  </a:cxn>
                  <a:cxn ang="0">
                    <a:pos x="7" y="955"/>
                  </a:cxn>
                  <a:cxn ang="0">
                    <a:pos x="70" y="941"/>
                  </a:cxn>
                  <a:cxn ang="0">
                    <a:pos x="104" y="886"/>
                  </a:cxn>
                  <a:cxn ang="0">
                    <a:pos x="154" y="662"/>
                  </a:cxn>
                  <a:cxn ang="0">
                    <a:pos x="216" y="606"/>
                  </a:cxn>
                  <a:cxn ang="0">
                    <a:pos x="132" y="494"/>
                  </a:cxn>
                  <a:cxn ang="0">
                    <a:pos x="76" y="355"/>
                  </a:cxn>
                  <a:cxn ang="0">
                    <a:pos x="223" y="140"/>
                  </a:cxn>
                  <a:cxn ang="0">
                    <a:pos x="349" y="140"/>
                  </a:cxn>
                  <a:cxn ang="0">
                    <a:pos x="474" y="7"/>
                  </a:cxn>
                  <a:cxn ang="0">
                    <a:pos x="538" y="0"/>
                  </a:cxn>
                  <a:cxn ang="0">
                    <a:pos x="608" y="216"/>
                  </a:cxn>
                  <a:cxn ang="0">
                    <a:pos x="684" y="272"/>
                  </a:cxn>
                  <a:cxn ang="0">
                    <a:pos x="712" y="355"/>
                  </a:cxn>
                  <a:cxn ang="0">
                    <a:pos x="873" y="209"/>
                  </a:cxn>
                  <a:cxn ang="0">
                    <a:pos x="970" y="216"/>
                  </a:cxn>
                  <a:cxn ang="0">
                    <a:pos x="1082" y="285"/>
                  </a:cxn>
                  <a:cxn ang="0">
                    <a:pos x="1074" y="181"/>
                  </a:cxn>
                  <a:cxn ang="0">
                    <a:pos x="1124" y="140"/>
                  </a:cxn>
                  <a:cxn ang="0">
                    <a:pos x="1221" y="195"/>
                  </a:cxn>
                  <a:cxn ang="0">
                    <a:pos x="1339" y="35"/>
                  </a:cxn>
                  <a:cxn ang="0">
                    <a:pos x="1382" y="35"/>
                  </a:cxn>
                  <a:cxn ang="0">
                    <a:pos x="1284" y="397"/>
                  </a:cxn>
                  <a:cxn ang="0">
                    <a:pos x="1088" y="697"/>
                  </a:cxn>
                  <a:cxn ang="0">
                    <a:pos x="1040" y="836"/>
                  </a:cxn>
                  <a:cxn ang="0">
                    <a:pos x="1124" y="836"/>
                  </a:cxn>
                  <a:cxn ang="0">
                    <a:pos x="1088" y="920"/>
                  </a:cxn>
                  <a:cxn ang="0">
                    <a:pos x="1158" y="948"/>
                  </a:cxn>
                  <a:cxn ang="0">
                    <a:pos x="1138" y="1004"/>
                  </a:cxn>
                  <a:cxn ang="0">
                    <a:pos x="1180" y="997"/>
                  </a:cxn>
                  <a:cxn ang="0">
                    <a:pos x="1124" y="1059"/>
                  </a:cxn>
                  <a:cxn ang="0">
                    <a:pos x="935" y="1081"/>
                  </a:cxn>
                  <a:cxn ang="0">
                    <a:pos x="914" y="1262"/>
                  </a:cxn>
                  <a:cxn ang="0">
                    <a:pos x="747" y="1519"/>
                  </a:cxn>
                </a:cxnLst>
                <a:rect l="0" t="0" r="r" b="b"/>
                <a:pathLst>
                  <a:path w="1382" h="1575">
                    <a:moveTo>
                      <a:pt x="747" y="1519"/>
                    </a:moveTo>
                    <a:lnTo>
                      <a:pt x="391" y="1513"/>
                    </a:lnTo>
                    <a:lnTo>
                      <a:pt x="335" y="1541"/>
                    </a:lnTo>
                    <a:lnTo>
                      <a:pt x="293" y="1575"/>
                    </a:lnTo>
                    <a:lnTo>
                      <a:pt x="307" y="1457"/>
                    </a:lnTo>
                    <a:lnTo>
                      <a:pt x="112" y="1408"/>
                    </a:lnTo>
                    <a:lnTo>
                      <a:pt x="174" y="1185"/>
                    </a:lnTo>
                    <a:lnTo>
                      <a:pt x="28" y="1095"/>
                    </a:lnTo>
                    <a:lnTo>
                      <a:pt x="0" y="1004"/>
                    </a:lnTo>
                    <a:lnTo>
                      <a:pt x="7" y="955"/>
                    </a:lnTo>
                    <a:lnTo>
                      <a:pt x="70" y="941"/>
                    </a:lnTo>
                    <a:lnTo>
                      <a:pt x="104" y="886"/>
                    </a:lnTo>
                    <a:lnTo>
                      <a:pt x="154" y="662"/>
                    </a:lnTo>
                    <a:lnTo>
                      <a:pt x="216" y="606"/>
                    </a:lnTo>
                    <a:lnTo>
                      <a:pt x="132" y="494"/>
                    </a:lnTo>
                    <a:lnTo>
                      <a:pt x="76" y="355"/>
                    </a:lnTo>
                    <a:lnTo>
                      <a:pt x="223" y="140"/>
                    </a:lnTo>
                    <a:lnTo>
                      <a:pt x="349" y="140"/>
                    </a:lnTo>
                    <a:lnTo>
                      <a:pt x="474" y="7"/>
                    </a:lnTo>
                    <a:lnTo>
                      <a:pt x="538" y="0"/>
                    </a:lnTo>
                    <a:lnTo>
                      <a:pt x="608" y="216"/>
                    </a:lnTo>
                    <a:lnTo>
                      <a:pt x="684" y="272"/>
                    </a:lnTo>
                    <a:lnTo>
                      <a:pt x="712" y="355"/>
                    </a:lnTo>
                    <a:lnTo>
                      <a:pt x="873" y="209"/>
                    </a:lnTo>
                    <a:lnTo>
                      <a:pt x="970" y="216"/>
                    </a:lnTo>
                    <a:lnTo>
                      <a:pt x="1082" y="285"/>
                    </a:lnTo>
                    <a:lnTo>
                      <a:pt x="1074" y="181"/>
                    </a:lnTo>
                    <a:lnTo>
                      <a:pt x="1124" y="140"/>
                    </a:lnTo>
                    <a:lnTo>
                      <a:pt x="1221" y="195"/>
                    </a:lnTo>
                    <a:lnTo>
                      <a:pt x="1339" y="35"/>
                    </a:lnTo>
                    <a:lnTo>
                      <a:pt x="1382" y="35"/>
                    </a:lnTo>
                    <a:lnTo>
                      <a:pt x="1284" y="397"/>
                    </a:lnTo>
                    <a:lnTo>
                      <a:pt x="1088" y="697"/>
                    </a:lnTo>
                    <a:lnTo>
                      <a:pt x="1040" y="836"/>
                    </a:lnTo>
                    <a:lnTo>
                      <a:pt x="1124" y="836"/>
                    </a:lnTo>
                    <a:lnTo>
                      <a:pt x="1088" y="920"/>
                    </a:lnTo>
                    <a:lnTo>
                      <a:pt x="1158" y="948"/>
                    </a:lnTo>
                    <a:lnTo>
                      <a:pt x="1138" y="1004"/>
                    </a:lnTo>
                    <a:lnTo>
                      <a:pt x="1180" y="997"/>
                    </a:lnTo>
                    <a:lnTo>
                      <a:pt x="1124" y="1059"/>
                    </a:lnTo>
                    <a:lnTo>
                      <a:pt x="935" y="1081"/>
                    </a:lnTo>
                    <a:lnTo>
                      <a:pt x="914" y="1262"/>
                    </a:lnTo>
                    <a:lnTo>
                      <a:pt x="747" y="1519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56" name="Freeform 224"/>
              <p:cNvSpPr>
                <a:spLocks/>
              </p:cNvSpPr>
              <p:nvPr/>
            </p:nvSpPr>
            <p:spPr bwMode="auto">
              <a:xfrm>
                <a:off x="4452" y="3155"/>
                <a:ext cx="935" cy="690"/>
              </a:xfrm>
              <a:custGeom>
                <a:avLst/>
                <a:gdLst/>
                <a:ahLst/>
                <a:cxnLst>
                  <a:cxn ang="0">
                    <a:pos x="0" y="1136"/>
                  </a:cxn>
                  <a:cxn ang="0">
                    <a:pos x="105" y="1038"/>
                  </a:cxn>
                  <a:cxn ang="0">
                    <a:pos x="370" y="933"/>
                  </a:cxn>
                  <a:cxn ang="0">
                    <a:pos x="649" y="885"/>
                  </a:cxn>
                  <a:cxn ang="0">
                    <a:pos x="880" y="787"/>
                  </a:cxn>
                  <a:cxn ang="0">
                    <a:pos x="852" y="732"/>
                  </a:cxn>
                  <a:cxn ang="0">
                    <a:pos x="915" y="690"/>
                  </a:cxn>
                  <a:cxn ang="0">
                    <a:pos x="956" y="523"/>
                  </a:cxn>
                  <a:cxn ang="0">
                    <a:pos x="936" y="368"/>
                  </a:cxn>
                  <a:cxn ang="0">
                    <a:pos x="1138" y="320"/>
                  </a:cxn>
                  <a:cxn ang="0">
                    <a:pos x="1180" y="145"/>
                  </a:cxn>
                  <a:cxn ang="0">
                    <a:pos x="1117" y="83"/>
                  </a:cxn>
                  <a:cxn ang="0">
                    <a:pos x="1180" y="13"/>
                  </a:cxn>
                  <a:cxn ang="0">
                    <a:pos x="1348" y="48"/>
                  </a:cxn>
                  <a:cxn ang="0">
                    <a:pos x="1480" y="0"/>
                  </a:cxn>
                  <a:cxn ang="0">
                    <a:pos x="1536" y="69"/>
                  </a:cxn>
                  <a:cxn ang="0">
                    <a:pos x="1620" y="90"/>
                  </a:cxn>
                  <a:cxn ang="0">
                    <a:pos x="1655" y="41"/>
                  </a:cxn>
                  <a:cxn ang="0">
                    <a:pos x="1773" y="90"/>
                  </a:cxn>
                  <a:cxn ang="0">
                    <a:pos x="1871" y="181"/>
                  </a:cxn>
                  <a:cxn ang="0">
                    <a:pos x="1780" y="334"/>
                  </a:cxn>
                  <a:cxn ang="0">
                    <a:pos x="1661" y="368"/>
                  </a:cxn>
                  <a:cxn ang="0">
                    <a:pos x="1753" y="515"/>
                  </a:cxn>
                  <a:cxn ang="0">
                    <a:pos x="1697" y="634"/>
                  </a:cxn>
                  <a:cxn ang="0">
                    <a:pos x="1794" y="662"/>
                  </a:cxn>
                  <a:cxn ang="0">
                    <a:pos x="1703" y="676"/>
                  </a:cxn>
                  <a:cxn ang="0">
                    <a:pos x="1787" y="766"/>
                  </a:cxn>
                  <a:cxn ang="0">
                    <a:pos x="1661" y="864"/>
                  </a:cxn>
                  <a:cxn ang="0">
                    <a:pos x="1613" y="864"/>
                  </a:cxn>
                  <a:cxn ang="0">
                    <a:pos x="1633" y="822"/>
                  </a:cxn>
                  <a:cxn ang="0">
                    <a:pos x="1578" y="738"/>
                  </a:cxn>
                  <a:cxn ang="0">
                    <a:pos x="1557" y="780"/>
                  </a:cxn>
                  <a:cxn ang="0">
                    <a:pos x="1474" y="746"/>
                  </a:cxn>
                  <a:cxn ang="0">
                    <a:pos x="1522" y="899"/>
                  </a:cxn>
                  <a:cxn ang="0">
                    <a:pos x="1376" y="969"/>
                  </a:cxn>
                  <a:cxn ang="0">
                    <a:pos x="1438" y="1086"/>
                  </a:cxn>
                  <a:cxn ang="0">
                    <a:pos x="1341" y="1142"/>
                  </a:cxn>
                  <a:cxn ang="0">
                    <a:pos x="1341" y="1233"/>
                  </a:cxn>
                  <a:cxn ang="0">
                    <a:pos x="1292" y="1275"/>
                  </a:cxn>
                  <a:cxn ang="0">
                    <a:pos x="1026" y="1275"/>
                  </a:cxn>
                  <a:cxn ang="0">
                    <a:pos x="970" y="1247"/>
                  </a:cxn>
                  <a:cxn ang="0">
                    <a:pos x="755" y="1380"/>
                  </a:cxn>
                  <a:cxn ang="0">
                    <a:pos x="538" y="1338"/>
                  </a:cxn>
                  <a:cxn ang="0">
                    <a:pos x="482" y="1303"/>
                  </a:cxn>
                  <a:cxn ang="0">
                    <a:pos x="476" y="1233"/>
                  </a:cxn>
                  <a:cxn ang="0">
                    <a:pos x="56" y="1359"/>
                  </a:cxn>
                  <a:cxn ang="0">
                    <a:pos x="0" y="1136"/>
                  </a:cxn>
                </a:cxnLst>
                <a:rect l="0" t="0" r="r" b="b"/>
                <a:pathLst>
                  <a:path w="1871" h="1380">
                    <a:moveTo>
                      <a:pt x="0" y="1136"/>
                    </a:moveTo>
                    <a:lnTo>
                      <a:pt x="105" y="1038"/>
                    </a:lnTo>
                    <a:lnTo>
                      <a:pt x="370" y="933"/>
                    </a:lnTo>
                    <a:lnTo>
                      <a:pt x="649" y="885"/>
                    </a:lnTo>
                    <a:lnTo>
                      <a:pt x="880" y="787"/>
                    </a:lnTo>
                    <a:lnTo>
                      <a:pt x="852" y="732"/>
                    </a:lnTo>
                    <a:lnTo>
                      <a:pt x="915" y="690"/>
                    </a:lnTo>
                    <a:lnTo>
                      <a:pt x="956" y="523"/>
                    </a:lnTo>
                    <a:lnTo>
                      <a:pt x="936" y="368"/>
                    </a:lnTo>
                    <a:lnTo>
                      <a:pt x="1138" y="320"/>
                    </a:lnTo>
                    <a:lnTo>
                      <a:pt x="1180" y="145"/>
                    </a:lnTo>
                    <a:lnTo>
                      <a:pt x="1117" y="83"/>
                    </a:lnTo>
                    <a:lnTo>
                      <a:pt x="1180" y="13"/>
                    </a:lnTo>
                    <a:lnTo>
                      <a:pt x="1348" y="48"/>
                    </a:lnTo>
                    <a:lnTo>
                      <a:pt x="1480" y="0"/>
                    </a:lnTo>
                    <a:lnTo>
                      <a:pt x="1536" y="69"/>
                    </a:lnTo>
                    <a:lnTo>
                      <a:pt x="1620" y="90"/>
                    </a:lnTo>
                    <a:lnTo>
                      <a:pt x="1655" y="41"/>
                    </a:lnTo>
                    <a:lnTo>
                      <a:pt x="1773" y="90"/>
                    </a:lnTo>
                    <a:lnTo>
                      <a:pt x="1871" y="181"/>
                    </a:lnTo>
                    <a:lnTo>
                      <a:pt x="1780" y="334"/>
                    </a:lnTo>
                    <a:lnTo>
                      <a:pt x="1661" y="368"/>
                    </a:lnTo>
                    <a:lnTo>
                      <a:pt x="1753" y="515"/>
                    </a:lnTo>
                    <a:lnTo>
                      <a:pt x="1697" y="634"/>
                    </a:lnTo>
                    <a:lnTo>
                      <a:pt x="1794" y="662"/>
                    </a:lnTo>
                    <a:lnTo>
                      <a:pt x="1703" y="676"/>
                    </a:lnTo>
                    <a:lnTo>
                      <a:pt x="1787" y="766"/>
                    </a:lnTo>
                    <a:lnTo>
                      <a:pt x="1661" y="864"/>
                    </a:lnTo>
                    <a:lnTo>
                      <a:pt x="1613" y="864"/>
                    </a:lnTo>
                    <a:lnTo>
                      <a:pt x="1633" y="822"/>
                    </a:lnTo>
                    <a:lnTo>
                      <a:pt x="1578" y="738"/>
                    </a:lnTo>
                    <a:lnTo>
                      <a:pt x="1557" y="780"/>
                    </a:lnTo>
                    <a:lnTo>
                      <a:pt x="1474" y="746"/>
                    </a:lnTo>
                    <a:lnTo>
                      <a:pt x="1522" y="899"/>
                    </a:lnTo>
                    <a:lnTo>
                      <a:pt x="1376" y="969"/>
                    </a:lnTo>
                    <a:lnTo>
                      <a:pt x="1438" y="1086"/>
                    </a:lnTo>
                    <a:lnTo>
                      <a:pt x="1341" y="1142"/>
                    </a:lnTo>
                    <a:lnTo>
                      <a:pt x="1341" y="1233"/>
                    </a:lnTo>
                    <a:lnTo>
                      <a:pt x="1292" y="1275"/>
                    </a:lnTo>
                    <a:lnTo>
                      <a:pt x="1026" y="1275"/>
                    </a:lnTo>
                    <a:lnTo>
                      <a:pt x="970" y="1247"/>
                    </a:lnTo>
                    <a:lnTo>
                      <a:pt x="755" y="1380"/>
                    </a:lnTo>
                    <a:lnTo>
                      <a:pt x="538" y="1338"/>
                    </a:lnTo>
                    <a:lnTo>
                      <a:pt x="482" y="1303"/>
                    </a:lnTo>
                    <a:lnTo>
                      <a:pt x="476" y="1233"/>
                    </a:lnTo>
                    <a:lnTo>
                      <a:pt x="56" y="1359"/>
                    </a:lnTo>
                    <a:lnTo>
                      <a:pt x="0" y="1136"/>
                    </a:lnTo>
                    <a:close/>
                  </a:path>
                </a:pathLst>
              </a:custGeom>
              <a:solidFill>
                <a:srgbClr val="666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57" name="Freeform 225"/>
              <p:cNvSpPr>
                <a:spLocks/>
              </p:cNvSpPr>
              <p:nvPr/>
            </p:nvSpPr>
            <p:spPr bwMode="auto">
              <a:xfrm>
                <a:off x="4453" y="3155"/>
                <a:ext cx="935" cy="690"/>
              </a:xfrm>
              <a:custGeom>
                <a:avLst/>
                <a:gdLst/>
                <a:ahLst/>
                <a:cxnLst>
                  <a:cxn ang="0">
                    <a:pos x="0" y="1136"/>
                  </a:cxn>
                  <a:cxn ang="0">
                    <a:pos x="104" y="1038"/>
                  </a:cxn>
                  <a:cxn ang="0">
                    <a:pos x="371" y="934"/>
                  </a:cxn>
                  <a:cxn ang="0">
                    <a:pos x="650" y="885"/>
                  </a:cxn>
                  <a:cxn ang="0">
                    <a:pos x="879" y="787"/>
                  </a:cxn>
                  <a:cxn ang="0">
                    <a:pos x="851" y="732"/>
                  </a:cxn>
                  <a:cxn ang="0">
                    <a:pos x="915" y="690"/>
                  </a:cxn>
                  <a:cxn ang="0">
                    <a:pos x="956" y="523"/>
                  </a:cxn>
                  <a:cxn ang="0">
                    <a:pos x="935" y="369"/>
                  </a:cxn>
                  <a:cxn ang="0">
                    <a:pos x="1138" y="320"/>
                  </a:cxn>
                  <a:cxn ang="0">
                    <a:pos x="1180" y="146"/>
                  </a:cxn>
                  <a:cxn ang="0">
                    <a:pos x="1116" y="83"/>
                  </a:cxn>
                  <a:cxn ang="0">
                    <a:pos x="1180" y="13"/>
                  </a:cxn>
                  <a:cxn ang="0">
                    <a:pos x="1347" y="49"/>
                  </a:cxn>
                  <a:cxn ang="0">
                    <a:pos x="1480" y="0"/>
                  </a:cxn>
                  <a:cxn ang="0">
                    <a:pos x="1536" y="69"/>
                  </a:cxn>
                  <a:cxn ang="0">
                    <a:pos x="1620" y="91"/>
                  </a:cxn>
                  <a:cxn ang="0">
                    <a:pos x="1654" y="41"/>
                  </a:cxn>
                  <a:cxn ang="0">
                    <a:pos x="1773" y="91"/>
                  </a:cxn>
                  <a:cxn ang="0">
                    <a:pos x="1871" y="181"/>
                  </a:cxn>
                  <a:cxn ang="0">
                    <a:pos x="1779" y="334"/>
                  </a:cxn>
                  <a:cxn ang="0">
                    <a:pos x="1661" y="369"/>
                  </a:cxn>
                  <a:cxn ang="0">
                    <a:pos x="1752" y="516"/>
                  </a:cxn>
                  <a:cxn ang="0">
                    <a:pos x="1696" y="634"/>
                  </a:cxn>
                  <a:cxn ang="0">
                    <a:pos x="1793" y="662"/>
                  </a:cxn>
                  <a:cxn ang="0">
                    <a:pos x="1703" y="676"/>
                  </a:cxn>
                  <a:cxn ang="0">
                    <a:pos x="1787" y="767"/>
                  </a:cxn>
                  <a:cxn ang="0">
                    <a:pos x="1661" y="865"/>
                  </a:cxn>
                  <a:cxn ang="0">
                    <a:pos x="1612" y="865"/>
                  </a:cxn>
                  <a:cxn ang="0">
                    <a:pos x="1634" y="823"/>
                  </a:cxn>
                  <a:cxn ang="0">
                    <a:pos x="1578" y="739"/>
                  </a:cxn>
                  <a:cxn ang="0">
                    <a:pos x="1556" y="781"/>
                  </a:cxn>
                  <a:cxn ang="0">
                    <a:pos x="1473" y="746"/>
                  </a:cxn>
                  <a:cxn ang="0">
                    <a:pos x="1522" y="899"/>
                  </a:cxn>
                  <a:cxn ang="0">
                    <a:pos x="1375" y="969"/>
                  </a:cxn>
                  <a:cxn ang="0">
                    <a:pos x="1438" y="1088"/>
                  </a:cxn>
                  <a:cxn ang="0">
                    <a:pos x="1341" y="1143"/>
                  </a:cxn>
                  <a:cxn ang="0">
                    <a:pos x="1341" y="1233"/>
                  </a:cxn>
                  <a:cxn ang="0">
                    <a:pos x="1291" y="1275"/>
                  </a:cxn>
                  <a:cxn ang="0">
                    <a:pos x="1026" y="1275"/>
                  </a:cxn>
                  <a:cxn ang="0">
                    <a:pos x="970" y="1247"/>
                  </a:cxn>
                  <a:cxn ang="0">
                    <a:pos x="754" y="1380"/>
                  </a:cxn>
                  <a:cxn ang="0">
                    <a:pos x="538" y="1338"/>
                  </a:cxn>
                  <a:cxn ang="0">
                    <a:pos x="482" y="1303"/>
                  </a:cxn>
                  <a:cxn ang="0">
                    <a:pos x="475" y="1233"/>
                  </a:cxn>
                  <a:cxn ang="0">
                    <a:pos x="56" y="1360"/>
                  </a:cxn>
                  <a:cxn ang="0">
                    <a:pos x="0" y="1136"/>
                  </a:cxn>
                </a:cxnLst>
                <a:rect l="0" t="0" r="r" b="b"/>
                <a:pathLst>
                  <a:path w="1871" h="1380">
                    <a:moveTo>
                      <a:pt x="0" y="1136"/>
                    </a:moveTo>
                    <a:lnTo>
                      <a:pt x="104" y="1038"/>
                    </a:lnTo>
                    <a:lnTo>
                      <a:pt x="371" y="934"/>
                    </a:lnTo>
                    <a:lnTo>
                      <a:pt x="650" y="885"/>
                    </a:lnTo>
                    <a:lnTo>
                      <a:pt x="879" y="787"/>
                    </a:lnTo>
                    <a:lnTo>
                      <a:pt x="851" y="732"/>
                    </a:lnTo>
                    <a:lnTo>
                      <a:pt x="915" y="690"/>
                    </a:lnTo>
                    <a:lnTo>
                      <a:pt x="956" y="523"/>
                    </a:lnTo>
                    <a:lnTo>
                      <a:pt x="935" y="369"/>
                    </a:lnTo>
                    <a:lnTo>
                      <a:pt x="1138" y="320"/>
                    </a:lnTo>
                    <a:lnTo>
                      <a:pt x="1180" y="146"/>
                    </a:lnTo>
                    <a:lnTo>
                      <a:pt x="1116" y="83"/>
                    </a:lnTo>
                    <a:lnTo>
                      <a:pt x="1180" y="13"/>
                    </a:lnTo>
                    <a:lnTo>
                      <a:pt x="1347" y="49"/>
                    </a:lnTo>
                    <a:lnTo>
                      <a:pt x="1480" y="0"/>
                    </a:lnTo>
                    <a:lnTo>
                      <a:pt x="1536" y="69"/>
                    </a:lnTo>
                    <a:lnTo>
                      <a:pt x="1620" y="91"/>
                    </a:lnTo>
                    <a:lnTo>
                      <a:pt x="1654" y="41"/>
                    </a:lnTo>
                    <a:lnTo>
                      <a:pt x="1773" y="91"/>
                    </a:lnTo>
                    <a:lnTo>
                      <a:pt x="1871" y="181"/>
                    </a:lnTo>
                    <a:lnTo>
                      <a:pt x="1779" y="334"/>
                    </a:lnTo>
                    <a:lnTo>
                      <a:pt x="1661" y="369"/>
                    </a:lnTo>
                    <a:lnTo>
                      <a:pt x="1752" y="516"/>
                    </a:lnTo>
                    <a:lnTo>
                      <a:pt x="1696" y="634"/>
                    </a:lnTo>
                    <a:lnTo>
                      <a:pt x="1793" y="662"/>
                    </a:lnTo>
                    <a:lnTo>
                      <a:pt x="1703" y="676"/>
                    </a:lnTo>
                    <a:lnTo>
                      <a:pt x="1787" y="767"/>
                    </a:lnTo>
                    <a:lnTo>
                      <a:pt x="1661" y="865"/>
                    </a:lnTo>
                    <a:lnTo>
                      <a:pt x="1612" y="865"/>
                    </a:lnTo>
                    <a:lnTo>
                      <a:pt x="1634" y="823"/>
                    </a:lnTo>
                    <a:lnTo>
                      <a:pt x="1578" y="739"/>
                    </a:lnTo>
                    <a:lnTo>
                      <a:pt x="1556" y="781"/>
                    </a:lnTo>
                    <a:lnTo>
                      <a:pt x="1473" y="746"/>
                    </a:lnTo>
                    <a:lnTo>
                      <a:pt x="1522" y="899"/>
                    </a:lnTo>
                    <a:lnTo>
                      <a:pt x="1375" y="969"/>
                    </a:lnTo>
                    <a:lnTo>
                      <a:pt x="1438" y="1088"/>
                    </a:lnTo>
                    <a:lnTo>
                      <a:pt x="1341" y="1143"/>
                    </a:lnTo>
                    <a:lnTo>
                      <a:pt x="1341" y="1233"/>
                    </a:lnTo>
                    <a:lnTo>
                      <a:pt x="1291" y="1275"/>
                    </a:lnTo>
                    <a:lnTo>
                      <a:pt x="1026" y="1275"/>
                    </a:lnTo>
                    <a:lnTo>
                      <a:pt x="970" y="1247"/>
                    </a:lnTo>
                    <a:lnTo>
                      <a:pt x="754" y="1380"/>
                    </a:lnTo>
                    <a:lnTo>
                      <a:pt x="538" y="1338"/>
                    </a:lnTo>
                    <a:lnTo>
                      <a:pt x="482" y="1303"/>
                    </a:lnTo>
                    <a:lnTo>
                      <a:pt x="475" y="1233"/>
                    </a:lnTo>
                    <a:lnTo>
                      <a:pt x="56" y="1360"/>
                    </a:lnTo>
                    <a:lnTo>
                      <a:pt x="0" y="1136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58" name="Freeform 226"/>
              <p:cNvSpPr>
                <a:spLocks/>
              </p:cNvSpPr>
              <p:nvPr/>
            </p:nvSpPr>
            <p:spPr bwMode="auto">
              <a:xfrm>
                <a:off x="2205" y="4200"/>
                <a:ext cx="649" cy="478"/>
              </a:xfrm>
              <a:custGeom>
                <a:avLst/>
                <a:gdLst/>
                <a:ahLst/>
                <a:cxnLst>
                  <a:cxn ang="0">
                    <a:pos x="1194" y="384"/>
                  </a:cxn>
                  <a:cxn ang="0">
                    <a:pos x="1102" y="362"/>
                  </a:cxn>
                  <a:cxn ang="0">
                    <a:pos x="1082" y="599"/>
                  </a:cxn>
                  <a:cxn ang="0">
                    <a:pos x="795" y="676"/>
                  </a:cxn>
                  <a:cxn ang="0">
                    <a:pos x="586" y="662"/>
                  </a:cxn>
                  <a:cxn ang="0">
                    <a:pos x="552" y="732"/>
                  </a:cxn>
                  <a:cxn ang="0">
                    <a:pos x="580" y="830"/>
                  </a:cxn>
                  <a:cxn ang="0">
                    <a:pos x="656" y="871"/>
                  </a:cxn>
                  <a:cxn ang="0">
                    <a:pos x="594" y="955"/>
                  </a:cxn>
                  <a:cxn ang="0">
                    <a:pos x="608" y="878"/>
                  </a:cxn>
                  <a:cxn ang="0">
                    <a:pos x="524" y="830"/>
                  </a:cxn>
                  <a:cxn ang="0">
                    <a:pos x="496" y="857"/>
                  </a:cxn>
                  <a:cxn ang="0">
                    <a:pos x="454" y="822"/>
                  </a:cxn>
                  <a:cxn ang="0">
                    <a:pos x="433" y="844"/>
                  </a:cxn>
                  <a:cxn ang="0">
                    <a:pos x="370" y="760"/>
                  </a:cxn>
                  <a:cxn ang="0">
                    <a:pos x="273" y="794"/>
                  </a:cxn>
                  <a:cxn ang="0">
                    <a:pos x="231" y="732"/>
                  </a:cxn>
                  <a:cxn ang="0">
                    <a:pos x="307" y="697"/>
                  </a:cxn>
                  <a:cxn ang="0">
                    <a:pos x="273" y="634"/>
                  </a:cxn>
                  <a:cxn ang="0">
                    <a:pos x="210" y="648"/>
                  </a:cxn>
                  <a:cxn ang="0">
                    <a:pos x="160" y="551"/>
                  </a:cxn>
                  <a:cxn ang="0">
                    <a:pos x="182" y="439"/>
                  </a:cxn>
                  <a:cxn ang="0">
                    <a:pos x="7" y="209"/>
                  </a:cxn>
                  <a:cxn ang="0">
                    <a:pos x="0" y="132"/>
                  </a:cxn>
                  <a:cxn ang="0">
                    <a:pos x="42" y="62"/>
                  </a:cxn>
                  <a:cxn ang="0">
                    <a:pos x="301" y="111"/>
                  </a:cxn>
                  <a:cxn ang="0">
                    <a:pos x="433" y="14"/>
                  </a:cxn>
                  <a:cxn ang="0">
                    <a:pos x="670" y="0"/>
                  </a:cxn>
                  <a:cxn ang="0">
                    <a:pos x="726" y="14"/>
                  </a:cxn>
                  <a:cxn ang="0">
                    <a:pos x="698" y="111"/>
                  </a:cxn>
                  <a:cxn ang="0">
                    <a:pos x="859" y="153"/>
                  </a:cxn>
                  <a:cxn ang="0">
                    <a:pos x="1229" y="139"/>
                  </a:cxn>
                  <a:cxn ang="0">
                    <a:pos x="1249" y="76"/>
                  </a:cxn>
                  <a:cxn ang="0">
                    <a:pos x="1285" y="83"/>
                  </a:cxn>
                  <a:cxn ang="0">
                    <a:pos x="1299" y="175"/>
                  </a:cxn>
                  <a:cxn ang="0">
                    <a:pos x="1215" y="195"/>
                  </a:cxn>
                  <a:cxn ang="0">
                    <a:pos x="1194" y="384"/>
                  </a:cxn>
                </a:cxnLst>
                <a:rect l="0" t="0" r="r" b="b"/>
                <a:pathLst>
                  <a:path w="1299" h="955">
                    <a:moveTo>
                      <a:pt x="1194" y="384"/>
                    </a:moveTo>
                    <a:lnTo>
                      <a:pt x="1102" y="362"/>
                    </a:lnTo>
                    <a:lnTo>
                      <a:pt x="1082" y="599"/>
                    </a:lnTo>
                    <a:lnTo>
                      <a:pt x="795" y="676"/>
                    </a:lnTo>
                    <a:lnTo>
                      <a:pt x="586" y="662"/>
                    </a:lnTo>
                    <a:lnTo>
                      <a:pt x="552" y="732"/>
                    </a:lnTo>
                    <a:lnTo>
                      <a:pt x="580" y="830"/>
                    </a:lnTo>
                    <a:lnTo>
                      <a:pt x="656" y="871"/>
                    </a:lnTo>
                    <a:lnTo>
                      <a:pt x="594" y="955"/>
                    </a:lnTo>
                    <a:lnTo>
                      <a:pt x="608" y="878"/>
                    </a:lnTo>
                    <a:lnTo>
                      <a:pt x="524" y="830"/>
                    </a:lnTo>
                    <a:lnTo>
                      <a:pt x="496" y="857"/>
                    </a:lnTo>
                    <a:lnTo>
                      <a:pt x="454" y="822"/>
                    </a:lnTo>
                    <a:lnTo>
                      <a:pt x="433" y="844"/>
                    </a:lnTo>
                    <a:lnTo>
                      <a:pt x="370" y="760"/>
                    </a:lnTo>
                    <a:lnTo>
                      <a:pt x="273" y="794"/>
                    </a:lnTo>
                    <a:lnTo>
                      <a:pt x="231" y="732"/>
                    </a:lnTo>
                    <a:lnTo>
                      <a:pt x="307" y="697"/>
                    </a:lnTo>
                    <a:lnTo>
                      <a:pt x="273" y="634"/>
                    </a:lnTo>
                    <a:lnTo>
                      <a:pt x="210" y="648"/>
                    </a:lnTo>
                    <a:lnTo>
                      <a:pt x="160" y="551"/>
                    </a:lnTo>
                    <a:lnTo>
                      <a:pt x="182" y="439"/>
                    </a:lnTo>
                    <a:lnTo>
                      <a:pt x="7" y="209"/>
                    </a:lnTo>
                    <a:lnTo>
                      <a:pt x="0" y="132"/>
                    </a:lnTo>
                    <a:lnTo>
                      <a:pt x="42" y="62"/>
                    </a:lnTo>
                    <a:lnTo>
                      <a:pt x="301" y="111"/>
                    </a:lnTo>
                    <a:lnTo>
                      <a:pt x="433" y="14"/>
                    </a:lnTo>
                    <a:lnTo>
                      <a:pt x="670" y="0"/>
                    </a:lnTo>
                    <a:lnTo>
                      <a:pt x="726" y="14"/>
                    </a:lnTo>
                    <a:lnTo>
                      <a:pt x="698" y="111"/>
                    </a:lnTo>
                    <a:lnTo>
                      <a:pt x="859" y="153"/>
                    </a:lnTo>
                    <a:lnTo>
                      <a:pt x="1229" y="139"/>
                    </a:lnTo>
                    <a:lnTo>
                      <a:pt x="1249" y="76"/>
                    </a:lnTo>
                    <a:lnTo>
                      <a:pt x="1285" y="83"/>
                    </a:lnTo>
                    <a:lnTo>
                      <a:pt x="1299" y="175"/>
                    </a:lnTo>
                    <a:lnTo>
                      <a:pt x="1215" y="195"/>
                    </a:lnTo>
                    <a:lnTo>
                      <a:pt x="1194" y="384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59" name="Freeform 227"/>
              <p:cNvSpPr>
                <a:spLocks/>
              </p:cNvSpPr>
              <p:nvPr/>
            </p:nvSpPr>
            <p:spPr bwMode="auto">
              <a:xfrm>
                <a:off x="2205" y="4200"/>
                <a:ext cx="649" cy="478"/>
              </a:xfrm>
              <a:custGeom>
                <a:avLst/>
                <a:gdLst/>
                <a:ahLst/>
                <a:cxnLst>
                  <a:cxn ang="0">
                    <a:pos x="1195" y="384"/>
                  </a:cxn>
                  <a:cxn ang="0">
                    <a:pos x="1103" y="363"/>
                  </a:cxn>
                  <a:cxn ang="0">
                    <a:pos x="1082" y="600"/>
                  </a:cxn>
                  <a:cxn ang="0">
                    <a:pos x="797" y="676"/>
                  </a:cxn>
                  <a:cxn ang="0">
                    <a:pos x="587" y="662"/>
                  </a:cxn>
                  <a:cxn ang="0">
                    <a:pos x="552" y="732"/>
                  </a:cxn>
                  <a:cxn ang="0">
                    <a:pos x="580" y="830"/>
                  </a:cxn>
                  <a:cxn ang="0">
                    <a:pos x="657" y="871"/>
                  </a:cxn>
                  <a:cxn ang="0">
                    <a:pos x="594" y="955"/>
                  </a:cxn>
                  <a:cxn ang="0">
                    <a:pos x="608" y="879"/>
                  </a:cxn>
                  <a:cxn ang="0">
                    <a:pos x="524" y="830"/>
                  </a:cxn>
                  <a:cxn ang="0">
                    <a:pos x="496" y="857"/>
                  </a:cxn>
                  <a:cxn ang="0">
                    <a:pos x="454" y="823"/>
                  </a:cxn>
                  <a:cxn ang="0">
                    <a:pos x="434" y="844"/>
                  </a:cxn>
                  <a:cxn ang="0">
                    <a:pos x="370" y="760"/>
                  </a:cxn>
                  <a:cxn ang="0">
                    <a:pos x="273" y="795"/>
                  </a:cxn>
                  <a:cxn ang="0">
                    <a:pos x="231" y="732"/>
                  </a:cxn>
                  <a:cxn ang="0">
                    <a:pos x="308" y="698"/>
                  </a:cxn>
                  <a:cxn ang="0">
                    <a:pos x="273" y="634"/>
                  </a:cxn>
                  <a:cxn ang="0">
                    <a:pos x="210" y="648"/>
                  </a:cxn>
                  <a:cxn ang="0">
                    <a:pos x="161" y="551"/>
                  </a:cxn>
                  <a:cxn ang="0">
                    <a:pos x="182" y="439"/>
                  </a:cxn>
                  <a:cxn ang="0">
                    <a:pos x="8" y="210"/>
                  </a:cxn>
                  <a:cxn ang="0">
                    <a:pos x="0" y="133"/>
                  </a:cxn>
                  <a:cxn ang="0">
                    <a:pos x="42" y="63"/>
                  </a:cxn>
                  <a:cxn ang="0">
                    <a:pos x="301" y="111"/>
                  </a:cxn>
                  <a:cxn ang="0">
                    <a:pos x="434" y="14"/>
                  </a:cxn>
                  <a:cxn ang="0">
                    <a:pos x="671" y="0"/>
                  </a:cxn>
                  <a:cxn ang="0">
                    <a:pos x="727" y="14"/>
                  </a:cxn>
                  <a:cxn ang="0">
                    <a:pos x="699" y="111"/>
                  </a:cxn>
                  <a:cxn ang="0">
                    <a:pos x="859" y="154"/>
                  </a:cxn>
                  <a:cxn ang="0">
                    <a:pos x="1229" y="139"/>
                  </a:cxn>
                  <a:cxn ang="0">
                    <a:pos x="1250" y="77"/>
                  </a:cxn>
                  <a:cxn ang="0">
                    <a:pos x="1285" y="83"/>
                  </a:cxn>
                  <a:cxn ang="0">
                    <a:pos x="1299" y="175"/>
                  </a:cxn>
                  <a:cxn ang="0">
                    <a:pos x="1215" y="196"/>
                  </a:cxn>
                  <a:cxn ang="0">
                    <a:pos x="1195" y="384"/>
                  </a:cxn>
                </a:cxnLst>
                <a:rect l="0" t="0" r="r" b="b"/>
                <a:pathLst>
                  <a:path w="1299" h="955">
                    <a:moveTo>
                      <a:pt x="1195" y="384"/>
                    </a:moveTo>
                    <a:lnTo>
                      <a:pt x="1103" y="363"/>
                    </a:lnTo>
                    <a:lnTo>
                      <a:pt x="1082" y="600"/>
                    </a:lnTo>
                    <a:lnTo>
                      <a:pt x="797" y="676"/>
                    </a:lnTo>
                    <a:lnTo>
                      <a:pt x="587" y="662"/>
                    </a:lnTo>
                    <a:lnTo>
                      <a:pt x="552" y="732"/>
                    </a:lnTo>
                    <a:lnTo>
                      <a:pt x="580" y="830"/>
                    </a:lnTo>
                    <a:lnTo>
                      <a:pt x="657" y="871"/>
                    </a:lnTo>
                    <a:lnTo>
                      <a:pt x="594" y="955"/>
                    </a:lnTo>
                    <a:lnTo>
                      <a:pt x="608" y="879"/>
                    </a:lnTo>
                    <a:lnTo>
                      <a:pt x="524" y="830"/>
                    </a:lnTo>
                    <a:lnTo>
                      <a:pt x="496" y="857"/>
                    </a:lnTo>
                    <a:lnTo>
                      <a:pt x="454" y="823"/>
                    </a:lnTo>
                    <a:lnTo>
                      <a:pt x="434" y="844"/>
                    </a:lnTo>
                    <a:lnTo>
                      <a:pt x="370" y="760"/>
                    </a:lnTo>
                    <a:lnTo>
                      <a:pt x="273" y="795"/>
                    </a:lnTo>
                    <a:lnTo>
                      <a:pt x="231" y="732"/>
                    </a:lnTo>
                    <a:lnTo>
                      <a:pt x="308" y="698"/>
                    </a:lnTo>
                    <a:lnTo>
                      <a:pt x="273" y="634"/>
                    </a:lnTo>
                    <a:lnTo>
                      <a:pt x="210" y="648"/>
                    </a:lnTo>
                    <a:lnTo>
                      <a:pt x="161" y="551"/>
                    </a:lnTo>
                    <a:lnTo>
                      <a:pt x="182" y="439"/>
                    </a:lnTo>
                    <a:lnTo>
                      <a:pt x="8" y="210"/>
                    </a:lnTo>
                    <a:lnTo>
                      <a:pt x="0" y="133"/>
                    </a:lnTo>
                    <a:lnTo>
                      <a:pt x="42" y="63"/>
                    </a:lnTo>
                    <a:lnTo>
                      <a:pt x="301" y="111"/>
                    </a:lnTo>
                    <a:lnTo>
                      <a:pt x="434" y="14"/>
                    </a:lnTo>
                    <a:lnTo>
                      <a:pt x="671" y="0"/>
                    </a:lnTo>
                    <a:lnTo>
                      <a:pt x="727" y="14"/>
                    </a:lnTo>
                    <a:lnTo>
                      <a:pt x="699" y="111"/>
                    </a:lnTo>
                    <a:lnTo>
                      <a:pt x="859" y="154"/>
                    </a:lnTo>
                    <a:lnTo>
                      <a:pt x="1229" y="139"/>
                    </a:lnTo>
                    <a:lnTo>
                      <a:pt x="1250" y="77"/>
                    </a:lnTo>
                    <a:lnTo>
                      <a:pt x="1285" y="83"/>
                    </a:lnTo>
                    <a:lnTo>
                      <a:pt x="1299" y="175"/>
                    </a:lnTo>
                    <a:lnTo>
                      <a:pt x="1215" y="196"/>
                    </a:lnTo>
                    <a:lnTo>
                      <a:pt x="1195" y="384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60" name="Freeform 228"/>
              <p:cNvSpPr>
                <a:spLocks/>
              </p:cNvSpPr>
              <p:nvPr/>
            </p:nvSpPr>
            <p:spPr bwMode="auto">
              <a:xfrm>
                <a:off x="3723" y="5340"/>
                <a:ext cx="666" cy="502"/>
              </a:xfrm>
              <a:custGeom>
                <a:avLst/>
                <a:gdLst/>
                <a:ahLst/>
                <a:cxnLst>
                  <a:cxn ang="0">
                    <a:pos x="1305" y="780"/>
                  </a:cxn>
                  <a:cxn ang="0">
                    <a:pos x="1123" y="780"/>
                  </a:cxn>
                  <a:cxn ang="0">
                    <a:pos x="1123" y="739"/>
                  </a:cxn>
                  <a:cxn ang="0">
                    <a:pos x="1096" y="746"/>
                  </a:cxn>
                  <a:cxn ang="0">
                    <a:pos x="1005" y="871"/>
                  </a:cxn>
                  <a:cxn ang="0">
                    <a:pos x="922" y="857"/>
                  </a:cxn>
                  <a:cxn ang="0">
                    <a:pos x="879" y="746"/>
                  </a:cxn>
                  <a:cxn ang="0">
                    <a:pos x="844" y="802"/>
                  </a:cxn>
                  <a:cxn ang="0">
                    <a:pos x="558" y="878"/>
                  </a:cxn>
                  <a:cxn ang="0">
                    <a:pos x="572" y="955"/>
                  </a:cxn>
                  <a:cxn ang="0">
                    <a:pos x="356" y="1003"/>
                  </a:cxn>
                  <a:cxn ang="0">
                    <a:pos x="237" y="780"/>
                  </a:cxn>
                  <a:cxn ang="0">
                    <a:pos x="189" y="648"/>
                  </a:cxn>
                  <a:cxn ang="0">
                    <a:pos x="126" y="585"/>
                  </a:cxn>
                  <a:cxn ang="0">
                    <a:pos x="70" y="390"/>
                  </a:cxn>
                  <a:cxn ang="0">
                    <a:pos x="49" y="293"/>
                  </a:cxn>
                  <a:cxn ang="0">
                    <a:pos x="0" y="257"/>
                  </a:cxn>
                  <a:cxn ang="0">
                    <a:pos x="77" y="229"/>
                  </a:cxn>
                  <a:cxn ang="0">
                    <a:pos x="105" y="257"/>
                  </a:cxn>
                  <a:cxn ang="0">
                    <a:pos x="544" y="139"/>
                  </a:cxn>
                  <a:cxn ang="0">
                    <a:pos x="621" y="181"/>
                  </a:cxn>
                  <a:cxn ang="0">
                    <a:pos x="614" y="118"/>
                  </a:cxn>
                  <a:cxn ang="0">
                    <a:pos x="697" y="132"/>
                  </a:cxn>
                  <a:cxn ang="0">
                    <a:pos x="851" y="0"/>
                  </a:cxn>
                  <a:cxn ang="0">
                    <a:pos x="865" y="34"/>
                  </a:cxn>
                  <a:cxn ang="0">
                    <a:pos x="900" y="28"/>
                  </a:cxn>
                  <a:cxn ang="0">
                    <a:pos x="942" y="132"/>
                  </a:cxn>
                  <a:cxn ang="0">
                    <a:pos x="991" y="139"/>
                  </a:cxn>
                  <a:cxn ang="0">
                    <a:pos x="964" y="167"/>
                  </a:cxn>
                  <a:cxn ang="0">
                    <a:pos x="1033" y="279"/>
                  </a:cxn>
                  <a:cxn ang="0">
                    <a:pos x="1019" y="313"/>
                  </a:cxn>
                  <a:cxn ang="0">
                    <a:pos x="1068" y="327"/>
                  </a:cxn>
                  <a:cxn ang="0">
                    <a:pos x="1068" y="376"/>
                  </a:cxn>
                  <a:cxn ang="0">
                    <a:pos x="1145" y="418"/>
                  </a:cxn>
                  <a:cxn ang="0">
                    <a:pos x="1173" y="480"/>
                  </a:cxn>
                  <a:cxn ang="0">
                    <a:pos x="1229" y="494"/>
                  </a:cxn>
                  <a:cxn ang="0">
                    <a:pos x="1207" y="557"/>
                  </a:cxn>
                  <a:cxn ang="0">
                    <a:pos x="1298" y="599"/>
                  </a:cxn>
                  <a:cxn ang="0">
                    <a:pos x="1333" y="683"/>
                  </a:cxn>
                  <a:cxn ang="0">
                    <a:pos x="1305" y="690"/>
                  </a:cxn>
                  <a:cxn ang="0">
                    <a:pos x="1305" y="780"/>
                  </a:cxn>
                </a:cxnLst>
                <a:rect l="0" t="0" r="r" b="b"/>
                <a:pathLst>
                  <a:path w="1333" h="1003">
                    <a:moveTo>
                      <a:pt x="1305" y="780"/>
                    </a:moveTo>
                    <a:lnTo>
                      <a:pt x="1123" y="780"/>
                    </a:lnTo>
                    <a:lnTo>
                      <a:pt x="1123" y="739"/>
                    </a:lnTo>
                    <a:lnTo>
                      <a:pt x="1096" y="746"/>
                    </a:lnTo>
                    <a:lnTo>
                      <a:pt x="1005" y="871"/>
                    </a:lnTo>
                    <a:lnTo>
                      <a:pt x="922" y="857"/>
                    </a:lnTo>
                    <a:lnTo>
                      <a:pt x="879" y="746"/>
                    </a:lnTo>
                    <a:lnTo>
                      <a:pt x="844" y="802"/>
                    </a:lnTo>
                    <a:lnTo>
                      <a:pt x="558" y="878"/>
                    </a:lnTo>
                    <a:lnTo>
                      <a:pt x="572" y="955"/>
                    </a:lnTo>
                    <a:lnTo>
                      <a:pt x="356" y="1003"/>
                    </a:lnTo>
                    <a:lnTo>
                      <a:pt x="237" y="780"/>
                    </a:lnTo>
                    <a:lnTo>
                      <a:pt x="189" y="648"/>
                    </a:lnTo>
                    <a:lnTo>
                      <a:pt x="126" y="585"/>
                    </a:lnTo>
                    <a:lnTo>
                      <a:pt x="70" y="390"/>
                    </a:lnTo>
                    <a:lnTo>
                      <a:pt x="49" y="293"/>
                    </a:lnTo>
                    <a:lnTo>
                      <a:pt x="0" y="257"/>
                    </a:lnTo>
                    <a:lnTo>
                      <a:pt x="77" y="229"/>
                    </a:lnTo>
                    <a:lnTo>
                      <a:pt x="105" y="257"/>
                    </a:lnTo>
                    <a:lnTo>
                      <a:pt x="544" y="139"/>
                    </a:lnTo>
                    <a:lnTo>
                      <a:pt x="621" y="181"/>
                    </a:lnTo>
                    <a:lnTo>
                      <a:pt x="614" y="118"/>
                    </a:lnTo>
                    <a:lnTo>
                      <a:pt x="697" y="132"/>
                    </a:lnTo>
                    <a:lnTo>
                      <a:pt x="851" y="0"/>
                    </a:lnTo>
                    <a:lnTo>
                      <a:pt x="865" y="34"/>
                    </a:lnTo>
                    <a:lnTo>
                      <a:pt x="900" y="28"/>
                    </a:lnTo>
                    <a:lnTo>
                      <a:pt x="942" y="132"/>
                    </a:lnTo>
                    <a:lnTo>
                      <a:pt x="991" y="139"/>
                    </a:lnTo>
                    <a:lnTo>
                      <a:pt x="964" y="167"/>
                    </a:lnTo>
                    <a:lnTo>
                      <a:pt x="1033" y="279"/>
                    </a:lnTo>
                    <a:lnTo>
                      <a:pt x="1019" y="313"/>
                    </a:lnTo>
                    <a:lnTo>
                      <a:pt x="1068" y="327"/>
                    </a:lnTo>
                    <a:lnTo>
                      <a:pt x="1068" y="376"/>
                    </a:lnTo>
                    <a:lnTo>
                      <a:pt x="1145" y="418"/>
                    </a:lnTo>
                    <a:lnTo>
                      <a:pt x="1173" y="480"/>
                    </a:lnTo>
                    <a:lnTo>
                      <a:pt x="1229" y="494"/>
                    </a:lnTo>
                    <a:lnTo>
                      <a:pt x="1207" y="557"/>
                    </a:lnTo>
                    <a:lnTo>
                      <a:pt x="1298" y="599"/>
                    </a:lnTo>
                    <a:lnTo>
                      <a:pt x="1333" y="683"/>
                    </a:lnTo>
                    <a:lnTo>
                      <a:pt x="1305" y="690"/>
                    </a:lnTo>
                    <a:lnTo>
                      <a:pt x="1305" y="780"/>
                    </a:lnTo>
                    <a:close/>
                  </a:path>
                </a:pathLst>
              </a:custGeom>
              <a:solidFill>
                <a:srgbClr val="666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61" name="Freeform 229"/>
              <p:cNvSpPr>
                <a:spLocks/>
              </p:cNvSpPr>
              <p:nvPr/>
            </p:nvSpPr>
            <p:spPr bwMode="auto">
              <a:xfrm>
                <a:off x="3724" y="5340"/>
                <a:ext cx="666" cy="503"/>
              </a:xfrm>
              <a:custGeom>
                <a:avLst/>
                <a:gdLst/>
                <a:ahLst/>
                <a:cxnLst>
                  <a:cxn ang="0">
                    <a:pos x="1305" y="781"/>
                  </a:cxn>
                  <a:cxn ang="0">
                    <a:pos x="1124" y="781"/>
                  </a:cxn>
                  <a:cxn ang="0">
                    <a:pos x="1124" y="740"/>
                  </a:cxn>
                  <a:cxn ang="0">
                    <a:pos x="1096" y="746"/>
                  </a:cxn>
                  <a:cxn ang="0">
                    <a:pos x="1004" y="871"/>
                  </a:cxn>
                  <a:cxn ang="0">
                    <a:pos x="921" y="857"/>
                  </a:cxn>
                  <a:cxn ang="0">
                    <a:pos x="879" y="746"/>
                  </a:cxn>
                  <a:cxn ang="0">
                    <a:pos x="843" y="802"/>
                  </a:cxn>
                  <a:cxn ang="0">
                    <a:pos x="558" y="879"/>
                  </a:cxn>
                  <a:cxn ang="0">
                    <a:pos x="572" y="955"/>
                  </a:cxn>
                  <a:cxn ang="0">
                    <a:pos x="355" y="1004"/>
                  </a:cxn>
                  <a:cxn ang="0">
                    <a:pos x="237" y="781"/>
                  </a:cxn>
                  <a:cxn ang="0">
                    <a:pos x="188" y="648"/>
                  </a:cxn>
                  <a:cxn ang="0">
                    <a:pos x="126" y="585"/>
                  </a:cxn>
                  <a:cxn ang="0">
                    <a:pos x="70" y="390"/>
                  </a:cxn>
                  <a:cxn ang="0">
                    <a:pos x="48" y="293"/>
                  </a:cxn>
                  <a:cxn ang="0">
                    <a:pos x="0" y="258"/>
                  </a:cxn>
                  <a:cxn ang="0">
                    <a:pos x="76" y="230"/>
                  </a:cxn>
                  <a:cxn ang="0">
                    <a:pos x="104" y="258"/>
                  </a:cxn>
                  <a:cxn ang="0">
                    <a:pos x="544" y="139"/>
                  </a:cxn>
                  <a:cxn ang="0">
                    <a:pos x="620" y="181"/>
                  </a:cxn>
                  <a:cxn ang="0">
                    <a:pos x="614" y="119"/>
                  </a:cxn>
                  <a:cxn ang="0">
                    <a:pos x="698" y="133"/>
                  </a:cxn>
                  <a:cxn ang="0">
                    <a:pos x="851" y="0"/>
                  </a:cxn>
                  <a:cxn ang="0">
                    <a:pos x="865" y="35"/>
                  </a:cxn>
                  <a:cxn ang="0">
                    <a:pos x="900" y="28"/>
                  </a:cxn>
                  <a:cxn ang="0">
                    <a:pos x="942" y="133"/>
                  </a:cxn>
                  <a:cxn ang="0">
                    <a:pos x="990" y="139"/>
                  </a:cxn>
                  <a:cxn ang="0">
                    <a:pos x="963" y="167"/>
                  </a:cxn>
                  <a:cxn ang="0">
                    <a:pos x="1032" y="279"/>
                  </a:cxn>
                  <a:cxn ang="0">
                    <a:pos x="1018" y="314"/>
                  </a:cxn>
                  <a:cxn ang="0">
                    <a:pos x="1068" y="328"/>
                  </a:cxn>
                  <a:cxn ang="0">
                    <a:pos x="1068" y="376"/>
                  </a:cxn>
                  <a:cxn ang="0">
                    <a:pos x="1144" y="418"/>
                  </a:cxn>
                  <a:cxn ang="0">
                    <a:pos x="1172" y="481"/>
                  </a:cxn>
                  <a:cxn ang="0">
                    <a:pos x="1228" y="495"/>
                  </a:cxn>
                  <a:cxn ang="0">
                    <a:pos x="1207" y="557"/>
                  </a:cxn>
                  <a:cxn ang="0">
                    <a:pos x="1297" y="599"/>
                  </a:cxn>
                  <a:cxn ang="0">
                    <a:pos x="1333" y="684"/>
                  </a:cxn>
                  <a:cxn ang="0">
                    <a:pos x="1305" y="690"/>
                  </a:cxn>
                  <a:cxn ang="0">
                    <a:pos x="1305" y="781"/>
                  </a:cxn>
                </a:cxnLst>
                <a:rect l="0" t="0" r="r" b="b"/>
                <a:pathLst>
                  <a:path w="1333" h="1004">
                    <a:moveTo>
                      <a:pt x="1305" y="781"/>
                    </a:moveTo>
                    <a:lnTo>
                      <a:pt x="1124" y="781"/>
                    </a:lnTo>
                    <a:lnTo>
                      <a:pt x="1124" y="740"/>
                    </a:lnTo>
                    <a:lnTo>
                      <a:pt x="1096" y="746"/>
                    </a:lnTo>
                    <a:lnTo>
                      <a:pt x="1004" y="871"/>
                    </a:lnTo>
                    <a:lnTo>
                      <a:pt x="921" y="857"/>
                    </a:lnTo>
                    <a:lnTo>
                      <a:pt x="879" y="746"/>
                    </a:lnTo>
                    <a:lnTo>
                      <a:pt x="843" y="802"/>
                    </a:lnTo>
                    <a:lnTo>
                      <a:pt x="558" y="879"/>
                    </a:lnTo>
                    <a:lnTo>
                      <a:pt x="572" y="955"/>
                    </a:lnTo>
                    <a:lnTo>
                      <a:pt x="355" y="1004"/>
                    </a:lnTo>
                    <a:lnTo>
                      <a:pt x="237" y="781"/>
                    </a:lnTo>
                    <a:lnTo>
                      <a:pt x="188" y="648"/>
                    </a:lnTo>
                    <a:lnTo>
                      <a:pt x="126" y="585"/>
                    </a:lnTo>
                    <a:lnTo>
                      <a:pt x="70" y="390"/>
                    </a:lnTo>
                    <a:lnTo>
                      <a:pt x="48" y="293"/>
                    </a:lnTo>
                    <a:lnTo>
                      <a:pt x="0" y="258"/>
                    </a:lnTo>
                    <a:lnTo>
                      <a:pt x="76" y="230"/>
                    </a:lnTo>
                    <a:lnTo>
                      <a:pt x="104" y="258"/>
                    </a:lnTo>
                    <a:lnTo>
                      <a:pt x="544" y="139"/>
                    </a:lnTo>
                    <a:lnTo>
                      <a:pt x="620" y="181"/>
                    </a:lnTo>
                    <a:lnTo>
                      <a:pt x="614" y="119"/>
                    </a:lnTo>
                    <a:lnTo>
                      <a:pt x="698" y="133"/>
                    </a:lnTo>
                    <a:lnTo>
                      <a:pt x="851" y="0"/>
                    </a:lnTo>
                    <a:lnTo>
                      <a:pt x="865" y="35"/>
                    </a:lnTo>
                    <a:lnTo>
                      <a:pt x="900" y="28"/>
                    </a:lnTo>
                    <a:lnTo>
                      <a:pt x="942" y="133"/>
                    </a:lnTo>
                    <a:lnTo>
                      <a:pt x="990" y="139"/>
                    </a:lnTo>
                    <a:lnTo>
                      <a:pt x="963" y="167"/>
                    </a:lnTo>
                    <a:lnTo>
                      <a:pt x="1032" y="279"/>
                    </a:lnTo>
                    <a:lnTo>
                      <a:pt x="1018" y="314"/>
                    </a:lnTo>
                    <a:lnTo>
                      <a:pt x="1068" y="328"/>
                    </a:lnTo>
                    <a:lnTo>
                      <a:pt x="1068" y="376"/>
                    </a:lnTo>
                    <a:lnTo>
                      <a:pt x="1144" y="418"/>
                    </a:lnTo>
                    <a:lnTo>
                      <a:pt x="1172" y="481"/>
                    </a:lnTo>
                    <a:lnTo>
                      <a:pt x="1228" y="495"/>
                    </a:lnTo>
                    <a:lnTo>
                      <a:pt x="1207" y="557"/>
                    </a:lnTo>
                    <a:lnTo>
                      <a:pt x="1297" y="599"/>
                    </a:lnTo>
                    <a:lnTo>
                      <a:pt x="1333" y="684"/>
                    </a:lnTo>
                    <a:lnTo>
                      <a:pt x="1305" y="690"/>
                    </a:lnTo>
                    <a:lnTo>
                      <a:pt x="1305" y="781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62" name="Freeform 230"/>
              <p:cNvSpPr>
                <a:spLocks/>
              </p:cNvSpPr>
              <p:nvPr/>
            </p:nvSpPr>
            <p:spPr bwMode="auto">
              <a:xfrm>
                <a:off x="4141" y="4988"/>
                <a:ext cx="493" cy="561"/>
              </a:xfrm>
              <a:custGeom>
                <a:avLst/>
                <a:gdLst/>
                <a:ahLst/>
                <a:cxnLst>
                  <a:cxn ang="0">
                    <a:pos x="63" y="473"/>
                  </a:cxn>
                  <a:cxn ang="0">
                    <a:pos x="91" y="460"/>
                  </a:cxn>
                  <a:cxn ang="0">
                    <a:pos x="91" y="410"/>
                  </a:cxn>
                  <a:cxn ang="0">
                    <a:pos x="141" y="396"/>
                  </a:cxn>
                  <a:cxn ang="0">
                    <a:pos x="168" y="299"/>
                  </a:cxn>
                  <a:cxn ang="0">
                    <a:pos x="91" y="264"/>
                  </a:cxn>
                  <a:cxn ang="0">
                    <a:pos x="71" y="215"/>
                  </a:cxn>
                  <a:cxn ang="0">
                    <a:pos x="91" y="195"/>
                  </a:cxn>
                  <a:cxn ang="0">
                    <a:pos x="154" y="125"/>
                  </a:cxn>
                  <a:cxn ang="0">
                    <a:pos x="238" y="125"/>
                  </a:cxn>
                  <a:cxn ang="0">
                    <a:pos x="259" y="69"/>
                  </a:cxn>
                  <a:cxn ang="0">
                    <a:pos x="510" y="118"/>
                  </a:cxn>
                  <a:cxn ang="0">
                    <a:pos x="531" y="55"/>
                  </a:cxn>
                  <a:cxn ang="0">
                    <a:pos x="719" y="0"/>
                  </a:cxn>
                  <a:cxn ang="0">
                    <a:pos x="733" y="48"/>
                  </a:cxn>
                  <a:cxn ang="0">
                    <a:pos x="810" y="34"/>
                  </a:cxn>
                  <a:cxn ang="0">
                    <a:pos x="936" y="201"/>
                  </a:cxn>
                  <a:cxn ang="0">
                    <a:pos x="985" y="348"/>
                  </a:cxn>
                  <a:cxn ang="0">
                    <a:pos x="789" y="354"/>
                  </a:cxn>
                  <a:cxn ang="0">
                    <a:pos x="810" y="509"/>
                  </a:cxn>
                  <a:cxn ang="0">
                    <a:pos x="796" y="543"/>
                  </a:cxn>
                  <a:cxn ang="0">
                    <a:pos x="740" y="551"/>
                  </a:cxn>
                  <a:cxn ang="0">
                    <a:pos x="775" y="599"/>
                  </a:cxn>
                  <a:cxn ang="0">
                    <a:pos x="754" y="676"/>
                  </a:cxn>
                  <a:cxn ang="0">
                    <a:pos x="657" y="676"/>
                  </a:cxn>
                  <a:cxn ang="0">
                    <a:pos x="677" y="815"/>
                  </a:cxn>
                  <a:cxn ang="0">
                    <a:pos x="336" y="1052"/>
                  </a:cxn>
                  <a:cxn ang="0">
                    <a:pos x="308" y="1122"/>
                  </a:cxn>
                  <a:cxn ang="0">
                    <a:pos x="231" y="1080"/>
                  </a:cxn>
                  <a:cxn ang="0">
                    <a:pos x="231" y="1031"/>
                  </a:cxn>
                  <a:cxn ang="0">
                    <a:pos x="182" y="1017"/>
                  </a:cxn>
                  <a:cxn ang="0">
                    <a:pos x="196" y="983"/>
                  </a:cxn>
                  <a:cxn ang="0">
                    <a:pos x="127" y="871"/>
                  </a:cxn>
                  <a:cxn ang="0">
                    <a:pos x="154" y="843"/>
                  </a:cxn>
                  <a:cxn ang="0">
                    <a:pos x="105" y="836"/>
                  </a:cxn>
                  <a:cxn ang="0">
                    <a:pos x="63" y="732"/>
                  </a:cxn>
                  <a:cxn ang="0">
                    <a:pos x="28" y="738"/>
                  </a:cxn>
                  <a:cxn ang="0">
                    <a:pos x="14" y="704"/>
                  </a:cxn>
                  <a:cxn ang="0">
                    <a:pos x="42" y="613"/>
                  </a:cxn>
                  <a:cxn ang="0">
                    <a:pos x="14" y="613"/>
                  </a:cxn>
                  <a:cxn ang="0">
                    <a:pos x="0" y="529"/>
                  </a:cxn>
                  <a:cxn ang="0">
                    <a:pos x="63" y="473"/>
                  </a:cxn>
                </a:cxnLst>
                <a:rect l="0" t="0" r="r" b="b"/>
                <a:pathLst>
                  <a:path w="985" h="1122">
                    <a:moveTo>
                      <a:pt x="63" y="473"/>
                    </a:moveTo>
                    <a:lnTo>
                      <a:pt x="91" y="460"/>
                    </a:lnTo>
                    <a:lnTo>
                      <a:pt x="91" y="410"/>
                    </a:lnTo>
                    <a:lnTo>
                      <a:pt x="141" y="396"/>
                    </a:lnTo>
                    <a:lnTo>
                      <a:pt x="168" y="299"/>
                    </a:lnTo>
                    <a:lnTo>
                      <a:pt x="91" y="264"/>
                    </a:lnTo>
                    <a:lnTo>
                      <a:pt x="71" y="215"/>
                    </a:lnTo>
                    <a:lnTo>
                      <a:pt x="91" y="195"/>
                    </a:lnTo>
                    <a:lnTo>
                      <a:pt x="154" y="125"/>
                    </a:lnTo>
                    <a:lnTo>
                      <a:pt x="238" y="125"/>
                    </a:lnTo>
                    <a:lnTo>
                      <a:pt x="259" y="69"/>
                    </a:lnTo>
                    <a:lnTo>
                      <a:pt x="510" y="118"/>
                    </a:lnTo>
                    <a:lnTo>
                      <a:pt x="531" y="55"/>
                    </a:lnTo>
                    <a:lnTo>
                      <a:pt x="719" y="0"/>
                    </a:lnTo>
                    <a:lnTo>
                      <a:pt x="733" y="48"/>
                    </a:lnTo>
                    <a:lnTo>
                      <a:pt x="810" y="34"/>
                    </a:lnTo>
                    <a:lnTo>
                      <a:pt x="936" y="201"/>
                    </a:lnTo>
                    <a:lnTo>
                      <a:pt x="985" y="348"/>
                    </a:lnTo>
                    <a:lnTo>
                      <a:pt x="789" y="354"/>
                    </a:lnTo>
                    <a:lnTo>
                      <a:pt x="810" y="509"/>
                    </a:lnTo>
                    <a:lnTo>
                      <a:pt x="796" y="543"/>
                    </a:lnTo>
                    <a:lnTo>
                      <a:pt x="740" y="551"/>
                    </a:lnTo>
                    <a:lnTo>
                      <a:pt x="775" y="599"/>
                    </a:lnTo>
                    <a:lnTo>
                      <a:pt x="754" y="676"/>
                    </a:lnTo>
                    <a:lnTo>
                      <a:pt x="657" y="676"/>
                    </a:lnTo>
                    <a:lnTo>
                      <a:pt x="677" y="815"/>
                    </a:lnTo>
                    <a:lnTo>
                      <a:pt x="336" y="1052"/>
                    </a:lnTo>
                    <a:lnTo>
                      <a:pt x="308" y="1122"/>
                    </a:lnTo>
                    <a:lnTo>
                      <a:pt x="231" y="1080"/>
                    </a:lnTo>
                    <a:lnTo>
                      <a:pt x="231" y="1031"/>
                    </a:lnTo>
                    <a:lnTo>
                      <a:pt x="182" y="1017"/>
                    </a:lnTo>
                    <a:lnTo>
                      <a:pt x="196" y="983"/>
                    </a:lnTo>
                    <a:lnTo>
                      <a:pt x="127" y="871"/>
                    </a:lnTo>
                    <a:lnTo>
                      <a:pt x="154" y="843"/>
                    </a:lnTo>
                    <a:lnTo>
                      <a:pt x="105" y="836"/>
                    </a:lnTo>
                    <a:lnTo>
                      <a:pt x="63" y="732"/>
                    </a:lnTo>
                    <a:lnTo>
                      <a:pt x="28" y="738"/>
                    </a:lnTo>
                    <a:lnTo>
                      <a:pt x="14" y="704"/>
                    </a:lnTo>
                    <a:lnTo>
                      <a:pt x="42" y="613"/>
                    </a:lnTo>
                    <a:lnTo>
                      <a:pt x="14" y="613"/>
                    </a:lnTo>
                    <a:lnTo>
                      <a:pt x="0" y="529"/>
                    </a:lnTo>
                    <a:lnTo>
                      <a:pt x="63" y="473"/>
                    </a:lnTo>
                    <a:close/>
                  </a:path>
                </a:pathLst>
              </a:custGeom>
              <a:solidFill>
                <a:srgbClr val="666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63" name="Freeform 231"/>
              <p:cNvSpPr>
                <a:spLocks/>
              </p:cNvSpPr>
              <p:nvPr/>
            </p:nvSpPr>
            <p:spPr bwMode="auto">
              <a:xfrm>
                <a:off x="4142" y="4988"/>
                <a:ext cx="492" cy="561"/>
              </a:xfrm>
              <a:custGeom>
                <a:avLst/>
                <a:gdLst/>
                <a:ahLst/>
                <a:cxnLst>
                  <a:cxn ang="0">
                    <a:pos x="63" y="475"/>
                  </a:cxn>
                  <a:cxn ang="0">
                    <a:pos x="91" y="461"/>
                  </a:cxn>
                  <a:cxn ang="0">
                    <a:pos x="91" y="411"/>
                  </a:cxn>
                  <a:cxn ang="0">
                    <a:pos x="140" y="397"/>
                  </a:cxn>
                  <a:cxn ang="0">
                    <a:pos x="167" y="300"/>
                  </a:cxn>
                  <a:cxn ang="0">
                    <a:pos x="91" y="264"/>
                  </a:cxn>
                  <a:cxn ang="0">
                    <a:pos x="70" y="216"/>
                  </a:cxn>
                  <a:cxn ang="0">
                    <a:pos x="91" y="195"/>
                  </a:cxn>
                  <a:cxn ang="0">
                    <a:pos x="153" y="125"/>
                  </a:cxn>
                  <a:cxn ang="0">
                    <a:pos x="237" y="125"/>
                  </a:cxn>
                  <a:cxn ang="0">
                    <a:pos x="259" y="69"/>
                  </a:cxn>
                  <a:cxn ang="0">
                    <a:pos x="510" y="119"/>
                  </a:cxn>
                  <a:cxn ang="0">
                    <a:pos x="530" y="55"/>
                  </a:cxn>
                  <a:cxn ang="0">
                    <a:pos x="719" y="0"/>
                  </a:cxn>
                  <a:cxn ang="0">
                    <a:pos x="733" y="49"/>
                  </a:cxn>
                  <a:cxn ang="0">
                    <a:pos x="809" y="35"/>
                  </a:cxn>
                  <a:cxn ang="0">
                    <a:pos x="935" y="202"/>
                  </a:cxn>
                  <a:cxn ang="0">
                    <a:pos x="984" y="348"/>
                  </a:cxn>
                  <a:cxn ang="0">
                    <a:pos x="789" y="356"/>
                  </a:cxn>
                  <a:cxn ang="0">
                    <a:pos x="809" y="509"/>
                  </a:cxn>
                  <a:cxn ang="0">
                    <a:pos x="795" y="544"/>
                  </a:cxn>
                  <a:cxn ang="0">
                    <a:pos x="739" y="551"/>
                  </a:cxn>
                  <a:cxn ang="0">
                    <a:pos x="775" y="600"/>
                  </a:cxn>
                  <a:cxn ang="0">
                    <a:pos x="753" y="676"/>
                  </a:cxn>
                  <a:cxn ang="0">
                    <a:pos x="656" y="676"/>
                  </a:cxn>
                  <a:cxn ang="0">
                    <a:pos x="677" y="815"/>
                  </a:cxn>
                  <a:cxn ang="0">
                    <a:pos x="335" y="1052"/>
                  </a:cxn>
                  <a:cxn ang="0">
                    <a:pos x="307" y="1122"/>
                  </a:cxn>
                  <a:cxn ang="0">
                    <a:pos x="231" y="1080"/>
                  </a:cxn>
                  <a:cxn ang="0">
                    <a:pos x="231" y="1032"/>
                  </a:cxn>
                  <a:cxn ang="0">
                    <a:pos x="181" y="1018"/>
                  </a:cxn>
                  <a:cxn ang="0">
                    <a:pos x="195" y="983"/>
                  </a:cxn>
                  <a:cxn ang="0">
                    <a:pos x="126" y="871"/>
                  </a:cxn>
                  <a:cxn ang="0">
                    <a:pos x="153" y="843"/>
                  </a:cxn>
                  <a:cxn ang="0">
                    <a:pos x="105" y="837"/>
                  </a:cxn>
                  <a:cxn ang="0">
                    <a:pos x="63" y="732"/>
                  </a:cxn>
                  <a:cxn ang="0">
                    <a:pos x="28" y="739"/>
                  </a:cxn>
                  <a:cxn ang="0">
                    <a:pos x="14" y="704"/>
                  </a:cxn>
                  <a:cxn ang="0">
                    <a:pos x="42" y="614"/>
                  </a:cxn>
                  <a:cxn ang="0">
                    <a:pos x="14" y="614"/>
                  </a:cxn>
                  <a:cxn ang="0">
                    <a:pos x="0" y="530"/>
                  </a:cxn>
                  <a:cxn ang="0">
                    <a:pos x="63" y="475"/>
                  </a:cxn>
                </a:cxnLst>
                <a:rect l="0" t="0" r="r" b="b"/>
                <a:pathLst>
                  <a:path w="984" h="1122">
                    <a:moveTo>
                      <a:pt x="63" y="475"/>
                    </a:moveTo>
                    <a:lnTo>
                      <a:pt x="91" y="461"/>
                    </a:lnTo>
                    <a:lnTo>
                      <a:pt x="91" y="411"/>
                    </a:lnTo>
                    <a:lnTo>
                      <a:pt x="140" y="397"/>
                    </a:lnTo>
                    <a:lnTo>
                      <a:pt x="167" y="300"/>
                    </a:lnTo>
                    <a:lnTo>
                      <a:pt x="91" y="264"/>
                    </a:lnTo>
                    <a:lnTo>
                      <a:pt x="70" y="216"/>
                    </a:lnTo>
                    <a:lnTo>
                      <a:pt x="91" y="195"/>
                    </a:lnTo>
                    <a:lnTo>
                      <a:pt x="153" y="125"/>
                    </a:lnTo>
                    <a:lnTo>
                      <a:pt x="237" y="125"/>
                    </a:lnTo>
                    <a:lnTo>
                      <a:pt x="259" y="69"/>
                    </a:lnTo>
                    <a:lnTo>
                      <a:pt x="510" y="119"/>
                    </a:lnTo>
                    <a:lnTo>
                      <a:pt x="530" y="55"/>
                    </a:lnTo>
                    <a:lnTo>
                      <a:pt x="719" y="0"/>
                    </a:lnTo>
                    <a:lnTo>
                      <a:pt x="733" y="49"/>
                    </a:lnTo>
                    <a:lnTo>
                      <a:pt x="809" y="35"/>
                    </a:lnTo>
                    <a:lnTo>
                      <a:pt x="935" y="202"/>
                    </a:lnTo>
                    <a:lnTo>
                      <a:pt x="984" y="348"/>
                    </a:lnTo>
                    <a:lnTo>
                      <a:pt x="789" y="356"/>
                    </a:lnTo>
                    <a:lnTo>
                      <a:pt x="809" y="509"/>
                    </a:lnTo>
                    <a:lnTo>
                      <a:pt x="795" y="544"/>
                    </a:lnTo>
                    <a:lnTo>
                      <a:pt x="739" y="551"/>
                    </a:lnTo>
                    <a:lnTo>
                      <a:pt x="775" y="600"/>
                    </a:lnTo>
                    <a:lnTo>
                      <a:pt x="753" y="676"/>
                    </a:lnTo>
                    <a:lnTo>
                      <a:pt x="656" y="676"/>
                    </a:lnTo>
                    <a:lnTo>
                      <a:pt x="677" y="815"/>
                    </a:lnTo>
                    <a:lnTo>
                      <a:pt x="335" y="1052"/>
                    </a:lnTo>
                    <a:lnTo>
                      <a:pt x="307" y="1122"/>
                    </a:lnTo>
                    <a:lnTo>
                      <a:pt x="231" y="1080"/>
                    </a:lnTo>
                    <a:lnTo>
                      <a:pt x="231" y="1032"/>
                    </a:lnTo>
                    <a:lnTo>
                      <a:pt x="181" y="1018"/>
                    </a:lnTo>
                    <a:lnTo>
                      <a:pt x="195" y="983"/>
                    </a:lnTo>
                    <a:lnTo>
                      <a:pt x="126" y="871"/>
                    </a:lnTo>
                    <a:lnTo>
                      <a:pt x="153" y="843"/>
                    </a:lnTo>
                    <a:lnTo>
                      <a:pt x="105" y="837"/>
                    </a:lnTo>
                    <a:lnTo>
                      <a:pt x="63" y="732"/>
                    </a:lnTo>
                    <a:lnTo>
                      <a:pt x="28" y="739"/>
                    </a:lnTo>
                    <a:lnTo>
                      <a:pt x="14" y="704"/>
                    </a:lnTo>
                    <a:lnTo>
                      <a:pt x="42" y="614"/>
                    </a:lnTo>
                    <a:lnTo>
                      <a:pt x="14" y="614"/>
                    </a:lnTo>
                    <a:lnTo>
                      <a:pt x="0" y="530"/>
                    </a:lnTo>
                    <a:lnTo>
                      <a:pt x="63" y="475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64" name="Freeform 232"/>
              <p:cNvSpPr>
                <a:spLocks/>
              </p:cNvSpPr>
              <p:nvPr/>
            </p:nvSpPr>
            <p:spPr bwMode="auto">
              <a:xfrm>
                <a:off x="5046" y="3158"/>
                <a:ext cx="746" cy="1126"/>
              </a:xfrm>
              <a:custGeom>
                <a:avLst/>
                <a:gdLst/>
                <a:ahLst/>
                <a:cxnLst>
                  <a:cxn ang="0">
                    <a:pos x="154" y="2252"/>
                  </a:cxn>
                  <a:cxn ang="0">
                    <a:pos x="273" y="2057"/>
                  </a:cxn>
                  <a:cxn ang="0">
                    <a:pos x="0" y="1910"/>
                  </a:cxn>
                  <a:cxn ang="0">
                    <a:pos x="287" y="1840"/>
                  </a:cxn>
                  <a:cxn ang="0">
                    <a:pos x="377" y="1910"/>
                  </a:cxn>
                  <a:cxn ang="0">
                    <a:pos x="259" y="1723"/>
                  </a:cxn>
                  <a:cxn ang="0">
                    <a:pos x="223" y="1486"/>
                  </a:cxn>
                  <a:cxn ang="0">
                    <a:pos x="335" y="1486"/>
                  </a:cxn>
                  <a:cxn ang="0">
                    <a:pos x="440" y="1339"/>
                  </a:cxn>
                  <a:cxn ang="0">
                    <a:pos x="189" y="1303"/>
                  </a:cxn>
                  <a:cxn ang="0">
                    <a:pos x="154" y="1227"/>
                  </a:cxn>
                  <a:cxn ang="0">
                    <a:pos x="251" y="1080"/>
                  </a:cxn>
                  <a:cxn ang="0">
                    <a:pos x="335" y="893"/>
                  </a:cxn>
                  <a:cxn ang="0">
                    <a:pos x="370" y="774"/>
                  </a:cxn>
                  <a:cxn ang="0">
                    <a:pos x="446" y="816"/>
                  </a:cxn>
                  <a:cxn ang="0">
                    <a:pos x="474" y="858"/>
                  </a:cxn>
                  <a:cxn ang="0">
                    <a:pos x="516" y="670"/>
                  </a:cxn>
                  <a:cxn ang="0">
                    <a:pos x="510" y="628"/>
                  </a:cxn>
                  <a:cxn ang="0">
                    <a:pos x="474" y="362"/>
                  </a:cxn>
                  <a:cxn ang="0">
                    <a:pos x="684" y="175"/>
                  </a:cxn>
                  <a:cxn ang="0">
                    <a:pos x="984" y="70"/>
                  </a:cxn>
                  <a:cxn ang="0">
                    <a:pos x="1347" y="175"/>
                  </a:cxn>
                  <a:cxn ang="0">
                    <a:pos x="1271" y="237"/>
                  </a:cxn>
                  <a:cxn ang="0">
                    <a:pos x="1173" y="362"/>
                  </a:cxn>
                  <a:cxn ang="0">
                    <a:pos x="1165" y="565"/>
                  </a:cxn>
                  <a:cxn ang="0">
                    <a:pos x="1235" y="676"/>
                  </a:cxn>
                  <a:cxn ang="0">
                    <a:pos x="1117" y="851"/>
                  </a:cxn>
                  <a:cxn ang="0">
                    <a:pos x="1047" y="726"/>
                  </a:cxn>
                  <a:cxn ang="0">
                    <a:pos x="886" y="795"/>
                  </a:cxn>
                  <a:cxn ang="0">
                    <a:pos x="837" y="899"/>
                  </a:cxn>
                  <a:cxn ang="0">
                    <a:pos x="942" y="1039"/>
                  </a:cxn>
                  <a:cxn ang="0">
                    <a:pos x="900" y="1199"/>
                  </a:cxn>
                  <a:cxn ang="0">
                    <a:pos x="900" y="1269"/>
                  </a:cxn>
                  <a:cxn ang="0">
                    <a:pos x="1068" y="1346"/>
                  </a:cxn>
                  <a:cxn ang="0">
                    <a:pos x="998" y="1422"/>
                  </a:cxn>
                  <a:cxn ang="0">
                    <a:pos x="1201" y="1430"/>
                  </a:cxn>
                  <a:cxn ang="0">
                    <a:pos x="1229" y="1555"/>
                  </a:cxn>
                  <a:cxn ang="0">
                    <a:pos x="1340" y="1548"/>
                  </a:cxn>
                  <a:cxn ang="0">
                    <a:pos x="1285" y="1625"/>
                  </a:cxn>
                  <a:cxn ang="0">
                    <a:pos x="1410" y="1743"/>
                  </a:cxn>
                  <a:cxn ang="0">
                    <a:pos x="1494" y="1840"/>
                  </a:cxn>
                  <a:cxn ang="0">
                    <a:pos x="1452" y="1876"/>
                  </a:cxn>
                  <a:cxn ang="0">
                    <a:pos x="1396" y="1848"/>
                  </a:cxn>
                  <a:cxn ang="0">
                    <a:pos x="1235" y="1890"/>
                  </a:cxn>
                  <a:cxn ang="0">
                    <a:pos x="1047" y="1876"/>
                  </a:cxn>
                  <a:cxn ang="0">
                    <a:pos x="803" y="1778"/>
                  </a:cxn>
                  <a:cxn ang="0">
                    <a:pos x="705" y="1834"/>
                  </a:cxn>
                  <a:cxn ang="0">
                    <a:pos x="691" y="1924"/>
                  </a:cxn>
                  <a:cxn ang="0">
                    <a:pos x="642" y="1876"/>
                  </a:cxn>
                  <a:cxn ang="0">
                    <a:pos x="586" y="1932"/>
                  </a:cxn>
                  <a:cxn ang="0">
                    <a:pos x="510" y="1896"/>
                  </a:cxn>
                </a:cxnLst>
                <a:rect l="0" t="0" r="r" b="b"/>
                <a:pathLst>
                  <a:path w="1494" h="2252">
                    <a:moveTo>
                      <a:pt x="273" y="2203"/>
                    </a:moveTo>
                    <a:lnTo>
                      <a:pt x="154" y="2252"/>
                    </a:lnTo>
                    <a:lnTo>
                      <a:pt x="273" y="2127"/>
                    </a:lnTo>
                    <a:lnTo>
                      <a:pt x="273" y="2057"/>
                    </a:lnTo>
                    <a:lnTo>
                      <a:pt x="175" y="1980"/>
                    </a:lnTo>
                    <a:lnTo>
                      <a:pt x="0" y="1910"/>
                    </a:lnTo>
                    <a:lnTo>
                      <a:pt x="140" y="1854"/>
                    </a:lnTo>
                    <a:lnTo>
                      <a:pt x="287" y="1840"/>
                    </a:lnTo>
                    <a:lnTo>
                      <a:pt x="328" y="1932"/>
                    </a:lnTo>
                    <a:lnTo>
                      <a:pt x="377" y="1910"/>
                    </a:lnTo>
                    <a:lnTo>
                      <a:pt x="391" y="1743"/>
                    </a:lnTo>
                    <a:lnTo>
                      <a:pt x="259" y="1723"/>
                    </a:lnTo>
                    <a:lnTo>
                      <a:pt x="217" y="1506"/>
                    </a:lnTo>
                    <a:lnTo>
                      <a:pt x="223" y="1486"/>
                    </a:lnTo>
                    <a:lnTo>
                      <a:pt x="279" y="1506"/>
                    </a:lnTo>
                    <a:lnTo>
                      <a:pt x="335" y="1486"/>
                    </a:lnTo>
                    <a:lnTo>
                      <a:pt x="342" y="1402"/>
                    </a:lnTo>
                    <a:lnTo>
                      <a:pt x="440" y="1339"/>
                    </a:lnTo>
                    <a:lnTo>
                      <a:pt x="370" y="1297"/>
                    </a:lnTo>
                    <a:lnTo>
                      <a:pt x="189" y="1303"/>
                    </a:lnTo>
                    <a:lnTo>
                      <a:pt x="105" y="1269"/>
                    </a:lnTo>
                    <a:lnTo>
                      <a:pt x="154" y="1227"/>
                    </a:lnTo>
                    <a:lnTo>
                      <a:pt x="154" y="1136"/>
                    </a:lnTo>
                    <a:lnTo>
                      <a:pt x="251" y="1080"/>
                    </a:lnTo>
                    <a:lnTo>
                      <a:pt x="189" y="963"/>
                    </a:lnTo>
                    <a:lnTo>
                      <a:pt x="335" y="893"/>
                    </a:lnTo>
                    <a:lnTo>
                      <a:pt x="287" y="740"/>
                    </a:lnTo>
                    <a:lnTo>
                      <a:pt x="370" y="774"/>
                    </a:lnTo>
                    <a:lnTo>
                      <a:pt x="391" y="732"/>
                    </a:lnTo>
                    <a:lnTo>
                      <a:pt x="446" y="816"/>
                    </a:lnTo>
                    <a:lnTo>
                      <a:pt x="426" y="858"/>
                    </a:lnTo>
                    <a:lnTo>
                      <a:pt x="474" y="858"/>
                    </a:lnTo>
                    <a:lnTo>
                      <a:pt x="600" y="760"/>
                    </a:lnTo>
                    <a:lnTo>
                      <a:pt x="516" y="670"/>
                    </a:lnTo>
                    <a:lnTo>
                      <a:pt x="607" y="656"/>
                    </a:lnTo>
                    <a:lnTo>
                      <a:pt x="510" y="628"/>
                    </a:lnTo>
                    <a:lnTo>
                      <a:pt x="566" y="509"/>
                    </a:lnTo>
                    <a:lnTo>
                      <a:pt x="474" y="362"/>
                    </a:lnTo>
                    <a:lnTo>
                      <a:pt x="593" y="328"/>
                    </a:lnTo>
                    <a:lnTo>
                      <a:pt x="684" y="175"/>
                    </a:lnTo>
                    <a:lnTo>
                      <a:pt x="845" y="70"/>
                    </a:lnTo>
                    <a:lnTo>
                      <a:pt x="984" y="70"/>
                    </a:lnTo>
                    <a:lnTo>
                      <a:pt x="1201" y="0"/>
                    </a:lnTo>
                    <a:lnTo>
                      <a:pt x="1347" y="175"/>
                    </a:lnTo>
                    <a:lnTo>
                      <a:pt x="1333" y="244"/>
                    </a:lnTo>
                    <a:lnTo>
                      <a:pt x="1271" y="237"/>
                    </a:lnTo>
                    <a:lnTo>
                      <a:pt x="1263" y="286"/>
                    </a:lnTo>
                    <a:lnTo>
                      <a:pt x="1173" y="362"/>
                    </a:lnTo>
                    <a:lnTo>
                      <a:pt x="1215" y="439"/>
                    </a:lnTo>
                    <a:lnTo>
                      <a:pt x="1165" y="565"/>
                    </a:lnTo>
                    <a:lnTo>
                      <a:pt x="1257" y="586"/>
                    </a:lnTo>
                    <a:lnTo>
                      <a:pt x="1235" y="676"/>
                    </a:lnTo>
                    <a:lnTo>
                      <a:pt x="1263" y="781"/>
                    </a:lnTo>
                    <a:lnTo>
                      <a:pt x="1117" y="851"/>
                    </a:lnTo>
                    <a:lnTo>
                      <a:pt x="1089" y="899"/>
                    </a:lnTo>
                    <a:lnTo>
                      <a:pt x="1047" y="726"/>
                    </a:lnTo>
                    <a:lnTo>
                      <a:pt x="935" y="802"/>
                    </a:lnTo>
                    <a:lnTo>
                      <a:pt x="886" y="795"/>
                    </a:lnTo>
                    <a:lnTo>
                      <a:pt x="879" y="754"/>
                    </a:lnTo>
                    <a:lnTo>
                      <a:pt x="837" y="899"/>
                    </a:lnTo>
                    <a:lnTo>
                      <a:pt x="789" y="913"/>
                    </a:lnTo>
                    <a:lnTo>
                      <a:pt x="942" y="1039"/>
                    </a:lnTo>
                    <a:lnTo>
                      <a:pt x="865" y="1130"/>
                    </a:lnTo>
                    <a:lnTo>
                      <a:pt x="900" y="1199"/>
                    </a:lnTo>
                    <a:lnTo>
                      <a:pt x="872" y="1234"/>
                    </a:lnTo>
                    <a:lnTo>
                      <a:pt x="900" y="1269"/>
                    </a:lnTo>
                    <a:lnTo>
                      <a:pt x="984" y="1227"/>
                    </a:lnTo>
                    <a:lnTo>
                      <a:pt x="1068" y="1346"/>
                    </a:lnTo>
                    <a:lnTo>
                      <a:pt x="991" y="1388"/>
                    </a:lnTo>
                    <a:lnTo>
                      <a:pt x="998" y="1422"/>
                    </a:lnTo>
                    <a:lnTo>
                      <a:pt x="1165" y="1395"/>
                    </a:lnTo>
                    <a:lnTo>
                      <a:pt x="1201" y="1430"/>
                    </a:lnTo>
                    <a:lnTo>
                      <a:pt x="1159" y="1492"/>
                    </a:lnTo>
                    <a:lnTo>
                      <a:pt x="1229" y="1555"/>
                    </a:lnTo>
                    <a:lnTo>
                      <a:pt x="1277" y="1520"/>
                    </a:lnTo>
                    <a:lnTo>
                      <a:pt x="1340" y="1548"/>
                    </a:lnTo>
                    <a:lnTo>
                      <a:pt x="1340" y="1597"/>
                    </a:lnTo>
                    <a:lnTo>
                      <a:pt x="1285" y="1625"/>
                    </a:lnTo>
                    <a:lnTo>
                      <a:pt x="1263" y="1681"/>
                    </a:lnTo>
                    <a:lnTo>
                      <a:pt x="1410" y="1743"/>
                    </a:lnTo>
                    <a:lnTo>
                      <a:pt x="1417" y="1820"/>
                    </a:lnTo>
                    <a:lnTo>
                      <a:pt x="1494" y="1840"/>
                    </a:lnTo>
                    <a:lnTo>
                      <a:pt x="1486" y="1890"/>
                    </a:lnTo>
                    <a:lnTo>
                      <a:pt x="1452" y="1876"/>
                    </a:lnTo>
                    <a:lnTo>
                      <a:pt x="1424" y="1924"/>
                    </a:lnTo>
                    <a:lnTo>
                      <a:pt x="1396" y="1848"/>
                    </a:lnTo>
                    <a:lnTo>
                      <a:pt x="1291" y="1827"/>
                    </a:lnTo>
                    <a:lnTo>
                      <a:pt x="1235" y="1890"/>
                    </a:lnTo>
                    <a:lnTo>
                      <a:pt x="1054" y="1938"/>
                    </a:lnTo>
                    <a:lnTo>
                      <a:pt x="1047" y="1876"/>
                    </a:lnTo>
                    <a:lnTo>
                      <a:pt x="872" y="1834"/>
                    </a:lnTo>
                    <a:lnTo>
                      <a:pt x="803" y="1778"/>
                    </a:lnTo>
                    <a:lnTo>
                      <a:pt x="733" y="1792"/>
                    </a:lnTo>
                    <a:lnTo>
                      <a:pt x="705" y="1834"/>
                    </a:lnTo>
                    <a:lnTo>
                      <a:pt x="733" y="1876"/>
                    </a:lnTo>
                    <a:lnTo>
                      <a:pt x="691" y="1924"/>
                    </a:lnTo>
                    <a:lnTo>
                      <a:pt x="621" y="1890"/>
                    </a:lnTo>
                    <a:lnTo>
                      <a:pt x="642" y="1876"/>
                    </a:lnTo>
                    <a:lnTo>
                      <a:pt x="566" y="1862"/>
                    </a:lnTo>
                    <a:lnTo>
                      <a:pt x="586" y="1932"/>
                    </a:lnTo>
                    <a:lnTo>
                      <a:pt x="552" y="1952"/>
                    </a:lnTo>
                    <a:lnTo>
                      <a:pt x="510" y="1896"/>
                    </a:lnTo>
                    <a:lnTo>
                      <a:pt x="273" y="2203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65" name="Freeform 233"/>
              <p:cNvSpPr>
                <a:spLocks/>
              </p:cNvSpPr>
              <p:nvPr/>
            </p:nvSpPr>
            <p:spPr bwMode="auto">
              <a:xfrm>
                <a:off x="5046" y="3159"/>
                <a:ext cx="746" cy="1126"/>
              </a:xfrm>
              <a:custGeom>
                <a:avLst/>
                <a:gdLst/>
                <a:ahLst/>
                <a:cxnLst>
                  <a:cxn ang="0">
                    <a:pos x="155" y="2252"/>
                  </a:cxn>
                  <a:cxn ang="0">
                    <a:pos x="273" y="2056"/>
                  </a:cxn>
                  <a:cxn ang="0">
                    <a:pos x="0" y="1910"/>
                  </a:cxn>
                  <a:cxn ang="0">
                    <a:pos x="287" y="1841"/>
                  </a:cxn>
                  <a:cxn ang="0">
                    <a:pos x="378" y="1910"/>
                  </a:cxn>
                  <a:cxn ang="0">
                    <a:pos x="259" y="1722"/>
                  </a:cxn>
                  <a:cxn ang="0">
                    <a:pos x="224" y="1485"/>
                  </a:cxn>
                  <a:cxn ang="0">
                    <a:pos x="336" y="1485"/>
                  </a:cxn>
                  <a:cxn ang="0">
                    <a:pos x="440" y="1339"/>
                  </a:cxn>
                  <a:cxn ang="0">
                    <a:pos x="189" y="1304"/>
                  </a:cxn>
                  <a:cxn ang="0">
                    <a:pos x="155" y="1226"/>
                  </a:cxn>
                  <a:cxn ang="0">
                    <a:pos x="252" y="1081"/>
                  </a:cxn>
                  <a:cxn ang="0">
                    <a:pos x="336" y="892"/>
                  </a:cxn>
                  <a:cxn ang="0">
                    <a:pos x="370" y="774"/>
                  </a:cxn>
                  <a:cxn ang="0">
                    <a:pos x="448" y="816"/>
                  </a:cxn>
                  <a:cxn ang="0">
                    <a:pos x="475" y="858"/>
                  </a:cxn>
                  <a:cxn ang="0">
                    <a:pos x="517" y="669"/>
                  </a:cxn>
                  <a:cxn ang="0">
                    <a:pos x="510" y="627"/>
                  </a:cxn>
                  <a:cxn ang="0">
                    <a:pos x="475" y="362"/>
                  </a:cxn>
                  <a:cxn ang="0">
                    <a:pos x="685" y="174"/>
                  </a:cxn>
                  <a:cxn ang="0">
                    <a:pos x="984" y="70"/>
                  </a:cxn>
                  <a:cxn ang="0">
                    <a:pos x="1348" y="174"/>
                  </a:cxn>
                  <a:cxn ang="0">
                    <a:pos x="1271" y="237"/>
                  </a:cxn>
                  <a:cxn ang="0">
                    <a:pos x="1173" y="362"/>
                  </a:cxn>
                  <a:cxn ang="0">
                    <a:pos x="1167" y="565"/>
                  </a:cxn>
                  <a:cxn ang="0">
                    <a:pos x="1236" y="676"/>
                  </a:cxn>
                  <a:cxn ang="0">
                    <a:pos x="1117" y="850"/>
                  </a:cxn>
                  <a:cxn ang="0">
                    <a:pos x="1047" y="725"/>
                  </a:cxn>
                  <a:cxn ang="0">
                    <a:pos x="886" y="794"/>
                  </a:cxn>
                  <a:cxn ang="0">
                    <a:pos x="838" y="899"/>
                  </a:cxn>
                  <a:cxn ang="0">
                    <a:pos x="942" y="1039"/>
                  </a:cxn>
                  <a:cxn ang="0">
                    <a:pos x="900" y="1198"/>
                  </a:cxn>
                  <a:cxn ang="0">
                    <a:pos x="900" y="1268"/>
                  </a:cxn>
                  <a:cxn ang="0">
                    <a:pos x="1069" y="1345"/>
                  </a:cxn>
                  <a:cxn ang="0">
                    <a:pos x="998" y="1422"/>
                  </a:cxn>
                  <a:cxn ang="0">
                    <a:pos x="1201" y="1429"/>
                  </a:cxn>
                  <a:cxn ang="0">
                    <a:pos x="1229" y="1554"/>
                  </a:cxn>
                  <a:cxn ang="0">
                    <a:pos x="1340" y="1548"/>
                  </a:cxn>
                  <a:cxn ang="0">
                    <a:pos x="1285" y="1624"/>
                  </a:cxn>
                  <a:cxn ang="0">
                    <a:pos x="1410" y="1743"/>
                  </a:cxn>
                  <a:cxn ang="0">
                    <a:pos x="1494" y="1841"/>
                  </a:cxn>
                  <a:cxn ang="0">
                    <a:pos x="1452" y="1875"/>
                  </a:cxn>
                  <a:cxn ang="0">
                    <a:pos x="1396" y="1847"/>
                  </a:cxn>
                  <a:cxn ang="0">
                    <a:pos x="1236" y="1889"/>
                  </a:cxn>
                  <a:cxn ang="0">
                    <a:pos x="1047" y="1875"/>
                  </a:cxn>
                  <a:cxn ang="0">
                    <a:pos x="803" y="1777"/>
                  </a:cxn>
                  <a:cxn ang="0">
                    <a:pos x="705" y="1833"/>
                  </a:cxn>
                  <a:cxn ang="0">
                    <a:pos x="691" y="1924"/>
                  </a:cxn>
                  <a:cxn ang="0">
                    <a:pos x="643" y="1875"/>
                  </a:cxn>
                  <a:cxn ang="0">
                    <a:pos x="587" y="1931"/>
                  </a:cxn>
                  <a:cxn ang="0">
                    <a:pos x="510" y="1896"/>
                  </a:cxn>
                </a:cxnLst>
                <a:rect l="0" t="0" r="r" b="b"/>
                <a:pathLst>
                  <a:path w="1494" h="2252">
                    <a:moveTo>
                      <a:pt x="273" y="2203"/>
                    </a:moveTo>
                    <a:lnTo>
                      <a:pt x="155" y="2252"/>
                    </a:lnTo>
                    <a:lnTo>
                      <a:pt x="273" y="2126"/>
                    </a:lnTo>
                    <a:lnTo>
                      <a:pt x="273" y="2056"/>
                    </a:lnTo>
                    <a:lnTo>
                      <a:pt x="175" y="1980"/>
                    </a:lnTo>
                    <a:lnTo>
                      <a:pt x="0" y="1910"/>
                    </a:lnTo>
                    <a:lnTo>
                      <a:pt x="141" y="1854"/>
                    </a:lnTo>
                    <a:lnTo>
                      <a:pt x="287" y="1841"/>
                    </a:lnTo>
                    <a:lnTo>
                      <a:pt x="328" y="1931"/>
                    </a:lnTo>
                    <a:lnTo>
                      <a:pt x="378" y="1910"/>
                    </a:lnTo>
                    <a:lnTo>
                      <a:pt x="392" y="1743"/>
                    </a:lnTo>
                    <a:lnTo>
                      <a:pt x="259" y="1722"/>
                    </a:lnTo>
                    <a:lnTo>
                      <a:pt x="217" y="1506"/>
                    </a:lnTo>
                    <a:lnTo>
                      <a:pt x="224" y="1485"/>
                    </a:lnTo>
                    <a:lnTo>
                      <a:pt x="280" y="1506"/>
                    </a:lnTo>
                    <a:lnTo>
                      <a:pt x="336" y="1485"/>
                    </a:lnTo>
                    <a:lnTo>
                      <a:pt x="342" y="1401"/>
                    </a:lnTo>
                    <a:lnTo>
                      <a:pt x="440" y="1339"/>
                    </a:lnTo>
                    <a:lnTo>
                      <a:pt x="370" y="1296"/>
                    </a:lnTo>
                    <a:lnTo>
                      <a:pt x="189" y="1304"/>
                    </a:lnTo>
                    <a:lnTo>
                      <a:pt x="105" y="1268"/>
                    </a:lnTo>
                    <a:lnTo>
                      <a:pt x="155" y="1226"/>
                    </a:lnTo>
                    <a:lnTo>
                      <a:pt x="155" y="1136"/>
                    </a:lnTo>
                    <a:lnTo>
                      <a:pt x="252" y="1081"/>
                    </a:lnTo>
                    <a:lnTo>
                      <a:pt x="189" y="962"/>
                    </a:lnTo>
                    <a:lnTo>
                      <a:pt x="336" y="892"/>
                    </a:lnTo>
                    <a:lnTo>
                      <a:pt x="287" y="739"/>
                    </a:lnTo>
                    <a:lnTo>
                      <a:pt x="370" y="774"/>
                    </a:lnTo>
                    <a:lnTo>
                      <a:pt x="392" y="732"/>
                    </a:lnTo>
                    <a:lnTo>
                      <a:pt x="448" y="816"/>
                    </a:lnTo>
                    <a:lnTo>
                      <a:pt x="426" y="858"/>
                    </a:lnTo>
                    <a:lnTo>
                      <a:pt x="475" y="858"/>
                    </a:lnTo>
                    <a:lnTo>
                      <a:pt x="601" y="760"/>
                    </a:lnTo>
                    <a:lnTo>
                      <a:pt x="517" y="669"/>
                    </a:lnTo>
                    <a:lnTo>
                      <a:pt x="607" y="655"/>
                    </a:lnTo>
                    <a:lnTo>
                      <a:pt x="510" y="627"/>
                    </a:lnTo>
                    <a:lnTo>
                      <a:pt x="566" y="509"/>
                    </a:lnTo>
                    <a:lnTo>
                      <a:pt x="475" y="362"/>
                    </a:lnTo>
                    <a:lnTo>
                      <a:pt x="593" y="327"/>
                    </a:lnTo>
                    <a:lnTo>
                      <a:pt x="685" y="174"/>
                    </a:lnTo>
                    <a:lnTo>
                      <a:pt x="845" y="70"/>
                    </a:lnTo>
                    <a:lnTo>
                      <a:pt x="984" y="70"/>
                    </a:lnTo>
                    <a:lnTo>
                      <a:pt x="1201" y="0"/>
                    </a:lnTo>
                    <a:lnTo>
                      <a:pt x="1348" y="174"/>
                    </a:lnTo>
                    <a:lnTo>
                      <a:pt x="1334" y="243"/>
                    </a:lnTo>
                    <a:lnTo>
                      <a:pt x="1271" y="237"/>
                    </a:lnTo>
                    <a:lnTo>
                      <a:pt x="1264" y="285"/>
                    </a:lnTo>
                    <a:lnTo>
                      <a:pt x="1173" y="362"/>
                    </a:lnTo>
                    <a:lnTo>
                      <a:pt x="1215" y="440"/>
                    </a:lnTo>
                    <a:lnTo>
                      <a:pt x="1167" y="565"/>
                    </a:lnTo>
                    <a:lnTo>
                      <a:pt x="1257" y="585"/>
                    </a:lnTo>
                    <a:lnTo>
                      <a:pt x="1236" y="676"/>
                    </a:lnTo>
                    <a:lnTo>
                      <a:pt x="1264" y="780"/>
                    </a:lnTo>
                    <a:lnTo>
                      <a:pt x="1117" y="850"/>
                    </a:lnTo>
                    <a:lnTo>
                      <a:pt x="1089" y="899"/>
                    </a:lnTo>
                    <a:lnTo>
                      <a:pt x="1047" y="725"/>
                    </a:lnTo>
                    <a:lnTo>
                      <a:pt x="936" y="802"/>
                    </a:lnTo>
                    <a:lnTo>
                      <a:pt x="886" y="794"/>
                    </a:lnTo>
                    <a:lnTo>
                      <a:pt x="880" y="753"/>
                    </a:lnTo>
                    <a:lnTo>
                      <a:pt x="838" y="899"/>
                    </a:lnTo>
                    <a:lnTo>
                      <a:pt x="789" y="913"/>
                    </a:lnTo>
                    <a:lnTo>
                      <a:pt x="942" y="1039"/>
                    </a:lnTo>
                    <a:lnTo>
                      <a:pt x="866" y="1129"/>
                    </a:lnTo>
                    <a:lnTo>
                      <a:pt x="900" y="1198"/>
                    </a:lnTo>
                    <a:lnTo>
                      <a:pt x="872" y="1234"/>
                    </a:lnTo>
                    <a:lnTo>
                      <a:pt x="900" y="1268"/>
                    </a:lnTo>
                    <a:lnTo>
                      <a:pt x="984" y="1226"/>
                    </a:lnTo>
                    <a:lnTo>
                      <a:pt x="1069" y="1345"/>
                    </a:lnTo>
                    <a:lnTo>
                      <a:pt x="992" y="1387"/>
                    </a:lnTo>
                    <a:lnTo>
                      <a:pt x="998" y="1422"/>
                    </a:lnTo>
                    <a:lnTo>
                      <a:pt x="1167" y="1395"/>
                    </a:lnTo>
                    <a:lnTo>
                      <a:pt x="1201" y="1429"/>
                    </a:lnTo>
                    <a:lnTo>
                      <a:pt x="1159" y="1492"/>
                    </a:lnTo>
                    <a:lnTo>
                      <a:pt x="1229" y="1554"/>
                    </a:lnTo>
                    <a:lnTo>
                      <a:pt x="1278" y="1520"/>
                    </a:lnTo>
                    <a:lnTo>
                      <a:pt x="1340" y="1548"/>
                    </a:lnTo>
                    <a:lnTo>
                      <a:pt x="1340" y="1596"/>
                    </a:lnTo>
                    <a:lnTo>
                      <a:pt x="1285" y="1624"/>
                    </a:lnTo>
                    <a:lnTo>
                      <a:pt x="1264" y="1680"/>
                    </a:lnTo>
                    <a:lnTo>
                      <a:pt x="1410" y="1743"/>
                    </a:lnTo>
                    <a:lnTo>
                      <a:pt x="1418" y="1819"/>
                    </a:lnTo>
                    <a:lnTo>
                      <a:pt x="1494" y="1841"/>
                    </a:lnTo>
                    <a:lnTo>
                      <a:pt x="1487" y="1889"/>
                    </a:lnTo>
                    <a:lnTo>
                      <a:pt x="1452" y="1875"/>
                    </a:lnTo>
                    <a:lnTo>
                      <a:pt x="1424" y="1924"/>
                    </a:lnTo>
                    <a:lnTo>
                      <a:pt x="1396" y="1847"/>
                    </a:lnTo>
                    <a:lnTo>
                      <a:pt x="1292" y="1827"/>
                    </a:lnTo>
                    <a:lnTo>
                      <a:pt x="1236" y="1889"/>
                    </a:lnTo>
                    <a:lnTo>
                      <a:pt x="1055" y="1938"/>
                    </a:lnTo>
                    <a:lnTo>
                      <a:pt x="1047" y="1875"/>
                    </a:lnTo>
                    <a:lnTo>
                      <a:pt x="872" y="1833"/>
                    </a:lnTo>
                    <a:lnTo>
                      <a:pt x="803" y="1777"/>
                    </a:lnTo>
                    <a:lnTo>
                      <a:pt x="733" y="1791"/>
                    </a:lnTo>
                    <a:lnTo>
                      <a:pt x="705" y="1833"/>
                    </a:lnTo>
                    <a:lnTo>
                      <a:pt x="733" y="1875"/>
                    </a:lnTo>
                    <a:lnTo>
                      <a:pt x="691" y="1924"/>
                    </a:lnTo>
                    <a:lnTo>
                      <a:pt x="621" y="1889"/>
                    </a:lnTo>
                    <a:lnTo>
                      <a:pt x="643" y="1875"/>
                    </a:lnTo>
                    <a:lnTo>
                      <a:pt x="566" y="1861"/>
                    </a:lnTo>
                    <a:lnTo>
                      <a:pt x="587" y="1931"/>
                    </a:lnTo>
                    <a:lnTo>
                      <a:pt x="552" y="1952"/>
                    </a:lnTo>
                    <a:lnTo>
                      <a:pt x="510" y="1896"/>
                    </a:lnTo>
                    <a:lnTo>
                      <a:pt x="273" y="2203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66" name="Freeform 234"/>
              <p:cNvSpPr>
                <a:spLocks/>
              </p:cNvSpPr>
              <p:nvPr/>
            </p:nvSpPr>
            <p:spPr bwMode="auto">
              <a:xfrm>
                <a:off x="3144" y="4396"/>
                <a:ext cx="618" cy="393"/>
              </a:xfrm>
              <a:custGeom>
                <a:avLst/>
                <a:gdLst/>
                <a:ahLst/>
                <a:cxnLst>
                  <a:cxn ang="0">
                    <a:pos x="196" y="788"/>
                  </a:cxn>
                  <a:cxn ang="0">
                    <a:pos x="112" y="704"/>
                  </a:cxn>
                  <a:cxn ang="0">
                    <a:pos x="167" y="627"/>
                  </a:cxn>
                  <a:cxn ang="0">
                    <a:pos x="0" y="237"/>
                  </a:cxn>
                  <a:cxn ang="0">
                    <a:pos x="91" y="195"/>
                  </a:cxn>
                  <a:cxn ang="0">
                    <a:pos x="105" y="153"/>
                  </a:cxn>
                  <a:cxn ang="0">
                    <a:pos x="196" y="98"/>
                  </a:cxn>
                  <a:cxn ang="0">
                    <a:pos x="420" y="42"/>
                  </a:cxn>
                  <a:cxn ang="0">
                    <a:pos x="468" y="147"/>
                  </a:cxn>
                  <a:cxn ang="0">
                    <a:pos x="615" y="70"/>
                  </a:cxn>
                  <a:cxn ang="0">
                    <a:pos x="956" y="8"/>
                  </a:cxn>
                  <a:cxn ang="0">
                    <a:pos x="1047" y="0"/>
                  </a:cxn>
                  <a:cxn ang="0">
                    <a:pos x="1054" y="42"/>
                  </a:cxn>
                  <a:cxn ang="0">
                    <a:pos x="1139" y="22"/>
                  </a:cxn>
                  <a:cxn ang="0">
                    <a:pos x="1180" y="119"/>
                  </a:cxn>
                  <a:cxn ang="0">
                    <a:pos x="1236" y="105"/>
                  </a:cxn>
                  <a:cxn ang="0">
                    <a:pos x="1139" y="195"/>
                  </a:cxn>
                  <a:cxn ang="0">
                    <a:pos x="984" y="251"/>
                  </a:cxn>
                  <a:cxn ang="0">
                    <a:pos x="984" y="474"/>
                  </a:cxn>
                  <a:cxn ang="0">
                    <a:pos x="685" y="599"/>
                  </a:cxn>
                  <a:cxn ang="0">
                    <a:pos x="370" y="788"/>
                  </a:cxn>
                  <a:cxn ang="0">
                    <a:pos x="384" y="698"/>
                  </a:cxn>
                  <a:cxn ang="0">
                    <a:pos x="350" y="669"/>
                  </a:cxn>
                  <a:cxn ang="0">
                    <a:pos x="196" y="788"/>
                  </a:cxn>
                </a:cxnLst>
                <a:rect l="0" t="0" r="r" b="b"/>
                <a:pathLst>
                  <a:path w="1236" h="788">
                    <a:moveTo>
                      <a:pt x="196" y="788"/>
                    </a:moveTo>
                    <a:lnTo>
                      <a:pt x="112" y="704"/>
                    </a:lnTo>
                    <a:lnTo>
                      <a:pt x="167" y="627"/>
                    </a:lnTo>
                    <a:lnTo>
                      <a:pt x="0" y="237"/>
                    </a:lnTo>
                    <a:lnTo>
                      <a:pt x="91" y="195"/>
                    </a:lnTo>
                    <a:lnTo>
                      <a:pt x="105" y="153"/>
                    </a:lnTo>
                    <a:lnTo>
                      <a:pt x="196" y="98"/>
                    </a:lnTo>
                    <a:lnTo>
                      <a:pt x="420" y="42"/>
                    </a:lnTo>
                    <a:lnTo>
                      <a:pt x="468" y="147"/>
                    </a:lnTo>
                    <a:lnTo>
                      <a:pt x="615" y="70"/>
                    </a:lnTo>
                    <a:lnTo>
                      <a:pt x="956" y="8"/>
                    </a:lnTo>
                    <a:lnTo>
                      <a:pt x="1047" y="0"/>
                    </a:lnTo>
                    <a:lnTo>
                      <a:pt x="1054" y="42"/>
                    </a:lnTo>
                    <a:lnTo>
                      <a:pt x="1139" y="22"/>
                    </a:lnTo>
                    <a:lnTo>
                      <a:pt x="1180" y="119"/>
                    </a:lnTo>
                    <a:lnTo>
                      <a:pt x="1236" y="105"/>
                    </a:lnTo>
                    <a:lnTo>
                      <a:pt x="1139" y="195"/>
                    </a:lnTo>
                    <a:lnTo>
                      <a:pt x="984" y="251"/>
                    </a:lnTo>
                    <a:lnTo>
                      <a:pt x="984" y="474"/>
                    </a:lnTo>
                    <a:lnTo>
                      <a:pt x="685" y="599"/>
                    </a:lnTo>
                    <a:lnTo>
                      <a:pt x="370" y="788"/>
                    </a:lnTo>
                    <a:lnTo>
                      <a:pt x="384" y="698"/>
                    </a:lnTo>
                    <a:lnTo>
                      <a:pt x="350" y="669"/>
                    </a:lnTo>
                    <a:lnTo>
                      <a:pt x="196" y="788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67" name="Freeform 235"/>
              <p:cNvSpPr>
                <a:spLocks/>
              </p:cNvSpPr>
              <p:nvPr/>
            </p:nvSpPr>
            <p:spPr bwMode="auto">
              <a:xfrm>
                <a:off x="3144" y="4396"/>
                <a:ext cx="618" cy="394"/>
              </a:xfrm>
              <a:custGeom>
                <a:avLst/>
                <a:gdLst/>
                <a:ahLst/>
                <a:cxnLst>
                  <a:cxn ang="0">
                    <a:pos x="195" y="788"/>
                  </a:cxn>
                  <a:cxn ang="0">
                    <a:pos x="112" y="704"/>
                  </a:cxn>
                  <a:cxn ang="0">
                    <a:pos x="168" y="627"/>
                  </a:cxn>
                  <a:cxn ang="0">
                    <a:pos x="0" y="237"/>
                  </a:cxn>
                  <a:cxn ang="0">
                    <a:pos x="90" y="195"/>
                  </a:cxn>
                  <a:cxn ang="0">
                    <a:pos x="104" y="153"/>
                  </a:cxn>
                  <a:cxn ang="0">
                    <a:pos x="195" y="98"/>
                  </a:cxn>
                  <a:cxn ang="0">
                    <a:pos x="419" y="42"/>
                  </a:cxn>
                  <a:cxn ang="0">
                    <a:pos x="468" y="146"/>
                  </a:cxn>
                  <a:cxn ang="0">
                    <a:pos x="614" y="70"/>
                  </a:cxn>
                  <a:cxn ang="0">
                    <a:pos x="956" y="7"/>
                  </a:cxn>
                  <a:cxn ang="0">
                    <a:pos x="1046" y="0"/>
                  </a:cxn>
                  <a:cxn ang="0">
                    <a:pos x="1054" y="42"/>
                  </a:cxn>
                  <a:cxn ang="0">
                    <a:pos x="1138" y="21"/>
                  </a:cxn>
                  <a:cxn ang="0">
                    <a:pos x="1179" y="118"/>
                  </a:cxn>
                  <a:cxn ang="0">
                    <a:pos x="1235" y="104"/>
                  </a:cxn>
                  <a:cxn ang="0">
                    <a:pos x="1138" y="195"/>
                  </a:cxn>
                  <a:cxn ang="0">
                    <a:pos x="984" y="251"/>
                  </a:cxn>
                  <a:cxn ang="0">
                    <a:pos x="984" y="474"/>
                  </a:cxn>
                  <a:cxn ang="0">
                    <a:pos x="684" y="599"/>
                  </a:cxn>
                  <a:cxn ang="0">
                    <a:pos x="370" y="788"/>
                  </a:cxn>
                  <a:cxn ang="0">
                    <a:pos x="384" y="697"/>
                  </a:cxn>
                  <a:cxn ang="0">
                    <a:pos x="349" y="669"/>
                  </a:cxn>
                  <a:cxn ang="0">
                    <a:pos x="195" y="788"/>
                  </a:cxn>
                </a:cxnLst>
                <a:rect l="0" t="0" r="r" b="b"/>
                <a:pathLst>
                  <a:path w="1235" h="788">
                    <a:moveTo>
                      <a:pt x="195" y="788"/>
                    </a:moveTo>
                    <a:lnTo>
                      <a:pt x="112" y="704"/>
                    </a:lnTo>
                    <a:lnTo>
                      <a:pt x="168" y="627"/>
                    </a:lnTo>
                    <a:lnTo>
                      <a:pt x="0" y="237"/>
                    </a:lnTo>
                    <a:lnTo>
                      <a:pt x="90" y="195"/>
                    </a:lnTo>
                    <a:lnTo>
                      <a:pt x="104" y="153"/>
                    </a:lnTo>
                    <a:lnTo>
                      <a:pt x="195" y="98"/>
                    </a:lnTo>
                    <a:lnTo>
                      <a:pt x="419" y="42"/>
                    </a:lnTo>
                    <a:lnTo>
                      <a:pt x="468" y="146"/>
                    </a:lnTo>
                    <a:lnTo>
                      <a:pt x="614" y="70"/>
                    </a:lnTo>
                    <a:lnTo>
                      <a:pt x="956" y="7"/>
                    </a:lnTo>
                    <a:lnTo>
                      <a:pt x="1046" y="0"/>
                    </a:lnTo>
                    <a:lnTo>
                      <a:pt x="1054" y="42"/>
                    </a:lnTo>
                    <a:lnTo>
                      <a:pt x="1138" y="21"/>
                    </a:lnTo>
                    <a:lnTo>
                      <a:pt x="1179" y="118"/>
                    </a:lnTo>
                    <a:lnTo>
                      <a:pt x="1235" y="104"/>
                    </a:lnTo>
                    <a:lnTo>
                      <a:pt x="1138" y="195"/>
                    </a:lnTo>
                    <a:lnTo>
                      <a:pt x="984" y="251"/>
                    </a:lnTo>
                    <a:lnTo>
                      <a:pt x="984" y="474"/>
                    </a:lnTo>
                    <a:lnTo>
                      <a:pt x="684" y="599"/>
                    </a:lnTo>
                    <a:lnTo>
                      <a:pt x="370" y="788"/>
                    </a:lnTo>
                    <a:lnTo>
                      <a:pt x="384" y="697"/>
                    </a:lnTo>
                    <a:lnTo>
                      <a:pt x="349" y="669"/>
                    </a:lnTo>
                    <a:lnTo>
                      <a:pt x="195" y="788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68" name="Freeform 236"/>
              <p:cNvSpPr>
                <a:spLocks/>
              </p:cNvSpPr>
              <p:nvPr/>
            </p:nvSpPr>
            <p:spPr bwMode="auto">
              <a:xfrm>
                <a:off x="3793" y="2447"/>
                <a:ext cx="440" cy="603"/>
              </a:xfrm>
              <a:custGeom>
                <a:avLst/>
                <a:gdLst/>
                <a:ahLst/>
                <a:cxnLst>
                  <a:cxn ang="0">
                    <a:pos x="740" y="919"/>
                  </a:cxn>
                  <a:cxn ang="0">
                    <a:pos x="705" y="947"/>
                  </a:cxn>
                  <a:cxn ang="0">
                    <a:pos x="705" y="1031"/>
                  </a:cxn>
                  <a:cxn ang="0">
                    <a:pos x="482" y="1100"/>
                  </a:cxn>
                  <a:cxn ang="0">
                    <a:pos x="475" y="1156"/>
                  </a:cxn>
                  <a:cxn ang="0">
                    <a:pos x="335" y="1205"/>
                  </a:cxn>
                  <a:cxn ang="0">
                    <a:pos x="321" y="913"/>
                  </a:cxn>
                  <a:cxn ang="0">
                    <a:pos x="238" y="661"/>
                  </a:cxn>
                  <a:cxn ang="0">
                    <a:pos x="161" y="613"/>
                  </a:cxn>
                  <a:cxn ang="0">
                    <a:pos x="189" y="445"/>
                  </a:cxn>
                  <a:cxn ang="0">
                    <a:pos x="0" y="97"/>
                  </a:cxn>
                  <a:cxn ang="0">
                    <a:pos x="120" y="0"/>
                  </a:cxn>
                  <a:cxn ang="0">
                    <a:pos x="168" y="34"/>
                  </a:cxn>
                  <a:cxn ang="0">
                    <a:pos x="224" y="20"/>
                  </a:cxn>
                  <a:cxn ang="0">
                    <a:pos x="321" y="167"/>
                  </a:cxn>
                  <a:cxn ang="0">
                    <a:pos x="349" y="215"/>
                  </a:cxn>
                  <a:cxn ang="0">
                    <a:pos x="279" y="271"/>
                  </a:cxn>
                  <a:cxn ang="0">
                    <a:pos x="301" y="299"/>
                  </a:cxn>
                  <a:cxn ang="0">
                    <a:pos x="538" y="278"/>
                  </a:cxn>
                  <a:cxn ang="0">
                    <a:pos x="684" y="368"/>
                  </a:cxn>
                  <a:cxn ang="0">
                    <a:pos x="761" y="354"/>
                  </a:cxn>
                  <a:cxn ang="0">
                    <a:pos x="831" y="348"/>
                  </a:cxn>
                  <a:cxn ang="0">
                    <a:pos x="859" y="424"/>
                  </a:cxn>
                  <a:cxn ang="0">
                    <a:pos x="880" y="577"/>
                  </a:cxn>
                  <a:cxn ang="0">
                    <a:pos x="650" y="689"/>
                  </a:cxn>
                  <a:cxn ang="0">
                    <a:pos x="594" y="758"/>
                  </a:cxn>
                  <a:cxn ang="0">
                    <a:pos x="783" y="800"/>
                  </a:cxn>
                  <a:cxn ang="0">
                    <a:pos x="740" y="919"/>
                  </a:cxn>
                </a:cxnLst>
                <a:rect l="0" t="0" r="r" b="b"/>
                <a:pathLst>
                  <a:path w="880" h="1205">
                    <a:moveTo>
                      <a:pt x="740" y="919"/>
                    </a:moveTo>
                    <a:lnTo>
                      <a:pt x="705" y="947"/>
                    </a:lnTo>
                    <a:lnTo>
                      <a:pt x="705" y="1031"/>
                    </a:lnTo>
                    <a:lnTo>
                      <a:pt x="482" y="1100"/>
                    </a:lnTo>
                    <a:lnTo>
                      <a:pt x="475" y="1156"/>
                    </a:lnTo>
                    <a:lnTo>
                      <a:pt x="335" y="1205"/>
                    </a:lnTo>
                    <a:lnTo>
                      <a:pt x="321" y="913"/>
                    </a:lnTo>
                    <a:lnTo>
                      <a:pt x="238" y="661"/>
                    </a:lnTo>
                    <a:lnTo>
                      <a:pt x="161" y="613"/>
                    </a:lnTo>
                    <a:lnTo>
                      <a:pt x="189" y="445"/>
                    </a:lnTo>
                    <a:lnTo>
                      <a:pt x="0" y="97"/>
                    </a:lnTo>
                    <a:lnTo>
                      <a:pt x="120" y="0"/>
                    </a:lnTo>
                    <a:lnTo>
                      <a:pt x="168" y="34"/>
                    </a:lnTo>
                    <a:lnTo>
                      <a:pt x="224" y="20"/>
                    </a:lnTo>
                    <a:lnTo>
                      <a:pt x="321" y="167"/>
                    </a:lnTo>
                    <a:lnTo>
                      <a:pt x="349" y="215"/>
                    </a:lnTo>
                    <a:lnTo>
                      <a:pt x="279" y="271"/>
                    </a:lnTo>
                    <a:lnTo>
                      <a:pt x="301" y="299"/>
                    </a:lnTo>
                    <a:lnTo>
                      <a:pt x="538" y="278"/>
                    </a:lnTo>
                    <a:lnTo>
                      <a:pt x="684" y="368"/>
                    </a:lnTo>
                    <a:lnTo>
                      <a:pt x="761" y="354"/>
                    </a:lnTo>
                    <a:lnTo>
                      <a:pt x="831" y="348"/>
                    </a:lnTo>
                    <a:lnTo>
                      <a:pt x="859" y="424"/>
                    </a:lnTo>
                    <a:lnTo>
                      <a:pt x="880" y="577"/>
                    </a:lnTo>
                    <a:lnTo>
                      <a:pt x="650" y="689"/>
                    </a:lnTo>
                    <a:lnTo>
                      <a:pt x="594" y="758"/>
                    </a:lnTo>
                    <a:lnTo>
                      <a:pt x="783" y="800"/>
                    </a:lnTo>
                    <a:lnTo>
                      <a:pt x="740" y="919"/>
                    </a:lnTo>
                    <a:close/>
                  </a:path>
                </a:pathLst>
              </a:custGeom>
              <a:solidFill>
                <a:srgbClr val="0000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69" name="Freeform 237"/>
              <p:cNvSpPr>
                <a:spLocks/>
              </p:cNvSpPr>
              <p:nvPr/>
            </p:nvSpPr>
            <p:spPr bwMode="auto">
              <a:xfrm>
                <a:off x="3793" y="2447"/>
                <a:ext cx="440" cy="603"/>
              </a:xfrm>
              <a:custGeom>
                <a:avLst/>
                <a:gdLst/>
                <a:ahLst/>
                <a:cxnLst>
                  <a:cxn ang="0">
                    <a:pos x="739" y="920"/>
                  </a:cxn>
                  <a:cxn ang="0">
                    <a:pos x="703" y="948"/>
                  </a:cxn>
                  <a:cxn ang="0">
                    <a:pos x="703" y="1032"/>
                  </a:cxn>
                  <a:cxn ang="0">
                    <a:pos x="480" y="1101"/>
                  </a:cxn>
                  <a:cxn ang="0">
                    <a:pos x="474" y="1157"/>
                  </a:cxn>
                  <a:cxn ang="0">
                    <a:pos x="334" y="1205"/>
                  </a:cxn>
                  <a:cxn ang="0">
                    <a:pos x="320" y="913"/>
                  </a:cxn>
                  <a:cxn ang="0">
                    <a:pos x="237" y="662"/>
                  </a:cxn>
                  <a:cxn ang="0">
                    <a:pos x="159" y="613"/>
                  </a:cxn>
                  <a:cxn ang="0">
                    <a:pos x="187" y="445"/>
                  </a:cxn>
                  <a:cxn ang="0">
                    <a:pos x="0" y="97"/>
                  </a:cxn>
                  <a:cxn ang="0">
                    <a:pos x="118" y="0"/>
                  </a:cxn>
                  <a:cxn ang="0">
                    <a:pos x="167" y="35"/>
                  </a:cxn>
                  <a:cxn ang="0">
                    <a:pos x="223" y="21"/>
                  </a:cxn>
                  <a:cxn ang="0">
                    <a:pos x="320" y="167"/>
                  </a:cxn>
                  <a:cxn ang="0">
                    <a:pos x="348" y="216"/>
                  </a:cxn>
                  <a:cxn ang="0">
                    <a:pos x="279" y="272"/>
                  </a:cxn>
                  <a:cxn ang="0">
                    <a:pos x="299" y="300"/>
                  </a:cxn>
                  <a:cxn ang="0">
                    <a:pos x="536" y="278"/>
                  </a:cxn>
                  <a:cxn ang="0">
                    <a:pos x="683" y="369"/>
                  </a:cxn>
                  <a:cxn ang="0">
                    <a:pos x="760" y="355"/>
                  </a:cxn>
                  <a:cxn ang="0">
                    <a:pos x="830" y="348"/>
                  </a:cxn>
                  <a:cxn ang="0">
                    <a:pos x="858" y="425"/>
                  </a:cxn>
                  <a:cxn ang="0">
                    <a:pos x="878" y="578"/>
                  </a:cxn>
                  <a:cxn ang="0">
                    <a:pos x="648" y="690"/>
                  </a:cxn>
                  <a:cxn ang="0">
                    <a:pos x="592" y="760"/>
                  </a:cxn>
                  <a:cxn ang="0">
                    <a:pos x="781" y="801"/>
                  </a:cxn>
                  <a:cxn ang="0">
                    <a:pos x="739" y="920"/>
                  </a:cxn>
                </a:cxnLst>
                <a:rect l="0" t="0" r="r" b="b"/>
                <a:pathLst>
                  <a:path w="878" h="1205">
                    <a:moveTo>
                      <a:pt x="739" y="920"/>
                    </a:moveTo>
                    <a:lnTo>
                      <a:pt x="703" y="948"/>
                    </a:lnTo>
                    <a:lnTo>
                      <a:pt x="703" y="1032"/>
                    </a:lnTo>
                    <a:lnTo>
                      <a:pt x="480" y="1101"/>
                    </a:lnTo>
                    <a:lnTo>
                      <a:pt x="474" y="1157"/>
                    </a:lnTo>
                    <a:lnTo>
                      <a:pt x="334" y="1205"/>
                    </a:lnTo>
                    <a:lnTo>
                      <a:pt x="320" y="913"/>
                    </a:lnTo>
                    <a:lnTo>
                      <a:pt x="237" y="662"/>
                    </a:lnTo>
                    <a:lnTo>
                      <a:pt x="159" y="613"/>
                    </a:lnTo>
                    <a:lnTo>
                      <a:pt x="187" y="445"/>
                    </a:lnTo>
                    <a:lnTo>
                      <a:pt x="0" y="97"/>
                    </a:lnTo>
                    <a:lnTo>
                      <a:pt x="118" y="0"/>
                    </a:lnTo>
                    <a:lnTo>
                      <a:pt x="167" y="35"/>
                    </a:lnTo>
                    <a:lnTo>
                      <a:pt x="223" y="21"/>
                    </a:lnTo>
                    <a:lnTo>
                      <a:pt x="320" y="167"/>
                    </a:lnTo>
                    <a:lnTo>
                      <a:pt x="348" y="216"/>
                    </a:lnTo>
                    <a:lnTo>
                      <a:pt x="279" y="272"/>
                    </a:lnTo>
                    <a:lnTo>
                      <a:pt x="299" y="300"/>
                    </a:lnTo>
                    <a:lnTo>
                      <a:pt x="536" y="278"/>
                    </a:lnTo>
                    <a:lnTo>
                      <a:pt x="683" y="369"/>
                    </a:lnTo>
                    <a:lnTo>
                      <a:pt x="760" y="355"/>
                    </a:lnTo>
                    <a:lnTo>
                      <a:pt x="830" y="348"/>
                    </a:lnTo>
                    <a:lnTo>
                      <a:pt x="858" y="425"/>
                    </a:lnTo>
                    <a:lnTo>
                      <a:pt x="878" y="578"/>
                    </a:lnTo>
                    <a:lnTo>
                      <a:pt x="648" y="690"/>
                    </a:lnTo>
                    <a:lnTo>
                      <a:pt x="592" y="760"/>
                    </a:lnTo>
                    <a:lnTo>
                      <a:pt x="781" y="801"/>
                    </a:lnTo>
                    <a:lnTo>
                      <a:pt x="739" y="920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70" name="Freeform 238"/>
              <p:cNvSpPr>
                <a:spLocks/>
              </p:cNvSpPr>
              <p:nvPr/>
            </p:nvSpPr>
            <p:spPr bwMode="auto">
              <a:xfrm>
                <a:off x="3531" y="3329"/>
                <a:ext cx="447" cy="652"/>
              </a:xfrm>
              <a:custGeom>
                <a:avLst/>
                <a:gdLst/>
                <a:ahLst/>
                <a:cxnLst>
                  <a:cxn ang="0">
                    <a:pos x="133" y="265"/>
                  </a:cxn>
                  <a:cxn ang="0">
                    <a:pos x="203" y="328"/>
                  </a:cxn>
                  <a:cxn ang="0">
                    <a:pos x="293" y="202"/>
                  </a:cxn>
                  <a:cxn ang="0">
                    <a:pos x="258" y="175"/>
                  </a:cxn>
                  <a:cxn ang="0">
                    <a:pos x="189" y="161"/>
                  </a:cxn>
                  <a:cxn ang="0">
                    <a:pos x="125" y="77"/>
                  </a:cxn>
                  <a:cxn ang="0">
                    <a:pos x="161" y="0"/>
                  </a:cxn>
                  <a:cxn ang="0">
                    <a:pos x="237" y="28"/>
                  </a:cxn>
                  <a:cxn ang="0">
                    <a:pos x="231" y="70"/>
                  </a:cxn>
                  <a:cxn ang="0">
                    <a:pos x="258" y="70"/>
                  </a:cxn>
                  <a:cxn ang="0">
                    <a:pos x="307" y="147"/>
                  </a:cxn>
                  <a:cxn ang="0">
                    <a:pos x="314" y="189"/>
                  </a:cxn>
                  <a:cxn ang="0">
                    <a:pos x="398" y="195"/>
                  </a:cxn>
                  <a:cxn ang="0">
                    <a:pos x="398" y="251"/>
                  </a:cxn>
                  <a:cxn ang="0">
                    <a:pos x="447" y="223"/>
                  </a:cxn>
                  <a:cxn ang="0">
                    <a:pos x="433" y="279"/>
                  </a:cxn>
                  <a:cxn ang="0">
                    <a:pos x="496" y="265"/>
                  </a:cxn>
                  <a:cxn ang="0">
                    <a:pos x="573" y="356"/>
                  </a:cxn>
                  <a:cxn ang="0">
                    <a:pos x="607" y="293"/>
                  </a:cxn>
                  <a:cxn ang="0">
                    <a:pos x="629" y="334"/>
                  </a:cxn>
                  <a:cxn ang="0">
                    <a:pos x="629" y="390"/>
                  </a:cxn>
                  <a:cxn ang="0">
                    <a:pos x="677" y="384"/>
                  </a:cxn>
                  <a:cxn ang="0">
                    <a:pos x="691" y="412"/>
                  </a:cxn>
                  <a:cxn ang="0">
                    <a:pos x="649" y="516"/>
                  </a:cxn>
                  <a:cxn ang="0">
                    <a:pos x="768" y="613"/>
                  </a:cxn>
                  <a:cxn ang="0">
                    <a:pos x="768" y="836"/>
                  </a:cxn>
                  <a:cxn ang="0">
                    <a:pos x="830" y="850"/>
                  </a:cxn>
                  <a:cxn ang="0">
                    <a:pos x="838" y="885"/>
                  </a:cxn>
                  <a:cxn ang="0">
                    <a:pos x="754" y="1011"/>
                  </a:cxn>
                  <a:cxn ang="0">
                    <a:pos x="872" y="1032"/>
                  </a:cxn>
                  <a:cxn ang="0">
                    <a:pos x="894" y="1144"/>
                  </a:cxn>
                  <a:cxn ang="0">
                    <a:pos x="852" y="1158"/>
                  </a:cxn>
                  <a:cxn ang="0">
                    <a:pos x="872" y="1220"/>
                  </a:cxn>
                  <a:cxn ang="0">
                    <a:pos x="844" y="1241"/>
                  </a:cxn>
                  <a:cxn ang="0">
                    <a:pos x="880" y="1303"/>
                  </a:cxn>
                  <a:cxn ang="0">
                    <a:pos x="768" y="1248"/>
                  </a:cxn>
                  <a:cxn ang="0">
                    <a:pos x="733" y="1269"/>
                  </a:cxn>
                  <a:cxn ang="0">
                    <a:pos x="615" y="1172"/>
                  </a:cxn>
                  <a:cxn ang="0">
                    <a:pos x="545" y="1178"/>
                  </a:cxn>
                  <a:cxn ang="0">
                    <a:pos x="496" y="1227"/>
                  </a:cxn>
                  <a:cxn ang="0">
                    <a:pos x="454" y="1192"/>
                  </a:cxn>
                  <a:cxn ang="0">
                    <a:pos x="405" y="1227"/>
                  </a:cxn>
                  <a:cxn ang="0">
                    <a:pos x="398" y="1192"/>
                  </a:cxn>
                  <a:cxn ang="0">
                    <a:pos x="279" y="1150"/>
                  </a:cxn>
                  <a:cxn ang="0">
                    <a:pos x="231" y="1206"/>
                  </a:cxn>
                  <a:cxn ang="0">
                    <a:pos x="105" y="1206"/>
                  </a:cxn>
                  <a:cxn ang="0">
                    <a:pos x="0" y="1102"/>
                  </a:cxn>
                  <a:cxn ang="0">
                    <a:pos x="14" y="1004"/>
                  </a:cxn>
                  <a:cxn ang="0">
                    <a:pos x="161" y="913"/>
                  </a:cxn>
                  <a:cxn ang="0">
                    <a:pos x="161" y="788"/>
                  </a:cxn>
                  <a:cxn ang="0">
                    <a:pos x="251" y="718"/>
                  </a:cxn>
                  <a:cxn ang="0">
                    <a:pos x="328" y="690"/>
                  </a:cxn>
                  <a:cxn ang="0">
                    <a:pos x="293" y="432"/>
                  </a:cxn>
                  <a:cxn ang="0">
                    <a:pos x="258" y="376"/>
                  </a:cxn>
                  <a:cxn ang="0">
                    <a:pos x="153" y="398"/>
                  </a:cxn>
                  <a:cxn ang="0">
                    <a:pos x="133" y="265"/>
                  </a:cxn>
                </a:cxnLst>
                <a:rect l="0" t="0" r="r" b="b"/>
                <a:pathLst>
                  <a:path w="894" h="1303">
                    <a:moveTo>
                      <a:pt x="133" y="265"/>
                    </a:moveTo>
                    <a:lnTo>
                      <a:pt x="203" y="328"/>
                    </a:lnTo>
                    <a:lnTo>
                      <a:pt x="293" y="202"/>
                    </a:lnTo>
                    <a:lnTo>
                      <a:pt x="258" y="175"/>
                    </a:lnTo>
                    <a:lnTo>
                      <a:pt x="189" y="161"/>
                    </a:lnTo>
                    <a:lnTo>
                      <a:pt x="125" y="77"/>
                    </a:lnTo>
                    <a:lnTo>
                      <a:pt x="161" y="0"/>
                    </a:lnTo>
                    <a:lnTo>
                      <a:pt x="237" y="28"/>
                    </a:lnTo>
                    <a:lnTo>
                      <a:pt x="231" y="70"/>
                    </a:lnTo>
                    <a:lnTo>
                      <a:pt x="258" y="70"/>
                    </a:lnTo>
                    <a:lnTo>
                      <a:pt x="307" y="147"/>
                    </a:lnTo>
                    <a:lnTo>
                      <a:pt x="314" y="189"/>
                    </a:lnTo>
                    <a:lnTo>
                      <a:pt x="398" y="195"/>
                    </a:lnTo>
                    <a:lnTo>
                      <a:pt x="398" y="251"/>
                    </a:lnTo>
                    <a:lnTo>
                      <a:pt x="447" y="223"/>
                    </a:lnTo>
                    <a:lnTo>
                      <a:pt x="433" y="279"/>
                    </a:lnTo>
                    <a:lnTo>
                      <a:pt x="496" y="265"/>
                    </a:lnTo>
                    <a:lnTo>
                      <a:pt x="573" y="356"/>
                    </a:lnTo>
                    <a:lnTo>
                      <a:pt x="607" y="293"/>
                    </a:lnTo>
                    <a:lnTo>
                      <a:pt x="629" y="334"/>
                    </a:lnTo>
                    <a:lnTo>
                      <a:pt x="629" y="390"/>
                    </a:lnTo>
                    <a:lnTo>
                      <a:pt x="677" y="384"/>
                    </a:lnTo>
                    <a:lnTo>
                      <a:pt x="691" y="412"/>
                    </a:lnTo>
                    <a:lnTo>
                      <a:pt x="649" y="516"/>
                    </a:lnTo>
                    <a:lnTo>
                      <a:pt x="768" y="613"/>
                    </a:lnTo>
                    <a:lnTo>
                      <a:pt x="768" y="836"/>
                    </a:lnTo>
                    <a:lnTo>
                      <a:pt x="830" y="850"/>
                    </a:lnTo>
                    <a:lnTo>
                      <a:pt x="838" y="885"/>
                    </a:lnTo>
                    <a:lnTo>
                      <a:pt x="754" y="1011"/>
                    </a:lnTo>
                    <a:lnTo>
                      <a:pt x="872" y="1032"/>
                    </a:lnTo>
                    <a:lnTo>
                      <a:pt x="894" y="1144"/>
                    </a:lnTo>
                    <a:lnTo>
                      <a:pt x="852" y="1158"/>
                    </a:lnTo>
                    <a:lnTo>
                      <a:pt x="872" y="1220"/>
                    </a:lnTo>
                    <a:lnTo>
                      <a:pt x="844" y="1241"/>
                    </a:lnTo>
                    <a:lnTo>
                      <a:pt x="880" y="1303"/>
                    </a:lnTo>
                    <a:lnTo>
                      <a:pt x="768" y="1248"/>
                    </a:lnTo>
                    <a:lnTo>
                      <a:pt x="733" y="1269"/>
                    </a:lnTo>
                    <a:lnTo>
                      <a:pt x="615" y="1172"/>
                    </a:lnTo>
                    <a:lnTo>
                      <a:pt x="545" y="1178"/>
                    </a:lnTo>
                    <a:lnTo>
                      <a:pt x="496" y="1227"/>
                    </a:lnTo>
                    <a:lnTo>
                      <a:pt x="454" y="1192"/>
                    </a:lnTo>
                    <a:lnTo>
                      <a:pt x="405" y="1227"/>
                    </a:lnTo>
                    <a:lnTo>
                      <a:pt x="398" y="1192"/>
                    </a:lnTo>
                    <a:lnTo>
                      <a:pt x="279" y="1150"/>
                    </a:lnTo>
                    <a:lnTo>
                      <a:pt x="231" y="1206"/>
                    </a:lnTo>
                    <a:lnTo>
                      <a:pt x="105" y="1206"/>
                    </a:lnTo>
                    <a:lnTo>
                      <a:pt x="0" y="1102"/>
                    </a:lnTo>
                    <a:lnTo>
                      <a:pt x="14" y="1004"/>
                    </a:lnTo>
                    <a:lnTo>
                      <a:pt x="161" y="913"/>
                    </a:lnTo>
                    <a:lnTo>
                      <a:pt x="161" y="788"/>
                    </a:lnTo>
                    <a:lnTo>
                      <a:pt x="251" y="718"/>
                    </a:lnTo>
                    <a:lnTo>
                      <a:pt x="328" y="690"/>
                    </a:lnTo>
                    <a:lnTo>
                      <a:pt x="293" y="432"/>
                    </a:lnTo>
                    <a:lnTo>
                      <a:pt x="258" y="376"/>
                    </a:lnTo>
                    <a:lnTo>
                      <a:pt x="153" y="398"/>
                    </a:lnTo>
                    <a:lnTo>
                      <a:pt x="133" y="265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71" name="Freeform 239"/>
              <p:cNvSpPr>
                <a:spLocks/>
              </p:cNvSpPr>
              <p:nvPr/>
            </p:nvSpPr>
            <p:spPr bwMode="auto">
              <a:xfrm>
                <a:off x="3531" y="3329"/>
                <a:ext cx="447" cy="652"/>
              </a:xfrm>
              <a:custGeom>
                <a:avLst/>
                <a:gdLst/>
                <a:ahLst/>
                <a:cxnLst>
                  <a:cxn ang="0">
                    <a:pos x="132" y="266"/>
                  </a:cxn>
                  <a:cxn ang="0">
                    <a:pos x="202" y="328"/>
                  </a:cxn>
                  <a:cxn ang="0">
                    <a:pos x="293" y="202"/>
                  </a:cxn>
                  <a:cxn ang="0">
                    <a:pos x="257" y="175"/>
                  </a:cxn>
                  <a:cxn ang="0">
                    <a:pos x="188" y="161"/>
                  </a:cxn>
                  <a:cxn ang="0">
                    <a:pos x="125" y="77"/>
                  </a:cxn>
                  <a:cxn ang="0">
                    <a:pos x="160" y="0"/>
                  </a:cxn>
                  <a:cxn ang="0">
                    <a:pos x="237" y="28"/>
                  </a:cxn>
                  <a:cxn ang="0">
                    <a:pos x="230" y="71"/>
                  </a:cxn>
                  <a:cxn ang="0">
                    <a:pos x="257" y="71"/>
                  </a:cxn>
                  <a:cxn ang="0">
                    <a:pos x="307" y="147"/>
                  </a:cxn>
                  <a:cxn ang="0">
                    <a:pos x="313" y="189"/>
                  </a:cxn>
                  <a:cxn ang="0">
                    <a:pos x="398" y="196"/>
                  </a:cxn>
                  <a:cxn ang="0">
                    <a:pos x="398" y="252"/>
                  </a:cxn>
                  <a:cxn ang="0">
                    <a:pos x="446" y="224"/>
                  </a:cxn>
                  <a:cxn ang="0">
                    <a:pos x="432" y="280"/>
                  </a:cxn>
                  <a:cxn ang="0">
                    <a:pos x="496" y="266"/>
                  </a:cxn>
                  <a:cxn ang="0">
                    <a:pos x="572" y="356"/>
                  </a:cxn>
                  <a:cxn ang="0">
                    <a:pos x="607" y="294"/>
                  </a:cxn>
                  <a:cxn ang="0">
                    <a:pos x="628" y="335"/>
                  </a:cxn>
                  <a:cxn ang="0">
                    <a:pos x="628" y="391"/>
                  </a:cxn>
                  <a:cxn ang="0">
                    <a:pos x="677" y="384"/>
                  </a:cxn>
                  <a:cxn ang="0">
                    <a:pos x="691" y="412"/>
                  </a:cxn>
                  <a:cxn ang="0">
                    <a:pos x="649" y="517"/>
                  </a:cxn>
                  <a:cxn ang="0">
                    <a:pos x="767" y="614"/>
                  </a:cxn>
                  <a:cxn ang="0">
                    <a:pos x="767" y="837"/>
                  </a:cxn>
                  <a:cxn ang="0">
                    <a:pos x="830" y="851"/>
                  </a:cxn>
                  <a:cxn ang="0">
                    <a:pos x="837" y="885"/>
                  </a:cxn>
                  <a:cxn ang="0">
                    <a:pos x="753" y="1012"/>
                  </a:cxn>
                  <a:cxn ang="0">
                    <a:pos x="872" y="1032"/>
                  </a:cxn>
                  <a:cxn ang="0">
                    <a:pos x="893" y="1144"/>
                  </a:cxn>
                  <a:cxn ang="0">
                    <a:pos x="851" y="1158"/>
                  </a:cxn>
                  <a:cxn ang="0">
                    <a:pos x="872" y="1221"/>
                  </a:cxn>
                  <a:cxn ang="0">
                    <a:pos x="844" y="1241"/>
                  </a:cxn>
                  <a:cxn ang="0">
                    <a:pos x="879" y="1304"/>
                  </a:cxn>
                  <a:cxn ang="0">
                    <a:pos x="767" y="1249"/>
                  </a:cxn>
                  <a:cxn ang="0">
                    <a:pos x="733" y="1269"/>
                  </a:cxn>
                  <a:cxn ang="0">
                    <a:pos x="614" y="1172"/>
                  </a:cxn>
                  <a:cxn ang="0">
                    <a:pos x="544" y="1179"/>
                  </a:cxn>
                  <a:cxn ang="0">
                    <a:pos x="496" y="1227"/>
                  </a:cxn>
                  <a:cxn ang="0">
                    <a:pos x="454" y="1193"/>
                  </a:cxn>
                  <a:cxn ang="0">
                    <a:pos x="404" y="1227"/>
                  </a:cxn>
                  <a:cxn ang="0">
                    <a:pos x="398" y="1193"/>
                  </a:cxn>
                  <a:cxn ang="0">
                    <a:pos x="279" y="1151"/>
                  </a:cxn>
                  <a:cxn ang="0">
                    <a:pos x="230" y="1207"/>
                  </a:cxn>
                  <a:cxn ang="0">
                    <a:pos x="104" y="1207"/>
                  </a:cxn>
                  <a:cxn ang="0">
                    <a:pos x="0" y="1102"/>
                  </a:cxn>
                  <a:cxn ang="0">
                    <a:pos x="14" y="1004"/>
                  </a:cxn>
                  <a:cxn ang="0">
                    <a:pos x="160" y="913"/>
                  </a:cxn>
                  <a:cxn ang="0">
                    <a:pos x="160" y="788"/>
                  </a:cxn>
                  <a:cxn ang="0">
                    <a:pos x="251" y="718"/>
                  </a:cxn>
                  <a:cxn ang="0">
                    <a:pos x="327" y="690"/>
                  </a:cxn>
                  <a:cxn ang="0">
                    <a:pos x="293" y="433"/>
                  </a:cxn>
                  <a:cxn ang="0">
                    <a:pos x="257" y="377"/>
                  </a:cxn>
                  <a:cxn ang="0">
                    <a:pos x="153" y="398"/>
                  </a:cxn>
                  <a:cxn ang="0">
                    <a:pos x="132" y="266"/>
                  </a:cxn>
                </a:cxnLst>
                <a:rect l="0" t="0" r="r" b="b"/>
                <a:pathLst>
                  <a:path w="893" h="1304">
                    <a:moveTo>
                      <a:pt x="132" y="266"/>
                    </a:moveTo>
                    <a:lnTo>
                      <a:pt x="202" y="328"/>
                    </a:lnTo>
                    <a:lnTo>
                      <a:pt x="293" y="202"/>
                    </a:lnTo>
                    <a:lnTo>
                      <a:pt x="257" y="175"/>
                    </a:lnTo>
                    <a:lnTo>
                      <a:pt x="188" y="161"/>
                    </a:lnTo>
                    <a:lnTo>
                      <a:pt x="125" y="77"/>
                    </a:lnTo>
                    <a:lnTo>
                      <a:pt x="160" y="0"/>
                    </a:lnTo>
                    <a:lnTo>
                      <a:pt x="237" y="28"/>
                    </a:lnTo>
                    <a:lnTo>
                      <a:pt x="230" y="71"/>
                    </a:lnTo>
                    <a:lnTo>
                      <a:pt x="257" y="71"/>
                    </a:lnTo>
                    <a:lnTo>
                      <a:pt x="307" y="147"/>
                    </a:lnTo>
                    <a:lnTo>
                      <a:pt x="313" y="189"/>
                    </a:lnTo>
                    <a:lnTo>
                      <a:pt x="398" y="196"/>
                    </a:lnTo>
                    <a:lnTo>
                      <a:pt x="398" y="252"/>
                    </a:lnTo>
                    <a:lnTo>
                      <a:pt x="446" y="224"/>
                    </a:lnTo>
                    <a:lnTo>
                      <a:pt x="432" y="280"/>
                    </a:lnTo>
                    <a:lnTo>
                      <a:pt x="496" y="266"/>
                    </a:lnTo>
                    <a:lnTo>
                      <a:pt x="572" y="356"/>
                    </a:lnTo>
                    <a:lnTo>
                      <a:pt x="607" y="294"/>
                    </a:lnTo>
                    <a:lnTo>
                      <a:pt x="628" y="335"/>
                    </a:lnTo>
                    <a:lnTo>
                      <a:pt x="628" y="391"/>
                    </a:lnTo>
                    <a:lnTo>
                      <a:pt x="677" y="384"/>
                    </a:lnTo>
                    <a:lnTo>
                      <a:pt x="691" y="412"/>
                    </a:lnTo>
                    <a:lnTo>
                      <a:pt x="649" y="517"/>
                    </a:lnTo>
                    <a:lnTo>
                      <a:pt x="767" y="614"/>
                    </a:lnTo>
                    <a:lnTo>
                      <a:pt x="767" y="837"/>
                    </a:lnTo>
                    <a:lnTo>
                      <a:pt x="830" y="851"/>
                    </a:lnTo>
                    <a:lnTo>
                      <a:pt x="837" y="885"/>
                    </a:lnTo>
                    <a:lnTo>
                      <a:pt x="753" y="1012"/>
                    </a:lnTo>
                    <a:lnTo>
                      <a:pt x="872" y="1032"/>
                    </a:lnTo>
                    <a:lnTo>
                      <a:pt x="893" y="1144"/>
                    </a:lnTo>
                    <a:lnTo>
                      <a:pt x="851" y="1158"/>
                    </a:lnTo>
                    <a:lnTo>
                      <a:pt x="872" y="1221"/>
                    </a:lnTo>
                    <a:lnTo>
                      <a:pt x="844" y="1241"/>
                    </a:lnTo>
                    <a:lnTo>
                      <a:pt x="879" y="1304"/>
                    </a:lnTo>
                    <a:lnTo>
                      <a:pt x="767" y="1249"/>
                    </a:lnTo>
                    <a:lnTo>
                      <a:pt x="733" y="1269"/>
                    </a:lnTo>
                    <a:lnTo>
                      <a:pt x="614" y="1172"/>
                    </a:lnTo>
                    <a:lnTo>
                      <a:pt x="544" y="1179"/>
                    </a:lnTo>
                    <a:lnTo>
                      <a:pt x="496" y="1227"/>
                    </a:lnTo>
                    <a:lnTo>
                      <a:pt x="454" y="1193"/>
                    </a:lnTo>
                    <a:lnTo>
                      <a:pt x="404" y="1227"/>
                    </a:lnTo>
                    <a:lnTo>
                      <a:pt x="398" y="1193"/>
                    </a:lnTo>
                    <a:lnTo>
                      <a:pt x="279" y="1151"/>
                    </a:lnTo>
                    <a:lnTo>
                      <a:pt x="230" y="1207"/>
                    </a:lnTo>
                    <a:lnTo>
                      <a:pt x="104" y="1207"/>
                    </a:lnTo>
                    <a:lnTo>
                      <a:pt x="0" y="1102"/>
                    </a:lnTo>
                    <a:lnTo>
                      <a:pt x="14" y="1004"/>
                    </a:lnTo>
                    <a:lnTo>
                      <a:pt x="160" y="913"/>
                    </a:lnTo>
                    <a:lnTo>
                      <a:pt x="160" y="788"/>
                    </a:lnTo>
                    <a:lnTo>
                      <a:pt x="251" y="718"/>
                    </a:lnTo>
                    <a:lnTo>
                      <a:pt x="327" y="690"/>
                    </a:lnTo>
                    <a:lnTo>
                      <a:pt x="293" y="433"/>
                    </a:lnTo>
                    <a:lnTo>
                      <a:pt x="257" y="377"/>
                    </a:lnTo>
                    <a:lnTo>
                      <a:pt x="153" y="398"/>
                    </a:lnTo>
                    <a:lnTo>
                      <a:pt x="132" y="266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72" name="Freeform 240"/>
              <p:cNvSpPr>
                <a:spLocks/>
              </p:cNvSpPr>
              <p:nvPr/>
            </p:nvSpPr>
            <p:spPr bwMode="auto">
              <a:xfrm>
                <a:off x="2222" y="3214"/>
                <a:ext cx="597" cy="307"/>
              </a:xfrm>
              <a:custGeom>
                <a:avLst/>
                <a:gdLst/>
                <a:ahLst/>
                <a:cxnLst>
                  <a:cxn ang="0">
                    <a:pos x="481" y="579"/>
                  </a:cxn>
                  <a:cxn ang="0">
                    <a:pos x="391" y="503"/>
                  </a:cxn>
                  <a:cxn ang="0">
                    <a:pos x="244" y="482"/>
                  </a:cxn>
                  <a:cxn ang="0">
                    <a:pos x="322" y="280"/>
                  </a:cxn>
                  <a:cxn ang="0">
                    <a:pos x="0" y="133"/>
                  </a:cxn>
                  <a:cxn ang="0">
                    <a:pos x="55" y="64"/>
                  </a:cxn>
                  <a:cxn ang="0">
                    <a:pos x="49" y="0"/>
                  </a:cxn>
                  <a:cxn ang="0">
                    <a:pos x="467" y="70"/>
                  </a:cxn>
                  <a:cxn ang="0">
                    <a:pos x="663" y="64"/>
                  </a:cxn>
                  <a:cxn ang="0">
                    <a:pos x="656" y="98"/>
                  </a:cxn>
                  <a:cxn ang="0">
                    <a:pos x="907" y="92"/>
                  </a:cxn>
                  <a:cxn ang="0">
                    <a:pos x="942" y="42"/>
                  </a:cxn>
                  <a:cxn ang="0">
                    <a:pos x="1061" y="161"/>
                  </a:cxn>
                  <a:cxn ang="0">
                    <a:pos x="1089" y="147"/>
                  </a:cxn>
                  <a:cxn ang="0">
                    <a:pos x="1194" y="280"/>
                  </a:cxn>
                  <a:cxn ang="0">
                    <a:pos x="1186" y="426"/>
                  </a:cxn>
                  <a:cxn ang="0">
                    <a:pos x="935" y="573"/>
                  </a:cxn>
                  <a:cxn ang="0">
                    <a:pos x="537" y="615"/>
                  </a:cxn>
                  <a:cxn ang="0">
                    <a:pos x="537" y="587"/>
                  </a:cxn>
                  <a:cxn ang="0">
                    <a:pos x="481" y="579"/>
                  </a:cxn>
                </a:cxnLst>
                <a:rect l="0" t="0" r="r" b="b"/>
                <a:pathLst>
                  <a:path w="1194" h="615">
                    <a:moveTo>
                      <a:pt x="481" y="579"/>
                    </a:moveTo>
                    <a:lnTo>
                      <a:pt x="391" y="503"/>
                    </a:lnTo>
                    <a:lnTo>
                      <a:pt x="244" y="482"/>
                    </a:lnTo>
                    <a:lnTo>
                      <a:pt x="322" y="280"/>
                    </a:lnTo>
                    <a:lnTo>
                      <a:pt x="0" y="133"/>
                    </a:lnTo>
                    <a:lnTo>
                      <a:pt x="55" y="64"/>
                    </a:lnTo>
                    <a:lnTo>
                      <a:pt x="49" y="0"/>
                    </a:lnTo>
                    <a:lnTo>
                      <a:pt x="467" y="70"/>
                    </a:lnTo>
                    <a:lnTo>
                      <a:pt x="663" y="64"/>
                    </a:lnTo>
                    <a:lnTo>
                      <a:pt x="656" y="98"/>
                    </a:lnTo>
                    <a:lnTo>
                      <a:pt x="907" y="92"/>
                    </a:lnTo>
                    <a:lnTo>
                      <a:pt x="942" y="42"/>
                    </a:lnTo>
                    <a:lnTo>
                      <a:pt x="1061" y="161"/>
                    </a:lnTo>
                    <a:lnTo>
                      <a:pt x="1089" y="147"/>
                    </a:lnTo>
                    <a:lnTo>
                      <a:pt x="1194" y="280"/>
                    </a:lnTo>
                    <a:lnTo>
                      <a:pt x="1186" y="426"/>
                    </a:lnTo>
                    <a:lnTo>
                      <a:pt x="935" y="573"/>
                    </a:lnTo>
                    <a:lnTo>
                      <a:pt x="537" y="615"/>
                    </a:lnTo>
                    <a:lnTo>
                      <a:pt x="537" y="587"/>
                    </a:lnTo>
                    <a:lnTo>
                      <a:pt x="481" y="579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73" name="Freeform 241"/>
              <p:cNvSpPr>
                <a:spLocks/>
              </p:cNvSpPr>
              <p:nvPr/>
            </p:nvSpPr>
            <p:spPr bwMode="auto">
              <a:xfrm>
                <a:off x="2223" y="3214"/>
                <a:ext cx="596" cy="307"/>
              </a:xfrm>
              <a:custGeom>
                <a:avLst/>
                <a:gdLst/>
                <a:ahLst/>
                <a:cxnLst>
                  <a:cxn ang="0">
                    <a:pos x="482" y="579"/>
                  </a:cxn>
                  <a:cxn ang="0">
                    <a:pos x="390" y="502"/>
                  </a:cxn>
                  <a:cxn ang="0">
                    <a:pos x="244" y="482"/>
                  </a:cxn>
                  <a:cxn ang="0">
                    <a:pos x="321" y="279"/>
                  </a:cxn>
                  <a:cxn ang="0">
                    <a:pos x="0" y="132"/>
                  </a:cxn>
                  <a:cxn ang="0">
                    <a:pos x="56" y="63"/>
                  </a:cxn>
                  <a:cxn ang="0">
                    <a:pos x="48" y="0"/>
                  </a:cxn>
                  <a:cxn ang="0">
                    <a:pos x="468" y="70"/>
                  </a:cxn>
                  <a:cxn ang="0">
                    <a:pos x="663" y="63"/>
                  </a:cxn>
                  <a:cxn ang="0">
                    <a:pos x="655" y="98"/>
                  </a:cxn>
                  <a:cxn ang="0">
                    <a:pos x="906" y="91"/>
                  </a:cxn>
                  <a:cxn ang="0">
                    <a:pos x="942" y="42"/>
                  </a:cxn>
                  <a:cxn ang="0">
                    <a:pos x="1060" y="160"/>
                  </a:cxn>
                  <a:cxn ang="0">
                    <a:pos x="1088" y="146"/>
                  </a:cxn>
                  <a:cxn ang="0">
                    <a:pos x="1193" y="279"/>
                  </a:cxn>
                  <a:cxn ang="0">
                    <a:pos x="1187" y="426"/>
                  </a:cxn>
                  <a:cxn ang="0">
                    <a:pos x="934" y="572"/>
                  </a:cxn>
                  <a:cxn ang="0">
                    <a:pos x="537" y="614"/>
                  </a:cxn>
                  <a:cxn ang="0">
                    <a:pos x="537" y="586"/>
                  </a:cxn>
                  <a:cxn ang="0">
                    <a:pos x="482" y="579"/>
                  </a:cxn>
                </a:cxnLst>
                <a:rect l="0" t="0" r="r" b="b"/>
                <a:pathLst>
                  <a:path w="1193" h="614">
                    <a:moveTo>
                      <a:pt x="482" y="579"/>
                    </a:moveTo>
                    <a:lnTo>
                      <a:pt x="390" y="502"/>
                    </a:lnTo>
                    <a:lnTo>
                      <a:pt x="244" y="482"/>
                    </a:lnTo>
                    <a:lnTo>
                      <a:pt x="321" y="279"/>
                    </a:lnTo>
                    <a:lnTo>
                      <a:pt x="0" y="132"/>
                    </a:lnTo>
                    <a:lnTo>
                      <a:pt x="56" y="63"/>
                    </a:lnTo>
                    <a:lnTo>
                      <a:pt x="48" y="0"/>
                    </a:lnTo>
                    <a:lnTo>
                      <a:pt x="468" y="70"/>
                    </a:lnTo>
                    <a:lnTo>
                      <a:pt x="663" y="63"/>
                    </a:lnTo>
                    <a:lnTo>
                      <a:pt x="655" y="98"/>
                    </a:lnTo>
                    <a:lnTo>
                      <a:pt x="906" y="91"/>
                    </a:lnTo>
                    <a:lnTo>
                      <a:pt x="942" y="42"/>
                    </a:lnTo>
                    <a:lnTo>
                      <a:pt x="1060" y="160"/>
                    </a:lnTo>
                    <a:lnTo>
                      <a:pt x="1088" y="146"/>
                    </a:lnTo>
                    <a:lnTo>
                      <a:pt x="1193" y="279"/>
                    </a:lnTo>
                    <a:lnTo>
                      <a:pt x="1187" y="426"/>
                    </a:lnTo>
                    <a:lnTo>
                      <a:pt x="934" y="572"/>
                    </a:lnTo>
                    <a:lnTo>
                      <a:pt x="537" y="614"/>
                    </a:lnTo>
                    <a:lnTo>
                      <a:pt x="537" y="586"/>
                    </a:lnTo>
                    <a:lnTo>
                      <a:pt x="482" y="579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74" name="Freeform 242"/>
              <p:cNvSpPr>
                <a:spLocks/>
              </p:cNvSpPr>
              <p:nvPr/>
            </p:nvSpPr>
            <p:spPr bwMode="auto">
              <a:xfrm>
                <a:off x="5032" y="2789"/>
                <a:ext cx="642" cy="456"/>
              </a:xfrm>
              <a:custGeom>
                <a:avLst/>
                <a:gdLst/>
                <a:ahLst/>
                <a:cxnLst>
                  <a:cxn ang="0">
                    <a:pos x="21" y="746"/>
                  </a:cxn>
                  <a:cxn ang="0">
                    <a:pos x="0" y="572"/>
                  </a:cxn>
                  <a:cxn ang="0">
                    <a:pos x="42" y="537"/>
                  </a:cxn>
                  <a:cxn ang="0">
                    <a:pos x="84" y="349"/>
                  </a:cxn>
                  <a:cxn ang="0">
                    <a:pos x="7" y="307"/>
                  </a:cxn>
                  <a:cxn ang="0">
                    <a:pos x="14" y="245"/>
                  </a:cxn>
                  <a:cxn ang="0">
                    <a:pos x="209" y="90"/>
                  </a:cxn>
                  <a:cxn ang="0">
                    <a:pos x="454" y="0"/>
                  </a:cxn>
                  <a:cxn ang="0">
                    <a:pos x="831" y="104"/>
                  </a:cxn>
                  <a:cxn ang="0">
                    <a:pos x="914" y="245"/>
                  </a:cxn>
                  <a:cxn ang="0">
                    <a:pos x="907" y="391"/>
                  </a:cxn>
                  <a:cxn ang="0">
                    <a:pos x="984" y="391"/>
                  </a:cxn>
                  <a:cxn ang="0">
                    <a:pos x="1012" y="468"/>
                  </a:cxn>
                  <a:cxn ang="0">
                    <a:pos x="1173" y="496"/>
                  </a:cxn>
                  <a:cxn ang="0">
                    <a:pos x="1285" y="558"/>
                  </a:cxn>
                  <a:cxn ang="0">
                    <a:pos x="1271" y="593"/>
                  </a:cxn>
                  <a:cxn ang="0">
                    <a:pos x="1271" y="649"/>
                  </a:cxn>
                  <a:cxn ang="0">
                    <a:pos x="1207" y="669"/>
                  </a:cxn>
                  <a:cxn ang="0">
                    <a:pos x="1229" y="739"/>
                  </a:cxn>
                  <a:cxn ang="0">
                    <a:pos x="1012" y="809"/>
                  </a:cxn>
                  <a:cxn ang="0">
                    <a:pos x="873" y="809"/>
                  </a:cxn>
                  <a:cxn ang="0">
                    <a:pos x="712" y="914"/>
                  </a:cxn>
                  <a:cxn ang="0">
                    <a:pos x="614" y="823"/>
                  </a:cxn>
                  <a:cxn ang="0">
                    <a:pos x="496" y="774"/>
                  </a:cxn>
                  <a:cxn ang="0">
                    <a:pos x="461" y="823"/>
                  </a:cxn>
                  <a:cxn ang="0">
                    <a:pos x="377" y="802"/>
                  </a:cxn>
                  <a:cxn ang="0">
                    <a:pos x="321" y="733"/>
                  </a:cxn>
                  <a:cxn ang="0">
                    <a:pos x="189" y="781"/>
                  </a:cxn>
                  <a:cxn ang="0">
                    <a:pos x="21" y="746"/>
                  </a:cxn>
                </a:cxnLst>
                <a:rect l="0" t="0" r="r" b="b"/>
                <a:pathLst>
                  <a:path w="1285" h="914">
                    <a:moveTo>
                      <a:pt x="21" y="746"/>
                    </a:moveTo>
                    <a:lnTo>
                      <a:pt x="0" y="572"/>
                    </a:lnTo>
                    <a:lnTo>
                      <a:pt x="42" y="537"/>
                    </a:lnTo>
                    <a:lnTo>
                      <a:pt x="84" y="349"/>
                    </a:lnTo>
                    <a:lnTo>
                      <a:pt x="7" y="307"/>
                    </a:lnTo>
                    <a:lnTo>
                      <a:pt x="14" y="245"/>
                    </a:lnTo>
                    <a:lnTo>
                      <a:pt x="209" y="90"/>
                    </a:lnTo>
                    <a:lnTo>
                      <a:pt x="454" y="0"/>
                    </a:lnTo>
                    <a:lnTo>
                      <a:pt x="831" y="104"/>
                    </a:lnTo>
                    <a:lnTo>
                      <a:pt x="914" y="245"/>
                    </a:lnTo>
                    <a:lnTo>
                      <a:pt x="907" y="391"/>
                    </a:lnTo>
                    <a:lnTo>
                      <a:pt x="984" y="391"/>
                    </a:lnTo>
                    <a:lnTo>
                      <a:pt x="1012" y="468"/>
                    </a:lnTo>
                    <a:lnTo>
                      <a:pt x="1173" y="496"/>
                    </a:lnTo>
                    <a:lnTo>
                      <a:pt x="1285" y="558"/>
                    </a:lnTo>
                    <a:lnTo>
                      <a:pt x="1271" y="593"/>
                    </a:lnTo>
                    <a:lnTo>
                      <a:pt x="1271" y="649"/>
                    </a:lnTo>
                    <a:lnTo>
                      <a:pt x="1207" y="669"/>
                    </a:lnTo>
                    <a:lnTo>
                      <a:pt x="1229" y="739"/>
                    </a:lnTo>
                    <a:lnTo>
                      <a:pt x="1012" y="809"/>
                    </a:lnTo>
                    <a:lnTo>
                      <a:pt x="873" y="809"/>
                    </a:lnTo>
                    <a:lnTo>
                      <a:pt x="712" y="914"/>
                    </a:lnTo>
                    <a:lnTo>
                      <a:pt x="614" y="823"/>
                    </a:lnTo>
                    <a:lnTo>
                      <a:pt x="496" y="774"/>
                    </a:lnTo>
                    <a:lnTo>
                      <a:pt x="461" y="823"/>
                    </a:lnTo>
                    <a:lnTo>
                      <a:pt x="377" y="802"/>
                    </a:lnTo>
                    <a:lnTo>
                      <a:pt x="321" y="733"/>
                    </a:lnTo>
                    <a:lnTo>
                      <a:pt x="189" y="781"/>
                    </a:lnTo>
                    <a:lnTo>
                      <a:pt x="21" y="746"/>
                    </a:lnTo>
                    <a:close/>
                  </a:path>
                </a:pathLst>
              </a:custGeom>
              <a:solidFill>
                <a:srgbClr val="0000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75" name="Freeform 243"/>
              <p:cNvSpPr>
                <a:spLocks/>
              </p:cNvSpPr>
              <p:nvPr/>
            </p:nvSpPr>
            <p:spPr bwMode="auto">
              <a:xfrm>
                <a:off x="5032" y="2789"/>
                <a:ext cx="642" cy="456"/>
              </a:xfrm>
              <a:custGeom>
                <a:avLst/>
                <a:gdLst/>
                <a:ahLst/>
                <a:cxnLst>
                  <a:cxn ang="0">
                    <a:pos x="22" y="746"/>
                  </a:cxn>
                  <a:cxn ang="0">
                    <a:pos x="0" y="573"/>
                  </a:cxn>
                  <a:cxn ang="0">
                    <a:pos x="42" y="537"/>
                  </a:cxn>
                  <a:cxn ang="0">
                    <a:pos x="84" y="350"/>
                  </a:cxn>
                  <a:cxn ang="0">
                    <a:pos x="8" y="308"/>
                  </a:cxn>
                  <a:cxn ang="0">
                    <a:pos x="14" y="245"/>
                  </a:cxn>
                  <a:cxn ang="0">
                    <a:pos x="211" y="91"/>
                  </a:cxn>
                  <a:cxn ang="0">
                    <a:pos x="454" y="0"/>
                  </a:cxn>
                  <a:cxn ang="0">
                    <a:pos x="831" y="105"/>
                  </a:cxn>
                  <a:cxn ang="0">
                    <a:pos x="914" y="245"/>
                  </a:cxn>
                  <a:cxn ang="0">
                    <a:pos x="908" y="392"/>
                  </a:cxn>
                  <a:cxn ang="0">
                    <a:pos x="984" y="392"/>
                  </a:cxn>
                  <a:cxn ang="0">
                    <a:pos x="1012" y="468"/>
                  </a:cxn>
                  <a:cxn ang="0">
                    <a:pos x="1173" y="496"/>
                  </a:cxn>
                  <a:cxn ang="0">
                    <a:pos x="1285" y="559"/>
                  </a:cxn>
                  <a:cxn ang="0">
                    <a:pos x="1271" y="593"/>
                  </a:cxn>
                  <a:cxn ang="0">
                    <a:pos x="1271" y="649"/>
                  </a:cxn>
                  <a:cxn ang="0">
                    <a:pos x="1208" y="670"/>
                  </a:cxn>
                  <a:cxn ang="0">
                    <a:pos x="1229" y="740"/>
                  </a:cxn>
                  <a:cxn ang="0">
                    <a:pos x="1012" y="810"/>
                  </a:cxn>
                  <a:cxn ang="0">
                    <a:pos x="873" y="810"/>
                  </a:cxn>
                  <a:cxn ang="0">
                    <a:pos x="713" y="914"/>
                  </a:cxn>
                  <a:cxn ang="0">
                    <a:pos x="615" y="824"/>
                  </a:cxn>
                  <a:cxn ang="0">
                    <a:pos x="496" y="774"/>
                  </a:cxn>
                  <a:cxn ang="0">
                    <a:pos x="462" y="824"/>
                  </a:cxn>
                  <a:cxn ang="0">
                    <a:pos x="378" y="802"/>
                  </a:cxn>
                  <a:cxn ang="0">
                    <a:pos x="322" y="733"/>
                  </a:cxn>
                  <a:cxn ang="0">
                    <a:pos x="189" y="782"/>
                  </a:cxn>
                  <a:cxn ang="0">
                    <a:pos x="22" y="746"/>
                  </a:cxn>
                </a:cxnLst>
                <a:rect l="0" t="0" r="r" b="b"/>
                <a:pathLst>
                  <a:path w="1285" h="914">
                    <a:moveTo>
                      <a:pt x="22" y="746"/>
                    </a:moveTo>
                    <a:lnTo>
                      <a:pt x="0" y="573"/>
                    </a:lnTo>
                    <a:lnTo>
                      <a:pt x="42" y="537"/>
                    </a:lnTo>
                    <a:lnTo>
                      <a:pt x="84" y="350"/>
                    </a:lnTo>
                    <a:lnTo>
                      <a:pt x="8" y="308"/>
                    </a:lnTo>
                    <a:lnTo>
                      <a:pt x="14" y="245"/>
                    </a:lnTo>
                    <a:lnTo>
                      <a:pt x="211" y="91"/>
                    </a:lnTo>
                    <a:lnTo>
                      <a:pt x="454" y="0"/>
                    </a:lnTo>
                    <a:lnTo>
                      <a:pt x="831" y="105"/>
                    </a:lnTo>
                    <a:lnTo>
                      <a:pt x="914" y="245"/>
                    </a:lnTo>
                    <a:lnTo>
                      <a:pt x="908" y="392"/>
                    </a:lnTo>
                    <a:lnTo>
                      <a:pt x="984" y="392"/>
                    </a:lnTo>
                    <a:lnTo>
                      <a:pt x="1012" y="468"/>
                    </a:lnTo>
                    <a:lnTo>
                      <a:pt x="1173" y="496"/>
                    </a:lnTo>
                    <a:lnTo>
                      <a:pt x="1285" y="559"/>
                    </a:lnTo>
                    <a:lnTo>
                      <a:pt x="1271" y="593"/>
                    </a:lnTo>
                    <a:lnTo>
                      <a:pt x="1271" y="649"/>
                    </a:lnTo>
                    <a:lnTo>
                      <a:pt x="1208" y="670"/>
                    </a:lnTo>
                    <a:lnTo>
                      <a:pt x="1229" y="740"/>
                    </a:lnTo>
                    <a:lnTo>
                      <a:pt x="1012" y="810"/>
                    </a:lnTo>
                    <a:lnTo>
                      <a:pt x="873" y="810"/>
                    </a:lnTo>
                    <a:lnTo>
                      <a:pt x="713" y="914"/>
                    </a:lnTo>
                    <a:lnTo>
                      <a:pt x="615" y="824"/>
                    </a:lnTo>
                    <a:lnTo>
                      <a:pt x="496" y="774"/>
                    </a:lnTo>
                    <a:lnTo>
                      <a:pt x="462" y="824"/>
                    </a:lnTo>
                    <a:lnTo>
                      <a:pt x="378" y="802"/>
                    </a:lnTo>
                    <a:lnTo>
                      <a:pt x="322" y="733"/>
                    </a:lnTo>
                    <a:lnTo>
                      <a:pt x="189" y="782"/>
                    </a:lnTo>
                    <a:lnTo>
                      <a:pt x="22" y="746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76" name="Freeform 244"/>
              <p:cNvSpPr>
                <a:spLocks/>
              </p:cNvSpPr>
              <p:nvPr/>
            </p:nvSpPr>
            <p:spPr bwMode="auto">
              <a:xfrm>
                <a:off x="3681" y="4859"/>
                <a:ext cx="506" cy="244"/>
              </a:xfrm>
              <a:custGeom>
                <a:avLst/>
                <a:gdLst/>
                <a:ahLst/>
                <a:cxnLst>
                  <a:cxn ang="0">
                    <a:pos x="1012" y="454"/>
                  </a:cxn>
                  <a:cxn ang="0">
                    <a:pos x="992" y="474"/>
                  </a:cxn>
                  <a:cxn ang="0">
                    <a:pos x="935" y="412"/>
                  </a:cxn>
                  <a:cxn ang="0">
                    <a:pos x="781" y="488"/>
                  </a:cxn>
                  <a:cxn ang="0">
                    <a:pos x="600" y="474"/>
                  </a:cxn>
                  <a:cxn ang="0">
                    <a:pos x="440" y="418"/>
                  </a:cxn>
                  <a:cxn ang="0">
                    <a:pos x="433" y="377"/>
                  </a:cxn>
                  <a:cxn ang="0">
                    <a:pos x="35" y="432"/>
                  </a:cxn>
                  <a:cxn ang="0">
                    <a:pos x="0" y="349"/>
                  </a:cxn>
                  <a:cxn ang="0">
                    <a:pos x="133" y="0"/>
                  </a:cxn>
                  <a:cxn ang="0">
                    <a:pos x="189" y="50"/>
                  </a:cxn>
                  <a:cxn ang="0">
                    <a:pos x="315" y="64"/>
                  </a:cxn>
                  <a:cxn ang="0">
                    <a:pos x="482" y="42"/>
                  </a:cxn>
                  <a:cxn ang="0">
                    <a:pos x="475" y="8"/>
                  </a:cxn>
                  <a:cxn ang="0">
                    <a:pos x="510" y="0"/>
                  </a:cxn>
                  <a:cxn ang="0">
                    <a:pos x="538" y="77"/>
                  </a:cxn>
                  <a:cxn ang="0">
                    <a:pos x="594" y="119"/>
                  </a:cxn>
                  <a:cxn ang="0">
                    <a:pos x="656" y="64"/>
                  </a:cxn>
                  <a:cxn ang="0">
                    <a:pos x="754" y="64"/>
                  </a:cxn>
                  <a:cxn ang="0">
                    <a:pos x="817" y="181"/>
                  </a:cxn>
                  <a:cxn ang="0">
                    <a:pos x="887" y="195"/>
                  </a:cxn>
                  <a:cxn ang="0">
                    <a:pos x="921" y="328"/>
                  </a:cxn>
                  <a:cxn ang="0">
                    <a:pos x="1006" y="342"/>
                  </a:cxn>
                  <a:cxn ang="0">
                    <a:pos x="1012" y="454"/>
                  </a:cxn>
                </a:cxnLst>
                <a:rect l="0" t="0" r="r" b="b"/>
                <a:pathLst>
                  <a:path w="1012" h="488">
                    <a:moveTo>
                      <a:pt x="1012" y="454"/>
                    </a:moveTo>
                    <a:lnTo>
                      <a:pt x="992" y="474"/>
                    </a:lnTo>
                    <a:lnTo>
                      <a:pt x="935" y="412"/>
                    </a:lnTo>
                    <a:lnTo>
                      <a:pt x="781" y="488"/>
                    </a:lnTo>
                    <a:lnTo>
                      <a:pt x="600" y="474"/>
                    </a:lnTo>
                    <a:lnTo>
                      <a:pt x="440" y="418"/>
                    </a:lnTo>
                    <a:lnTo>
                      <a:pt x="433" y="377"/>
                    </a:lnTo>
                    <a:lnTo>
                      <a:pt x="35" y="432"/>
                    </a:lnTo>
                    <a:lnTo>
                      <a:pt x="0" y="349"/>
                    </a:lnTo>
                    <a:lnTo>
                      <a:pt x="133" y="0"/>
                    </a:lnTo>
                    <a:lnTo>
                      <a:pt x="189" y="50"/>
                    </a:lnTo>
                    <a:lnTo>
                      <a:pt x="315" y="64"/>
                    </a:lnTo>
                    <a:lnTo>
                      <a:pt x="482" y="42"/>
                    </a:lnTo>
                    <a:lnTo>
                      <a:pt x="475" y="8"/>
                    </a:lnTo>
                    <a:lnTo>
                      <a:pt x="510" y="0"/>
                    </a:lnTo>
                    <a:lnTo>
                      <a:pt x="538" y="77"/>
                    </a:lnTo>
                    <a:lnTo>
                      <a:pt x="594" y="119"/>
                    </a:lnTo>
                    <a:lnTo>
                      <a:pt x="656" y="64"/>
                    </a:lnTo>
                    <a:lnTo>
                      <a:pt x="754" y="64"/>
                    </a:lnTo>
                    <a:lnTo>
                      <a:pt x="817" y="181"/>
                    </a:lnTo>
                    <a:lnTo>
                      <a:pt x="887" y="195"/>
                    </a:lnTo>
                    <a:lnTo>
                      <a:pt x="921" y="328"/>
                    </a:lnTo>
                    <a:lnTo>
                      <a:pt x="1006" y="342"/>
                    </a:lnTo>
                    <a:lnTo>
                      <a:pt x="1012" y="454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77" name="Freeform 245"/>
              <p:cNvSpPr>
                <a:spLocks/>
              </p:cNvSpPr>
              <p:nvPr/>
            </p:nvSpPr>
            <p:spPr bwMode="auto">
              <a:xfrm>
                <a:off x="3681" y="4860"/>
                <a:ext cx="507" cy="244"/>
              </a:xfrm>
              <a:custGeom>
                <a:avLst/>
                <a:gdLst/>
                <a:ahLst/>
                <a:cxnLst>
                  <a:cxn ang="0">
                    <a:pos x="1013" y="453"/>
                  </a:cxn>
                  <a:cxn ang="0">
                    <a:pos x="992" y="474"/>
                  </a:cxn>
                  <a:cxn ang="0">
                    <a:pos x="936" y="411"/>
                  </a:cxn>
                  <a:cxn ang="0">
                    <a:pos x="783" y="488"/>
                  </a:cxn>
                  <a:cxn ang="0">
                    <a:pos x="601" y="474"/>
                  </a:cxn>
                  <a:cxn ang="0">
                    <a:pos x="440" y="418"/>
                  </a:cxn>
                  <a:cxn ang="0">
                    <a:pos x="434" y="377"/>
                  </a:cxn>
                  <a:cxn ang="0">
                    <a:pos x="36" y="432"/>
                  </a:cxn>
                  <a:cxn ang="0">
                    <a:pos x="0" y="349"/>
                  </a:cxn>
                  <a:cxn ang="0">
                    <a:pos x="133" y="0"/>
                  </a:cxn>
                  <a:cxn ang="0">
                    <a:pos x="189" y="49"/>
                  </a:cxn>
                  <a:cxn ang="0">
                    <a:pos x="315" y="63"/>
                  </a:cxn>
                  <a:cxn ang="0">
                    <a:pos x="482" y="42"/>
                  </a:cxn>
                  <a:cxn ang="0">
                    <a:pos x="476" y="7"/>
                  </a:cxn>
                  <a:cxn ang="0">
                    <a:pos x="510" y="0"/>
                  </a:cxn>
                  <a:cxn ang="0">
                    <a:pos x="538" y="76"/>
                  </a:cxn>
                  <a:cxn ang="0">
                    <a:pos x="594" y="118"/>
                  </a:cxn>
                  <a:cxn ang="0">
                    <a:pos x="657" y="63"/>
                  </a:cxn>
                  <a:cxn ang="0">
                    <a:pos x="755" y="63"/>
                  </a:cxn>
                  <a:cxn ang="0">
                    <a:pos x="817" y="182"/>
                  </a:cxn>
                  <a:cxn ang="0">
                    <a:pos x="887" y="195"/>
                  </a:cxn>
                  <a:cxn ang="0">
                    <a:pos x="922" y="327"/>
                  </a:cxn>
                  <a:cxn ang="0">
                    <a:pos x="1006" y="341"/>
                  </a:cxn>
                  <a:cxn ang="0">
                    <a:pos x="1013" y="453"/>
                  </a:cxn>
                </a:cxnLst>
                <a:rect l="0" t="0" r="r" b="b"/>
                <a:pathLst>
                  <a:path w="1013" h="488">
                    <a:moveTo>
                      <a:pt x="1013" y="453"/>
                    </a:moveTo>
                    <a:lnTo>
                      <a:pt x="992" y="474"/>
                    </a:lnTo>
                    <a:lnTo>
                      <a:pt x="936" y="411"/>
                    </a:lnTo>
                    <a:lnTo>
                      <a:pt x="783" y="488"/>
                    </a:lnTo>
                    <a:lnTo>
                      <a:pt x="601" y="474"/>
                    </a:lnTo>
                    <a:lnTo>
                      <a:pt x="440" y="418"/>
                    </a:lnTo>
                    <a:lnTo>
                      <a:pt x="434" y="377"/>
                    </a:lnTo>
                    <a:lnTo>
                      <a:pt x="36" y="432"/>
                    </a:lnTo>
                    <a:lnTo>
                      <a:pt x="0" y="349"/>
                    </a:lnTo>
                    <a:lnTo>
                      <a:pt x="133" y="0"/>
                    </a:lnTo>
                    <a:lnTo>
                      <a:pt x="189" y="49"/>
                    </a:lnTo>
                    <a:lnTo>
                      <a:pt x="315" y="63"/>
                    </a:lnTo>
                    <a:lnTo>
                      <a:pt x="482" y="42"/>
                    </a:lnTo>
                    <a:lnTo>
                      <a:pt x="476" y="7"/>
                    </a:lnTo>
                    <a:lnTo>
                      <a:pt x="510" y="0"/>
                    </a:lnTo>
                    <a:lnTo>
                      <a:pt x="538" y="76"/>
                    </a:lnTo>
                    <a:lnTo>
                      <a:pt x="594" y="118"/>
                    </a:lnTo>
                    <a:lnTo>
                      <a:pt x="657" y="63"/>
                    </a:lnTo>
                    <a:lnTo>
                      <a:pt x="755" y="63"/>
                    </a:lnTo>
                    <a:lnTo>
                      <a:pt x="817" y="182"/>
                    </a:lnTo>
                    <a:lnTo>
                      <a:pt x="887" y="195"/>
                    </a:lnTo>
                    <a:lnTo>
                      <a:pt x="922" y="327"/>
                    </a:lnTo>
                    <a:lnTo>
                      <a:pt x="1006" y="341"/>
                    </a:lnTo>
                    <a:lnTo>
                      <a:pt x="1013" y="453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78" name="Freeform 246"/>
              <p:cNvSpPr>
                <a:spLocks noEditPoints="1"/>
              </p:cNvSpPr>
              <p:nvPr/>
            </p:nvSpPr>
            <p:spPr bwMode="auto">
              <a:xfrm>
                <a:off x="1870" y="2583"/>
                <a:ext cx="1466" cy="934"/>
              </a:xfrm>
              <a:custGeom>
                <a:avLst/>
                <a:gdLst/>
                <a:ahLst/>
                <a:cxnLst>
                  <a:cxn ang="0">
                    <a:pos x="676" y="1150"/>
                  </a:cxn>
                  <a:cxn ang="0">
                    <a:pos x="558" y="1359"/>
                  </a:cxn>
                  <a:cxn ang="0">
                    <a:pos x="313" y="1366"/>
                  </a:cxn>
                  <a:cxn ang="0">
                    <a:pos x="0" y="1199"/>
                  </a:cxn>
                  <a:cxn ang="0">
                    <a:pos x="181" y="1144"/>
                  </a:cxn>
                  <a:cxn ang="0">
                    <a:pos x="369" y="851"/>
                  </a:cxn>
                  <a:cxn ang="0">
                    <a:pos x="508" y="746"/>
                  </a:cxn>
                  <a:cxn ang="0">
                    <a:pos x="795" y="815"/>
                  </a:cxn>
                  <a:cxn ang="0">
                    <a:pos x="1012" y="698"/>
                  </a:cxn>
                  <a:cxn ang="0">
                    <a:pos x="1067" y="642"/>
                  </a:cxn>
                  <a:cxn ang="0">
                    <a:pos x="1346" y="704"/>
                  </a:cxn>
                  <a:cxn ang="0">
                    <a:pos x="1423" y="585"/>
                  </a:cxn>
                  <a:cxn ang="0">
                    <a:pos x="1542" y="515"/>
                  </a:cxn>
                  <a:cxn ang="0">
                    <a:pos x="1542" y="397"/>
                  </a:cxn>
                  <a:cxn ang="0">
                    <a:pos x="1464" y="174"/>
                  </a:cxn>
                  <a:cxn ang="0">
                    <a:pos x="1584" y="0"/>
                  </a:cxn>
                  <a:cxn ang="0">
                    <a:pos x="1757" y="278"/>
                  </a:cxn>
                  <a:cxn ang="0">
                    <a:pos x="1870" y="216"/>
                  </a:cxn>
                  <a:cxn ang="0">
                    <a:pos x="1932" y="286"/>
                  </a:cxn>
                  <a:cxn ang="0">
                    <a:pos x="2002" y="348"/>
                  </a:cxn>
                  <a:cxn ang="0">
                    <a:pos x="2100" y="439"/>
                  </a:cxn>
                  <a:cxn ang="0">
                    <a:pos x="2330" y="202"/>
                  </a:cxn>
                  <a:cxn ang="0">
                    <a:pos x="2526" y="91"/>
                  </a:cxn>
                  <a:cxn ang="0">
                    <a:pos x="2637" y="161"/>
                  </a:cxn>
                  <a:cxn ang="0">
                    <a:pos x="2713" y="474"/>
                  </a:cxn>
                  <a:cxn ang="0">
                    <a:pos x="2609" y="739"/>
                  </a:cxn>
                  <a:cxn ang="0">
                    <a:pos x="2770" y="823"/>
                  </a:cxn>
                  <a:cxn ang="0">
                    <a:pos x="2930" y="885"/>
                  </a:cxn>
                  <a:cxn ang="0">
                    <a:pos x="2700" y="1130"/>
                  </a:cxn>
                  <a:cxn ang="0">
                    <a:pos x="2679" y="1373"/>
                  </a:cxn>
                  <a:cxn ang="0">
                    <a:pos x="2540" y="1422"/>
                  </a:cxn>
                  <a:cxn ang="0">
                    <a:pos x="2316" y="1681"/>
                  </a:cxn>
                  <a:cxn ang="0">
                    <a:pos x="2072" y="1868"/>
                  </a:cxn>
                  <a:cxn ang="0">
                    <a:pos x="1898" y="1541"/>
                  </a:cxn>
                  <a:cxn ang="0">
                    <a:pos x="1765" y="1422"/>
                  </a:cxn>
                  <a:cxn ang="0">
                    <a:pos x="1611" y="1353"/>
                  </a:cxn>
                  <a:cxn ang="0">
                    <a:pos x="1367" y="1325"/>
                  </a:cxn>
                  <a:cxn ang="0">
                    <a:pos x="753" y="1261"/>
                  </a:cxn>
                  <a:cxn ang="0">
                    <a:pos x="1381" y="865"/>
                  </a:cxn>
                  <a:cxn ang="0">
                    <a:pos x="990" y="955"/>
                  </a:cxn>
                  <a:cxn ang="0">
                    <a:pos x="1130" y="1025"/>
                  </a:cxn>
                  <a:cxn ang="0">
                    <a:pos x="1542" y="1108"/>
                  </a:cxn>
                  <a:cxn ang="0">
                    <a:pos x="1828" y="1373"/>
                  </a:cxn>
                  <a:cxn ang="0">
                    <a:pos x="1835" y="1171"/>
                  </a:cxn>
                  <a:cxn ang="0">
                    <a:pos x="1716" y="1066"/>
                  </a:cxn>
                  <a:cxn ang="0">
                    <a:pos x="1381" y="865"/>
                  </a:cxn>
                </a:cxnLst>
                <a:rect l="0" t="0" r="r" b="b"/>
                <a:pathLst>
                  <a:path w="2930" h="1868">
                    <a:moveTo>
                      <a:pt x="745" y="1199"/>
                    </a:moveTo>
                    <a:lnTo>
                      <a:pt x="676" y="1150"/>
                    </a:lnTo>
                    <a:lnTo>
                      <a:pt x="627" y="1164"/>
                    </a:lnTo>
                    <a:lnTo>
                      <a:pt x="558" y="1359"/>
                    </a:lnTo>
                    <a:lnTo>
                      <a:pt x="466" y="1401"/>
                    </a:lnTo>
                    <a:lnTo>
                      <a:pt x="313" y="1366"/>
                    </a:lnTo>
                    <a:lnTo>
                      <a:pt x="34" y="1227"/>
                    </a:lnTo>
                    <a:lnTo>
                      <a:pt x="0" y="1199"/>
                    </a:lnTo>
                    <a:lnTo>
                      <a:pt x="118" y="1130"/>
                    </a:lnTo>
                    <a:lnTo>
                      <a:pt x="181" y="1144"/>
                    </a:lnTo>
                    <a:lnTo>
                      <a:pt x="257" y="948"/>
                    </a:lnTo>
                    <a:lnTo>
                      <a:pt x="369" y="851"/>
                    </a:lnTo>
                    <a:lnTo>
                      <a:pt x="446" y="795"/>
                    </a:lnTo>
                    <a:lnTo>
                      <a:pt x="508" y="746"/>
                    </a:lnTo>
                    <a:lnTo>
                      <a:pt x="578" y="823"/>
                    </a:lnTo>
                    <a:lnTo>
                      <a:pt x="795" y="815"/>
                    </a:lnTo>
                    <a:lnTo>
                      <a:pt x="865" y="718"/>
                    </a:lnTo>
                    <a:lnTo>
                      <a:pt x="1012" y="698"/>
                    </a:lnTo>
                    <a:lnTo>
                      <a:pt x="998" y="676"/>
                    </a:lnTo>
                    <a:lnTo>
                      <a:pt x="1067" y="642"/>
                    </a:lnTo>
                    <a:lnTo>
                      <a:pt x="1199" y="634"/>
                    </a:lnTo>
                    <a:lnTo>
                      <a:pt x="1346" y="704"/>
                    </a:lnTo>
                    <a:lnTo>
                      <a:pt x="1388" y="557"/>
                    </a:lnTo>
                    <a:lnTo>
                      <a:pt x="1423" y="585"/>
                    </a:lnTo>
                    <a:lnTo>
                      <a:pt x="1506" y="557"/>
                    </a:lnTo>
                    <a:lnTo>
                      <a:pt x="1542" y="515"/>
                    </a:lnTo>
                    <a:lnTo>
                      <a:pt x="1506" y="432"/>
                    </a:lnTo>
                    <a:lnTo>
                      <a:pt x="1542" y="397"/>
                    </a:lnTo>
                    <a:lnTo>
                      <a:pt x="1478" y="334"/>
                    </a:lnTo>
                    <a:lnTo>
                      <a:pt x="1464" y="174"/>
                    </a:lnTo>
                    <a:lnTo>
                      <a:pt x="1492" y="119"/>
                    </a:lnTo>
                    <a:lnTo>
                      <a:pt x="1584" y="0"/>
                    </a:lnTo>
                    <a:lnTo>
                      <a:pt x="1757" y="147"/>
                    </a:lnTo>
                    <a:lnTo>
                      <a:pt x="1757" y="278"/>
                    </a:lnTo>
                    <a:lnTo>
                      <a:pt x="1842" y="292"/>
                    </a:lnTo>
                    <a:lnTo>
                      <a:pt x="1870" y="216"/>
                    </a:lnTo>
                    <a:lnTo>
                      <a:pt x="1946" y="237"/>
                    </a:lnTo>
                    <a:lnTo>
                      <a:pt x="1932" y="286"/>
                    </a:lnTo>
                    <a:lnTo>
                      <a:pt x="2016" y="306"/>
                    </a:lnTo>
                    <a:lnTo>
                      <a:pt x="2002" y="348"/>
                    </a:lnTo>
                    <a:lnTo>
                      <a:pt x="2051" y="362"/>
                    </a:lnTo>
                    <a:lnTo>
                      <a:pt x="2100" y="439"/>
                    </a:lnTo>
                    <a:lnTo>
                      <a:pt x="2225" y="397"/>
                    </a:lnTo>
                    <a:lnTo>
                      <a:pt x="2330" y="202"/>
                    </a:lnTo>
                    <a:lnTo>
                      <a:pt x="2428" y="272"/>
                    </a:lnTo>
                    <a:lnTo>
                      <a:pt x="2526" y="91"/>
                    </a:lnTo>
                    <a:lnTo>
                      <a:pt x="2623" y="174"/>
                    </a:lnTo>
                    <a:lnTo>
                      <a:pt x="2637" y="161"/>
                    </a:lnTo>
                    <a:lnTo>
                      <a:pt x="2707" y="272"/>
                    </a:lnTo>
                    <a:lnTo>
                      <a:pt x="2713" y="474"/>
                    </a:lnTo>
                    <a:lnTo>
                      <a:pt x="2526" y="614"/>
                    </a:lnTo>
                    <a:lnTo>
                      <a:pt x="2609" y="739"/>
                    </a:lnTo>
                    <a:lnTo>
                      <a:pt x="2707" y="760"/>
                    </a:lnTo>
                    <a:lnTo>
                      <a:pt x="2770" y="823"/>
                    </a:lnTo>
                    <a:lnTo>
                      <a:pt x="2847" y="802"/>
                    </a:lnTo>
                    <a:lnTo>
                      <a:pt x="2930" y="885"/>
                    </a:lnTo>
                    <a:lnTo>
                      <a:pt x="2805" y="969"/>
                    </a:lnTo>
                    <a:lnTo>
                      <a:pt x="2700" y="1130"/>
                    </a:lnTo>
                    <a:lnTo>
                      <a:pt x="2693" y="1192"/>
                    </a:lnTo>
                    <a:lnTo>
                      <a:pt x="2679" y="1373"/>
                    </a:lnTo>
                    <a:lnTo>
                      <a:pt x="2637" y="1464"/>
                    </a:lnTo>
                    <a:lnTo>
                      <a:pt x="2540" y="1422"/>
                    </a:lnTo>
                    <a:lnTo>
                      <a:pt x="2344" y="1653"/>
                    </a:lnTo>
                    <a:lnTo>
                      <a:pt x="2316" y="1681"/>
                    </a:lnTo>
                    <a:lnTo>
                      <a:pt x="2281" y="1639"/>
                    </a:lnTo>
                    <a:lnTo>
                      <a:pt x="2072" y="1868"/>
                    </a:lnTo>
                    <a:lnTo>
                      <a:pt x="1890" y="1687"/>
                    </a:lnTo>
                    <a:lnTo>
                      <a:pt x="1898" y="1541"/>
                    </a:lnTo>
                    <a:lnTo>
                      <a:pt x="1793" y="1408"/>
                    </a:lnTo>
                    <a:lnTo>
                      <a:pt x="1765" y="1422"/>
                    </a:lnTo>
                    <a:lnTo>
                      <a:pt x="1646" y="1303"/>
                    </a:lnTo>
                    <a:lnTo>
                      <a:pt x="1611" y="1353"/>
                    </a:lnTo>
                    <a:lnTo>
                      <a:pt x="1360" y="1359"/>
                    </a:lnTo>
                    <a:lnTo>
                      <a:pt x="1367" y="1325"/>
                    </a:lnTo>
                    <a:lnTo>
                      <a:pt x="1171" y="1331"/>
                    </a:lnTo>
                    <a:lnTo>
                      <a:pt x="753" y="1261"/>
                    </a:lnTo>
                    <a:lnTo>
                      <a:pt x="745" y="1199"/>
                    </a:lnTo>
                    <a:close/>
                    <a:moveTo>
                      <a:pt x="1381" y="865"/>
                    </a:moveTo>
                    <a:lnTo>
                      <a:pt x="1263" y="934"/>
                    </a:lnTo>
                    <a:lnTo>
                      <a:pt x="990" y="955"/>
                    </a:lnTo>
                    <a:lnTo>
                      <a:pt x="990" y="997"/>
                    </a:lnTo>
                    <a:lnTo>
                      <a:pt x="1130" y="1025"/>
                    </a:lnTo>
                    <a:lnTo>
                      <a:pt x="1165" y="1108"/>
                    </a:lnTo>
                    <a:lnTo>
                      <a:pt x="1542" y="1108"/>
                    </a:lnTo>
                    <a:lnTo>
                      <a:pt x="1807" y="1394"/>
                    </a:lnTo>
                    <a:lnTo>
                      <a:pt x="1828" y="1373"/>
                    </a:lnTo>
                    <a:lnTo>
                      <a:pt x="1765" y="1311"/>
                    </a:lnTo>
                    <a:lnTo>
                      <a:pt x="1835" y="1171"/>
                    </a:lnTo>
                    <a:lnTo>
                      <a:pt x="1716" y="1102"/>
                    </a:lnTo>
                    <a:lnTo>
                      <a:pt x="1716" y="1066"/>
                    </a:lnTo>
                    <a:lnTo>
                      <a:pt x="1506" y="983"/>
                    </a:lnTo>
                    <a:lnTo>
                      <a:pt x="1381" y="865"/>
                    </a:lnTo>
                    <a:close/>
                  </a:path>
                </a:pathLst>
              </a:custGeom>
              <a:solidFill>
                <a:srgbClr val="9999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79" name="Freeform 247"/>
              <p:cNvSpPr>
                <a:spLocks/>
              </p:cNvSpPr>
              <p:nvPr/>
            </p:nvSpPr>
            <p:spPr bwMode="auto">
              <a:xfrm>
                <a:off x="1870" y="2583"/>
                <a:ext cx="1466" cy="935"/>
              </a:xfrm>
              <a:custGeom>
                <a:avLst/>
                <a:gdLst/>
                <a:ahLst/>
                <a:cxnLst>
                  <a:cxn ang="0">
                    <a:pos x="677" y="1150"/>
                  </a:cxn>
                  <a:cxn ang="0">
                    <a:pos x="558" y="1359"/>
                  </a:cxn>
                  <a:cxn ang="0">
                    <a:pos x="314" y="1365"/>
                  </a:cxn>
                  <a:cxn ang="0">
                    <a:pos x="0" y="1198"/>
                  </a:cxn>
                  <a:cxn ang="0">
                    <a:pos x="181" y="1143"/>
                  </a:cxn>
                  <a:cxn ang="0">
                    <a:pos x="370" y="850"/>
                  </a:cxn>
                  <a:cxn ang="0">
                    <a:pos x="509" y="746"/>
                  </a:cxn>
                  <a:cxn ang="0">
                    <a:pos x="795" y="816"/>
                  </a:cxn>
                  <a:cxn ang="0">
                    <a:pos x="1012" y="697"/>
                  </a:cxn>
                  <a:cxn ang="0">
                    <a:pos x="1067" y="641"/>
                  </a:cxn>
                  <a:cxn ang="0">
                    <a:pos x="1346" y="704"/>
                  </a:cxn>
                  <a:cxn ang="0">
                    <a:pos x="1424" y="585"/>
                  </a:cxn>
                  <a:cxn ang="0">
                    <a:pos x="1542" y="515"/>
                  </a:cxn>
                  <a:cxn ang="0">
                    <a:pos x="1542" y="396"/>
                  </a:cxn>
                  <a:cxn ang="0">
                    <a:pos x="1466" y="173"/>
                  </a:cxn>
                  <a:cxn ang="0">
                    <a:pos x="1584" y="0"/>
                  </a:cxn>
                  <a:cxn ang="0">
                    <a:pos x="1758" y="279"/>
                  </a:cxn>
                  <a:cxn ang="0">
                    <a:pos x="1870" y="215"/>
                  </a:cxn>
                  <a:cxn ang="0">
                    <a:pos x="1933" y="285"/>
                  </a:cxn>
                  <a:cxn ang="0">
                    <a:pos x="2003" y="348"/>
                  </a:cxn>
                  <a:cxn ang="0">
                    <a:pos x="2101" y="438"/>
                  </a:cxn>
                  <a:cxn ang="0">
                    <a:pos x="2330" y="201"/>
                  </a:cxn>
                  <a:cxn ang="0">
                    <a:pos x="2526" y="90"/>
                  </a:cxn>
                  <a:cxn ang="0">
                    <a:pos x="2637" y="160"/>
                  </a:cxn>
                  <a:cxn ang="0">
                    <a:pos x="2715" y="474"/>
                  </a:cxn>
                  <a:cxn ang="0">
                    <a:pos x="2609" y="738"/>
                  </a:cxn>
                  <a:cxn ang="0">
                    <a:pos x="2770" y="822"/>
                  </a:cxn>
                  <a:cxn ang="0">
                    <a:pos x="2931" y="885"/>
                  </a:cxn>
                  <a:cxn ang="0">
                    <a:pos x="2701" y="1129"/>
                  </a:cxn>
                  <a:cxn ang="0">
                    <a:pos x="2679" y="1373"/>
                  </a:cxn>
                  <a:cxn ang="0">
                    <a:pos x="2540" y="1421"/>
                  </a:cxn>
                  <a:cxn ang="0">
                    <a:pos x="2316" y="1680"/>
                  </a:cxn>
                  <a:cxn ang="0">
                    <a:pos x="2073" y="1868"/>
                  </a:cxn>
                  <a:cxn ang="0">
                    <a:pos x="1898" y="1540"/>
                  </a:cxn>
                  <a:cxn ang="0">
                    <a:pos x="1765" y="1421"/>
                  </a:cxn>
                  <a:cxn ang="0">
                    <a:pos x="1611" y="1352"/>
                  </a:cxn>
                  <a:cxn ang="0">
                    <a:pos x="1368" y="1324"/>
                  </a:cxn>
                  <a:cxn ang="0">
                    <a:pos x="753" y="1261"/>
                  </a:cxn>
                </a:cxnLst>
                <a:rect l="0" t="0" r="r" b="b"/>
                <a:pathLst>
                  <a:path w="2931" h="1868">
                    <a:moveTo>
                      <a:pt x="747" y="1198"/>
                    </a:moveTo>
                    <a:lnTo>
                      <a:pt x="677" y="1150"/>
                    </a:lnTo>
                    <a:lnTo>
                      <a:pt x="627" y="1164"/>
                    </a:lnTo>
                    <a:lnTo>
                      <a:pt x="558" y="1359"/>
                    </a:lnTo>
                    <a:lnTo>
                      <a:pt x="468" y="1401"/>
                    </a:lnTo>
                    <a:lnTo>
                      <a:pt x="314" y="1365"/>
                    </a:lnTo>
                    <a:lnTo>
                      <a:pt x="35" y="1226"/>
                    </a:lnTo>
                    <a:lnTo>
                      <a:pt x="0" y="1198"/>
                    </a:lnTo>
                    <a:lnTo>
                      <a:pt x="119" y="1129"/>
                    </a:lnTo>
                    <a:lnTo>
                      <a:pt x="181" y="1143"/>
                    </a:lnTo>
                    <a:lnTo>
                      <a:pt x="258" y="947"/>
                    </a:lnTo>
                    <a:lnTo>
                      <a:pt x="370" y="850"/>
                    </a:lnTo>
                    <a:lnTo>
                      <a:pt x="446" y="794"/>
                    </a:lnTo>
                    <a:lnTo>
                      <a:pt x="509" y="746"/>
                    </a:lnTo>
                    <a:lnTo>
                      <a:pt x="579" y="822"/>
                    </a:lnTo>
                    <a:lnTo>
                      <a:pt x="795" y="816"/>
                    </a:lnTo>
                    <a:lnTo>
                      <a:pt x="865" y="718"/>
                    </a:lnTo>
                    <a:lnTo>
                      <a:pt x="1012" y="697"/>
                    </a:lnTo>
                    <a:lnTo>
                      <a:pt x="998" y="676"/>
                    </a:lnTo>
                    <a:lnTo>
                      <a:pt x="1067" y="641"/>
                    </a:lnTo>
                    <a:lnTo>
                      <a:pt x="1200" y="634"/>
                    </a:lnTo>
                    <a:lnTo>
                      <a:pt x="1346" y="704"/>
                    </a:lnTo>
                    <a:lnTo>
                      <a:pt x="1388" y="557"/>
                    </a:lnTo>
                    <a:lnTo>
                      <a:pt x="1424" y="585"/>
                    </a:lnTo>
                    <a:lnTo>
                      <a:pt x="1507" y="557"/>
                    </a:lnTo>
                    <a:lnTo>
                      <a:pt x="1542" y="515"/>
                    </a:lnTo>
                    <a:lnTo>
                      <a:pt x="1507" y="432"/>
                    </a:lnTo>
                    <a:lnTo>
                      <a:pt x="1542" y="396"/>
                    </a:lnTo>
                    <a:lnTo>
                      <a:pt x="1479" y="334"/>
                    </a:lnTo>
                    <a:lnTo>
                      <a:pt x="1466" y="173"/>
                    </a:lnTo>
                    <a:lnTo>
                      <a:pt x="1493" y="118"/>
                    </a:lnTo>
                    <a:lnTo>
                      <a:pt x="1584" y="0"/>
                    </a:lnTo>
                    <a:lnTo>
                      <a:pt x="1758" y="146"/>
                    </a:lnTo>
                    <a:lnTo>
                      <a:pt x="1758" y="279"/>
                    </a:lnTo>
                    <a:lnTo>
                      <a:pt x="1842" y="292"/>
                    </a:lnTo>
                    <a:lnTo>
                      <a:pt x="1870" y="215"/>
                    </a:lnTo>
                    <a:lnTo>
                      <a:pt x="1947" y="237"/>
                    </a:lnTo>
                    <a:lnTo>
                      <a:pt x="1933" y="285"/>
                    </a:lnTo>
                    <a:lnTo>
                      <a:pt x="2017" y="306"/>
                    </a:lnTo>
                    <a:lnTo>
                      <a:pt x="2003" y="348"/>
                    </a:lnTo>
                    <a:lnTo>
                      <a:pt x="2051" y="362"/>
                    </a:lnTo>
                    <a:lnTo>
                      <a:pt x="2101" y="438"/>
                    </a:lnTo>
                    <a:lnTo>
                      <a:pt x="2226" y="396"/>
                    </a:lnTo>
                    <a:lnTo>
                      <a:pt x="2330" y="201"/>
                    </a:lnTo>
                    <a:lnTo>
                      <a:pt x="2428" y="271"/>
                    </a:lnTo>
                    <a:lnTo>
                      <a:pt x="2526" y="90"/>
                    </a:lnTo>
                    <a:lnTo>
                      <a:pt x="2623" y="173"/>
                    </a:lnTo>
                    <a:lnTo>
                      <a:pt x="2637" y="160"/>
                    </a:lnTo>
                    <a:lnTo>
                      <a:pt x="2707" y="271"/>
                    </a:lnTo>
                    <a:lnTo>
                      <a:pt x="2715" y="474"/>
                    </a:lnTo>
                    <a:lnTo>
                      <a:pt x="2526" y="613"/>
                    </a:lnTo>
                    <a:lnTo>
                      <a:pt x="2609" y="738"/>
                    </a:lnTo>
                    <a:lnTo>
                      <a:pt x="2707" y="760"/>
                    </a:lnTo>
                    <a:lnTo>
                      <a:pt x="2770" y="822"/>
                    </a:lnTo>
                    <a:lnTo>
                      <a:pt x="2848" y="802"/>
                    </a:lnTo>
                    <a:lnTo>
                      <a:pt x="2931" y="885"/>
                    </a:lnTo>
                    <a:lnTo>
                      <a:pt x="2806" y="969"/>
                    </a:lnTo>
                    <a:lnTo>
                      <a:pt x="2701" y="1129"/>
                    </a:lnTo>
                    <a:lnTo>
                      <a:pt x="2693" y="1192"/>
                    </a:lnTo>
                    <a:lnTo>
                      <a:pt x="2679" y="1373"/>
                    </a:lnTo>
                    <a:lnTo>
                      <a:pt x="2637" y="1463"/>
                    </a:lnTo>
                    <a:lnTo>
                      <a:pt x="2540" y="1421"/>
                    </a:lnTo>
                    <a:lnTo>
                      <a:pt x="2344" y="1652"/>
                    </a:lnTo>
                    <a:lnTo>
                      <a:pt x="2316" y="1680"/>
                    </a:lnTo>
                    <a:lnTo>
                      <a:pt x="2282" y="1638"/>
                    </a:lnTo>
                    <a:lnTo>
                      <a:pt x="2073" y="1868"/>
                    </a:lnTo>
                    <a:lnTo>
                      <a:pt x="1892" y="1687"/>
                    </a:lnTo>
                    <a:lnTo>
                      <a:pt x="1898" y="1540"/>
                    </a:lnTo>
                    <a:lnTo>
                      <a:pt x="1793" y="1407"/>
                    </a:lnTo>
                    <a:lnTo>
                      <a:pt x="1765" y="1421"/>
                    </a:lnTo>
                    <a:lnTo>
                      <a:pt x="1647" y="1303"/>
                    </a:lnTo>
                    <a:lnTo>
                      <a:pt x="1611" y="1352"/>
                    </a:lnTo>
                    <a:lnTo>
                      <a:pt x="1360" y="1359"/>
                    </a:lnTo>
                    <a:lnTo>
                      <a:pt x="1368" y="1324"/>
                    </a:lnTo>
                    <a:lnTo>
                      <a:pt x="1173" y="1331"/>
                    </a:lnTo>
                    <a:lnTo>
                      <a:pt x="753" y="1261"/>
                    </a:lnTo>
                    <a:lnTo>
                      <a:pt x="747" y="1198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0" name="Freeform 248"/>
              <p:cNvSpPr>
                <a:spLocks/>
              </p:cNvSpPr>
              <p:nvPr/>
            </p:nvSpPr>
            <p:spPr bwMode="auto">
              <a:xfrm>
                <a:off x="2366" y="3015"/>
                <a:ext cx="422" cy="265"/>
              </a:xfrm>
              <a:custGeom>
                <a:avLst/>
                <a:gdLst/>
                <a:ahLst/>
                <a:cxnLst>
                  <a:cxn ang="0">
                    <a:pos x="391" y="0"/>
                  </a:cxn>
                  <a:cxn ang="0">
                    <a:pos x="272" y="69"/>
                  </a:cxn>
                  <a:cxn ang="0">
                    <a:pos x="0" y="91"/>
                  </a:cxn>
                  <a:cxn ang="0">
                    <a:pos x="0" y="133"/>
                  </a:cxn>
                  <a:cxn ang="0">
                    <a:pos x="140" y="161"/>
                  </a:cxn>
                  <a:cxn ang="0">
                    <a:pos x="174" y="244"/>
                  </a:cxn>
                  <a:cxn ang="0">
                    <a:pos x="551" y="244"/>
                  </a:cxn>
                  <a:cxn ang="0">
                    <a:pos x="816" y="529"/>
                  </a:cxn>
                  <a:cxn ang="0">
                    <a:pos x="837" y="509"/>
                  </a:cxn>
                  <a:cxn ang="0">
                    <a:pos x="774" y="446"/>
                  </a:cxn>
                  <a:cxn ang="0">
                    <a:pos x="845" y="306"/>
                  </a:cxn>
                  <a:cxn ang="0">
                    <a:pos x="726" y="237"/>
                  </a:cxn>
                  <a:cxn ang="0">
                    <a:pos x="726" y="202"/>
                  </a:cxn>
                  <a:cxn ang="0">
                    <a:pos x="516" y="119"/>
                  </a:cxn>
                  <a:cxn ang="0">
                    <a:pos x="391" y="0"/>
                  </a:cxn>
                </a:cxnLst>
                <a:rect l="0" t="0" r="r" b="b"/>
                <a:pathLst>
                  <a:path w="845" h="529">
                    <a:moveTo>
                      <a:pt x="391" y="0"/>
                    </a:moveTo>
                    <a:lnTo>
                      <a:pt x="272" y="69"/>
                    </a:lnTo>
                    <a:lnTo>
                      <a:pt x="0" y="91"/>
                    </a:lnTo>
                    <a:lnTo>
                      <a:pt x="0" y="133"/>
                    </a:lnTo>
                    <a:lnTo>
                      <a:pt x="140" y="161"/>
                    </a:lnTo>
                    <a:lnTo>
                      <a:pt x="174" y="244"/>
                    </a:lnTo>
                    <a:lnTo>
                      <a:pt x="551" y="244"/>
                    </a:lnTo>
                    <a:lnTo>
                      <a:pt x="816" y="529"/>
                    </a:lnTo>
                    <a:lnTo>
                      <a:pt x="837" y="509"/>
                    </a:lnTo>
                    <a:lnTo>
                      <a:pt x="774" y="446"/>
                    </a:lnTo>
                    <a:lnTo>
                      <a:pt x="845" y="306"/>
                    </a:lnTo>
                    <a:lnTo>
                      <a:pt x="726" y="237"/>
                    </a:lnTo>
                    <a:lnTo>
                      <a:pt x="726" y="202"/>
                    </a:lnTo>
                    <a:lnTo>
                      <a:pt x="516" y="119"/>
                    </a:lnTo>
                    <a:lnTo>
                      <a:pt x="391" y="0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1" name="Freeform 249"/>
              <p:cNvSpPr>
                <a:spLocks/>
              </p:cNvSpPr>
              <p:nvPr/>
            </p:nvSpPr>
            <p:spPr bwMode="auto">
              <a:xfrm>
                <a:off x="1406" y="2984"/>
                <a:ext cx="544" cy="544"/>
              </a:xfrm>
              <a:custGeom>
                <a:avLst/>
                <a:gdLst/>
                <a:ahLst/>
                <a:cxnLst>
                  <a:cxn ang="0">
                    <a:pos x="7" y="425"/>
                  </a:cxn>
                  <a:cxn ang="0">
                    <a:pos x="0" y="320"/>
                  </a:cxn>
                  <a:cxn ang="0">
                    <a:pos x="112" y="195"/>
                  </a:cxn>
                  <a:cxn ang="0">
                    <a:pos x="140" y="63"/>
                  </a:cxn>
                  <a:cxn ang="0">
                    <a:pos x="154" y="83"/>
                  </a:cxn>
                  <a:cxn ang="0">
                    <a:pos x="252" y="21"/>
                  </a:cxn>
                  <a:cxn ang="0">
                    <a:pos x="391" y="0"/>
                  </a:cxn>
                  <a:cxn ang="0">
                    <a:pos x="614" y="21"/>
                  </a:cxn>
                  <a:cxn ang="0">
                    <a:pos x="684" y="69"/>
                  </a:cxn>
                  <a:cxn ang="0">
                    <a:pos x="677" y="236"/>
                  </a:cxn>
                  <a:cxn ang="0">
                    <a:pos x="545" y="258"/>
                  </a:cxn>
                  <a:cxn ang="0">
                    <a:pos x="531" y="223"/>
                  </a:cxn>
                  <a:cxn ang="0">
                    <a:pos x="509" y="250"/>
                  </a:cxn>
                  <a:cxn ang="0">
                    <a:pos x="551" y="432"/>
                  </a:cxn>
                  <a:cxn ang="0">
                    <a:pos x="649" y="439"/>
                  </a:cxn>
                  <a:cxn ang="0">
                    <a:pos x="824" y="306"/>
                  </a:cxn>
                  <a:cxn ang="0">
                    <a:pos x="929" y="397"/>
                  </a:cxn>
                  <a:cxn ang="0">
                    <a:pos x="963" y="425"/>
                  </a:cxn>
                  <a:cxn ang="0">
                    <a:pos x="921" y="529"/>
                  </a:cxn>
                  <a:cxn ang="0">
                    <a:pos x="1054" y="648"/>
                  </a:cxn>
                  <a:cxn ang="0">
                    <a:pos x="1089" y="746"/>
                  </a:cxn>
                  <a:cxn ang="0">
                    <a:pos x="1026" y="885"/>
                  </a:cxn>
                  <a:cxn ang="0">
                    <a:pos x="915" y="996"/>
                  </a:cxn>
                  <a:cxn ang="0">
                    <a:pos x="810" y="990"/>
                  </a:cxn>
                  <a:cxn ang="0">
                    <a:pos x="760" y="983"/>
                  </a:cxn>
                  <a:cxn ang="0">
                    <a:pos x="726" y="1074"/>
                  </a:cxn>
                  <a:cxn ang="0">
                    <a:pos x="677" y="1052"/>
                  </a:cxn>
                  <a:cxn ang="0">
                    <a:pos x="593" y="1088"/>
                  </a:cxn>
                  <a:cxn ang="0">
                    <a:pos x="272" y="1060"/>
                  </a:cxn>
                  <a:cxn ang="0">
                    <a:pos x="196" y="920"/>
                  </a:cxn>
                  <a:cxn ang="0">
                    <a:pos x="230" y="753"/>
                  </a:cxn>
                  <a:cxn ang="0">
                    <a:pos x="210" y="606"/>
                  </a:cxn>
                  <a:cxn ang="0">
                    <a:pos x="307" y="571"/>
                  </a:cxn>
                  <a:cxn ang="0">
                    <a:pos x="210" y="537"/>
                  </a:cxn>
                  <a:cxn ang="0">
                    <a:pos x="188" y="487"/>
                  </a:cxn>
                  <a:cxn ang="0">
                    <a:pos x="112" y="495"/>
                  </a:cxn>
                  <a:cxn ang="0">
                    <a:pos x="174" y="445"/>
                  </a:cxn>
                  <a:cxn ang="0">
                    <a:pos x="140" y="404"/>
                  </a:cxn>
                  <a:cxn ang="0">
                    <a:pos x="63" y="564"/>
                  </a:cxn>
                  <a:cxn ang="0">
                    <a:pos x="28" y="501"/>
                  </a:cxn>
                  <a:cxn ang="0">
                    <a:pos x="49" y="473"/>
                  </a:cxn>
                  <a:cxn ang="0">
                    <a:pos x="7" y="425"/>
                  </a:cxn>
                </a:cxnLst>
                <a:rect l="0" t="0" r="r" b="b"/>
                <a:pathLst>
                  <a:path w="1089" h="1088">
                    <a:moveTo>
                      <a:pt x="7" y="425"/>
                    </a:moveTo>
                    <a:lnTo>
                      <a:pt x="0" y="320"/>
                    </a:lnTo>
                    <a:lnTo>
                      <a:pt x="112" y="195"/>
                    </a:lnTo>
                    <a:lnTo>
                      <a:pt x="140" y="63"/>
                    </a:lnTo>
                    <a:lnTo>
                      <a:pt x="154" y="83"/>
                    </a:lnTo>
                    <a:lnTo>
                      <a:pt x="252" y="21"/>
                    </a:lnTo>
                    <a:lnTo>
                      <a:pt x="391" y="0"/>
                    </a:lnTo>
                    <a:lnTo>
                      <a:pt x="614" y="21"/>
                    </a:lnTo>
                    <a:lnTo>
                      <a:pt x="684" y="69"/>
                    </a:lnTo>
                    <a:lnTo>
                      <a:pt x="677" y="236"/>
                    </a:lnTo>
                    <a:lnTo>
                      <a:pt x="545" y="258"/>
                    </a:lnTo>
                    <a:lnTo>
                      <a:pt x="531" y="223"/>
                    </a:lnTo>
                    <a:lnTo>
                      <a:pt x="509" y="250"/>
                    </a:lnTo>
                    <a:lnTo>
                      <a:pt x="551" y="432"/>
                    </a:lnTo>
                    <a:lnTo>
                      <a:pt x="649" y="439"/>
                    </a:lnTo>
                    <a:lnTo>
                      <a:pt x="824" y="306"/>
                    </a:lnTo>
                    <a:lnTo>
                      <a:pt x="929" y="397"/>
                    </a:lnTo>
                    <a:lnTo>
                      <a:pt x="963" y="425"/>
                    </a:lnTo>
                    <a:lnTo>
                      <a:pt x="921" y="529"/>
                    </a:lnTo>
                    <a:lnTo>
                      <a:pt x="1054" y="648"/>
                    </a:lnTo>
                    <a:lnTo>
                      <a:pt x="1089" y="746"/>
                    </a:lnTo>
                    <a:lnTo>
                      <a:pt x="1026" y="885"/>
                    </a:lnTo>
                    <a:lnTo>
                      <a:pt x="915" y="996"/>
                    </a:lnTo>
                    <a:lnTo>
                      <a:pt x="810" y="990"/>
                    </a:lnTo>
                    <a:lnTo>
                      <a:pt x="760" y="983"/>
                    </a:lnTo>
                    <a:lnTo>
                      <a:pt x="726" y="1074"/>
                    </a:lnTo>
                    <a:lnTo>
                      <a:pt x="677" y="1052"/>
                    </a:lnTo>
                    <a:lnTo>
                      <a:pt x="593" y="1088"/>
                    </a:lnTo>
                    <a:lnTo>
                      <a:pt x="272" y="1060"/>
                    </a:lnTo>
                    <a:lnTo>
                      <a:pt x="196" y="920"/>
                    </a:lnTo>
                    <a:lnTo>
                      <a:pt x="230" y="753"/>
                    </a:lnTo>
                    <a:lnTo>
                      <a:pt x="210" y="606"/>
                    </a:lnTo>
                    <a:lnTo>
                      <a:pt x="307" y="571"/>
                    </a:lnTo>
                    <a:lnTo>
                      <a:pt x="210" y="537"/>
                    </a:lnTo>
                    <a:lnTo>
                      <a:pt x="188" y="487"/>
                    </a:lnTo>
                    <a:lnTo>
                      <a:pt x="112" y="495"/>
                    </a:lnTo>
                    <a:lnTo>
                      <a:pt x="174" y="445"/>
                    </a:lnTo>
                    <a:lnTo>
                      <a:pt x="140" y="404"/>
                    </a:lnTo>
                    <a:lnTo>
                      <a:pt x="63" y="564"/>
                    </a:lnTo>
                    <a:lnTo>
                      <a:pt x="28" y="501"/>
                    </a:lnTo>
                    <a:lnTo>
                      <a:pt x="49" y="473"/>
                    </a:lnTo>
                    <a:lnTo>
                      <a:pt x="7" y="425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2" name="Freeform 250"/>
              <p:cNvSpPr>
                <a:spLocks/>
              </p:cNvSpPr>
              <p:nvPr/>
            </p:nvSpPr>
            <p:spPr bwMode="auto">
              <a:xfrm>
                <a:off x="1406" y="2984"/>
                <a:ext cx="545" cy="544"/>
              </a:xfrm>
              <a:custGeom>
                <a:avLst/>
                <a:gdLst/>
                <a:ahLst/>
                <a:cxnLst>
                  <a:cxn ang="0">
                    <a:pos x="8" y="424"/>
                  </a:cxn>
                  <a:cxn ang="0">
                    <a:pos x="0" y="320"/>
                  </a:cxn>
                  <a:cxn ang="0">
                    <a:pos x="112" y="195"/>
                  </a:cxn>
                  <a:cxn ang="0">
                    <a:pos x="140" y="62"/>
                  </a:cxn>
                  <a:cxn ang="0">
                    <a:pos x="154" y="83"/>
                  </a:cxn>
                  <a:cxn ang="0">
                    <a:pos x="252" y="20"/>
                  </a:cxn>
                  <a:cxn ang="0">
                    <a:pos x="391" y="0"/>
                  </a:cxn>
                  <a:cxn ang="0">
                    <a:pos x="614" y="20"/>
                  </a:cxn>
                  <a:cxn ang="0">
                    <a:pos x="684" y="69"/>
                  </a:cxn>
                  <a:cxn ang="0">
                    <a:pos x="678" y="237"/>
                  </a:cxn>
                  <a:cxn ang="0">
                    <a:pos x="545" y="257"/>
                  </a:cxn>
                  <a:cxn ang="0">
                    <a:pos x="531" y="223"/>
                  </a:cxn>
                  <a:cxn ang="0">
                    <a:pos x="510" y="250"/>
                  </a:cxn>
                  <a:cxn ang="0">
                    <a:pos x="552" y="432"/>
                  </a:cxn>
                  <a:cxn ang="0">
                    <a:pos x="650" y="438"/>
                  </a:cxn>
                  <a:cxn ang="0">
                    <a:pos x="824" y="306"/>
                  </a:cxn>
                  <a:cxn ang="0">
                    <a:pos x="929" y="396"/>
                  </a:cxn>
                  <a:cxn ang="0">
                    <a:pos x="964" y="424"/>
                  </a:cxn>
                  <a:cxn ang="0">
                    <a:pos x="922" y="529"/>
                  </a:cxn>
                  <a:cxn ang="0">
                    <a:pos x="1054" y="647"/>
                  </a:cxn>
                  <a:cxn ang="0">
                    <a:pos x="1090" y="746"/>
                  </a:cxn>
                  <a:cxn ang="0">
                    <a:pos x="1026" y="885"/>
                  </a:cxn>
                  <a:cxn ang="0">
                    <a:pos x="915" y="997"/>
                  </a:cxn>
                  <a:cxn ang="0">
                    <a:pos x="810" y="989"/>
                  </a:cxn>
                  <a:cxn ang="0">
                    <a:pos x="761" y="983"/>
                  </a:cxn>
                  <a:cxn ang="0">
                    <a:pos x="726" y="1073"/>
                  </a:cxn>
                  <a:cxn ang="0">
                    <a:pos x="678" y="1052"/>
                  </a:cxn>
                  <a:cxn ang="0">
                    <a:pos x="594" y="1087"/>
                  </a:cxn>
                  <a:cxn ang="0">
                    <a:pos x="273" y="1059"/>
                  </a:cxn>
                  <a:cxn ang="0">
                    <a:pos x="196" y="919"/>
                  </a:cxn>
                  <a:cxn ang="0">
                    <a:pos x="231" y="752"/>
                  </a:cxn>
                  <a:cxn ang="0">
                    <a:pos x="210" y="605"/>
                  </a:cxn>
                  <a:cxn ang="0">
                    <a:pos x="307" y="571"/>
                  </a:cxn>
                  <a:cxn ang="0">
                    <a:pos x="210" y="536"/>
                  </a:cxn>
                  <a:cxn ang="0">
                    <a:pos x="189" y="487"/>
                  </a:cxn>
                  <a:cxn ang="0">
                    <a:pos x="112" y="494"/>
                  </a:cxn>
                  <a:cxn ang="0">
                    <a:pos x="175" y="446"/>
                  </a:cxn>
                  <a:cxn ang="0">
                    <a:pos x="140" y="404"/>
                  </a:cxn>
                  <a:cxn ang="0">
                    <a:pos x="64" y="563"/>
                  </a:cxn>
                  <a:cxn ang="0">
                    <a:pos x="28" y="501"/>
                  </a:cxn>
                  <a:cxn ang="0">
                    <a:pos x="50" y="473"/>
                  </a:cxn>
                  <a:cxn ang="0">
                    <a:pos x="8" y="424"/>
                  </a:cxn>
                </a:cxnLst>
                <a:rect l="0" t="0" r="r" b="b"/>
                <a:pathLst>
                  <a:path w="1090" h="1087">
                    <a:moveTo>
                      <a:pt x="8" y="424"/>
                    </a:moveTo>
                    <a:lnTo>
                      <a:pt x="0" y="320"/>
                    </a:lnTo>
                    <a:lnTo>
                      <a:pt x="112" y="195"/>
                    </a:lnTo>
                    <a:lnTo>
                      <a:pt x="140" y="62"/>
                    </a:lnTo>
                    <a:lnTo>
                      <a:pt x="154" y="83"/>
                    </a:lnTo>
                    <a:lnTo>
                      <a:pt x="252" y="20"/>
                    </a:lnTo>
                    <a:lnTo>
                      <a:pt x="391" y="0"/>
                    </a:lnTo>
                    <a:lnTo>
                      <a:pt x="614" y="20"/>
                    </a:lnTo>
                    <a:lnTo>
                      <a:pt x="684" y="69"/>
                    </a:lnTo>
                    <a:lnTo>
                      <a:pt x="678" y="237"/>
                    </a:lnTo>
                    <a:lnTo>
                      <a:pt x="545" y="257"/>
                    </a:lnTo>
                    <a:lnTo>
                      <a:pt x="531" y="223"/>
                    </a:lnTo>
                    <a:lnTo>
                      <a:pt x="510" y="250"/>
                    </a:lnTo>
                    <a:lnTo>
                      <a:pt x="552" y="432"/>
                    </a:lnTo>
                    <a:lnTo>
                      <a:pt x="650" y="438"/>
                    </a:lnTo>
                    <a:lnTo>
                      <a:pt x="824" y="306"/>
                    </a:lnTo>
                    <a:lnTo>
                      <a:pt x="929" y="396"/>
                    </a:lnTo>
                    <a:lnTo>
                      <a:pt x="964" y="424"/>
                    </a:lnTo>
                    <a:lnTo>
                      <a:pt x="922" y="529"/>
                    </a:lnTo>
                    <a:lnTo>
                      <a:pt x="1054" y="647"/>
                    </a:lnTo>
                    <a:lnTo>
                      <a:pt x="1090" y="746"/>
                    </a:lnTo>
                    <a:lnTo>
                      <a:pt x="1026" y="885"/>
                    </a:lnTo>
                    <a:lnTo>
                      <a:pt x="915" y="997"/>
                    </a:lnTo>
                    <a:lnTo>
                      <a:pt x="810" y="989"/>
                    </a:lnTo>
                    <a:lnTo>
                      <a:pt x="761" y="983"/>
                    </a:lnTo>
                    <a:lnTo>
                      <a:pt x="726" y="1073"/>
                    </a:lnTo>
                    <a:lnTo>
                      <a:pt x="678" y="1052"/>
                    </a:lnTo>
                    <a:lnTo>
                      <a:pt x="594" y="1087"/>
                    </a:lnTo>
                    <a:lnTo>
                      <a:pt x="273" y="1059"/>
                    </a:lnTo>
                    <a:lnTo>
                      <a:pt x="196" y="919"/>
                    </a:lnTo>
                    <a:lnTo>
                      <a:pt x="231" y="752"/>
                    </a:lnTo>
                    <a:lnTo>
                      <a:pt x="210" y="605"/>
                    </a:lnTo>
                    <a:lnTo>
                      <a:pt x="307" y="571"/>
                    </a:lnTo>
                    <a:lnTo>
                      <a:pt x="210" y="536"/>
                    </a:lnTo>
                    <a:lnTo>
                      <a:pt x="189" y="487"/>
                    </a:lnTo>
                    <a:lnTo>
                      <a:pt x="112" y="494"/>
                    </a:lnTo>
                    <a:lnTo>
                      <a:pt x="175" y="446"/>
                    </a:lnTo>
                    <a:lnTo>
                      <a:pt x="140" y="404"/>
                    </a:lnTo>
                    <a:lnTo>
                      <a:pt x="64" y="563"/>
                    </a:lnTo>
                    <a:lnTo>
                      <a:pt x="28" y="501"/>
                    </a:lnTo>
                    <a:lnTo>
                      <a:pt x="50" y="473"/>
                    </a:lnTo>
                    <a:lnTo>
                      <a:pt x="8" y="424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3" name="Freeform 251"/>
              <p:cNvSpPr>
                <a:spLocks/>
              </p:cNvSpPr>
              <p:nvPr/>
            </p:nvSpPr>
            <p:spPr bwMode="auto">
              <a:xfrm>
                <a:off x="2868" y="4497"/>
                <a:ext cx="374" cy="505"/>
              </a:xfrm>
              <a:custGeom>
                <a:avLst/>
                <a:gdLst/>
                <a:ahLst/>
                <a:cxnLst>
                  <a:cxn ang="0">
                    <a:pos x="14" y="620"/>
                  </a:cxn>
                  <a:cxn ang="0">
                    <a:pos x="0" y="432"/>
                  </a:cxn>
                  <a:cxn ang="0">
                    <a:pos x="34" y="390"/>
                  </a:cxn>
                  <a:cxn ang="0">
                    <a:pos x="223" y="348"/>
                  </a:cxn>
                  <a:cxn ang="0">
                    <a:pos x="209" y="257"/>
                  </a:cxn>
                  <a:cxn ang="0">
                    <a:pos x="320" y="195"/>
                  </a:cxn>
                  <a:cxn ang="0">
                    <a:pos x="320" y="125"/>
                  </a:cxn>
                  <a:cxn ang="0">
                    <a:pos x="285" y="83"/>
                  </a:cxn>
                  <a:cxn ang="0">
                    <a:pos x="285" y="55"/>
                  </a:cxn>
                  <a:cxn ang="0">
                    <a:pos x="376" y="55"/>
                  </a:cxn>
                  <a:cxn ang="0">
                    <a:pos x="480" y="0"/>
                  </a:cxn>
                  <a:cxn ang="0">
                    <a:pos x="550" y="34"/>
                  </a:cxn>
                  <a:cxn ang="0">
                    <a:pos x="717" y="424"/>
                  </a:cxn>
                  <a:cxn ang="0">
                    <a:pos x="662" y="501"/>
                  </a:cxn>
                  <a:cxn ang="0">
                    <a:pos x="746" y="585"/>
                  </a:cxn>
                  <a:cxn ang="0">
                    <a:pos x="725" y="648"/>
                  </a:cxn>
                  <a:cxn ang="0">
                    <a:pos x="425" y="655"/>
                  </a:cxn>
                  <a:cxn ang="0">
                    <a:pos x="313" y="1011"/>
                  </a:cxn>
                  <a:cxn ang="0">
                    <a:pos x="201" y="1003"/>
                  </a:cxn>
                  <a:cxn ang="0">
                    <a:pos x="167" y="941"/>
                  </a:cxn>
                  <a:cxn ang="0">
                    <a:pos x="146" y="947"/>
                  </a:cxn>
                  <a:cxn ang="0">
                    <a:pos x="14" y="620"/>
                  </a:cxn>
                </a:cxnLst>
                <a:rect l="0" t="0" r="r" b="b"/>
                <a:pathLst>
                  <a:path w="746" h="1011">
                    <a:moveTo>
                      <a:pt x="14" y="620"/>
                    </a:moveTo>
                    <a:lnTo>
                      <a:pt x="0" y="432"/>
                    </a:lnTo>
                    <a:lnTo>
                      <a:pt x="34" y="390"/>
                    </a:lnTo>
                    <a:lnTo>
                      <a:pt x="223" y="348"/>
                    </a:lnTo>
                    <a:lnTo>
                      <a:pt x="209" y="257"/>
                    </a:lnTo>
                    <a:lnTo>
                      <a:pt x="320" y="195"/>
                    </a:lnTo>
                    <a:lnTo>
                      <a:pt x="320" y="125"/>
                    </a:lnTo>
                    <a:lnTo>
                      <a:pt x="285" y="83"/>
                    </a:lnTo>
                    <a:lnTo>
                      <a:pt x="285" y="55"/>
                    </a:lnTo>
                    <a:lnTo>
                      <a:pt x="376" y="55"/>
                    </a:lnTo>
                    <a:lnTo>
                      <a:pt x="480" y="0"/>
                    </a:lnTo>
                    <a:lnTo>
                      <a:pt x="550" y="34"/>
                    </a:lnTo>
                    <a:lnTo>
                      <a:pt x="717" y="424"/>
                    </a:lnTo>
                    <a:lnTo>
                      <a:pt x="662" y="501"/>
                    </a:lnTo>
                    <a:lnTo>
                      <a:pt x="746" y="585"/>
                    </a:lnTo>
                    <a:lnTo>
                      <a:pt x="725" y="648"/>
                    </a:lnTo>
                    <a:lnTo>
                      <a:pt x="425" y="655"/>
                    </a:lnTo>
                    <a:lnTo>
                      <a:pt x="313" y="1011"/>
                    </a:lnTo>
                    <a:lnTo>
                      <a:pt x="201" y="1003"/>
                    </a:lnTo>
                    <a:lnTo>
                      <a:pt x="167" y="941"/>
                    </a:lnTo>
                    <a:lnTo>
                      <a:pt x="146" y="947"/>
                    </a:lnTo>
                    <a:lnTo>
                      <a:pt x="14" y="62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4" name="Freeform 252"/>
              <p:cNvSpPr>
                <a:spLocks/>
              </p:cNvSpPr>
              <p:nvPr/>
            </p:nvSpPr>
            <p:spPr bwMode="auto">
              <a:xfrm>
                <a:off x="2868" y="4497"/>
                <a:ext cx="374" cy="505"/>
              </a:xfrm>
              <a:custGeom>
                <a:avLst/>
                <a:gdLst/>
                <a:ahLst/>
                <a:cxnLst>
                  <a:cxn ang="0">
                    <a:pos x="14" y="620"/>
                  </a:cxn>
                  <a:cxn ang="0">
                    <a:pos x="0" y="432"/>
                  </a:cxn>
                  <a:cxn ang="0">
                    <a:pos x="35" y="390"/>
                  </a:cxn>
                  <a:cxn ang="0">
                    <a:pos x="223" y="348"/>
                  </a:cxn>
                  <a:cxn ang="0">
                    <a:pos x="209" y="258"/>
                  </a:cxn>
                  <a:cxn ang="0">
                    <a:pos x="320" y="195"/>
                  </a:cxn>
                  <a:cxn ang="0">
                    <a:pos x="320" y="125"/>
                  </a:cxn>
                  <a:cxn ang="0">
                    <a:pos x="286" y="83"/>
                  </a:cxn>
                  <a:cxn ang="0">
                    <a:pos x="286" y="55"/>
                  </a:cxn>
                  <a:cxn ang="0">
                    <a:pos x="376" y="55"/>
                  </a:cxn>
                  <a:cxn ang="0">
                    <a:pos x="481" y="0"/>
                  </a:cxn>
                  <a:cxn ang="0">
                    <a:pos x="551" y="35"/>
                  </a:cxn>
                  <a:cxn ang="0">
                    <a:pos x="719" y="425"/>
                  </a:cxn>
                  <a:cxn ang="0">
                    <a:pos x="663" y="502"/>
                  </a:cxn>
                  <a:cxn ang="0">
                    <a:pos x="746" y="586"/>
                  </a:cxn>
                  <a:cxn ang="0">
                    <a:pos x="725" y="648"/>
                  </a:cxn>
                  <a:cxn ang="0">
                    <a:pos x="426" y="656"/>
                  </a:cxn>
                  <a:cxn ang="0">
                    <a:pos x="314" y="1011"/>
                  </a:cxn>
                  <a:cxn ang="0">
                    <a:pos x="202" y="1004"/>
                  </a:cxn>
                  <a:cxn ang="0">
                    <a:pos x="167" y="941"/>
                  </a:cxn>
                  <a:cxn ang="0">
                    <a:pos x="147" y="948"/>
                  </a:cxn>
                  <a:cxn ang="0">
                    <a:pos x="14" y="620"/>
                  </a:cxn>
                </a:cxnLst>
                <a:rect l="0" t="0" r="r" b="b"/>
                <a:pathLst>
                  <a:path w="746" h="1011">
                    <a:moveTo>
                      <a:pt x="14" y="620"/>
                    </a:moveTo>
                    <a:lnTo>
                      <a:pt x="0" y="432"/>
                    </a:lnTo>
                    <a:lnTo>
                      <a:pt x="35" y="390"/>
                    </a:lnTo>
                    <a:lnTo>
                      <a:pt x="223" y="348"/>
                    </a:lnTo>
                    <a:lnTo>
                      <a:pt x="209" y="258"/>
                    </a:lnTo>
                    <a:lnTo>
                      <a:pt x="320" y="195"/>
                    </a:lnTo>
                    <a:lnTo>
                      <a:pt x="320" y="125"/>
                    </a:lnTo>
                    <a:lnTo>
                      <a:pt x="286" y="83"/>
                    </a:lnTo>
                    <a:lnTo>
                      <a:pt x="286" y="55"/>
                    </a:lnTo>
                    <a:lnTo>
                      <a:pt x="376" y="55"/>
                    </a:lnTo>
                    <a:lnTo>
                      <a:pt x="481" y="0"/>
                    </a:lnTo>
                    <a:lnTo>
                      <a:pt x="551" y="35"/>
                    </a:lnTo>
                    <a:lnTo>
                      <a:pt x="719" y="425"/>
                    </a:lnTo>
                    <a:lnTo>
                      <a:pt x="663" y="502"/>
                    </a:lnTo>
                    <a:lnTo>
                      <a:pt x="746" y="586"/>
                    </a:lnTo>
                    <a:lnTo>
                      <a:pt x="725" y="648"/>
                    </a:lnTo>
                    <a:lnTo>
                      <a:pt x="426" y="656"/>
                    </a:lnTo>
                    <a:lnTo>
                      <a:pt x="314" y="1011"/>
                    </a:lnTo>
                    <a:lnTo>
                      <a:pt x="202" y="1004"/>
                    </a:lnTo>
                    <a:lnTo>
                      <a:pt x="167" y="941"/>
                    </a:lnTo>
                    <a:lnTo>
                      <a:pt x="147" y="948"/>
                    </a:lnTo>
                    <a:lnTo>
                      <a:pt x="14" y="620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5" name="Freeform 253"/>
              <p:cNvSpPr>
                <a:spLocks/>
              </p:cNvSpPr>
              <p:nvPr/>
            </p:nvSpPr>
            <p:spPr bwMode="auto">
              <a:xfrm>
                <a:off x="4295" y="5327"/>
                <a:ext cx="562" cy="355"/>
              </a:xfrm>
              <a:custGeom>
                <a:avLst/>
                <a:gdLst/>
                <a:ahLst/>
                <a:cxnLst>
                  <a:cxn ang="0">
                    <a:pos x="1123" y="362"/>
                  </a:cxn>
                  <a:cxn ang="0">
                    <a:pos x="879" y="522"/>
                  </a:cxn>
                  <a:cxn ang="0">
                    <a:pos x="670" y="585"/>
                  </a:cxn>
                  <a:cxn ang="0">
                    <a:pos x="564" y="578"/>
                  </a:cxn>
                  <a:cxn ang="0">
                    <a:pos x="383" y="690"/>
                  </a:cxn>
                  <a:cxn ang="0">
                    <a:pos x="188" y="711"/>
                  </a:cxn>
                  <a:cxn ang="0">
                    <a:pos x="153" y="627"/>
                  </a:cxn>
                  <a:cxn ang="0">
                    <a:pos x="62" y="585"/>
                  </a:cxn>
                  <a:cxn ang="0">
                    <a:pos x="84" y="522"/>
                  </a:cxn>
                  <a:cxn ang="0">
                    <a:pos x="28" y="508"/>
                  </a:cxn>
                  <a:cxn ang="0">
                    <a:pos x="0" y="446"/>
                  </a:cxn>
                  <a:cxn ang="0">
                    <a:pos x="28" y="376"/>
                  </a:cxn>
                  <a:cxn ang="0">
                    <a:pos x="369" y="139"/>
                  </a:cxn>
                  <a:cxn ang="0">
                    <a:pos x="349" y="0"/>
                  </a:cxn>
                  <a:cxn ang="0">
                    <a:pos x="446" y="0"/>
                  </a:cxn>
                  <a:cxn ang="0">
                    <a:pos x="481" y="104"/>
                  </a:cxn>
                  <a:cxn ang="0">
                    <a:pos x="753" y="132"/>
                  </a:cxn>
                  <a:cxn ang="0">
                    <a:pos x="789" y="6"/>
                  </a:cxn>
                  <a:cxn ang="0">
                    <a:pos x="844" y="6"/>
                  </a:cxn>
                  <a:cxn ang="0">
                    <a:pos x="1026" y="293"/>
                  </a:cxn>
                  <a:cxn ang="0">
                    <a:pos x="1088" y="313"/>
                  </a:cxn>
                  <a:cxn ang="0">
                    <a:pos x="1123" y="362"/>
                  </a:cxn>
                </a:cxnLst>
                <a:rect l="0" t="0" r="r" b="b"/>
                <a:pathLst>
                  <a:path w="1123" h="711">
                    <a:moveTo>
                      <a:pt x="1123" y="362"/>
                    </a:moveTo>
                    <a:lnTo>
                      <a:pt x="879" y="522"/>
                    </a:lnTo>
                    <a:lnTo>
                      <a:pt x="670" y="585"/>
                    </a:lnTo>
                    <a:lnTo>
                      <a:pt x="564" y="578"/>
                    </a:lnTo>
                    <a:lnTo>
                      <a:pt x="383" y="690"/>
                    </a:lnTo>
                    <a:lnTo>
                      <a:pt x="188" y="711"/>
                    </a:lnTo>
                    <a:lnTo>
                      <a:pt x="153" y="627"/>
                    </a:lnTo>
                    <a:lnTo>
                      <a:pt x="62" y="585"/>
                    </a:lnTo>
                    <a:lnTo>
                      <a:pt x="84" y="522"/>
                    </a:lnTo>
                    <a:lnTo>
                      <a:pt x="28" y="508"/>
                    </a:lnTo>
                    <a:lnTo>
                      <a:pt x="0" y="446"/>
                    </a:lnTo>
                    <a:lnTo>
                      <a:pt x="28" y="376"/>
                    </a:lnTo>
                    <a:lnTo>
                      <a:pt x="369" y="139"/>
                    </a:lnTo>
                    <a:lnTo>
                      <a:pt x="349" y="0"/>
                    </a:lnTo>
                    <a:lnTo>
                      <a:pt x="446" y="0"/>
                    </a:lnTo>
                    <a:lnTo>
                      <a:pt x="481" y="104"/>
                    </a:lnTo>
                    <a:lnTo>
                      <a:pt x="753" y="132"/>
                    </a:lnTo>
                    <a:lnTo>
                      <a:pt x="789" y="6"/>
                    </a:lnTo>
                    <a:lnTo>
                      <a:pt x="844" y="6"/>
                    </a:lnTo>
                    <a:lnTo>
                      <a:pt x="1026" y="293"/>
                    </a:lnTo>
                    <a:lnTo>
                      <a:pt x="1088" y="313"/>
                    </a:lnTo>
                    <a:lnTo>
                      <a:pt x="1123" y="362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6" name="Freeform 254"/>
              <p:cNvSpPr>
                <a:spLocks/>
              </p:cNvSpPr>
              <p:nvPr/>
            </p:nvSpPr>
            <p:spPr bwMode="auto">
              <a:xfrm>
                <a:off x="4295" y="5327"/>
                <a:ext cx="562" cy="355"/>
              </a:xfrm>
              <a:custGeom>
                <a:avLst/>
                <a:gdLst/>
                <a:ahLst/>
                <a:cxnLst>
                  <a:cxn ang="0">
                    <a:pos x="1123" y="362"/>
                  </a:cxn>
                  <a:cxn ang="0">
                    <a:pos x="880" y="523"/>
                  </a:cxn>
                  <a:cxn ang="0">
                    <a:pos x="671" y="585"/>
                  </a:cxn>
                  <a:cxn ang="0">
                    <a:pos x="565" y="579"/>
                  </a:cxn>
                  <a:cxn ang="0">
                    <a:pos x="384" y="690"/>
                  </a:cxn>
                  <a:cxn ang="0">
                    <a:pos x="189" y="712"/>
                  </a:cxn>
                  <a:cxn ang="0">
                    <a:pos x="153" y="627"/>
                  </a:cxn>
                  <a:cxn ang="0">
                    <a:pos x="63" y="585"/>
                  </a:cxn>
                  <a:cxn ang="0">
                    <a:pos x="84" y="523"/>
                  </a:cxn>
                  <a:cxn ang="0">
                    <a:pos x="28" y="509"/>
                  </a:cxn>
                  <a:cxn ang="0">
                    <a:pos x="0" y="446"/>
                  </a:cxn>
                  <a:cxn ang="0">
                    <a:pos x="28" y="376"/>
                  </a:cxn>
                  <a:cxn ang="0">
                    <a:pos x="370" y="139"/>
                  </a:cxn>
                  <a:cxn ang="0">
                    <a:pos x="349" y="0"/>
                  </a:cxn>
                  <a:cxn ang="0">
                    <a:pos x="446" y="0"/>
                  </a:cxn>
                  <a:cxn ang="0">
                    <a:pos x="482" y="105"/>
                  </a:cxn>
                  <a:cxn ang="0">
                    <a:pos x="754" y="133"/>
                  </a:cxn>
                  <a:cxn ang="0">
                    <a:pos x="789" y="8"/>
                  </a:cxn>
                  <a:cxn ang="0">
                    <a:pos x="844" y="8"/>
                  </a:cxn>
                  <a:cxn ang="0">
                    <a:pos x="1026" y="293"/>
                  </a:cxn>
                  <a:cxn ang="0">
                    <a:pos x="1089" y="314"/>
                  </a:cxn>
                  <a:cxn ang="0">
                    <a:pos x="1123" y="362"/>
                  </a:cxn>
                </a:cxnLst>
                <a:rect l="0" t="0" r="r" b="b"/>
                <a:pathLst>
                  <a:path w="1123" h="712">
                    <a:moveTo>
                      <a:pt x="1123" y="362"/>
                    </a:moveTo>
                    <a:lnTo>
                      <a:pt x="880" y="523"/>
                    </a:lnTo>
                    <a:lnTo>
                      <a:pt x="671" y="585"/>
                    </a:lnTo>
                    <a:lnTo>
                      <a:pt x="565" y="579"/>
                    </a:lnTo>
                    <a:lnTo>
                      <a:pt x="384" y="690"/>
                    </a:lnTo>
                    <a:lnTo>
                      <a:pt x="189" y="712"/>
                    </a:lnTo>
                    <a:lnTo>
                      <a:pt x="153" y="627"/>
                    </a:lnTo>
                    <a:lnTo>
                      <a:pt x="63" y="585"/>
                    </a:lnTo>
                    <a:lnTo>
                      <a:pt x="84" y="523"/>
                    </a:lnTo>
                    <a:lnTo>
                      <a:pt x="28" y="509"/>
                    </a:lnTo>
                    <a:lnTo>
                      <a:pt x="0" y="446"/>
                    </a:lnTo>
                    <a:lnTo>
                      <a:pt x="28" y="376"/>
                    </a:lnTo>
                    <a:lnTo>
                      <a:pt x="370" y="139"/>
                    </a:lnTo>
                    <a:lnTo>
                      <a:pt x="349" y="0"/>
                    </a:lnTo>
                    <a:lnTo>
                      <a:pt x="446" y="0"/>
                    </a:lnTo>
                    <a:lnTo>
                      <a:pt x="482" y="105"/>
                    </a:lnTo>
                    <a:lnTo>
                      <a:pt x="754" y="133"/>
                    </a:lnTo>
                    <a:lnTo>
                      <a:pt x="789" y="8"/>
                    </a:lnTo>
                    <a:lnTo>
                      <a:pt x="844" y="8"/>
                    </a:lnTo>
                    <a:lnTo>
                      <a:pt x="1026" y="293"/>
                    </a:lnTo>
                    <a:lnTo>
                      <a:pt x="1089" y="314"/>
                    </a:lnTo>
                    <a:lnTo>
                      <a:pt x="1123" y="362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7" name="Freeform 255"/>
              <p:cNvSpPr>
                <a:spLocks/>
              </p:cNvSpPr>
              <p:nvPr/>
            </p:nvSpPr>
            <p:spPr bwMode="auto">
              <a:xfrm>
                <a:off x="5440" y="2503"/>
                <a:ext cx="2320" cy="2353"/>
              </a:xfrm>
              <a:custGeom>
                <a:avLst/>
                <a:gdLst/>
                <a:ahLst/>
                <a:cxnLst>
                  <a:cxn ang="0">
                    <a:pos x="4041" y="2412"/>
                  </a:cxn>
                  <a:cxn ang="0">
                    <a:pos x="3615" y="2245"/>
                  </a:cxn>
                  <a:cxn ang="0">
                    <a:pos x="3420" y="2474"/>
                  </a:cxn>
                  <a:cxn ang="0">
                    <a:pos x="3015" y="2670"/>
                  </a:cxn>
                  <a:cxn ang="0">
                    <a:pos x="2777" y="2760"/>
                  </a:cxn>
                  <a:cxn ang="0">
                    <a:pos x="2938" y="2858"/>
                  </a:cxn>
                  <a:cxn ang="0">
                    <a:pos x="2882" y="2969"/>
                  </a:cxn>
                  <a:cxn ang="0">
                    <a:pos x="2784" y="3116"/>
                  </a:cxn>
                  <a:cxn ang="0">
                    <a:pos x="2910" y="3401"/>
                  </a:cxn>
                  <a:cxn ang="0">
                    <a:pos x="2533" y="3590"/>
                  </a:cxn>
                  <a:cxn ang="0">
                    <a:pos x="2422" y="3862"/>
                  </a:cxn>
                  <a:cxn ang="0">
                    <a:pos x="2414" y="4398"/>
                  </a:cxn>
                  <a:cxn ang="0">
                    <a:pos x="2296" y="4573"/>
                  </a:cxn>
                  <a:cxn ang="0">
                    <a:pos x="2185" y="4643"/>
                  </a:cxn>
                  <a:cxn ang="0">
                    <a:pos x="2016" y="4475"/>
                  </a:cxn>
                  <a:cxn ang="0">
                    <a:pos x="1667" y="4475"/>
                  </a:cxn>
                  <a:cxn ang="0">
                    <a:pos x="1270" y="4511"/>
                  </a:cxn>
                  <a:cxn ang="0">
                    <a:pos x="1480" y="4161"/>
                  </a:cxn>
                  <a:cxn ang="0">
                    <a:pos x="1388" y="3848"/>
                  </a:cxn>
                  <a:cxn ang="0">
                    <a:pos x="1018" y="3765"/>
                  </a:cxn>
                  <a:cxn ang="0">
                    <a:pos x="1040" y="3611"/>
                  </a:cxn>
                  <a:cxn ang="0">
                    <a:pos x="914" y="3437"/>
                  </a:cxn>
                  <a:cxn ang="0">
                    <a:pos x="733" y="3548"/>
                  </a:cxn>
                  <a:cxn ang="0">
                    <a:pos x="635" y="3234"/>
                  </a:cxn>
                  <a:cxn ang="0">
                    <a:pos x="628" y="3130"/>
                  </a:cxn>
                  <a:cxn ang="0">
                    <a:pos x="551" y="2907"/>
                  </a:cxn>
                  <a:cxn ang="0">
                    <a:pos x="370" y="2802"/>
                  </a:cxn>
                  <a:cxn ang="0">
                    <a:pos x="202" y="2698"/>
                  </a:cxn>
                  <a:cxn ang="0">
                    <a:pos x="83" y="2544"/>
                  </a:cxn>
                  <a:cxn ang="0">
                    <a:pos x="0" y="2223"/>
                  </a:cxn>
                  <a:cxn ang="0">
                    <a:pos x="146" y="2112"/>
                  </a:cxn>
                  <a:cxn ang="0">
                    <a:pos x="474" y="2091"/>
                  </a:cxn>
                  <a:cxn ang="0">
                    <a:pos x="426" y="1749"/>
                  </a:cxn>
                  <a:cxn ang="0">
                    <a:pos x="544" y="1554"/>
                  </a:cxn>
                  <a:cxn ang="0">
                    <a:pos x="454" y="1220"/>
                  </a:cxn>
                  <a:cxn ang="0">
                    <a:pos x="586" y="906"/>
                  </a:cxn>
                  <a:cxn ang="0">
                    <a:pos x="795" y="502"/>
                  </a:cxn>
                  <a:cxn ang="0">
                    <a:pos x="990" y="299"/>
                  </a:cxn>
                  <a:cxn ang="0">
                    <a:pos x="1054" y="0"/>
                  </a:cxn>
                  <a:cxn ang="0">
                    <a:pos x="1444" y="341"/>
                  </a:cxn>
                  <a:cxn ang="0">
                    <a:pos x="1996" y="202"/>
                  </a:cxn>
                  <a:cxn ang="0">
                    <a:pos x="2212" y="118"/>
                  </a:cxn>
                  <a:cxn ang="0">
                    <a:pos x="2910" y="766"/>
                  </a:cxn>
                  <a:cxn ang="0">
                    <a:pos x="3496" y="502"/>
                  </a:cxn>
                  <a:cxn ang="0">
                    <a:pos x="3936" y="536"/>
                  </a:cxn>
                  <a:cxn ang="0">
                    <a:pos x="4320" y="808"/>
                  </a:cxn>
                  <a:cxn ang="0">
                    <a:pos x="4418" y="1045"/>
                  </a:cxn>
                  <a:cxn ang="0">
                    <a:pos x="4585" y="1081"/>
                  </a:cxn>
                  <a:cxn ang="0">
                    <a:pos x="4494" y="1234"/>
                  </a:cxn>
                  <a:cxn ang="0">
                    <a:pos x="4326" y="2147"/>
                  </a:cxn>
                </a:cxnLst>
                <a:rect l="0" t="0" r="r" b="b"/>
                <a:pathLst>
                  <a:path w="4641" h="4706">
                    <a:moveTo>
                      <a:pt x="4326" y="2147"/>
                    </a:moveTo>
                    <a:lnTo>
                      <a:pt x="4131" y="2203"/>
                    </a:lnTo>
                    <a:lnTo>
                      <a:pt x="4041" y="2328"/>
                    </a:lnTo>
                    <a:lnTo>
                      <a:pt x="4041" y="2412"/>
                    </a:lnTo>
                    <a:lnTo>
                      <a:pt x="3908" y="2384"/>
                    </a:lnTo>
                    <a:lnTo>
                      <a:pt x="3796" y="2314"/>
                    </a:lnTo>
                    <a:lnTo>
                      <a:pt x="3663" y="2335"/>
                    </a:lnTo>
                    <a:lnTo>
                      <a:pt x="3615" y="2245"/>
                    </a:lnTo>
                    <a:lnTo>
                      <a:pt x="3440" y="2328"/>
                    </a:lnTo>
                    <a:lnTo>
                      <a:pt x="3378" y="2377"/>
                    </a:lnTo>
                    <a:lnTo>
                      <a:pt x="3364" y="2454"/>
                    </a:lnTo>
                    <a:lnTo>
                      <a:pt x="3420" y="2474"/>
                    </a:lnTo>
                    <a:lnTo>
                      <a:pt x="3412" y="2509"/>
                    </a:lnTo>
                    <a:lnTo>
                      <a:pt x="3273" y="2656"/>
                    </a:lnTo>
                    <a:lnTo>
                      <a:pt x="3224" y="2760"/>
                    </a:lnTo>
                    <a:lnTo>
                      <a:pt x="3015" y="2670"/>
                    </a:lnTo>
                    <a:lnTo>
                      <a:pt x="2882" y="2691"/>
                    </a:lnTo>
                    <a:lnTo>
                      <a:pt x="2861" y="2635"/>
                    </a:lnTo>
                    <a:lnTo>
                      <a:pt x="2777" y="2691"/>
                    </a:lnTo>
                    <a:lnTo>
                      <a:pt x="2777" y="2760"/>
                    </a:lnTo>
                    <a:lnTo>
                      <a:pt x="2721" y="2774"/>
                    </a:lnTo>
                    <a:lnTo>
                      <a:pt x="2819" y="2858"/>
                    </a:lnTo>
                    <a:lnTo>
                      <a:pt x="2819" y="2886"/>
                    </a:lnTo>
                    <a:lnTo>
                      <a:pt x="2938" y="2858"/>
                    </a:lnTo>
                    <a:lnTo>
                      <a:pt x="3022" y="2914"/>
                    </a:lnTo>
                    <a:lnTo>
                      <a:pt x="2966" y="2977"/>
                    </a:lnTo>
                    <a:lnTo>
                      <a:pt x="2868" y="2941"/>
                    </a:lnTo>
                    <a:lnTo>
                      <a:pt x="2882" y="2969"/>
                    </a:lnTo>
                    <a:lnTo>
                      <a:pt x="2833" y="3005"/>
                    </a:lnTo>
                    <a:lnTo>
                      <a:pt x="2847" y="3081"/>
                    </a:lnTo>
                    <a:lnTo>
                      <a:pt x="2812" y="3137"/>
                    </a:lnTo>
                    <a:lnTo>
                      <a:pt x="2784" y="3116"/>
                    </a:lnTo>
                    <a:lnTo>
                      <a:pt x="2756" y="3137"/>
                    </a:lnTo>
                    <a:lnTo>
                      <a:pt x="2743" y="3297"/>
                    </a:lnTo>
                    <a:lnTo>
                      <a:pt x="2805" y="3283"/>
                    </a:lnTo>
                    <a:lnTo>
                      <a:pt x="2910" y="3401"/>
                    </a:lnTo>
                    <a:lnTo>
                      <a:pt x="2826" y="3465"/>
                    </a:lnTo>
                    <a:lnTo>
                      <a:pt x="2826" y="3534"/>
                    </a:lnTo>
                    <a:lnTo>
                      <a:pt x="2693" y="3597"/>
                    </a:lnTo>
                    <a:lnTo>
                      <a:pt x="2533" y="3590"/>
                    </a:lnTo>
                    <a:lnTo>
                      <a:pt x="2519" y="3618"/>
                    </a:lnTo>
                    <a:lnTo>
                      <a:pt x="2422" y="3639"/>
                    </a:lnTo>
                    <a:lnTo>
                      <a:pt x="2352" y="3751"/>
                    </a:lnTo>
                    <a:lnTo>
                      <a:pt x="2422" y="3862"/>
                    </a:lnTo>
                    <a:lnTo>
                      <a:pt x="2450" y="4008"/>
                    </a:lnTo>
                    <a:lnTo>
                      <a:pt x="2436" y="4092"/>
                    </a:lnTo>
                    <a:lnTo>
                      <a:pt x="2358" y="4203"/>
                    </a:lnTo>
                    <a:lnTo>
                      <a:pt x="2414" y="4398"/>
                    </a:lnTo>
                    <a:lnTo>
                      <a:pt x="2338" y="4392"/>
                    </a:lnTo>
                    <a:lnTo>
                      <a:pt x="2380" y="4461"/>
                    </a:lnTo>
                    <a:lnTo>
                      <a:pt x="2358" y="4531"/>
                    </a:lnTo>
                    <a:lnTo>
                      <a:pt x="2296" y="4573"/>
                    </a:lnTo>
                    <a:lnTo>
                      <a:pt x="2310" y="4650"/>
                    </a:lnTo>
                    <a:lnTo>
                      <a:pt x="2275" y="4594"/>
                    </a:lnTo>
                    <a:lnTo>
                      <a:pt x="2268" y="4650"/>
                    </a:lnTo>
                    <a:lnTo>
                      <a:pt x="2185" y="4643"/>
                    </a:lnTo>
                    <a:lnTo>
                      <a:pt x="2030" y="4706"/>
                    </a:lnTo>
                    <a:lnTo>
                      <a:pt x="2065" y="4671"/>
                    </a:lnTo>
                    <a:lnTo>
                      <a:pt x="1988" y="4629"/>
                    </a:lnTo>
                    <a:lnTo>
                      <a:pt x="2016" y="4475"/>
                    </a:lnTo>
                    <a:lnTo>
                      <a:pt x="1884" y="4454"/>
                    </a:lnTo>
                    <a:lnTo>
                      <a:pt x="1849" y="4615"/>
                    </a:lnTo>
                    <a:lnTo>
                      <a:pt x="1842" y="4420"/>
                    </a:lnTo>
                    <a:lnTo>
                      <a:pt x="1667" y="4475"/>
                    </a:lnTo>
                    <a:lnTo>
                      <a:pt x="1577" y="4454"/>
                    </a:lnTo>
                    <a:lnTo>
                      <a:pt x="1521" y="4511"/>
                    </a:lnTo>
                    <a:lnTo>
                      <a:pt x="1458" y="4475"/>
                    </a:lnTo>
                    <a:lnTo>
                      <a:pt x="1270" y="4511"/>
                    </a:lnTo>
                    <a:lnTo>
                      <a:pt x="1291" y="4426"/>
                    </a:lnTo>
                    <a:lnTo>
                      <a:pt x="1416" y="4329"/>
                    </a:lnTo>
                    <a:lnTo>
                      <a:pt x="1444" y="4189"/>
                    </a:lnTo>
                    <a:lnTo>
                      <a:pt x="1480" y="4161"/>
                    </a:lnTo>
                    <a:lnTo>
                      <a:pt x="1424" y="4078"/>
                    </a:lnTo>
                    <a:lnTo>
                      <a:pt x="1444" y="4002"/>
                    </a:lnTo>
                    <a:lnTo>
                      <a:pt x="1388" y="3960"/>
                    </a:lnTo>
                    <a:lnTo>
                      <a:pt x="1388" y="3848"/>
                    </a:lnTo>
                    <a:lnTo>
                      <a:pt x="1228" y="3737"/>
                    </a:lnTo>
                    <a:lnTo>
                      <a:pt x="1173" y="3729"/>
                    </a:lnTo>
                    <a:lnTo>
                      <a:pt x="1040" y="3813"/>
                    </a:lnTo>
                    <a:lnTo>
                      <a:pt x="1018" y="3765"/>
                    </a:lnTo>
                    <a:lnTo>
                      <a:pt x="1144" y="3639"/>
                    </a:lnTo>
                    <a:lnTo>
                      <a:pt x="1144" y="3604"/>
                    </a:lnTo>
                    <a:lnTo>
                      <a:pt x="1081" y="3584"/>
                    </a:lnTo>
                    <a:lnTo>
                      <a:pt x="1040" y="3611"/>
                    </a:lnTo>
                    <a:lnTo>
                      <a:pt x="948" y="3471"/>
                    </a:lnTo>
                    <a:lnTo>
                      <a:pt x="872" y="3542"/>
                    </a:lnTo>
                    <a:lnTo>
                      <a:pt x="858" y="3506"/>
                    </a:lnTo>
                    <a:lnTo>
                      <a:pt x="914" y="3437"/>
                    </a:lnTo>
                    <a:lnTo>
                      <a:pt x="865" y="3395"/>
                    </a:lnTo>
                    <a:lnTo>
                      <a:pt x="802" y="3451"/>
                    </a:lnTo>
                    <a:lnTo>
                      <a:pt x="781" y="3542"/>
                    </a:lnTo>
                    <a:lnTo>
                      <a:pt x="733" y="3548"/>
                    </a:lnTo>
                    <a:lnTo>
                      <a:pt x="725" y="3485"/>
                    </a:lnTo>
                    <a:lnTo>
                      <a:pt x="697" y="3506"/>
                    </a:lnTo>
                    <a:lnTo>
                      <a:pt x="733" y="3423"/>
                    </a:lnTo>
                    <a:lnTo>
                      <a:pt x="635" y="3234"/>
                    </a:lnTo>
                    <a:lnTo>
                      <a:pt x="663" y="3186"/>
                    </a:lnTo>
                    <a:lnTo>
                      <a:pt x="697" y="3200"/>
                    </a:lnTo>
                    <a:lnTo>
                      <a:pt x="705" y="3150"/>
                    </a:lnTo>
                    <a:lnTo>
                      <a:pt x="628" y="3130"/>
                    </a:lnTo>
                    <a:lnTo>
                      <a:pt x="621" y="3053"/>
                    </a:lnTo>
                    <a:lnTo>
                      <a:pt x="474" y="2991"/>
                    </a:lnTo>
                    <a:lnTo>
                      <a:pt x="496" y="2935"/>
                    </a:lnTo>
                    <a:lnTo>
                      <a:pt x="551" y="2907"/>
                    </a:lnTo>
                    <a:lnTo>
                      <a:pt x="551" y="2858"/>
                    </a:lnTo>
                    <a:lnTo>
                      <a:pt x="488" y="2830"/>
                    </a:lnTo>
                    <a:lnTo>
                      <a:pt x="440" y="2865"/>
                    </a:lnTo>
                    <a:lnTo>
                      <a:pt x="370" y="2802"/>
                    </a:lnTo>
                    <a:lnTo>
                      <a:pt x="412" y="2740"/>
                    </a:lnTo>
                    <a:lnTo>
                      <a:pt x="376" y="2705"/>
                    </a:lnTo>
                    <a:lnTo>
                      <a:pt x="209" y="2732"/>
                    </a:lnTo>
                    <a:lnTo>
                      <a:pt x="202" y="2698"/>
                    </a:lnTo>
                    <a:lnTo>
                      <a:pt x="279" y="2656"/>
                    </a:lnTo>
                    <a:lnTo>
                      <a:pt x="195" y="2537"/>
                    </a:lnTo>
                    <a:lnTo>
                      <a:pt x="111" y="2579"/>
                    </a:lnTo>
                    <a:lnTo>
                      <a:pt x="83" y="2544"/>
                    </a:lnTo>
                    <a:lnTo>
                      <a:pt x="111" y="2509"/>
                    </a:lnTo>
                    <a:lnTo>
                      <a:pt x="76" y="2440"/>
                    </a:lnTo>
                    <a:lnTo>
                      <a:pt x="153" y="2349"/>
                    </a:lnTo>
                    <a:lnTo>
                      <a:pt x="0" y="2223"/>
                    </a:lnTo>
                    <a:lnTo>
                      <a:pt x="48" y="2209"/>
                    </a:lnTo>
                    <a:lnTo>
                      <a:pt x="90" y="2064"/>
                    </a:lnTo>
                    <a:lnTo>
                      <a:pt x="97" y="2105"/>
                    </a:lnTo>
                    <a:lnTo>
                      <a:pt x="146" y="2112"/>
                    </a:lnTo>
                    <a:lnTo>
                      <a:pt x="258" y="2036"/>
                    </a:lnTo>
                    <a:lnTo>
                      <a:pt x="300" y="2209"/>
                    </a:lnTo>
                    <a:lnTo>
                      <a:pt x="328" y="2161"/>
                    </a:lnTo>
                    <a:lnTo>
                      <a:pt x="474" y="2091"/>
                    </a:lnTo>
                    <a:lnTo>
                      <a:pt x="446" y="1986"/>
                    </a:lnTo>
                    <a:lnTo>
                      <a:pt x="468" y="1896"/>
                    </a:lnTo>
                    <a:lnTo>
                      <a:pt x="376" y="1875"/>
                    </a:lnTo>
                    <a:lnTo>
                      <a:pt x="426" y="1749"/>
                    </a:lnTo>
                    <a:lnTo>
                      <a:pt x="384" y="1672"/>
                    </a:lnTo>
                    <a:lnTo>
                      <a:pt x="474" y="1596"/>
                    </a:lnTo>
                    <a:lnTo>
                      <a:pt x="482" y="1547"/>
                    </a:lnTo>
                    <a:lnTo>
                      <a:pt x="544" y="1554"/>
                    </a:lnTo>
                    <a:lnTo>
                      <a:pt x="558" y="1485"/>
                    </a:lnTo>
                    <a:lnTo>
                      <a:pt x="412" y="1310"/>
                    </a:lnTo>
                    <a:lnTo>
                      <a:pt x="390" y="1240"/>
                    </a:lnTo>
                    <a:lnTo>
                      <a:pt x="454" y="1220"/>
                    </a:lnTo>
                    <a:lnTo>
                      <a:pt x="454" y="1164"/>
                    </a:lnTo>
                    <a:lnTo>
                      <a:pt x="572" y="1094"/>
                    </a:lnTo>
                    <a:lnTo>
                      <a:pt x="607" y="997"/>
                    </a:lnTo>
                    <a:lnTo>
                      <a:pt x="586" y="906"/>
                    </a:lnTo>
                    <a:lnTo>
                      <a:pt x="683" y="822"/>
                    </a:lnTo>
                    <a:lnTo>
                      <a:pt x="655" y="753"/>
                    </a:lnTo>
                    <a:lnTo>
                      <a:pt x="572" y="697"/>
                    </a:lnTo>
                    <a:lnTo>
                      <a:pt x="795" y="502"/>
                    </a:lnTo>
                    <a:lnTo>
                      <a:pt x="928" y="460"/>
                    </a:lnTo>
                    <a:lnTo>
                      <a:pt x="879" y="397"/>
                    </a:lnTo>
                    <a:lnTo>
                      <a:pt x="886" y="327"/>
                    </a:lnTo>
                    <a:lnTo>
                      <a:pt x="990" y="299"/>
                    </a:lnTo>
                    <a:lnTo>
                      <a:pt x="1116" y="188"/>
                    </a:lnTo>
                    <a:lnTo>
                      <a:pt x="1095" y="146"/>
                    </a:lnTo>
                    <a:lnTo>
                      <a:pt x="1026" y="118"/>
                    </a:lnTo>
                    <a:lnTo>
                      <a:pt x="1054" y="0"/>
                    </a:lnTo>
                    <a:lnTo>
                      <a:pt x="1159" y="56"/>
                    </a:lnTo>
                    <a:lnTo>
                      <a:pt x="1221" y="0"/>
                    </a:lnTo>
                    <a:lnTo>
                      <a:pt x="1298" y="28"/>
                    </a:lnTo>
                    <a:lnTo>
                      <a:pt x="1444" y="341"/>
                    </a:lnTo>
                    <a:lnTo>
                      <a:pt x="1528" y="404"/>
                    </a:lnTo>
                    <a:lnTo>
                      <a:pt x="1835" y="508"/>
                    </a:lnTo>
                    <a:lnTo>
                      <a:pt x="2030" y="223"/>
                    </a:lnTo>
                    <a:lnTo>
                      <a:pt x="1996" y="202"/>
                    </a:lnTo>
                    <a:lnTo>
                      <a:pt x="2016" y="132"/>
                    </a:lnTo>
                    <a:lnTo>
                      <a:pt x="2101" y="20"/>
                    </a:lnTo>
                    <a:lnTo>
                      <a:pt x="2185" y="70"/>
                    </a:lnTo>
                    <a:lnTo>
                      <a:pt x="2212" y="118"/>
                    </a:lnTo>
                    <a:lnTo>
                      <a:pt x="2394" y="167"/>
                    </a:lnTo>
                    <a:lnTo>
                      <a:pt x="2589" y="285"/>
                    </a:lnTo>
                    <a:lnTo>
                      <a:pt x="2805" y="697"/>
                    </a:lnTo>
                    <a:lnTo>
                      <a:pt x="2910" y="766"/>
                    </a:lnTo>
                    <a:lnTo>
                      <a:pt x="3217" y="759"/>
                    </a:lnTo>
                    <a:lnTo>
                      <a:pt x="3266" y="627"/>
                    </a:lnTo>
                    <a:lnTo>
                      <a:pt x="3384" y="592"/>
                    </a:lnTo>
                    <a:lnTo>
                      <a:pt x="3496" y="502"/>
                    </a:lnTo>
                    <a:lnTo>
                      <a:pt x="3580" y="522"/>
                    </a:lnTo>
                    <a:lnTo>
                      <a:pt x="3643" y="418"/>
                    </a:lnTo>
                    <a:lnTo>
                      <a:pt x="3824" y="536"/>
                    </a:lnTo>
                    <a:lnTo>
                      <a:pt x="3936" y="536"/>
                    </a:lnTo>
                    <a:lnTo>
                      <a:pt x="4041" y="711"/>
                    </a:lnTo>
                    <a:lnTo>
                      <a:pt x="4173" y="697"/>
                    </a:lnTo>
                    <a:lnTo>
                      <a:pt x="4271" y="731"/>
                    </a:lnTo>
                    <a:lnTo>
                      <a:pt x="4320" y="808"/>
                    </a:lnTo>
                    <a:lnTo>
                      <a:pt x="4250" y="885"/>
                    </a:lnTo>
                    <a:lnTo>
                      <a:pt x="4320" y="962"/>
                    </a:lnTo>
                    <a:lnTo>
                      <a:pt x="4382" y="969"/>
                    </a:lnTo>
                    <a:lnTo>
                      <a:pt x="4418" y="1045"/>
                    </a:lnTo>
                    <a:lnTo>
                      <a:pt x="4508" y="1031"/>
                    </a:lnTo>
                    <a:lnTo>
                      <a:pt x="4571" y="885"/>
                    </a:lnTo>
                    <a:lnTo>
                      <a:pt x="4627" y="906"/>
                    </a:lnTo>
                    <a:lnTo>
                      <a:pt x="4585" y="1081"/>
                    </a:lnTo>
                    <a:lnTo>
                      <a:pt x="4641" y="1136"/>
                    </a:lnTo>
                    <a:lnTo>
                      <a:pt x="4591" y="1150"/>
                    </a:lnTo>
                    <a:lnTo>
                      <a:pt x="4543" y="1234"/>
                    </a:lnTo>
                    <a:lnTo>
                      <a:pt x="4494" y="1234"/>
                    </a:lnTo>
                    <a:lnTo>
                      <a:pt x="4326" y="1505"/>
                    </a:lnTo>
                    <a:lnTo>
                      <a:pt x="4285" y="1617"/>
                    </a:lnTo>
                    <a:lnTo>
                      <a:pt x="4348" y="1889"/>
                    </a:lnTo>
                    <a:lnTo>
                      <a:pt x="4326" y="2147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8" name="Freeform 256"/>
              <p:cNvSpPr>
                <a:spLocks/>
              </p:cNvSpPr>
              <p:nvPr/>
            </p:nvSpPr>
            <p:spPr bwMode="auto">
              <a:xfrm>
                <a:off x="5440" y="2503"/>
                <a:ext cx="2320" cy="2353"/>
              </a:xfrm>
              <a:custGeom>
                <a:avLst/>
                <a:gdLst/>
                <a:ahLst/>
                <a:cxnLst>
                  <a:cxn ang="0">
                    <a:pos x="4041" y="2412"/>
                  </a:cxn>
                  <a:cxn ang="0">
                    <a:pos x="3615" y="2245"/>
                  </a:cxn>
                  <a:cxn ang="0">
                    <a:pos x="3420" y="2475"/>
                  </a:cxn>
                  <a:cxn ang="0">
                    <a:pos x="3015" y="2670"/>
                  </a:cxn>
                  <a:cxn ang="0">
                    <a:pos x="2778" y="2761"/>
                  </a:cxn>
                  <a:cxn ang="0">
                    <a:pos x="2938" y="2859"/>
                  </a:cxn>
                  <a:cxn ang="0">
                    <a:pos x="2882" y="2970"/>
                  </a:cxn>
                  <a:cxn ang="0">
                    <a:pos x="2784" y="3116"/>
                  </a:cxn>
                  <a:cxn ang="0">
                    <a:pos x="2910" y="3402"/>
                  </a:cxn>
                  <a:cxn ang="0">
                    <a:pos x="2533" y="3591"/>
                  </a:cxn>
                  <a:cxn ang="0">
                    <a:pos x="2422" y="3862"/>
                  </a:cxn>
                  <a:cxn ang="0">
                    <a:pos x="2415" y="4399"/>
                  </a:cxn>
                  <a:cxn ang="0">
                    <a:pos x="2296" y="4574"/>
                  </a:cxn>
                  <a:cxn ang="0">
                    <a:pos x="2185" y="4644"/>
                  </a:cxn>
                  <a:cxn ang="0">
                    <a:pos x="2017" y="4476"/>
                  </a:cxn>
                  <a:cxn ang="0">
                    <a:pos x="1668" y="4476"/>
                  </a:cxn>
                  <a:cxn ang="0">
                    <a:pos x="1270" y="4511"/>
                  </a:cxn>
                  <a:cxn ang="0">
                    <a:pos x="1480" y="4162"/>
                  </a:cxn>
                  <a:cxn ang="0">
                    <a:pos x="1389" y="3848"/>
                  </a:cxn>
                  <a:cxn ang="0">
                    <a:pos x="1019" y="3765"/>
                  </a:cxn>
                  <a:cxn ang="0">
                    <a:pos x="1040" y="3611"/>
                  </a:cxn>
                  <a:cxn ang="0">
                    <a:pos x="914" y="3437"/>
                  </a:cxn>
                  <a:cxn ang="0">
                    <a:pos x="733" y="3549"/>
                  </a:cxn>
                  <a:cxn ang="0">
                    <a:pos x="635" y="3235"/>
                  </a:cxn>
                  <a:cxn ang="0">
                    <a:pos x="629" y="3130"/>
                  </a:cxn>
                  <a:cxn ang="0">
                    <a:pos x="551" y="2907"/>
                  </a:cxn>
                  <a:cxn ang="0">
                    <a:pos x="370" y="2803"/>
                  </a:cxn>
                  <a:cxn ang="0">
                    <a:pos x="203" y="2698"/>
                  </a:cxn>
                  <a:cxn ang="0">
                    <a:pos x="83" y="2545"/>
                  </a:cxn>
                  <a:cxn ang="0">
                    <a:pos x="0" y="2224"/>
                  </a:cxn>
                  <a:cxn ang="0">
                    <a:pos x="147" y="2113"/>
                  </a:cxn>
                  <a:cxn ang="0">
                    <a:pos x="475" y="2091"/>
                  </a:cxn>
                  <a:cxn ang="0">
                    <a:pos x="426" y="1751"/>
                  </a:cxn>
                  <a:cxn ang="0">
                    <a:pos x="545" y="1554"/>
                  </a:cxn>
                  <a:cxn ang="0">
                    <a:pos x="454" y="1220"/>
                  </a:cxn>
                  <a:cxn ang="0">
                    <a:pos x="587" y="907"/>
                  </a:cxn>
                  <a:cxn ang="0">
                    <a:pos x="796" y="502"/>
                  </a:cxn>
                  <a:cxn ang="0">
                    <a:pos x="991" y="300"/>
                  </a:cxn>
                  <a:cxn ang="0">
                    <a:pos x="1054" y="0"/>
                  </a:cxn>
                  <a:cxn ang="0">
                    <a:pos x="1445" y="342"/>
                  </a:cxn>
                  <a:cxn ang="0">
                    <a:pos x="1996" y="203"/>
                  </a:cxn>
                  <a:cxn ang="0">
                    <a:pos x="2212" y="119"/>
                  </a:cxn>
                  <a:cxn ang="0">
                    <a:pos x="2910" y="766"/>
                  </a:cxn>
                  <a:cxn ang="0">
                    <a:pos x="3497" y="502"/>
                  </a:cxn>
                  <a:cxn ang="0">
                    <a:pos x="3937" y="537"/>
                  </a:cxn>
                  <a:cxn ang="0">
                    <a:pos x="4320" y="809"/>
                  </a:cxn>
                  <a:cxn ang="0">
                    <a:pos x="4418" y="1046"/>
                  </a:cxn>
                  <a:cxn ang="0">
                    <a:pos x="4585" y="1081"/>
                  </a:cxn>
                  <a:cxn ang="0">
                    <a:pos x="4495" y="1234"/>
                  </a:cxn>
                  <a:cxn ang="0">
                    <a:pos x="4327" y="2147"/>
                  </a:cxn>
                </a:cxnLst>
                <a:rect l="0" t="0" r="r" b="b"/>
                <a:pathLst>
                  <a:path w="4641" h="4706">
                    <a:moveTo>
                      <a:pt x="4327" y="2147"/>
                    </a:moveTo>
                    <a:lnTo>
                      <a:pt x="4132" y="2203"/>
                    </a:lnTo>
                    <a:lnTo>
                      <a:pt x="4041" y="2328"/>
                    </a:lnTo>
                    <a:lnTo>
                      <a:pt x="4041" y="2412"/>
                    </a:lnTo>
                    <a:lnTo>
                      <a:pt x="3908" y="2384"/>
                    </a:lnTo>
                    <a:lnTo>
                      <a:pt x="3796" y="2314"/>
                    </a:lnTo>
                    <a:lnTo>
                      <a:pt x="3664" y="2336"/>
                    </a:lnTo>
                    <a:lnTo>
                      <a:pt x="3615" y="2245"/>
                    </a:lnTo>
                    <a:lnTo>
                      <a:pt x="3441" y="2328"/>
                    </a:lnTo>
                    <a:lnTo>
                      <a:pt x="3378" y="2378"/>
                    </a:lnTo>
                    <a:lnTo>
                      <a:pt x="3364" y="2454"/>
                    </a:lnTo>
                    <a:lnTo>
                      <a:pt x="3420" y="2475"/>
                    </a:lnTo>
                    <a:lnTo>
                      <a:pt x="3413" y="2509"/>
                    </a:lnTo>
                    <a:lnTo>
                      <a:pt x="3274" y="2656"/>
                    </a:lnTo>
                    <a:lnTo>
                      <a:pt x="3224" y="2761"/>
                    </a:lnTo>
                    <a:lnTo>
                      <a:pt x="3015" y="2670"/>
                    </a:lnTo>
                    <a:lnTo>
                      <a:pt x="2882" y="2692"/>
                    </a:lnTo>
                    <a:lnTo>
                      <a:pt x="2862" y="2636"/>
                    </a:lnTo>
                    <a:lnTo>
                      <a:pt x="2778" y="2692"/>
                    </a:lnTo>
                    <a:lnTo>
                      <a:pt x="2778" y="2761"/>
                    </a:lnTo>
                    <a:lnTo>
                      <a:pt x="2722" y="2775"/>
                    </a:lnTo>
                    <a:lnTo>
                      <a:pt x="2820" y="2859"/>
                    </a:lnTo>
                    <a:lnTo>
                      <a:pt x="2820" y="2887"/>
                    </a:lnTo>
                    <a:lnTo>
                      <a:pt x="2938" y="2859"/>
                    </a:lnTo>
                    <a:lnTo>
                      <a:pt x="3023" y="2915"/>
                    </a:lnTo>
                    <a:lnTo>
                      <a:pt x="2966" y="2977"/>
                    </a:lnTo>
                    <a:lnTo>
                      <a:pt x="2868" y="2943"/>
                    </a:lnTo>
                    <a:lnTo>
                      <a:pt x="2882" y="2970"/>
                    </a:lnTo>
                    <a:lnTo>
                      <a:pt x="2834" y="3005"/>
                    </a:lnTo>
                    <a:lnTo>
                      <a:pt x="2848" y="3082"/>
                    </a:lnTo>
                    <a:lnTo>
                      <a:pt x="2812" y="3138"/>
                    </a:lnTo>
                    <a:lnTo>
                      <a:pt x="2784" y="3116"/>
                    </a:lnTo>
                    <a:lnTo>
                      <a:pt x="2756" y="3138"/>
                    </a:lnTo>
                    <a:lnTo>
                      <a:pt x="2743" y="3297"/>
                    </a:lnTo>
                    <a:lnTo>
                      <a:pt x="2806" y="3283"/>
                    </a:lnTo>
                    <a:lnTo>
                      <a:pt x="2910" y="3402"/>
                    </a:lnTo>
                    <a:lnTo>
                      <a:pt x="2826" y="3465"/>
                    </a:lnTo>
                    <a:lnTo>
                      <a:pt x="2826" y="3534"/>
                    </a:lnTo>
                    <a:lnTo>
                      <a:pt x="2694" y="3597"/>
                    </a:lnTo>
                    <a:lnTo>
                      <a:pt x="2533" y="3591"/>
                    </a:lnTo>
                    <a:lnTo>
                      <a:pt x="2519" y="3619"/>
                    </a:lnTo>
                    <a:lnTo>
                      <a:pt x="2422" y="3639"/>
                    </a:lnTo>
                    <a:lnTo>
                      <a:pt x="2352" y="3751"/>
                    </a:lnTo>
                    <a:lnTo>
                      <a:pt x="2422" y="3862"/>
                    </a:lnTo>
                    <a:lnTo>
                      <a:pt x="2450" y="4009"/>
                    </a:lnTo>
                    <a:lnTo>
                      <a:pt x="2436" y="4093"/>
                    </a:lnTo>
                    <a:lnTo>
                      <a:pt x="2359" y="4204"/>
                    </a:lnTo>
                    <a:lnTo>
                      <a:pt x="2415" y="4399"/>
                    </a:lnTo>
                    <a:lnTo>
                      <a:pt x="2338" y="4392"/>
                    </a:lnTo>
                    <a:lnTo>
                      <a:pt x="2380" y="4461"/>
                    </a:lnTo>
                    <a:lnTo>
                      <a:pt x="2359" y="4532"/>
                    </a:lnTo>
                    <a:lnTo>
                      <a:pt x="2296" y="4574"/>
                    </a:lnTo>
                    <a:lnTo>
                      <a:pt x="2310" y="4650"/>
                    </a:lnTo>
                    <a:lnTo>
                      <a:pt x="2276" y="4594"/>
                    </a:lnTo>
                    <a:lnTo>
                      <a:pt x="2268" y="4650"/>
                    </a:lnTo>
                    <a:lnTo>
                      <a:pt x="2185" y="4644"/>
                    </a:lnTo>
                    <a:lnTo>
                      <a:pt x="2031" y="4706"/>
                    </a:lnTo>
                    <a:lnTo>
                      <a:pt x="2065" y="4672"/>
                    </a:lnTo>
                    <a:lnTo>
                      <a:pt x="1989" y="4630"/>
                    </a:lnTo>
                    <a:lnTo>
                      <a:pt x="2017" y="4476"/>
                    </a:lnTo>
                    <a:lnTo>
                      <a:pt x="1884" y="4455"/>
                    </a:lnTo>
                    <a:lnTo>
                      <a:pt x="1850" y="4616"/>
                    </a:lnTo>
                    <a:lnTo>
                      <a:pt x="1842" y="4420"/>
                    </a:lnTo>
                    <a:lnTo>
                      <a:pt x="1668" y="4476"/>
                    </a:lnTo>
                    <a:lnTo>
                      <a:pt x="1577" y="4455"/>
                    </a:lnTo>
                    <a:lnTo>
                      <a:pt x="1521" y="4511"/>
                    </a:lnTo>
                    <a:lnTo>
                      <a:pt x="1459" y="4476"/>
                    </a:lnTo>
                    <a:lnTo>
                      <a:pt x="1270" y="4511"/>
                    </a:lnTo>
                    <a:lnTo>
                      <a:pt x="1292" y="4427"/>
                    </a:lnTo>
                    <a:lnTo>
                      <a:pt x="1417" y="4330"/>
                    </a:lnTo>
                    <a:lnTo>
                      <a:pt x="1445" y="4190"/>
                    </a:lnTo>
                    <a:lnTo>
                      <a:pt x="1480" y="4162"/>
                    </a:lnTo>
                    <a:lnTo>
                      <a:pt x="1424" y="4079"/>
                    </a:lnTo>
                    <a:lnTo>
                      <a:pt x="1445" y="4002"/>
                    </a:lnTo>
                    <a:lnTo>
                      <a:pt x="1389" y="3960"/>
                    </a:lnTo>
                    <a:lnTo>
                      <a:pt x="1389" y="3848"/>
                    </a:lnTo>
                    <a:lnTo>
                      <a:pt x="1228" y="3737"/>
                    </a:lnTo>
                    <a:lnTo>
                      <a:pt x="1173" y="3730"/>
                    </a:lnTo>
                    <a:lnTo>
                      <a:pt x="1040" y="3814"/>
                    </a:lnTo>
                    <a:lnTo>
                      <a:pt x="1019" y="3765"/>
                    </a:lnTo>
                    <a:lnTo>
                      <a:pt x="1145" y="3639"/>
                    </a:lnTo>
                    <a:lnTo>
                      <a:pt x="1145" y="3605"/>
                    </a:lnTo>
                    <a:lnTo>
                      <a:pt x="1081" y="3584"/>
                    </a:lnTo>
                    <a:lnTo>
                      <a:pt x="1040" y="3611"/>
                    </a:lnTo>
                    <a:lnTo>
                      <a:pt x="949" y="3472"/>
                    </a:lnTo>
                    <a:lnTo>
                      <a:pt x="872" y="3542"/>
                    </a:lnTo>
                    <a:lnTo>
                      <a:pt x="858" y="3506"/>
                    </a:lnTo>
                    <a:lnTo>
                      <a:pt x="914" y="3437"/>
                    </a:lnTo>
                    <a:lnTo>
                      <a:pt x="866" y="3395"/>
                    </a:lnTo>
                    <a:lnTo>
                      <a:pt x="802" y="3451"/>
                    </a:lnTo>
                    <a:lnTo>
                      <a:pt x="782" y="3542"/>
                    </a:lnTo>
                    <a:lnTo>
                      <a:pt x="733" y="3549"/>
                    </a:lnTo>
                    <a:lnTo>
                      <a:pt x="726" y="3486"/>
                    </a:lnTo>
                    <a:lnTo>
                      <a:pt x="698" y="3506"/>
                    </a:lnTo>
                    <a:lnTo>
                      <a:pt x="733" y="3423"/>
                    </a:lnTo>
                    <a:lnTo>
                      <a:pt x="635" y="3235"/>
                    </a:lnTo>
                    <a:lnTo>
                      <a:pt x="663" y="3186"/>
                    </a:lnTo>
                    <a:lnTo>
                      <a:pt x="698" y="3200"/>
                    </a:lnTo>
                    <a:lnTo>
                      <a:pt x="705" y="3152"/>
                    </a:lnTo>
                    <a:lnTo>
                      <a:pt x="629" y="3130"/>
                    </a:lnTo>
                    <a:lnTo>
                      <a:pt x="621" y="3054"/>
                    </a:lnTo>
                    <a:lnTo>
                      <a:pt x="475" y="2991"/>
                    </a:lnTo>
                    <a:lnTo>
                      <a:pt x="496" y="2935"/>
                    </a:lnTo>
                    <a:lnTo>
                      <a:pt x="551" y="2907"/>
                    </a:lnTo>
                    <a:lnTo>
                      <a:pt x="551" y="2859"/>
                    </a:lnTo>
                    <a:lnTo>
                      <a:pt x="489" y="2831"/>
                    </a:lnTo>
                    <a:lnTo>
                      <a:pt x="440" y="2865"/>
                    </a:lnTo>
                    <a:lnTo>
                      <a:pt x="370" y="2803"/>
                    </a:lnTo>
                    <a:lnTo>
                      <a:pt x="412" y="2740"/>
                    </a:lnTo>
                    <a:lnTo>
                      <a:pt x="378" y="2706"/>
                    </a:lnTo>
                    <a:lnTo>
                      <a:pt x="209" y="2733"/>
                    </a:lnTo>
                    <a:lnTo>
                      <a:pt x="203" y="2698"/>
                    </a:lnTo>
                    <a:lnTo>
                      <a:pt x="280" y="2656"/>
                    </a:lnTo>
                    <a:lnTo>
                      <a:pt x="195" y="2537"/>
                    </a:lnTo>
                    <a:lnTo>
                      <a:pt x="111" y="2579"/>
                    </a:lnTo>
                    <a:lnTo>
                      <a:pt x="83" y="2545"/>
                    </a:lnTo>
                    <a:lnTo>
                      <a:pt x="111" y="2509"/>
                    </a:lnTo>
                    <a:lnTo>
                      <a:pt x="77" y="2440"/>
                    </a:lnTo>
                    <a:lnTo>
                      <a:pt x="153" y="2350"/>
                    </a:lnTo>
                    <a:lnTo>
                      <a:pt x="0" y="2224"/>
                    </a:lnTo>
                    <a:lnTo>
                      <a:pt x="49" y="2210"/>
                    </a:lnTo>
                    <a:lnTo>
                      <a:pt x="91" y="2064"/>
                    </a:lnTo>
                    <a:lnTo>
                      <a:pt x="97" y="2105"/>
                    </a:lnTo>
                    <a:lnTo>
                      <a:pt x="147" y="2113"/>
                    </a:lnTo>
                    <a:lnTo>
                      <a:pt x="258" y="2036"/>
                    </a:lnTo>
                    <a:lnTo>
                      <a:pt x="300" y="2210"/>
                    </a:lnTo>
                    <a:lnTo>
                      <a:pt x="328" y="2161"/>
                    </a:lnTo>
                    <a:lnTo>
                      <a:pt x="475" y="2091"/>
                    </a:lnTo>
                    <a:lnTo>
                      <a:pt x="447" y="1987"/>
                    </a:lnTo>
                    <a:lnTo>
                      <a:pt x="468" y="1896"/>
                    </a:lnTo>
                    <a:lnTo>
                      <a:pt x="378" y="1876"/>
                    </a:lnTo>
                    <a:lnTo>
                      <a:pt x="426" y="1751"/>
                    </a:lnTo>
                    <a:lnTo>
                      <a:pt x="384" y="1673"/>
                    </a:lnTo>
                    <a:lnTo>
                      <a:pt x="475" y="1596"/>
                    </a:lnTo>
                    <a:lnTo>
                      <a:pt x="482" y="1548"/>
                    </a:lnTo>
                    <a:lnTo>
                      <a:pt x="545" y="1554"/>
                    </a:lnTo>
                    <a:lnTo>
                      <a:pt x="559" y="1485"/>
                    </a:lnTo>
                    <a:lnTo>
                      <a:pt x="412" y="1311"/>
                    </a:lnTo>
                    <a:lnTo>
                      <a:pt x="391" y="1241"/>
                    </a:lnTo>
                    <a:lnTo>
                      <a:pt x="454" y="1220"/>
                    </a:lnTo>
                    <a:lnTo>
                      <a:pt x="454" y="1164"/>
                    </a:lnTo>
                    <a:lnTo>
                      <a:pt x="573" y="1094"/>
                    </a:lnTo>
                    <a:lnTo>
                      <a:pt x="607" y="997"/>
                    </a:lnTo>
                    <a:lnTo>
                      <a:pt x="587" y="907"/>
                    </a:lnTo>
                    <a:lnTo>
                      <a:pt x="684" y="823"/>
                    </a:lnTo>
                    <a:lnTo>
                      <a:pt x="657" y="753"/>
                    </a:lnTo>
                    <a:lnTo>
                      <a:pt x="573" y="697"/>
                    </a:lnTo>
                    <a:lnTo>
                      <a:pt x="796" y="502"/>
                    </a:lnTo>
                    <a:lnTo>
                      <a:pt x="928" y="460"/>
                    </a:lnTo>
                    <a:lnTo>
                      <a:pt x="880" y="398"/>
                    </a:lnTo>
                    <a:lnTo>
                      <a:pt x="886" y="328"/>
                    </a:lnTo>
                    <a:lnTo>
                      <a:pt x="991" y="300"/>
                    </a:lnTo>
                    <a:lnTo>
                      <a:pt x="1117" y="189"/>
                    </a:lnTo>
                    <a:lnTo>
                      <a:pt x="1095" y="147"/>
                    </a:lnTo>
                    <a:lnTo>
                      <a:pt x="1026" y="119"/>
                    </a:lnTo>
                    <a:lnTo>
                      <a:pt x="1054" y="0"/>
                    </a:lnTo>
                    <a:lnTo>
                      <a:pt x="1159" y="56"/>
                    </a:lnTo>
                    <a:lnTo>
                      <a:pt x="1222" y="0"/>
                    </a:lnTo>
                    <a:lnTo>
                      <a:pt x="1298" y="28"/>
                    </a:lnTo>
                    <a:lnTo>
                      <a:pt x="1445" y="342"/>
                    </a:lnTo>
                    <a:lnTo>
                      <a:pt x="1529" y="404"/>
                    </a:lnTo>
                    <a:lnTo>
                      <a:pt x="1836" y="509"/>
                    </a:lnTo>
                    <a:lnTo>
                      <a:pt x="2031" y="223"/>
                    </a:lnTo>
                    <a:lnTo>
                      <a:pt x="1996" y="203"/>
                    </a:lnTo>
                    <a:lnTo>
                      <a:pt x="2017" y="133"/>
                    </a:lnTo>
                    <a:lnTo>
                      <a:pt x="2101" y="21"/>
                    </a:lnTo>
                    <a:lnTo>
                      <a:pt x="2185" y="70"/>
                    </a:lnTo>
                    <a:lnTo>
                      <a:pt x="2212" y="119"/>
                    </a:lnTo>
                    <a:lnTo>
                      <a:pt x="2394" y="167"/>
                    </a:lnTo>
                    <a:lnTo>
                      <a:pt x="2589" y="286"/>
                    </a:lnTo>
                    <a:lnTo>
                      <a:pt x="2806" y="697"/>
                    </a:lnTo>
                    <a:lnTo>
                      <a:pt x="2910" y="766"/>
                    </a:lnTo>
                    <a:lnTo>
                      <a:pt x="3218" y="760"/>
                    </a:lnTo>
                    <a:lnTo>
                      <a:pt x="3266" y="627"/>
                    </a:lnTo>
                    <a:lnTo>
                      <a:pt x="3385" y="593"/>
                    </a:lnTo>
                    <a:lnTo>
                      <a:pt x="3497" y="502"/>
                    </a:lnTo>
                    <a:lnTo>
                      <a:pt x="3581" y="523"/>
                    </a:lnTo>
                    <a:lnTo>
                      <a:pt x="3643" y="418"/>
                    </a:lnTo>
                    <a:lnTo>
                      <a:pt x="3824" y="537"/>
                    </a:lnTo>
                    <a:lnTo>
                      <a:pt x="3937" y="537"/>
                    </a:lnTo>
                    <a:lnTo>
                      <a:pt x="4041" y="711"/>
                    </a:lnTo>
                    <a:lnTo>
                      <a:pt x="4174" y="697"/>
                    </a:lnTo>
                    <a:lnTo>
                      <a:pt x="4272" y="732"/>
                    </a:lnTo>
                    <a:lnTo>
                      <a:pt x="4320" y="809"/>
                    </a:lnTo>
                    <a:lnTo>
                      <a:pt x="4250" y="885"/>
                    </a:lnTo>
                    <a:lnTo>
                      <a:pt x="4320" y="963"/>
                    </a:lnTo>
                    <a:lnTo>
                      <a:pt x="4383" y="969"/>
                    </a:lnTo>
                    <a:lnTo>
                      <a:pt x="4418" y="1046"/>
                    </a:lnTo>
                    <a:lnTo>
                      <a:pt x="4509" y="1032"/>
                    </a:lnTo>
                    <a:lnTo>
                      <a:pt x="4571" y="885"/>
                    </a:lnTo>
                    <a:lnTo>
                      <a:pt x="4627" y="907"/>
                    </a:lnTo>
                    <a:lnTo>
                      <a:pt x="4585" y="1081"/>
                    </a:lnTo>
                    <a:lnTo>
                      <a:pt x="4641" y="1136"/>
                    </a:lnTo>
                    <a:lnTo>
                      <a:pt x="4593" y="1150"/>
                    </a:lnTo>
                    <a:lnTo>
                      <a:pt x="4543" y="1234"/>
                    </a:lnTo>
                    <a:lnTo>
                      <a:pt x="4495" y="1234"/>
                    </a:lnTo>
                    <a:lnTo>
                      <a:pt x="4327" y="1506"/>
                    </a:lnTo>
                    <a:lnTo>
                      <a:pt x="4286" y="1618"/>
                    </a:lnTo>
                    <a:lnTo>
                      <a:pt x="4348" y="1890"/>
                    </a:lnTo>
                    <a:lnTo>
                      <a:pt x="4327" y="2147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9" name="Freeform 257"/>
              <p:cNvSpPr>
                <a:spLocks/>
              </p:cNvSpPr>
              <p:nvPr/>
            </p:nvSpPr>
            <p:spPr bwMode="auto">
              <a:xfrm>
                <a:off x="2198" y="2391"/>
                <a:ext cx="443" cy="551"/>
              </a:xfrm>
              <a:custGeom>
                <a:avLst/>
                <a:gdLst/>
                <a:ahLst/>
                <a:cxnLst>
                  <a:cxn ang="0">
                    <a:pos x="210" y="1102"/>
                  </a:cxn>
                  <a:cxn ang="0">
                    <a:pos x="154" y="927"/>
                  </a:cxn>
                  <a:cxn ang="0">
                    <a:pos x="84" y="823"/>
                  </a:cxn>
                  <a:cxn ang="0">
                    <a:pos x="126" y="795"/>
                  </a:cxn>
                  <a:cxn ang="0">
                    <a:pos x="70" y="767"/>
                  </a:cxn>
                  <a:cxn ang="0">
                    <a:pos x="98" y="732"/>
                  </a:cxn>
                  <a:cxn ang="0">
                    <a:pos x="273" y="732"/>
                  </a:cxn>
                  <a:cxn ang="0">
                    <a:pos x="98" y="684"/>
                  </a:cxn>
                  <a:cxn ang="0">
                    <a:pos x="70" y="628"/>
                  </a:cxn>
                  <a:cxn ang="0">
                    <a:pos x="104" y="607"/>
                  </a:cxn>
                  <a:cxn ang="0">
                    <a:pos x="90" y="565"/>
                  </a:cxn>
                  <a:cxn ang="0">
                    <a:pos x="0" y="558"/>
                  </a:cxn>
                  <a:cxn ang="0">
                    <a:pos x="28" y="517"/>
                  </a:cxn>
                  <a:cxn ang="0">
                    <a:pos x="210" y="593"/>
                  </a:cxn>
                  <a:cxn ang="0">
                    <a:pos x="245" y="600"/>
                  </a:cxn>
                  <a:cxn ang="0">
                    <a:pos x="259" y="565"/>
                  </a:cxn>
                  <a:cxn ang="0">
                    <a:pos x="112" y="475"/>
                  </a:cxn>
                  <a:cxn ang="0">
                    <a:pos x="63" y="322"/>
                  </a:cxn>
                  <a:cxn ang="0">
                    <a:pos x="140" y="308"/>
                  </a:cxn>
                  <a:cxn ang="0">
                    <a:pos x="160" y="342"/>
                  </a:cxn>
                  <a:cxn ang="0">
                    <a:pos x="210" y="322"/>
                  </a:cxn>
                  <a:cxn ang="0">
                    <a:pos x="363" y="133"/>
                  </a:cxn>
                  <a:cxn ang="0">
                    <a:pos x="391" y="0"/>
                  </a:cxn>
                  <a:cxn ang="0">
                    <a:pos x="426" y="49"/>
                  </a:cxn>
                  <a:cxn ang="0">
                    <a:pos x="454" y="7"/>
                  </a:cxn>
                  <a:cxn ang="0">
                    <a:pos x="614" y="126"/>
                  </a:cxn>
                  <a:cxn ang="0">
                    <a:pos x="636" y="391"/>
                  </a:cxn>
                  <a:cxn ang="0">
                    <a:pos x="837" y="503"/>
                  </a:cxn>
                  <a:cxn ang="0">
                    <a:pos x="809" y="558"/>
                  </a:cxn>
                  <a:cxn ang="0">
                    <a:pos x="823" y="718"/>
                  </a:cxn>
                  <a:cxn ang="0">
                    <a:pos x="887" y="781"/>
                  </a:cxn>
                  <a:cxn ang="0">
                    <a:pos x="851" y="816"/>
                  </a:cxn>
                  <a:cxn ang="0">
                    <a:pos x="887" y="899"/>
                  </a:cxn>
                  <a:cxn ang="0">
                    <a:pos x="851" y="941"/>
                  </a:cxn>
                  <a:cxn ang="0">
                    <a:pos x="768" y="969"/>
                  </a:cxn>
                  <a:cxn ang="0">
                    <a:pos x="733" y="941"/>
                  </a:cxn>
                  <a:cxn ang="0">
                    <a:pos x="691" y="1088"/>
                  </a:cxn>
                  <a:cxn ang="0">
                    <a:pos x="544" y="1018"/>
                  </a:cxn>
                  <a:cxn ang="0">
                    <a:pos x="412" y="1026"/>
                  </a:cxn>
                  <a:cxn ang="0">
                    <a:pos x="343" y="1060"/>
                  </a:cxn>
                  <a:cxn ang="0">
                    <a:pos x="357" y="1082"/>
                  </a:cxn>
                  <a:cxn ang="0">
                    <a:pos x="210" y="1102"/>
                  </a:cxn>
                </a:cxnLst>
                <a:rect l="0" t="0" r="r" b="b"/>
                <a:pathLst>
                  <a:path w="887" h="1102">
                    <a:moveTo>
                      <a:pt x="210" y="1102"/>
                    </a:moveTo>
                    <a:lnTo>
                      <a:pt x="154" y="927"/>
                    </a:lnTo>
                    <a:lnTo>
                      <a:pt x="84" y="823"/>
                    </a:lnTo>
                    <a:lnTo>
                      <a:pt x="126" y="795"/>
                    </a:lnTo>
                    <a:lnTo>
                      <a:pt x="70" y="767"/>
                    </a:lnTo>
                    <a:lnTo>
                      <a:pt x="98" y="732"/>
                    </a:lnTo>
                    <a:lnTo>
                      <a:pt x="273" y="732"/>
                    </a:lnTo>
                    <a:lnTo>
                      <a:pt x="98" y="684"/>
                    </a:lnTo>
                    <a:lnTo>
                      <a:pt x="70" y="628"/>
                    </a:lnTo>
                    <a:lnTo>
                      <a:pt x="104" y="607"/>
                    </a:lnTo>
                    <a:lnTo>
                      <a:pt x="90" y="565"/>
                    </a:lnTo>
                    <a:lnTo>
                      <a:pt x="0" y="558"/>
                    </a:lnTo>
                    <a:lnTo>
                      <a:pt x="28" y="517"/>
                    </a:lnTo>
                    <a:lnTo>
                      <a:pt x="210" y="593"/>
                    </a:lnTo>
                    <a:lnTo>
                      <a:pt x="245" y="600"/>
                    </a:lnTo>
                    <a:lnTo>
                      <a:pt x="259" y="565"/>
                    </a:lnTo>
                    <a:lnTo>
                      <a:pt x="112" y="475"/>
                    </a:lnTo>
                    <a:lnTo>
                      <a:pt x="63" y="322"/>
                    </a:lnTo>
                    <a:lnTo>
                      <a:pt x="140" y="308"/>
                    </a:lnTo>
                    <a:lnTo>
                      <a:pt x="160" y="342"/>
                    </a:lnTo>
                    <a:lnTo>
                      <a:pt x="210" y="322"/>
                    </a:lnTo>
                    <a:lnTo>
                      <a:pt x="363" y="133"/>
                    </a:lnTo>
                    <a:lnTo>
                      <a:pt x="391" y="0"/>
                    </a:lnTo>
                    <a:lnTo>
                      <a:pt x="426" y="49"/>
                    </a:lnTo>
                    <a:lnTo>
                      <a:pt x="454" y="7"/>
                    </a:lnTo>
                    <a:lnTo>
                      <a:pt x="614" y="126"/>
                    </a:lnTo>
                    <a:lnTo>
                      <a:pt x="636" y="391"/>
                    </a:lnTo>
                    <a:lnTo>
                      <a:pt x="837" y="503"/>
                    </a:lnTo>
                    <a:lnTo>
                      <a:pt x="809" y="558"/>
                    </a:lnTo>
                    <a:lnTo>
                      <a:pt x="823" y="718"/>
                    </a:lnTo>
                    <a:lnTo>
                      <a:pt x="887" y="781"/>
                    </a:lnTo>
                    <a:lnTo>
                      <a:pt x="851" y="816"/>
                    </a:lnTo>
                    <a:lnTo>
                      <a:pt x="887" y="899"/>
                    </a:lnTo>
                    <a:lnTo>
                      <a:pt x="851" y="941"/>
                    </a:lnTo>
                    <a:lnTo>
                      <a:pt x="768" y="969"/>
                    </a:lnTo>
                    <a:lnTo>
                      <a:pt x="733" y="941"/>
                    </a:lnTo>
                    <a:lnTo>
                      <a:pt x="691" y="1088"/>
                    </a:lnTo>
                    <a:lnTo>
                      <a:pt x="544" y="1018"/>
                    </a:lnTo>
                    <a:lnTo>
                      <a:pt x="412" y="1026"/>
                    </a:lnTo>
                    <a:lnTo>
                      <a:pt x="343" y="1060"/>
                    </a:lnTo>
                    <a:lnTo>
                      <a:pt x="357" y="1082"/>
                    </a:lnTo>
                    <a:lnTo>
                      <a:pt x="210" y="1102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0" name="Freeform 258"/>
              <p:cNvSpPr>
                <a:spLocks/>
              </p:cNvSpPr>
              <p:nvPr/>
            </p:nvSpPr>
            <p:spPr bwMode="auto">
              <a:xfrm>
                <a:off x="2198" y="2392"/>
                <a:ext cx="443" cy="551"/>
              </a:xfrm>
              <a:custGeom>
                <a:avLst/>
                <a:gdLst/>
                <a:ahLst/>
                <a:cxnLst>
                  <a:cxn ang="0">
                    <a:pos x="210" y="1102"/>
                  </a:cxn>
                  <a:cxn ang="0">
                    <a:pos x="154" y="927"/>
                  </a:cxn>
                  <a:cxn ang="0">
                    <a:pos x="84" y="822"/>
                  </a:cxn>
                  <a:cxn ang="0">
                    <a:pos x="126" y="794"/>
                  </a:cxn>
                  <a:cxn ang="0">
                    <a:pos x="70" y="766"/>
                  </a:cxn>
                  <a:cxn ang="0">
                    <a:pos x="98" y="732"/>
                  </a:cxn>
                  <a:cxn ang="0">
                    <a:pos x="273" y="732"/>
                  </a:cxn>
                  <a:cxn ang="0">
                    <a:pos x="98" y="683"/>
                  </a:cxn>
                  <a:cxn ang="0">
                    <a:pos x="70" y="627"/>
                  </a:cxn>
                  <a:cxn ang="0">
                    <a:pos x="106" y="607"/>
                  </a:cxn>
                  <a:cxn ang="0">
                    <a:pos x="92" y="565"/>
                  </a:cxn>
                  <a:cxn ang="0">
                    <a:pos x="0" y="557"/>
                  </a:cxn>
                  <a:cxn ang="0">
                    <a:pos x="28" y="516"/>
                  </a:cxn>
                  <a:cxn ang="0">
                    <a:pos x="210" y="593"/>
                  </a:cxn>
                  <a:cxn ang="0">
                    <a:pos x="245" y="599"/>
                  </a:cxn>
                  <a:cxn ang="0">
                    <a:pos x="259" y="565"/>
                  </a:cxn>
                  <a:cxn ang="0">
                    <a:pos x="112" y="474"/>
                  </a:cxn>
                  <a:cxn ang="0">
                    <a:pos x="64" y="321"/>
                  </a:cxn>
                  <a:cxn ang="0">
                    <a:pos x="140" y="307"/>
                  </a:cxn>
                  <a:cxn ang="0">
                    <a:pos x="161" y="342"/>
                  </a:cxn>
                  <a:cxn ang="0">
                    <a:pos x="210" y="321"/>
                  </a:cxn>
                  <a:cxn ang="0">
                    <a:pos x="364" y="133"/>
                  </a:cxn>
                  <a:cxn ang="0">
                    <a:pos x="392" y="0"/>
                  </a:cxn>
                  <a:cxn ang="0">
                    <a:pos x="426" y="48"/>
                  </a:cxn>
                  <a:cxn ang="0">
                    <a:pos x="454" y="6"/>
                  </a:cxn>
                  <a:cxn ang="0">
                    <a:pos x="615" y="125"/>
                  </a:cxn>
                  <a:cxn ang="0">
                    <a:pos x="636" y="390"/>
                  </a:cxn>
                  <a:cxn ang="0">
                    <a:pos x="838" y="502"/>
                  </a:cxn>
                  <a:cxn ang="0">
                    <a:pos x="811" y="557"/>
                  </a:cxn>
                  <a:cxn ang="0">
                    <a:pos x="824" y="718"/>
                  </a:cxn>
                  <a:cxn ang="0">
                    <a:pos x="887" y="780"/>
                  </a:cxn>
                  <a:cxn ang="0">
                    <a:pos x="852" y="816"/>
                  </a:cxn>
                  <a:cxn ang="0">
                    <a:pos x="887" y="899"/>
                  </a:cxn>
                  <a:cxn ang="0">
                    <a:pos x="852" y="941"/>
                  </a:cxn>
                  <a:cxn ang="0">
                    <a:pos x="769" y="969"/>
                  </a:cxn>
                  <a:cxn ang="0">
                    <a:pos x="733" y="941"/>
                  </a:cxn>
                  <a:cxn ang="0">
                    <a:pos x="691" y="1088"/>
                  </a:cxn>
                  <a:cxn ang="0">
                    <a:pos x="545" y="1018"/>
                  </a:cxn>
                  <a:cxn ang="0">
                    <a:pos x="412" y="1025"/>
                  </a:cxn>
                  <a:cxn ang="0">
                    <a:pos x="343" y="1060"/>
                  </a:cxn>
                  <a:cxn ang="0">
                    <a:pos x="357" y="1081"/>
                  </a:cxn>
                  <a:cxn ang="0">
                    <a:pos x="210" y="1102"/>
                  </a:cxn>
                </a:cxnLst>
                <a:rect l="0" t="0" r="r" b="b"/>
                <a:pathLst>
                  <a:path w="887" h="1102">
                    <a:moveTo>
                      <a:pt x="210" y="1102"/>
                    </a:moveTo>
                    <a:lnTo>
                      <a:pt x="154" y="927"/>
                    </a:lnTo>
                    <a:lnTo>
                      <a:pt x="84" y="822"/>
                    </a:lnTo>
                    <a:lnTo>
                      <a:pt x="126" y="794"/>
                    </a:lnTo>
                    <a:lnTo>
                      <a:pt x="70" y="766"/>
                    </a:lnTo>
                    <a:lnTo>
                      <a:pt x="98" y="732"/>
                    </a:lnTo>
                    <a:lnTo>
                      <a:pt x="273" y="732"/>
                    </a:lnTo>
                    <a:lnTo>
                      <a:pt x="98" y="683"/>
                    </a:lnTo>
                    <a:lnTo>
                      <a:pt x="70" y="627"/>
                    </a:lnTo>
                    <a:lnTo>
                      <a:pt x="106" y="607"/>
                    </a:lnTo>
                    <a:lnTo>
                      <a:pt x="92" y="565"/>
                    </a:lnTo>
                    <a:lnTo>
                      <a:pt x="0" y="557"/>
                    </a:lnTo>
                    <a:lnTo>
                      <a:pt x="28" y="516"/>
                    </a:lnTo>
                    <a:lnTo>
                      <a:pt x="210" y="593"/>
                    </a:lnTo>
                    <a:lnTo>
                      <a:pt x="245" y="599"/>
                    </a:lnTo>
                    <a:lnTo>
                      <a:pt x="259" y="565"/>
                    </a:lnTo>
                    <a:lnTo>
                      <a:pt x="112" y="474"/>
                    </a:lnTo>
                    <a:lnTo>
                      <a:pt x="64" y="321"/>
                    </a:lnTo>
                    <a:lnTo>
                      <a:pt x="140" y="307"/>
                    </a:lnTo>
                    <a:lnTo>
                      <a:pt x="161" y="342"/>
                    </a:lnTo>
                    <a:lnTo>
                      <a:pt x="210" y="321"/>
                    </a:lnTo>
                    <a:lnTo>
                      <a:pt x="364" y="133"/>
                    </a:lnTo>
                    <a:lnTo>
                      <a:pt x="392" y="0"/>
                    </a:lnTo>
                    <a:lnTo>
                      <a:pt x="426" y="48"/>
                    </a:lnTo>
                    <a:lnTo>
                      <a:pt x="454" y="6"/>
                    </a:lnTo>
                    <a:lnTo>
                      <a:pt x="615" y="125"/>
                    </a:lnTo>
                    <a:lnTo>
                      <a:pt x="636" y="390"/>
                    </a:lnTo>
                    <a:lnTo>
                      <a:pt x="838" y="502"/>
                    </a:lnTo>
                    <a:lnTo>
                      <a:pt x="811" y="557"/>
                    </a:lnTo>
                    <a:lnTo>
                      <a:pt x="824" y="718"/>
                    </a:lnTo>
                    <a:lnTo>
                      <a:pt x="887" y="780"/>
                    </a:lnTo>
                    <a:lnTo>
                      <a:pt x="852" y="816"/>
                    </a:lnTo>
                    <a:lnTo>
                      <a:pt x="887" y="899"/>
                    </a:lnTo>
                    <a:lnTo>
                      <a:pt x="852" y="941"/>
                    </a:lnTo>
                    <a:lnTo>
                      <a:pt x="769" y="969"/>
                    </a:lnTo>
                    <a:lnTo>
                      <a:pt x="733" y="941"/>
                    </a:lnTo>
                    <a:lnTo>
                      <a:pt x="691" y="1088"/>
                    </a:lnTo>
                    <a:lnTo>
                      <a:pt x="545" y="1018"/>
                    </a:lnTo>
                    <a:lnTo>
                      <a:pt x="412" y="1025"/>
                    </a:lnTo>
                    <a:lnTo>
                      <a:pt x="343" y="1060"/>
                    </a:lnTo>
                    <a:lnTo>
                      <a:pt x="357" y="1081"/>
                    </a:lnTo>
                    <a:lnTo>
                      <a:pt x="210" y="1102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1" name="Freeform 259"/>
              <p:cNvSpPr>
                <a:spLocks/>
              </p:cNvSpPr>
              <p:nvPr/>
            </p:nvSpPr>
            <p:spPr bwMode="auto">
              <a:xfrm>
                <a:off x="2906" y="3172"/>
                <a:ext cx="555" cy="617"/>
              </a:xfrm>
              <a:custGeom>
                <a:avLst/>
                <a:gdLst/>
                <a:ahLst/>
                <a:cxnLst>
                  <a:cxn ang="0">
                    <a:pos x="1109" y="153"/>
                  </a:cxn>
                  <a:cxn ang="0">
                    <a:pos x="1089" y="272"/>
                  </a:cxn>
                  <a:cxn ang="0">
                    <a:pos x="1012" y="363"/>
                  </a:cxn>
                  <a:cxn ang="0">
                    <a:pos x="1005" y="467"/>
                  </a:cxn>
                  <a:cxn ang="0">
                    <a:pos x="942" y="384"/>
                  </a:cxn>
                  <a:cxn ang="0">
                    <a:pos x="858" y="447"/>
                  </a:cxn>
                  <a:cxn ang="0">
                    <a:pos x="810" y="433"/>
                  </a:cxn>
                  <a:cxn ang="0">
                    <a:pos x="838" y="516"/>
                  </a:cxn>
                  <a:cxn ang="0">
                    <a:pos x="802" y="558"/>
                  </a:cxn>
                  <a:cxn ang="0">
                    <a:pos x="838" y="620"/>
                  </a:cxn>
                  <a:cxn ang="0">
                    <a:pos x="655" y="684"/>
                  </a:cxn>
                  <a:cxn ang="0">
                    <a:pos x="677" y="726"/>
                  </a:cxn>
                  <a:cxn ang="0">
                    <a:pos x="593" y="767"/>
                  </a:cxn>
                  <a:cxn ang="0">
                    <a:pos x="586" y="865"/>
                  </a:cxn>
                  <a:cxn ang="0">
                    <a:pos x="398" y="1136"/>
                  </a:cxn>
                  <a:cxn ang="0">
                    <a:pos x="376" y="1122"/>
                  </a:cxn>
                  <a:cxn ang="0">
                    <a:pos x="328" y="1164"/>
                  </a:cxn>
                  <a:cxn ang="0">
                    <a:pos x="349" y="1213"/>
                  </a:cxn>
                  <a:cxn ang="0">
                    <a:pos x="314" y="1234"/>
                  </a:cxn>
                  <a:cxn ang="0">
                    <a:pos x="133" y="1094"/>
                  </a:cxn>
                  <a:cxn ang="0">
                    <a:pos x="189" y="1025"/>
                  </a:cxn>
                  <a:cxn ang="0">
                    <a:pos x="161" y="1004"/>
                  </a:cxn>
                  <a:cxn ang="0">
                    <a:pos x="209" y="907"/>
                  </a:cxn>
                  <a:cxn ang="0">
                    <a:pos x="0" y="690"/>
                  </a:cxn>
                  <a:cxn ang="0">
                    <a:pos x="209" y="461"/>
                  </a:cxn>
                  <a:cxn ang="0">
                    <a:pos x="244" y="503"/>
                  </a:cxn>
                  <a:cxn ang="0">
                    <a:pos x="272" y="475"/>
                  </a:cxn>
                  <a:cxn ang="0">
                    <a:pos x="468" y="244"/>
                  </a:cxn>
                  <a:cxn ang="0">
                    <a:pos x="565" y="286"/>
                  </a:cxn>
                  <a:cxn ang="0">
                    <a:pos x="607" y="195"/>
                  </a:cxn>
                  <a:cxn ang="0">
                    <a:pos x="621" y="14"/>
                  </a:cxn>
                  <a:cxn ang="0">
                    <a:pos x="691" y="0"/>
                  </a:cxn>
                  <a:cxn ang="0">
                    <a:pos x="705" y="42"/>
                  </a:cxn>
                  <a:cxn ang="0">
                    <a:pos x="880" y="63"/>
                  </a:cxn>
                  <a:cxn ang="0">
                    <a:pos x="1033" y="161"/>
                  </a:cxn>
                  <a:cxn ang="0">
                    <a:pos x="1109" y="153"/>
                  </a:cxn>
                </a:cxnLst>
                <a:rect l="0" t="0" r="r" b="b"/>
                <a:pathLst>
                  <a:path w="1109" h="1234">
                    <a:moveTo>
                      <a:pt x="1109" y="153"/>
                    </a:moveTo>
                    <a:lnTo>
                      <a:pt x="1089" y="272"/>
                    </a:lnTo>
                    <a:lnTo>
                      <a:pt x="1012" y="363"/>
                    </a:lnTo>
                    <a:lnTo>
                      <a:pt x="1005" y="467"/>
                    </a:lnTo>
                    <a:lnTo>
                      <a:pt x="942" y="384"/>
                    </a:lnTo>
                    <a:lnTo>
                      <a:pt x="858" y="447"/>
                    </a:lnTo>
                    <a:lnTo>
                      <a:pt x="810" y="433"/>
                    </a:lnTo>
                    <a:lnTo>
                      <a:pt x="838" y="516"/>
                    </a:lnTo>
                    <a:lnTo>
                      <a:pt x="802" y="558"/>
                    </a:lnTo>
                    <a:lnTo>
                      <a:pt x="838" y="620"/>
                    </a:lnTo>
                    <a:lnTo>
                      <a:pt x="655" y="684"/>
                    </a:lnTo>
                    <a:lnTo>
                      <a:pt x="677" y="726"/>
                    </a:lnTo>
                    <a:lnTo>
                      <a:pt x="593" y="767"/>
                    </a:lnTo>
                    <a:lnTo>
                      <a:pt x="586" y="865"/>
                    </a:lnTo>
                    <a:lnTo>
                      <a:pt x="398" y="1136"/>
                    </a:lnTo>
                    <a:lnTo>
                      <a:pt x="376" y="1122"/>
                    </a:lnTo>
                    <a:lnTo>
                      <a:pt x="328" y="1164"/>
                    </a:lnTo>
                    <a:lnTo>
                      <a:pt x="349" y="1213"/>
                    </a:lnTo>
                    <a:lnTo>
                      <a:pt x="314" y="1234"/>
                    </a:lnTo>
                    <a:lnTo>
                      <a:pt x="133" y="1094"/>
                    </a:lnTo>
                    <a:lnTo>
                      <a:pt x="189" y="1025"/>
                    </a:lnTo>
                    <a:lnTo>
                      <a:pt x="161" y="1004"/>
                    </a:lnTo>
                    <a:lnTo>
                      <a:pt x="209" y="907"/>
                    </a:lnTo>
                    <a:lnTo>
                      <a:pt x="0" y="690"/>
                    </a:lnTo>
                    <a:lnTo>
                      <a:pt x="209" y="461"/>
                    </a:lnTo>
                    <a:lnTo>
                      <a:pt x="244" y="503"/>
                    </a:lnTo>
                    <a:lnTo>
                      <a:pt x="272" y="475"/>
                    </a:lnTo>
                    <a:lnTo>
                      <a:pt x="468" y="244"/>
                    </a:lnTo>
                    <a:lnTo>
                      <a:pt x="565" y="286"/>
                    </a:lnTo>
                    <a:lnTo>
                      <a:pt x="607" y="195"/>
                    </a:lnTo>
                    <a:lnTo>
                      <a:pt x="621" y="14"/>
                    </a:lnTo>
                    <a:lnTo>
                      <a:pt x="691" y="0"/>
                    </a:lnTo>
                    <a:lnTo>
                      <a:pt x="705" y="42"/>
                    </a:lnTo>
                    <a:lnTo>
                      <a:pt x="880" y="63"/>
                    </a:lnTo>
                    <a:lnTo>
                      <a:pt x="1033" y="161"/>
                    </a:lnTo>
                    <a:lnTo>
                      <a:pt x="1109" y="153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2" name="Freeform 260"/>
              <p:cNvSpPr>
                <a:spLocks/>
              </p:cNvSpPr>
              <p:nvPr/>
            </p:nvSpPr>
            <p:spPr bwMode="auto">
              <a:xfrm>
                <a:off x="2907" y="3172"/>
                <a:ext cx="555" cy="617"/>
              </a:xfrm>
              <a:custGeom>
                <a:avLst/>
                <a:gdLst/>
                <a:ahLst/>
                <a:cxnLst>
                  <a:cxn ang="0">
                    <a:pos x="1109" y="153"/>
                  </a:cxn>
                  <a:cxn ang="0">
                    <a:pos x="1088" y="271"/>
                  </a:cxn>
                  <a:cxn ang="0">
                    <a:pos x="1012" y="362"/>
                  </a:cxn>
                  <a:cxn ang="0">
                    <a:pos x="1004" y="467"/>
                  </a:cxn>
                  <a:cxn ang="0">
                    <a:pos x="942" y="384"/>
                  </a:cxn>
                  <a:cxn ang="0">
                    <a:pos x="858" y="446"/>
                  </a:cxn>
                  <a:cxn ang="0">
                    <a:pos x="809" y="432"/>
                  </a:cxn>
                  <a:cxn ang="0">
                    <a:pos x="837" y="515"/>
                  </a:cxn>
                  <a:cxn ang="0">
                    <a:pos x="803" y="557"/>
                  </a:cxn>
                  <a:cxn ang="0">
                    <a:pos x="837" y="621"/>
                  </a:cxn>
                  <a:cxn ang="0">
                    <a:pos x="656" y="683"/>
                  </a:cxn>
                  <a:cxn ang="0">
                    <a:pos x="677" y="725"/>
                  </a:cxn>
                  <a:cxn ang="0">
                    <a:pos x="592" y="766"/>
                  </a:cxn>
                  <a:cxn ang="0">
                    <a:pos x="586" y="864"/>
                  </a:cxn>
                  <a:cxn ang="0">
                    <a:pos x="397" y="1136"/>
                  </a:cxn>
                  <a:cxn ang="0">
                    <a:pos x="377" y="1122"/>
                  </a:cxn>
                  <a:cxn ang="0">
                    <a:pos x="327" y="1164"/>
                  </a:cxn>
                  <a:cxn ang="0">
                    <a:pos x="349" y="1212"/>
                  </a:cxn>
                  <a:cxn ang="0">
                    <a:pos x="313" y="1234"/>
                  </a:cxn>
                  <a:cxn ang="0">
                    <a:pos x="132" y="1094"/>
                  </a:cxn>
                  <a:cxn ang="0">
                    <a:pos x="188" y="1025"/>
                  </a:cxn>
                  <a:cxn ang="0">
                    <a:pos x="160" y="1003"/>
                  </a:cxn>
                  <a:cxn ang="0">
                    <a:pos x="209" y="906"/>
                  </a:cxn>
                  <a:cxn ang="0">
                    <a:pos x="0" y="690"/>
                  </a:cxn>
                  <a:cxn ang="0">
                    <a:pos x="209" y="460"/>
                  </a:cxn>
                  <a:cxn ang="0">
                    <a:pos x="243" y="502"/>
                  </a:cxn>
                  <a:cxn ang="0">
                    <a:pos x="271" y="474"/>
                  </a:cxn>
                  <a:cxn ang="0">
                    <a:pos x="467" y="243"/>
                  </a:cxn>
                  <a:cxn ang="0">
                    <a:pos x="564" y="285"/>
                  </a:cxn>
                  <a:cxn ang="0">
                    <a:pos x="606" y="195"/>
                  </a:cxn>
                  <a:cxn ang="0">
                    <a:pos x="620" y="14"/>
                  </a:cxn>
                  <a:cxn ang="0">
                    <a:pos x="691" y="0"/>
                  </a:cxn>
                  <a:cxn ang="0">
                    <a:pos x="705" y="42"/>
                  </a:cxn>
                  <a:cxn ang="0">
                    <a:pos x="879" y="62"/>
                  </a:cxn>
                  <a:cxn ang="0">
                    <a:pos x="1032" y="160"/>
                  </a:cxn>
                  <a:cxn ang="0">
                    <a:pos x="1109" y="153"/>
                  </a:cxn>
                </a:cxnLst>
                <a:rect l="0" t="0" r="r" b="b"/>
                <a:pathLst>
                  <a:path w="1109" h="1234">
                    <a:moveTo>
                      <a:pt x="1109" y="153"/>
                    </a:moveTo>
                    <a:lnTo>
                      <a:pt x="1088" y="271"/>
                    </a:lnTo>
                    <a:lnTo>
                      <a:pt x="1012" y="362"/>
                    </a:lnTo>
                    <a:lnTo>
                      <a:pt x="1004" y="467"/>
                    </a:lnTo>
                    <a:lnTo>
                      <a:pt x="942" y="384"/>
                    </a:lnTo>
                    <a:lnTo>
                      <a:pt x="858" y="446"/>
                    </a:lnTo>
                    <a:lnTo>
                      <a:pt x="809" y="432"/>
                    </a:lnTo>
                    <a:lnTo>
                      <a:pt x="837" y="515"/>
                    </a:lnTo>
                    <a:lnTo>
                      <a:pt x="803" y="557"/>
                    </a:lnTo>
                    <a:lnTo>
                      <a:pt x="837" y="621"/>
                    </a:lnTo>
                    <a:lnTo>
                      <a:pt x="656" y="683"/>
                    </a:lnTo>
                    <a:lnTo>
                      <a:pt x="677" y="725"/>
                    </a:lnTo>
                    <a:lnTo>
                      <a:pt x="592" y="766"/>
                    </a:lnTo>
                    <a:lnTo>
                      <a:pt x="586" y="864"/>
                    </a:lnTo>
                    <a:lnTo>
                      <a:pt x="397" y="1136"/>
                    </a:lnTo>
                    <a:lnTo>
                      <a:pt x="377" y="1122"/>
                    </a:lnTo>
                    <a:lnTo>
                      <a:pt x="327" y="1164"/>
                    </a:lnTo>
                    <a:lnTo>
                      <a:pt x="349" y="1212"/>
                    </a:lnTo>
                    <a:lnTo>
                      <a:pt x="313" y="1234"/>
                    </a:lnTo>
                    <a:lnTo>
                      <a:pt x="132" y="1094"/>
                    </a:lnTo>
                    <a:lnTo>
                      <a:pt x="188" y="1025"/>
                    </a:lnTo>
                    <a:lnTo>
                      <a:pt x="160" y="1003"/>
                    </a:lnTo>
                    <a:lnTo>
                      <a:pt x="209" y="906"/>
                    </a:lnTo>
                    <a:lnTo>
                      <a:pt x="0" y="690"/>
                    </a:lnTo>
                    <a:lnTo>
                      <a:pt x="209" y="460"/>
                    </a:lnTo>
                    <a:lnTo>
                      <a:pt x="243" y="502"/>
                    </a:lnTo>
                    <a:lnTo>
                      <a:pt x="271" y="474"/>
                    </a:lnTo>
                    <a:lnTo>
                      <a:pt x="467" y="243"/>
                    </a:lnTo>
                    <a:lnTo>
                      <a:pt x="564" y="285"/>
                    </a:lnTo>
                    <a:lnTo>
                      <a:pt x="606" y="195"/>
                    </a:lnTo>
                    <a:lnTo>
                      <a:pt x="620" y="14"/>
                    </a:lnTo>
                    <a:lnTo>
                      <a:pt x="691" y="0"/>
                    </a:lnTo>
                    <a:lnTo>
                      <a:pt x="705" y="42"/>
                    </a:lnTo>
                    <a:lnTo>
                      <a:pt x="879" y="62"/>
                    </a:lnTo>
                    <a:lnTo>
                      <a:pt x="1032" y="160"/>
                    </a:lnTo>
                    <a:lnTo>
                      <a:pt x="1109" y="153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3" name="Freeform 261"/>
              <p:cNvSpPr>
                <a:spLocks/>
              </p:cNvSpPr>
              <p:nvPr/>
            </p:nvSpPr>
            <p:spPr bwMode="auto">
              <a:xfrm>
                <a:off x="2135" y="3827"/>
                <a:ext cx="695" cy="450"/>
              </a:xfrm>
              <a:custGeom>
                <a:avLst/>
                <a:gdLst/>
                <a:ahLst/>
                <a:cxnLst>
                  <a:cxn ang="0">
                    <a:pos x="181" y="808"/>
                  </a:cxn>
                  <a:cxn ang="0">
                    <a:pos x="132" y="802"/>
                  </a:cxn>
                  <a:cxn ang="0">
                    <a:pos x="6" y="585"/>
                  </a:cxn>
                  <a:cxn ang="0">
                    <a:pos x="76" y="467"/>
                  </a:cxn>
                  <a:cxn ang="0">
                    <a:pos x="28" y="314"/>
                  </a:cxn>
                  <a:cxn ang="0">
                    <a:pos x="0" y="314"/>
                  </a:cxn>
                  <a:cxn ang="0">
                    <a:pos x="97" y="181"/>
                  </a:cxn>
                  <a:cxn ang="0">
                    <a:pos x="83" y="139"/>
                  </a:cxn>
                  <a:cxn ang="0">
                    <a:pos x="125" y="35"/>
                  </a:cxn>
                  <a:cxn ang="0">
                    <a:pos x="356" y="91"/>
                  </a:cxn>
                  <a:cxn ang="0">
                    <a:pos x="496" y="28"/>
                  </a:cxn>
                  <a:cxn ang="0">
                    <a:pos x="551" y="0"/>
                  </a:cxn>
                  <a:cxn ang="0">
                    <a:pos x="858" y="28"/>
                  </a:cxn>
                  <a:cxn ang="0">
                    <a:pos x="1326" y="258"/>
                  </a:cxn>
                  <a:cxn ang="0">
                    <a:pos x="1312" y="334"/>
                  </a:cxn>
                  <a:cxn ang="0">
                    <a:pos x="1368" y="342"/>
                  </a:cxn>
                  <a:cxn ang="0">
                    <a:pos x="1340" y="432"/>
                  </a:cxn>
                  <a:cxn ang="0">
                    <a:pos x="1241" y="398"/>
                  </a:cxn>
                  <a:cxn ang="0">
                    <a:pos x="1137" y="411"/>
                  </a:cxn>
                  <a:cxn ang="0">
                    <a:pos x="1102" y="460"/>
                  </a:cxn>
                  <a:cxn ang="0">
                    <a:pos x="1102" y="537"/>
                  </a:cxn>
                  <a:cxn ang="0">
                    <a:pos x="1193" y="627"/>
                  </a:cxn>
                  <a:cxn ang="0">
                    <a:pos x="1186" y="669"/>
                  </a:cxn>
                  <a:cxn ang="0">
                    <a:pos x="1255" y="676"/>
                  </a:cxn>
                  <a:cxn ang="0">
                    <a:pos x="1291" y="794"/>
                  </a:cxn>
                  <a:cxn ang="0">
                    <a:pos x="1388" y="822"/>
                  </a:cxn>
                  <a:cxn ang="0">
                    <a:pos x="1368" y="885"/>
                  </a:cxn>
                  <a:cxn ang="0">
                    <a:pos x="998" y="899"/>
                  </a:cxn>
                  <a:cxn ang="0">
                    <a:pos x="837" y="857"/>
                  </a:cxn>
                  <a:cxn ang="0">
                    <a:pos x="865" y="760"/>
                  </a:cxn>
                  <a:cxn ang="0">
                    <a:pos x="809" y="746"/>
                  </a:cxn>
                  <a:cxn ang="0">
                    <a:pos x="572" y="760"/>
                  </a:cxn>
                  <a:cxn ang="0">
                    <a:pos x="440" y="857"/>
                  </a:cxn>
                  <a:cxn ang="0">
                    <a:pos x="181" y="808"/>
                  </a:cxn>
                </a:cxnLst>
                <a:rect l="0" t="0" r="r" b="b"/>
                <a:pathLst>
                  <a:path w="1388" h="899">
                    <a:moveTo>
                      <a:pt x="181" y="808"/>
                    </a:moveTo>
                    <a:lnTo>
                      <a:pt x="132" y="802"/>
                    </a:lnTo>
                    <a:lnTo>
                      <a:pt x="6" y="585"/>
                    </a:lnTo>
                    <a:lnTo>
                      <a:pt x="76" y="467"/>
                    </a:lnTo>
                    <a:lnTo>
                      <a:pt x="28" y="314"/>
                    </a:lnTo>
                    <a:lnTo>
                      <a:pt x="0" y="314"/>
                    </a:lnTo>
                    <a:lnTo>
                      <a:pt x="97" y="181"/>
                    </a:lnTo>
                    <a:lnTo>
                      <a:pt x="83" y="139"/>
                    </a:lnTo>
                    <a:lnTo>
                      <a:pt x="125" y="35"/>
                    </a:lnTo>
                    <a:lnTo>
                      <a:pt x="356" y="91"/>
                    </a:lnTo>
                    <a:lnTo>
                      <a:pt x="496" y="28"/>
                    </a:lnTo>
                    <a:lnTo>
                      <a:pt x="551" y="0"/>
                    </a:lnTo>
                    <a:lnTo>
                      <a:pt x="858" y="28"/>
                    </a:lnTo>
                    <a:lnTo>
                      <a:pt x="1326" y="258"/>
                    </a:lnTo>
                    <a:lnTo>
                      <a:pt x="1312" y="334"/>
                    </a:lnTo>
                    <a:lnTo>
                      <a:pt x="1368" y="342"/>
                    </a:lnTo>
                    <a:lnTo>
                      <a:pt x="1340" y="432"/>
                    </a:lnTo>
                    <a:lnTo>
                      <a:pt x="1241" y="398"/>
                    </a:lnTo>
                    <a:lnTo>
                      <a:pt x="1137" y="411"/>
                    </a:lnTo>
                    <a:lnTo>
                      <a:pt x="1102" y="460"/>
                    </a:lnTo>
                    <a:lnTo>
                      <a:pt x="1102" y="537"/>
                    </a:lnTo>
                    <a:lnTo>
                      <a:pt x="1193" y="627"/>
                    </a:lnTo>
                    <a:lnTo>
                      <a:pt x="1186" y="669"/>
                    </a:lnTo>
                    <a:lnTo>
                      <a:pt x="1255" y="676"/>
                    </a:lnTo>
                    <a:lnTo>
                      <a:pt x="1291" y="794"/>
                    </a:lnTo>
                    <a:lnTo>
                      <a:pt x="1388" y="822"/>
                    </a:lnTo>
                    <a:lnTo>
                      <a:pt x="1368" y="885"/>
                    </a:lnTo>
                    <a:lnTo>
                      <a:pt x="998" y="899"/>
                    </a:lnTo>
                    <a:lnTo>
                      <a:pt x="837" y="857"/>
                    </a:lnTo>
                    <a:lnTo>
                      <a:pt x="865" y="760"/>
                    </a:lnTo>
                    <a:lnTo>
                      <a:pt x="809" y="746"/>
                    </a:lnTo>
                    <a:lnTo>
                      <a:pt x="572" y="760"/>
                    </a:lnTo>
                    <a:lnTo>
                      <a:pt x="440" y="857"/>
                    </a:lnTo>
                    <a:lnTo>
                      <a:pt x="181" y="808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4" name="Freeform 262"/>
              <p:cNvSpPr>
                <a:spLocks/>
              </p:cNvSpPr>
              <p:nvPr/>
            </p:nvSpPr>
            <p:spPr bwMode="auto">
              <a:xfrm>
                <a:off x="2135" y="3828"/>
                <a:ext cx="695" cy="450"/>
              </a:xfrm>
              <a:custGeom>
                <a:avLst/>
                <a:gdLst/>
                <a:ahLst/>
                <a:cxnLst>
                  <a:cxn ang="0">
                    <a:pos x="181" y="808"/>
                  </a:cxn>
                  <a:cxn ang="0">
                    <a:pos x="133" y="801"/>
                  </a:cxn>
                  <a:cxn ang="0">
                    <a:pos x="7" y="585"/>
                  </a:cxn>
                  <a:cxn ang="0">
                    <a:pos x="77" y="466"/>
                  </a:cxn>
                  <a:cxn ang="0">
                    <a:pos x="28" y="313"/>
                  </a:cxn>
                  <a:cxn ang="0">
                    <a:pos x="0" y="313"/>
                  </a:cxn>
                  <a:cxn ang="0">
                    <a:pos x="97" y="181"/>
                  </a:cxn>
                  <a:cxn ang="0">
                    <a:pos x="83" y="139"/>
                  </a:cxn>
                  <a:cxn ang="0">
                    <a:pos x="125" y="34"/>
                  </a:cxn>
                  <a:cxn ang="0">
                    <a:pos x="356" y="90"/>
                  </a:cxn>
                  <a:cxn ang="0">
                    <a:pos x="496" y="28"/>
                  </a:cxn>
                  <a:cxn ang="0">
                    <a:pos x="551" y="0"/>
                  </a:cxn>
                  <a:cxn ang="0">
                    <a:pos x="858" y="28"/>
                  </a:cxn>
                  <a:cxn ang="0">
                    <a:pos x="1326" y="257"/>
                  </a:cxn>
                  <a:cxn ang="0">
                    <a:pos x="1312" y="334"/>
                  </a:cxn>
                  <a:cxn ang="0">
                    <a:pos x="1368" y="341"/>
                  </a:cxn>
                  <a:cxn ang="0">
                    <a:pos x="1340" y="432"/>
                  </a:cxn>
                  <a:cxn ang="0">
                    <a:pos x="1242" y="397"/>
                  </a:cxn>
                  <a:cxn ang="0">
                    <a:pos x="1137" y="410"/>
                  </a:cxn>
                  <a:cxn ang="0">
                    <a:pos x="1103" y="460"/>
                  </a:cxn>
                  <a:cxn ang="0">
                    <a:pos x="1103" y="536"/>
                  </a:cxn>
                  <a:cxn ang="0">
                    <a:pos x="1193" y="627"/>
                  </a:cxn>
                  <a:cxn ang="0">
                    <a:pos x="1187" y="669"/>
                  </a:cxn>
                  <a:cxn ang="0">
                    <a:pos x="1256" y="675"/>
                  </a:cxn>
                  <a:cxn ang="0">
                    <a:pos x="1292" y="794"/>
                  </a:cxn>
                  <a:cxn ang="0">
                    <a:pos x="1389" y="822"/>
                  </a:cxn>
                  <a:cxn ang="0">
                    <a:pos x="1368" y="884"/>
                  </a:cxn>
                  <a:cxn ang="0">
                    <a:pos x="998" y="899"/>
                  </a:cxn>
                  <a:cxn ang="0">
                    <a:pos x="838" y="856"/>
                  </a:cxn>
                  <a:cxn ang="0">
                    <a:pos x="866" y="759"/>
                  </a:cxn>
                  <a:cxn ang="0">
                    <a:pos x="810" y="745"/>
                  </a:cxn>
                  <a:cxn ang="0">
                    <a:pos x="573" y="759"/>
                  </a:cxn>
                  <a:cxn ang="0">
                    <a:pos x="440" y="856"/>
                  </a:cxn>
                  <a:cxn ang="0">
                    <a:pos x="181" y="808"/>
                  </a:cxn>
                </a:cxnLst>
                <a:rect l="0" t="0" r="r" b="b"/>
                <a:pathLst>
                  <a:path w="1389" h="899">
                    <a:moveTo>
                      <a:pt x="181" y="808"/>
                    </a:moveTo>
                    <a:lnTo>
                      <a:pt x="133" y="801"/>
                    </a:lnTo>
                    <a:lnTo>
                      <a:pt x="7" y="585"/>
                    </a:lnTo>
                    <a:lnTo>
                      <a:pt x="77" y="466"/>
                    </a:lnTo>
                    <a:lnTo>
                      <a:pt x="28" y="313"/>
                    </a:lnTo>
                    <a:lnTo>
                      <a:pt x="0" y="313"/>
                    </a:lnTo>
                    <a:lnTo>
                      <a:pt x="97" y="181"/>
                    </a:lnTo>
                    <a:lnTo>
                      <a:pt x="83" y="139"/>
                    </a:lnTo>
                    <a:lnTo>
                      <a:pt x="125" y="34"/>
                    </a:lnTo>
                    <a:lnTo>
                      <a:pt x="356" y="90"/>
                    </a:lnTo>
                    <a:lnTo>
                      <a:pt x="496" y="28"/>
                    </a:lnTo>
                    <a:lnTo>
                      <a:pt x="551" y="0"/>
                    </a:lnTo>
                    <a:lnTo>
                      <a:pt x="858" y="28"/>
                    </a:lnTo>
                    <a:lnTo>
                      <a:pt x="1326" y="257"/>
                    </a:lnTo>
                    <a:lnTo>
                      <a:pt x="1312" y="334"/>
                    </a:lnTo>
                    <a:lnTo>
                      <a:pt x="1368" y="341"/>
                    </a:lnTo>
                    <a:lnTo>
                      <a:pt x="1340" y="432"/>
                    </a:lnTo>
                    <a:lnTo>
                      <a:pt x="1242" y="397"/>
                    </a:lnTo>
                    <a:lnTo>
                      <a:pt x="1137" y="410"/>
                    </a:lnTo>
                    <a:lnTo>
                      <a:pt x="1103" y="460"/>
                    </a:lnTo>
                    <a:lnTo>
                      <a:pt x="1103" y="536"/>
                    </a:lnTo>
                    <a:lnTo>
                      <a:pt x="1193" y="627"/>
                    </a:lnTo>
                    <a:lnTo>
                      <a:pt x="1187" y="669"/>
                    </a:lnTo>
                    <a:lnTo>
                      <a:pt x="1256" y="675"/>
                    </a:lnTo>
                    <a:lnTo>
                      <a:pt x="1292" y="794"/>
                    </a:lnTo>
                    <a:lnTo>
                      <a:pt x="1389" y="822"/>
                    </a:lnTo>
                    <a:lnTo>
                      <a:pt x="1368" y="884"/>
                    </a:lnTo>
                    <a:lnTo>
                      <a:pt x="998" y="899"/>
                    </a:lnTo>
                    <a:lnTo>
                      <a:pt x="838" y="856"/>
                    </a:lnTo>
                    <a:lnTo>
                      <a:pt x="866" y="759"/>
                    </a:lnTo>
                    <a:lnTo>
                      <a:pt x="810" y="745"/>
                    </a:lnTo>
                    <a:lnTo>
                      <a:pt x="573" y="759"/>
                    </a:lnTo>
                    <a:lnTo>
                      <a:pt x="440" y="856"/>
                    </a:lnTo>
                    <a:lnTo>
                      <a:pt x="181" y="808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5" name="Freeform 263"/>
              <p:cNvSpPr>
                <a:spLocks/>
              </p:cNvSpPr>
              <p:nvPr/>
            </p:nvSpPr>
            <p:spPr bwMode="auto">
              <a:xfrm>
                <a:off x="3842" y="1492"/>
                <a:ext cx="673" cy="673"/>
              </a:xfrm>
              <a:custGeom>
                <a:avLst/>
                <a:gdLst/>
                <a:ahLst/>
                <a:cxnLst>
                  <a:cxn ang="0">
                    <a:pos x="657" y="1283"/>
                  </a:cxn>
                  <a:cxn ang="0">
                    <a:pos x="516" y="1319"/>
                  </a:cxn>
                  <a:cxn ang="0">
                    <a:pos x="384" y="1347"/>
                  </a:cxn>
                  <a:cxn ang="0">
                    <a:pos x="245" y="1291"/>
                  </a:cxn>
                  <a:cxn ang="0">
                    <a:pos x="223" y="1249"/>
                  </a:cxn>
                  <a:cxn ang="0">
                    <a:pos x="279" y="1033"/>
                  </a:cxn>
                  <a:cxn ang="0">
                    <a:pos x="195" y="1033"/>
                  </a:cxn>
                  <a:cxn ang="0">
                    <a:pos x="195" y="941"/>
                  </a:cxn>
                  <a:cxn ang="0">
                    <a:pos x="77" y="886"/>
                  </a:cxn>
                  <a:cxn ang="0">
                    <a:pos x="0" y="927"/>
                  </a:cxn>
                  <a:cxn ang="0">
                    <a:pos x="112" y="663"/>
                  </a:cxn>
                  <a:cxn ang="0">
                    <a:pos x="42" y="656"/>
                  </a:cxn>
                  <a:cxn ang="0">
                    <a:pos x="209" y="398"/>
                  </a:cxn>
                  <a:cxn ang="0">
                    <a:pos x="231" y="217"/>
                  </a:cxn>
                  <a:cxn ang="0">
                    <a:pos x="419" y="196"/>
                  </a:cxn>
                  <a:cxn ang="0">
                    <a:pos x="474" y="133"/>
                  </a:cxn>
                  <a:cxn ang="0">
                    <a:pos x="544" y="71"/>
                  </a:cxn>
                  <a:cxn ang="0">
                    <a:pos x="558" y="113"/>
                  </a:cxn>
                  <a:cxn ang="0">
                    <a:pos x="607" y="113"/>
                  </a:cxn>
                  <a:cxn ang="0">
                    <a:pos x="614" y="57"/>
                  </a:cxn>
                  <a:cxn ang="0">
                    <a:pos x="691" y="50"/>
                  </a:cxn>
                  <a:cxn ang="0">
                    <a:pos x="719" y="0"/>
                  </a:cxn>
                  <a:cxn ang="0">
                    <a:pos x="782" y="43"/>
                  </a:cxn>
                  <a:cxn ang="0">
                    <a:pos x="852" y="14"/>
                  </a:cxn>
                  <a:cxn ang="0">
                    <a:pos x="936" y="63"/>
                  </a:cxn>
                  <a:cxn ang="0">
                    <a:pos x="1006" y="57"/>
                  </a:cxn>
                  <a:cxn ang="0">
                    <a:pos x="1047" y="169"/>
                  </a:cxn>
                  <a:cxn ang="0">
                    <a:pos x="1193" y="210"/>
                  </a:cxn>
                  <a:cxn ang="0">
                    <a:pos x="1277" y="273"/>
                  </a:cxn>
                  <a:cxn ang="0">
                    <a:pos x="1249" y="398"/>
                  </a:cxn>
                  <a:cxn ang="0">
                    <a:pos x="1145" y="509"/>
                  </a:cxn>
                  <a:cxn ang="0">
                    <a:pos x="1075" y="517"/>
                  </a:cxn>
                  <a:cxn ang="0">
                    <a:pos x="1033" y="607"/>
                  </a:cxn>
                  <a:cxn ang="0">
                    <a:pos x="1124" y="677"/>
                  </a:cxn>
                  <a:cxn ang="0">
                    <a:pos x="1187" y="837"/>
                  </a:cxn>
                  <a:cxn ang="0">
                    <a:pos x="1299" y="872"/>
                  </a:cxn>
                  <a:cxn ang="0">
                    <a:pos x="1347" y="830"/>
                  </a:cxn>
                  <a:cxn ang="0">
                    <a:pos x="1285" y="914"/>
                  </a:cxn>
                  <a:cxn ang="0">
                    <a:pos x="1124" y="963"/>
                  </a:cxn>
                  <a:cxn ang="0">
                    <a:pos x="838" y="1102"/>
                  </a:cxn>
                  <a:cxn ang="0">
                    <a:pos x="657" y="1283"/>
                  </a:cxn>
                </a:cxnLst>
                <a:rect l="0" t="0" r="r" b="b"/>
                <a:pathLst>
                  <a:path w="1347" h="1347">
                    <a:moveTo>
                      <a:pt x="657" y="1283"/>
                    </a:moveTo>
                    <a:lnTo>
                      <a:pt x="516" y="1319"/>
                    </a:lnTo>
                    <a:lnTo>
                      <a:pt x="384" y="1347"/>
                    </a:lnTo>
                    <a:lnTo>
                      <a:pt x="245" y="1291"/>
                    </a:lnTo>
                    <a:lnTo>
                      <a:pt x="223" y="1249"/>
                    </a:lnTo>
                    <a:lnTo>
                      <a:pt x="279" y="1033"/>
                    </a:lnTo>
                    <a:lnTo>
                      <a:pt x="195" y="1033"/>
                    </a:lnTo>
                    <a:lnTo>
                      <a:pt x="195" y="941"/>
                    </a:lnTo>
                    <a:lnTo>
                      <a:pt x="77" y="886"/>
                    </a:lnTo>
                    <a:lnTo>
                      <a:pt x="0" y="927"/>
                    </a:lnTo>
                    <a:lnTo>
                      <a:pt x="112" y="663"/>
                    </a:lnTo>
                    <a:lnTo>
                      <a:pt x="42" y="656"/>
                    </a:lnTo>
                    <a:lnTo>
                      <a:pt x="209" y="398"/>
                    </a:lnTo>
                    <a:lnTo>
                      <a:pt x="231" y="217"/>
                    </a:lnTo>
                    <a:lnTo>
                      <a:pt x="419" y="196"/>
                    </a:lnTo>
                    <a:lnTo>
                      <a:pt x="474" y="133"/>
                    </a:lnTo>
                    <a:lnTo>
                      <a:pt x="544" y="71"/>
                    </a:lnTo>
                    <a:lnTo>
                      <a:pt x="558" y="113"/>
                    </a:lnTo>
                    <a:lnTo>
                      <a:pt x="607" y="113"/>
                    </a:lnTo>
                    <a:lnTo>
                      <a:pt x="614" y="57"/>
                    </a:lnTo>
                    <a:lnTo>
                      <a:pt x="691" y="50"/>
                    </a:lnTo>
                    <a:lnTo>
                      <a:pt x="719" y="0"/>
                    </a:lnTo>
                    <a:lnTo>
                      <a:pt x="782" y="43"/>
                    </a:lnTo>
                    <a:lnTo>
                      <a:pt x="852" y="14"/>
                    </a:lnTo>
                    <a:lnTo>
                      <a:pt x="936" y="63"/>
                    </a:lnTo>
                    <a:lnTo>
                      <a:pt x="1006" y="57"/>
                    </a:lnTo>
                    <a:lnTo>
                      <a:pt x="1047" y="169"/>
                    </a:lnTo>
                    <a:lnTo>
                      <a:pt x="1193" y="210"/>
                    </a:lnTo>
                    <a:lnTo>
                      <a:pt x="1277" y="273"/>
                    </a:lnTo>
                    <a:lnTo>
                      <a:pt x="1249" y="398"/>
                    </a:lnTo>
                    <a:lnTo>
                      <a:pt x="1145" y="509"/>
                    </a:lnTo>
                    <a:lnTo>
                      <a:pt x="1075" y="517"/>
                    </a:lnTo>
                    <a:lnTo>
                      <a:pt x="1033" y="607"/>
                    </a:lnTo>
                    <a:lnTo>
                      <a:pt x="1124" y="677"/>
                    </a:lnTo>
                    <a:lnTo>
                      <a:pt x="1187" y="837"/>
                    </a:lnTo>
                    <a:lnTo>
                      <a:pt x="1299" y="872"/>
                    </a:lnTo>
                    <a:lnTo>
                      <a:pt x="1347" y="830"/>
                    </a:lnTo>
                    <a:lnTo>
                      <a:pt x="1285" y="914"/>
                    </a:lnTo>
                    <a:lnTo>
                      <a:pt x="1124" y="963"/>
                    </a:lnTo>
                    <a:lnTo>
                      <a:pt x="838" y="1102"/>
                    </a:lnTo>
                    <a:lnTo>
                      <a:pt x="657" y="1283"/>
                    </a:lnTo>
                    <a:close/>
                  </a:path>
                </a:pathLst>
              </a:custGeom>
              <a:solidFill>
                <a:srgbClr val="9999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6" name="Freeform 264"/>
              <p:cNvSpPr>
                <a:spLocks/>
              </p:cNvSpPr>
              <p:nvPr/>
            </p:nvSpPr>
            <p:spPr bwMode="auto">
              <a:xfrm>
                <a:off x="3842" y="1492"/>
                <a:ext cx="673" cy="673"/>
              </a:xfrm>
              <a:custGeom>
                <a:avLst/>
                <a:gdLst/>
                <a:ahLst/>
                <a:cxnLst>
                  <a:cxn ang="0">
                    <a:pos x="656" y="1283"/>
                  </a:cxn>
                  <a:cxn ang="0">
                    <a:pos x="516" y="1318"/>
                  </a:cxn>
                  <a:cxn ang="0">
                    <a:pos x="383" y="1346"/>
                  </a:cxn>
                  <a:cxn ang="0">
                    <a:pos x="244" y="1290"/>
                  </a:cxn>
                  <a:cxn ang="0">
                    <a:pos x="223" y="1248"/>
                  </a:cxn>
                  <a:cxn ang="0">
                    <a:pos x="279" y="1033"/>
                  </a:cxn>
                  <a:cxn ang="0">
                    <a:pos x="196" y="1033"/>
                  </a:cxn>
                  <a:cxn ang="0">
                    <a:pos x="196" y="941"/>
                  </a:cxn>
                  <a:cxn ang="0">
                    <a:pos x="76" y="886"/>
                  </a:cxn>
                  <a:cxn ang="0">
                    <a:pos x="0" y="928"/>
                  </a:cxn>
                  <a:cxn ang="0">
                    <a:pos x="112" y="663"/>
                  </a:cxn>
                  <a:cxn ang="0">
                    <a:pos x="42" y="655"/>
                  </a:cxn>
                  <a:cxn ang="0">
                    <a:pos x="209" y="398"/>
                  </a:cxn>
                  <a:cxn ang="0">
                    <a:pos x="230" y="217"/>
                  </a:cxn>
                  <a:cxn ang="0">
                    <a:pos x="419" y="195"/>
                  </a:cxn>
                  <a:cxn ang="0">
                    <a:pos x="475" y="133"/>
                  </a:cxn>
                  <a:cxn ang="0">
                    <a:pos x="544" y="70"/>
                  </a:cxn>
                  <a:cxn ang="0">
                    <a:pos x="558" y="112"/>
                  </a:cxn>
                  <a:cxn ang="0">
                    <a:pos x="606" y="112"/>
                  </a:cxn>
                  <a:cxn ang="0">
                    <a:pos x="614" y="56"/>
                  </a:cxn>
                  <a:cxn ang="0">
                    <a:pos x="691" y="50"/>
                  </a:cxn>
                  <a:cxn ang="0">
                    <a:pos x="719" y="0"/>
                  </a:cxn>
                  <a:cxn ang="0">
                    <a:pos x="781" y="42"/>
                  </a:cxn>
                  <a:cxn ang="0">
                    <a:pos x="851" y="14"/>
                  </a:cxn>
                  <a:cxn ang="0">
                    <a:pos x="935" y="64"/>
                  </a:cxn>
                  <a:cxn ang="0">
                    <a:pos x="1005" y="56"/>
                  </a:cxn>
                  <a:cxn ang="0">
                    <a:pos x="1046" y="168"/>
                  </a:cxn>
                  <a:cxn ang="0">
                    <a:pos x="1193" y="209"/>
                  </a:cxn>
                  <a:cxn ang="0">
                    <a:pos x="1277" y="273"/>
                  </a:cxn>
                  <a:cxn ang="0">
                    <a:pos x="1249" y="398"/>
                  </a:cxn>
                  <a:cxn ang="0">
                    <a:pos x="1144" y="509"/>
                  </a:cxn>
                  <a:cxn ang="0">
                    <a:pos x="1074" y="516"/>
                  </a:cxn>
                  <a:cxn ang="0">
                    <a:pos x="1032" y="607"/>
                  </a:cxn>
                  <a:cxn ang="0">
                    <a:pos x="1124" y="677"/>
                  </a:cxn>
                  <a:cxn ang="0">
                    <a:pos x="1186" y="836"/>
                  </a:cxn>
                  <a:cxn ang="0">
                    <a:pos x="1298" y="872"/>
                  </a:cxn>
                  <a:cxn ang="0">
                    <a:pos x="1347" y="830"/>
                  </a:cxn>
                  <a:cxn ang="0">
                    <a:pos x="1284" y="914"/>
                  </a:cxn>
                  <a:cxn ang="0">
                    <a:pos x="1124" y="963"/>
                  </a:cxn>
                  <a:cxn ang="0">
                    <a:pos x="837" y="1102"/>
                  </a:cxn>
                  <a:cxn ang="0">
                    <a:pos x="656" y="1283"/>
                  </a:cxn>
                </a:cxnLst>
                <a:rect l="0" t="0" r="r" b="b"/>
                <a:pathLst>
                  <a:path w="1347" h="1346">
                    <a:moveTo>
                      <a:pt x="656" y="1283"/>
                    </a:moveTo>
                    <a:lnTo>
                      <a:pt x="516" y="1318"/>
                    </a:lnTo>
                    <a:lnTo>
                      <a:pt x="383" y="1346"/>
                    </a:lnTo>
                    <a:lnTo>
                      <a:pt x="244" y="1290"/>
                    </a:lnTo>
                    <a:lnTo>
                      <a:pt x="223" y="1248"/>
                    </a:lnTo>
                    <a:lnTo>
                      <a:pt x="279" y="1033"/>
                    </a:lnTo>
                    <a:lnTo>
                      <a:pt x="196" y="1033"/>
                    </a:lnTo>
                    <a:lnTo>
                      <a:pt x="196" y="941"/>
                    </a:lnTo>
                    <a:lnTo>
                      <a:pt x="76" y="886"/>
                    </a:lnTo>
                    <a:lnTo>
                      <a:pt x="0" y="928"/>
                    </a:lnTo>
                    <a:lnTo>
                      <a:pt x="112" y="663"/>
                    </a:lnTo>
                    <a:lnTo>
                      <a:pt x="42" y="655"/>
                    </a:lnTo>
                    <a:lnTo>
                      <a:pt x="209" y="398"/>
                    </a:lnTo>
                    <a:lnTo>
                      <a:pt x="230" y="217"/>
                    </a:lnTo>
                    <a:lnTo>
                      <a:pt x="419" y="195"/>
                    </a:lnTo>
                    <a:lnTo>
                      <a:pt x="475" y="133"/>
                    </a:lnTo>
                    <a:lnTo>
                      <a:pt x="544" y="70"/>
                    </a:lnTo>
                    <a:lnTo>
                      <a:pt x="558" y="112"/>
                    </a:lnTo>
                    <a:lnTo>
                      <a:pt x="606" y="112"/>
                    </a:lnTo>
                    <a:lnTo>
                      <a:pt x="614" y="56"/>
                    </a:lnTo>
                    <a:lnTo>
                      <a:pt x="691" y="50"/>
                    </a:lnTo>
                    <a:lnTo>
                      <a:pt x="719" y="0"/>
                    </a:lnTo>
                    <a:lnTo>
                      <a:pt x="781" y="42"/>
                    </a:lnTo>
                    <a:lnTo>
                      <a:pt x="851" y="14"/>
                    </a:lnTo>
                    <a:lnTo>
                      <a:pt x="935" y="64"/>
                    </a:lnTo>
                    <a:lnTo>
                      <a:pt x="1005" y="56"/>
                    </a:lnTo>
                    <a:lnTo>
                      <a:pt x="1046" y="168"/>
                    </a:lnTo>
                    <a:lnTo>
                      <a:pt x="1193" y="209"/>
                    </a:lnTo>
                    <a:lnTo>
                      <a:pt x="1277" y="273"/>
                    </a:lnTo>
                    <a:lnTo>
                      <a:pt x="1249" y="398"/>
                    </a:lnTo>
                    <a:lnTo>
                      <a:pt x="1144" y="509"/>
                    </a:lnTo>
                    <a:lnTo>
                      <a:pt x="1074" y="516"/>
                    </a:lnTo>
                    <a:lnTo>
                      <a:pt x="1032" y="607"/>
                    </a:lnTo>
                    <a:lnTo>
                      <a:pt x="1124" y="677"/>
                    </a:lnTo>
                    <a:lnTo>
                      <a:pt x="1186" y="836"/>
                    </a:lnTo>
                    <a:lnTo>
                      <a:pt x="1298" y="872"/>
                    </a:lnTo>
                    <a:lnTo>
                      <a:pt x="1347" y="830"/>
                    </a:lnTo>
                    <a:lnTo>
                      <a:pt x="1284" y="914"/>
                    </a:lnTo>
                    <a:lnTo>
                      <a:pt x="1124" y="963"/>
                    </a:lnTo>
                    <a:lnTo>
                      <a:pt x="837" y="1102"/>
                    </a:lnTo>
                    <a:lnTo>
                      <a:pt x="656" y="1283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7" name="Freeform 265"/>
              <p:cNvSpPr>
                <a:spLocks/>
              </p:cNvSpPr>
              <p:nvPr/>
            </p:nvSpPr>
            <p:spPr bwMode="auto">
              <a:xfrm>
                <a:off x="3071" y="3193"/>
                <a:ext cx="606" cy="784"/>
              </a:xfrm>
              <a:custGeom>
                <a:avLst/>
                <a:gdLst/>
                <a:ahLst/>
                <a:cxnLst>
                  <a:cxn ang="0">
                    <a:pos x="21" y="1171"/>
                  </a:cxn>
                  <a:cxn ang="0">
                    <a:pos x="0" y="1122"/>
                  </a:cxn>
                  <a:cxn ang="0">
                    <a:pos x="48" y="1080"/>
                  </a:cxn>
                  <a:cxn ang="0">
                    <a:pos x="70" y="1094"/>
                  </a:cxn>
                  <a:cxn ang="0">
                    <a:pos x="258" y="823"/>
                  </a:cxn>
                  <a:cxn ang="0">
                    <a:pos x="265" y="725"/>
                  </a:cxn>
                  <a:cxn ang="0">
                    <a:pos x="349" y="684"/>
                  </a:cxn>
                  <a:cxn ang="0">
                    <a:pos x="327" y="642"/>
                  </a:cxn>
                  <a:cxn ang="0">
                    <a:pos x="510" y="578"/>
                  </a:cxn>
                  <a:cxn ang="0">
                    <a:pos x="474" y="516"/>
                  </a:cxn>
                  <a:cxn ang="0">
                    <a:pos x="510" y="474"/>
                  </a:cxn>
                  <a:cxn ang="0">
                    <a:pos x="482" y="391"/>
                  </a:cxn>
                  <a:cxn ang="0">
                    <a:pos x="530" y="405"/>
                  </a:cxn>
                  <a:cxn ang="0">
                    <a:pos x="614" y="342"/>
                  </a:cxn>
                  <a:cxn ang="0">
                    <a:pos x="677" y="425"/>
                  </a:cxn>
                  <a:cxn ang="0">
                    <a:pos x="684" y="321"/>
                  </a:cxn>
                  <a:cxn ang="0">
                    <a:pos x="761" y="230"/>
                  </a:cxn>
                  <a:cxn ang="0">
                    <a:pos x="781" y="111"/>
                  </a:cxn>
                  <a:cxn ang="0">
                    <a:pos x="761" y="27"/>
                  </a:cxn>
                  <a:cxn ang="0">
                    <a:pos x="795" y="0"/>
                  </a:cxn>
                  <a:cxn ang="0">
                    <a:pos x="809" y="49"/>
                  </a:cxn>
                  <a:cxn ang="0">
                    <a:pos x="900" y="55"/>
                  </a:cxn>
                  <a:cxn ang="0">
                    <a:pos x="977" y="125"/>
                  </a:cxn>
                  <a:cxn ang="0">
                    <a:pos x="1026" y="188"/>
                  </a:cxn>
                  <a:cxn ang="0">
                    <a:pos x="1005" y="342"/>
                  </a:cxn>
                  <a:cxn ang="0">
                    <a:pos x="1046" y="349"/>
                  </a:cxn>
                  <a:cxn ang="0">
                    <a:pos x="1110" y="433"/>
                  </a:cxn>
                  <a:cxn ang="0">
                    <a:pos x="1179" y="447"/>
                  </a:cxn>
                  <a:cxn ang="0">
                    <a:pos x="1214" y="474"/>
                  </a:cxn>
                  <a:cxn ang="0">
                    <a:pos x="1124" y="600"/>
                  </a:cxn>
                  <a:cxn ang="0">
                    <a:pos x="1054" y="537"/>
                  </a:cxn>
                  <a:cxn ang="0">
                    <a:pos x="1012" y="439"/>
                  </a:cxn>
                  <a:cxn ang="0">
                    <a:pos x="956" y="461"/>
                  </a:cxn>
                  <a:cxn ang="0">
                    <a:pos x="886" y="439"/>
                  </a:cxn>
                  <a:cxn ang="0">
                    <a:pos x="859" y="453"/>
                  </a:cxn>
                  <a:cxn ang="0">
                    <a:pos x="831" y="509"/>
                  </a:cxn>
                  <a:cxn ang="0">
                    <a:pos x="900" y="586"/>
                  </a:cxn>
                  <a:cxn ang="0">
                    <a:pos x="886" y="656"/>
                  </a:cxn>
                  <a:cxn ang="0">
                    <a:pos x="837" y="732"/>
                  </a:cxn>
                  <a:cxn ang="0">
                    <a:pos x="781" y="753"/>
                  </a:cxn>
                  <a:cxn ang="0">
                    <a:pos x="761" y="801"/>
                  </a:cxn>
                  <a:cxn ang="0">
                    <a:pos x="726" y="857"/>
                  </a:cxn>
                  <a:cxn ang="0">
                    <a:pos x="803" y="927"/>
                  </a:cxn>
                  <a:cxn ang="0">
                    <a:pos x="775" y="969"/>
                  </a:cxn>
                  <a:cxn ang="0">
                    <a:pos x="775" y="1094"/>
                  </a:cxn>
                  <a:cxn ang="0">
                    <a:pos x="753" y="1185"/>
                  </a:cxn>
                  <a:cxn ang="0">
                    <a:pos x="705" y="1262"/>
                  </a:cxn>
                  <a:cxn ang="0">
                    <a:pos x="684" y="1276"/>
                  </a:cxn>
                  <a:cxn ang="0">
                    <a:pos x="642" y="1276"/>
                  </a:cxn>
                  <a:cxn ang="0">
                    <a:pos x="377" y="1534"/>
                  </a:cxn>
                  <a:cxn ang="0">
                    <a:pos x="363" y="1569"/>
                  </a:cxn>
                  <a:cxn ang="0">
                    <a:pos x="327" y="1548"/>
                  </a:cxn>
                  <a:cxn ang="0">
                    <a:pos x="209" y="1478"/>
                  </a:cxn>
                  <a:cxn ang="0">
                    <a:pos x="237" y="1388"/>
                  </a:cxn>
                  <a:cxn ang="0">
                    <a:pos x="181" y="1346"/>
                  </a:cxn>
                  <a:cxn ang="0">
                    <a:pos x="195" y="1283"/>
                  </a:cxn>
                  <a:cxn ang="0">
                    <a:pos x="21" y="1171"/>
                  </a:cxn>
                </a:cxnLst>
                <a:rect l="0" t="0" r="r" b="b"/>
                <a:pathLst>
                  <a:path w="1214" h="1569">
                    <a:moveTo>
                      <a:pt x="21" y="1171"/>
                    </a:moveTo>
                    <a:lnTo>
                      <a:pt x="0" y="1122"/>
                    </a:lnTo>
                    <a:lnTo>
                      <a:pt x="48" y="1080"/>
                    </a:lnTo>
                    <a:lnTo>
                      <a:pt x="70" y="1094"/>
                    </a:lnTo>
                    <a:lnTo>
                      <a:pt x="258" y="823"/>
                    </a:lnTo>
                    <a:lnTo>
                      <a:pt x="265" y="725"/>
                    </a:lnTo>
                    <a:lnTo>
                      <a:pt x="349" y="684"/>
                    </a:lnTo>
                    <a:lnTo>
                      <a:pt x="327" y="642"/>
                    </a:lnTo>
                    <a:lnTo>
                      <a:pt x="510" y="578"/>
                    </a:lnTo>
                    <a:lnTo>
                      <a:pt x="474" y="516"/>
                    </a:lnTo>
                    <a:lnTo>
                      <a:pt x="510" y="474"/>
                    </a:lnTo>
                    <a:lnTo>
                      <a:pt x="482" y="391"/>
                    </a:lnTo>
                    <a:lnTo>
                      <a:pt x="530" y="405"/>
                    </a:lnTo>
                    <a:lnTo>
                      <a:pt x="614" y="342"/>
                    </a:lnTo>
                    <a:lnTo>
                      <a:pt x="677" y="425"/>
                    </a:lnTo>
                    <a:lnTo>
                      <a:pt x="684" y="321"/>
                    </a:lnTo>
                    <a:lnTo>
                      <a:pt x="761" y="230"/>
                    </a:lnTo>
                    <a:lnTo>
                      <a:pt x="781" y="111"/>
                    </a:lnTo>
                    <a:lnTo>
                      <a:pt x="761" y="27"/>
                    </a:lnTo>
                    <a:lnTo>
                      <a:pt x="795" y="0"/>
                    </a:lnTo>
                    <a:lnTo>
                      <a:pt x="809" y="49"/>
                    </a:lnTo>
                    <a:lnTo>
                      <a:pt x="900" y="55"/>
                    </a:lnTo>
                    <a:lnTo>
                      <a:pt x="977" y="125"/>
                    </a:lnTo>
                    <a:lnTo>
                      <a:pt x="1026" y="188"/>
                    </a:lnTo>
                    <a:lnTo>
                      <a:pt x="1005" y="342"/>
                    </a:lnTo>
                    <a:lnTo>
                      <a:pt x="1046" y="349"/>
                    </a:lnTo>
                    <a:lnTo>
                      <a:pt x="1110" y="433"/>
                    </a:lnTo>
                    <a:lnTo>
                      <a:pt x="1179" y="447"/>
                    </a:lnTo>
                    <a:lnTo>
                      <a:pt x="1214" y="474"/>
                    </a:lnTo>
                    <a:lnTo>
                      <a:pt x="1124" y="600"/>
                    </a:lnTo>
                    <a:lnTo>
                      <a:pt x="1054" y="537"/>
                    </a:lnTo>
                    <a:lnTo>
                      <a:pt x="1012" y="439"/>
                    </a:lnTo>
                    <a:lnTo>
                      <a:pt x="956" y="461"/>
                    </a:lnTo>
                    <a:lnTo>
                      <a:pt x="886" y="439"/>
                    </a:lnTo>
                    <a:lnTo>
                      <a:pt x="859" y="453"/>
                    </a:lnTo>
                    <a:lnTo>
                      <a:pt x="831" y="509"/>
                    </a:lnTo>
                    <a:lnTo>
                      <a:pt x="900" y="586"/>
                    </a:lnTo>
                    <a:lnTo>
                      <a:pt x="886" y="656"/>
                    </a:lnTo>
                    <a:lnTo>
                      <a:pt x="837" y="732"/>
                    </a:lnTo>
                    <a:lnTo>
                      <a:pt x="781" y="753"/>
                    </a:lnTo>
                    <a:lnTo>
                      <a:pt x="761" y="801"/>
                    </a:lnTo>
                    <a:lnTo>
                      <a:pt x="726" y="857"/>
                    </a:lnTo>
                    <a:lnTo>
                      <a:pt x="803" y="927"/>
                    </a:lnTo>
                    <a:lnTo>
                      <a:pt x="775" y="969"/>
                    </a:lnTo>
                    <a:lnTo>
                      <a:pt x="775" y="1094"/>
                    </a:lnTo>
                    <a:lnTo>
                      <a:pt x="753" y="1185"/>
                    </a:lnTo>
                    <a:lnTo>
                      <a:pt x="705" y="1262"/>
                    </a:lnTo>
                    <a:lnTo>
                      <a:pt x="684" y="1276"/>
                    </a:lnTo>
                    <a:lnTo>
                      <a:pt x="642" y="1276"/>
                    </a:lnTo>
                    <a:lnTo>
                      <a:pt x="377" y="1534"/>
                    </a:lnTo>
                    <a:lnTo>
                      <a:pt x="363" y="1569"/>
                    </a:lnTo>
                    <a:lnTo>
                      <a:pt x="327" y="1548"/>
                    </a:lnTo>
                    <a:lnTo>
                      <a:pt x="209" y="1478"/>
                    </a:lnTo>
                    <a:lnTo>
                      <a:pt x="237" y="1388"/>
                    </a:lnTo>
                    <a:lnTo>
                      <a:pt x="181" y="1346"/>
                    </a:lnTo>
                    <a:lnTo>
                      <a:pt x="195" y="1283"/>
                    </a:lnTo>
                    <a:lnTo>
                      <a:pt x="21" y="1171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8" name="Freeform 266"/>
              <p:cNvSpPr>
                <a:spLocks/>
              </p:cNvSpPr>
              <p:nvPr/>
            </p:nvSpPr>
            <p:spPr bwMode="auto">
              <a:xfrm>
                <a:off x="3071" y="3193"/>
                <a:ext cx="607" cy="784"/>
              </a:xfrm>
              <a:custGeom>
                <a:avLst/>
                <a:gdLst/>
                <a:ahLst/>
                <a:cxnLst>
                  <a:cxn ang="0">
                    <a:pos x="22" y="1170"/>
                  </a:cxn>
                  <a:cxn ang="0">
                    <a:pos x="0" y="1122"/>
                  </a:cxn>
                  <a:cxn ang="0">
                    <a:pos x="50" y="1080"/>
                  </a:cxn>
                  <a:cxn ang="0">
                    <a:pos x="70" y="1094"/>
                  </a:cxn>
                  <a:cxn ang="0">
                    <a:pos x="259" y="822"/>
                  </a:cxn>
                  <a:cxn ang="0">
                    <a:pos x="265" y="724"/>
                  </a:cxn>
                  <a:cxn ang="0">
                    <a:pos x="350" y="683"/>
                  </a:cxn>
                  <a:cxn ang="0">
                    <a:pos x="329" y="641"/>
                  </a:cxn>
                  <a:cxn ang="0">
                    <a:pos x="510" y="579"/>
                  </a:cxn>
                  <a:cxn ang="0">
                    <a:pos x="476" y="515"/>
                  </a:cxn>
                  <a:cxn ang="0">
                    <a:pos x="510" y="473"/>
                  </a:cxn>
                  <a:cxn ang="0">
                    <a:pos x="482" y="390"/>
                  </a:cxn>
                  <a:cxn ang="0">
                    <a:pos x="531" y="404"/>
                  </a:cxn>
                  <a:cxn ang="0">
                    <a:pos x="615" y="342"/>
                  </a:cxn>
                  <a:cxn ang="0">
                    <a:pos x="677" y="425"/>
                  </a:cxn>
                  <a:cxn ang="0">
                    <a:pos x="685" y="320"/>
                  </a:cxn>
                  <a:cxn ang="0">
                    <a:pos x="761" y="229"/>
                  </a:cxn>
                  <a:cxn ang="0">
                    <a:pos x="782" y="111"/>
                  </a:cxn>
                  <a:cxn ang="0">
                    <a:pos x="761" y="28"/>
                  </a:cxn>
                  <a:cxn ang="0">
                    <a:pos x="796" y="0"/>
                  </a:cxn>
                  <a:cxn ang="0">
                    <a:pos x="810" y="48"/>
                  </a:cxn>
                  <a:cxn ang="0">
                    <a:pos x="900" y="55"/>
                  </a:cxn>
                  <a:cxn ang="0">
                    <a:pos x="978" y="125"/>
                  </a:cxn>
                  <a:cxn ang="0">
                    <a:pos x="1026" y="187"/>
                  </a:cxn>
                  <a:cxn ang="0">
                    <a:pos x="1006" y="342"/>
                  </a:cxn>
                  <a:cxn ang="0">
                    <a:pos x="1047" y="348"/>
                  </a:cxn>
                  <a:cxn ang="0">
                    <a:pos x="1110" y="432"/>
                  </a:cxn>
                  <a:cxn ang="0">
                    <a:pos x="1179" y="446"/>
                  </a:cxn>
                  <a:cxn ang="0">
                    <a:pos x="1215" y="473"/>
                  </a:cxn>
                  <a:cxn ang="0">
                    <a:pos x="1124" y="599"/>
                  </a:cxn>
                  <a:cxn ang="0">
                    <a:pos x="1054" y="537"/>
                  </a:cxn>
                  <a:cxn ang="0">
                    <a:pos x="1012" y="439"/>
                  </a:cxn>
                  <a:cxn ang="0">
                    <a:pos x="956" y="460"/>
                  </a:cxn>
                  <a:cxn ang="0">
                    <a:pos x="886" y="439"/>
                  </a:cxn>
                  <a:cxn ang="0">
                    <a:pos x="859" y="453"/>
                  </a:cxn>
                  <a:cxn ang="0">
                    <a:pos x="831" y="509"/>
                  </a:cxn>
                  <a:cxn ang="0">
                    <a:pos x="900" y="585"/>
                  </a:cxn>
                  <a:cxn ang="0">
                    <a:pos x="886" y="655"/>
                  </a:cxn>
                  <a:cxn ang="0">
                    <a:pos x="838" y="732"/>
                  </a:cxn>
                  <a:cxn ang="0">
                    <a:pos x="782" y="752"/>
                  </a:cxn>
                  <a:cxn ang="0">
                    <a:pos x="761" y="802"/>
                  </a:cxn>
                  <a:cxn ang="0">
                    <a:pos x="727" y="857"/>
                  </a:cxn>
                  <a:cxn ang="0">
                    <a:pos x="803" y="927"/>
                  </a:cxn>
                  <a:cxn ang="0">
                    <a:pos x="775" y="969"/>
                  </a:cxn>
                  <a:cxn ang="0">
                    <a:pos x="775" y="1094"/>
                  </a:cxn>
                  <a:cxn ang="0">
                    <a:pos x="755" y="1184"/>
                  </a:cxn>
                  <a:cxn ang="0">
                    <a:pos x="705" y="1261"/>
                  </a:cxn>
                  <a:cxn ang="0">
                    <a:pos x="685" y="1275"/>
                  </a:cxn>
                  <a:cxn ang="0">
                    <a:pos x="643" y="1275"/>
                  </a:cxn>
                  <a:cxn ang="0">
                    <a:pos x="378" y="1534"/>
                  </a:cxn>
                  <a:cxn ang="0">
                    <a:pos x="364" y="1568"/>
                  </a:cxn>
                  <a:cxn ang="0">
                    <a:pos x="329" y="1548"/>
                  </a:cxn>
                  <a:cxn ang="0">
                    <a:pos x="209" y="1478"/>
                  </a:cxn>
                  <a:cxn ang="0">
                    <a:pos x="237" y="1387"/>
                  </a:cxn>
                  <a:cxn ang="0">
                    <a:pos x="181" y="1345"/>
                  </a:cxn>
                  <a:cxn ang="0">
                    <a:pos x="195" y="1283"/>
                  </a:cxn>
                  <a:cxn ang="0">
                    <a:pos x="22" y="1170"/>
                  </a:cxn>
                </a:cxnLst>
                <a:rect l="0" t="0" r="r" b="b"/>
                <a:pathLst>
                  <a:path w="1215" h="1568">
                    <a:moveTo>
                      <a:pt x="22" y="1170"/>
                    </a:moveTo>
                    <a:lnTo>
                      <a:pt x="0" y="1122"/>
                    </a:lnTo>
                    <a:lnTo>
                      <a:pt x="50" y="1080"/>
                    </a:lnTo>
                    <a:lnTo>
                      <a:pt x="70" y="1094"/>
                    </a:lnTo>
                    <a:lnTo>
                      <a:pt x="259" y="822"/>
                    </a:lnTo>
                    <a:lnTo>
                      <a:pt x="265" y="724"/>
                    </a:lnTo>
                    <a:lnTo>
                      <a:pt x="350" y="683"/>
                    </a:lnTo>
                    <a:lnTo>
                      <a:pt x="329" y="641"/>
                    </a:lnTo>
                    <a:lnTo>
                      <a:pt x="510" y="579"/>
                    </a:lnTo>
                    <a:lnTo>
                      <a:pt x="476" y="515"/>
                    </a:lnTo>
                    <a:lnTo>
                      <a:pt x="510" y="473"/>
                    </a:lnTo>
                    <a:lnTo>
                      <a:pt x="482" y="390"/>
                    </a:lnTo>
                    <a:lnTo>
                      <a:pt x="531" y="404"/>
                    </a:lnTo>
                    <a:lnTo>
                      <a:pt x="615" y="342"/>
                    </a:lnTo>
                    <a:lnTo>
                      <a:pt x="677" y="425"/>
                    </a:lnTo>
                    <a:lnTo>
                      <a:pt x="685" y="320"/>
                    </a:lnTo>
                    <a:lnTo>
                      <a:pt x="761" y="229"/>
                    </a:lnTo>
                    <a:lnTo>
                      <a:pt x="782" y="111"/>
                    </a:lnTo>
                    <a:lnTo>
                      <a:pt x="761" y="28"/>
                    </a:lnTo>
                    <a:lnTo>
                      <a:pt x="796" y="0"/>
                    </a:lnTo>
                    <a:lnTo>
                      <a:pt x="810" y="48"/>
                    </a:lnTo>
                    <a:lnTo>
                      <a:pt x="900" y="55"/>
                    </a:lnTo>
                    <a:lnTo>
                      <a:pt x="978" y="125"/>
                    </a:lnTo>
                    <a:lnTo>
                      <a:pt x="1026" y="187"/>
                    </a:lnTo>
                    <a:lnTo>
                      <a:pt x="1006" y="342"/>
                    </a:lnTo>
                    <a:lnTo>
                      <a:pt x="1047" y="348"/>
                    </a:lnTo>
                    <a:lnTo>
                      <a:pt x="1110" y="432"/>
                    </a:lnTo>
                    <a:lnTo>
                      <a:pt x="1179" y="446"/>
                    </a:lnTo>
                    <a:lnTo>
                      <a:pt x="1215" y="473"/>
                    </a:lnTo>
                    <a:lnTo>
                      <a:pt x="1124" y="599"/>
                    </a:lnTo>
                    <a:lnTo>
                      <a:pt x="1054" y="537"/>
                    </a:lnTo>
                    <a:lnTo>
                      <a:pt x="1012" y="439"/>
                    </a:lnTo>
                    <a:lnTo>
                      <a:pt x="956" y="460"/>
                    </a:lnTo>
                    <a:lnTo>
                      <a:pt x="886" y="439"/>
                    </a:lnTo>
                    <a:lnTo>
                      <a:pt x="859" y="453"/>
                    </a:lnTo>
                    <a:lnTo>
                      <a:pt x="831" y="509"/>
                    </a:lnTo>
                    <a:lnTo>
                      <a:pt x="900" y="585"/>
                    </a:lnTo>
                    <a:lnTo>
                      <a:pt x="886" y="655"/>
                    </a:lnTo>
                    <a:lnTo>
                      <a:pt x="838" y="732"/>
                    </a:lnTo>
                    <a:lnTo>
                      <a:pt x="782" y="752"/>
                    </a:lnTo>
                    <a:lnTo>
                      <a:pt x="761" y="802"/>
                    </a:lnTo>
                    <a:lnTo>
                      <a:pt x="727" y="857"/>
                    </a:lnTo>
                    <a:lnTo>
                      <a:pt x="803" y="927"/>
                    </a:lnTo>
                    <a:lnTo>
                      <a:pt x="775" y="969"/>
                    </a:lnTo>
                    <a:lnTo>
                      <a:pt x="775" y="1094"/>
                    </a:lnTo>
                    <a:lnTo>
                      <a:pt x="755" y="1184"/>
                    </a:lnTo>
                    <a:lnTo>
                      <a:pt x="705" y="1261"/>
                    </a:lnTo>
                    <a:lnTo>
                      <a:pt x="685" y="1275"/>
                    </a:lnTo>
                    <a:lnTo>
                      <a:pt x="643" y="1275"/>
                    </a:lnTo>
                    <a:lnTo>
                      <a:pt x="378" y="1534"/>
                    </a:lnTo>
                    <a:lnTo>
                      <a:pt x="364" y="1568"/>
                    </a:lnTo>
                    <a:lnTo>
                      <a:pt x="329" y="1548"/>
                    </a:lnTo>
                    <a:lnTo>
                      <a:pt x="209" y="1478"/>
                    </a:lnTo>
                    <a:lnTo>
                      <a:pt x="237" y="1387"/>
                    </a:lnTo>
                    <a:lnTo>
                      <a:pt x="181" y="1345"/>
                    </a:lnTo>
                    <a:lnTo>
                      <a:pt x="195" y="1283"/>
                    </a:lnTo>
                    <a:lnTo>
                      <a:pt x="22" y="1170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9" name="Freeform 267"/>
              <p:cNvSpPr>
                <a:spLocks noEditPoints="1"/>
              </p:cNvSpPr>
              <p:nvPr/>
            </p:nvSpPr>
            <p:spPr bwMode="auto">
              <a:xfrm>
                <a:off x="2139" y="3500"/>
                <a:ext cx="1095" cy="543"/>
              </a:xfrm>
              <a:custGeom>
                <a:avLst/>
                <a:gdLst/>
                <a:ahLst/>
                <a:cxnLst>
                  <a:cxn ang="0">
                    <a:pos x="852" y="683"/>
                  </a:cxn>
                  <a:cxn ang="0">
                    <a:pos x="663" y="578"/>
                  </a:cxn>
                  <a:cxn ang="0">
                    <a:pos x="1075" y="578"/>
                  </a:cxn>
                  <a:cxn ang="0">
                    <a:pos x="1249" y="502"/>
                  </a:cxn>
                  <a:cxn ang="0">
                    <a:pos x="1494" y="522"/>
                  </a:cxn>
                  <a:cxn ang="0">
                    <a:pos x="1410" y="355"/>
                  </a:cxn>
                  <a:cxn ang="0">
                    <a:pos x="1285" y="299"/>
                  </a:cxn>
                  <a:cxn ang="0">
                    <a:pos x="1152" y="383"/>
                  </a:cxn>
                  <a:cxn ang="0">
                    <a:pos x="908" y="313"/>
                  </a:cxn>
                  <a:cxn ang="0">
                    <a:pos x="727" y="265"/>
                  </a:cxn>
                  <a:cxn ang="0">
                    <a:pos x="545" y="209"/>
                  </a:cxn>
                  <a:cxn ang="0">
                    <a:pos x="559" y="56"/>
                  </a:cxn>
                  <a:cxn ang="0">
                    <a:pos x="649" y="6"/>
                  </a:cxn>
                  <a:cxn ang="0">
                    <a:pos x="705" y="42"/>
                  </a:cxn>
                  <a:cxn ang="0">
                    <a:pos x="1249" y="223"/>
                  </a:cxn>
                  <a:cxn ang="0">
                    <a:pos x="1669" y="438"/>
                  </a:cxn>
                  <a:cxn ang="0">
                    <a:pos x="1885" y="557"/>
                  </a:cxn>
                  <a:cxn ang="0">
                    <a:pos x="2045" y="732"/>
                  </a:cxn>
                  <a:cxn ang="0">
                    <a:pos x="2073" y="864"/>
                  </a:cxn>
                  <a:cxn ang="0">
                    <a:pos x="2094" y="969"/>
                  </a:cxn>
                  <a:cxn ang="0">
                    <a:pos x="2032" y="1073"/>
                  </a:cxn>
                  <a:cxn ang="0">
                    <a:pos x="1962" y="961"/>
                  </a:cxn>
                  <a:cxn ang="0">
                    <a:pos x="1822" y="934"/>
                  </a:cxn>
                  <a:cxn ang="0">
                    <a:pos x="1536" y="955"/>
                  </a:cxn>
                  <a:cxn ang="0">
                    <a:pos x="1320" y="913"/>
                  </a:cxn>
                  <a:cxn ang="0">
                    <a:pos x="434" y="578"/>
                  </a:cxn>
                  <a:cxn ang="0">
                    <a:pos x="350" y="746"/>
                  </a:cxn>
                  <a:cxn ang="0">
                    <a:pos x="0" y="662"/>
                  </a:cxn>
                  <a:cxn ang="0">
                    <a:pos x="161" y="474"/>
                  </a:cxn>
                  <a:cxn ang="0">
                    <a:pos x="196" y="376"/>
                  </a:cxn>
                  <a:cxn ang="0">
                    <a:pos x="209" y="132"/>
                  </a:cxn>
                  <a:cxn ang="0">
                    <a:pos x="503" y="271"/>
                  </a:cxn>
                </a:cxnLst>
                <a:rect l="0" t="0" r="r" b="b"/>
                <a:pathLst>
                  <a:path w="2191" h="1087">
                    <a:moveTo>
                      <a:pt x="1320" y="913"/>
                    </a:moveTo>
                    <a:lnTo>
                      <a:pt x="852" y="683"/>
                    </a:lnTo>
                    <a:lnTo>
                      <a:pt x="545" y="655"/>
                    </a:lnTo>
                    <a:lnTo>
                      <a:pt x="663" y="578"/>
                    </a:lnTo>
                    <a:lnTo>
                      <a:pt x="782" y="543"/>
                    </a:lnTo>
                    <a:lnTo>
                      <a:pt x="1075" y="578"/>
                    </a:lnTo>
                    <a:lnTo>
                      <a:pt x="1103" y="508"/>
                    </a:lnTo>
                    <a:lnTo>
                      <a:pt x="1249" y="502"/>
                    </a:lnTo>
                    <a:lnTo>
                      <a:pt x="1320" y="424"/>
                    </a:lnTo>
                    <a:lnTo>
                      <a:pt x="1494" y="522"/>
                    </a:lnTo>
                    <a:lnTo>
                      <a:pt x="1557" y="390"/>
                    </a:lnTo>
                    <a:lnTo>
                      <a:pt x="1410" y="355"/>
                    </a:lnTo>
                    <a:lnTo>
                      <a:pt x="1410" y="271"/>
                    </a:lnTo>
                    <a:lnTo>
                      <a:pt x="1285" y="299"/>
                    </a:lnTo>
                    <a:lnTo>
                      <a:pt x="1271" y="348"/>
                    </a:lnTo>
                    <a:lnTo>
                      <a:pt x="1152" y="383"/>
                    </a:lnTo>
                    <a:lnTo>
                      <a:pt x="1131" y="327"/>
                    </a:lnTo>
                    <a:lnTo>
                      <a:pt x="908" y="313"/>
                    </a:lnTo>
                    <a:lnTo>
                      <a:pt x="810" y="271"/>
                    </a:lnTo>
                    <a:lnTo>
                      <a:pt x="727" y="265"/>
                    </a:lnTo>
                    <a:lnTo>
                      <a:pt x="691" y="313"/>
                    </a:lnTo>
                    <a:lnTo>
                      <a:pt x="545" y="209"/>
                    </a:lnTo>
                    <a:lnTo>
                      <a:pt x="496" y="160"/>
                    </a:lnTo>
                    <a:lnTo>
                      <a:pt x="559" y="56"/>
                    </a:lnTo>
                    <a:lnTo>
                      <a:pt x="594" y="62"/>
                    </a:lnTo>
                    <a:lnTo>
                      <a:pt x="649" y="6"/>
                    </a:lnTo>
                    <a:lnTo>
                      <a:pt x="705" y="14"/>
                    </a:lnTo>
                    <a:lnTo>
                      <a:pt x="705" y="42"/>
                    </a:lnTo>
                    <a:lnTo>
                      <a:pt x="1103" y="0"/>
                    </a:lnTo>
                    <a:lnTo>
                      <a:pt x="1249" y="223"/>
                    </a:lnTo>
                    <a:lnTo>
                      <a:pt x="1404" y="209"/>
                    </a:lnTo>
                    <a:lnTo>
                      <a:pt x="1669" y="438"/>
                    </a:lnTo>
                    <a:lnTo>
                      <a:pt x="1850" y="578"/>
                    </a:lnTo>
                    <a:lnTo>
                      <a:pt x="1885" y="557"/>
                    </a:lnTo>
                    <a:lnTo>
                      <a:pt x="2059" y="669"/>
                    </a:lnTo>
                    <a:lnTo>
                      <a:pt x="2045" y="732"/>
                    </a:lnTo>
                    <a:lnTo>
                      <a:pt x="2101" y="774"/>
                    </a:lnTo>
                    <a:lnTo>
                      <a:pt x="2073" y="864"/>
                    </a:lnTo>
                    <a:lnTo>
                      <a:pt x="2191" y="934"/>
                    </a:lnTo>
                    <a:lnTo>
                      <a:pt x="2094" y="969"/>
                    </a:lnTo>
                    <a:lnTo>
                      <a:pt x="2094" y="1087"/>
                    </a:lnTo>
                    <a:lnTo>
                      <a:pt x="2032" y="1073"/>
                    </a:lnTo>
                    <a:lnTo>
                      <a:pt x="2024" y="989"/>
                    </a:lnTo>
                    <a:lnTo>
                      <a:pt x="1962" y="961"/>
                    </a:lnTo>
                    <a:lnTo>
                      <a:pt x="1912" y="983"/>
                    </a:lnTo>
                    <a:lnTo>
                      <a:pt x="1822" y="934"/>
                    </a:lnTo>
                    <a:lnTo>
                      <a:pt x="1725" y="1073"/>
                    </a:lnTo>
                    <a:lnTo>
                      <a:pt x="1536" y="955"/>
                    </a:lnTo>
                    <a:lnTo>
                      <a:pt x="1487" y="983"/>
                    </a:lnTo>
                    <a:lnTo>
                      <a:pt x="1320" y="913"/>
                    </a:lnTo>
                    <a:close/>
                    <a:moveTo>
                      <a:pt x="434" y="424"/>
                    </a:moveTo>
                    <a:lnTo>
                      <a:pt x="434" y="578"/>
                    </a:lnTo>
                    <a:lnTo>
                      <a:pt x="490" y="683"/>
                    </a:lnTo>
                    <a:lnTo>
                      <a:pt x="350" y="746"/>
                    </a:lnTo>
                    <a:lnTo>
                      <a:pt x="119" y="690"/>
                    </a:lnTo>
                    <a:lnTo>
                      <a:pt x="0" y="662"/>
                    </a:lnTo>
                    <a:lnTo>
                      <a:pt x="22" y="515"/>
                    </a:lnTo>
                    <a:lnTo>
                      <a:pt x="161" y="474"/>
                    </a:lnTo>
                    <a:lnTo>
                      <a:pt x="182" y="432"/>
                    </a:lnTo>
                    <a:lnTo>
                      <a:pt x="196" y="376"/>
                    </a:lnTo>
                    <a:lnTo>
                      <a:pt x="98" y="167"/>
                    </a:lnTo>
                    <a:lnTo>
                      <a:pt x="209" y="132"/>
                    </a:lnTo>
                    <a:lnTo>
                      <a:pt x="420" y="279"/>
                    </a:lnTo>
                    <a:lnTo>
                      <a:pt x="503" y="271"/>
                    </a:lnTo>
                    <a:lnTo>
                      <a:pt x="434" y="424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0" name="Freeform 268"/>
              <p:cNvSpPr>
                <a:spLocks/>
              </p:cNvSpPr>
              <p:nvPr/>
            </p:nvSpPr>
            <p:spPr bwMode="auto">
              <a:xfrm>
                <a:off x="2387" y="3500"/>
                <a:ext cx="848" cy="544"/>
              </a:xfrm>
              <a:custGeom>
                <a:avLst/>
                <a:gdLst/>
                <a:ahLst/>
                <a:cxnLst>
                  <a:cxn ang="0">
                    <a:pos x="823" y="913"/>
                  </a:cxn>
                  <a:cxn ang="0">
                    <a:pos x="355" y="684"/>
                  </a:cxn>
                  <a:cxn ang="0">
                    <a:pos x="48" y="656"/>
                  </a:cxn>
                  <a:cxn ang="0">
                    <a:pos x="167" y="579"/>
                  </a:cxn>
                  <a:cxn ang="0">
                    <a:pos x="285" y="543"/>
                  </a:cxn>
                  <a:cxn ang="0">
                    <a:pos x="578" y="579"/>
                  </a:cxn>
                  <a:cxn ang="0">
                    <a:pos x="606" y="509"/>
                  </a:cxn>
                  <a:cxn ang="0">
                    <a:pos x="753" y="502"/>
                  </a:cxn>
                  <a:cxn ang="0">
                    <a:pos x="823" y="425"/>
                  </a:cxn>
                  <a:cxn ang="0">
                    <a:pos x="998" y="523"/>
                  </a:cxn>
                  <a:cxn ang="0">
                    <a:pos x="1060" y="390"/>
                  </a:cxn>
                  <a:cxn ang="0">
                    <a:pos x="914" y="356"/>
                  </a:cxn>
                  <a:cxn ang="0">
                    <a:pos x="914" y="272"/>
                  </a:cxn>
                  <a:cxn ang="0">
                    <a:pos x="789" y="300"/>
                  </a:cxn>
                  <a:cxn ang="0">
                    <a:pos x="774" y="348"/>
                  </a:cxn>
                  <a:cxn ang="0">
                    <a:pos x="656" y="384"/>
                  </a:cxn>
                  <a:cxn ang="0">
                    <a:pos x="634" y="328"/>
                  </a:cxn>
                  <a:cxn ang="0">
                    <a:pos x="411" y="314"/>
                  </a:cxn>
                  <a:cxn ang="0">
                    <a:pos x="313" y="272"/>
                  </a:cxn>
                  <a:cxn ang="0">
                    <a:pos x="230" y="265"/>
                  </a:cxn>
                  <a:cxn ang="0">
                    <a:pos x="195" y="314"/>
                  </a:cxn>
                  <a:cxn ang="0">
                    <a:pos x="48" y="209"/>
                  </a:cxn>
                  <a:cxn ang="0">
                    <a:pos x="0" y="161"/>
                  </a:cxn>
                  <a:cxn ang="0">
                    <a:pos x="62" y="56"/>
                  </a:cxn>
                  <a:cxn ang="0">
                    <a:pos x="98" y="63"/>
                  </a:cxn>
                  <a:cxn ang="0">
                    <a:pos x="154" y="7"/>
                  </a:cxn>
                  <a:cxn ang="0">
                    <a:pos x="209" y="14"/>
                  </a:cxn>
                  <a:cxn ang="0">
                    <a:pos x="209" y="42"/>
                  </a:cxn>
                  <a:cxn ang="0">
                    <a:pos x="606" y="0"/>
                  </a:cxn>
                  <a:cxn ang="0">
                    <a:pos x="753" y="223"/>
                  </a:cxn>
                  <a:cxn ang="0">
                    <a:pos x="907" y="209"/>
                  </a:cxn>
                  <a:cxn ang="0">
                    <a:pos x="1172" y="439"/>
                  </a:cxn>
                  <a:cxn ang="0">
                    <a:pos x="1353" y="579"/>
                  </a:cxn>
                  <a:cxn ang="0">
                    <a:pos x="1389" y="557"/>
                  </a:cxn>
                  <a:cxn ang="0">
                    <a:pos x="1562" y="670"/>
                  </a:cxn>
                  <a:cxn ang="0">
                    <a:pos x="1548" y="732"/>
                  </a:cxn>
                  <a:cxn ang="0">
                    <a:pos x="1604" y="774"/>
                  </a:cxn>
                  <a:cxn ang="0">
                    <a:pos x="1576" y="865"/>
                  </a:cxn>
                  <a:cxn ang="0">
                    <a:pos x="1696" y="935"/>
                  </a:cxn>
                  <a:cxn ang="0">
                    <a:pos x="1598" y="969"/>
                  </a:cxn>
                  <a:cxn ang="0">
                    <a:pos x="1598" y="1088"/>
                  </a:cxn>
                  <a:cxn ang="0">
                    <a:pos x="1535" y="1074"/>
                  </a:cxn>
                  <a:cxn ang="0">
                    <a:pos x="1528" y="990"/>
                  </a:cxn>
                  <a:cxn ang="0">
                    <a:pos x="1465" y="962"/>
                  </a:cxn>
                  <a:cxn ang="0">
                    <a:pos x="1417" y="983"/>
                  </a:cxn>
                  <a:cxn ang="0">
                    <a:pos x="1325" y="935"/>
                  </a:cxn>
                  <a:cxn ang="0">
                    <a:pos x="1228" y="1074"/>
                  </a:cxn>
                  <a:cxn ang="0">
                    <a:pos x="1040" y="955"/>
                  </a:cxn>
                  <a:cxn ang="0">
                    <a:pos x="990" y="983"/>
                  </a:cxn>
                  <a:cxn ang="0">
                    <a:pos x="823" y="913"/>
                  </a:cxn>
                </a:cxnLst>
                <a:rect l="0" t="0" r="r" b="b"/>
                <a:pathLst>
                  <a:path w="1696" h="1088">
                    <a:moveTo>
                      <a:pt x="823" y="913"/>
                    </a:moveTo>
                    <a:lnTo>
                      <a:pt x="355" y="684"/>
                    </a:lnTo>
                    <a:lnTo>
                      <a:pt x="48" y="656"/>
                    </a:lnTo>
                    <a:lnTo>
                      <a:pt x="167" y="579"/>
                    </a:lnTo>
                    <a:lnTo>
                      <a:pt x="285" y="543"/>
                    </a:lnTo>
                    <a:lnTo>
                      <a:pt x="578" y="579"/>
                    </a:lnTo>
                    <a:lnTo>
                      <a:pt x="606" y="509"/>
                    </a:lnTo>
                    <a:lnTo>
                      <a:pt x="753" y="502"/>
                    </a:lnTo>
                    <a:lnTo>
                      <a:pt x="823" y="425"/>
                    </a:lnTo>
                    <a:lnTo>
                      <a:pt x="998" y="523"/>
                    </a:lnTo>
                    <a:lnTo>
                      <a:pt x="1060" y="390"/>
                    </a:lnTo>
                    <a:lnTo>
                      <a:pt x="914" y="356"/>
                    </a:lnTo>
                    <a:lnTo>
                      <a:pt x="914" y="272"/>
                    </a:lnTo>
                    <a:lnTo>
                      <a:pt x="789" y="300"/>
                    </a:lnTo>
                    <a:lnTo>
                      <a:pt x="774" y="348"/>
                    </a:lnTo>
                    <a:lnTo>
                      <a:pt x="656" y="384"/>
                    </a:lnTo>
                    <a:lnTo>
                      <a:pt x="634" y="328"/>
                    </a:lnTo>
                    <a:lnTo>
                      <a:pt x="411" y="314"/>
                    </a:lnTo>
                    <a:lnTo>
                      <a:pt x="313" y="272"/>
                    </a:lnTo>
                    <a:lnTo>
                      <a:pt x="230" y="265"/>
                    </a:lnTo>
                    <a:lnTo>
                      <a:pt x="195" y="314"/>
                    </a:lnTo>
                    <a:lnTo>
                      <a:pt x="48" y="209"/>
                    </a:lnTo>
                    <a:lnTo>
                      <a:pt x="0" y="161"/>
                    </a:lnTo>
                    <a:lnTo>
                      <a:pt x="62" y="56"/>
                    </a:lnTo>
                    <a:lnTo>
                      <a:pt x="98" y="63"/>
                    </a:lnTo>
                    <a:lnTo>
                      <a:pt x="154" y="7"/>
                    </a:lnTo>
                    <a:lnTo>
                      <a:pt x="209" y="14"/>
                    </a:lnTo>
                    <a:lnTo>
                      <a:pt x="209" y="42"/>
                    </a:lnTo>
                    <a:lnTo>
                      <a:pt x="606" y="0"/>
                    </a:lnTo>
                    <a:lnTo>
                      <a:pt x="753" y="223"/>
                    </a:lnTo>
                    <a:lnTo>
                      <a:pt x="907" y="209"/>
                    </a:lnTo>
                    <a:lnTo>
                      <a:pt x="1172" y="439"/>
                    </a:lnTo>
                    <a:lnTo>
                      <a:pt x="1353" y="579"/>
                    </a:lnTo>
                    <a:lnTo>
                      <a:pt x="1389" y="557"/>
                    </a:lnTo>
                    <a:lnTo>
                      <a:pt x="1562" y="670"/>
                    </a:lnTo>
                    <a:lnTo>
                      <a:pt x="1548" y="732"/>
                    </a:lnTo>
                    <a:lnTo>
                      <a:pt x="1604" y="774"/>
                    </a:lnTo>
                    <a:lnTo>
                      <a:pt x="1576" y="865"/>
                    </a:lnTo>
                    <a:lnTo>
                      <a:pt x="1696" y="935"/>
                    </a:lnTo>
                    <a:lnTo>
                      <a:pt x="1598" y="969"/>
                    </a:lnTo>
                    <a:lnTo>
                      <a:pt x="1598" y="1088"/>
                    </a:lnTo>
                    <a:lnTo>
                      <a:pt x="1535" y="1074"/>
                    </a:lnTo>
                    <a:lnTo>
                      <a:pt x="1528" y="990"/>
                    </a:lnTo>
                    <a:lnTo>
                      <a:pt x="1465" y="962"/>
                    </a:lnTo>
                    <a:lnTo>
                      <a:pt x="1417" y="983"/>
                    </a:lnTo>
                    <a:lnTo>
                      <a:pt x="1325" y="935"/>
                    </a:lnTo>
                    <a:lnTo>
                      <a:pt x="1228" y="1074"/>
                    </a:lnTo>
                    <a:lnTo>
                      <a:pt x="1040" y="955"/>
                    </a:lnTo>
                    <a:lnTo>
                      <a:pt x="990" y="983"/>
                    </a:lnTo>
                    <a:lnTo>
                      <a:pt x="823" y="913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1" name="Freeform 269"/>
              <p:cNvSpPr>
                <a:spLocks/>
              </p:cNvSpPr>
              <p:nvPr/>
            </p:nvSpPr>
            <p:spPr bwMode="auto">
              <a:xfrm>
                <a:off x="2139" y="3566"/>
                <a:ext cx="251" cy="307"/>
              </a:xfrm>
              <a:custGeom>
                <a:avLst/>
                <a:gdLst/>
                <a:ahLst/>
                <a:cxnLst>
                  <a:cxn ang="0">
                    <a:pos x="433" y="292"/>
                  </a:cxn>
                  <a:cxn ang="0">
                    <a:pos x="433" y="446"/>
                  </a:cxn>
                  <a:cxn ang="0">
                    <a:pos x="489" y="551"/>
                  </a:cxn>
                  <a:cxn ang="0">
                    <a:pos x="349" y="613"/>
                  </a:cxn>
                  <a:cxn ang="0">
                    <a:pos x="118" y="557"/>
                  </a:cxn>
                  <a:cxn ang="0">
                    <a:pos x="0" y="529"/>
                  </a:cxn>
                  <a:cxn ang="0">
                    <a:pos x="21" y="382"/>
                  </a:cxn>
                  <a:cxn ang="0">
                    <a:pos x="160" y="341"/>
                  </a:cxn>
                  <a:cxn ang="0">
                    <a:pos x="182" y="299"/>
                  </a:cxn>
                  <a:cxn ang="0">
                    <a:pos x="196" y="243"/>
                  </a:cxn>
                  <a:cxn ang="0">
                    <a:pos x="98" y="34"/>
                  </a:cxn>
                  <a:cxn ang="0">
                    <a:pos x="210" y="0"/>
                  </a:cxn>
                  <a:cxn ang="0">
                    <a:pos x="419" y="146"/>
                  </a:cxn>
                  <a:cxn ang="0">
                    <a:pos x="502" y="139"/>
                  </a:cxn>
                  <a:cxn ang="0">
                    <a:pos x="433" y="292"/>
                  </a:cxn>
                </a:cxnLst>
                <a:rect l="0" t="0" r="r" b="b"/>
                <a:pathLst>
                  <a:path w="502" h="613">
                    <a:moveTo>
                      <a:pt x="433" y="292"/>
                    </a:moveTo>
                    <a:lnTo>
                      <a:pt x="433" y="446"/>
                    </a:lnTo>
                    <a:lnTo>
                      <a:pt x="489" y="551"/>
                    </a:lnTo>
                    <a:lnTo>
                      <a:pt x="349" y="613"/>
                    </a:lnTo>
                    <a:lnTo>
                      <a:pt x="118" y="557"/>
                    </a:lnTo>
                    <a:lnTo>
                      <a:pt x="0" y="529"/>
                    </a:lnTo>
                    <a:lnTo>
                      <a:pt x="21" y="382"/>
                    </a:lnTo>
                    <a:lnTo>
                      <a:pt x="160" y="341"/>
                    </a:lnTo>
                    <a:lnTo>
                      <a:pt x="182" y="299"/>
                    </a:lnTo>
                    <a:lnTo>
                      <a:pt x="196" y="243"/>
                    </a:lnTo>
                    <a:lnTo>
                      <a:pt x="98" y="34"/>
                    </a:lnTo>
                    <a:lnTo>
                      <a:pt x="210" y="0"/>
                    </a:lnTo>
                    <a:lnTo>
                      <a:pt x="419" y="146"/>
                    </a:lnTo>
                    <a:lnTo>
                      <a:pt x="502" y="139"/>
                    </a:lnTo>
                    <a:lnTo>
                      <a:pt x="433" y="292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2" name="Freeform 270"/>
              <p:cNvSpPr>
                <a:spLocks/>
              </p:cNvSpPr>
              <p:nvPr/>
            </p:nvSpPr>
            <p:spPr bwMode="auto">
              <a:xfrm>
                <a:off x="2481" y="4382"/>
                <a:ext cx="548" cy="428"/>
              </a:xfrm>
              <a:custGeom>
                <a:avLst/>
                <a:gdLst/>
                <a:ahLst/>
                <a:cxnLst>
                  <a:cxn ang="0">
                    <a:pos x="789" y="851"/>
                  </a:cxn>
                  <a:cxn ang="0">
                    <a:pos x="697" y="858"/>
                  </a:cxn>
                  <a:cxn ang="0">
                    <a:pos x="697" y="607"/>
                  </a:cxn>
                  <a:cxn ang="0">
                    <a:pos x="572" y="621"/>
                  </a:cxn>
                  <a:cxn ang="0">
                    <a:pos x="243" y="440"/>
                  </a:cxn>
                  <a:cxn ang="0">
                    <a:pos x="202" y="558"/>
                  </a:cxn>
                  <a:cxn ang="0">
                    <a:pos x="104" y="509"/>
                  </a:cxn>
                  <a:cxn ang="0">
                    <a:pos x="28" y="468"/>
                  </a:cxn>
                  <a:cxn ang="0">
                    <a:pos x="0" y="370"/>
                  </a:cxn>
                  <a:cxn ang="0">
                    <a:pos x="34" y="300"/>
                  </a:cxn>
                  <a:cxn ang="0">
                    <a:pos x="243" y="314"/>
                  </a:cxn>
                  <a:cxn ang="0">
                    <a:pos x="530" y="237"/>
                  </a:cxn>
                  <a:cxn ang="0">
                    <a:pos x="550" y="0"/>
                  </a:cxn>
                  <a:cxn ang="0">
                    <a:pos x="642" y="22"/>
                  </a:cxn>
                  <a:cxn ang="0">
                    <a:pos x="635" y="84"/>
                  </a:cxn>
                  <a:cxn ang="0">
                    <a:pos x="921" y="126"/>
                  </a:cxn>
                  <a:cxn ang="0">
                    <a:pos x="886" y="161"/>
                  </a:cxn>
                  <a:cxn ang="0">
                    <a:pos x="928" y="237"/>
                  </a:cxn>
                  <a:cxn ang="0">
                    <a:pos x="1004" y="251"/>
                  </a:cxn>
                  <a:cxn ang="0">
                    <a:pos x="1004" y="293"/>
                  </a:cxn>
                  <a:cxn ang="0">
                    <a:pos x="1060" y="314"/>
                  </a:cxn>
                  <a:cxn ang="0">
                    <a:pos x="1095" y="356"/>
                  </a:cxn>
                  <a:cxn ang="0">
                    <a:pos x="1095" y="426"/>
                  </a:cxn>
                  <a:cxn ang="0">
                    <a:pos x="984" y="488"/>
                  </a:cxn>
                  <a:cxn ang="0">
                    <a:pos x="998" y="579"/>
                  </a:cxn>
                  <a:cxn ang="0">
                    <a:pos x="809" y="621"/>
                  </a:cxn>
                  <a:cxn ang="0">
                    <a:pos x="775" y="663"/>
                  </a:cxn>
                  <a:cxn ang="0">
                    <a:pos x="789" y="851"/>
                  </a:cxn>
                </a:cxnLst>
                <a:rect l="0" t="0" r="r" b="b"/>
                <a:pathLst>
                  <a:path w="1095" h="858">
                    <a:moveTo>
                      <a:pt x="789" y="851"/>
                    </a:moveTo>
                    <a:lnTo>
                      <a:pt x="697" y="858"/>
                    </a:lnTo>
                    <a:lnTo>
                      <a:pt x="697" y="607"/>
                    </a:lnTo>
                    <a:lnTo>
                      <a:pt x="572" y="621"/>
                    </a:lnTo>
                    <a:lnTo>
                      <a:pt x="243" y="440"/>
                    </a:lnTo>
                    <a:lnTo>
                      <a:pt x="202" y="558"/>
                    </a:lnTo>
                    <a:lnTo>
                      <a:pt x="104" y="509"/>
                    </a:lnTo>
                    <a:lnTo>
                      <a:pt x="28" y="468"/>
                    </a:lnTo>
                    <a:lnTo>
                      <a:pt x="0" y="370"/>
                    </a:lnTo>
                    <a:lnTo>
                      <a:pt x="34" y="300"/>
                    </a:lnTo>
                    <a:lnTo>
                      <a:pt x="243" y="314"/>
                    </a:lnTo>
                    <a:lnTo>
                      <a:pt x="530" y="237"/>
                    </a:lnTo>
                    <a:lnTo>
                      <a:pt x="550" y="0"/>
                    </a:lnTo>
                    <a:lnTo>
                      <a:pt x="642" y="22"/>
                    </a:lnTo>
                    <a:lnTo>
                      <a:pt x="635" y="84"/>
                    </a:lnTo>
                    <a:lnTo>
                      <a:pt x="921" y="126"/>
                    </a:lnTo>
                    <a:lnTo>
                      <a:pt x="886" y="161"/>
                    </a:lnTo>
                    <a:lnTo>
                      <a:pt x="928" y="237"/>
                    </a:lnTo>
                    <a:lnTo>
                      <a:pt x="1004" y="251"/>
                    </a:lnTo>
                    <a:lnTo>
                      <a:pt x="1004" y="293"/>
                    </a:lnTo>
                    <a:lnTo>
                      <a:pt x="1060" y="314"/>
                    </a:lnTo>
                    <a:lnTo>
                      <a:pt x="1095" y="356"/>
                    </a:lnTo>
                    <a:lnTo>
                      <a:pt x="1095" y="426"/>
                    </a:lnTo>
                    <a:lnTo>
                      <a:pt x="984" y="488"/>
                    </a:lnTo>
                    <a:lnTo>
                      <a:pt x="998" y="579"/>
                    </a:lnTo>
                    <a:lnTo>
                      <a:pt x="809" y="621"/>
                    </a:lnTo>
                    <a:lnTo>
                      <a:pt x="775" y="663"/>
                    </a:lnTo>
                    <a:lnTo>
                      <a:pt x="789" y="851"/>
                    </a:lnTo>
                    <a:close/>
                  </a:path>
                </a:pathLst>
              </a:custGeom>
              <a:solidFill>
                <a:srgbClr val="9999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" name="Freeform 271"/>
              <p:cNvSpPr>
                <a:spLocks/>
              </p:cNvSpPr>
              <p:nvPr/>
            </p:nvSpPr>
            <p:spPr bwMode="auto">
              <a:xfrm>
                <a:off x="2481" y="4382"/>
                <a:ext cx="548" cy="429"/>
              </a:xfrm>
              <a:custGeom>
                <a:avLst/>
                <a:gdLst/>
                <a:ahLst/>
                <a:cxnLst>
                  <a:cxn ang="0">
                    <a:pos x="789" y="850"/>
                  </a:cxn>
                  <a:cxn ang="0">
                    <a:pos x="698" y="858"/>
                  </a:cxn>
                  <a:cxn ang="0">
                    <a:pos x="698" y="606"/>
                  </a:cxn>
                  <a:cxn ang="0">
                    <a:pos x="572" y="620"/>
                  </a:cxn>
                  <a:cxn ang="0">
                    <a:pos x="245" y="439"/>
                  </a:cxn>
                  <a:cxn ang="0">
                    <a:pos x="203" y="558"/>
                  </a:cxn>
                  <a:cxn ang="0">
                    <a:pos x="105" y="508"/>
                  </a:cxn>
                  <a:cxn ang="0">
                    <a:pos x="28" y="467"/>
                  </a:cxn>
                  <a:cxn ang="0">
                    <a:pos x="0" y="369"/>
                  </a:cxn>
                  <a:cxn ang="0">
                    <a:pos x="35" y="299"/>
                  </a:cxn>
                  <a:cxn ang="0">
                    <a:pos x="245" y="313"/>
                  </a:cxn>
                  <a:cxn ang="0">
                    <a:pos x="530" y="237"/>
                  </a:cxn>
                  <a:cxn ang="0">
                    <a:pos x="551" y="0"/>
                  </a:cxn>
                  <a:cxn ang="0">
                    <a:pos x="643" y="21"/>
                  </a:cxn>
                  <a:cxn ang="0">
                    <a:pos x="635" y="84"/>
                  </a:cxn>
                  <a:cxn ang="0">
                    <a:pos x="922" y="126"/>
                  </a:cxn>
                  <a:cxn ang="0">
                    <a:pos x="886" y="160"/>
                  </a:cxn>
                  <a:cxn ang="0">
                    <a:pos x="928" y="237"/>
                  </a:cxn>
                  <a:cxn ang="0">
                    <a:pos x="1005" y="251"/>
                  </a:cxn>
                  <a:cxn ang="0">
                    <a:pos x="1005" y="293"/>
                  </a:cxn>
                  <a:cxn ang="0">
                    <a:pos x="1061" y="313"/>
                  </a:cxn>
                  <a:cxn ang="0">
                    <a:pos x="1095" y="355"/>
                  </a:cxn>
                  <a:cxn ang="0">
                    <a:pos x="1095" y="425"/>
                  </a:cxn>
                  <a:cxn ang="0">
                    <a:pos x="984" y="488"/>
                  </a:cxn>
                  <a:cxn ang="0">
                    <a:pos x="998" y="578"/>
                  </a:cxn>
                  <a:cxn ang="0">
                    <a:pos x="810" y="620"/>
                  </a:cxn>
                  <a:cxn ang="0">
                    <a:pos x="775" y="662"/>
                  </a:cxn>
                  <a:cxn ang="0">
                    <a:pos x="789" y="850"/>
                  </a:cxn>
                </a:cxnLst>
                <a:rect l="0" t="0" r="r" b="b"/>
                <a:pathLst>
                  <a:path w="1095" h="858">
                    <a:moveTo>
                      <a:pt x="789" y="850"/>
                    </a:moveTo>
                    <a:lnTo>
                      <a:pt x="698" y="858"/>
                    </a:lnTo>
                    <a:lnTo>
                      <a:pt x="698" y="606"/>
                    </a:lnTo>
                    <a:lnTo>
                      <a:pt x="572" y="620"/>
                    </a:lnTo>
                    <a:lnTo>
                      <a:pt x="245" y="439"/>
                    </a:lnTo>
                    <a:lnTo>
                      <a:pt x="203" y="558"/>
                    </a:lnTo>
                    <a:lnTo>
                      <a:pt x="105" y="508"/>
                    </a:lnTo>
                    <a:lnTo>
                      <a:pt x="28" y="467"/>
                    </a:lnTo>
                    <a:lnTo>
                      <a:pt x="0" y="369"/>
                    </a:lnTo>
                    <a:lnTo>
                      <a:pt x="35" y="299"/>
                    </a:lnTo>
                    <a:lnTo>
                      <a:pt x="245" y="313"/>
                    </a:lnTo>
                    <a:lnTo>
                      <a:pt x="530" y="237"/>
                    </a:lnTo>
                    <a:lnTo>
                      <a:pt x="551" y="0"/>
                    </a:lnTo>
                    <a:lnTo>
                      <a:pt x="643" y="21"/>
                    </a:lnTo>
                    <a:lnTo>
                      <a:pt x="635" y="84"/>
                    </a:lnTo>
                    <a:lnTo>
                      <a:pt x="922" y="126"/>
                    </a:lnTo>
                    <a:lnTo>
                      <a:pt x="886" y="160"/>
                    </a:lnTo>
                    <a:lnTo>
                      <a:pt x="928" y="237"/>
                    </a:lnTo>
                    <a:lnTo>
                      <a:pt x="1005" y="251"/>
                    </a:lnTo>
                    <a:lnTo>
                      <a:pt x="1005" y="293"/>
                    </a:lnTo>
                    <a:lnTo>
                      <a:pt x="1061" y="313"/>
                    </a:lnTo>
                    <a:lnTo>
                      <a:pt x="1095" y="355"/>
                    </a:lnTo>
                    <a:lnTo>
                      <a:pt x="1095" y="425"/>
                    </a:lnTo>
                    <a:lnTo>
                      <a:pt x="984" y="488"/>
                    </a:lnTo>
                    <a:lnTo>
                      <a:pt x="998" y="578"/>
                    </a:lnTo>
                    <a:lnTo>
                      <a:pt x="810" y="620"/>
                    </a:lnTo>
                    <a:lnTo>
                      <a:pt x="775" y="662"/>
                    </a:lnTo>
                    <a:lnTo>
                      <a:pt x="789" y="850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" name="Freeform 272"/>
              <p:cNvSpPr>
                <a:spLocks/>
              </p:cNvSpPr>
              <p:nvPr/>
            </p:nvSpPr>
            <p:spPr bwMode="auto">
              <a:xfrm>
                <a:off x="3489" y="2837"/>
                <a:ext cx="911" cy="799"/>
              </a:xfrm>
              <a:custGeom>
                <a:avLst/>
                <a:gdLst/>
                <a:ahLst/>
                <a:cxnLst>
                  <a:cxn ang="0">
                    <a:pos x="1780" y="258"/>
                  </a:cxn>
                  <a:cxn ang="0">
                    <a:pos x="1822" y="306"/>
                  </a:cxn>
                  <a:cxn ang="0">
                    <a:pos x="1473" y="593"/>
                  </a:cxn>
                  <a:cxn ang="0">
                    <a:pos x="1466" y="711"/>
                  </a:cxn>
                  <a:cxn ang="0">
                    <a:pos x="1340" y="802"/>
                  </a:cxn>
                  <a:cxn ang="0">
                    <a:pos x="1452" y="1003"/>
                  </a:cxn>
                  <a:cxn ang="0">
                    <a:pos x="1243" y="1150"/>
                  </a:cxn>
                  <a:cxn ang="0">
                    <a:pos x="1305" y="1227"/>
                  </a:cxn>
                  <a:cxn ang="0">
                    <a:pos x="1263" y="1339"/>
                  </a:cxn>
                  <a:cxn ang="0">
                    <a:pos x="1193" y="1359"/>
                  </a:cxn>
                  <a:cxn ang="0">
                    <a:pos x="1173" y="1562"/>
                  </a:cxn>
                  <a:cxn ang="0">
                    <a:pos x="1061" y="1415"/>
                  </a:cxn>
                  <a:cxn ang="0">
                    <a:pos x="852" y="1596"/>
                  </a:cxn>
                  <a:cxn ang="0">
                    <a:pos x="733" y="1499"/>
                  </a:cxn>
                  <a:cxn ang="0">
                    <a:pos x="775" y="1395"/>
                  </a:cxn>
                  <a:cxn ang="0">
                    <a:pos x="761" y="1367"/>
                  </a:cxn>
                  <a:cxn ang="0">
                    <a:pos x="713" y="1373"/>
                  </a:cxn>
                  <a:cxn ang="0">
                    <a:pos x="713" y="1317"/>
                  </a:cxn>
                  <a:cxn ang="0">
                    <a:pos x="691" y="1276"/>
                  </a:cxn>
                  <a:cxn ang="0">
                    <a:pos x="657" y="1339"/>
                  </a:cxn>
                  <a:cxn ang="0">
                    <a:pos x="580" y="1248"/>
                  </a:cxn>
                  <a:cxn ang="0">
                    <a:pos x="517" y="1262"/>
                  </a:cxn>
                  <a:cxn ang="0">
                    <a:pos x="531" y="1206"/>
                  </a:cxn>
                  <a:cxn ang="0">
                    <a:pos x="482" y="1234"/>
                  </a:cxn>
                  <a:cxn ang="0">
                    <a:pos x="482" y="1178"/>
                  </a:cxn>
                  <a:cxn ang="0">
                    <a:pos x="398" y="1172"/>
                  </a:cxn>
                  <a:cxn ang="0">
                    <a:pos x="391" y="1130"/>
                  </a:cxn>
                  <a:cxn ang="0">
                    <a:pos x="342" y="1053"/>
                  </a:cxn>
                  <a:cxn ang="0">
                    <a:pos x="315" y="1053"/>
                  </a:cxn>
                  <a:cxn ang="0">
                    <a:pos x="321" y="1011"/>
                  </a:cxn>
                  <a:cxn ang="0">
                    <a:pos x="245" y="983"/>
                  </a:cxn>
                  <a:cxn ang="0">
                    <a:pos x="209" y="989"/>
                  </a:cxn>
                  <a:cxn ang="0">
                    <a:pos x="245" y="934"/>
                  </a:cxn>
                  <a:cxn ang="0">
                    <a:pos x="203" y="899"/>
                  </a:cxn>
                  <a:cxn ang="0">
                    <a:pos x="209" y="844"/>
                  </a:cxn>
                  <a:cxn ang="0">
                    <a:pos x="154" y="816"/>
                  </a:cxn>
                  <a:cxn ang="0">
                    <a:pos x="168" y="655"/>
                  </a:cxn>
                  <a:cxn ang="0">
                    <a:pos x="56" y="509"/>
                  </a:cxn>
                  <a:cxn ang="0">
                    <a:pos x="56" y="328"/>
                  </a:cxn>
                  <a:cxn ang="0">
                    <a:pos x="0" y="209"/>
                  </a:cxn>
                  <a:cxn ang="0">
                    <a:pos x="209" y="0"/>
                  </a:cxn>
                  <a:cxn ang="0">
                    <a:pos x="482" y="153"/>
                  </a:cxn>
                  <a:cxn ang="0">
                    <a:pos x="517" y="125"/>
                  </a:cxn>
                  <a:cxn ang="0">
                    <a:pos x="524" y="272"/>
                  </a:cxn>
                  <a:cxn ang="0">
                    <a:pos x="810" y="635"/>
                  </a:cxn>
                  <a:cxn ang="0">
                    <a:pos x="936" y="718"/>
                  </a:cxn>
                  <a:cxn ang="0">
                    <a:pos x="1040" y="864"/>
                  </a:cxn>
                  <a:cxn ang="0">
                    <a:pos x="1110" y="906"/>
                  </a:cxn>
                  <a:cxn ang="0">
                    <a:pos x="1110" y="836"/>
                  </a:cxn>
                  <a:cxn ang="0">
                    <a:pos x="1020" y="683"/>
                  </a:cxn>
                  <a:cxn ang="0">
                    <a:pos x="1082" y="557"/>
                  </a:cxn>
                  <a:cxn ang="0">
                    <a:pos x="1082" y="376"/>
                  </a:cxn>
                  <a:cxn ang="0">
                    <a:pos x="1089" y="320"/>
                  </a:cxn>
                  <a:cxn ang="0">
                    <a:pos x="1312" y="251"/>
                  </a:cxn>
                  <a:cxn ang="0">
                    <a:pos x="1312" y="167"/>
                  </a:cxn>
                  <a:cxn ang="0">
                    <a:pos x="1347" y="139"/>
                  </a:cxn>
                  <a:cxn ang="0">
                    <a:pos x="1459" y="216"/>
                  </a:cxn>
                  <a:cxn ang="0">
                    <a:pos x="1689" y="147"/>
                  </a:cxn>
                  <a:cxn ang="0">
                    <a:pos x="1711" y="189"/>
                  </a:cxn>
                  <a:cxn ang="0">
                    <a:pos x="1766" y="195"/>
                  </a:cxn>
                  <a:cxn ang="0">
                    <a:pos x="1780" y="258"/>
                  </a:cxn>
                </a:cxnLst>
                <a:rect l="0" t="0" r="r" b="b"/>
                <a:pathLst>
                  <a:path w="1822" h="1596">
                    <a:moveTo>
                      <a:pt x="1780" y="258"/>
                    </a:moveTo>
                    <a:lnTo>
                      <a:pt x="1822" y="306"/>
                    </a:lnTo>
                    <a:lnTo>
                      <a:pt x="1473" y="593"/>
                    </a:lnTo>
                    <a:lnTo>
                      <a:pt x="1466" y="711"/>
                    </a:lnTo>
                    <a:lnTo>
                      <a:pt x="1340" y="802"/>
                    </a:lnTo>
                    <a:lnTo>
                      <a:pt x="1452" y="1003"/>
                    </a:lnTo>
                    <a:lnTo>
                      <a:pt x="1243" y="1150"/>
                    </a:lnTo>
                    <a:lnTo>
                      <a:pt x="1305" y="1227"/>
                    </a:lnTo>
                    <a:lnTo>
                      <a:pt x="1263" y="1339"/>
                    </a:lnTo>
                    <a:lnTo>
                      <a:pt x="1193" y="1359"/>
                    </a:lnTo>
                    <a:lnTo>
                      <a:pt x="1173" y="1562"/>
                    </a:lnTo>
                    <a:lnTo>
                      <a:pt x="1061" y="1415"/>
                    </a:lnTo>
                    <a:lnTo>
                      <a:pt x="852" y="1596"/>
                    </a:lnTo>
                    <a:lnTo>
                      <a:pt x="733" y="1499"/>
                    </a:lnTo>
                    <a:lnTo>
                      <a:pt x="775" y="1395"/>
                    </a:lnTo>
                    <a:lnTo>
                      <a:pt x="761" y="1367"/>
                    </a:lnTo>
                    <a:lnTo>
                      <a:pt x="713" y="1373"/>
                    </a:lnTo>
                    <a:lnTo>
                      <a:pt x="713" y="1317"/>
                    </a:lnTo>
                    <a:lnTo>
                      <a:pt x="691" y="1276"/>
                    </a:lnTo>
                    <a:lnTo>
                      <a:pt x="657" y="1339"/>
                    </a:lnTo>
                    <a:lnTo>
                      <a:pt x="580" y="1248"/>
                    </a:lnTo>
                    <a:lnTo>
                      <a:pt x="517" y="1262"/>
                    </a:lnTo>
                    <a:lnTo>
                      <a:pt x="531" y="1206"/>
                    </a:lnTo>
                    <a:lnTo>
                      <a:pt x="482" y="1234"/>
                    </a:lnTo>
                    <a:lnTo>
                      <a:pt x="482" y="1178"/>
                    </a:lnTo>
                    <a:lnTo>
                      <a:pt x="398" y="1172"/>
                    </a:lnTo>
                    <a:lnTo>
                      <a:pt x="391" y="1130"/>
                    </a:lnTo>
                    <a:lnTo>
                      <a:pt x="342" y="1053"/>
                    </a:lnTo>
                    <a:lnTo>
                      <a:pt x="315" y="1053"/>
                    </a:lnTo>
                    <a:lnTo>
                      <a:pt x="321" y="1011"/>
                    </a:lnTo>
                    <a:lnTo>
                      <a:pt x="245" y="983"/>
                    </a:lnTo>
                    <a:lnTo>
                      <a:pt x="209" y="989"/>
                    </a:lnTo>
                    <a:lnTo>
                      <a:pt x="245" y="934"/>
                    </a:lnTo>
                    <a:lnTo>
                      <a:pt x="203" y="899"/>
                    </a:lnTo>
                    <a:lnTo>
                      <a:pt x="209" y="844"/>
                    </a:lnTo>
                    <a:lnTo>
                      <a:pt x="154" y="816"/>
                    </a:lnTo>
                    <a:lnTo>
                      <a:pt x="168" y="655"/>
                    </a:lnTo>
                    <a:lnTo>
                      <a:pt x="56" y="509"/>
                    </a:lnTo>
                    <a:lnTo>
                      <a:pt x="56" y="328"/>
                    </a:lnTo>
                    <a:lnTo>
                      <a:pt x="0" y="209"/>
                    </a:lnTo>
                    <a:lnTo>
                      <a:pt x="209" y="0"/>
                    </a:lnTo>
                    <a:lnTo>
                      <a:pt x="482" y="153"/>
                    </a:lnTo>
                    <a:lnTo>
                      <a:pt x="517" y="125"/>
                    </a:lnTo>
                    <a:lnTo>
                      <a:pt x="524" y="272"/>
                    </a:lnTo>
                    <a:lnTo>
                      <a:pt x="810" y="635"/>
                    </a:lnTo>
                    <a:lnTo>
                      <a:pt x="936" y="718"/>
                    </a:lnTo>
                    <a:lnTo>
                      <a:pt x="1040" y="864"/>
                    </a:lnTo>
                    <a:lnTo>
                      <a:pt x="1110" y="906"/>
                    </a:lnTo>
                    <a:lnTo>
                      <a:pt x="1110" y="836"/>
                    </a:lnTo>
                    <a:lnTo>
                      <a:pt x="1020" y="683"/>
                    </a:lnTo>
                    <a:lnTo>
                      <a:pt x="1082" y="557"/>
                    </a:lnTo>
                    <a:lnTo>
                      <a:pt x="1082" y="376"/>
                    </a:lnTo>
                    <a:lnTo>
                      <a:pt x="1089" y="320"/>
                    </a:lnTo>
                    <a:lnTo>
                      <a:pt x="1312" y="251"/>
                    </a:lnTo>
                    <a:lnTo>
                      <a:pt x="1312" y="167"/>
                    </a:lnTo>
                    <a:lnTo>
                      <a:pt x="1347" y="139"/>
                    </a:lnTo>
                    <a:lnTo>
                      <a:pt x="1459" y="216"/>
                    </a:lnTo>
                    <a:lnTo>
                      <a:pt x="1689" y="147"/>
                    </a:lnTo>
                    <a:lnTo>
                      <a:pt x="1711" y="189"/>
                    </a:lnTo>
                    <a:lnTo>
                      <a:pt x="1766" y="195"/>
                    </a:lnTo>
                    <a:lnTo>
                      <a:pt x="1780" y="258"/>
                    </a:lnTo>
                    <a:close/>
                  </a:path>
                </a:pathLst>
              </a:custGeom>
              <a:solidFill>
                <a:srgbClr val="666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5" name="Freeform 273"/>
              <p:cNvSpPr>
                <a:spLocks/>
              </p:cNvSpPr>
              <p:nvPr/>
            </p:nvSpPr>
            <p:spPr bwMode="auto">
              <a:xfrm>
                <a:off x="3490" y="2837"/>
                <a:ext cx="910" cy="799"/>
              </a:xfrm>
              <a:custGeom>
                <a:avLst/>
                <a:gdLst/>
                <a:ahLst/>
                <a:cxnLst>
                  <a:cxn ang="0">
                    <a:pos x="1779" y="258"/>
                  </a:cxn>
                  <a:cxn ang="0">
                    <a:pos x="1821" y="308"/>
                  </a:cxn>
                  <a:cxn ang="0">
                    <a:pos x="1472" y="593"/>
                  </a:cxn>
                  <a:cxn ang="0">
                    <a:pos x="1466" y="712"/>
                  </a:cxn>
                  <a:cxn ang="0">
                    <a:pos x="1339" y="802"/>
                  </a:cxn>
                  <a:cxn ang="0">
                    <a:pos x="1452" y="1004"/>
                  </a:cxn>
                  <a:cxn ang="0">
                    <a:pos x="1242" y="1151"/>
                  </a:cxn>
                  <a:cxn ang="0">
                    <a:pos x="1305" y="1227"/>
                  </a:cxn>
                  <a:cxn ang="0">
                    <a:pos x="1263" y="1339"/>
                  </a:cxn>
                  <a:cxn ang="0">
                    <a:pos x="1193" y="1360"/>
                  </a:cxn>
                  <a:cxn ang="0">
                    <a:pos x="1172" y="1562"/>
                  </a:cxn>
                  <a:cxn ang="0">
                    <a:pos x="1060" y="1416"/>
                  </a:cxn>
                  <a:cxn ang="0">
                    <a:pos x="851" y="1597"/>
                  </a:cxn>
                  <a:cxn ang="0">
                    <a:pos x="733" y="1500"/>
                  </a:cxn>
                  <a:cxn ang="0">
                    <a:pos x="775" y="1395"/>
                  </a:cxn>
                  <a:cxn ang="0">
                    <a:pos x="761" y="1367"/>
                  </a:cxn>
                  <a:cxn ang="0">
                    <a:pos x="712" y="1374"/>
                  </a:cxn>
                  <a:cxn ang="0">
                    <a:pos x="712" y="1318"/>
                  </a:cxn>
                  <a:cxn ang="0">
                    <a:pos x="691" y="1277"/>
                  </a:cxn>
                  <a:cxn ang="0">
                    <a:pos x="656" y="1339"/>
                  </a:cxn>
                  <a:cxn ang="0">
                    <a:pos x="580" y="1249"/>
                  </a:cxn>
                  <a:cxn ang="0">
                    <a:pos x="516" y="1263"/>
                  </a:cxn>
                  <a:cxn ang="0">
                    <a:pos x="530" y="1207"/>
                  </a:cxn>
                  <a:cxn ang="0">
                    <a:pos x="482" y="1235"/>
                  </a:cxn>
                  <a:cxn ang="0">
                    <a:pos x="482" y="1179"/>
                  </a:cxn>
                  <a:cxn ang="0">
                    <a:pos x="397" y="1172"/>
                  </a:cxn>
                  <a:cxn ang="0">
                    <a:pos x="391" y="1130"/>
                  </a:cxn>
                  <a:cxn ang="0">
                    <a:pos x="341" y="1054"/>
                  </a:cxn>
                  <a:cxn ang="0">
                    <a:pos x="314" y="1054"/>
                  </a:cxn>
                  <a:cxn ang="0">
                    <a:pos x="321" y="1011"/>
                  </a:cxn>
                  <a:cxn ang="0">
                    <a:pos x="244" y="983"/>
                  </a:cxn>
                  <a:cxn ang="0">
                    <a:pos x="209" y="990"/>
                  </a:cxn>
                  <a:cxn ang="0">
                    <a:pos x="244" y="935"/>
                  </a:cxn>
                  <a:cxn ang="0">
                    <a:pos x="202" y="899"/>
                  </a:cxn>
                  <a:cxn ang="0">
                    <a:pos x="209" y="844"/>
                  </a:cxn>
                  <a:cxn ang="0">
                    <a:pos x="154" y="816"/>
                  </a:cxn>
                  <a:cxn ang="0">
                    <a:pos x="168" y="656"/>
                  </a:cxn>
                  <a:cxn ang="0">
                    <a:pos x="56" y="509"/>
                  </a:cxn>
                  <a:cxn ang="0">
                    <a:pos x="56" y="328"/>
                  </a:cxn>
                  <a:cxn ang="0">
                    <a:pos x="0" y="210"/>
                  </a:cxn>
                  <a:cxn ang="0">
                    <a:pos x="209" y="0"/>
                  </a:cxn>
                  <a:cxn ang="0">
                    <a:pos x="482" y="154"/>
                  </a:cxn>
                  <a:cxn ang="0">
                    <a:pos x="516" y="126"/>
                  </a:cxn>
                  <a:cxn ang="0">
                    <a:pos x="524" y="272"/>
                  </a:cxn>
                  <a:cxn ang="0">
                    <a:pos x="809" y="635"/>
                  </a:cxn>
                  <a:cxn ang="0">
                    <a:pos x="935" y="718"/>
                  </a:cxn>
                  <a:cxn ang="0">
                    <a:pos x="1040" y="865"/>
                  </a:cxn>
                  <a:cxn ang="0">
                    <a:pos x="1110" y="907"/>
                  </a:cxn>
                  <a:cxn ang="0">
                    <a:pos x="1110" y="837"/>
                  </a:cxn>
                  <a:cxn ang="0">
                    <a:pos x="1019" y="684"/>
                  </a:cxn>
                  <a:cxn ang="0">
                    <a:pos x="1082" y="558"/>
                  </a:cxn>
                  <a:cxn ang="0">
                    <a:pos x="1082" y="377"/>
                  </a:cxn>
                  <a:cxn ang="0">
                    <a:pos x="1088" y="321"/>
                  </a:cxn>
                  <a:cxn ang="0">
                    <a:pos x="1311" y="252"/>
                  </a:cxn>
                  <a:cxn ang="0">
                    <a:pos x="1311" y="168"/>
                  </a:cxn>
                  <a:cxn ang="0">
                    <a:pos x="1347" y="140"/>
                  </a:cxn>
                  <a:cxn ang="0">
                    <a:pos x="1458" y="216"/>
                  </a:cxn>
                  <a:cxn ang="0">
                    <a:pos x="1689" y="147"/>
                  </a:cxn>
                  <a:cxn ang="0">
                    <a:pos x="1710" y="189"/>
                  </a:cxn>
                  <a:cxn ang="0">
                    <a:pos x="1765" y="196"/>
                  </a:cxn>
                  <a:cxn ang="0">
                    <a:pos x="1779" y="258"/>
                  </a:cxn>
                </a:cxnLst>
                <a:rect l="0" t="0" r="r" b="b"/>
                <a:pathLst>
                  <a:path w="1821" h="1597">
                    <a:moveTo>
                      <a:pt x="1779" y="258"/>
                    </a:moveTo>
                    <a:lnTo>
                      <a:pt x="1821" y="308"/>
                    </a:lnTo>
                    <a:lnTo>
                      <a:pt x="1472" y="593"/>
                    </a:lnTo>
                    <a:lnTo>
                      <a:pt x="1466" y="712"/>
                    </a:lnTo>
                    <a:lnTo>
                      <a:pt x="1339" y="802"/>
                    </a:lnTo>
                    <a:lnTo>
                      <a:pt x="1452" y="1004"/>
                    </a:lnTo>
                    <a:lnTo>
                      <a:pt x="1242" y="1151"/>
                    </a:lnTo>
                    <a:lnTo>
                      <a:pt x="1305" y="1227"/>
                    </a:lnTo>
                    <a:lnTo>
                      <a:pt x="1263" y="1339"/>
                    </a:lnTo>
                    <a:lnTo>
                      <a:pt x="1193" y="1360"/>
                    </a:lnTo>
                    <a:lnTo>
                      <a:pt x="1172" y="1562"/>
                    </a:lnTo>
                    <a:lnTo>
                      <a:pt x="1060" y="1416"/>
                    </a:lnTo>
                    <a:lnTo>
                      <a:pt x="851" y="1597"/>
                    </a:lnTo>
                    <a:lnTo>
                      <a:pt x="733" y="1500"/>
                    </a:lnTo>
                    <a:lnTo>
                      <a:pt x="775" y="1395"/>
                    </a:lnTo>
                    <a:lnTo>
                      <a:pt x="761" y="1367"/>
                    </a:lnTo>
                    <a:lnTo>
                      <a:pt x="712" y="1374"/>
                    </a:lnTo>
                    <a:lnTo>
                      <a:pt x="712" y="1318"/>
                    </a:lnTo>
                    <a:lnTo>
                      <a:pt x="691" y="1277"/>
                    </a:lnTo>
                    <a:lnTo>
                      <a:pt x="656" y="1339"/>
                    </a:lnTo>
                    <a:lnTo>
                      <a:pt x="580" y="1249"/>
                    </a:lnTo>
                    <a:lnTo>
                      <a:pt x="516" y="1263"/>
                    </a:lnTo>
                    <a:lnTo>
                      <a:pt x="530" y="1207"/>
                    </a:lnTo>
                    <a:lnTo>
                      <a:pt x="482" y="1235"/>
                    </a:lnTo>
                    <a:lnTo>
                      <a:pt x="482" y="1179"/>
                    </a:lnTo>
                    <a:lnTo>
                      <a:pt x="397" y="1172"/>
                    </a:lnTo>
                    <a:lnTo>
                      <a:pt x="391" y="1130"/>
                    </a:lnTo>
                    <a:lnTo>
                      <a:pt x="341" y="1054"/>
                    </a:lnTo>
                    <a:lnTo>
                      <a:pt x="314" y="1054"/>
                    </a:lnTo>
                    <a:lnTo>
                      <a:pt x="321" y="1011"/>
                    </a:lnTo>
                    <a:lnTo>
                      <a:pt x="244" y="983"/>
                    </a:lnTo>
                    <a:lnTo>
                      <a:pt x="209" y="990"/>
                    </a:lnTo>
                    <a:lnTo>
                      <a:pt x="244" y="935"/>
                    </a:lnTo>
                    <a:lnTo>
                      <a:pt x="202" y="899"/>
                    </a:lnTo>
                    <a:lnTo>
                      <a:pt x="209" y="844"/>
                    </a:lnTo>
                    <a:lnTo>
                      <a:pt x="154" y="816"/>
                    </a:lnTo>
                    <a:lnTo>
                      <a:pt x="168" y="656"/>
                    </a:lnTo>
                    <a:lnTo>
                      <a:pt x="56" y="509"/>
                    </a:lnTo>
                    <a:lnTo>
                      <a:pt x="56" y="328"/>
                    </a:lnTo>
                    <a:lnTo>
                      <a:pt x="0" y="210"/>
                    </a:lnTo>
                    <a:lnTo>
                      <a:pt x="209" y="0"/>
                    </a:lnTo>
                    <a:lnTo>
                      <a:pt x="482" y="154"/>
                    </a:lnTo>
                    <a:lnTo>
                      <a:pt x="516" y="126"/>
                    </a:lnTo>
                    <a:lnTo>
                      <a:pt x="524" y="272"/>
                    </a:lnTo>
                    <a:lnTo>
                      <a:pt x="809" y="635"/>
                    </a:lnTo>
                    <a:lnTo>
                      <a:pt x="935" y="718"/>
                    </a:lnTo>
                    <a:lnTo>
                      <a:pt x="1040" y="865"/>
                    </a:lnTo>
                    <a:lnTo>
                      <a:pt x="1110" y="907"/>
                    </a:lnTo>
                    <a:lnTo>
                      <a:pt x="1110" y="837"/>
                    </a:lnTo>
                    <a:lnTo>
                      <a:pt x="1019" y="684"/>
                    </a:lnTo>
                    <a:lnTo>
                      <a:pt x="1082" y="558"/>
                    </a:lnTo>
                    <a:lnTo>
                      <a:pt x="1082" y="377"/>
                    </a:lnTo>
                    <a:lnTo>
                      <a:pt x="1088" y="321"/>
                    </a:lnTo>
                    <a:lnTo>
                      <a:pt x="1311" y="252"/>
                    </a:lnTo>
                    <a:lnTo>
                      <a:pt x="1311" y="168"/>
                    </a:lnTo>
                    <a:lnTo>
                      <a:pt x="1347" y="140"/>
                    </a:lnTo>
                    <a:lnTo>
                      <a:pt x="1458" y="216"/>
                    </a:lnTo>
                    <a:lnTo>
                      <a:pt x="1689" y="147"/>
                    </a:lnTo>
                    <a:lnTo>
                      <a:pt x="1710" y="189"/>
                    </a:lnTo>
                    <a:lnTo>
                      <a:pt x="1765" y="196"/>
                    </a:lnTo>
                    <a:lnTo>
                      <a:pt x="1779" y="258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6" name="Freeform 274"/>
              <p:cNvSpPr>
                <a:spLocks noEditPoints="1"/>
              </p:cNvSpPr>
              <p:nvPr/>
            </p:nvSpPr>
            <p:spPr bwMode="auto">
              <a:xfrm>
                <a:off x="4257" y="1750"/>
                <a:ext cx="1015" cy="1363"/>
              </a:xfrm>
              <a:custGeom>
                <a:avLst/>
                <a:gdLst/>
                <a:ahLst/>
                <a:cxnLst>
                  <a:cxn ang="0">
                    <a:pos x="251" y="1520"/>
                  </a:cxn>
                  <a:cxn ang="0">
                    <a:pos x="139" y="1395"/>
                  </a:cxn>
                  <a:cxn ang="0">
                    <a:pos x="49" y="1289"/>
                  </a:cxn>
                  <a:cxn ang="0">
                    <a:pos x="7" y="1192"/>
                  </a:cxn>
                  <a:cxn ang="0">
                    <a:pos x="97" y="1220"/>
                  </a:cxn>
                  <a:cxn ang="0">
                    <a:pos x="258" y="1108"/>
                  </a:cxn>
                  <a:cxn ang="0">
                    <a:pos x="356" y="1164"/>
                  </a:cxn>
                  <a:cxn ang="0">
                    <a:pos x="544" y="732"/>
                  </a:cxn>
                  <a:cxn ang="0">
                    <a:pos x="454" y="397"/>
                  </a:cxn>
                  <a:cxn ang="0">
                    <a:pos x="627" y="293"/>
                  </a:cxn>
                  <a:cxn ang="0">
                    <a:pos x="921" y="181"/>
                  </a:cxn>
                  <a:cxn ang="0">
                    <a:pos x="1145" y="139"/>
                  </a:cxn>
                  <a:cxn ang="0">
                    <a:pos x="1249" y="279"/>
                  </a:cxn>
                  <a:cxn ang="0">
                    <a:pos x="1424" y="97"/>
                  </a:cxn>
                  <a:cxn ang="0">
                    <a:pos x="1780" y="0"/>
                  </a:cxn>
                  <a:cxn ang="0">
                    <a:pos x="1989" y="181"/>
                  </a:cxn>
                  <a:cxn ang="0">
                    <a:pos x="1961" y="265"/>
                  </a:cxn>
                  <a:cxn ang="0">
                    <a:pos x="1864" y="390"/>
                  </a:cxn>
                  <a:cxn ang="0">
                    <a:pos x="1870" y="474"/>
                  </a:cxn>
                  <a:cxn ang="0">
                    <a:pos x="1758" y="662"/>
                  </a:cxn>
                  <a:cxn ang="0">
                    <a:pos x="1619" y="766"/>
                  </a:cxn>
                  <a:cxn ang="0">
                    <a:pos x="1570" y="920"/>
                  </a:cxn>
                  <a:cxn ang="0">
                    <a:pos x="1402" y="802"/>
                  </a:cxn>
                  <a:cxn ang="0">
                    <a:pos x="1291" y="885"/>
                  </a:cxn>
                  <a:cxn ang="0">
                    <a:pos x="1012" y="1212"/>
                  </a:cxn>
                  <a:cxn ang="0">
                    <a:pos x="1047" y="1248"/>
                  </a:cxn>
                  <a:cxn ang="0">
                    <a:pos x="1200" y="1415"/>
                  </a:cxn>
                  <a:cxn ang="0">
                    <a:pos x="1095" y="1512"/>
                  </a:cxn>
                  <a:cxn ang="0">
                    <a:pos x="894" y="1659"/>
                  </a:cxn>
                  <a:cxn ang="0">
                    <a:pos x="998" y="1771"/>
                  </a:cxn>
                  <a:cxn ang="0">
                    <a:pos x="900" y="1875"/>
                  </a:cxn>
                  <a:cxn ang="0">
                    <a:pos x="928" y="1903"/>
                  </a:cxn>
                  <a:cxn ang="0">
                    <a:pos x="1095" y="1861"/>
                  </a:cxn>
                  <a:cxn ang="0">
                    <a:pos x="1103" y="2167"/>
                  </a:cxn>
                  <a:cxn ang="0">
                    <a:pos x="866" y="2426"/>
                  </a:cxn>
                  <a:cxn ang="0">
                    <a:pos x="683" y="2481"/>
                  </a:cxn>
                  <a:cxn ang="0">
                    <a:pos x="677" y="2593"/>
                  </a:cxn>
                  <a:cxn ang="0">
                    <a:pos x="663" y="2691"/>
                  </a:cxn>
                  <a:cxn ang="0">
                    <a:pos x="488" y="2726"/>
                  </a:cxn>
                  <a:cxn ang="0">
                    <a:pos x="321" y="2405"/>
                  </a:cxn>
                  <a:cxn ang="0">
                    <a:pos x="300" y="2119"/>
                  </a:cxn>
                  <a:cxn ang="0">
                    <a:pos x="362" y="1791"/>
                  </a:cxn>
                  <a:cxn ang="0">
                    <a:pos x="481" y="1785"/>
                  </a:cxn>
                  <a:cxn ang="0">
                    <a:pos x="586" y="1610"/>
                  </a:cxn>
                  <a:cxn ang="0">
                    <a:pos x="697" y="1499"/>
                  </a:cxn>
                  <a:cxn ang="0">
                    <a:pos x="782" y="1395"/>
                  </a:cxn>
                  <a:cxn ang="0">
                    <a:pos x="824" y="1206"/>
                  </a:cxn>
                  <a:cxn ang="0">
                    <a:pos x="788" y="1143"/>
                  </a:cxn>
                  <a:cxn ang="0">
                    <a:pos x="565" y="1198"/>
                  </a:cxn>
                  <a:cxn ang="0">
                    <a:pos x="1772" y="1422"/>
                  </a:cxn>
                  <a:cxn ang="0">
                    <a:pos x="1919" y="1506"/>
                  </a:cxn>
                  <a:cxn ang="0">
                    <a:pos x="1975" y="1708"/>
                  </a:cxn>
                  <a:cxn ang="0">
                    <a:pos x="1912" y="1847"/>
                  </a:cxn>
                  <a:cxn ang="0">
                    <a:pos x="1878" y="1938"/>
                  </a:cxn>
                  <a:cxn ang="0">
                    <a:pos x="1703" y="2000"/>
                  </a:cxn>
                  <a:cxn ang="0">
                    <a:pos x="1611" y="2112"/>
                  </a:cxn>
                  <a:cxn ang="0">
                    <a:pos x="1591" y="2042"/>
                  </a:cxn>
                  <a:cxn ang="0">
                    <a:pos x="1479" y="2042"/>
                  </a:cxn>
                  <a:cxn ang="0">
                    <a:pos x="1159" y="2022"/>
                  </a:cxn>
                  <a:cxn ang="0">
                    <a:pos x="1710" y="1450"/>
                  </a:cxn>
                </a:cxnLst>
                <a:rect l="0" t="0" r="r" b="b"/>
                <a:pathLst>
                  <a:path w="2031" h="2726">
                    <a:moveTo>
                      <a:pt x="468" y="1129"/>
                    </a:moveTo>
                    <a:lnTo>
                      <a:pt x="251" y="1520"/>
                    </a:lnTo>
                    <a:lnTo>
                      <a:pt x="209" y="1540"/>
                    </a:lnTo>
                    <a:lnTo>
                      <a:pt x="139" y="1395"/>
                    </a:lnTo>
                    <a:lnTo>
                      <a:pt x="42" y="1381"/>
                    </a:lnTo>
                    <a:lnTo>
                      <a:pt x="49" y="1289"/>
                    </a:lnTo>
                    <a:lnTo>
                      <a:pt x="0" y="1254"/>
                    </a:lnTo>
                    <a:lnTo>
                      <a:pt x="7" y="1192"/>
                    </a:lnTo>
                    <a:lnTo>
                      <a:pt x="77" y="1157"/>
                    </a:lnTo>
                    <a:lnTo>
                      <a:pt x="97" y="1220"/>
                    </a:lnTo>
                    <a:lnTo>
                      <a:pt x="133" y="1234"/>
                    </a:lnTo>
                    <a:lnTo>
                      <a:pt x="258" y="1108"/>
                    </a:lnTo>
                    <a:lnTo>
                      <a:pt x="321" y="1115"/>
                    </a:lnTo>
                    <a:lnTo>
                      <a:pt x="356" y="1164"/>
                    </a:lnTo>
                    <a:lnTo>
                      <a:pt x="454" y="1094"/>
                    </a:lnTo>
                    <a:lnTo>
                      <a:pt x="544" y="732"/>
                    </a:lnTo>
                    <a:lnTo>
                      <a:pt x="293" y="446"/>
                    </a:lnTo>
                    <a:lnTo>
                      <a:pt x="454" y="397"/>
                    </a:lnTo>
                    <a:lnTo>
                      <a:pt x="516" y="313"/>
                    </a:lnTo>
                    <a:lnTo>
                      <a:pt x="627" y="293"/>
                    </a:lnTo>
                    <a:lnTo>
                      <a:pt x="816" y="181"/>
                    </a:lnTo>
                    <a:lnTo>
                      <a:pt x="921" y="181"/>
                    </a:lnTo>
                    <a:lnTo>
                      <a:pt x="1081" y="111"/>
                    </a:lnTo>
                    <a:lnTo>
                      <a:pt x="1145" y="139"/>
                    </a:lnTo>
                    <a:lnTo>
                      <a:pt x="1228" y="299"/>
                    </a:lnTo>
                    <a:lnTo>
                      <a:pt x="1249" y="279"/>
                    </a:lnTo>
                    <a:lnTo>
                      <a:pt x="1318" y="167"/>
                    </a:lnTo>
                    <a:lnTo>
                      <a:pt x="1424" y="97"/>
                    </a:lnTo>
                    <a:lnTo>
                      <a:pt x="1611" y="118"/>
                    </a:lnTo>
                    <a:lnTo>
                      <a:pt x="1780" y="0"/>
                    </a:lnTo>
                    <a:lnTo>
                      <a:pt x="1961" y="209"/>
                    </a:lnTo>
                    <a:lnTo>
                      <a:pt x="1989" y="181"/>
                    </a:lnTo>
                    <a:lnTo>
                      <a:pt x="2017" y="237"/>
                    </a:lnTo>
                    <a:lnTo>
                      <a:pt x="1961" y="265"/>
                    </a:lnTo>
                    <a:lnTo>
                      <a:pt x="1884" y="251"/>
                    </a:lnTo>
                    <a:lnTo>
                      <a:pt x="1864" y="390"/>
                    </a:lnTo>
                    <a:lnTo>
                      <a:pt x="1926" y="404"/>
                    </a:lnTo>
                    <a:lnTo>
                      <a:pt x="1870" y="474"/>
                    </a:lnTo>
                    <a:lnTo>
                      <a:pt x="1898" y="669"/>
                    </a:lnTo>
                    <a:lnTo>
                      <a:pt x="1758" y="662"/>
                    </a:lnTo>
                    <a:lnTo>
                      <a:pt x="1661" y="697"/>
                    </a:lnTo>
                    <a:lnTo>
                      <a:pt x="1619" y="766"/>
                    </a:lnTo>
                    <a:lnTo>
                      <a:pt x="1661" y="878"/>
                    </a:lnTo>
                    <a:lnTo>
                      <a:pt x="1570" y="920"/>
                    </a:lnTo>
                    <a:lnTo>
                      <a:pt x="1493" y="913"/>
                    </a:lnTo>
                    <a:lnTo>
                      <a:pt x="1402" y="802"/>
                    </a:lnTo>
                    <a:lnTo>
                      <a:pt x="1298" y="794"/>
                    </a:lnTo>
                    <a:lnTo>
                      <a:pt x="1291" y="885"/>
                    </a:lnTo>
                    <a:lnTo>
                      <a:pt x="1109" y="948"/>
                    </a:lnTo>
                    <a:lnTo>
                      <a:pt x="1012" y="1212"/>
                    </a:lnTo>
                    <a:lnTo>
                      <a:pt x="1005" y="1248"/>
                    </a:lnTo>
                    <a:lnTo>
                      <a:pt x="1047" y="1248"/>
                    </a:lnTo>
                    <a:lnTo>
                      <a:pt x="1109" y="1373"/>
                    </a:lnTo>
                    <a:lnTo>
                      <a:pt x="1200" y="1415"/>
                    </a:lnTo>
                    <a:lnTo>
                      <a:pt x="1117" y="1457"/>
                    </a:lnTo>
                    <a:lnTo>
                      <a:pt x="1095" y="1512"/>
                    </a:lnTo>
                    <a:lnTo>
                      <a:pt x="935" y="1512"/>
                    </a:lnTo>
                    <a:lnTo>
                      <a:pt x="894" y="1659"/>
                    </a:lnTo>
                    <a:lnTo>
                      <a:pt x="956" y="1687"/>
                    </a:lnTo>
                    <a:lnTo>
                      <a:pt x="998" y="1771"/>
                    </a:lnTo>
                    <a:lnTo>
                      <a:pt x="956" y="1847"/>
                    </a:lnTo>
                    <a:lnTo>
                      <a:pt x="900" y="1875"/>
                    </a:lnTo>
                    <a:lnTo>
                      <a:pt x="942" y="1868"/>
                    </a:lnTo>
                    <a:lnTo>
                      <a:pt x="928" y="1903"/>
                    </a:lnTo>
                    <a:lnTo>
                      <a:pt x="991" y="1854"/>
                    </a:lnTo>
                    <a:lnTo>
                      <a:pt x="1095" y="1861"/>
                    </a:lnTo>
                    <a:lnTo>
                      <a:pt x="1026" y="2140"/>
                    </a:lnTo>
                    <a:lnTo>
                      <a:pt x="1103" y="2167"/>
                    </a:lnTo>
                    <a:lnTo>
                      <a:pt x="942" y="2398"/>
                    </a:lnTo>
                    <a:lnTo>
                      <a:pt x="866" y="2426"/>
                    </a:lnTo>
                    <a:lnTo>
                      <a:pt x="802" y="2509"/>
                    </a:lnTo>
                    <a:lnTo>
                      <a:pt x="683" y="2481"/>
                    </a:lnTo>
                    <a:lnTo>
                      <a:pt x="649" y="2551"/>
                    </a:lnTo>
                    <a:lnTo>
                      <a:pt x="677" y="2593"/>
                    </a:lnTo>
                    <a:lnTo>
                      <a:pt x="635" y="2656"/>
                    </a:lnTo>
                    <a:lnTo>
                      <a:pt x="663" y="2691"/>
                    </a:lnTo>
                    <a:lnTo>
                      <a:pt x="530" y="2726"/>
                    </a:lnTo>
                    <a:lnTo>
                      <a:pt x="488" y="2726"/>
                    </a:lnTo>
                    <a:lnTo>
                      <a:pt x="468" y="2614"/>
                    </a:lnTo>
                    <a:lnTo>
                      <a:pt x="321" y="2405"/>
                    </a:lnTo>
                    <a:lnTo>
                      <a:pt x="251" y="2167"/>
                    </a:lnTo>
                    <a:lnTo>
                      <a:pt x="300" y="2119"/>
                    </a:lnTo>
                    <a:lnTo>
                      <a:pt x="209" y="1854"/>
                    </a:lnTo>
                    <a:lnTo>
                      <a:pt x="362" y="1791"/>
                    </a:lnTo>
                    <a:lnTo>
                      <a:pt x="440" y="1833"/>
                    </a:lnTo>
                    <a:lnTo>
                      <a:pt x="481" y="1785"/>
                    </a:lnTo>
                    <a:lnTo>
                      <a:pt x="418" y="1743"/>
                    </a:lnTo>
                    <a:lnTo>
                      <a:pt x="586" y="1610"/>
                    </a:lnTo>
                    <a:lnTo>
                      <a:pt x="572" y="1590"/>
                    </a:lnTo>
                    <a:lnTo>
                      <a:pt x="697" y="1499"/>
                    </a:lnTo>
                    <a:lnTo>
                      <a:pt x="754" y="1359"/>
                    </a:lnTo>
                    <a:lnTo>
                      <a:pt x="782" y="1395"/>
                    </a:lnTo>
                    <a:lnTo>
                      <a:pt x="914" y="1324"/>
                    </a:lnTo>
                    <a:lnTo>
                      <a:pt x="824" y="1206"/>
                    </a:lnTo>
                    <a:lnTo>
                      <a:pt x="852" y="1073"/>
                    </a:lnTo>
                    <a:lnTo>
                      <a:pt x="788" y="1143"/>
                    </a:lnTo>
                    <a:lnTo>
                      <a:pt x="621" y="1129"/>
                    </a:lnTo>
                    <a:lnTo>
                      <a:pt x="565" y="1198"/>
                    </a:lnTo>
                    <a:lnTo>
                      <a:pt x="468" y="1129"/>
                    </a:lnTo>
                    <a:close/>
                    <a:moveTo>
                      <a:pt x="1772" y="1422"/>
                    </a:moveTo>
                    <a:lnTo>
                      <a:pt x="1856" y="1422"/>
                    </a:lnTo>
                    <a:lnTo>
                      <a:pt x="1919" y="1506"/>
                    </a:lnTo>
                    <a:lnTo>
                      <a:pt x="2031" y="1576"/>
                    </a:lnTo>
                    <a:lnTo>
                      <a:pt x="1975" y="1708"/>
                    </a:lnTo>
                    <a:lnTo>
                      <a:pt x="1996" y="1785"/>
                    </a:lnTo>
                    <a:lnTo>
                      <a:pt x="1912" y="1847"/>
                    </a:lnTo>
                    <a:lnTo>
                      <a:pt x="1905" y="1910"/>
                    </a:lnTo>
                    <a:lnTo>
                      <a:pt x="1878" y="1938"/>
                    </a:lnTo>
                    <a:lnTo>
                      <a:pt x="1814" y="1931"/>
                    </a:lnTo>
                    <a:lnTo>
                      <a:pt x="1703" y="2000"/>
                    </a:lnTo>
                    <a:lnTo>
                      <a:pt x="1625" y="2063"/>
                    </a:lnTo>
                    <a:lnTo>
                      <a:pt x="1611" y="2112"/>
                    </a:lnTo>
                    <a:lnTo>
                      <a:pt x="1584" y="2098"/>
                    </a:lnTo>
                    <a:lnTo>
                      <a:pt x="1591" y="2042"/>
                    </a:lnTo>
                    <a:lnTo>
                      <a:pt x="1563" y="2014"/>
                    </a:lnTo>
                    <a:lnTo>
                      <a:pt x="1479" y="2042"/>
                    </a:lnTo>
                    <a:lnTo>
                      <a:pt x="1312" y="2000"/>
                    </a:lnTo>
                    <a:lnTo>
                      <a:pt x="1159" y="2022"/>
                    </a:lnTo>
                    <a:lnTo>
                      <a:pt x="1438" y="1708"/>
                    </a:lnTo>
                    <a:lnTo>
                      <a:pt x="1710" y="1450"/>
                    </a:lnTo>
                    <a:lnTo>
                      <a:pt x="1772" y="1422"/>
                    </a:lnTo>
                    <a:close/>
                  </a:path>
                </a:pathLst>
              </a:custGeom>
              <a:solidFill>
                <a:srgbClr val="0000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7" name="Freeform 275"/>
              <p:cNvSpPr>
                <a:spLocks/>
              </p:cNvSpPr>
              <p:nvPr/>
            </p:nvSpPr>
            <p:spPr bwMode="auto">
              <a:xfrm>
                <a:off x="4257" y="1750"/>
                <a:ext cx="1009" cy="1363"/>
              </a:xfrm>
              <a:custGeom>
                <a:avLst/>
                <a:gdLst/>
                <a:ahLst/>
                <a:cxnLst>
                  <a:cxn ang="0">
                    <a:pos x="251" y="1520"/>
                  </a:cxn>
                  <a:cxn ang="0">
                    <a:pos x="139" y="1395"/>
                  </a:cxn>
                  <a:cxn ang="0">
                    <a:pos x="48" y="1289"/>
                  </a:cxn>
                  <a:cxn ang="0">
                    <a:pos x="6" y="1192"/>
                  </a:cxn>
                  <a:cxn ang="0">
                    <a:pos x="97" y="1220"/>
                  </a:cxn>
                  <a:cxn ang="0">
                    <a:pos x="257" y="1108"/>
                  </a:cxn>
                  <a:cxn ang="0">
                    <a:pos x="355" y="1164"/>
                  </a:cxn>
                  <a:cxn ang="0">
                    <a:pos x="544" y="732"/>
                  </a:cxn>
                  <a:cxn ang="0">
                    <a:pos x="453" y="398"/>
                  </a:cxn>
                  <a:cxn ang="0">
                    <a:pos x="628" y="293"/>
                  </a:cxn>
                  <a:cxn ang="0">
                    <a:pos x="920" y="181"/>
                  </a:cxn>
                  <a:cxn ang="0">
                    <a:pos x="1144" y="139"/>
                  </a:cxn>
                  <a:cxn ang="0">
                    <a:pos x="1249" y="279"/>
                  </a:cxn>
                  <a:cxn ang="0">
                    <a:pos x="1423" y="97"/>
                  </a:cxn>
                  <a:cxn ang="0">
                    <a:pos x="1779" y="0"/>
                  </a:cxn>
                  <a:cxn ang="0">
                    <a:pos x="1988" y="181"/>
                  </a:cxn>
                  <a:cxn ang="0">
                    <a:pos x="1960" y="265"/>
                  </a:cxn>
                  <a:cxn ang="0">
                    <a:pos x="1863" y="390"/>
                  </a:cxn>
                  <a:cxn ang="0">
                    <a:pos x="1870" y="475"/>
                  </a:cxn>
                  <a:cxn ang="0">
                    <a:pos x="1759" y="662"/>
                  </a:cxn>
                  <a:cxn ang="0">
                    <a:pos x="1618" y="767"/>
                  </a:cxn>
                  <a:cxn ang="0">
                    <a:pos x="1570" y="921"/>
                  </a:cxn>
                  <a:cxn ang="0">
                    <a:pos x="1402" y="802"/>
                  </a:cxn>
                  <a:cxn ang="0">
                    <a:pos x="1291" y="885"/>
                  </a:cxn>
                  <a:cxn ang="0">
                    <a:pos x="1012" y="1213"/>
                  </a:cxn>
                  <a:cxn ang="0">
                    <a:pos x="1046" y="1248"/>
                  </a:cxn>
                  <a:cxn ang="0">
                    <a:pos x="1199" y="1416"/>
                  </a:cxn>
                  <a:cxn ang="0">
                    <a:pos x="1095" y="1514"/>
                  </a:cxn>
                  <a:cxn ang="0">
                    <a:pos x="893" y="1659"/>
                  </a:cxn>
                  <a:cxn ang="0">
                    <a:pos x="998" y="1771"/>
                  </a:cxn>
                  <a:cxn ang="0">
                    <a:pos x="900" y="1876"/>
                  </a:cxn>
                  <a:cxn ang="0">
                    <a:pos x="928" y="1904"/>
                  </a:cxn>
                  <a:cxn ang="0">
                    <a:pos x="1095" y="1862"/>
                  </a:cxn>
                  <a:cxn ang="0">
                    <a:pos x="1102" y="2168"/>
                  </a:cxn>
                  <a:cxn ang="0">
                    <a:pos x="865" y="2427"/>
                  </a:cxn>
                  <a:cxn ang="0">
                    <a:pos x="683" y="2483"/>
                  </a:cxn>
                  <a:cxn ang="0">
                    <a:pos x="676" y="2594"/>
                  </a:cxn>
                  <a:cxn ang="0">
                    <a:pos x="662" y="2692"/>
                  </a:cxn>
                  <a:cxn ang="0">
                    <a:pos x="488" y="2726"/>
                  </a:cxn>
                  <a:cxn ang="0">
                    <a:pos x="321" y="2405"/>
                  </a:cxn>
                  <a:cxn ang="0">
                    <a:pos x="299" y="2119"/>
                  </a:cxn>
                  <a:cxn ang="0">
                    <a:pos x="362" y="1792"/>
                  </a:cxn>
                  <a:cxn ang="0">
                    <a:pos x="480" y="1785"/>
                  </a:cxn>
                  <a:cxn ang="0">
                    <a:pos x="586" y="1611"/>
                  </a:cxn>
                  <a:cxn ang="0">
                    <a:pos x="697" y="1500"/>
                  </a:cxn>
                  <a:cxn ang="0">
                    <a:pos x="781" y="1395"/>
                  </a:cxn>
                  <a:cxn ang="0">
                    <a:pos x="823" y="1206"/>
                  </a:cxn>
                  <a:cxn ang="0">
                    <a:pos x="788" y="1144"/>
                  </a:cxn>
                  <a:cxn ang="0">
                    <a:pos x="564" y="1199"/>
                  </a:cxn>
                </a:cxnLst>
                <a:rect l="0" t="0" r="r" b="b"/>
                <a:pathLst>
                  <a:path w="2016" h="2726">
                    <a:moveTo>
                      <a:pt x="467" y="1130"/>
                    </a:moveTo>
                    <a:lnTo>
                      <a:pt x="251" y="1520"/>
                    </a:lnTo>
                    <a:lnTo>
                      <a:pt x="209" y="1541"/>
                    </a:lnTo>
                    <a:lnTo>
                      <a:pt x="139" y="1395"/>
                    </a:lnTo>
                    <a:lnTo>
                      <a:pt x="42" y="1381"/>
                    </a:lnTo>
                    <a:lnTo>
                      <a:pt x="48" y="1289"/>
                    </a:lnTo>
                    <a:lnTo>
                      <a:pt x="0" y="1255"/>
                    </a:lnTo>
                    <a:lnTo>
                      <a:pt x="6" y="1192"/>
                    </a:lnTo>
                    <a:lnTo>
                      <a:pt x="76" y="1158"/>
                    </a:lnTo>
                    <a:lnTo>
                      <a:pt x="97" y="1220"/>
                    </a:lnTo>
                    <a:lnTo>
                      <a:pt x="132" y="1234"/>
                    </a:lnTo>
                    <a:lnTo>
                      <a:pt x="257" y="1108"/>
                    </a:lnTo>
                    <a:lnTo>
                      <a:pt x="321" y="1116"/>
                    </a:lnTo>
                    <a:lnTo>
                      <a:pt x="355" y="1164"/>
                    </a:lnTo>
                    <a:lnTo>
                      <a:pt x="453" y="1094"/>
                    </a:lnTo>
                    <a:lnTo>
                      <a:pt x="544" y="732"/>
                    </a:lnTo>
                    <a:lnTo>
                      <a:pt x="293" y="447"/>
                    </a:lnTo>
                    <a:lnTo>
                      <a:pt x="453" y="398"/>
                    </a:lnTo>
                    <a:lnTo>
                      <a:pt x="516" y="314"/>
                    </a:lnTo>
                    <a:lnTo>
                      <a:pt x="628" y="293"/>
                    </a:lnTo>
                    <a:lnTo>
                      <a:pt x="816" y="181"/>
                    </a:lnTo>
                    <a:lnTo>
                      <a:pt x="920" y="181"/>
                    </a:lnTo>
                    <a:lnTo>
                      <a:pt x="1081" y="111"/>
                    </a:lnTo>
                    <a:lnTo>
                      <a:pt x="1144" y="139"/>
                    </a:lnTo>
                    <a:lnTo>
                      <a:pt x="1227" y="300"/>
                    </a:lnTo>
                    <a:lnTo>
                      <a:pt x="1249" y="279"/>
                    </a:lnTo>
                    <a:lnTo>
                      <a:pt x="1319" y="167"/>
                    </a:lnTo>
                    <a:lnTo>
                      <a:pt x="1423" y="97"/>
                    </a:lnTo>
                    <a:lnTo>
                      <a:pt x="1612" y="119"/>
                    </a:lnTo>
                    <a:lnTo>
                      <a:pt x="1779" y="0"/>
                    </a:lnTo>
                    <a:lnTo>
                      <a:pt x="1960" y="209"/>
                    </a:lnTo>
                    <a:lnTo>
                      <a:pt x="1988" y="181"/>
                    </a:lnTo>
                    <a:lnTo>
                      <a:pt x="2016" y="237"/>
                    </a:lnTo>
                    <a:lnTo>
                      <a:pt x="1960" y="265"/>
                    </a:lnTo>
                    <a:lnTo>
                      <a:pt x="1884" y="251"/>
                    </a:lnTo>
                    <a:lnTo>
                      <a:pt x="1863" y="390"/>
                    </a:lnTo>
                    <a:lnTo>
                      <a:pt x="1926" y="404"/>
                    </a:lnTo>
                    <a:lnTo>
                      <a:pt x="1870" y="475"/>
                    </a:lnTo>
                    <a:lnTo>
                      <a:pt x="1898" y="670"/>
                    </a:lnTo>
                    <a:lnTo>
                      <a:pt x="1759" y="662"/>
                    </a:lnTo>
                    <a:lnTo>
                      <a:pt x="1660" y="698"/>
                    </a:lnTo>
                    <a:lnTo>
                      <a:pt x="1618" y="767"/>
                    </a:lnTo>
                    <a:lnTo>
                      <a:pt x="1660" y="879"/>
                    </a:lnTo>
                    <a:lnTo>
                      <a:pt x="1570" y="921"/>
                    </a:lnTo>
                    <a:lnTo>
                      <a:pt x="1492" y="913"/>
                    </a:lnTo>
                    <a:lnTo>
                      <a:pt x="1402" y="802"/>
                    </a:lnTo>
                    <a:lnTo>
                      <a:pt x="1297" y="795"/>
                    </a:lnTo>
                    <a:lnTo>
                      <a:pt x="1291" y="885"/>
                    </a:lnTo>
                    <a:lnTo>
                      <a:pt x="1109" y="949"/>
                    </a:lnTo>
                    <a:lnTo>
                      <a:pt x="1012" y="1213"/>
                    </a:lnTo>
                    <a:lnTo>
                      <a:pt x="1004" y="1248"/>
                    </a:lnTo>
                    <a:lnTo>
                      <a:pt x="1046" y="1248"/>
                    </a:lnTo>
                    <a:lnTo>
                      <a:pt x="1109" y="1374"/>
                    </a:lnTo>
                    <a:lnTo>
                      <a:pt x="1199" y="1416"/>
                    </a:lnTo>
                    <a:lnTo>
                      <a:pt x="1116" y="1458"/>
                    </a:lnTo>
                    <a:lnTo>
                      <a:pt x="1095" y="1514"/>
                    </a:lnTo>
                    <a:lnTo>
                      <a:pt x="934" y="1514"/>
                    </a:lnTo>
                    <a:lnTo>
                      <a:pt x="893" y="1659"/>
                    </a:lnTo>
                    <a:lnTo>
                      <a:pt x="956" y="1687"/>
                    </a:lnTo>
                    <a:lnTo>
                      <a:pt x="998" y="1771"/>
                    </a:lnTo>
                    <a:lnTo>
                      <a:pt x="956" y="1848"/>
                    </a:lnTo>
                    <a:lnTo>
                      <a:pt x="900" y="1876"/>
                    </a:lnTo>
                    <a:lnTo>
                      <a:pt x="942" y="1868"/>
                    </a:lnTo>
                    <a:lnTo>
                      <a:pt x="928" y="1904"/>
                    </a:lnTo>
                    <a:lnTo>
                      <a:pt x="990" y="1854"/>
                    </a:lnTo>
                    <a:lnTo>
                      <a:pt x="1095" y="1862"/>
                    </a:lnTo>
                    <a:lnTo>
                      <a:pt x="1026" y="2141"/>
                    </a:lnTo>
                    <a:lnTo>
                      <a:pt x="1102" y="2168"/>
                    </a:lnTo>
                    <a:lnTo>
                      <a:pt x="942" y="2399"/>
                    </a:lnTo>
                    <a:lnTo>
                      <a:pt x="865" y="2427"/>
                    </a:lnTo>
                    <a:lnTo>
                      <a:pt x="802" y="2510"/>
                    </a:lnTo>
                    <a:lnTo>
                      <a:pt x="683" y="2483"/>
                    </a:lnTo>
                    <a:lnTo>
                      <a:pt x="648" y="2552"/>
                    </a:lnTo>
                    <a:lnTo>
                      <a:pt x="676" y="2594"/>
                    </a:lnTo>
                    <a:lnTo>
                      <a:pt x="634" y="2656"/>
                    </a:lnTo>
                    <a:lnTo>
                      <a:pt x="662" y="2692"/>
                    </a:lnTo>
                    <a:lnTo>
                      <a:pt x="530" y="2726"/>
                    </a:lnTo>
                    <a:lnTo>
                      <a:pt x="488" y="2726"/>
                    </a:lnTo>
                    <a:lnTo>
                      <a:pt x="467" y="2614"/>
                    </a:lnTo>
                    <a:lnTo>
                      <a:pt x="321" y="2405"/>
                    </a:lnTo>
                    <a:lnTo>
                      <a:pt x="251" y="2168"/>
                    </a:lnTo>
                    <a:lnTo>
                      <a:pt x="299" y="2119"/>
                    </a:lnTo>
                    <a:lnTo>
                      <a:pt x="209" y="1854"/>
                    </a:lnTo>
                    <a:lnTo>
                      <a:pt x="362" y="1792"/>
                    </a:lnTo>
                    <a:lnTo>
                      <a:pt x="439" y="1834"/>
                    </a:lnTo>
                    <a:lnTo>
                      <a:pt x="480" y="1785"/>
                    </a:lnTo>
                    <a:lnTo>
                      <a:pt x="418" y="1743"/>
                    </a:lnTo>
                    <a:lnTo>
                      <a:pt x="586" y="1611"/>
                    </a:lnTo>
                    <a:lnTo>
                      <a:pt x="572" y="1590"/>
                    </a:lnTo>
                    <a:lnTo>
                      <a:pt x="697" y="1500"/>
                    </a:lnTo>
                    <a:lnTo>
                      <a:pt x="753" y="1360"/>
                    </a:lnTo>
                    <a:lnTo>
                      <a:pt x="781" y="1395"/>
                    </a:lnTo>
                    <a:lnTo>
                      <a:pt x="914" y="1325"/>
                    </a:lnTo>
                    <a:lnTo>
                      <a:pt x="823" y="1206"/>
                    </a:lnTo>
                    <a:lnTo>
                      <a:pt x="851" y="1074"/>
                    </a:lnTo>
                    <a:lnTo>
                      <a:pt x="788" y="1144"/>
                    </a:lnTo>
                    <a:lnTo>
                      <a:pt x="620" y="1130"/>
                    </a:lnTo>
                    <a:lnTo>
                      <a:pt x="564" y="1199"/>
                    </a:lnTo>
                    <a:lnTo>
                      <a:pt x="467" y="1130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8" name="Freeform 276"/>
              <p:cNvSpPr>
                <a:spLocks/>
              </p:cNvSpPr>
              <p:nvPr/>
            </p:nvSpPr>
            <p:spPr bwMode="auto">
              <a:xfrm>
                <a:off x="4836" y="2461"/>
                <a:ext cx="436" cy="345"/>
              </a:xfrm>
              <a:custGeom>
                <a:avLst/>
                <a:gdLst/>
                <a:ahLst/>
                <a:cxnLst>
                  <a:cxn ang="0">
                    <a:pos x="614" y="0"/>
                  </a:cxn>
                  <a:cxn ang="0">
                    <a:pos x="698" y="0"/>
                  </a:cxn>
                  <a:cxn ang="0">
                    <a:pos x="760" y="84"/>
                  </a:cxn>
                  <a:cxn ang="0">
                    <a:pos x="872" y="154"/>
                  </a:cxn>
                  <a:cxn ang="0">
                    <a:pos x="816" y="287"/>
                  </a:cxn>
                  <a:cxn ang="0">
                    <a:pos x="838" y="363"/>
                  </a:cxn>
                  <a:cxn ang="0">
                    <a:pos x="754" y="426"/>
                  </a:cxn>
                  <a:cxn ang="0">
                    <a:pos x="746" y="488"/>
                  </a:cxn>
                  <a:cxn ang="0">
                    <a:pos x="719" y="516"/>
                  </a:cxn>
                  <a:cxn ang="0">
                    <a:pos x="656" y="510"/>
                  </a:cxn>
                  <a:cxn ang="0">
                    <a:pos x="545" y="579"/>
                  </a:cxn>
                  <a:cxn ang="0">
                    <a:pos x="467" y="641"/>
                  </a:cxn>
                  <a:cxn ang="0">
                    <a:pos x="454" y="691"/>
                  </a:cxn>
                  <a:cxn ang="0">
                    <a:pos x="426" y="677"/>
                  </a:cxn>
                  <a:cxn ang="0">
                    <a:pos x="432" y="621"/>
                  </a:cxn>
                  <a:cxn ang="0">
                    <a:pos x="404" y="593"/>
                  </a:cxn>
                  <a:cxn ang="0">
                    <a:pos x="320" y="621"/>
                  </a:cxn>
                  <a:cxn ang="0">
                    <a:pos x="153" y="579"/>
                  </a:cxn>
                  <a:cxn ang="0">
                    <a:pos x="0" y="600"/>
                  </a:cxn>
                  <a:cxn ang="0">
                    <a:pos x="279" y="287"/>
                  </a:cxn>
                  <a:cxn ang="0">
                    <a:pos x="551" y="28"/>
                  </a:cxn>
                  <a:cxn ang="0">
                    <a:pos x="614" y="0"/>
                  </a:cxn>
                </a:cxnLst>
                <a:rect l="0" t="0" r="r" b="b"/>
                <a:pathLst>
                  <a:path w="872" h="691">
                    <a:moveTo>
                      <a:pt x="614" y="0"/>
                    </a:moveTo>
                    <a:lnTo>
                      <a:pt x="698" y="0"/>
                    </a:lnTo>
                    <a:lnTo>
                      <a:pt x="760" y="84"/>
                    </a:lnTo>
                    <a:lnTo>
                      <a:pt x="872" y="154"/>
                    </a:lnTo>
                    <a:lnTo>
                      <a:pt x="816" y="287"/>
                    </a:lnTo>
                    <a:lnTo>
                      <a:pt x="838" y="363"/>
                    </a:lnTo>
                    <a:lnTo>
                      <a:pt x="754" y="426"/>
                    </a:lnTo>
                    <a:lnTo>
                      <a:pt x="746" y="488"/>
                    </a:lnTo>
                    <a:lnTo>
                      <a:pt x="719" y="516"/>
                    </a:lnTo>
                    <a:lnTo>
                      <a:pt x="656" y="510"/>
                    </a:lnTo>
                    <a:lnTo>
                      <a:pt x="545" y="579"/>
                    </a:lnTo>
                    <a:lnTo>
                      <a:pt x="467" y="641"/>
                    </a:lnTo>
                    <a:lnTo>
                      <a:pt x="454" y="691"/>
                    </a:lnTo>
                    <a:lnTo>
                      <a:pt x="426" y="677"/>
                    </a:lnTo>
                    <a:lnTo>
                      <a:pt x="432" y="621"/>
                    </a:lnTo>
                    <a:lnTo>
                      <a:pt x="404" y="593"/>
                    </a:lnTo>
                    <a:lnTo>
                      <a:pt x="320" y="621"/>
                    </a:lnTo>
                    <a:lnTo>
                      <a:pt x="153" y="579"/>
                    </a:lnTo>
                    <a:lnTo>
                      <a:pt x="0" y="600"/>
                    </a:lnTo>
                    <a:lnTo>
                      <a:pt x="279" y="287"/>
                    </a:lnTo>
                    <a:lnTo>
                      <a:pt x="551" y="28"/>
                    </a:lnTo>
                    <a:lnTo>
                      <a:pt x="614" y="0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9" name="Freeform 277"/>
              <p:cNvSpPr>
                <a:spLocks/>
              </p:cNvSpPr>
              <p:nvPr/>
            </p:nvSpPr>
            <p:spPr bwMode="auto">
              <a:xfrm>
                <a:off x="3178" y="791"/>
                <a:ext cx="580" cy="882"/>
              </a:xfrm>
              <a:custGeom>
                <a:avLst/>
                <a:gdLst/>
                <a:ahLst/>
                <a:cxnLst>
                  <a:cxn ang="0">
                    <a:pos x="621" y="1542"/>
                  </a:cxn>
                  <a:cxn ang="0">
                    <a:pos x="601" y="1618"/>
                  </a:cxn>
                  <a:cxn ang="0">
                    <a:pos x="468" y="1701"/>
                  </a:cxn>
                  <a:cxn ang="0">
                    <a:pos x="391" y="1653"/>
                  </a:cxn>
                  <a:cxn ang="0">
                    <a:pos x="328" y="1765"/>
                  </a:cxn>
                  <a:cxn ang="0">
                    <a:pos x="252" y="1639"/>
                  </a:cxn>
                  <a:cxn ang="0">
                    <a:pos x="252" y="1611"/>
                  </a:cxn>
                  <a:cxn ang="0">
                    <a:pos x="84" y="1464"/>
                  </a:cxn>
                  <a:cxn ang="0">
                    <a:pos x="77" y="1381"/>
                  </a:cxn>
                  <a:cxn ang="0">
                    <a:pos x="126" y="1290"/>
                  </a:cxn>
                  <a:cxn ang="0">
                    <a:pos x="175" y="1234"/>
                  </a:cxn>
                  <a:cxn ang="0">
                    <a:pos x="0" y="963"/>
                  </a:cxn>
                  <a:cxn ang="0">
                    <a:pos x="42" y="900"/>
                  </a:cxn>
                  <a:cxn ang="0">
                    <a:pos x="42" y="746"/>
                  </a:cxn>
                  <a:cxn ang="0">
                    <a:pos x="97" y="656"/>
                  </a:cxn>
                  <a:cxn ang="0">
                    <a:pos x="140" y="698"/>
                  </a:cxn>
                  <a:cxn ang="0">
                    <a:pos x="258" y="621"/>
                  </a:cxn>
                  <a:cxn ang="0">
                    <a:pos x="440" y="573"/>
                  </a:cxn>
                  <a:cxn ang="0">
                    <a:pos x="440" y="482"/>
                  </a:cxn>
                  <a:cxn ang="0">
                    <a:pos x="475" y="454"/>
                  </a:cxn>
                  <a:cxn ang="0">
                    <a:pos x="461" y="363"/>
                  </a:cxn>
                  <a:cxn ang="0">
                    <a:pos x="510" y="286"/>
                  </a:cxn>
                  <a:cxn ang="0">
                    <a:pos x="475" y="307"/>
                  </a:cxn>
                  <a:cxn ang="0">
                    <a:pos x="454" y="231"/>
                  </a:cxn>
                  <a:cxn ang="0">
                    <a:pos x="551" y="119"/>
                  </a:cxn>
                  <a:cxn ang="0">
                    <a:pos x="663" y="91"/>
                  </a:cxn>
                  <a:cxn ang="0">
                    <a:pos x="657" y="63"/>
                  </a:cxn>
                  <a:cxn ang="0">
                    <a:pos x="691" y="91"/>
                  </a:cxn>
                  <a:cxn ang="0">
                    <a:pos x="747" y="56"/>
                  </a:cxn>
                  <a:cxn ang="0">
                    <a:pos x="761" y="0"/>
                  </a:cxn>
                  <a:cxn ang="0">
                    <a:pos x="810" y="0"/>
                  </a:cxn>
                  <a:cxn ang="0">
                    <a:pos x="963" y="91"/>
                  </a:cxn>
                  <a:cxn ang="0">
                    <a:pos x="1019" y="237"/>
                  </a:cxn>
                  <a:cxn ang="0">
                    <a:pos x="984" y="384"/>
                  </a:cxn>
                  <a:cxn ang="0">
                    <a:pos x="1061" y="314"/>
                  </a:cxn>
                  <a:cxn ang="0">
                    <a:pos x="1110" y="328"/>
                  </a:cxn>
                  <a:cxn ang="0">
                    <a:pos x="1159" y="404"/>
                  </a:cxn>
                  <a:cxn ang="0">
                    <a:pos x="1159" y="537"/>
                  </a:cxn>
                  <a:cxn ang="0">
                    <a:pos x="1096" y="545"/>
                  </a:cxn>
                  <a:cxn ang="0">
                    <a:pos x="970" y="677"/>
                  </a:cxn>
                  <a:cxn ang="0">
                    <a:pos x="844" y="677"/>
                  </a:cxn>
                  <a:cxn ang="0">
                    <a:pos x="698" y="893"/>
                  </a:cxn>
                  <a:cxn ang="0">
                    <a:pos x="754" y="1032"/>
                  </a:cxn>
                  <a:cxn ang="0">
                    <a:pos x="838" y="1144"/>
                  </a:cxn>
                  <a:cxn ang="0">
                    <a:pos x="775" y="1200"/>
                  </a:cxn>
                  <a:cxn ang="0">
                    <a:pos x="726" y="1423"/>
                  </a:cxn>
                  <a:cxn ang="0">
                    <a:pos x="691" y="1478"/>
                  </a:cxn>
                  <a:cxn ang="0">
                    <a:pos x="629" y="1492"/>
                  </a:cxn>
                  <a:cxn ang="0">
                    <a:pos x="621" y="1542"/>
                  </a:cxn>
                </a:cxnLst>
                <a:rect l="0" t="0" r="r" b="b"/>
                <a:pathLst>
                  <a:path w="1159" h="1765">
                    <a:moveTo>
                      <a:pt x="621" y="1542"/>
                    </a:moveTo>
                    <a:lnTo>
                      <a:pt x="601" y="1618"/>
                    </a:lnTo>
                    <a:lnTo>
                      <a:pt x="468" y="1701"/>
                    </a:lnTo>
                    <a:lnTo>
                      <a:pt x="391" y="1653"/>
                    </a:lnTo>
                    <a:lnTo>
                      <a:pt x="328" y="1765"/>
                    </a:lnTo>
                    <a:lnTo>
                      <a:pt x="252" y="1639"/>
                    </a:lnTo>
                    <a:lnTo>
                      <a:pt x="252" y="1611"/>
                    </a:lnTo>
                    <a:lnTo>
                      <a:pt x="84" y="1464"/>
                    </a:lnTo>
                    <a:lnTo>
                      <a:pt x="77" y="1381"/>
                    </a:lnTo>
                    <a:lnTo>
                      <a:pt x="126" y="1290"/>
                    </a:lnTo>
                    <a:lnTo>
                      <a:pt x="175" y="1234"/>
                    </a:lnTo>
                    <a:lnTo>
                      <a:pt x="0" y="963"/>
                    </a:lnTo>
                    <a:lnTo>
                      <a:pt x="42" y="900"/>
                    </a:lnTo>
                    <a:lnTo>
                      <a:pt x="42" y="746"/>
                    </a:lnTo>
                    <a:lnTo>
                      <a:pt x="97" y="656"/>
                    </a:lnTo>
                    <a:lnTo>
                      <a:pt x="140" y="698"/>
                    </a:lnTo>
                    <a:lnTo>
                      <a:pt x="258" y="621"/>
                    </a:lnTo>
                    <a:lnTo>
                      <a:pt x="440" y="573"/>
                    </a:lnTo>
                    <a:lnTo>
                      <a:pt x="440" y="482"/>
                    </a:lnTo>
                    <a:lnTo>
                      <a:pt x="475" y="454"/>
                    </a:lnTo>
                    <a:lnTo>
                      <a:pt x="461" y="363"/>
                    </a:lnTo>
                    <a:lnTo>
                      <a:pt x="510" y="286"/>
                    </a:lnTo>
                    <a:lnTo>
                      <a:pt x="475" y="307"/>
                    </a:lnTo>
                    <a:lnTo>
                      <a:pt x="454" y="231"/>
                    </a:lnTo>
                    <a:lnTo>
                      <a:pt x="551" y="119"/>
                    </a:lnTo>
                    <a:lnTo>
                      <a:pt x="663" y="91"/>
                    </a:lnTo>
                    <a:lnTo>
                      <a:pt x="657" y="63"/>
                    </a:lnTo>
                    <a:lnTo>
                      <a:pt x="691" y="91"/>
                    </a:lnTo>
                    <a:lnTo>
                      <a:pt x="747" y="56"/>
                    </a:lnTo>
                    <a:lnTo>
                      <a:pt x="761" y="0"/>
                    </a:lnTo>
                    <a:lnTo>
                      <a:pt x="810" y="0"/>
                    </a:lnTo>
                    <a:lnTo>
                      <a:pt x="963" y="91"/>
                    </a:lnTo>
                    <a:lnTo>
                      <a:pt x="1019" y="237"/>
                    </a:lnTo>
                    <a:lnTo>
                      <a:pt x="984" y="384"/>
                    </a:lnTo>
                    <a:lnTo>
                      <a:pt x="1061" y="314"/>
                    </a:lnTo>
                    <a:lnTo>
                      <a:pt x="1110" y="328"/>
                    </a:lnTo>
                    <a:lnTo>
                      <a:pt x="1159" y="404"/>
                    </a:lnTo>
                    <a:lnTo>
                      <a:pt x="1159" y="537"/>
                    </a:lnTo>
                    <a:lnTo>
                      <a:pt x="1096" y="545"/>
                    </a:lnTo>
                    <a:lnTo>
                      <a:pt x="970" y="677"/>
                    </a:lnTo>
                    <a:lnTo>
                      <a:pt x="844" y="677"/>
                    </a:lnTo>
                    <a:lnTo>
                      <a:pt x="698" y="893"/>
                    </a:lnTo>
                    <a:lnTo>
                      <a:pt x="754" y="1032"/>
                    </a:lnTo>
                    <a:lnTo>
                      <a:pt x="838" y="1144"/>
                    </a:lnTo>
                    <a:lnTo>
                      <a:pt x="775" y="1200"/>
                    </a:lnTo>
                    <a:lnTo>
                      <a:pt x="726" y="1423"/>
                    </a:lnTo>
                    <a:lnTo>
                      <a:pt x="691" y="1478"/>
                    </a:lnTo>
                    <a:lnTo>
                      <a:pt x="629" y="1492"/>
                    </a:lnTo>
                    <a:lnTo>
                      <a:pt x="621" y="1542"/>
                    </a:lnTo>
                    <a:close/>
                  </a:path>
                </a:pathLst>
              </a:custGeom>
              <a:solidFill>
                <a:srgbClr val="9999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0" name="Freeform 278"/>
              <p:cNvSpPr>
                <a:spLocks/>
              </p:cNvSpPr>
              <p:nvPr/>
            </p:nvSpPr>
            <p:spPr bwMode="auto">
              <a:xfrm>
                <a:off x="3179" y="792"/>
                <a:ext cx="579" cy="881"/>
              </a:xfrm>
              <a:custGeom>
                <a:avLst/>
                <a:gdLst/>
                <a:ahLst/>
                <a:cxnLst>
                  <a:cxn ang="0">
                    <a:pos x="621" y="1541"/>
                  </a:cxn>
                  <a:cxn ang="0">
                    <a:pos x="600" y="1618"/>
                  </a:cxn>
                  <a:cxn ang="0">
                    <a:pos x="468" y="1701"/>
                  </a:cxn>
                  <a:cxn ang="0">
                    <a:pos x="390" y="1652"/>
                  </a:cxn>
                  <a:cxn ang="0">
                    <a:pos x="328" y="1764"/>
                  </a:cxn>
                  <a:cxn ang="0">
                    <a:pos x="251" y="1638"/>
                  </a:cxn>
                  <a:cxn ang="0">
                    <a:pos x="251" y="1610"/>
                  </a:cxn>
                  <a:cxn ang="0">
                    <a:pos x="84" y="1465"/>
                  </a:cxn>
                  <a:cxn ang="0">
                    <a:pos x="76" y="1380"/>
                  </a:cxn>
                  <a:cxn ang="0">
                    <a:pos x="125" y="1290"/>
                  </a:cxn>
                  <a:cxn ang="0">
                    <a:pos x="175" y="1234"/>
                  </a:cxn>
                  <a:cxn ang="0">
                    <a:pos x="0" y="962"/>
                  </a:cxn>
                  <a:cxn ang="0">
                    <a:pos x="42" y="900"/>
                  </a:cxn>
                  <a:cxn ang="0">
                    <a:pos x="42" y="746"/>
                  </a:cxn>
                  <a:cxn ang="0">
                    <a:pos x="98" y="655"/>
                  </a:cxn>
                  <a:cxn ang="0">
                    <a:pos x="139" y="697"/>
                  </a:cxn>
                  <a:cxn ang="0">
                    <a:pos x="259" y="621"/>
                  </a:cxn>
                  <a:cxn ang="0">
                    <a:pos x="440" y="572"/>
                  </a:cxn>
                  <a:cxn ang="0">
                    <a:pos x="440" y="481"/>
                  </a:cxn>
                  <a:cxn ang="0">
                    <a:pos x="474" y="453"/>
                  </a:cxn>
                  <a:cxn ang="0">
                    <a:pos x="460" y="363"/>
                  </a:cxn>
                  <a:cxn ang="0">
                    <a:pos x="510" y="285"/>
                  </a:cxn>
                  <a:cxn ang="0">
                    <a:pos x="474" y="307"/>
                  </a:cxn>
                  <a:cxn ang="0">
                    <a:pos x="454" y="230"/>
                  </a:cxn>
                  <a:cxn ang="0">
                    <a:pos x="551" y="118"/>
                  </a:cxn>
                  <a:cxn ang="0">
                    <a:pos x="663" y="90"/>
                  </a:cxn>
                  <a:cxn ang="0">
                    <a:pos x="656" y="62"/>
                  </a:cxn>
                  <a:cxn ang="0">
                    <a:pos x="691" y="90"/>
                  </a:cxn>
                  <a:cxn ang="0">
                    <a:pos x="747" y="56"/>
                  </a:cxn>
                  <a:cxn ang="0">
                    <a:pos x="761" y="0"/>
                  </a:cxn>
                  <a:cxn ang="0">
                    <a:pos x="809" y="0"/>
                  </a:cxn>
                  <a:cxn ang="0">
                    <a:pos x="962" y="90"/>
                  </a:cxn>
                  <a:cxn ang="0">
                    <a:pos x="1018" y="237"/>
                  </a:cxn>
                  <a:cxn ang="0">
                    <a:pos x="984" y="383"/>
                  </a:cxn>
                  <a:cxn ang="0">
                    <a:pos x="1061" y="313"/>
                  </a:cxn>
                  <a:cxn ang="0">
                    <a:pos x="1109" y="327"/>
                  </a:cxn>
                  <a:cxn ang="0">
                    <a:pos x="1159" y="404"/>
                  </a:cxn>
                  <a:cxn ang="0">
                    <a:pos x="1159" y="537"/>
                  </a:cxn>
                  <a:cxn ang="0">
                    <a:pos x="1095" y="544"/>
                  </a:cxn>
                  <a:cxn ang="0">
                    <a:pos x="970" y="677"/>
                  </a:cxn>
                  <a:cxn ang="0">
                    <a:pos x="844" y="677"/>
                  </a:cxn>
                  <a:cxn ang="0">
                    <a:pos x="697" y="892"/>
                  </a:cxn>
                  <a:cxn ang="0">
                    <a:pos x="753" y="1031"/>
                  </a:cxn>
                  <a:cxn ang="0">
                    <a:pos x="837" y="1143"/>
                  </a:cxn>
                  <a:cxn ang="0">
                    <a:pos x="775" y="1199"/>
                  </a:cxn>
                  <a:cxn ang="0">
                    <a:pos x="725" y="1423"/>
                  </a:cxn>
                  <a:cxn ang="0">
                    <a:pos x="691" y="1478"/>
                  </a:cxn>
                  <a:cxn ang="0">
                    <a:pos x="628" y="1492"/>
                  </a:cxn>
                  <a:cxn ang="0">
                    <a:pos x="621" y="1541"/>
                  </a:cxn>
                </a:cxnLst>
                <a:rect l="0" t="0" r="r" b="b"/>
                <a:pathLst>
                  <a:path w="1159" h="1764">
                    <a:moveTo>
                      <a:pt x="621" y="1541"/>
                    </a:moveTo>
                    <a:lnTo>
                      <a:pt x="600" y="1618"/>
                    </a:lnTo>
                    <a:lnTo>
                      <a:pt x="468" y="1701"/>
                    </a:lnTo>
                    <a:lnTo>
                      <a:pt x="390" y="1652"/>
                    </a:lnTo>
                    <a:lnTo>
                      <a:pt x="328" y="1764"/>
                    </a:lnTo>
                    <a:lnTo>
                      <a:pt x="251" y="1638"/>
                    </a:lnTo>
                    <a:lnTo>
                      <a:pt x="251" y="1610"/>
                    </a:lnTo>
                    <a:lnTo>
                      <a:pt x="84" y="1465"/>
                    </a:lnTo>
                    <a:lnTo>
                      <a:pt x="76" y="1380"/>
                    </a:lnTo>
                    <a:lnTo>
                      <a:pt x="125" y="1290"/>
                    </a:lnTo>
                    <a:lnTo>
                      <a:pt x="175" y="1234"/>
                    </a:lnTo>
                    <a:lnTo>
                      <a:pt x="0" y="962"/>
                    </a:lnTo>
                    <a:lnTo>
                      <a:pt x="42" y="900"/>
                    </a:lnTo>
                    <a:lnTo>
                      <a:pt x="42" y="746"/>
                    </a:lnTo>
                    <a:lnTo>
                      <a:pt x="98" y="655"/>
                    </a:lnTo>
                    <a:lnTo>
                      <a:pt x="139" y="697"/>
                    </a:lnTo>
                    <a:lnTo>
                      <a:pt x="259" y="621"/>
                    </a:lnTo>
                    <a:lnTo>
                      <a:pt x="440" y="572"/>
                    </a:lnTo>
                    <a:lnTo>
                      <a:pt x="440" y="481"/>
                    </a:lnTo>
                    <a:lnTo>
                      <a:pt x="474" y="453"/>
                    </a:lnTo>
                    <a:lnTo>
                      <a:pt x="460" y="363"/>
                    </a:lnTo>
                    <a:lnTo>
                      <a:pt x="510" y="285"/>
                    </a:lnTo>
                    <a:lnTo>
                      <a:pt x="474" y="307"/>
                    </a:lnTo>
                    <a:lnTo>
                      <a:pt x="454" y="230"/>
                    </a:lnTo>
                    <a:lnTo>
                      <a:pt x="551" y="118"/>
                    </a:lnTo>
                    <a:lnTo>
                      <a:pt x="663" y="90"/>
                    </a:lnTo>
                    <a:lnTo>
                      <a:pt x="656" y="62"/>
                    </a:lnTo>
                    <a:lnTo>
                      <a:pt x="691" y="90"/>
                    </a:lnTo>
                    <a:lnTo>
                      <a:pt x="747" y="56"/>
                    </a:lnTo>
                    <a:lnTo>
                      <a:pt x="761" y="0"/>
                    </a:lnTo>
                    <a:lnTo>
                      <a:pt x="809" y="0"/>
                    </a:lnTo>
                    <a:lnTo>
                      <a:pt x="962" y="90"/>
                    </a:lnTo>
                    <a:lnTo>
                      <a:pt x="1018" y="237"/>
                    </a:lnTo>
                    <a:lnTo>
                      <a:pt x="984" y="383"/>
                    </a:lnTo>
                    <a:lnTo>
                      <a:pt x="1061" y="313"/>
                    </a:lnTo>
                    <a:lnTo>
                      <a:pt x="1109" y="327"/>
                    </a:lnTo>
                    <a:lnTo>
                      <a:pt x="1159" y="404"/>
                    </a:lnTo>
                    <a:lnTo>
                      <a:pt x="1159" y="537"/>
                    </a:lnTo>
                    <a:lnTo>
                      <a:pt x="1095" y="544"/>
                    </a:lnTo>
                    <a:lnTo>
                      <a:pt x="970" y="677"/>
                    </a:lnTo>
                    <a:lnTo>
                      <a:pt x="844" y="677"/>
                    </a:lnTo>
                    <a:lnTo>
                      <a:pt x="697" y="892"/>
                    </a:lnTo>
                    <a:lnTo>
                      <a:pt x="753" y="1031"/>
                    </a:lnTo>
                    <a:lnTo>
                      <a:pt x="837" y="1143"/>
                    </a:lnTo>
                    <a:lnTo>
                      <a:pt x="775" y="1199"/>
                    </a:lnTo>
                    <a:lnTo>
                      <a:pt x="725" y="1423"/>
                    </a:lnTo>
                    <a:lnTo>
                      <a:pt x="691" y="1478"/>
                    </a:lnTo>
                    <a:lnTo>
                      <a:pt x="628" y="1492"/>
                    </a:lnTo>
                    <a:lnTo>
                      <a:pt x="621" y="1541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1" name="Freeform 279"/>
              <p:cNvSpPr>
                <a:spLocks/>
              </p:cNvSpPr>
              <p:nvPr/>
            </p:nvSpPr>
            <p:spPr bwMode="auto">
              <a:xfrm>
                <a:off x="2799" y="3967"/>
                <a:ext cx="673" cy="477"/>
              </a:xfrm>
              <a:custGeom>
                <a:avLst/>
                <a:gdLst/>
                <a:ahLst/>
                <a:cxnLst>
                  <a:cxn ang="0">
                    <a:pos x="98" y="550"/>
                  </a:cxn>
                  <a:cxn ang="0">
                    <a:pos x="118" y="453"/>
                  </a:cxn>
                  <a:cxn ang="0">
                    <a:pos x="216" y="467"/>
                  </a:cxn>
                  <a:cxn ang="0">
                    <a:pos x="237" y="286"/>
                  </a:cxn>
                  <a:cxn ang="0">
                    <a:pos x="286" y="222"/>
                  </a:cxn>
                  <a:cxn ang="0">
                    <a:pos x="391" y="250"/>
                  </a:cxn>
                  <a:cxn ang="0">
                    <a:pos x="544" y="230"/>
                  </a:cxn>
                  <a:cxn ang="0">
                    <a:pos x="586" y="272"/>
                  </a:cxn>
                  <a:cxn ang="0">
                    <a:pos x="606" y="236"/>
                  </a:cxn>
                  <a:cxn ang="0">
                    <a:pos x="670" y="258"/>
                  </a:cxn>
                  <a:cxn ang="0">
                    <a:pos x="712" y="139"/>
                  </a:cxn>
                  <a:cxn ang="0">
                    <a:pos x="774" y="153"/>
                  </a:cxn>
                  <a:cxn ang="0">
                    <a:pos x="774" y="35"/>
                  </a:cxn>
                  <a:cxn ang="0">
                    <a:pos x="871" y="0"/>
                  </a:cxn>
                  <a:cxn ang="0">
                    <a:pos x="907" y="21"/>
                  </a:cxn>
                  <a:cxn ang="0">
                    <a:pos x="1018" y="49"/>
                  </a:cxn>
                  <a:cxn ang="0">
                    <a:pos x="998" y="139"/>
                  </a:cxn>
                  <a:cxn ang="0">
                    <a:pos x="1096" y="153"/>
                  </a:cxn>
                  <a:cxn ang="0">
                    <a:pos x="1242" y="188"/>
                  </a:cxn>
                  <a:cxn ang="0">
                    <a:pos x="1242" y="230"/>
                  </a:cxn>
                  <a:cxn ang="0">
                    <a:pos x="1291" y="258"/>
                  </a:cxn>
                  <a:cxn ang="0">
                    <a:pos x="1347" y="278"/>
                  </a:cxn>
                  <a:cxn ang="0">
                    <a:pos x="1270" y="278"/>
                  </a:cxn>
                  <a:cxn ang="0">
                    <a:pos x="1249" y="320"/>
                  </a:cxn>
                  <a:cxn ang="0">
                    <a:pos x="1249" y="376"/>
                  </a:cxn>
                  <a:cxn ang="0">
                    <a:pos x="1214" y="383"/>
                  </a:cxn>
                  <a:cxn ang="0">
                    <a:pos x="1214" y="432"/>
                  </a:cxn>
                  <a:cxn ang="0">
                    <a:pos x="1179" y="445"/>
                  </a:cxn>
                  <a:cxn ang="0">
                    <a:pos x="1151" y="509"/>
                  </a:cxn>
                  <a:cxn ang="0">
                    <a:pos x="1032" y="509"/>
                  </a:cxn>
                  <a:cxn ang="0">
                    <a:pos x="1026" y="557"/>
                  </a:cxn>
                  <a:cxn ang="0">
                    <a:pos x="956" y="557"/>
                  </a:cxn>
                  <a:cxn ang="0">
                    <a:pos x="857" y="690"/>
                  </a:cxn>
                  <a:cxn ang="0">
                    <a:pos x="648" y="760"/>
                  </a:cxn>
                  <a:cxn ang="0">
                    <a:pos x="578" y="718"/>
                  </a:cxn>
                  <a:cxn ang="0">
                    <a:pos x="474" y="829"/>
                  </a:cxn>
                  <a:cxn ang="0">
                    <a:pos x="341" y="781"/>
                  </a:cxn>
                  <a:cxn ang="0">
                    <a:pos x="265" y="837"/>
                  </a:cxn>
                  <a:cxn ang="0">
                    <a:pos x="299" y="871"/>
                  </a:cxn>
                  <a:cxn ang="0">
                    <a:pos x="286" y="955"/>
                  </a:cxn>
                  <a:cxn ang="0">
                    <a:pos x="0" y="913"/>
                  </a:cxn>
                  <a:cxn ang="0">
                    <a:pos x="7" y="851"/>
                  </a:cxn>
                  <a:cxn ang="0">
                    <a:pos x="28" y="662"/>
                  </a:cxn>
                  <a:cxn ang="0">
                    <a:pos x="112" y="642"/>
                  </a:cxn>
                  <a:cxn ang="0">
                    <a:pos x="98" y="550"/>
                  </a:cxn>
                </a:cxnLst>
                <a:rect l="0" t="0" r="r" b="b"/>
                <a:pathLst>
                  <a:path w="1347" h="955">
                    <a:moveTo>
                      <a:pt x="98" y="550"/>
                    </a:moveTo>
                    <a:lnTo>
                      <a:pt x="118" y="453"/>
                    </a:lnTo>
                    <a:lnTo>
                      <a:pt x="216" y="467"/>
                    </a:lnTo>
                    <a:lnTo>
                      <a:pt x="237" y="286"/>
                    </a:lnTo>
                    <a:lnTo>
                      <a:pt x="286" y="222"/>
                    </a:lnTo>
                    <a:lnTo>
                      <a:pt x="391" y="250"/>
                    </a:lnTo>
                    <a:lnTo>
                      <a:pt x="544" y="230"/>
                    </a:lnTo>
                    <a:lnTo>
                      <a:pt x="586" y="272"/>
                    </a:lnTo>
                    <a:lnTo>
                      <a:pt x="606" y="236"/>
                    </a:lnTo>
                    <a:lnTo>
                      <a:pt x="670" y="258"/>
                    </a:lnTo>
                    <a:lnTo>
                      <a:pt x="712" y="139"/>
                    </a:lnTo>
                    <a:lnTo>
                      <a:pt x="774" y="153"/>
                    </a:lnTo>
                    <a:lnTo>
                      <a:pt x="774" y="35"/>
                    </a:lnTo>
                    <a:lnTo>
                      <a:pt x="871" y="0"/>
                    </a:lnTo>
                    <a:lnTo>
                      <a:pt x="907" y="21"/>
                    </a:lnTo>
                    <a:lnTo>
                      <a:pt x="1018" y="49"/>
                    </a:lnTo>
                    <a:lnTo>
                      <a:pt x="998" y="139"/>
                    </a:lnTo>
                    <a:lnTo>
                      <a:pt x="1096" y="153"/>
                    </a:lnTo>
                    <a:lnTo>
                      <a:pt x="1242" y="188"/>
                    </a:lnTo>
                    <a:lnTo>
                      <a:pt x="1242" y="230"/>
                    </a:lnTo>
                    <a:lnTo>
                      <a:pt x="1291" y="258"/>
                    </a:lnTo>
                    <a:lnTo>
                      <a:pt x="1347" y="278"/>
                    </a:lnTo>
                    <a:lnTo>
                      <a:pt x="1270" y="278"/>
                    </a:lnTo>
                    <a:lnTo>
                      <a:pt x="1249" y="320"/>
                    </a:lnTo>
                    <a:lnTo>
                      <a:pt x="1249" y="376"/>
                    </a:lnTo>
                    <a:lnTo>
                      <a:pt x="1214" y="383"/>
                    </a:lnTo>
                    <a:lnTo>
                      <a:pt x="1214" y="432"/>
                    </a:lnTo>
                    <a:lnTo>
                      <a:pt x="1179" y="445"/>
                    </a:lnTo>
                    <a:lnTo>
                      <a:pt x="1151" y="509"/>
                    </a:lnTo>
                    <a:lnTo>
                      <a:pt x="1032" y="509"/>
                    </a:lnTo>
                    <a:lnTo>
                      <a:pt x="1026" y="557"/>
                    </a:lnTo>
                    <a:lnTo>
                      <a:pt x="956" y="557"/>
                    </a:lnTo>
                    <a:lnTo>
                      <a:pt x="857" y="690"/>
                    </a:lnTo>
                    <a:lnTo>
                      <a:pt x="648" y="760"/>
                    </a:lnTo>
                    <a:lnTo>
                      <a:pt x="578" y="718"/>
                    </a:lnTo>
                    <a:lnTo>
                      <a:pt x="474" y="829"/>
                    </a:lnTo>
                    <a:lnTo>
                      <a:pt x="341" y="781"/>
                    </a:lnTo>
                    <a:lnTo>
                      <a:pt x="265" y="837"/>
                    </a:lnTo>
                    <a:lnTo>
                      <a:pt x="299" y="871"/>
                    </a:lnTo>
                    <a:lnTo>
                      <a:pt x="286" y="955"/>
                    </a:lnTo>
                    <a:lnTo>
                      <a:pt x="0" y="913"/>
                    </a:lnTo>
                    <a:lnTo>
                      <a:pt x="7" y="851"/>
                    </a:lnTo>
                    <a:lnTo>
                      <a:pt x="28" y="662"/>
                    </a:lnTo>
                    <a:lnTo>
                      <a:pt x="112" y="642"/>
                    </a:lnTo>
                    <a:lnTo>
                      <a:pt x="98" y="55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2" name="Freeform 280"/>
              <p:cNvSpPr>
                <a:spLocks/>
              </p:cNvSpPr>
              <p:nvPr/>
            </p:nvSpPr>
            <p:spPr bwMode="auto">
              <a:xfrm>
                <a:off x="2799" y="3967"/>
                <a:ext cx="673" cy="478"/>
              </a:xfrm>
              <a:custGeom>
                <a:avLst/>
                <a:gdLst/>
                <a:ahLst/>
                <a:cxnLst>
                  <a:cxn ang="0">
                    <a:pos x="98" y="549"/>
                  </a:cxn>
                  <a:cxn ang="0">
                    <a:pos x="119" y="452"/>
                  </a:cxn>
                  <a:cxn ang="0">
                    <a:pos x="217" y="466"/>
                  </a:cxn>
                  <a:cxn ang="0">
                    <a:pos x="237" y="285"/>
                  </a:cxn>
                  <a:cxn ang="0">
                    <a:pos x="287" y="223"/>
                  </a:cxn>
                  <a:cxn ang="0">
                    <a:pos x="391" y="250"/>
                  </a:cxn>
                  <a:cxn ang="0">
                    <a:pos x="544" y="229"/>
                  </a:cxn>
                  <a:cxn ang="0">
                    <a:pos x="586" y="271"/>
                  </a:cxn>
                  <a:cxn ang="0">
                    <a:pos x="607" y="236"/>
                  </a:cxn>
                  <a:cxn ang="0">
                    <a:pos x="670" y="257"/>
                  </a:cxn>
                  <a:cxn ang="0">
                    <a:pos x="712" y="139"/>
                  </a:cxn>
                  <a:cxn ang="0">
                    <a:pos x="775" y="153"/>
                  </a:cxn>
                  <a:cxn ang="0">
                    <a:pos x="775" y="34"/>
                  </a:cxn>
                  <a:cxn ang="0">
                    <a:pos x="873" y="0"/>
                  </a:cxn>
                  <a:cxn ang="0">
                    <a:pos x="908" y="20"/>
                  </a:cxn>
                  <a:cxn ang="0">
                    <a:pos x="1020" y="48"/>
                  </a:cxn>
                  <a:cxn ang="0">
                    <a:pos x="998" y="139"/>
                  </a:cxn>
                  <a:cxn ang="0">
                    <a:pos x="1096" y="153"/>
                  </a:cxn>
                  <a:cxn ang="0">
                    <a:pos x="1243" y="187"/>
                  </a:cxn>
                  <a:cxn ang="0">
                    <a:pos x="1243" y="229"/>
                  </a:cxn>
                  <a:cxn ang="0">
                    <a:pos x="1291" y="257"/>
                  </a:cxn>
                  <a:cxn ang="0">
                    <a:pos x="1347" y="278"/>
                  </a:cxn>
                  <a:cxn ang="0">
                    <a:pos x="1271" y="278"/>
                  </a:cxn>
                  <a:cxn ang="0">
                    <a:pos x="1249" y="320"/>
                  </a:cxn>
                  <a:cxn ang="0">
                    <a:pos x="1249" y="376"/>
                  </a:cxn>
                  <a:cxn ang="0">
                    <a:pos x="1215" y="382"/>
                  </a:cxn>
                  <a:cxn ang="0">
                    <a:pos x="1215" y="432"/>
                  </a:cxn>
                  <a:cxn ang="0">
                    <a:pos x="1179" y="446"/>
                  </a:cxn>
                  <a:cxn ang="0">
                    <a:pos x="1151" y="508"/>
                  </a:cxn>
                  <a:cxn ang="0">
                    <a:pos x="1033" y="508"/>
                  </a:cxn>
                  <a:cxn ang="0">
                    <a:pos x="1026" y="557"/>
                  </a:cxn>
                  <a:cxn ang="0">
                    <a:pos x="956" y="557"/>
                  </a:cxn>
                  <a:cxn ang="0">
                    <a:pos x="859" y="690"/>
                  </a:cxn>
                  <a:cxn ang="0">
                    <a:pos x="649" y="760"/>
                  </a:cxn>
                  <a:cxn ang="0">
                    <a:pos x="580" y="718"/>
                  </a:cxn>
                  <a:cxn ang="0">
                    <a:pos x="474" y="829"/>
                  </a:cxn>
                  <a:cxn ang="0">
                    <a:pos x="342" y="780"/>
                  </a:cxn>
                  <a:cxn ang="0">
                    <a:pos x="265" y="836"/>
                  </a:cxn>
                  <a:cxn ang="0">
                    <a:pos x="301" y="871"/>
                  </a:cxn>
                  <a:cxn ang="0">
                    <a:pos x="287" y="955"/>
                  </a:cxn>
                  <a:cxn ang="0">
                    <a:pos x="0" y="913"/>
                  </a:cxn>
                  <a:cxn ang="0">
                    <a:pos x="8" y="850"/>
                  </a:cxn>
                  <a:cxn ang="0">
                    <a:pos x="28" y="662"/>
                  </a:cxn>
                  <a:cxn ang="0">
                    <a:pos x="112" y="641"/>
                  </a:cxn>
                  <a:cxn ang="0">
                    <a:pos x="98" y="549"/>
                  </a:cxn>
                </a:cxnLst>
                <a:rect l="0" t="0" r="r" b="b"/>
                <a:pathLst>
                  <a:path w="1347" h="955">
                    <a:moveTo>
                      <a:pt x="98" y="549"/>
                    </a:moveTo>
                    <a:lnTo>
                      <a:pt x="119" y="452"/>
                    </a:lnTo>
                    <a:lnTo>
                      <a:pt x="217" y="466"/>
                    </a:lnTo>
                    <a:lnTo>
                      <a:pt x="237" y="285"/>
                    </a:lnTo>
                    <a:lnTo>
                      <a:pt x="287" y="223"/>
                    </a:lnTo>
                    <a:lnTo>
                      <a:pt x="391" y="250"/>
                    </a:lnTo>
                    <a:lnTo>
                      <a:pt x="544" y="229"/>
                    </a:lnTo>
                    <a:lnTo>
                      <a:pt x="586" y="271"/>
                    </a:lnTo>
                    <a:lnTo>
                      <a:pt x="607" y="236"/>
                    </a:lnTo>
                    <a:lnTo>
                      <a:pt x="670" y="257"/>
                    </a:lnTo>
                    <a:lnTo>
                      <a:pt x="712" y="139"/>
                    </a:lnTo>
                    <a:lnTo>
                      <a:pt x="775" y="153"/>
                    </a:lnTo>
                    <a:lnTo>
                      <a:pt x="775" y="34"/>
                    </a:lnTo>
                    <a:lnTo>
                      <a:pt x="873" y="0"/>
                    </a:lnTo>
                    <a:lnTo>
                      <a:pt x="908" y="20"/>
                    </a:lnTo>
                    <a:lnTo>
                      <a:pt x="1020" y="48"/>
                    </a:lnTo>
                    <a:lnTo>
                      <a:pt x="998" y="139"/>
                    </a:lnTo>
                    <a:lnTo>
                      <a:pt x="1096" y="153"/>
                    </a:lnTo>
                    <a:lnTo>
                      <a:pt x="1243" y="187"/>
                    </a:lnTo>
                    <a:lnTo>
                      <a:pt x="1243" y="229"/>
                    </a:lnTo>
                    <a:lnTo>
                      <a:pt x="1291" y="257"/>
                    </a:lnTo>
                    <a:lnTo>
                      <a:pt x="1347" y="278"/>
                    </a:lnTo>
                    <a:lnTo>
                      <a:pt x="1271" y="278"/>
                    </a:lnTo>
                    <a:lnTo>
                      <a:pt x="1249" y="320"/>
                    </a:lnTo>
                    <a:lnTo>
                      <a:pt x="1249" y="376"/>
                    </a:lnTo>
                    <a:lnTo>
                      <a:pt x="1215" y="382"/>
                    </a:lnTo>
                    <a:lnTo>
                      <a:pt x="1215" y="432"/>
                    </a:lnTo>
                    <a:lnTo>
                      <a:pt x="1179" y="446"/>
                    </a:lnTo>
                    <a:lnTo>
                      <a:pt x="1151" y="508"/>
                    </a:lnTo>
                    <a:lnTo>
                      <a:pt x="1033" y="508"/>
                    </a:lnTo>
                    <a:lnTo>
                      <a:pt x="1026" y="557"/>
                    </a:lnTo>
                    <a:lnTo>
                      <a:pt x="956" y="557"/>
                    </a:lnTo>
                    <a:lnTo>
                      <a:pt x="859" y="690"/>
                    </a:lnTo>
                    <a:lnTo>
                      <a:pt x="649" y="760"/>
                    </a:lnTo>
                    <a:lnTo>
                      <a:pt x="580" y="718"/>
                    </a:lnTo>
                    <a:lnTo>
                      <a:pt x="474" y="829"/>
                    </a:lnTo>
                    <a:lnTo>
                      <a:pt x="342" y="780"/>
                    </a:lnTo>
                    <a:lnTo>
                      <a:pt x="265" y="836"/>
                    </a:lnTo>
                    <a:lnTo>
                      <a:pt x="301" y="871"/>
                    </a:lnTo>
                    <a:lnTo>
                      <a:pt x="287" y="955"/>
                    </a:lnTo>
                    <a:lnTo>
                      <a:pt x="0" y="913"/>
                    </a:lnTo>
                    <a:lnTo>
                      <a:pt x="8" y="850"/>
                    </a:lnTo>
                    <a:lnTo>
                      <a:pt x="28" y="662"/>
                    </a:lnTo>
                    <a:lnTo>
                      <a:pt x="112" y="641"/>
                    </a:lnTo>
                    <a:lnTo>
                      <a:pt x="98" y="549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3" name="Freeform 281"/>
              <p:cNvSpPr>
                <a:spLocks/>
              </p:cNvSpPr>
              <p:nvPr/>
            </p:nvSpPr>
            <p:spPr bwMode="auto">
              <a:xfrm>
                <a:off x="2610" y="1241"/>
                <a:ext cx="694" cy="565"/>
              </a:xfrm>
              <a:custGeom>
                <a:avLst/>
                <a:gdLst/>
                <a:ahLst/>
                <a:cxnLst>
                  <a:cxn ang="0">
                    <a:pos x="1390" y="739"/>
                  </a:cxn>
                  <a:cxn ang="0">
                    <a:pos x="1006" y="1129"/>
                  </a:cxn>
                  <a:cxn ang="0">
                    <a:pos x="838" y="983"/>
                  </a:cxn>
                  <a:cxn ang="0">
                    <a:pos x="789" y="1018"/>
                  </a:cxn>
                  <a:cxn ang="0">
                    <a:pos x="741" y="969"/>
                  </a:cxn>
                  <a:cxn ang="0">
                    <a:pos x="719" y="934"/>
                  </a:cxn>
                  <a:cxn ang="0">
                    <a:pos x="797" y="906"/>
                  </a:cxn>
                  <a:cxn ang="0">
                    <a:pos x="824" y="837"/>
                  </a:cxn>
                  <a:cxn ang="0">
                    <a:pos x="733" y="781"/>
                  </a:cxn>
                  <a:cxn ang="0">
                    <a:pos x="650" y="774"/>
                  </a:cxn>
                  <a:cxn ang="0">
                    <a:pos x="587" y="871"/>
                  </a:cxn>
                  <a:cxn ang="0">
                    <a:pos x="538" y="781"/>
                  </a:cxn>
                  <a:cxn ang="0">
                    <a:pos x="454" y="829"/>
                  </a:cxn>
                  <a:cxn ang="0">
                    <a:pos x="287" y="781"/>
                  </a:cxn>
                  <a:cxn ang="0">
                    <a:pos x="265" y="871"/>
                  </a:cxn>
                  <a:cxn ang="0">
                    <a:pos x="182" y="572"/>
                  </a:cxn>
                  <a:cxn ang="0">
                    <a:pos x="147" y="537"/>
                  </a:cxn>
                  <a:cxn ang="0">
                    <a:pos x="84" y="564"/>
                  </a:cxn>
                  <a:cxn ang="0">
                    <a:pos x="28" y="501"/>
                  </a:cxn>
                  <a:cxn ang="0">
                    <a:pos x="64" y="473"/>
                  </a:cxn>
                  <a:cxn ang="0">
                    <a:pos x="0" y="404"/>
                  </a:cxn>
                  <a:cxn ang="0">
                    <a:pos x="64" y="278"/>
                  </a:cxn>
                  <a:cxn ang="0">
                    <a:pos x="64" y="202"/>
                  </a:cxn>
                  <a:cxn ang="0">
                    <a:pos x="14" y="195"/>
                  </a:cxn>
                  <a:cxn ang="0">
                    <a:pos x="70" y="160"/>
                  </a:cxn>
                  <a:cxn ang="0">
                    <a:pos x="140" y="41"/>
                  </a:cxn>
                  <a:cxn ang="0">
                    <a:pos x="210" y="49"/>
                  </a:cxn>
                  <a:cxn ang="0">
                    <a:pos x="343" y="91"/>
                  </a:cxn>
                  <a:cxn ang="0">
                    <a:pos x="329" y="250"/>
                  </a:cxn>
                  <a:cxn ang="0">
                    <a:pos x="364" y="264"/>
                  </a:cxn>
                  <a:cxn ang="0">
                    <a:pos x="510" y="153"/>
                  </a:cxn>
                  <a:cxn ang="0">
                    <a:pos x="580" y="188"/>
                  </a:cxn>
                  <a:cxn ang="0">
                    <a:pos x="601" y="97"/>
                  </a:cxn>
                  <a:cxn ang="0">
                    <a:pos x="559" y="0"/>
                  </a:cxn>
                  <a:cxn ang="0">
                    <a:pos x="699" y="153"/>
                  </a:cxn>
                  <a:cxn ang="0">
                    <a:pos x="866" y="69"/>
                  </a:cxn>
                  <a:cxn ang="0">
                    <a:pos x="943" y="97"/>
                  </a:cxn>
                  <a:cxn ang="0">
                    <a:pos x="1264" y="390"/>
                  </a:cxn>
                  <a:cxn ang="0">
                    <a:pos x="1215" y="481"/>
                  </a:cxn>
                  <a:cxn ang="0">
                    <a:pos x="1222" y="564"/>
                  </a:cxn>
                  <a:cxn ang="0">
                    <a:pos x="1390" y="711"/>
                  </a:cxn>
                  <a:cxn ang="0">
                    <a:pos x="1390" y="739"/>
                  </a:cxn>
                </a:cxnLst>
                <a:rect l="0" t="0" r="r" b="b"/>
                <a:pathLst>
                  <a:path w="1390" h="1129">
                    <a:moveTo>
                      <a:pt x="1390" y="739"/>
                    </a:moveTo>
                    <a:lnTo>
                      <a:pt x="1006" y="1129"/>
                    </a:lnTo>
                    <a:lnTo>
                      <a:pt x="838" y="983"/>
                    </a:lnTo>
                    <a:lnTo>
                      <a:pt x="789" y="1018"/>
                    </a:lnTo>
                    <a:lnTo>
                      <a:pt x="741" y="969"/>
                    </a:lnTo>
                    <a:lnTo>
                      <a:pt x="719" y="934"/>
                    </a:lnTo>
                    <a:lnTo>
                      <a:pt x="797" y="906"/>
                    </a:lnTo>
                    <a:lnTo>
                      <a:pt x="824" y="837"/>
                    </a:lnTo>
                    <a:lnTo>
                      <a:pt x="733" y="781"/>
                    </a:lnTo>
                    <a:lnTo>
                      <a:pt x="650" y="774"/>
                    </a:lnTo>
                    <a:lnTo>
                      <a:pt x="587" y="871"/>
                    </a:lnTo>
                    <a:lnTo>
                      <a:pt x="538" y="781"/>
                    </a:lnTo>
                    <a:lnTo>
                      <a:pt x="454" y="829"/>
                    </a:lnTo>
                    <a:lnTo>
                      <a:pt x="287" y="781"/>
                    </a:lnTo>
                    <a:lnTo>
                      <a:pt x="265" y="871"/>
                    </a:lnTo>
                    <a:lnTo>
                      <a:pt x="182" y="572"/>
                    </a:lnTo>
                    <a:lnTo>
                      <a:pt x="147" y="537"/>
                    </a:lnTo>
                    <a:lnTo>
                      <a:pt x="84" y="564"/>
                    </a:lnTo>
                    <a:lnTo>
                      <a:pt x="28" y="501"/>
                    </a:lnTo>
                    <a:lnTo>
                      <a:pt x="64" y="473"/>
                    </a:lnTo>
                    <a:lnTo>
                      <a:pt x="0" y="404"/>
                    </a:lnTo>
                    <a:lnTo>
                      <a:pt x="64" y="278"/>
                    </a:lnTo>
                    <a:lnTo>
                      <a:pt x="64" y="202"/>
                    </a:lnTo>
                    <a:lnTo>
                      <a:pt x="14" y="195"/>
                    </a:lnTo>
                    <a:lnTo>
                      <a:pt x="70" y="160"/>
                    </a:lnTo>
                    <a:lnTo>
                      <a:pt x="140" y="41"/>
                    </a:lnTo>
                    <a:lnTo>
                      <a:pt x="210" y="49"/>
                    </a:lnTo>
                    <a:lnTo>
                      <a:pt x="343" y="91"/>
                    </a:lnTo>
                    <a:lnTo>
                      <a:pt x="329" y="250"/>
                    </a:lnTo>
                    <a:lnTo>
                      <a:pt x="364" y="264"/>
                    </a:lnTo>
                    <a:lnTo>
                      <a:pt x="510" y="153"/>
                    </a:lnTo>
                    <a:lnTo>
                      <a:pt x="580" y="188"/>
                    </a:lnTo>
                    <a:lnTo>
                      <a:pt x="601" y="97"/>
                    </a:lnTo>
                    <a:lnTo>
                      <a:pt x="559" y="0"/>
                    </a:lnTo>
                    <a:lnTo>
                      <a:pt x="699" y="153"/>
                    </a:lnTo>
                    <a:lnTo>
                      <a:pt x="866" y="69"/>
                    </a:lnTo>
                    <a:lnTo>
                      <a:pt x="943" y="97"/>
                    </a:lnTo>
                    <a:lnTo>
                      <a:pt x="1264" y="390"/>
                    </a:lnTo>
                    <a:lnTo>
                      <a:pt x="1215" y="481"/>
                    </a:lnTo>
                    <a:lnTo>
                      <a:pt x="1222" y="564"/>
                    </a:lnTo>
                    <a:lnTo>
                      <a:pt x="1390" y="711"/>
                    </a:lnTo>
                    <a:lnTo>
                      <a:pt x="1390" y="739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4" name="Freeform 282"/>
              <p:cNvSpPr>
                <a:spLocks/>
              </p:cNvSpPr>
              <p:nvPr/>
            </p:nvSpPr>
            <p:spPr bwMode="auto">
              <a:xfrm>
                <a:off x="2610" y="1241"/>
                <a:ext cx="694" cy="565"/>
              </a:xfrm>
              <a:custGeom>
                <a:avLst/>
                <a:gdLst/>
                <a:ahLst/>
                <a:cxnLst>
                  <a:cxn ang="0">
                    <a:pos x="1389" y="738"/>
                  </a:cxn>
                  <a:cxn ang="0">
                    <a:pos x="1005" y="1128"/>
                  </a:cxn>
                  <a:cxn ang="0">
                    <a:pos x="837" y="983"/>
                  </a:cxn>
                  <a:cxn ang="0">
                    <a:pos x="789" y="1017"/>
                  </a:cxn>
                  <a:cxn ang="0">
                    <a:pos x="740" y="969"/>
                  </a:cxn>
                  <a:cxn ang="0">
                    <a:pos x="719" y="933"/>
                  </a:cxn>
                  <a:cxn ang="0">
                    <a:pos x="796" y="905"/>
                  </a:cxn>
                  <a:cxn ang="0">
                    <a:pos x="823" y="836"/>
                  </a:cxn>
                  <a:cxn ang="0">
                    <a:pos x="733" y="780"/>
                  </a:cxn>
                  <a:cxn ang="0">
                    <a:pos x="650" y="774"/>
                  </a:cxn>
                  <a:cxn ang="0">
                    <a:pos x="586" y="871"/>
                  </a:cxn>
                  <a:cxn ang="0">
                    <a:pos x="538" y="780"/>
                  </a:cxn>
                  <a:cxn ang="0">
                    <a:pos x="454" y="829"/>
                  </a:cxn>
                  <a:cxn ang="0">
                    <a:pos x="286" y="780"/>
                  </a:cxn>
                  <a:cxn ang="0">
                    <a:pos x="266" y="871"/>
                  </a:cxn>
                  <a:cxn ang="0">
                    <a:pos x="182" y="571"/>
                  </a:cxn>
                  <a:cxn ang="0">
                    <a:pos x="146" y="537"/>
                  </a:cxn>
                  <a:cxn ang="0">
                    <a:pos x="84" y="565"/>
                  </a:cxn>
                  <a:cxn ang="0">
                    <a:pos x="28" y="501"/>
                  </a:cxn>
                  <a:cxn ang="0">
                    <a:pos x="63" y="473"/>
                  </a:cxn>
                  <a:cxn ang="0">
                    <a:pos x="0" y="404"/>
                  </a:cxn>
                  <a:cxn ang="0">
                    <a:pos x="63" y="278"/>
                  </a:cxn>
                  <a:cxn ang="0">
                    <a:pos x="63" y="201"/>
                  </a:cxn>
                  <a:cxn ang="0">
                    <a:pos x="14" y="195"/>
                  </a:cxn>
                  <a:cxn ang="0">
                    <a:pos x="70" y="159"/>
                  </a:cxn>
                  <a:cxn ang="0">
                    <a:pos x="140" y="41"/>
                  </a:cxn>
                  <a:cxn ang="0">
                    <a:pos x="210" y="48"/>
                  </a:cxn>
                  <a:cxn ang="0">
                    <a:pos x="343" y="90"/>
                  </a:cxn>
                  <a:cxn ang="0">
                    <a:pos x="328" y="250"/>
                  </a:cxn>
                  <a:cxn ang="0">
                    <a:pos x="363" y="264"/>
                  </a:cxn>
                  <a:cxn ang="0">
                    <a:pos x="510" y="153"/>
                  </a:cxn>
                  <a:cxn ang="0">
                    <a:pos x="580" y="187"/>
                  </a:cxn>
                  <a:cxn ang="0">
                    <a:pos x="600" y="97"/>
                  </a:cxn>
                  <a:cxn ang="0">
                    <a:pos x="558" y="0"/>
                  </a:cxn>
                  <a:cxn ang="0">
                    <a:pos x="698" y="153"/>
                  </a:cxn>
                  <a:cxn ang="0">
                    <a:pos x="865" y="69"/>
                  </a:cxn>
                  <a:cxn ang="0">
                    <a:pos x="943" y="97"/>
                  </a:cxn>
                  <a:cxn ang="0">
                    <a:pos x="1263" y="390"/>
                  </a:cxn>
                  <a:cxn ang="0">
                    <a:pos x="1214" y="480"/>
                  </a:cxn>
                  <a:cxn ang="0">
                    <a:pos x="1222" y="565"/>
                  </a:cxn>
                  <a:cxn ang="0">
                    <a:pos x="1389" y="710"/>
                  </a:cxn>
                  <a:cxn ang="0">
                    <a:pos x="1389" y="738"/>
                  </a:cxn>
                </a:cxnLst>
                <a:rect l="0" t="0" r="r" b="b"/>
                <a:pathLst>
                  <a:path w="1389" h="1128">
                    <a:moveTo>
                      <a:pt x="1389" y="738"/>
                    </a:moveTo>
                    <a:lnTo>
                      <a:pt x="1005" y="1128"/>
                    </a:lnTo>
                    <a:lnTo>
                      <a:pt x="837" y="983"/>
                    </a:lnTo>
                    <a:lnTo>
                      <a:pt x="789" y="1017"/>
                    </a:lnTo>
                    <a:lnTo>
                      <a:pt x="740" y="969"/>
                    </a:lnTo>
                    <a:lnTo>
                      <a:pt x="719" y="933"/>
                    </a:lnTo>
                    <a:lnTo>
                      <a:pt x="796" y="905"/>
                    </a:lnTo>
                    <a:lnTo>
                      <a:pt x="823" y="836"/>
                    </a:lnTo>
                    <a:lnTo>
                      <a:pt x="733" y="780"/>
                    </a:lnTo>
                    <a:lnTo>
                      <a:pt x="650" y="774"/>
                    </a:lnTo>
                    <a:lnTo>
                      <a:pt x="586" y="871"/>
                    </a:lnTo>
                    <a:lnTo>
                      <a:pt x="538" y="780"/>
                    </a:lnTo>
                    <a:lnTo>
                      <a:pt x="454" y="829"/>
                    </a:lnTo>
                    <a:lnTo>
                      <a:pt x="286" y="780"/>
                    </a:lnTo>
                    <a:lnTo>
                      <a:pt x="266" y="871"/>
                    </a:lnTo>
                    <a:lnTo>
                      <a:pt x="182" y="571"/>
                    </a:lnTo>
                    <a:lnTo>
                      <a:pt x="146" y="537"/>
                    </a:lnTo>
                    <a:lnTo>
                      <a:pt x="84" y="565"/>
                    </a:lnTo>
                    <a:lnTo>
                      <a:pt x="28" y="501"/>
                    </a:lnTo>
                    <a:lnTo>
                      <a:pt x="63" y="473"/>
                    </a:lnTo>
                    <a:lnTo>
                      <a:pt x="0" y="404"/>
                    </a:lnTo>
                    <a:lnTo>
                      <a:pt x="63" y="278"/>
                    </a:lnTo>
                    <a:lnTo>
                      <a:pt x="63" y="201"/>
                    </a:lnTo>
                    <a:lnTo>
                      <a:pt x="14" y="195"/>
                    </a:lnTo>
                    <a:lnTo>
                      <a:pt x="70" y="159"/>
                    </a:lnTo>
                    <a:lnTo>
                      <a:pt x="140" y="41"/>
                    </a:lnTo>
                    <a:lnTo>
                      <a:pt x="210" y="48"/>
                    </a:lnTo>
                    <a:lnTo>
                      <a:pt x="343" y="90"/>
                    </a:lnTo>
                    <a:lnTo>
                      <a:pt x="328" y="250"/>
                    </a:lnTo>
                    <a:lnTo>
                      <a:pt x="363" y="264"/>
                    </a:lnTo>
                    <a:lnTo>
                      <a:pt x="510" y="153"/>
                    </a:lnTo>
                    <a:lnTo>
                      <a:pt x="580" y="187"/>
                    </a:lnTo>
                    <a:lnTo>
                      <a:pt x="600" y="97"/>
                    </a:lnTo>
                    <a:lnTo>
                      <a:pt x="558" y="0"/>
                    </a:lnTo>
                    <a:lnTo>
                      <a:pt x="698" y="153"/>
                    </a:lnTo>
                    <a:lnTo>
                      <a:pt x="865" y="69"/>
                    </a:lnTo>
                    <a:lnTo>
                      <a:pt x="943" y="97"/>
                    </a:lnTo>
                    <a:lnTo>
                      <a:pt x="1263" y="390"/>
                    </a:lnTo>
                    <a:lnTo>
                      <a:pt x="1214" y="480"/>
                    </a:lnTo>
                    <a:lnTo>
                      <a:pt x="1222" y="565"/>
                    </a:lnTo>
                    <a:lnTo>
                      <a:pt x="1389" y="710"/>
                    </a:lnTo>
                    <a:lnTo>
                      <a:pt x="1389" y="738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5" name="Freeform 283"/>
              <p:cNvSpPr>
                <a:spLocks/>
              </p:cNvSpPr>
              <p:nvPr/>
            </p:nvSpPr>
            <p:spPr bwMode="auto">
              <a:xfrm>
                <a:off x="4853" y="4674"/>
                <a:ext cx="831" cy="708"/>
              </a:xfrm>
              <a:custGeom>
                <a:avLst/>
                <a:gdLst/>
                <a:ahLst/>
                <a:cxnLst>
                  <a:cxn ang="0">
                    <a:pos x="119" y="977"/>
                  </a:cxn>
                  <a:cxn ang="0">
                    <a:pos x="0" y="866"/>
                  </a:cxn>
                  <a:cxn ang="0">
                    <a:pos x="49" y="621"/>
                  </a:cxn>
                  <a:cxn ang="0">
                    <a:pos x="112" y="573"/>
                  </a:cxn>
                  <a:cxn ang="0">
                    <a:pos x="133" y="510"/>
                  </a:cxn>
                  <a:cxn ang="0">
                    <a:pos x="195" y="510"/>
                  </a:cxn>
                  <a:cxn ang="0">
                    <a:pos x="217" y="350"/>
                  </a:cxn>
                  <a:cxn ang="0">
                    <a:pos x="265" y="329"/>
                  </a:cxn>
                  <a:cxn ang="0">
                    <a:pos x="342" y="370"/>
                  </a:cxn>
                  <a:cxn ang="0">
                    <a:pos x="440" y="434"/>
                  </a:cxn>
                  <a:cxn ang="0">
                    <a:pos x="460" y="461"/>
                  </a:cxn>
                  <a:cxn ang="0">
                    <a:pos x="573" y="384"/>
                  </a:cxn>
                  <a:cxn ang="0">
                    <a:pos x="754" y="524"/>
                  </a:cxn>
                  <a:cxn ang="0">
                    <a:pos x="747" y="607"/>
                  </a:cxn>
                  <a:cxn ang="0">
                    <a:pos x="817" y="629"/>
                  </a:cxn>
                  <a:cxn ang="0">
                    <a:pos x="914" y="468"/>
                  </a:cxn>
                  <a:cxn ang="0">
                    <a:pos x="1061" y="378"/>
                  </a:cxn>
                  <a:cxn ang="0">
                    <a:pos x="1075" y="406"/>
                  </a:cxn>
                  <a:cxn ang="0">
                    <a:pos x="1137" y="378"/>
                  </a:cxn>
                  <a:cxn ang="0">
                    <a:pos x="1388" y="106"/>
                  </a:cxn>
                  <a:cxn ang="0">
                    <a:pos x="1661" y="0"/>
                  </a:cxn>
                  <a:cxn ang="0">
                    <a:pos x="1627" y="175"/>
                  </a:cxn>
                  <a:cxn ang="0">
                    <a:pos x="1661" y="350"/>
                  </a:cxn>
                  <a:cxn ang="0">
                    <a:pos x="1549" y="454"/>
                  </a:cxn>
                  <a:cxn ang="0">
                    <a:pos x="1585" y="593"/>
                  </a:cxn>
                  <a:cxn ang="0">
                    <a:pos x="1494" y="565"/>
                  </a:cxn>
                  <a:cxn ang="0">
                    <a:pos x="1501" y="629"/>
                  </a:cxn>
                  <a:cxn ang="0">
                    <a:pos x="1452" y="643"/>
                  </a:cxn>
                  <a:cxn ang="0">
                    <a:pos x="1543" y="774"/>
                  </a:cxn>
                  <a:cxn ang="0">
                    <a:pos x="1501" y="900"/>
                  </a:cxn>
                  <a:cxn ang="0">
                    <a:pos x="1543" y="900"/>
                  </a:cxn>
                  <a:cxn ang="0">
                    <a:pos x="1508" y="977"/>
                  </a:cxn>
                  <a:cxn ang="0">
                    <a:pos x="1571" y="1138"/>
                  </a:cxn>
                  <a:cxn ang="0">
                    <a:pos x="1549" y="1200"/>
                  </a:cxn>
                  <a:cxn ang="0">
                    <a:pos x="1508" y="1186"/>
                  </a:cxn>
                  <a:cxn ang="0">
                    <a:pos x="1382" y="1319"/>
                  </a:cxn>
                  <a:cxn ang="0">
                    <a:pos x="1388" y="1353"/>
                  </a:cxn>
                  <a:cxn ang="0">
                    <a:pos x="1375" y="1417"/>
                  </a:cxn>
                  <a:cxn ang="0">
                    <a:pos x="1326" y="1375"/>
                  </a:cxn>
                  <a:cxn ang="0">
                    <a:pos x="1096" y="1381"/>
                  </a:cxn>
                  <a:cxn ang="0">
                    <a:pos x="1123" y="1186"/>
                  </a:cxn>
                  <a:cxn ang="0">
                    <a:pos x="1033" y="1166"/>
                  </a:cxn>
                  <a:cxn ang="0">
                    <a:pos x="956" y="1194"/>
                  </a:cxn>
                  <a:cxn ang="0">
                    <a:pos x="908" y="1158"/>
                  </a:cxn>
                  <a:cxn ang="0">
                    <a:pos x="775" y="1208"/>
                  </a:cxn>
                  <a:cxn ang="0">
                    <a:pos x="754" y="1172"/>
                  </a:cxn>
                  <a:cxn ang="0">
                    <a:pos x="698" y="1194"/>
                  </a:cxn>
                  <a:cxn ang="0">
                    <a:pos x="531" y="1256"/>
                  </a:cxn>
                  <a:cxn ang="0">
                    <a:pos x="482" y="1110"/>
                  </a:cxn>
                  <a:cxn ang="0">
                    <a:pos x="531" y="1019"/>
                  </a:cxn>
                  <a:cxn ang="0">
                    <a:pos x="446" y="970"/>
                  </a:cxn>
                  <a:cxn ang="0">
                    <a:pos x="245" y="1054"/>
                  </a:cxn>
                  <a:cxn ang="0">
                    <a:pos x="119" y="977"/>
                  </a:cxn>
                </a:cxnLst>
                <a:rect l="0" t="0" r="r" b="b"/>
                <a:pathLst>
                  <a:path w="1661" h="1417">
                    <a:moveTo>
                      <a:pt x="119" y="977"/>
                    </a:moveTo>
                    <a:lnTo>
                      <a:pt x="0" y="866"/>
                    </a:lnTo>
                    <a:lnTo>
                      <a:pt x="49" y="621"/>
                    </a:lnTo>
                    <a:lnTo>
                      <a:pt x="112" y="573"/>
                    </a:lnTo>
                    <a:lnTo>
                      <a:pt x="133" y="510"/>
                    </a:lnTo>
                    <a:lnTo>
                      <a:pt x="195" y="510"/>
                    </a:lnTo>
                    <a:lnTo>
                      <a:pt x="217" y="350"/>
                    </a:lnTo>
                    <a:lnTo>
                      <a:pt x="265" y="329"/>
                    </a:lnTo>
                    <a:lnTo>
                      <a:pt x="342" y="370"/>
                    </a:lnTo>
                    <a:lnTo>
                      <a:pt x="440" y="434"/>
                    </a:lnTo>
                    <a:lnTo>
                      <a:pt x="460" y="461"/>
                    </a:lnTo>
                    <a:lnTo>
                      <a:pt x="573" y="384"/>
                    </a:lnTo>
                    <a:lnTo>
                      <a:pt x="754" y="524"/>
                    </a:lnTo>
                    <a:lnTo>
                      <a:pt x="747" y="607"/>
                    </a:lnTo>
                    <a:lnTo>
                      <a:pt x="817" y="629"/>
                    </a:lnTo>
                    <a:lnTo>
                      <a:pt x="914" y="468"/>
                    </a:lnTo>
                    <a:lnTo>
                      <a:pt x="1061" y="378"/>
                    </a:lnTo>
                    <a:lnTo>
                      <a:pt x="1075" y="406"/>
                    </a:lnTo>
                    <a:lnTo>
                      <a:pt x="1137" y="378"/>
                    </a:lnTo>
                    <a:lnTo>
                      <a:pt x="1388" y="106"/>
                    </a:lnTo>
                    <a:lnTo>
                      <a:pt x="1661" y="0"/>
                    </a:lnTo>
                    <a:lnTo>
                      <a:pt x="1627" y="175"/>
                    </a:lnTo>
                    <a:lnTo>
                      <a:pt x="1661" y="350"/>
                    </a:lnTo>
                    <a:lnTo>
                      <a:pt x="1549" y="454"/>
                    </a:lnTo>
                    <a:lnTo>
                      <a:pt x="1585" y="593"/>
                    </a:lnTo>
                    <a:lnTo>
                      <a:pt x="1494" y="565"/>
                    </a:lnTo>
                    <a:lnTo>
                      <a:pt x="1501" y="629"/>
                    </a:lnTo>
                    <a:lnTo>
                      <a:pt x="1452" y="643"/>
                    </a:lnTo>
                    <a:lnTo>
                      <a:pt x="1543" y="774"/>
                    </a:lnTo>
                    <a:lnTo>
                      <a:pt x="1501" y="900"/>
                    </a:lnTo>
                    <a:lnTo>
                      <a:pt x="1543" y="900"/>
                    </a:lnTo>
                    <a:lnTo>
                      <a:pt x="1508" y="977"/>
                    </a:lnTo>
                    <a:lnTo>
                      <a:pt x="1571" y="1138"/>
                    </a:lnTo>
                    <a:lnTo>
                      <a:pt x="1549" y="1200"/>
                    </a:lnTo>
                    <a:lnTo>
                      <a:pt x="1508" y="1186"/>
                    </a:lnTo>
                    <a:lnTo>
                      <a:pt x="1382" y="1319"/>
                    </a:lnTo>
                    <a:lnTo>
                      <a:pt x="1388" y="1353"/>
                    </a:lnTo>
                    <a:lnTo>
                      <a:pt x="1375" y="1417"/>
                    </a:lnTo>
                    <a:lnTo>
                      <a:pt x="1326" y="1375"/>
                    </a:lnTo>
                    <a:lnTo>
                      <a:pt x="1096" y="1381"/>
                    </a:lnTo>
                    <a:lnTo>
                      <a:pt x="1123" y="1186"/>
                    </a:lnTo>
                    <a:lnTo>
                      <a:pt x="1033" y="1166"/>
                    </a:lnTo>
                    <a:lnTo>
                      <a:pt x="956" y="1194"/>
                    </a:lnTo>
                    <a:lnTo>
                      <a:pt x="908" y="1158"/>
                    </a:lnTo>
                    <a:lnTo>
                      <a:pt x="775" y="1208"/>
                    </a:lnTo>
                    <a:lnTo>
                      <a:pt x="754" y="1172"/>
                    </a:lnTo>
                    <a:lnTo>
                      <a:pt x="698" y="1194"/>
                    </a:lnTo>
                    <a:lnTo>
                      <a:pt x="531" y="1256"/>
                    </a:lnTo>
                    <a:lnTo>
                      <a:pt x="482" y="1110"/>
                    </a:lnTo>
                    <a:lnTo>
                      <a:pt x="531" y="1019"/>
                    </a:lnTo>
                    <a:lnTo>
                      <a:pt x="446" y="970"/>
                    </a:lnTo>
                    <a:lnTo>
                      <a:pt x="245" y="1054"/>
                    </a:lnTo>
                    <a:lnTo>
                      <a:pt x="119" y="977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6" name="Freeform 284"/>
              <p:cNvSpPr>
                <a:spLocks/>
              </p:cNvSpPr>
              <p:nvPr/>
            </p:nvSpPr>
            <p:spPr bwMode="auto">
              <a:xfrm>
                <a:off x="4854" y="4675"/>
                <a:ext cx="831" cy="707"/>
              </a:xfrm>
              <a:custGeom>
                <a:avLst/>
                <a:gdLst/>
                <a:ahLst/>
                <a:cxnLst>
                  <a:cxn ang="0">
                    <a:pos x="118" y="975"/>
                  </a:cxn>
                  <a:cxn ang="0">
                    <a:pos x="0" y="864"/>
                  </a:cxn>
                  <a:cxn ang="0">
                    <a:pos x="48" y="620"/>
                  </a:cxn>
                  <a:cxn ang="0">
                    <a:pos x="112" y="571"/>
                  </a:cxn>
                  <a:cxn ang="0">
                    <a:pos x="132" y="509"/>
                  </a:cxn>
                  <a:cxn ang="0">
                    <a:pos x="195" y="509"/>
                  </a:cxn>
                  <a:cxn ang="0">
                    <a:pos x="216" y="348"/>
                  </a:cxn>
                  <a:cxn ang="0">
                    <a:pos x="265" y="328"/>
                  </a:cxn>
                  <a:cxn ang="0">
                    <a:pos x="341" y="369"/>
                  </a:cxn>
                  <a:cxn ang="0">
                    <a:pos x="439" y="432"/>
                  </a:cxn>
                  <a:cxn ang="0">
                    <a:pos x="460" y="459"/>
                  </a:cxn>
                  <a:cxn ang="0">
                    <a:pos x="572" y="383"/>
                  </a:cxn>
                  <a:cxn ang="0">
                    <a:pos x="753" y="523"/>
                  </a:cxn>
                  <a:cxn ang="0">
                    <a:pos x="747" y="606"/>
                  </a:cxn>
                  <a:cxn ang="0">
                    <a:pos x="817" y="627"/>
                  </a:cxn>
                  <a:cxn ang="0">
                    <a:pos x="914" y="467"/>
                  </a:cxn>
                  <a:cxn ang="0">
                    <a:pos x="1060" y="376"/>
                  </a:cxn>
                  <a:cxn ang="0">
                    <a:pos x="1074" y="404"/>
                  </a:cxn>
                  <a:cxn ang="0">
                    <a:pos x="1137" y="376"/>
                  </a:cxn>
                  <a:cxn ang="0">
                    <a:pos x="1389" y="104"/>
                  </a:cxn>
                  <a:cxn ang="0">
                    <a:pos x="1661" y="0"/>
                  </a:cxn>
                  <a:cxn ang="0">
                    <a:pos x="1626" y="174"/>
                  </a:cxn>
                  <a:cxn ang="0">
                    <a:pos x="1661" y="348"/>
                  </a:cxn>
                  <a:cxn ang="0">
                    <a:pos x="1550" y="453"/>
                  </a:cxn>
                  <a:cxn ang="0">
                    <a:pos x="1584" y="592"/>
                  </a:cxn>
                  <a:cxn ang="0">
                    <a:pos x="1494" y="564"/>
                  </a:cxn>
                  <a:cxn ang="0">
                    <a:pos x="1500" y="627"/>
                  </a:cxn>
                  <a:cxn ang="0">
                    <a:pos x="1452" y="641"/>
                  </a:cxn>
                  <a:cxn ang="0">
                    <a:pos x="1542" y="774"/>
                  </a:cxn>
                  <a:cxn ang="0">
                    <a:pos x="1500" y="899"/>
                  </a:cxn>
                  <a:cxn ang="0">
                    <a:pos x="1542" y="899"/>
                  </a:cxn>
                  <a:cxn ang="0">
                    <a:pos x="1508" y="975"/>
                  </a:cxn>
                  <a:cxn ang="0">
                    <a:pos x="1570" y="1136"/>
                  </a:cxn>
                  <a:cxn ang="0">
                    <a:pos x="1550" y="1199"/>
                  </a:cxn>
                  <a:cxn ang="0">
                    <a:pos x="1508" y="1185"/>
                  </a:cxn>
                  <a:cxn ang="0">
                    <a:pos x="1381" y="1317"/>
                  </a:cxn>
                  <a:cxn ang="0">
                    <a:pos x="1389" y="1352"/>
                  </a:cxn>
                  <a:cxn ang="0">
                    <a:pos x="1375" y="1415"/>
                  </a:cxn>
                  <a:cxn ang="0">
                    <a:pos x="1325" y="1373"/>
                  </a:cxn>
                  <a:cxn ang="0">
                    <a:pos x="1096" y="1380"/>
                  </a:cxn>
                  <a:cxn ang="0">
                    <a:pos x="1124" y="1185"/>
                  </a:cxn>
                  <a:cxn ang="0">
                    <a:pos x="1032" y="1164"/>
                  </a:cxn>
                  <a:cxn ang="0">
                    <a:pos x="956" y="1192"/>
                  </a:cxn>
                  <a:cxn ang="0">
                    <a:pos x="907" y="1157"/>
                  </a:cxn>
                  <a:cxn ang="0">
                    <a:pos x="775" y="1206"/>
                  </a:cxn>
                  <a:cxn ang="0">
                    <a:pos x="753" y="1171"/>
                  </a:cxn>
                  <a:cxn ang="0">
                    <a:pos x="697" y="1192"/>
                  </a:cxn>
                  <a:cxn ang="0">
                    <a:pos x="530" y="1255"/>
                  </a:cxn>
                  <a:cxn ang="0">
                    <a:pos x="482" y="1108"/>
                  </a:cxn>
                  <a:cxn ang="0">
                    <a:pos x="530" y="1017"/>
                  </a:cxn>
                  <a:cxn ang="0">
                    <a:pos x="446" y="969"/>
                  </a:cxn>
                  <a:cxn ang="0">
                    <a:pos x="244" y="1052"/>
                  </a:cxn>
                  <a:cxn ang="0">
                    <a:pos x="118" y="975"/>
                  </a:cxn>
                </a:cxnLst>
                <a:rect l="0" t="0" r="r" b="b"/>
                <a:pathLst>
                  <a:path w="1661" h="1415">
                    <a:moveTo>
                      <a:pt x="118" y="975"/>
                    </a:moveTo>
                    <a:lnTo>
                      <a:pt x="0" y="864"/>
                    </a:lnTo>
                    <a:lnTo>
                      <a:pt x="48" y="620"/>
                    </a:lnTo>
                    <a:lnTo>
                      <a:pt x="112" y="571"/>
                    </a:lnTo>
                    <a:lnTo>
                      <a:pt x="132" y="509"/>
                    </a:lnTo>
                    <a:lnTo>
                      <a:pt x="195" y="509"/>
                    </a:lnTo>
                    <a:lnTo>
                      <a:pt x="216" y="348"/>
                    </a:lnTo>
                    <a:lnTo>
                      <a:pt x="265" y="328"/>
                    </a:lnTo>
                    <a:lnTo>
                      <a:pt x="341" y="369"/>
                    </a:lnTo>
                    <a:lnTo>
                      <a:pt x="439" y="432"/>
                    </a:lnTo>
                    <a:lnTo>
                      <a:pt x="460" y="459"/>
                    </a:lnTo>
                    <a:lnTo>
                      <a:pt x="572" y="383"/>
                    </a:lnTo>
                    <a:lnTo>
                      <a:pt x="753" y="523"/>
                    </a:lnTo>
                    <a:lnTo>
                      <a:pt x="747" y="606"/>
                    </a:lnTo>
                    <a:lnTo>
                      <a:pt x="817" y="627"/>
                    </a:lnTo>
                    <a:lnTo>
                      <a:pt x="914" y="467"/>
                    </a:lnTo>
                    <a:lnTo>
                      <a:pt x="1060" y="376"/>
                    </a:lnTo>
                    <a:lnTo>
                      <a:pt x="1074" y="404"/>
                    </a:lnTo>
                    <a:lnTo>
                      <a:pt x="1137" y="376"/>
                    </a:lnTo>
                    <a:lnTo>
                      <a:pt x="1389" y="104"/>
                    </a:lnTo>
                    <a:lnTo>
                      <a:pt x="1661" y="0"/>
                    </a:lnTo>
                    <a:lnTo>
                      <a:pt x="1626" y="174"/>
                    </a:lnTo>
                    <a:lnTo>
                      <a:pt x="1661" y="348"/>
                    </a:lnTo>
                    <a:lnTo>
                      <a:pt x="1550" y="453"/>
                    </a:lnTo>
                    <a:lnTo>
                      <a:pt x="1584" y="592"/>
                    </a:lnTo>
                    <a:lnTo>
                      <a:pt x="1494" y="564"/>
                    </a:lnTo>
                    <a:lnTo>
                      <a:pt x="1500" y="627"/>
                    </a:lnTo>
                    <a:lnTo>
                      <a:pt x="1452" y="641"/>
                    </a:lnTo>
                    <a:lnTo>
                      <a:pt x="1542" y="774"/>
                    </a:lnTo>
                    <a:lnTo>
                      <a:pt x="1500" y="899"/>
                    </a:lnTo>
                    <a:lnTo>
                      <a:pt x="1542" y="899"/>
                    </a:lnTo>
                    <a:lnTo>
                      <a:pt x="1508" y="975"/>
                    </a:lnTo>
                    <a:lnTo>
                      <a:pt x="1570" y="1136"/>
                    </a:lnTo>
                    <a:lnTo>
                      <a:pt x="1550" y="1199"/>
                    </a:lnTo>
                    <a:lnTo>
                      <a:pt x="1508" y="1185"/>
                    </a:lnTo>
                    <a:lnTo>
                      <a:pt x="1381" y="1317"/>
                    </a:lnTo>
                    <a:lnTo>
                      <a:pt x="1389" y="1352"/>
                    </a:lnTo>
                    <a:lnTo>
                      <a:pt x="1375" y="1415"/>
                    </a:lnTo>
                    <a:lnTo>
                      <a:pt x="1325" y="1373"/>
                    </a:lnTo>
                    <a:lnTo>
                      <a:pt x="1096" y="1380"/>
                    </a:lnTo>
                    <a:lnTo>
                      <a:pt x="1124" y="1185"/>
                    </a:lnTo>
                    <a:lnTo>
                      <a:pt x="1032" y="1164"/>
                    </a:lnTo>
                    <a:lnTo>
                      <a:pt x="956" y="1192"/>
                    </a:lnTo>
                    <a:lnTo>
                      <a:pt x="907" y="1157"/>
                    </a:lnTo>
                    <a:lnTo>
                      <a:pt x="775" y="1206"/>
                    </a:lnTo>
                    <a:lnTo>
                      <a:pt x="753" y="1171"/>
                    </a:lnTo>
                    <a:lnTo>
                      <a:pt x="697" y="1192"/>
                    </a:lnTo>
                    <a:lnTo>
                      <a:pt x="530" y="1255"/>
                    </a:lnTo>
                    <a:lnTo>
                      <a:pt x="482" y="1108"/>
                    </a:lnTo>
                    <a:lnTo>
                      <a:pt x="530" y="1017"/>
                    </a:lnTo>
                    <a:lnTo>
                      <a:pt x="446" y="969"/>
                    </a:lnTo>
                    <a:lnTo>
                      <a:pt x="244" y="1052"/>
                    </a:lnTo>
                    <a:lnTo>
                      <a:pt x="118" y="975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7" name="Freeform 285"/>
              <p:cNvSpPr>
                <a:spLocks/>
              </p:cNvSpPr>
              <p:nvPr/>
            </p:nvSpPr>
            <p:spPr bwMode="auto">
              <a:xfrm>
                <a:off x="3489" y="1816"/>
                <a:ext cx="545" cy="729"/>
              </a:xfrm>
              <a:custGeom>
                <a:avLst/>
                <a:gdLst/>
                <a:ahLst/>
                <a:cxnLst>
                  <a:cxn ang="0">
                    <a:pos x="377" y="1380"/>
                  </a:cxn>
                  <a:cxn ang="0">
                    <a:pos x="265" y="1458"/>
                  </a:cxn>
                  <a:cxn ang="0">
                    <a:pos x="301" y="1346"/>
                  </a:cxn>
                  <a:cxn ang="0">
                    <a:pos x="279" y="1311"/>
                  </a:cxn>
                  <a:cxn ang="0">
                    <a:pos x="237" y="1276"/>
                  </a:cxn>
                  <a:cxn ang="0">
                    <a:pos x="112" y="1269"/>
                  </a:cxn>
                  <a:cxn ang="0">
                    <a:pos x="147" y="1144"/>
                  </a:cxn>
                  <a:cxn ang="0">
                    <a:pos x="42" y="1102"/>
                  </a:cxn>
                  <a:cxn ang="0">
                    <a:pos x="0" y="907"/>
                  </a:cxn>
                  <a:cxn ang="0">
                    <a:pos x="14" y="857"/>
                  </a:cxn>
                  <a:cxn ang="0">
                    <a:pos x="77" y="816"/>
                  </a:cxn>
                  <a:cxn ang="0">
                    <a:pos x="98" y="725"/>
                  </a:cxn>
                  <a:cxn ang="0">
                    <a:pos x="126" y="725"/>
                  </a:cxn>
                  <a:cxn ang="0">
                    <a:pos x="175" y="447"/>
                  </a:cxn>
                  <a:cxn ang="0">
                    <a:pos x="370" y="349"/>
                  </a:cxn>
                  <a:cxn ang="0">
                    <a:pos x="335" y="28"/>
                  </a:cxn>
                  <a:cxn ang="0">
                    <a:pos x="391" y="0"/>
                  </a:cxn>
                  <a:cxn ang="0">
                    <a:pos x="747" y="7"/>
                  </a:cxn>
                  <a:cxn ang="0">
                    <a:pos x="817" y="14"/>
                  </a:cxn>
                  <a:cxn ang="0">
                    <a:pos x="705" y="278"/>
                  </a:cxn>
                  <a:cxn ang="0">
                    <a:pos x="782" y="237"/>
                  </a:cxn>
                  <a:cxn ang="0">
                    <a:pos x="900" y="292"/>
                  </a:cxn>
                  <a:cxn ang="0">
                    <a:pos x="900" y="384"/>
                  </a:cxn>
                  <a:cxn ang="0">
                    <a:pos x="984" y="384"/>
                  </a:cxn>
                  <a:cxn ang="0">
                    <a:pos x="928" y="600"/>
                  </a:cxn>
                  <a:cxn ang="0">
                    <a:pos x="950" y="642"/>
                  </a:cxn>
                  <a:cxn ang="0">
                    <a:pos x="1089" y="698"/>
                  </a:cxn>
                  <a:cxn ang="0">
                    <a:pos x="880" y="823"/>
                  </a:cxn>
                  <a:cxn ang="0">
                    <a:pos x="859" y="899"/>
                  </a:cxn>
                  <a:cxn ang="0">
                    <a:pos x="768" y="962"/>
                  </a:cxn>
                  <a:cxn ang="0">
                    <a:pos x="761" y="1130"/>
                  </a:cxn>
                  <a:cxn ang="0">
                    <a:pos x="691" y="1199"/>
                  </a:cxn>
                  <a:cxn ang="0">
                    <a:pos x="727" y="1263"/>
                  </a:cxn>
                  <a:cxn ang="0">
                    <a:pos x="607" y="1360"/>
                  </a:cxn>
                  <a:cxn ang="0">
                    <a:pos x="566" y="1297"/>
                  </a:cxn>
                  <a:cxn ang="0">
                    <a:pos x="377" y="1380"/>
                  </a:cxn>
                </a:cxnLst>
                <a:rect l="0" t="0" r="r" b="b"/>
                <a:pathLst>
                  <a:path w="1089" h="1458">
                    <a:moveTo>
                      <a:pt x="377" y="1380"/>
                    </a:moveTo>
                    <a:lnTo>
                      <a:pt x="265" y="1458"/>
                    </a:lnTo>
                    <a:lnTo>
                      <a:pt x="301" y="1346"/>
                    </a:lnTo>
                    <a:lnTo>
                      <a:pt x="279" y="1311"/>
                    </a:lnTo>
                    <a:lnTo>
                      <a:pt x="237" y="1276"/>
                    </a:lnTo>
                    <a:lnTo>
                      <a:pt x="112" y="1269"/>
                    </a:lnTo>
                    <a:lnTo>
                      <a:pt x="147" y="1144"/>
                    </a:lnTo>
                    <a:lnTo>
                      <a:pt x="42" y="1102"/>
                    </a:lnTo>
                    <a:lnTo>
                      <a:pt x="0" y="907"/>
                    </a:lnTo>
                    <a:lnTo>
                      <a:pt x="14" y="857"/>
                    </a:lnTo>
                    <a:lnTo>
                      <a:pt x="77" y="816"/>
                    </a:lnTo>
                    <a:lnTo>
                      <a:pt x="98" y="725"/>
                    </a:lnTo>
                    <a:lnTo>
                      <a:pt x="126" y="725"/>
                    </a:lnTo>
                    <a:lnTo>
                      <a:pt x="175" y="447"/>
                    </a:lnTo>
                    <a:lnTo>
                      <a:pt x="370" y="349"/>
                    </a:lnTo>
                    <a:lnTo>
                      <a:pt x="335" y="28"/>
                    </a:lnTo>
                    <a:lnTo>
                      <a:pt x="391" y="0"/>
                    </a:lnTo>
                    <a:lnTo>
                      <a:pt x="747" y="7"/>
                    </a:lnTo>
                    <a:lnTo>
                      <a:pt x="817" y="14"/>
                    </a:lnTo>
                    <a:lnTo>
                      <a:pt x="705" y="278"/>
                    </a:lnTo>
                    <a:lnTo>
                      <a:pt x="782" y="237"/>
                    </a:lnTo>
                    <a:lnTo>
                      <a:pt x="900" y="292"/>
                    </a:lnTo>
                    <a:lnTo>
                      <a:pt x="900" y="384"/>
                    </a:lnTo>
                    <a:lnTo>
                      <a:pt x="984" y="384"/>
                    </a:lnTo>
                    <a:lnTo>
                      <a:pt x="928" y="600"/>
                    </a:lnTo>
                    <a:lnTo>
                      <a:pt x="950" y="642"/>
                    </a:lnTo>
                    <a:lnTo>
                      <a:pt x="1089" y="698"/>
                    </a:lnTo>
                    <a:lnTo>
                      <a:pt x="880" y="823"/>
                    </a:lnTo>
                    <a:lnTo>
                      <a:pt x="859" y="899"/>
                    </a:lnTo>
                    <a:lnTo>
                      <a:pt x="768" y="962"/>
                    </a:lnTo>
                    <a:lnTo>
                      <a:pt x="761" y="1130"/>
                    </a:lnTo>
                    <a:lnTo>
                      <a:pt x="691" y="1199"/>
                    </a:lnTo>
                    <a:lnTo>
                      <a:pt x="727" y="1263"/>
                    </a:lnTo>
                    <a:lnTo>
                      <a:pt x="607" y="1360"/>
                    </a:lnTo>
                    <a:lnTo>
                      <a:pt x="566" y="1297"/>
                    </a:lnTo>
                    <a:lnTo>
                      <a:pt x="377" y="1380"/>
                    </a:lnTo>
                    <a:close/>
                  </a:path>
                </a:pathLst>
              </a:custGeom>
              <a:solidFill>
                <a:srgbClr val="3333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8" name="Freeform 286"/>
              <p:cNvSpPr>
                <a:spLocks/>
              </p:cNvSpPr>
              <p:nvPr/>
            </p:nvSpPr>
            <p:spPr bwMode="auto">
              <a:xfrm>
                <a:off x="3490" y="1816"/>
                <a:ext cx="544" cy="729"/>
              </a:xfrm>
              <a:custGeom>
                <a:avLst/>
                <a:gdLst/>
                <a:ahLst/>
                <a:cxnLst>
                  <a:cxn ang="0">
                    <a:pos x="377" y="1381"/>
                  </a:cxn>
                  <a:cxn ang="0">
                    <a:pos x="265" y="1457"/>
                  </a:cxn>
                  <a:cxn ang="0">
                    <a:pos x="300" y="1345"/>
                  </a:cxn>
                  <a:cxn ang="0">
                    <a:pos x="279" y="1311"/>
                  </a:cxn>
                  <a:cxn ang="0">
                    <a:pos x="237" y="1275"/>
                  </a:cxn>
                  <a:cxn ang="0">
                    <a:pos x="112" y="1269"/>
                  </a:cxn>
                  <a:cxn ang="0">
                    <a:pos x="146" y="1143"/>
                  </a:cxn>
                  <a:cxn ang="0">
                    <a:pos x="42" y="1101"/>
                  </a:cxn>
                  <a:cxn ang="0">
                    <a:pos x="0" y="906"/>
                  </a:cxn>
                  <a:cxn ang="0">
                    <a:pos x="14" y="857"/>
                  </a:cxn>
                  <a:cxn ang="0">
                    <a:pos x="76" y="816"/>
                  </a:cxn>
                  <a:cxn ang="0">
                    <a:pos x="98" y="724"/>
                  </a:cxn>
                  <a:cxn ang="0">
                    <a:pos x="126" y="724"/>
                  </a:cxn>
                  <a:cxn ang="0">
                    <a:pos x="174" y="446"/>
                  </a:cxn>
                  <a:cxn ang="0">
                    <a:pos x="369" y="348"/>
                  </a:cxn>
                  <a:cxn ang="0">
                    <a:pos x="335" y="28"/>
                  </a:cxn>
                  <a:cxn ang="0">
                    <a:pos x="391" y="0"/>
                  </a:cxn>
                  <a:cxn ang="0">
                    <a:pos x="747" y="6"/>
                  </a:cxn>
                  <a:cxn ang="0">
                    <a:pos x="817" y="14"/>
                  </a:cxn>
                  <a:cxn ang="0">
                    <a:pos x="705" y="279"/>
                  </a:cxn>
                  <a:cxn ang="0">
                    <a:pos x="781" y="237"/>
                  </a:cxn>
                  <a:cxn ang="0">
                    <a:pos x="901" y="292"/>
                  </a:cxn>
                  <a:cxn ang="0">
                    <a:pos x="901" y="384"/>
                  </a:cxn>
                  <a:cxn ang="0">
                    <a:pos x="984" y="384"/>
                  </a:cxn>
                  <a:cxn ang="0">
                    <a:pos x="928" y="599"/>
                  </a:cxn>
                  <a:cxn ang="0">
                    <a:pos x="949" y="641"/>
                  </a:cxn>
                  <a:cxn ang="0">
                    <a:pos x="1088" y="697"/>
                  </a:cxn>
                  <a:cxn ang="0">
                    <a:pos x="879" y="822"/>
                  </a:cxn>
                  <a:cxn ang="0">
                    <a:pos x="859" y="899"/>
                  </a:cxn>
                  <a:cxn ang="0">
                    <a:pos x="767" y="961"/>
                  </a:cxn>
                  <a:cxn ang="0">
                    <a:pos x="761" y="1129"/>
                  </a:cxn>
                  <a:cxn ang="0">
                    <a:pos x="691" y="1198"/>
                  </a:cxn>
                  <a:cxn ang="0">
                    <a:pos x="726" y="1262"/>
                  </a:cxn>
                  <a:cxn ang="0">
                    <a:pos x="608" y="1359"/>
                  </a:cxn>
                  <a:cxn ang="0">
                    <a:pos x="566" y="1297"/>
                  </a:cxn>
                  <a:cxn ang="0">
                    <a:pos x="377" y="1381"/>
                  </a:cxn>
                </a:cxnLst>
                <a:rect l="0" t="0" r="r" b="b"/>
                <a:pathLst>
                  <a:path w="1088" h="1457">
                    <a:moveTo>
                      <a:pt x="377" y="1381"/>
                    </a:moveTo>
                    <a:lnTo>
                      <a:pt x="265" y="1457"/>
                    </a:lnTo>
                    <a:lnTo>
                      <a:pt x="300" y="1345"/>
                    </a:lnTo>
                    <a:lnTo>
                      <a:pt x="279" y="1311"/>
                    </a:lnTo>
                    <a:lnTo>
                      <a:pt x="237" y="1275"/>
                    </a:lnTo>
                    <a:lnTo>
                      <a:pt x="112" y="1269"/>
                    </a:lnTo>
                    <a:lnTo>
                      <a:pt x="146" y="1143"/>
                    </a:lnTo>
                    <a:lnTo>
                      <a:pt x="42" y="1101"/>
                    </a:lnTo>
                    <a:lnTo>
                      <a:pt x="0" y="906"/>
                    </a:lnTo>
                    <a:lnTo>
                      <a:pt x="14" y="857"/>
                    </a:lnTo>
                    <a:lnTo>
                      <a:pt x="76" y="816"/>
                    </a:lnTo>
                    <a:lnTo>
                      <a:pt x="98" y="724"/>
                    </a:lnTo>
                    <a:lnTo>
                      <a:pt x="126" y="724"/>
                    </a:lnTo>
                    <a:lnTo>
                      <a:pt x="174" y="446"/>
                    </a:lnTo>
                    <a:lnTo>
                      <a:pt x="369" y="348"/>
                    </a:lnTo>
                    <a:lnTo>
                      <a:pt x="335" y="28"/>
                    </a:lnTo>
                    <a:lnTo>
                      <a:pt x="391" y="0"/>
                    </a:lnTo>
                    <a:lnTo>
                      <a:pt x="747" y="6"/>
                    </a:lnTo>
                    <a:lnTo>
                      <a:pt x="817" y="14"/>
                    </a:lnTo>
                    <a:lnTo>
                      <a:pt x="705" y="279"/>
                    </a:lnTo>
                    <a:lnTo>
                      <a:pt x="781" y="237"/>
                    </a:lnTo>
                    <a:lnTo>
                      <a:pt x="901" y="292"/>
                    </a:lnTo>
                    <a:lnTo>
                      <a:pt x="901" y="384"/>
                    </a:lnTo>
                    <a:lnTo>
                      <a:pt x="984" y="384"/>
                    </a:lnTo>
                    <a:lnTo>
                      <a:pt x="928" y="599"/>
                    </a:lnTo>
                    <a:lnTo>
                      <a:pt x="949" y="641"/>
                    </a:lnTo>
                    <a:lnTo>
                      <a:pt x="1088" y="697"/>
                    </a:lnTo>
                    <a:lnTo>
                      <a:pt x="879" y="822"/>
                    </a:lnTo>
                    <a:lnTo>
                      <a:pt x="859" y="899"/>
                    </a:lnTo>
                    <a:lnTo>
                      <a:pt x="767" y="961"/>
                    </a:lnTo>
                    <a:lnTo>
                      <a:pt x="761" y="1129"/>
                    </a:lnTo>
                    <a:lnTo>
                      <a:pt x="691" y="1198"/>
                    </a:lnTo>
                    <a:lnTo>
                      <a:pt x="726" y="1262"/>
                    </a:lnTo>
                    <a:lnTo>
                      <a:pt x="608" y="1359"/>
                    </a:lnTo>
                    <a:lnTo>
                      <a:pt x="566" y="1297"/>
                    </a:lnTo>
                    <a:lnTo>
                      <a:pt x="377" y="1381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9" name="Freeform 287"/>
              <p:cNvSpPr>
                <a:spLocks/>
              </p:cNvSpPr>
              <p:nvPr/>
            </p:nvSpPr>
            <p:spPr bwMode="auto">
              <a:xfrm>
                <a:off x="2516" y="1562"/>
                <a:ext cx="1158" cy="1157"/>
              </a:xfrm>
              <a:custGeom>
                <a:avLst/>
                <a:gdLst/>
                <a:ahLst/>
                <a:cxnLst>
                  <a:cxn ang="0">
                    <a:pos x="1235" y="2133"/>
                  </a:cxn>
                  <a:cxn ang="0">
                    <a:pos x="1171" y="2097"/>
                  </a:cxn>
                  <a:cxn ang="0">
                    <a:pos x="1137" y="2125"/>
                  </a:cxn>
                  <a:cxn ang="0">
                    <a:pos x="851" y="1952"/>
                  </a:cxn>
                  <a:cxn ang="0">
                    <a:pos x="753" y="1819"/>
                  </a:cxn>
                  <a:cxn ang="0">
                    <a:pos x="649" y="1916"/>
                  </a:cxn>
                  <a:cxn ang="0">
                    <a:pos x="0" y="1435"/>
                  </a:cxn>
                  <a:cxn ang="0">
                    <a:pos x="243" y="1128"/>
                  </a:cxn>
                  <a:cxn ang="0">
                    <a:pos x="348" y="1128"/>
                  </a:cxn>
                  <a:cxn ang="0">
                    <a:pos x="397" y="1087"/>
                  </a:cxn>
                  <a:cxn ang="0">
                    <a:pos x="537" y="871"/>
                  </a:cxn>
                  <a:cxn ang="0">
                    <a:pos x="663" y="941"/>
                  </a:cxn>
                  <a:cxn ang="0">
                    <a:pos x="872" y="864"/>
                  </a:cxn>
                  <a:cxn ang="0">
                    <a:pos x="998" y="675"/>
                  </a:cxn>
                  <a:cxn ang="0">
                    <a:pos x="1102" y="641"/>
                  </a:cxn>
                  <a:cxn ang="0">
                    <a:pos x="1193" y="529"/>
                  </a:cxn>
                  <a:cxn ang="0">
                    <a:pos x="1193" y="487"/>
                  </a:cxn>
                  <a:cxn ang="0">
                    <a:pos x="1577" y="97"/>
                  </a:cxn>
                  <a:cxn ang="0">
                    <a:pos x="1653" y="223"/>
                  </a:cxn>
                  <a:cxn ang="0">
                    <a:pos x="1716" y="111"/>
                  </a:cxn>
                  <a:cxn ang="0">
                    <a:pos x="1793" y="159"/>
                  </a:cxn>
                  <a:cxn ang="0">
                    <a:pos x="1926" y="76"/>
                  </a:cxn>
                  <a:cxn ang="0">
                    <a:pos x="1946" y="0"/>
                  </a:cxn>
                  <a:cxn ang="0">
                    <a:pos x="1974" y="90"/>
                  </a:cxn>
                  <a:cxn ang="0">
                    <a:pos x="2121" y="181"/>
                  </a:cxn>
                  <a:cxn ang="0">
                    <a:pos x="2058" y="404"/>
                  </a:cxn>
                  <a:cxn ang="0">
                    <a:pos x="2253" y="452"/>
                  </a:cxn>
                  <a:cxn ang="0">
                    <a:pos x="2239" y="571"/>
                  </a:cxn>
                  <a:cxn ang="0">
                    <a:pos x="2281" y="536"/>
                  </a:cxn>
                  <a:cxn ang="0">
                    <a:pos x="2316" y="857"/>
                  </a:cxn>
                  <a:cxn ang="0">
                    <a:pos x="2121" y="955"/>
                  </a:cxn>
                  <a:cxn ang="0">
                    <a:pos x="2072" y="1233"/>
                  </a:cxn>
                  <a:cxn ang="0">
                    <a:pos x="2044" y="1233"/>
                  </a:cxn>
                  <a:cxn ang="0">
                    <a:pos x="1758" y="1178"/>
                  </a:cxn>
                  <a:cxn ang="0">
                    <a:pos x="1709" y="1233"/>
                  </a:cxn>
                  <a:cxn ang="0">
                    <a:pos x="1597" y="1226"/>
                  </a:cxn>
                  <a:cxn ang="0">
                    <a:pos x="1542" y="1317"/>
                  </a:cxn>
                  <a:cxn ang="0">
                    <a:pos x="1583" y="1331"/>
                  </a:cxn>
                  <a:cxn ang="0">
                    <a:pos x="1486" y="1686"/>
                  </a:cxn>
                  <a:cxn ang="0">
                    <a:pos x="1500" y="1819"/>
                  </a:cxn>
                  <a:cxn ang="0">
                    <a:pos x="1528" y="1930"/>
                  </a:cxn>
                  <a:cxn ang="0">
                    <a:pos x="1486" y="2028"/>
                  </a:cxn>
                  <a:cxn ang="0">
                    <a:pos x="1542" y="2111"/>
                  </a:cxn>
                  <a:cxn ang="0">
                    <a:pos x="1416" y="2314"/>
                  </a:cxn>
                  <a:cxn ang="0">
                    <a:pos x="1346" y="2203"/>
                  </a:cxn>
                  <a:cxn ang="0">
                    <a:pos x="1332" y="2216"/>
                  </a:cxn>
                  <a:cxn ang="0">
                    <a:pos x="1235" y="2133"/>
                  </a:cxn>
                </a:cxnLst>
                <a:rect l="0" t="0" r="r" b="b"/>
                <a:pathLst>
                  <a:path w="2316" h="2314">
                    <a:moveTo>
                      <a:pt x="1235" y="2133"/>
                    </a:moveTo>
                    <a:lnTo>
                      <a:pt x="1171" y="2097"/>
                    </a:lnTo>
                    <a:lnTo>
                      <a:pt x="1137" y="2125"/>
                    </a:lnTo>
                    <a:lnTo>
                      <a:pt x="851" y="1952"/>
                    </a:lnTo>
                    <a:lnTo>
                      <a:pt x="753" y="1819"/>
                    </a:lnTo>
                    <a:lnTo>
                      <a:pt x="649" y="1916"/>
                    </a:lnTo>
                    <a:lnTo>
                      <a:pt x="0" y="1435"/>
                    </a:lnTo>
                    <a:lnTo>
                      <a:pt x="243" y="1128"/>
                    </a:lnTo>
                    <a:lnTo>
                      <a:pt x="348" y="1128"/>
                    </a:lnTo>
                    <a:lnTo>
                      <a:pt x="397" y="1087"/>
                    </a:lnTo>
                    <a:lnTo>
                      <a:pt x="537" y="871"/>
                    </a:lnTo>
                    <a:lnTo>
                      <a:pt x="663" y="941"/>
                    </a:lnTo>
                    <a:lnTo>
                      <a:pt x="872" y="864"/>
                    </a:lnTo>
                    <a:lnTo>
                      <a:pt x="998" y="675"/>
                    </a:lnTo>
                    <a:lnTo>
                      <a:pt x="1102" y="641"/>
                    </a:lnTo>
                    <a:lnTo>
                      <a:pt x="1193" y="529"/>
                    </a:lnTo>
                    <a:lnTo>
                      <a:pt x="1193" y="487"/>
                    </a:lnTo>
                    <a:lnTo>
                      <a:pt x="1577" y="97"/>
                    </a:lnTo>
                    <a:lnTo>
                      <a:pt x="1653" y="223"/>
                    </a:lnTo>
                    <a:lnTo>
                      <a:pt x="1716" y="111"/>
                    </a:lnTo>
                    <a:lnTo>
                      <a:pt x="1793" y="159"/>
                    </a:lnTo>
                    <a:lnTo>
                      <a:pt x="1926" y="76"/>
                    </a:lnTo>
                    <a:lnTo>
                      <a:pt x="1946" y="0"/>
                    </a:lnTo>
                    <a:lnTo>
                      <a:pt x="1974" y="90"/>
                    </a:lnTo>
                    <a:lnTo>
                      <a:pt x="2121" y="181"/>
                    </a:lnTo>
                    <a:lnTo>
                      <a:pt x="2058" y="404"/>
                    </a:lnTo>
                    <a:lnTo>
                      <a:pt x="2253" y="452"/>
                    </a:lnTo>
                    <a:lnTo>
                      <a:pt x="2239" y="571"/>
                    </a:lnTo>
                    <a:lnTo>
                      <a:pt x="2281" y="536"/>
                    </a:lnTo>
                    <a:lnTo>
                      <a:pt x="2316" y="857"/>
                    </a:lnTo>
                    <a:lnTo>
                      <a:pt x="2121" y="955"/>
                    </a:lnTo>
                    <a:lnTo>
                      <a:pt x="2072" y="1233"/>
                    </a:lnTo>
                    <a:lnTo>
                      <a:pt x="2044" y="1233"/>
                    </a:lnTo>
                    <a:lnTo>
                      <a:pt x="1758" y="1178"/>
                    </a:lnTo>
                    <a:lnTo>
                      <a:pt x="1709" y="1233"/>
                    </a:lnTo>
                    <a:lnTo>
                      <a:pt x="1597" y="1226"/>
                    </a:lnTo>
                    <a:lnTo>
                      <a:pt x="1542" y="1317"/>
                    </a:lnTo>
                    <a:lnTo>
                      <a:pt x="1583" y="1331"/>
                    </a:lnTo>
                    <a:lnTo>
                      <a:pt x="1486" y="1686"/>
                    </a:lnTo>
                    <a:lnTo>
                      <a:pt x="1500" y="1819"/>
                    </a:lnTo>
                    <a:lnTo>
                      <a:pt x="1528" y="1930"/>
                    </a:lnTo>
                    <a:lnTo>
                      <a:pt x="1486" y="2028"/>
                    </a:lnTo>
                    <a:lnTo>
                      <a:pt x="1542" y="2111"/>
                    </a:lnTo>
                    <a:lnTo>
                      <a:pt x="1416" y="2314"/>
                    </a:lnTo>
                    <a:lnTo>
                      <a:pt x="1346" y="2203"/>
                    </a:lnTo>
                    <a:lnTo>
                      <a:pt x="1332" y="2216"/>
                    </a:lnTo>
                    <a:lnTo>
                      <a:pt x="1235" y="2133"/>
                    </a:lnTo>
                    <a:close/>
                  </a:path>
                </a:pathLst>
              </a:custGeom>
              <a:solidFill>
                <a:srgbClr val="9999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20" name="Freeform 288"/>
              <p:cNvSpPr>
                <a:spLocks/>
              </p:cNvSpPr>
              <p:nvPr/>
            </p:nvSpPr>
            <p:spPr bwMode="auto">
              <a:xfrm>
                <a:off x="2516" y="1562"/>
                <a:ext cx="1158" cy="1157"/>
              </a:xfrm>
              <a:custGeom>
                <a:avLst/>
                <a:gdLst/>
                <a:ahLst/>
                <a:cxnLst>
                  <a:cxn ang="0">
                    <a:pos x="1235" y="2133"/>
                  </a:cxn>
                  <a:cxn ang="0">
                    <a:pos x="1172" y="2099"/>
                  </a:cxn>
                  <a:cxn ang="0">
                    <a:pos x="1137" y="2126"/>
                  </a:cxn>
                  <a:cxn ang="0">
                    <a:pos x="852" y="1952"/>
                  </a:cxn>
                  <a:cxn ang="0">
                    <a:pos x="754" y="1820"/>
                  </a:cxn>
                  <a:cxn ang="0">
                    <a:pos x="649" y="1917"/>
                  </a:cxn>
                  <a:cxn ang="0">
                    <a:pos x="0" y="1436"/>
                  </a:cxn>
                  <a:cxn ang="0">
                    <a:pos x="244" y="1130"/>
                  </a:cxn>
                  <a:cxn ang="0">
                    <a:pos x="348" y="1130"/>
                  </a:cxn>
                  <a:cxn ang="0">
                    <a:pos x="398" y="1088"/>
                  </a:cxn>
                  <a:cxn ang="0">
                    <a:pos x="537" y="871"/>
                  </a:cxn>
                  <a:cxn ang="0">
                    <a:pos x="663" y="941"/>
                  </a:cxn>
                  <a:cxn ang="0">
                    <a:pos x="872" y="865"/>
                  </a:cxn>
                  <a:cxn ang="0">
                    <a:pos x="998" y="676"/>
                  </a:cxn>
                  <a:cxn ang="0">
                    <a:pos x="1103" y="641"/>
                  </a:cxn>
                  <a:cxn ang="0">
                    <a:pos x="1193" y="529"/>
                  </a:cxn>
                  <a:cxn ang="0">
                    <a:pos x="1193" y="487"/>
                  </a:cxn>
                  <a:cxn ang="0">
                    <a:pos x="1577" y="97"/>
                  </a:cxn>
                  <a:cxn ang="0">
                    <a:pos x="1654" y="223"/>
                  </a:cxn>
                  <a:cxn ang="0">
                    <a:pos x="1716" y="111"/>
                  </a:cxn>
                  <a:cxn ang="0">
                    <a:pos x="1794" y="160"/>
                  </a:cxn>
                  <a:cxn ang="0">
                    <a:pos x="1926" y="77"/>
                  </a:cxn>
                  <a:cxn ang="0">
                    <a:pos x="1947" y="0"/>
                  </a:cxn>
                  <a:cxn ang="0">
                    <a:pos x="1975" y="91"/>
                  </a:cxn>
                  <a:cxn ang="0">
                    <a:pos x="2121" y="181"/>
                  </a:cxn>
                  <a:cxn ang="0">
                    <a:pos x="2059" y="404"/>
                  </a:cxn>
                  <a:cxn ang="0">
                    <a:pos x="2254" y="453"/>
                  </a:cxn>
                  <a:cxn ang="0">
                    <a:pos x="2240" y="571"/>
                  </a:cxn>
                  <a:cxn ang="0">
                    <a:pos x="2282" y="537"/>
                  </a:cxn>
                  <a:cxn ang="0">
                    <a:pos x="2316" y="857"/>
                  </a:cxn>
                  <a:cxn ang="0">
                    <a:pos x="2121" y="955"/>
                  </a:cxn>
                  <a:cxn ang="0">
                    <a:pos x="2073" y="1233"/>
                  </a:cxn>
                  <a:cxn ang="0">
                    <a:pos x="2045" y="1233"/>
                  </a:cxn>
                  <a:cxn ang="0">
                    <a:pos x="1758" y="1178"/>
                  </a:cxn>
                  <a:cxn ang="0">
                    <a:pos x="1710" y="1233"/>
                  </a:cxn>
                  <a:cxn ang="0">
                    <a:pos x="1598" y="1227"/>
                  </a:cxn>
                  <a:cxn ang="0">
                    <a:pos x="1543" y="1317"/>
                  </a:cxn>
                  <a:cxn ang="0">
                    <a:pos x="1585" y="1331"/>
                  </a:cxn>
                  <a:cxn ang="0">
                    <a:pos x="1487" y="1687"/>
                  </a:cxn>
                  <a:cxn ang="0">
                    <a:pos x="1501" y="1820"/>
                  </a:cxn>
                  <a:cxn ang="0">
                    <a:pos x="1529" y="1931"/>
                  </a:cxn>
                  <a:cxn ang="0">
                    <a:pos x="1487" y="2029"/>
                  </a:cxn>
                  <a:cxn ang="0">
                    <a:pos x="1543" y="2112"/>
                  </a:cxn>
                  <a:cxn ang="0">
                    <a:pos x="1416" y="2314"/>
                  </a:cxn>
                  <a:cxn ang="0">
                    <a:pos x="1346" y="2203"/>
                  </a:cxn>
                  <a:cxn ang="0">
                    <a:pos x="1332" y="2216"/>
                  </a:cxn>
                  <a:cxn ang="0">
                    <a:pos x="1235" y="2133"/>
                  </a:cxn>
                </a:cxnLst>
                <a:rect l="0" t="0" r="r" b="b"/>
                <a:pathLst>
                  <a:path w="2316" h="2314">
                    <a:moveTo>
                      <a:pt x="1235" y="2133"/>
                    </a:moveTo>
                    <a:lnTo>
                      <a:pt x="1172" y="2099"/>
                    </a:lnTo>
                    <a:lnTo>
                      <a:pt x="1137" y="2126"/>
                    </a:lnTo>
                    <a:lnTo>
                      <a:pt x="852" y="1952"/>
                    </a:lnTo>
                    <a:lnTo>
                      <a:pt x="754" y="1820"/>
                    </a:lnTo>
                    <a:lnTo>
                      <a:pt x="649" y="1917"/>
                    </a:lnTo>
                    <a:lnTo>
                      <a:pt x="0" y="1436"/>
                    </a:lnTo>
                    <a:lnTo>
                      <a:pt x="244" y="1130"/>
                    </a:lnTo>
                    <a:lnTo>
                      <a:pt x="348" y="1130"/>
                    </a:lnTo>
                    <a:lnTo>
                      <a:pt x="398" y="1088"/>
                    </a:lnTo>
                    <a:lnTo>
                      <a:pt x="537" y="871"/>
                    </a:lnTo>
                    <a:lnTo>
                      <a:pt x="663" y="941"/>
                    </a:lnTo>
                    <a:lnTo>
                      <a:pt x="872" y="865"/>
                    </a:lnTo>
                    <a:lnTo>
                      <a:pt x="998" y="676"/>
                    </a:lnTo>
                    <a:lnTo>
                      <a:pt x="1103" y="641"/>
                    </a:lnTo>
                    <a:lnTo>
                      <a:pt x="1193" y="529"/>
                    </a:lnTo>
                    <a:lnTo>
                      <a:pt x="1193" y="487"/>
                    </a:lnTo>
                    <a:lnTo>
                      <a:pt x="1577" y="97"/>
                    </a:lnTo>
                    <a:lnTo>
                      <a:pt x="1654" y="223"/>
                    </a:lnTo>
                    <a:lnTo>
                      <a:pt x="1716" y="111"/>
                    </a:lnTo>
                    <a:lnTo>
                      <a:pt x="1794" y="160"/>
                    </a:lnTo>
                    <a:lnTo>
                      <a:pt x="1926" y="77"/>
                    </a:lnTo>
                    <a:lnTo>
                      <a:pt x="1947" y="0"/>
                    </a:lnTo>
                    <a:lnTo>
                      <a:pt x="1975" y="91"/>
                    </a:lnTo>
                    <a:lnTo>
                      <a:pt x="2121" y="181"/>
                    </a:lnTo>
                    <a:lnTo>
                      <a:pt x="2059" y="404"/>
                    </a:lnTo>
                    <a:lnTo>
                      <a:pt x="2254" y="453"/>
                    </a:lnTo>
                    <a:lnTo>
                      <a:pt x="2240" y="571"/>
                    </a:lnTo>
                    <a:lnTo>
                      <a:pt x="2282" y="537"/>
                    </a:lnTo>
                    <a:lnTo>
                      <a:pt x="2316" y="857"/>
                    </a:lnTo>
                    <a:lnTo>
                      <a:pt x="2121" y="955"/>
                    </a:lnTo>
                    <a:lnTo>
                      <a:pt x="2073" y="1233"/>
                    </a:lnTo>
                    <a:lnTo>
                      <a:pt x="2045" y="1233"/>
                    </a:lnTo>
                    <a:lnTo>
                      <a:pt x="1758" y="1178"/>
                    </a:lnTo>
                    <a:lnTo>
                      <a:pt x="1710" y="1233"/>
                    </a:lnTo>
                    <a:lnTo>
                      <a:pt x="1598" y="1227"/>
                    </a:lnTo>
                    <a:lnTo>
                      <a:pt x="1543" y="1317"/>
                    </a:lnTo>
                    <a:lnTo>
                      <a:pt x="1585" y="1331"/>
                    </a:lnTo>
                    <a:lnTo>
                      <a:pt x="1487" y="1687"/>
                    </a:lnTo>
                    <a:lnTo>
                      <a:pt x="1501" y="1820"/>
                    </a:lnTo>
                    <a:lnTo>
                      <a:pt x="1529" y="1931"/>
                    </a:lnTo>
                    <a:lnTo>
                      <a:pt x="1487" y="2029"/>
                    </a:lnTo>
                    <a:lnTo>
                      <a:pt x="1543" y="2112"/>
                    </a:lnTo>
                    <a:lnTo>
                      <a:pt x="1416" y="2314"/>
                    </a:lnTo>
                    <a:lnTo>
                      <a:pt x="1346" y="2203"/>
                    </a:lnTo>
                    <a:lnTo>
                      <a:pt x="1332" y="2216"/>
                    </a:lnTo>
                    <a:lnTo>
                      <a:pt x="1235" y="2133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21" name="Freeform 289"/>
              <p:cNvSpPr>
                <a:spLocks/>
              </p:cNvSpPr>
              <p:nvPr/>
            </p:nvSpPr>
            <p:spPr bwMode="auto">
              <a:xfrm>
                <a:off x="4658" y="4259"/>
                <a:ext cx="548" cy="468"/>
              </a:xfrm>
              <a:custGeom>
                <a:avLst/>
                <a:gdLst/>
                <a:ahLst/>
                <a:cxnLst>
                  <a:cxn ang="0">
                    <a:pos x="650" y="739"/>
                  </a:cxn>
                  <a:cxn ang="0">
                    <a:pos x="530" y="837"/>
                  </a:cxn>
                  <a:cxn ang="0">
                    <a:pos x="440" y="823"/>
                  </a:cxn>
                  <a:cxn ang="0">
                    <a:pos x="384" y="921"/>
                  </a:cxn>
                  <a:cxn ang="0">
                    <a:pos x="329" y="935"/>
                  </a:cxn>
                  <a:cxn ang="0">
                    <a:pos x="265" y="885"/>
                  </a:cxn>
                  <a:cxn ang="0">
                    <a:pos x="140" y="593"/>
                  </a:cxn>
                  <a:cxn ang="0">
                    <a:pos x="50" y="614"/>
                  </a:cxn>
                  <a:cxn ang="0">
                    <a:pos x="0" y="377"/>
                  </a:cxn>
                  <a:cxn ang="0">
                    <a:pos x="78" y="397"/>
                  </a:cxn>
                  <a:cxn ang="0">
                    <a:pos x="84" y="307"/>
                  </a:cxn>
                  <a:cxn ang="0">
                    <a:pos x="154" y="321"/>
                  </a:cxn>
                  <a:cxn ang="0">
                    <a:pos x="126" y="258"/>
                  </a:cxn>
                  <a:cxn ang="0">
                    <a:pos x="161" y="252"/>
                  </a:cxn>
                  <a:cxn ang="0">
                    <a:pos x="168" y="188"/>
                  </a:cxn>
                  <a:cxn ang="0">
                    <a:pos x="510" y="210"/>
                  </a:cxn>
                  <a:cxn ang="0">
                    <a:pos x="538" y="112"/>
                  </a:cxn>
                  <a:cxn ang="0">
                    <a:pos x="705" y="140"/>
                  </a:cxn>
                  <a:cxn ang="0">
                    <a:pos x="929" y="49"/>
                  </a:cxn>
                  <a:cxn ang="0">
                    <a:pos x="1048" y="0"/>
                  </a:cxn>
                  <a:cxn ang="0">
                    <a:pos x="1096" y="43"/>
                  </a:cxn>
                  <a:cxn ang="0">
                    <a:pos x="809" y="161"/>
                  </a:cxn>
                  <a:cxn ang="0">
                    <a:pos x="866" y="356"/>
                  </a:cxn>
                  <a:cxn ang="0">
                    <a:pos x="887" y="342"/>
                  </a:cxn>
                  <a:cxn ang="0">
                    <a:pos x="901" y="447"/>
                  </a:cxn>
                  <a:cxn ang="0">
                    <a:pos x="851" y="425"/>
                  </a:cxn>
                  <a:cxn ang="0">
                    <a:pos x="677" y="516"/>
                  </a:cxn>
                  <a:cxn ang="0">
                    <a:pos x="544" y="489"/>
                  </a:cxn>
                  <a:cxn ang="0">
                    <a:pos x="552" y="662"/>
                  </a:cxn>
                  <a:cxn ang="0">
                    <a:pos x="650" y="739"/>
                  </a:cxn>
                </a:cxnLst>
                <a:rect l="0" t="0" r="r" b="b"/>
                <a:pathLst>
                  <a:path w="1096" h="935">
                    <a:moveTo>
                      <a:pt x="650" y="739"/>
                    </a:moveTo>
                    <a:lnTo>
                      <a:pt x="530" y="837"/>
                    </a:lnTo>
                    <a:lnTo>
                      <a:pt x="440" y="823"/>
                    </a:lnTo>
                    <a:lnTo>
                      <a:pt x="384" y="921"/>
                    </a:lnTo>
                    <a:lnTo>
                      <a:pt x="329" y="935"/>
                    </a:lnTo>
                    <a:lnTo>
                      <a:pt x="265" y="885"/>
                    </a:lnTo>
                    <a:lnTo>
                      <a:pt x="140" y="593"/>
                    </a:lnTo>
                    <a:lnTo>
                      <a:pt x="50" y="614"/>
                    </a:lnTo>
                    <a:lnTo>
                      <a:pt x="0" y="377"/>
                    </a:lnTo>
                    <a:lnTo>
                      <a:pt x="78" y="397"/>
                    </a:lnTo>
                    <a:lnTo>
                      <a:pt x="84" y="307"/>
                    </a:lnTo>
                    <a:lnTo>
                      <a:pt x="154" y="321"/>
                    </a:lnTo>
                    <a:lnTo>
                      <a:pt x="126" y="258"/>
                    </a:lnTo>
                    <a:lnTo>
                      <a:pt x="161" y="252"/>
                    </a:lnTo>
                    <a:lnTo>
                      <a:pt x="168" y="188"/>
                    </a:lnTo>
                    <a:lnTo>
                      <a:pt x="510" y="210"/>
                    </a:lnTo>
                    <a:lnTo>
                      <a:pt x="538" y="112"/>
                    </a:lnTo>
                    <a:lnTo>
                      <a:pt x="705" y="140"/>
                    </a:lnTo>
                    <a:lnTo>
                      <a:pt x="929" y="49"/>
                    </a:lnTo>
                    <a:lnTo>
                      <a:pt x="1048" y="0"/>
                    </a:lnTo>
                    <a:lnTo>
                      <a:pt x="1096" y="43"/>
                    </a:lnTo>
                    <a:lnTo>
                      <a:pt x="809" y="161"/>
                    </a:lnTo>
                    <a:lnTo>
                      <a:pt x="866" y="356"/>
                    </a:lnTo>
                    <a:lnTo>
                      <a:pt x="887" y="342"/>
                    </a:lnTo>
                    <a:lnTo>
                      <a:pt x="901" y="447"/>
                    </a:lnTo>
                    <a:lnTo>
                      <a:pt x="851" y="425"/>
                    </a:lnTo>
                    <a:lnTo>
                      <a:pt x="677" y="516"/>
                    </a:lnTo>
                    <a:lnTo>
                      <a:pt x="544" y="489"/>
                    </a:lnTo>
                    <a:lnTo>
                      <a:pt x="552" y="662"/>
                    </a:lnTo>
                    <a:lnTo>
                      <a:pt x="650" y="739"/>
                    </a:lnTo>
                    <a:close/>
                  </a:path>
                </a:pathLst>
              </a:custGeom>
              <a:solidFill>
                <a:srgbClr val="9999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22" name="Freeform 290"/>
              <p:cNvSpPr>
                <a:spLocks/>
              </p:cNvSpPr>
              <p:nvPr/>
            </p:nvSpPr>
            <p:spPr bwMode="auto">
              <a:xfrm>
                <a:off x="4659" y="4260"/>
                <a:ext cx="548" cy="467"/>
              </a:xfrm>
              <a:custGeom>
                <a:avLst/>
                <a:gdLst/>
                <a:ahLst/>
                <a:cxnLst>
                  <a:cxn ang="0">
                    <a:pos x="649" y="738"/>
                  </a:cxn>
                  <a:cxn ang="0">
                    <a:pos x="531" y="836"/>
                  </a:cxn>
                  <a:cxn ang="0">
                    <a:pos x="439" y="822"/>
                  </a:cxn>
                  <a:cxn ang="0">
                    <a:pos x="383" y="920"/>
                  </a:cxn>
                  <a:cxn ang="0">
                    <a:pos x="328" y="934"/>
                  </a:cxn>
                  <a:cxn ang="0">
                    <a:pos x="265" y="885"/>
                  </a:cxn>
                  <a:cxn ang="0">
                    <a:pos x="140" y="593"/>
                  </a:cxn>
                  <a:cxn ang="0">
                    <a:pos x="49" y="613"/>
                  </a:cxn>
                  <a:cxn ang="0">
                    <a:pos x="0" y="376"/>
                  </a:cxn>
                  <a:cxn ang="0">
                    <a:pos x="77" y="398"/>
                  </a:cxn>
                  <a:cxn ang="0">
                    <a:pos x="84" y="306"/>
                  </a:cxn>
                  <a:cxn ang="0">
                    <a:pos x="154" y="320"/>
                  </a:cxn>
                  <a:cxn ang="0">
                    <a:pos x="126" y="258"/>
                  </a:cxn>
                  <a:cxn ang="0">
                    <a:pos x="160" y="251"/>
                  </a:cxn>
                  <a:cxn ang="0">
                    <a:pos x="168" y="189"/>
                  </a:cxn>
                  <a:cxn ang="0">
                    <a:pos x="509" y="209"/>
                  </a:cxn>
                  <a:cxn ang="0">
                    <a:pos x="537" y="111"/>
                  </a:cxn>
                  <a:cxn ang="0">
                    <a:pos x="704" y="139"/>
                  </a:cxn>
                  <a:cxn ang="0">
                    <a:pos x="929" y="49"/>
                  </a:cxn>
                  <a:cxn ang="0">
                    <a:pos x="1047" y="0"/>
                  </a:cxn>
                  <a:cxn ang="0">
                    <a:pos x="1096" y="42"/>
                  </a:cxn>
                  <a:cxn ang="0">
                    <a:pos x="810" y="161"/>
                  </a:cxn>
                  <a:cxn ang="0">
                    <a:pos x="865" y="356"/>
                  </a:cxn>
                  <a:cxn ang="0">
                    <a:pos x="887" y="342"/>
                  </a:cxn>
                  <a:cxn ang="0">
                    <a:pos x="901" y="446"/>
                  </a:cxn>
                  <a:cxn ang="0">
                    <a:pos x="851" y="425"/>
                  </a:cxn>
                  <a:cxn ang="0">
                    <a:pos x="676" y="515"/>
                  </a:cxn>
                  <a:cxn ang="0">
                    <a:pos x="544" y="488"/>
                  </a:cxn>
                  <a:cxn ang="0">
                    <a:pos x="551" y="662"/>
                  </a:cxn>
                  <a:cxn ang="0">
                    <a:pos x="649" y="738"/>
                  </a:cxn>
                </a:cxnLst>
                <a:rect l="0" t="0" r="r" b="b"/>
                <a:pathLst>
                  <a:path w="1096" h="934">
                    <a:moveTo>
                      <a:pt x="649" y="738"/>
                    </a:moveTo>
                    <a:lnTo>
                      <a:pt x="531" y="836"/>
                    </a:lnTo>
                    <a:lnTo>
                      <a:pt x="439" y="822"/>
                    </a:lnTo>
                    <a:lnTo>
                      <a:pt x="383" y="920"/>
                    </a:lnTo>
                    <a:lnTo>
                      <a:pt x="328" y="934"/>
                    </a:lnTo>
                    <a:lnTo>
                      <a:pt x="265" y="885"/>
                    </a:lnTo>
                    <a:lnTo>
                      <a:pt x="140" y="593"/>
                    </a:lnTo>
                    <a:lnTo>
                      <a:pt x="49" y="613"/>
                    </a:lnTo>
                    <a:lnTo>
                      <a:pt x="0" y="376"/>
                    </a:lnTo>
                    <a:lnTo>
                      <a:pt x="77" y="398"/>
                    </a:lnTo>
                    <a:lnTo>
                      <a:pt x="84" y="306"/>
                    </a:lnTo>
                    <a:lnTo>
                      <a:pt x="154" y="320"/>
                    </a:lnTo>
                    <a:lnTo>
                      <a:pt x="126" y="258"/>
                    </a:lnTo>
                    <a:lnTo>
                      <a:pt x="160" y="251"/>
                    </a:lnTo>
                    <a:lnTo>
                      <a:pt x="168" y="189"/>
                    </a:lnTo>
                    <a:lnTo>
                      <a:pt x="509" y="209"/>
                    </a:lnTo>
                    <a:lnTo>
                      <a:pt x="537" y="111"/>
                    </a:lnTo>
                    <a:lnTo>
                      <a:pt x="704" y="139"/>
                    </a:lnTo>
                    <a:lnTo>
                      <a:pt x="929" y="49"/>
                    </a:lnTo>
                    <a:lnTo>
                      <a:pt x="1047" y="0"/>
                    </a:lnTo>
                    <a:lnTo>
                      <a:pt x="1096" y="42"/>
                    </a:lnTo>
                    <a:lnTo>
                      <a:pt x="810" y="161"/>
                    </a:lnTo>
                    <a:lnTo>
                      <a:pt x="865" y="356"/>
                    </a:lnTo>
                    <a:lnTo>
                      <a:pt x="887" y="342"/>
                    </a:lnTo>
                    <a:lnTo>
                      <a:pt x="901" y="446"/>
                    </a:lnTo>
                    <a:lnTo>
                      <a:pt x="851" y="425"/>
                    </a:lnTo>
                    <a:lnTo>
                      <a:pt x="676" y="515"/>
                    </a:lnTo>
                    <a:lnTo>
                      <a:pt x="544" y="488"/>
                    </a:lnTo>
                    <a:lnTo>
                      <a:pt x="551" y="662"/>
                    </a:lnTo>
                    <a:lnTo>
                      <a:pt x="649" y="738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23" name="Freeform 291"/>
              <p:cNvSpPr>
                <a:spLocks/>
              </p:cNvSpPr>
              <p:nvPr/>
            </p:nvSpPr>
            <p:spPr bwMode="auto">
              <a:xfrm>
                <a:off x="4219" y="4556"/>
                <a:ext cx="813" cy="722"/>
              </a:xfrm>
              <a:custGeom>
                <a:avLst/>
                <a:gdLst/>
                <a:ahLst/>
                <a:cxnLst>
                  <a:cxn ang="0">
                    <a:pos x="831" y="1213"/>
                  </a:cxn>
                  <a:cxn ang="0">
                    <a:pos x="782" y="1066"/>
                  </a:cxn>
                  <a:cxn ang="0">
                    <a:pos x="656" y="899"/>
                  </a:cxn>
                  <a:cxn ang="0">
                    <a:pos x="579" y="913"/>
                  </a:cxn>
                  <a:cxn ang="0">
                    <a:pos x="565" y="865"/>
                  </a:cxn>
                  <a:cxn ang="0">
                    <a:pos x="377" y="920"/>
                  </a:cxn>
                  <a:cxn ang="0">
                    <a:pos x="356" y="983"/>
                  </a:cxn>
                  <a:cxn ang="0">
                    <a:pos x="105" y="934"/>
                  </a:cxn>
                  <a:cxn ang="0">
                    <a:pos x="84" y="990"/>
                  </a:cxn>
                  <a:cxn ang="0">
                    <a:pos x="0" y="990"/>
                  </a:cxn>
                  <a:cxn ang="0">
                    <a:pos x="112" y="815"/>
                  </a:cxn>
                  <a:cxn ang="0">
                    <a:pos x="335" y="676"/>
                  </a:cxn>
                  <a:cxn ang="0">
                    <a:pos x="433" y="530"/>
                  </a:cxn>
                  <a:cxn ang="0">
                    <a:pos x="425" y="481"/>
                  </a:cxn>
                  <a:cxn ang="0">
                    <a:pos x="817" y="320"/>
                  </a:cxn>
                  <a:cxn ang="0">
                    <a:pos x="760" y="97"/>
                  </a:cxn>
                  <a:cxn ang="0">
                    <a:pos x="921" y="55"/>
                  </a:cxn>
                  <a:cxn ang="0">
                    <a:pos x="929" y="21"/>
                  </a:cxn>
                  <a:cxn ang="0">
                    <a:pos x="1019" y="0"/>
                  </a:cxn>
                  <a:cxn ang="0">
                    <a:pos x="1144" y="292"/>
                  </a:cxn>
                  <a:cxn ang="0">
                    <a:pos x="1208" y="342"/>
                  </a:cxn>
                  <a:cxn ang="0">
                    <a:pos x="1263" y="328"/>
                  </a:cxn>
                  <a:cxn ang="0">
                    <a:pos x="1319" y="230"/>
                  </a:cxn>
                  <a:cxn ang="0">
                    <a:pos x="1409" y="244"/>
                  </a:cxn>
                  <a:cxn ang="0">
                    <a:pos x="1423" y="383"/>
                  </a:cxn>
                  <a:cxn ang="0">
                    <a:pos x="1626" y="578"/>
                  </a:cxn>
                  <a:cxn ang="0">
                    <a:pos x="1612" y="606"/>
                  </a:cxn>
                  <a:cxn ang="0">
                    <a:pos x="1535" y="565"/>
                  </a:cxn>
                  <a:cxn ang="0">
                    <a:pos x="1487" y="586"/>
                  </a:cxn>
                  <a:cxn ang="0">
                    <a:pos x="1465" y="746"/>
                  </a:cxn>
                  <a:cxn ang="0">
                    <a:pos x="1403" y="746"/>
                  </a:cxn>
                  <a:cxn ang="0">
                    <a:pos x="1382" y="809"/>
                  </a:cxn>
                  <a:cxn ang="0">
                    <a:pos x="1319" y="857"/>
                  </a:cxn>
                  <a:cxn ang="0">
                    <a:pos x="1270" y="1102"/>
                  </a:cxn>
                  <a:cxn ang="0">
                    <a:pos x="1389" y="1213"/>
                  </a:cxn>
                  <a:cxn ang="0">
                    <a:pos x="1340" y="1346"/>
                  </a:cxn>
                  <a:cxn ang="0">
                    <a:pos x="1250" y="1444"/>
                  </a:cxn>
                  <a:cxn ang="0">
                    <a:pos x="1214" y="1360"/>
                  </a:cxn>
                  <a:cxn ang="0">
                    <a:pos x="1124" y="1380"/>
                  </a:cxn>
                  <a:cxn ang="0">
                    <a:pos x="1075" y="1346"/>
                  </a:cxn>
                  <a:cxn ang="0">
                    <a:pos x="949" y="1352"/>
                  </a:cxn>
                  <a:cxn ang="0">
                    <a:pos x="977" y="1290"/>
                  </a:cxn>
                  <a:cxn ang="0">
                    <a:pos x="1026" y="1275"/>
                  </a:cxn>
                  <a:cxn ang="0">
                    <a:pos x="1033" y="1185"/>
                  </a:cxn>
                  <a:cxn ang="0">
                    <a:pos x="831" y="1213"/>
                  </a:cxn>
                </a:cxnLst>
                <a:rect l="0" t="0" r="r" b="b"/>
                <a:pathLst>
                  <a:path w="1626" h="1444">
                    <a:moveTo>
                      <a:pt x="831" y="1213"/>
                    </a:moveTo>
                    <a:lnTo>
                      <a:pt x="782" y="1066"/>
                    </a:lnTo>
                    <a:lnTo>
                      <a:pt x="656" y="899"/>
                    </a:lnTo>
                    <a:lnTo>
                      <a:pt x="579" y="913"/>
                    </a:lnTo>
                    <a:lnTo>
                      <a:pt x="565" y="865"/>
                    </a:lnTo>
                    <a:lnTo>
                      <a:pt x="377" y="920"/>
                    </a:lnTo>
                    <a:lnTo>
                      <a:pt x="356" y="983"/>
                    </a:lnTo>
                    <a:lnTo>
                      <a:pt x="105" y="934"/>
                    </a:lnTo>
                    <a:lnTo>
                      <a:pt x="84" y="990"/>
                    </a:lnTo>
                    <a:lnTo>
                      <a:pt x="0" y="990"/>
                    </a:lnTo>
                    <a:lnTo>
                      <a:pt x="112" y="815"/>
                    </a:lnTo>
                    <a:lnTo>
                      <a:pt x="335" y="676"/>
                    </a:lnTo>
                    <a:lnTo>
                      <a:pt x="433" y="530"/>
                    </a:lnTo>
                    <a:lnTo>
                      <a:pt x="425" y="481"/>
                    </a:lnTo>
                    <a:lnTo>
                      <a:pt x="817" y="320"/>
                    </a:lnTo>
                    <a:lnTo>
                      <a:pt x="760" y="97"/>
                    </a:lnTo>
                    <a:lnTo>
                      <a:pt x="921" y="55"/>
                    </a:lnTo>
                    <a:lnTo>
                      <a:pt x="929" y="21"/>
                    </a:lnTo>
                    <a:lnTo>
                      <a:pt x="1019" y="0"/>
                    </a:lnTo>
                    <a:lnTo>
                      <a:pt x="1144" y="292"/>
                    </a:lnTo>
                    <a:lnTo>
                      <a:pt x="1208" y="342"/>
                    </a:lnTo>
                    <a:lnTo>
                      <a:pt x="1263" y="328"/>
                    </a:lnTo>
                    <a:lnTo>
                      <a:pt x="1319" y="230"/>
                    </a:lnTo>
                    <a:lnTo>
                      <a:pt x="1409" y="244"/>
                    </a:lnTo>
                    <a:lnTo>
                      <a:pt x="1423" y="383"/>
                    </a:lnTo>
                    <a:lnTo>
                      <a:pt x="1626" y="578"/>
                    </a:lnTo>
                    <a:lnTo>
                      <a:pt x="1612" y="606"/>
                    </a:lnTo>
                    <a:lnTo>
                      <a:pt x="1535" y="565"/>
                    </a:lnTo>
                    <a:lnTo>
                      <a:pt x="1487" y="586"/>
                    </a:lnTo>
                    <a:lnTo>
                      <a:pt x="1465" y="746"/>
                    </a:lnTo>
                    <a:lnTo>
                      <a:pt x="1403" y="746"/>
                    </a:lnTo>
                    <a:lnTo>
                      <a:pt x="1382" y="809"/>
                    </a:lnTo>
                    <a:lnTo>
                      <a:pt x="1319" y="857"/>
                    </a:lnTo>
                    <a:lnTo>
                      <a:pt x="1270" y="1102"/>
                    </a:lnTo>
                    <a:lnTo>
                      <a:pt x="1389" y="1213"/>
                    </a:lnTo>
                    <a:lnTo>
                      <a:pt x="1340" y="1346"/>
                    </a:lnTo>
                    <a:lnTo>
                      <a:pt x="1250" y="1444"/>
                    </a:lnTo>
                    <a:lnTo>
                      <a:pt x="1214" y="1360"/>
                    </a:lnTo>
                    <a:lnTo>
                      <a:pt x="1124" y="1380"/>
                    </a:lnTo>
                    <a:lnTo>
                      <a:pt x="1075" y="1346"/>
                    </a:lnTo>
                    <a:lnTo>
                      <a:pt x="949" y="1352"/>
                    </a:lnTo>
                    <a:lnTo>
                      <a:pt x="977" y="1290"/>
                    </a:lnTo>
                    <a:lnTo>
                      <a:pt x="1026" y="1275"/>
                    </a:lnTo>
                    <a:lnTo>
                      <a:pt x="1033" y="1185"/>
                    </a:lnTo>
                    <a:lnTo>
                      <a:pt x="831" y="1213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24" name="Freeform 292"/>
              <p:cNvSpPr>
                <a:spLocks/>
              </p:cNvSpPr>
              <p:nvPr/>
            </p:nvSpPr>
            <p:spPr bwMode="auto">
              <a:xfrm>
                <a:off x="4219" y="4556"/>
                <a:ext cx="813" cy="722"/>
              </a:xfrm>
              <a:custGeom>
                <a:avLst/>
                <a:gdLst/>
                <a:ahLst/>
                <a:cxnLst>
                  <a:cxn ang="0">
                    <a:pos x="831" y="1212"/>
                  </a:cxn>
                  <a:cxn ang="0">
                    <a:pos x="782" y="1066"/>
                  </a:cxn>
                  <a:cxn ang="0">
                    <a:pos x="656" y="899"/>
                  </a:cxn>
                  <a:cxn ang="0">
                    <a:pos x="580" y="913"/>
                  </a:cxn>
                  <a:cxn ang="0">
                    <a:pos x="566" y="864"/>
                  </a:cxn>
                  <a:cxn ang="0">
                    <a:pos x="377" y="919"/>
                  </a:cxn>
                  <a:cxn ang="0">
                    <a:pos x="357" y="983"/>
                  </a:cxn>
                  <a:cxn ang="0">
                    <a:pos x="106" y="933"/>
                  </a:cxn>
                  <a:cxn ang="0">
                    <a:pos x="84" y="989"/>
                  </a:cxn>
                  <a:cxn ang="0">
                    <a:pos x="0" y="989"/>
                  </a:cxn>
                  <a:cxn ang="0">
                    <a:pos x="112" y="815"/>
                  </a:cxn>
                  <a:cxn ang="0">
                    <a:pos x="335" y="676"/>
                  </a:cxn>
                  <a:cxn ang="0">
                    <a:pos x="433" y="529"/>
                  </a:cxn>
                  <a:cxn ang="0">
                    <a:pos x="427" y="481"/>
                  </a:cxn>
                  <a:cxn ang="0">
                    <a:pos x="817" y="320"/>
                  </a:cxn>
                  <a:cxn ang="0">
                    <a:pos x="761" y="97"/>
                  </a:cxn>
                  <a:cxn ang="0">
                    <a:pos x="922" y="55"/>
                  </a:cxn>
                  <a:cxn ang="0">
                    <a:pos x="929" y="20"/>
                  </a:cxn>
                  <a:cxn ang="0">
                    <a:pos x="1020" y="0"/>
                  </a:cxn>
                  <a:cxn ang="0">
                    <a:pos x="1145" y="292"/>
                  </a:cxn>
                  <a:cxn ang="0">
                    <a:pos x="1208" y="341"/>
                  </a:cxn>
                  <a:cxn ang="0">
                    <a:pos x="1263" y="327"/>
                  </a:cxn>
                  <a:cxn ang="0">
                    <a:pos x="1319" y="229"/>
                  </a:cxn>
                  <a:cxn ang="0">
                    <a:pos x="1411" y="243"/>
                  </a:cxn>
                  <a:cxn ang="0">
                    <a:pos x="1424" y="383"/>
                  </a:cxn>
                  <a:cxn ang="0">
                    <a:pos x="1626" y="579"/>
                  </a:cxn>
                  <a:cxn ang="0">
                    <a:pos x="1612" y="606"/>
                  </a:cxn>
                  <a:cxn ang="0">
                    <a:pos x="1536" y="565"/>
                  </a:cxn>
                  <a:cxn ang="0">
                    <a:pos x="1487" y="585"/>
                  </a:cxn>
                  <a:cxn ang="0">
                    <a:pos x="1466" y="746"/>
                  </a:cxn>
                  <a:cxn ang="0">
                    <a:pos x="1403" y="746"/>
                  </a:cxn>
                  <a:cxn ang="0">
                    <a:pos x="1383" y="808"/>
                  </a:cxn>
                  <a:cxn ang="0">
                    <a:pos x="1319" y="857"/>
                  </a:cxn>
                  <a:cxn ang="0">
                    <a:pos x="1271" y="1101"/>
                  </a:cxn>
                  <a:cxn ang="0">
                    <a:pos x="1389" y="1212"/>
                  </a:cxn>
                  <a:cxn ang="0">
                    <a:pos x="1341" y="1345"/>
                  </a:cxn>
                  <a:cxn ang="0">
                    <a:pos x="1250" y="1443"/>
                  </a:cxn>
                  <a:cxn ang="0">
                    <a:pos x="1215" y="1359"/>
                  </a:cxn>
                  <a:cxn ang="0">
                    <a:pos x="1124" y="1380"/>
                  </a:cxn>
                  <a:cxn ang="0">
                    <a:pos x="1076" y="1345"/>
                  </a:cxn>
                  <a:cxn ang="0">
                    <a:pos x="950" y="1352"/>
                  </a:cxn>
                  <a:cxn ang="0">
                    <a:pos x="978" y="1289"/>
                  </a:cxn>
                  <a:cxn ang="0">
                    <a:pos x="1026" y="1275"/>
                  </a:cxn>
                  <a:cxn ang="0">
                    <a:pos x="1034" y="1184"/>
                  </a:cxn>
                  <a:cxn ang="0">
                    <a:pos x="831" y="1212"/>
                  </a:cxn>
                </a:cxnLst>
                <a:rect l="0" t="0" r="r" b="b"/>
                <a:pathLst>
                  <a:path w="1626" h="1443">
                    <a:moveTo>
                      <a:pt x="831" y="1212"/>
                    </a:moveTo>
                    <a:lnTo>
                      <a:pt x="782" y="1066"/>
                    </a:lnTo>
                    <a:lnTo>
                      <a:pt x="656" y="899"/>
                    </a:lnTo>
                    <a:lnTo>
                      <a:pt x="580" y="913"/>
                    </a:lnTo>
                    <a:lnTo>
                      <a:pt x="566" y="864"/>
                    </a:lnTo>
                    <a:lnTo>
                      <a:pt x="377" y="919"/>
                    </a:lnTo>
                    <a:lnTo>
                      <a:pt x="357" y="983"/>
                    </a:lnTo>
                    <a:lnTo>
                      <a:pt x="106" y="933"/>
                    </a:lnTo>
                    <a:lnTo>
                      <a:pt x="84" y="989"/>
                    </a:lnTo>
                    <a:lnTo>
                      <a:pt x="0" y="989"/>
                    </a:lnTo>
                    <a:lnTo>
                      <a:pt x="112" y="815"/>
                    </a:lnTo>
                    <a:lnTo>
                      <a:pt x="335" y="676"/>
                    </a:lnTo>
                    <a:lnTo>
                      <a:pt x="433" y="529"/>
                    </a:lnTo>
                    <a:lnTo>
                      <a:pt x="427" y="481"/>
                    </a:lnTo>
                    <a:lnTo>
                      <a:pt x="817" y="320"/>
                    </a:lnTo>
                    <a:lnTo>
                      <a:pt x="761" y="97"/>
                    </a:lnTo>
                    <a:lnTo>
                      <a:pt x="922" y="55"/>
                    </a:lnTo>
                    <a:lnTo>
                      <a:pt x="929" y="20"/>
                    </a:lnTo>
                    <a:lnTo>
                      <a:pt x="1020" y="0"/>
                    </a:lnTo>
                    <a:lnTo>
                      <a:pt x="1145" y="292"/>
                    </a:lnTo>
                    <a:lnTo>
                      <a:pt x="1208" y="341"/>
                    </a:lnTo>
                    <a:lnTo>
                      <a:pt x="1263" y="327"/>
                    </a:lnTo>
                    <a:lnTo>
                      <a:pt x="1319" y="229"/>
                    </a:lnTo>
                    <a:lnTo>
                      <a:pt x="1411" y="243"/>
                    </a:lnTo>
                    <a:lnTo>
                      <a:pt x="1424" y="383"/>
                    </a:lnTo>
                    <a:lnTo>
                      <a:pt x="1626" y="579"/>
                    </a:lnTo>
                    <a:lnTo>
                      <a:pt x="1612" y="606"/>
                    </a:lnTo>
                    <a:lnTo>
                      <a:pt x="1536" y="565"/>
                    </a:lnTo>
                    <a:lnTo>
                      <a:pt x="1487" y="585"/>
                    </a:lnTo>
                    <a:lnTo>
                      <a:pt x="1466" y="746"/>
                    </a:lnTo>
                    <a:lnTo>
                      <a:pt x="1403" y="746"/>
                    </a:lnTo>
                    <a:lnTo>
                      <a:pt x="1383" y="808"/>
                    </a:lnTo>
                    <a:lnTo>
                      <a:pt x="1319" y="857"/>
                    </a:lnTo>
                    <a:lnTo>
                      <a:pt x="1271" y="1101"/>
                    </a:lnTo>
                    <a:lnTo>
                      <a:pt x="1389" y="1212"/>
                    </a:lnTo>
                    <a:lnTo>
                      <a:pt x="1341" y="1345"/>
                    </a:lnTo>
                    <a:lnTo>
                      <a:pt x="1250" y="1443"/>
                    </a:lnTo>
                    <a:lnTo>
                      <a:pt x="1215" y="1359"/>
                    </a:lnTo>
                    <a:lnTo>
                      <a:pt x="1124" y="1380"/>
                    </a:lnTo>
                    <a:lnTo>
                      <a:pt x="1076" y="1345"/>
                    </a:lnTo>
                    <a:lnTo>
                      <a:pt x="950" y="1352"/>
                    </a:lnTo>
                    <a:lnTo>
                      <a:pt x="978" y="1289"/>
                    </a:lnTo>
                    <a:lnTo>
                      <a:pt x="1026" y="1275"/>
                    </a:lnTo>
                    <a:lnTo>
                      <a:pt x="1034" y="1184"/>
                    </a:lnTo>
                    <a:lnTo>
                      <a:pt x="831" y="1212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25" name="Freeform 293"/>
              <p:cNvSpPr>
                <a:spLocks/>
              </p:cNvSpPr>
              <p:nvPr/>
            </p:nvSpPr>
            <p:spPr bwMode="auto">
              <a:xfrm>
                <a:off x="5667" y="4371"/>
                <a:ext cx="513" cy="548"/>
              </a:xfrm>
              <a:custGeom>
                <a:avLst/>
                <a:gdLst/>
                <a:ahLst/>
                <a:cxnLst>
                  <a:cxn ang="0">
                    <a:pos x="572" y="1059"/>
                  </a:cxn>
                  <a:cxn ang="0">
                    <a:pos x="522" y="1094"/>
                  </a:cxn>
                  <a:cxn ang="0">
                    <a:pos x="411" y="997"/>
                  </a:cxn>
                  <a:cxn ang="0">
                    <a:pos x="466" y="941"/>
                  </a:cxn>
                  <a:cxn ang="0">
                    <a:pos x="446" y="927"/>
                  </a:cxn>
                  <a:cxn ang="0">
                    <a:pos x="125" y="857"/>
                  </a:cxn>
                  <a:cxn ang="0">
                    <a:pos x="34" y="955"/>
                  </a:cxn>
                  <a:cxn ang="0">
                    <a:pos x="0" y="780"/>
                  </a:cxn>
                  <a:cxn ang="0">
                    <a:pos x="34" y="605"/>
                  </a:cxn>
                  <a:cxn ang="0">
                    <a:pos x="313" y="564"/>
                  </a:cxn>
                  <a:cxn ang="0">
                    <a:pos x="383" y="396"/>
                  </a:cxn>
                  <a:cxn ang="0">
                    <a:pos x="362" y="285"/>
                  </a:cxn>
                  <a:cxn ang="0">
                    <a:pos x="460" y="153"/>
                  </a:cxn>
                  <a:cxn ang="0">
                    <a:pos x="572" y="97"/>
                  </a:cxn>
                  <a:cxn ang="0">
                    <a:pos x="592" y="125"/>
                  </a:cxn>
                  <a:cxn ang="0">
                    <a:pos x="655" y="125"/>
                  </a:cxn>
                  <a:cxn ang="0">
                    <a:pos x="774" y="0"/>
                  </a:cxn>
                  <a:cxn ang="0">
                    <a:pos x="934" y="111"/>
                  </a:cxn>
                  <a:cxn ang="0">
                    <a:pos x="934" y="223"/>
                  </a:cxn>
                  <a:cxn ang="0">
                    <a:pos x="990" y="265"/>
                  </a:cxn>
                  <a:cxn ang="0">
                    <a:pos x="970" y="341"/>
                  </a:cxn>
                  <a:cxn ang="0">
                    <a:pos x="1026" y="424"/>
                  </a:cxn>
                  <a:cxn ang="0">
                    <a:pos x="990" y="452"/>
                  </a:cxn>
                  <a:cxn ang="0">
                    <a:pos x="962" y="592"/>
                  </a:cxn>
                  <a:cxn ang="0">
                    <a:pos x="837" y="689"/>
                  </a:cxn>
                  <a:cxn ang="0">
                    <a:pos x="816" y="774"/>
                  </a:cxn>
                  <a:cxn ang="0">
                    <a:pos x="634" y="906"/>
                  </a:cxn>
                  <a:cxn ang="0">
                    <a:pos x="578" y="1039"/>
                  </a:cxn>
                  <a:cxn ang="0">
                    <a:pos x="572" y="1059"/>
                  </a:cxn>
                </a:cxnLst>
                <a:rect l="0" t="0" r="r" b="b"/>
                <a:pathLst>
                  <a:path w="1026" h="1094">
                    <a:moveTo>
                      <a:pt x="572" y="1059"/>
                    </a:moveTo>
                    <a:lnTo>
                      <a:pt x="522" y="1094"/>
                    </a:lnTo>
                    <a:lnTo>
                      <a:pt x="411" y="997"/>
                    </a:lnTo>
                    <a:lnTo>
                      <a:pt x="466" y="941"/>
                    </a:lnTo>
                    <a:lnTo>
                      <a:pt x="446" y="927"/>
                    </a:lnTo>
                    <a:lnTo>
                      <a:pt x="125" y="857"/>
                    </a:lnTo>
                    <a:lnTo>
                      <a:pt x="34" y="955"/>
                    </a:lnTo>
                    <a:lnTo>
                      <a:pt x="0" y="780"/>
                    </a:lnTo>
                    <a:lnTo>
                      <a:pt x="34" y="605"/>
                    </a:lnTo>
                    <a:lnTo>
                      <a:pt x="313" y="564"/>
                    </a:lnTo>
                    <a:lnTo>
                      <a:pt x="383" y="396"/>
                    </a:lnTo>
                    <a:lnTo>
                      <a:pt x="362" y="285"/>
                    </a:lnTo>
                    <a:lnTo>
                      <a:pt x="460" y="153"/>
                    </a:lnTo>
                    <a:lnTo>
                      <a:pt x="572" y="97"/>
                    </a:lnTo>
                    <a:lnTo>
                      <a:pt x="592" y="125"/>
                    </a:lnTo>
                    <a:lnTo>
                      <a:pt x="655" y="125"/>
                    </a:lnTo>
                    <a:lnTo>
                      <a:pt x="774" y="0"/>
                    </a:lnTo>
                    <a:lnTo>
                      <a:pt x="934" y="111"/>
                    </a:lnTo>
                    <a:lnTo>
                      <a:pt x="934" y="223"/>
                    </a:lnTo>
                    <a:lnTo>
                      <a:pt x="990" y="265"/>
                    </a:lnTo>
                    <a:lnTo>
                      <a:pt x="970" y="341"/>
                    </a:lnTo>
                    <a:lnTo>
                      <a:pt x="1026" y="424"/>
                    </a:lnTo>
                    <a:lnTo>
                      <a:pt x="990" y="452"/>
                    </a:lnTo>
                    <a:lnTo>
                      <a:pt x="962" y="592"/>
                    </a:lnTo>
                    <a:lnTo>
                      <a:pt x="837" y="689"/>
                    </a:lnTo>
                    <a:lnTo>
                      <a:pt x="816" y="774"/>
                    </a:lnTo>
                    <a:lnTo>
                      <a:pt x="634" y="906"/>
                    </a:lnTo>
                    <a:lnTo>
                      <a:pt x="578" y="1039"/>
                    </a:lnTo>
                    <a:lnTo>
                      <a:pt x="572" y="1059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26" name="Freeform 294"/>
              <p:cNvSpPr>
                <a:spLocks/>
              </p:cNvSpPr>
              <p:nvPr/>
            </p:nvSpPr>
            <p:spPr bwMode="auto">
              <a:xfrm>
                <a:off x="5667" y="4371"/>
                <a:ext cx="513" cy="548"/>
              </a:xfrm>
              <a:custGeom>
                <a:avLst/>
                <a:gdLst/>
                <a:ahLst/>
                <a:cxnLst>
                  <a:cxn ang="0">
                    <a:pos x="572" y="1060"/>
                  </a:cxn>
                  <a:cxn ang="0">
                    <a:pos x="523" y="1094"/>
                  </a:cxn>
                  <a:cxn ang="0">
                    <a:pos x="412" y="997"/>
                  </a:cxn>
                  <a:cxn ang="0">
                    <a:pos x="468" y="941"/>
                  </a:cxn>
                  <a:cxn ang="0">
                    <a:pos x="446" y="927"/>
                  </a:cxn>
                  <a:cxn ang="0">
                    <a:pos x="125" y="857"/>
                  </a:cxn>
                  <a:cxn ang="0">
                    <a:pos x="35" y="955"/>
                  </a:cxn>
                  <a:cxn ang="0">
                    <a:pos x="0" y="781"/>
                  </a:cxn>
                  <a:cxn ang="0">
                    <a:pos x="35" y="607"/>
                  </a:cxn>
                  <a:cxn ang="0">
                    <a:pos x="314" y="565"/>
                  </a:cxn>
                  <a:cxn ang="0">
                    <a:pos x="384" y="398"/>
                  </a:cxn>
                  <a:cxn ang="0">
                    <a:pos x="362" y="286"/>
                  </a:cxn>
                  <a:cxn ang="0">
                    <a:pos x="460" y="153"/>
                  </a:cxn>
                  <a:cxn ang="0">
                    <a:pos x="572" y="97"/>
                  </a:cxn>
                  <a:cxn ang="0">
                    <a:pos x="593" y="125"/>
                  </a:cxn>
                  <a:cxn ang="0">
                    <a:pos x="655" y="125"/>
                  </a:cxn>
                  <a:cxn ang="0">
                    <a:pos x="774" y="0"/>
                  </a:cxn>
                  <a:cxn ang="0">
                    <a:pos x="935" y="111"/>
                  </a:cxn>
                  <a:cxn ang="0">
                    <a:pos x="935" y="223"/>
                  </a:cxn>
                  <a:cxn ang="0">
                    <a:pos x="991" y="265"/>
                  </a:cxn>
                  <a:cxn ang="0">
                    <a:pos x="970" y="342"/>
                  </a:cxn>
                  <a:cxn ang="0">
                    <a:pos x="1026" y="425"/>
                  </a:cxn>
                  <a:cxn ang="0">
                    <a:pos x="991" y="453"/>
                  </a:cxn>
                  <a:cxn ang="0">
                    <a:pos x="963" y="593"/>
                  </a:cxn>
                  <a:cxn ang="0">
                    <a:pos x="838" y="690"/>
                  </a:cxn>
                  <a:cxn ang="0">
                    <a:pos x="816" y="774"/>
                  </a:cxn>
                  <a:cxn ang="0">
                    <a:pos x="635" y="907"/>
                  </a:cxn>
                  <a:cxn ang="0">
                    <a:pos x="579" y="1039"/>
                  </a:cxn>
                  <a:cxn ang="0">
                    <a:pos x="572" y="1060"/>
                  </a:cxn>
                </a:cxnLst>
                <a:rect l="0" t="0" r="r" b="b"/>
                <a:pathLst>
                  <a:path w="1026" h="1094">
                    <a:moveTo>
                      <a:pt x="572" y="1060"/>
                    </a:moveTo>
                    <a:lnTo>
                      <a:pt x="523" y="1094"/>
                    </a:lnTo>
                    <a:lnTo>
                      <a:pt x="412" y="997"/>
                    </a:lnTo>
                    <a:lnTo>
                      <a:pt x="468" y="941"/>
                    </a:lnTo>
                    <a:lnTo>
                      <a:pt x="446" y="927"/>
                    </a:lnTo>
                    <a:lnTo>
                      <a:pt x="125" y="857"/>
                    </a:lnTo>
                    <a:lnTo>
                      <a:pt x="35" y="955"/>
                    </a:lnTo>
                    <a:lnTo>
                      <a:pt x="0" y="781"/>
                    </a:lnTo>
                    <a:lnTo>
                      <a:pt x="35" y="607"/>
                    </a:lnTo>
                    <a:lnTo>
                      <a:pt x="314" y="565"/>
                    </a:lnTo>
                    <a:lnTo>
                      <a:pt x="384" y="398"/>
                    </a:lnTo>
                    <a:lnTo>
                      <a:pt x="362" y="286"/>
                    </a:lnTo>
                    <a:lnTo>
                      <a:pt x="460" y="153"/>
                    </a:lnTo>
                    <a:lnTo>
                      <a:pt x="572" y="97"/>
                    </a:lnTo>
                    <a:lnTo>
                      <a:pt x="593" y="125"/>
                    </a:lnTo>
                    <a:lnTo>
                      <a:pt x="655" y="125"/>
                    </a:lnTo>
                    <a:lnTo>
                      <a:pt x="774" y="0"/>
                    </a:lnTo>
                    <a:lnTo>
                      <a:pt x="935" y="111"/>
                    </a:lnTo>
                    <a:lnTo>
                      <a:pt x="935" y="223"/>
                    </a:lnTo>
                    <a:lnTo>
                      <a:pt x="991" y="265"/>
                    </a:lnTo>
                    <a:lnTo>
                      <a:pt x="970" y="342"/>
                    </a:lnTo>
                    <a:lnTo>
                      <a:pt x="1026" y="425"/>
                    </a:lnTo>
                    <a:lnTo>
                      <a:pt x="991" y="453"/>
                    </a:lnTo>
                    <a:lnTo>
                      <a:pt x="963" y="593"/>
                    </a:lnTo>
                    <a:lnTo>
                      <a:pt x="838" y="690"/>
                    </a:lnTo>
                    <a:lnTo>
                      <a:pt x="816" y="774"/>
                    </a:lnTo>
                    <a:lnTo>
                      <a:pt x="635" y="907"/>
                    </a:lnTo>
                    <a:lnTo>
                      <a:pt x="579" y="1039"/>
                    </a:lnTo>
                    <a:lnTo>
                      <a:pt x="572" y="1060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27" name="Freeform 295"/>
              <p:cNvSpPr>
                <a:spLocks/>
              </p:cNvSpPr>
              <p:nvPr/>
            </p:nvSpPr>
            <p:spPr bwMode="auto">
              <a:xfrm>
                <a:off x="3594" y="2464"/>
                <a:ext cx="293" cy="510"/>
              </a:xfrm>
              <a:custGeom>
                <a:avLst/>
                <a:gdLst/>
                <a:ahLst/>
                <a:cxnLst>
                  <a:cxn ang="0">
                    <a:pos x="0" y="746"/>
                  </a:cxn>
                  <a:cxn ang="0">
                    <a:pos x="133" y="724"/>
                  </a:cxn>
                  <a:cxn ang="0">
                    <a:pos x="98" y="669"/>
                  </a:cxn>
                  <a:cxn ang="0">
                    <a:pos x="154" y="620"/>
                  </a:cxn>
                  <a:cxn ang="0">
                    <a:pos x="106" y="509"/>
                  </a:cxn>
                  <a:cxn ang="0">
                    <a:pos x="168" y="474"/>
                  </a:cxn>
                  <a:cxn ang="0">
                    <a:pos x="78" y="348"/>
                  </a:cxn>
                  <a:cxn ang="0">
                    <a:pos x="106" y="334"/>
                  </a:cxn>
                  <a:cxn ang="0">
                    <a:pos x="168" y="286"/>
                  </a:cxn>
                  <a:cxn ang="0">
                    <a:pos x="147" y="175"/>
                  </a:cxn>
                  <a:cxn ang="0">
                    <a:pos x="189" y="139"/>
                  </a:cxn>
                  <a:cxn ang="0">
                    <a:pos x="168" y="83"/>
                  </a:cxn>
                  <a:cxn ang="0">
                    <a:pos x="357" y="0"/>
                  </a:cxn>
                  <a:cxn ang="0">
                    <a:pos x="398" y="63"/>
                  </a:cxn>
                  <a:cxn ang="0">
                    <a:pos x="587" y="411"/>
                  </a:cxn>
                  <a:cxn ang="0">
                    <a:pos x="559" y="579"/>
                  </a:cxn>
                  <a:cxn ang="0">
                    <a:pos x="518" y="676"/>
                  </a:cxn>
                  <a:cxn ang="0">
                    <a:pos x="580" y="857"/>
                  </a:cxn>
                  <a:cxn ang="0">
                    <a:pos x="538" y="955"/>
                  </a:cxn>
                  <a:cxn ang="0">
                    <a:pos x="420" y="1018"/>
                  </a:cxn>
                  <a:cxn ang="0">
                    <a:pos x="406" y="990"/>
                  </a:cxn>
                  <a:cxn ang="0">
                    <a:pos x="315" y="1018"/>
                  </a:cxn>
                  <a:cxn ang="0">
                    <a:pos x="308" y="871"/>
                  </a:cxn>
                  <a:cxn ang="0">
                    <a:pos x="273" y="899"/>
                  </a:cxn>
                  <a:cxn ang="0">
                    <a:pos x="0" y="746"/>
                  </a:cxn>
                </a:cxnLst>
                <a:rect l="0" t="0" r="r" b="b"/>
                <a:pathLst>
                  <a:path w="587" h="1018">
                    <a:moveTo>
                      <a:pt x="0" y="746"/>
                    </a:moveTo>
                    <a:lnTo>
                      <a:pt x="133" y="724"/>
                    </a:lnTo>
                    <a:lnTo>
                      <a:pt x="98" y="669"/>
                    </a:lnTo>
                    <a:lnTo>
                      <a:pt x="154" y="620"/>
                    </a:lnTo>
                    <a:lnTo>
                      <a:pt x="106" y="509"/>
                    </a:lnTo>
                    <a:lnTo>
                      <a:pt x="168" y="474"/>
                    </a:lnTo>
                    <a:lnTo>
                      <a:pt x="78" y="348"/>
                    </a:lnTo>
                    <a:lnTo>
                      <a:pt x="106" y="334"/>
                    </a:lnTo>
                    <a:lnTo>
                      <a:pt x="168" y="286"/>
                    </a:lnTo>
                    <a:lnTo>
                      <a:pt x="147" y="175"/>
                    </a:lnTo>
                    <a:lnTo>
                      <a:pt x="189" y="139"/>
                    </a:lnTo>
                    <a:lnTo>
                      <a:pt x="168" y="83"/>
                    </a:lnTo>
                    <a:lnTo>
                      <a:pt x="357" y="0"/>
                    </a:lnTo>
                    <a:lnTo>
                      <a:pt x="398" y="63"/>
                    </a:lnTo>
                    <a:lnTo>
                      <a:pt x="587" y="411"/>
                    </a:lnTo>
                    <a:lnTo>
                      <a:pt x="559" y="579"/>
                    </a:lnTo>
                    <a:lnTo>
                      <a:pt x="518" y="676"/>
                    </a:lnTo>
                    <a:lnTo>
                      <a:pt x="580" y="857"/>
                    </a:lnTo>
                    <a:lnTo>
                      <a:pt x="538" y="955"/>
                    </a:lnTo>
                    <a:lnTo>
                      <a:pt x="420" y="1018"/>
                    </a:lnTo>
                    <a:lnTo>
                      <a:pt x="406" y="990"/>
                    </a:lnTo>
                    <a:lnTo>
                      <a:pt x="315" y="1018"/>
                    </a:lnTo>
                    <a:lnTo>
                      <a:pt x="308" y="871"/>
                    </a:lnTo>
                    <a:lnTo>
                      <a:pt x="273" y="899"/>
                    </a:lnTo>
                    <a:lnTo>
                      <a:pt x="0" y="746"/>
                    </a:lnTo>
                    <a:close/>
                  </a:path>
                </a:pathLst>
              </a:custGeom>
              <a:solidFill>
                <a:srgbClr val="0000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28" name="Freeform 296"/>
              <p:cNvSpPr>
                <a:spLocks/>
              </p:cNvSpPr>
              <p:nvPr/>
            </p:nvSpPr>
            <p:spPr bwMode="auto">
              <a:xfrm>
                <a:off x="3594" y="2465"/>
                <a:ext cx="293" cy="509"/>
              </a:xfrm>
              <a:custGeom>
                <a:avLst/>
                <a:gdLst/>
                <a:ahLst/>
                <a:cxnLst>
                  <a:cxn ang="0">
                    <a:pos x="0" y="745"/>
                  </a:cxn>
                  <a:cxn ang="0">
                    <a:pos x="132" y="725"/>
                  </a:cxn>
                  <a:cxn ang="0">
                    <a:pos x="98" y="669"/>
                  </a:cxn>
                  <a:cxn ang="0">
                    <a:pos x="154" y="619"/>
                  </a:cxn>
                  <a:cxn ang="0">
                    <a:pos x="105" y="508"/>
                  </a:cxn>
                  <a:cxn ang="0">
                    <a:pos x="168" y="474"/>
                  </a:cxn>
                  <a:cxn ang="0">
                    <a:pos x="77" y="348"/>
                  </a:cxn>
                  <a:cxn ang="0">
                    <a:pos x="105" y="334"/>
                  </a:cxn>
                  <a:cxn ang="0">
                    <a:pos x="168" y="285"/>
                  </a:cxn>
                  <a:cxn ang="0">
                    <a:pos x="146" y="174"/>
                  </a:cxn>
                  <a:cxn ang="0">
                    <a:pos x="188" y="139"/>
                  </a:cxn>
                  <a:cxn ang="0">
                    <a:pos x="168" y="84"/>
                  </a:cxn>
                  <a:cxn ang="0">
                    <a:pos x="357" y="0"/>
                  </a:cxn>
                  <a:cxn ang="0">
                    <a:pos x="399" y="62"/>
                  </a:cxn>
                  <a:cxn ang="0">
                    <a:pos x="586" y="410"/>
                  </a:cxn>
                  <a:cxn ang="0">
                    <a:pos x="558" y="578"/>
                  </a:cxn>
                  <a:cxn ang="0">
                    <a:pos x="517" y="675"/>
                  </a:cxn>
                  <a:cxn ang="0">
                    <a:pos x="580" y="857"/>
                  </a:cxn>
                  <a:cxn ang="0">
                    <a:pos x="538" y="955"/>
                  </a:cxn>
                  <a:cxn ang="0">
                    <a:pos x="419" y="1017"/>
                  </a:cxn>
                  <a:cxn ang="0">
                    <a:pos x="405" y="989"/>
                  </a:cxn>
                  <a:cxn ang="0">
                    <a:pos x="315" y="1017"/>
                  </a:cxn>
                  <a:cxn ang="0">
                    <a:pos x="307" y="871"/>
                  </a:cxn>
                  <a:cxn ang="0">
                    <a:pos x="273" y="899"/>
                  </a:cxn>
                  <a:cxn ang="0">
                    <a:pos x="0" y="745"/>
                  </a:cxn>
                </a:cxnLst>
                <a:rect l="0" t="0" r="r" b="b"/>
                <a:pathLst>
                  <a:path w="586" h="1017">
                    <a:moveTo>
                      <a:pt x="0" y="745"/>
                    </a:moveTo>
                    <a:lnTo>
                      <a:pt x="132" y="725"/>
                    </a:lnTo>
                    <a:lnTo>
                      <a:pt x="98" y="669"/>
                    </a:lnTo>
                    <a:lnTo>
                      <a:pt x="154" y="619"/>
                    </a:lnTo>
                    <a:lnTo>
                      <a:pt x="105" y="508"/>
                    </a:lnTo>
                    <a:lnTo>
                      <a:pt x="168" y="474"/>
                    </a:lnTo>
                    <a:lnTo>
                      <a:pt x="77" y="348"/>
                    </a:lnTo>
                    <a:lnTo>
                      <a:pt x="105" y="334"/>
                    </a:lnTo>
                    <a:lnTo>
                      <a:pt x="168" y="285"/>
                    </a:lnTo>
                    <a:lnTo>
                      <a:pt x="146" y="174"/>
                    </a:lnTo>
                    <a:lnTo>
                      <a:pt x="188" y="139"/>
                    </a:lnTo>
                    <a:lnTo>
                      <a:pt x="168" y="84"/>
                    </a:lnTo>
                    <a:lnTo>
                      <a:pt x="357" y="0"/>
                    </a:lnTo>
                    <a:lnTo>
                      <a:pt x="399" y="62"/>
                    </a:lnTo>
                    <a:lnTo>
                      <a:pt x="586" y="410"/>
                    </a:lnTo>
                    <a:lnTo>
                      <a:pt x="558" y="578"/>
                    </a:lnTo>
                    <a:lnTo>
                      <a:pt x="517" y="675"/>
                    </a:lnTo>
                    <a:lnTo>
                      <a:pt x="580" y="857"/>
                    </a:lnTo>
                    <a:lnTo>
                      <a:pt x="538" y="955"/>
                    </a:lnTo>
                    <a:lnTo>
                      <a:pt x="419" y="1017"/>
                    </a:lnTo>
                    <a:lnTo>
                      <a:pt x="405" y="989"/>
                    </a:lnTo>
                    <a:lnTo>
                      <a:pt x="315" y="1017"/>
                    </a:lnTo>
                    <a:lnTo>
                      <a:pt x="307" y="871"/>
                    </a:lnTo>
                    <a:lnTo>
                      <a:pt x="273" y="899"/>
                    </a:lnTo>
                    <a:lnTo>
                      <a:pt x="0" y="745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29" name="Freeform 297"/>
              <p:cNvSpPr>
                <a:spLocks/>
              </p:cNvSpPr>
              <p:nvPr/>
            </p:nvSpPr>
            <p:spPr bwMode="auto">
              <a:xfrm>
                <a:off x="5485" y="2433"/>
                <a:ext cx="513" cy="652"/>
              </a:xfrm>
              <a:custGeom>
                <a:avLst/>
                <a:gdLst/>
                <a:ahLst/>
                <a:cxnLst>
                  <a:cxn ang="0">
                    <a:pos x="364" y="1303"/>
                  </a:cxn>
                  <a:cxn ang="0">
                    <a:pos x="378" y="1268"/>
                  </a:cxn>
                  <a:cxn ang="0">
                    <a:pos x="266" y="1206"/>
                  </a:cxn>
                  <a:cxn ang="0">
                    <a:pos x="105" y="1178"/>
                  </a:cxn>
                  <a:cxn ang="0">
                    <a:pos x="77" y="1101"/>
                  </a:cxn>
                  <a:cxn ang="0">
                    <a:pos x="0" y="1101"/>
                  </a:cxn>
                  <a:cxn ang="0">
                    <a:pos x="7" y="955"/>
                  </a:cxn>
                  <a:cxn ang="0">
                    <a:pos x="161" y="856"/>
                  </a:cxn>
                  <a:cxn ang="0">
                    <a:pos x="119" y="724"/>
                  </a:cxn>
                  <a:cxn ang="0">
                    <a:pos x="245" y="619"/>
                  </a:cxn>
                  <a:cxn ang="0">
                    <a:pos x="210" y="536"/>
                  </a:cxn>
                  <a:cxn ang="0">
                    <a:pos x="245" y="466"/>
                  </a:cxn>
                  <a:cxn ang="0">
                    <a:pos x="196" y="334"/>
                  </a:cxn>
                  <a:cxn ang="0">
                    <a:pos x="245" y="229"/>
                  </a:cxn>
                  <a:cxn ang="0">
                    <a:pos x="238" y="173"/>
                  </a:cxn>
                  <a:cxn ang="0">
                    <a:pos x="266" y="118"/>
                  </a:cxn>
                  <a:cxn ang="0">
                    <a:pos x="364" y="132"/>
                  </a:cxn>
                  <a:cxn ang="0">
                    <a:pos x="468" y="55"/>
                  </a:cxn>
                  <a:cxn ang="0">
                    <a:pos x="643" y="0"/>
                  </a:cxn>
                  <a:cxn ang="0">
                    <a:pos x="964" y="139"/>
                  </a:cxn>
                  <a:cxn ang="0">
                    <a:pos x="936" y="257"/>
                  </a:cxn>
                  <a:cxn ang="0">
                    <a:pos x="1005" y="285"/>
                  </a:cxn>
                  <a:cxn ang="0">
                    <a:pos x="1026" y="327"/>
                  </a:cxn>
                  <a:cxn ang="0">
                    <a:pos x="900" y="438"/>
                  </a:cxn>
                  <a:cxn ang="0">
                    <a:pos x="796" y="466"/>
                  </a:cxn>
                  <a:cxn ang="0">
                    <a:pos x="789" y="536"/>
                  </a:cxn>
                  <a:cxn ang="0">
                    <a:pos x="838" y="599"/>
                  </a:cxn>
                  <a:cxn ang="0">
                    <a:pos x="705" y="641"/>
                  </a:cxn>
                  <a:cxn ang="0">
                    <a:pos x="482" y="836"/>
                  </a:cxn>
                  <a:cxn ang="0">
                    <a:pos x="565" y="892"/>
                  </a:cxn>
                  <a:cxn ang="0">
                    <a:pos x="593" y="961"/>
                  </a:cxn>
                  <a:cxn ang="0">
                    <a:pos x="496" y="1045"/>
                  </a:cxn>
                  <a:cxn ang="0">
                    <a:pos x="517" y="1136"/>
                  </a:cxn>
                  <a:cxn ang="0">
                    <a:pos x="482" y="1233"/>
                  </a:cxn>
                  <a:cxn ang="0">
                    <a:pos x="364" y="1303"/>
                  </a:cxn>
                </a:cxnLst>
                <a:rect l="0" t="0" r="r" b="b"/>
                <a:pathLst>
                  <a:path w="1026" h="1303">
                    <a:moveTo>
                      <a:pt x="364" y="1303"/>
                    </a:moveTo>
                    <a:lnTo>
                      <a:pt x="378" y="1268"/>
                    </a:lnTo>
                    <a:lnTo>
                      <a:pt x="266" y="1206"/>
                    </a:lnTo>
                    <a:lnTo>
                      <a:pt x="105" y="1178"/>
                    </a:lnTo>
                    <a:lnTo>
                      <a:pt x="77" y="1101"/>
                    </a:lnTo>
                    <a:lnTo>
                      <a:pt x="0" y="1101"/>
                    </a:lnTo>
                    <a:lnTo>
                      <a:pt x="7" y="955"/>
                    </a:lnTo>
                    <a:lnTo>
                      <a:pt x="161" y="856"/>
                    </a:lnTo>
                    <a:lnTo>
                      <a:pt x="119" y="724"/>
                    </a:lnTo>
                    <a:lnTo>
                      <a:pt x="245" y="619"/>
                    </a:lnTo>
                    <a:lnTo>
                      <a:pt x="210" y="536"/>
                    </a:lnTo>
                    <a:lnTo>
                      <a:pt x="245" y="466"/>
                    </a:lnTo>
                    <a:lnTo>
                      <a:pt x="196" y="334"/>
                    </a:lnTo>
                    <a:lnTo>
                      <a:pt x="245" y="229"/>
                    </a:lnTo>
                    <a:lnTo>
                      <a:pt x="238" y="173"/>
                    </a:lnTo>
                    <a:lnTo>
                      <a:pt x="266" y="118"/>
                    </a:lnTo>
                    <a:lnTo>
                      <a:pt x="364" y="132"/>
                    </a:lnTo>
                    <a:lnTo>
                      <a:pt x="468" y="55"/>
                    </a:lnTo>
                    <a:lnTo>
                      <a:pt x="643" y="0"/>
                    </a:lnTo>
                    <a:lnTo>
                      <a:pt x="964" y="139"/>
                    </a:lnTo>
                    <a:lnTo>
                      <a:pt x="936" y="257"/>
                    </a:lnTo>
                    <a:lnTo>
                      <a:pt x="1005" y="285"/>
                    </a:lnTo>
                    <a:lnTo>
                      <a:pt x="1026" y="327"/>
                    </a:lnTo>
                    <a:lnTo>
                      <a:pt x="900" y="438"/>
                    </a:lnTo>
                    <a:lnTo>
                      <a:pt x="796" y="466"/>
                    </a:lnTo>
                    <a:lnTo>
                      <a:pt x="789" y="536"/>
                    </a:lnTo>
                    <a:lnTo>
                      <a:pt x="838" y="599"/>
                    </a:lnTo>
                    <a:lnTo>
                      <a:pt x="705" y="641"/>
                    </a:lnTo>
                    <a:lnTo>
                      <a:pt x="482" y="836"/>
                    </a:lnTo>
                    <a:lnTo>
                      <a:pt x="565" y="892"/>
                    </a:lnTo>
                    <a:lnTo>
                      <a:pt x="593" y="961"/>
                    </a:lnTo>
                    <a:lnTo>
                      <a:pt x="496" y="1045"/>
                    </a:lnTo>
                    <a:lnTo>
                      <a:pt x="517" y="1136"/>
                    </a:lnTo>
                    <a:lnTo>
                      <a:pt x="482" y="1233"/>
                    </a:lnTo>
                    <a:lnTo>
                      <a:pt x="364" y="1303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30" name="Freeform 298"/>
              <p:cNvSpPr>
                <a:spLocks/>
              </p:cNvSpPr>
              <p:nvPr/>
            </p:nvSpPr>
            <p:spPr bwMode="auto">
              <a:xfrm>
                <a:off x="5486" y="2433"/>
                <a:ext cx="512" cy="652"/>
              </a:xfrm>
              <a:custGeom>
                <a:avLst/>
                <a:gdLst/>
                <a:ahLst/>
                <a:cxnLst>
                  <a:cxn ang="0">
                    <a:pos x="363" y="1303"/>
                  </a:cxn>
                  <a:cxn ang="0">
                    <a:pos x="377" y="1269"/>
                  </a:cxn>
                  <a:cxn ang="0">
                    <a:pos x="265" y="1206"/>
                  </a:cxn>
                  <a:cxn ang="0">
                    <a:pos x="104" y="1178"/>
                  </a:cxn>
                  <a:cxn ang="0">
                    <a:pos x="76" y="1102"/>
                  </a:cxn>
                  <a:cxn ang="0">
                    <a:pos x="0" y="1102"/>
                  </a:cxn>
                  <a:cxn ang="0">
                    <a:pos x="6" y="955"/>
                  </a:cxn>
                  <a:cxn ang="0">
                    <a:pos x="161" y="857"/>
                  </a:cxn>
                  <a:cxn ang="0">
                    <a:pos x="118" y="724"/>
                  </a:cxn>
                  <a:cxn ang="0">
                    <a:pos x="245" y="620"/>
                  </a:cxn>
                  <a:cxn ang="0">
                    <a:pos x="209" y="537"/>
                  </a:cxn>
                  <a:cxn ang="0">
                    <a:pos x="245" y="467"/>
                  </a:cxn>
                  <a:cxn ang="0">
                    <a:pos x="195" y="334"/>
                  </a:cxn>
                  <a:cxn ang="0">
                    <a:pos x="245" y="230"/>
                  </a:cxn>
                  <a:cxn ang="0">
                    <a:pos x="237" y="174"/>
                  </a:cxn>
                  <a:cxn ang="0">
                    <a:pos x="265" y="119"/>
                  </a:cxn>
                  <a:cxn ang="0">
                    <a:pos x="363" y="133"/>
                  </a:cxn>
                  <a:cxn ang="0">
                    <a:pos x="468" y="55"/>
                  </a:cxn>
                  <a:cxn ang="0">
                    <a:pos x="642" y="0"/>
                  </a:cxn>
                  <a:cxn ang="0">
                    <a:pos x="963" y="139"/>
                  </a:cxn>
                  <a:cxn ang="0">
                    <a:pos x="935" y="258"/>
                  </a:cxn>
                  <a:cxn ang="0">
                    <a:pos x="1004" y="286"/>
                  </a:cxn>
                  <a:cxn ang="0">
                    <a:pos x="1026" y="328"/>
                  </a:cxn>
                  <a:cxn ang="0">
                    <a:pos x="900" y="439"/>
                  </a:cxn>
                  <a:cxn ang="0">
                    <a:pos x="795" y="467"/>
                  </a:cxn>
                  <a:cxn ang="0">
                    <a:pos x="789" y="537"/>
                  </a:cxn>
                  <a:cxn ang="0">
                    <a:pos x="837" y="599"/>
                  </a:cxn>
                  <a:cxn ang="0">
                    <a:pos x="705" y="641"/>
                  </a:cxn>
                  <a:cxn ang="0">
                    <a:pos x="482" y="836"/>
                  </a:cxn>
                  <a:cxn ang="0">
                    <a:pos x="566" y="892"/>
                  </a:cxn>
                  <a:cxn ang="0">
                    <a:pos x="593" y="962"/>
                  </a:cxn>
                  <a:cxn ang="0">
                    <a:pos x="496" y="1046"/>
                  </a:cxn>
                  <a:cxn ang="0">
                    <a:pos x="516" y="1136"/>
                  </a:cxn>
                  <a:cxn ang="0">
                    <a:pos x="482" y="1233"/>
                  </a:cxn>
                  <a:cxn ang="0">
                    <a:pos x="363" y="1303"/>
                  </a:cxn>
                </a:cxnLst>
                <a:rect l="0" t="0" r="r" b="b"/>
                <a:pathLst>
                  <a:path w="1026" h="1303">
                    <a:moveTo>
                      <a:pt x="363" y="1303"/>
                    </a:moveTo>
                    <a:lnTo>
                      <a:pt x="377" y="1269"/>
                    </a:lnTo>
                    <a:lnTo>
                      <a:pt x="265" y="1206"/>
                    </a:lnTo>
                    <a:lnTo>
                      <a:pt x="104" y="1178"/>
                    </a:lnTo>
                    <a:lnTo>
                      <a:pt x="76" y="1102"/>
                    </a:lnTo>
                    <a:lnTo>
                      <a:pt x="0" y="1102"/>
                    </a:lnTo>
                    <a:lnTo>
                      <a:pt x="6" y="955"/>
                    </a:lnTo>
                    <a:lnTo>
                      <a:pt x="161" y="857"/>
                    </a:lnTo>
                    <a:lnTo>
                      <a:pt x="118" y="724"/>
                    </a:lnTo>
                    <a:lnTo>
                      <a:pt x="245" y="620"/>
                    </a:lnTo>
                    <a:lnTo>
                      <a:pt x="209" y="537"/>
                    </a:lnTo>
                    <a:lnTo>
                      <a:pt x="245" y="467"/>
                    </a:lnTo>
                    <a:lnTo>
                      <a:pt x="195" y="334"/>
                    </a:lnTo>
                    <a:lnTo>
                      <a:pt x="245" y="230"/>
                    </a:lnTo>
                    <a:lnTo>
                      <a:pt x="237" y="174"/>
                    </a:lnTo>
                    <a:lnTo>
                      <a:pt x="265" y="119"/>
                    </a:lnTo>
                    <a:lnTo>
                      <a:pt x="363" y="133"/>
                    </a:lnTo>
                    <a:lnTo>
                      <a:pt x="468" y="55"/>
                    </a:lnTo>
                    <a:lnTo>
                      <a:pt x="642" y="0"/>
                    </a:lnTo>
                    <a:lnTo>
                      <a:pt x="963" y="139"/>
                    </a:lnTo>
                    <a:lnTo>
                      <a:pt x="935" y="258"/>
                    </a:lnTo>
                    <a:lnTo>
                      <a:pt x="1004" y="286"/>
                    </a:lnTo>
                    <a:lnTo>
                      <a:pt x="1026" y="328"/>
                    </a:lnTo>
                    <a:lnTo>
                      <a:pt x="900" y="439"/>
                    </a:lnTo>
                    <a:lnTo>
                      <a:pt x="795" y="467"/>
                    </a:lnTo>
                    <a:lnTo>
                      <a:pt x="789" y="537"/>
                    </a:lnTo>
                    <a:lnTo>
                      <a:pt x="837" y="599"/>
                    </a:lnTo>
                    <a:lnTo>
                      <a:pt x="705" y="641"/>
                    </a:lnTo>
                    <a:lnTo>
                      <a:pt x="482" y="836"/>
                    </a:lnTo>
                    <a:lnTo>
                      <a:pt x="566" y="892"/>
                    </a:lnTo>
                    <a:lnTo>
                      <a:pt x="593" y="962"/>
                    </a:lnTo>
                    <a:lnTo>
                      <a:pt x="496" y="1046"/>
                    </a:lnTo>
                    <a:lnTo>
                      <a:pt x="516" y="1136"/>
                    </a:lnTo>
                    <a:lnTo>
                      <a:pt x="482" y="1233"/>
                    </a:lnTo>
                    <a:lnTo>
                      <a:pt x="363" y="1303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31" name="Freeform 299"/>
              <p:cNvSpPr>
                <a:spLocks/>
              </p:cNvSpPr>
              <p:nvPr/>
            </p:nvSpPr>
            <p:spPr bwMode="auto">
              <a:xfrm>
                <a:off x="5039" y="2423"/>
                <a:ext cx="568" cy="488"/>
              </a:xfrm>
              <a:custGeom>
                <a:avLst/>
                <a:gdLst/>
                <a:ahLst/>
                <a:cxnLst>
                  <a:cxn ang="0">
                    <a:pos x="0" y="977"/>
                  </a:cxn>
                  <a:cxn ang="0">
                    <a:pos x="14" y="906"/>
                  </a:cxn>
                  <a:cxn ang="0">
                    <a:pos x="62" y="830"/>
                  </a:cxn>
                  <a:cxn ang="0">
                    <a:pos x="48" y="767"/>
                  </a:cxn>
                  <a:cxn ang="0">
                    <a:pos x="62" y="718"/>
                  </a:cxn>
                  <a:cxn ang="0">
                    <a:pos x="140" y="655"/>
                  </a:cxn>
                  <a:cxn ang="0">
                    <a:pos x="251" y="586"/>
                  </a:cxn>
                  <a:cxn ang="0">
                    <a:pos x="315" y="593"/>
                  </a:cxn>
                  <a:cxn ang="0">
                    <a:pos x="342" y="565"/>
                  </a:cxn>
                  <a:cxn ang="0">
                    <a:pos x="349" y="502"/>
                  </a:cxn>
                  <a:cxn ang="0">
                    <a:pos x="433" y="440"/>
                  </a:cxn>
                  <a:cxn ang="0">
                    <a:pos x="412" y="363"/>
                  </a:cxn>
                  <a:cxn ang="0">
                    <a:pos x="468" y="231"/>
                  </a:cxn>
                  <a:cxn ang="0">
                    <a:pos x="544" y="91"/>
                  </a:cxn>
                  <a:cxn ang="0">
                    <a:pos x="705" y="112"/>
                  </a:cxn>
                  <a:cxn ang="0">
                    <a:pos x="970" y="0"/>
                  </a:cxn>
                  <a:cxn ang="0">
                    <a:pos x="1124" y="119"/>
                  </a:cxn>
                  <a:cxn ang="0">
                    <a:pos x="1131" y="195"/>
                  </a:cxn>
                  <a:cxn ang="0">
                    <a:pos x="1138" y="251"/>
                  </a:cxn>
                  <a:cxn ang="0">
                    <a:pos x="1089" y="356"/>
                  </a:cxn>
                  <a:cxn ang="0">
                    <a:pos x="1138" y="488"/>
                  </a:cxn>
                  <a:cxn ang="0">
                    <a:pos x="1103" y="558"/>
                  </a:cxn>
                  <a:cxn ang="0">
                    <a:pos x="1138" y="641"/>
                  </a:cxn>
                  <a:cxn ang="0">
                    <a:pos x="1012" y="746"/>
                  </a:cxn>
                  <a:cxn ang="0">
                    <a:pos x="1054" y="878"/>
                  </a:cxn>
                  <a:cxn ang="0">
                    <a:pos x="900" y="977"/>
                  </a:cxn>
                  <a:cxn ang="0">
                    <a:pos x="817" y="836"/>
                  </a:cxn>
                  <a:cxn ang="0">
                    <a:pos x="440" y="732"/>
                  </a:cxn>
                  <a:cxn ang="0">
                    <a:pos x="195" y="822"/>
                  </a:cxn>
                  <a:cxn ang="0">
                    <a:pos x="0" y="977"/>
                  </a:cxn>
                </a:cxnLst>
                <a:rect l="0" t="0" r="r" b="b"/>
                <a:pathLst>
                  <a:path w="1138" h="977">
                    <a:moveTo>
                      <a:pt x="0" y="977"/>
                    </a:moveTo>
                    <a:lnTo>
                      <a:pt x="14" y="906"/>
                    </a:lnTo>
                    <a:lnTo>
                      <a:pt x="62" y="830"/>
                    </a:lnTo>
                    <a:lnTo>
                      <a:pt x="48" y="767"/>
                    </a:lnTo>
                    <a:lnTo>
                      <a:pt x="62" y="718"/>
                    </a:lnTo>
                    <a:lnTo>
                      <a:pt x="140" y="655"/>
                    </a:lnTo>
                    <a:lnTo>
                      <a:pt x="251" y="586"/>
                    </a:lnTo>
                    <a:lnTo>
                      <a:pt x="315" y="593"/>
                    </a:lnTo>
                    <a:lnTo>
                      <a:pt x="342" y="565"/>
                    </a:lnTo>
                    <a:lnTo>
                      <a:pt x="349" y="502"/>
                    </a:lnTo>
                    <a:lnTo>
                      <a:pt x="433" y="440"/>
                    </a:lnTo>
                    <a:lnTo>
                      <a:pt x="412" y="363"/>
                    </a:lnTo>
                    <a:lnTo>
                      <a:pt x="468" y="231"/>
                    </a:lnTo>
                    <a:lnTo>
                      <a:pt x="544" y="91"/>
                    </a:lnTo>
                    <a:lnTo>
                      <a:pt x="705" y="112"/>
                    </a:lnTo>
                    <a:lnTo>
                      <a:pt x="970" y="0"/>
                    </a:lnTo>
                    <a:lnTo>
                      <a:pt x="1124" y="119"/>
                    </a:lnTo>
                    <a:lnTo>
                      <a:pt x="1131" y="195"/>
                    </a:lnTo>
                    <a:lnTo>
                      <a:pt x="1138" y="251"/>
                    </a:lnTo>
                    <a:lnTo>
                      <a:pt x="1089" y="356"/>
                    </a:lnTo>
                    <a:lnTo>
                      <a:pt x="1138" y="488"/>
                    </a:lnTo>
                    <a:lnTo>
                      <a:pt x="1103" y="558"/>
                    </a:lnTo>
                    <a:lnTo>
                      <a:pt x="1138" y="641"/>
                    </a:lnTo>
                    <a:lnTo>
                      <a:pt x="1012" y="746"/>
                    </a:lnTo>
                    <a:lnTo>
                      <a:pt x="1054" y="878"/>
                    </a:lnTo>
                    <a:lnTo>
                      <a:pt x="900" y="977"/>
                    </a:lnTo>
                    <a:lnTo>
                      <a:pt x="817" y="836"/>
                    </a:lnTo>
                    <a:lnTo>
                      <a:pt x="440" y="732"/>
                    </a:lnTo>
                    <a:lnTo>
                      <a:pt x="195" y="822"/>
                    </a:lnTo>
                    <a:lnTo>
                      <a:pt x="0" y="977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32" name="Freeform 300"/>
              <p:cNvSpPr>
                <a:spLocks/>
              </p:cNvSpPr>
              <p:nvPr/>
            </p:nvSpPr>
            <p:spPr bwMode="auto">
              <a:xfrm>
                <a:off x="5039" y="2423"/>
                <a:ext cx="569" cy="488"/>
              </a:xfrm>
              <a:custGeom>
                <a:avLst/>
                <a:gdLst/>
                <a:ahLst/>
                <a:cxnLst>
                  <a:cxn ang="0">
                    <a:pos x="0" y="977"/>
                  </a:cxn>
                  <a:cxn ang="0">
                    <a:pos x="14" y="907"/>
                  </a:cxn>
                  <a:cxn ang="0">
                    <a:pos x="63" y="830"/>
                  </a:cxn>
                  <a:cxn ang="0">
                    <a:pos x="50" y="768"/>
                  </a:cxn>
                  <a:cxn ang="0">
                    <a:pos x="63" y="718"/>
                  </a:cxn>
                  <a:cxn ang="0">
                    <a:pos x="141" y="656"/>
                  </a:cxn>
                  <a:cxn ang="0">
                    <a:pos x="252" y="587"/>
                  </a:cxn>
                  <a:cxn ang="0">
                    <a:pos x="315" y="593"/>
                  </a:cxn>
                  <a:cxn ang="0">
                    <a:pos x="342" y="565"/>
                  </a:cxn>
                  <a:cxn ang="0">
                    <a:pos x="350" y="503"/>
                  </a:cxn>
                  <a:cxn ang="0">
                    <a:pos x="434" y="440"/>
                  </a:cxn>
                  <a:cxn ang="0">
                    <a:pos x="412" y="364"/>
                  </a:cxn>
                  <a:cxn ang="0">
                    <a:pos x="468" y="231"/>
                  </a:cxn>
                  <a:cxn ang="0">
                    <a:pos x="545" y="91"/>
                  </a:cxn>
                  <a:cxn ang="0">
                    <a:pos x="705" y="113"/>
                  </a:cxn>
                  <a:cxn ang="0">
                    <a:pos x="970" y="0"/>
                  </a:cxn>
                  <a:cxn ang="0">
                    <a:pos x="1125" y="119"/>
                  </a:cxn>
                  <a:cxn ang="0">
                    <a:pos x="1131" y="196"/>
                  </a:cxn>
                  <a:cxn ang="0">
                    <a:pos x="1139" y="252"/>
                  </a:cxn>
                  <a:cxn ang="0">
                    <a:pos x="1089" y="356"/>
                  </a:cxn>
                  <a:cxn ang="0">
                    <a:pos x="1139" y="489"/>
                  </a:cxn>
                  <a:cxn ang="0">
                    <a:pos x="1103" y="559"/>
                  </a:cxn>
                  <a:cxn ang="0">
                    <a:pos x="1139" y="642"/>
                  </a:cxn>
                  <a:cxn ang="0">
                    <a:pos x="1012" y="746"/>
                  </a:cxn>
                  <a:cxn ang="0">
                    <a:pos x="1055" y="879"/>
                  </a:cxn>
                  <a:cxn ang="0">
                    <a:pos x="900" y="977"/>
                  </a:cxn>
                  <a:cxn ang="0">
                    <a:pos x="817" y="837"/>
                  </a:cxn>
                  <a:cxn ang="0">
                    <a:pos x="440" y="732"/>
                  </a:cxn>
                  <a:cxn ang="0">
                    <a:pos x="197" y="823"/>
                  </a:cxn>
                  <a:cxn ang="0">
                    <a:pos x="0" y="977"/>
                  </a:cxn>
                </a:cxnLst>
                <a:rect l="0" t="0" r="r" b="b"/>
                <a:pathLst>
                  <a:path w="1139" h="977">
                    <a:moveTo>
                      <a:pt x="0" y="977"/>
                    </a:moveTo>
                    <a:lnTo>
                      <a:pt x="14" y="907"/>
                    </a:lnTo>
                    <a:lnTo>
                      <a:pt x="63" y="830"/>
                    </a:lnTo>
                    <a:lnTo>
                      <a:pt x="50" y="768"/>
                    </a:lnTo>
                    <a:lnTo>
                      <a:pt x="63" y="718"/>
                    </a:lnTo>
                    <a:lnTo>
                      <a:pt x="141" y="656"/>
                    </a:lnTo>
                    <a:lnTo>
                      <a:pt x="252" y="587"/>
                    </a:lnTo>
                    <a:lnTo>
                      <a:pt x="315" y="593"/>
                    </a:lnTo>
                    <a:lnTo>
                      <a:pt x="342" y="565"/>
                    </a:lnTo>
                    <a:lnTo>
                      <a:pt x="350" y="503"/>
                    </a:lnTo>
                    <a:lnTo>
                      <a:pt x="434" y="440"/>
                    </a:lnTo>
                    <a:lnTo>
                      <a:pt x="412" y="364"/>
                    </a:lnTo>
                    <a:lnTo>
                      <a:pt x="468" y="231"/>
                    </a:lnTo>
                    <a:lnTo>
                      <a:pt x="545" y="91"/>
                    </a:lnTo>
                    <a:lnTo>
                      <a:pt x="705" y="113"/>
                    </a:lnTo>
                    <a:lnTo>
                      <a:pt x="970" y="0"/>
                    </a:lnTo>
                    <a:lnTo>
                      <a:pt x="1125" y="119"/>
                    </a:lnTo>
                    <a:lnTo>
                      <a:pt x="1131" y="196"/>
                    </a:lnTo>
                    <a:lnTo>
                      <a:pt x="1139" y="252"/>
                    </a:lnTo>
                    <a:lnTo>
                      <a:pt x="1089" y="356"/>
                    </a:lnTo>
                    <a:lnTo>
                      <a:pt x="1139" y="489"/>
                    </a:lnTo>
                    <a:lnTo>
                      <a:pt x="1103" y="559"/>
                    </a:lnTo>
                    <a:lnTo>
                      <a:pt x="1139" y="642"/>
                    </a:lnTo>
                    <a:lnTo>
                      <a:pt x="1012" y="746"/>
                    </a:lnTo>
                    <a:lnTo>
                      <a:pt x="1055" y="879"/>
                    </a:lnTo>
                    <a:lnTo>
                      <a:pt x="900" y="977"/>
                    </a:lnTo>
                    <a:lnTo>
                      <a:pt x="817" y="837"/>
                    </a:lnTo>
                    <a:lnTo>
                      <a:pt x="440" y="732"/>
                    </a:lnTo>
                    <a:lnTo>
                      <a:pt x="197" y="823"/>
                    </a:lnTo>
                    <a:lnTo>
                      <a:pt x="0" y="977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33" name="Freeform 301"/>
              <p:cNvSpPr>
                <a:spLocks/>
              </p:cNvSpPr>
              <p:nvPr/>
            </p:nvSpPr>
            <p:spPr bwMode="auto">
              <a:xfrm>
                <a:off x="3217" y="2942"/>
                <a:ext cx="394" cy="426"/>
              </a:xfrm>
              <a:custGeom>
                <a:avLst/>
                <a:gdLst/>
                <a:ahLst/>
                <a:cxnLst>
                  <a:cxn ang="0">
                    <a:pos x="544" y="0"/>
                  </a:cxn>
                  <a:cxn ang="0">
                    <a:pos x="600" y="119"/>
                  </a:cxn>
                  <a:cxn ang="0">
                    <a:pos x="600" y="300"/>
                  </a:cxn>
                  <a:cxn ang="0">
                    <a:pos x="712" y="446"/>
                  </a:cxn>
                  <a:cxn ang="0">
                    <a:pos x="698" y="607"/>
                  </a:cxn>
                  <a:cxn ang="0">
                    <a:pos x="753" y="635"/>
                  </a:cxn>
                  <a:cxn ang="0">
                    <a:pos x="747" y="690"/>
                  </a:cxn>
                  <a:cxn ang="0">
                    <a:pos x="789" y="725"/>
                  </a:cxn>
                  <a:cxn ang="0">
                    <a:pos x="753" y="780"/>
                  </a:cxn>
                  <a:cxn ang="0">
                    <a:pos x="789" y="774"/>
                  </a:cxn>
                  <a:cxn ang="0">
                    <a:pos x="753" y="851"/>
                  </a:cxn>
                  <a:cxn ang="0">
                    <a:pos x="712" y="844"/>
                  </a:cxn>
                  <a:cxn ang="0">
                    <a:pos x="733" y="690"/>
                  </a:cxn>
                  <a:cxn ang="0">
                    <a:pos x="684" y="627"/>
                  </a:cxn>
                  <a:cxn ang="0">
                    <a:pos x="607" y="557"/>
                  </a:cxn>
                  <a:cxn ang="0">
                    <a:pos x="516" y="551"/>
                  </a:cxn>
                  <a:cxn ang="0">
                    <a:pos x="502" y="502"/>
                  </a:cxn>
                  <a:cxn ang="0">
                    <a:pos x="468" y="529"/>
                  </a:cxn>
                  <a:cxn ang="0">
                    <a:pos x="488" y="613"/>
                  </a:cxn>
                  <a:cxn ang="0">
                    <a:pos x="412" y="621"/>
                  </a:cxn>
                  <a:cxn ang="0">
                    <a:pos x="259" y="523"/>
                  </a:cxn>
                  <a:cxn ang="0">
                    <a:pos x="84" y="502"/>
                  </a:cxn>
                  <a:cxn ang="0">
                    <a:pos x="70" y="460"/>
                  </a:cxn>
                  <a:cxn ang="0">
                    <a:pos x="0" y="474"/>
                  </a:cxn>
                  <a:cxn ang="0">
                    <a:pos x="7" y="412"/>
                  </a:cxn>
                  <a:cxn ang="0">
                    <a:pos x="112" y="251"/>
                  </a:cxn>
                  <a:cxn ang="0">
                    <a:pos x="237" y="167"/>
                  </a:cxn>
                  <a:cxn ang="0">
                    <a:pos x="544" y="0"/>
                  </a:cxn>
                </a:cxnLst>
                <a:rect l="0" t="0" r="r" b="b"/>
                <a:pathLst>
                  <a:path w="789" h="851">
                    <a:moveTo>
                      <a:pt x="544" y="0"/>
                    </a:moveTo>
                    <a:lnTo>
                      <a:pt x="600" y="119"/>
                    </a:lnTo>
                    <a:lnTo>
                      <a:pt x="600" y="300"/>
                    </a:lnTo>
                    <a:lnTo>
                      <a:pt x="712" y="446"/>
                    </a:lnTo>
                    <a:lnTo>
                      <a:pt x="698" y="607"/>
                    </a:lnTo>
                    <a:lnTo>
                      <a:pt x="753" y="635"/>
                    </a:lnTo>
                    <a:lnTo>
                      <a:pt x="747" y="690"/>
                    </a:lnTo>
                    <a:lnTo>
                      <a:pt x="789" y="725"/>
                    </a:lnTo>
                    <a:lnTo>
                      <a:pt x="753" y="780"/>
                    </a:lnTo>
                    <a:lnTo>
                      <a:pt x="789" y="774"/>
                    </a:lnTo>
                    <a:lnTo>
                      <a:pt x="753" y="851"/>
                    </a:lnTo>
                    <a:lnTo>
                      <a:pt x="712" y="844"/>
                    </a:lnTo>
                    <a:lnTo>
                      <a:pt x="733" y="690"/>
                    </a:lnTo>
                    <a:lnTo>
                      <a:pt x="684" y="627"/>
                    </a:lnTo>
                    <a:lnTo>
                      <a:pt x="607" y="557"/>
                    </a:lnTo>
                    <a:lnTo>
                      <a:pt x="516" y="551"/>
                    </a:lnTo>
                    <a:lnTo>
                      <a:pt x="502" y="502"/>
                    </a:lnTo>
                    <a:lnTo>
                      <a:pt x="468" y="529"/>
                    </a:lnTo>
                    <a:lnTo>
                      <a:pt x="488" y="613"/>
                    </a:lnTo>
                    <a:lnTo>
                      <a:pt x="412" y="621"/>
                    </a:lnTo>
                    <a:lnTo>
                      <a:pt x="259" y="523"/>
                    </a:lnTo>
                    <a:lnTo>
                      <a:pt x="84" y="502"/>
                    </a:lnTo>
                    <a:lnTo>
                      <a:pt x="70" y="460"/>
                    </a:lnTo>
                    <a:lnTo>
                      <a:pt x="0" y="474"/>
                    </a:lnTo>
                    <a:lnTo>
                      <a:pt x="7" y="412"/>
                    </a:lnTo>
                    <a:lnTo>
                      <a:pt x="112" y="251"/>
                    </a:lnTo>
                    <a:lnTo>
                      <a:pt x="237" y="167"/>
                    </a:lnTo>
                    <a:lnTo>
                      <a:pt x="544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34" name="Freeform 302"/>
              <p:cNvSpPr>
                <a:spLocks/>
              </p:cNvSpPr>
              <p:nvPr/>
            </p:nvSpPr>
            <p:spPr bwMode="auto">
              <a:xfrm>
                <a:off x="3217" y="2943"/>
                <a:ext cx="394" cy="425"/>
              </a:xfrm>
              <a:custGeom>
                <a:avLst/>
                <a:gdLst/>
                <a:ahLst/>
                <a:cxnLst>
                  <a:cxn ang="0">
                    <a:pos x="545" y="0"/>
                  </a:cxn>
                  <a:cxn ang="0">
                    <a:pos x="601" y="118"/>
                  </a:cxn>
                  <a:cxn ang="0">
                    <a:pos x="601" y="299"/>
                  </a:cxn>
                  <a:cxn ang="0">
                    <a:pos x="713" y="446"/>
                  </a:cxn>
                  <a:cxn ang="0">
                    <a:pos x="699" y="606"/>
                  </a:cxn>
                  <a:cxn ang="0">
                    <a:pos x="754" y="634"/>
                  </a:cxn>
                  <a:cxn ang="0">
                    <a:pos x="747" y="689"/>
                  </a:cxn>
                  <a:cxn ang="0">
                    <a:pos x="789" y="725"/>
                  </a:cxn>
                  <a:cxn ang="0">
                    <a:pos x="754" y="780"/>
                  </a:cxn>
                  <a:cxn ang="0">
                    <a:pos x="789" y="773"/>
                  </a:cxn>
                  <a:cxn ang="0">
                    <a:pos x="754" y="850"/>
                  </a:cxn>
                  <a:cxn ang="0">
                    <a:pos x="713" y="844"/>
                  </a:cxn>
                  <a:cxn ang="0">
                    <a:pos x="733" y="689"/>
                  </a:cxn>
                  <a:cxn ang="0">
                    <a:pos x="685" y="627"/>
                  </a:cxn>
                  <a:cxn ang="0">
                    <a:pos x="607" y="557"/>
                  </a:cxn>
                  <a:cxn ang="0">
                    <a:pos x="517" y="550"/>
                  </a:cxn>
                  <a:cxn ang="0">
                    <a:pos x="503" y="502"/>
                  </a:cxn>
                  <a:cxn ang="0">
                    <a:pos x="468" y="530"/>
                  </a:cxn>
                  <a:cxn ang="0">
                    <a:pos x="489" y="613"/>
                  </a:cxn>
                  <a:cxn ang="0">
                    <a:pos x="412" y="620"/>
                  </a:cxn>
                  <a:cxn ang="0">
                    <a:pos x="259" y="522"/>
                  </a:cxn>
                  <a:cxn ang="0">
                    <a:pos x="85" y="502"/>
                  </a:cxn>
                  <a:cxn ang="0">
                    <a:pos x="71" y="460"/>
                  </a:cxn>
                  <a:cxn ang="0">
                    <a:pos x="0" y="474"/>
                  </a:cxn>
                  <a:cxn ang="0">
                    <a:pos x="8" y="411"/>
                  </a:cxn>
                  <a:cxn ang="0">
                    <a:pos x="113" y="251"/>
                  </a:cxn>
                  <a:cxn ang="0">
                    <a:pos x="238" y="167"/>
                  </a:cxn>
                  <a:cxn ang="0">
                    <a:pos x="545" y="0"/>
                  </a:cxn>
                </a:cxnLst>
                <a:rect l="0" t="0" r="r" b="b"/>
                <a:pathLst>
                  <a:path w="789" h="850">
                    <a:moveTo>
                      <a:pt x="545" y="0"/>
                    </a:moveTo>
                    <a:lnTo>
                      <a:pt x="601" y="118"/>
                    </a:lnTo>
                    <a:lnTo>
                      <a:pt x="601" y="299"/>
                    </a:lnTo>
                    <a:lnTo>
                      <a:pt x="713" y="446"/>
                    </a:lnTo>
                    <a:lnTo>
                      <a:pt x="699" y="606"/>
                    </a:lnTo>
                    <a:lnTo>
                      <a:pt x="754" y="634"/>
                    </a:lnTo>
                    <a:lnTo>
                      <a:pt x="747" y="689"/>
                    </a:lnTo>
                    <a:lnTo>
                      <a:pt x="789" y="725"/>
                    </a:lnTo>
                    <a:lnTo>
                      <a:pt x="754" y="780"/>
                    </a:lnTo>
                    <a:lnTo>
                      <a:pt x="789" y="773"/>
                    </a:lnTo>
                    <a:lnTo>
                      <a:pt x="754" y="850"/>
                    </a:lnTo>
                    <a:lnTo>
                      <a:pt x="713" y="844"/>
                    </a:lnTo>
                    <a:lnTo>
                      <a:pt x="733" y="689"/>
                    </a:lnTo>
                    <a:lnTo>
                      <a:pt x="685" y="627"/>
                    </a:lnTo>
                    <a:lnTo>
                      <a:pt x="607" y="557"/>
                    </a:lnTo>
                    <a:lnTo>
                      <a:pt x="517" y="550"/>
                    </a:lnTo>
                    <a:lnTo>
                      <a:pt x="503" y="502"/>
                    </a:lnTo>
                    <a:lnTo>
                      <a:pt x="468" y="530"/>
                    </a:lnTo>
                    <a:lnTo>
                      <a:pt x="489" y="613"/>
                    </a:lnTo>
                    <a:lnTo>
                      <a:pt x="412" y="620"/>
                    </a:lnTo>
                    <a:lnTo>
                      <a:pt x="259" y="522"/>
                    </a:lnTo>
                    <a:lnTo>
                      <a:pt x="85" y="502"/>
                    </a:lnTo>
                    <a:lnTo>
                      <a:pt x="71" y="460"/>
                    </a:lnTo>
                    <a:lnTo>
                      <a:pt x="0" y="474"/>
                    </a:lnTo>
                    <a:lnTo>
                      <a:pt x="8" y="411"/>
                    </a:lnTo>
                    <a:lnTo>
                      <a:pt x="113" y="251"/>
                    </a:lnTo>
                    <a:lnTo>
                      <a:pt x="238" y="167"/>
                    </a:lnTo>
                    <a:lnTo>
                      <a:pt x="545" y="0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35" name="Freeform 303"/>
              <p:cNvSpPr>
                <a:spLocks/>
              </p:cNvSpPr>
              <p:nvPr/>
            </p:nvSpPr>
            <p:spPr bwMode="auto">
              <a:xfrm>
                <a:off x="4431" y="4259"/>
                <a:ext cx="311" cy="199"/>
              </a:xfrm>
              <a:custGeom>
                <a:avLst/>
                <a:gdLst/>
                <a:ahLst/>
                <a:cxnLst>
                  <a:cxn ang="0">
                    <a:pos x="622" y="188"/>
                  </a:cxn>
                  <a:cxn ang="0">
                    <a:pos x="615" y="252"/>
                  </a:cxn>
                  <a:cxn ang="0">
                    <a:pos x="580" y="258"/>
                  </a:cxn>
                  <a:cxn ang="0">
                    <a:pos x="608" y="321"/>
                  </a:cxn>
                  <a:cxn ang="0">
                    <a:pos x="538" y="307"/>
                  </a:cxn>
                  <a:cxn ang="0">
                    <a:pos x="532" y="397"/>
                  </a:cxn>
                  <a:cxn ang="0">
                    <a:pos x="454" y="377"/>
                  </a:cxn>
                  <a:cxn ang="0">
                    <a:pos x="133" y="321"/>
                  </a:cxn>
                  <a:cxn ang="0">
                    <a:pos x="140" y="266"/>
                  </a:cxn>
                  <a:cxn ang="0">
                    <a:pos x="0" y="216"/>
                  </a:cxn>
                  <a:cxn ang="0">
                    <a:pos x="126" y="35"/>
                  </a:cxn>
                  <a:cxn ang="0">
                    <a:pos x="448" y="0"/>
                  </a:cxn>
                  <a:cxn ang="0">
                    <a:pos x="476" y="71"/>
                  </a:cxn>
                  <a:cxn ang="0">
                    <a:pos x="532" y="84"/>
                  </a:cxn>
                  <a:cxn ang="0">
                    <a:pos x="538" y="161"/>
                  </a:cxn>
                  <a:cxn ang="0">
                    <a:pos x="622" y="188"/>
                  </a:cxn>
                </a:cxnLst>
                <a:rect l="0" t="0" r="r" b="b"/>
                <a:pathLst>
                  <a:path w="622" h="397">
                    <a:moveTo>
                      <a:pt x="622" y="188"/>
                    </a:moveTo>
                    <a:lnTo>
                      <a:pt x="615" y="252"/>
                    </a:lnTo>
                    <a:lnTo>
                      <a:pt x="580" y="258"/>
                    </a:lnTo>
                    <a:lnTo>
                      <a:pt x="608" y="321"/>
                    </a:lnTo>
                    <a:lnTo>
                      <a:pt x="538" y="307"/>
                    </a:lnTo>
                    <a:lnTo>
                      <a:pt x="532" y="397"/>
                    </a:lnTo>
                    <a:lnTo>
                      <a:pt x="454" y="377"/>
                    </a:lnTo>
                    <a:lnTo>
                      <a:pt x="133" y="321"/>
                    </a:lnTo>
                    <a:lnTo>
                      <a:pt x="140" y="266"/>
                    </a:lnTo>
                    <a:lnTo>
                      <a:pt x="0" y="216"/>
                    </a:lnTo>
                    <a:lnTo>
                      <a:pt x="126" y="35"/>
                    </a:lnTo>
                    <a:lnTo>
                      <a:pt x="448" y="0"/>
                    </a:lnTo>
                    <a:lnTo>
                      <a:pt x="476" y="71"/>
                    </a:lnTo>
                    <a:lnTo>
                      <a:pt x="532" y="84"/>
                    </a:lnTo>
                    <a:lnTo>
                      <a:pt x="538" y="161"/>
                    </a:lnTo>
                    <a:lnTo>
                      <a:pt x="622" y="188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36" name="Freeform 304"/>
              <p:cNvSpPr>
                <a:spLocks/>
              </p:cNvSpPr>
              <p:nvPr/>
            </p:nvSpPr>
            <p:spPr bwMode="auto">
              <a:xfrm>
                <a:off x="4432" y="4260"/>
                <a:ext cx="310" cy="199"/>
              </a:xfrm>
              <a:custGeom>
                <a:avLst/>
                <a:gdLst/>
                <a:ahLst/>
                <a:cxnLst>
                  <a:cxn ang="0">
                    <a:pos x="621" y="189"/>
                  </a:cxn>
                  <a:cxn ang="0">
                    <a:pos x="613" y="251"/>
                  </a:cxn>
                  <a:cxn ang="0">
                    <a:pos x="579" y="258"/>
                  </a:cxn>
                  <a:cxn ang="0">
                    <a:pos x="607" y="320"/>
                  </a:cxn>
                  <a:cxn ang="0">
                    <a:pos x="537" y="306"/>
                  </a:cxn>
                  <a:cxn ang="0">
                    <a:pos x="530" y="398"/>
                  </a:cxn>
                  <a:cxn ang="0">
                    <a:pos x="453" y="376"/>
                  </a:cxn>
                  <a:cxn ang="0">
                    <a:pos x="131" y="320"/>
                  </a:cxn>
                  <a:cxn ang="0">
                    <a:pos x="139" y="265"/>
                  </a:cxn>
                  <a:cxn ang="0">
                    <a:pos x="0" y="216"/>
                  </a:cxn>
                  <a:cxn ang="0">
                    <a:pos x="125" y="35"/>
                  </a:cxn>
                  <a:cxn ang="0">
                    <a:pos x="446" y="0"/>
                  </a:cxn>
                  <a:cxn ang="0">
                    <a:pos x="474" y="70"/>
                  </a:cxn>
                  <a:cxn ang="0">
                    <a:pos x="530" y="83"/>
                  </a:cxn>
                  <a:cxn ang="0">
                    <a:pos x="537" y="161"/>
                  </a:cxn>
                  <a:cxn ang="0">
                    <a:pos x="621" y="189"/>
                  </a:cxn>
                </a:cxnLst>
                <a:rect l="0" t="0" r="r" b="b"/>
                <a:pathLst>
                  <a:path w="621" h="398">
                    <a:moveTo>
                      <a:pt x="621" y="189"/>
                    </a:moveTo>
                    <a:lnTo>
                      <a:pt x="613" y="251"/>
                    </a:lnTo>
                    <a:lnTo>
                      <a:pt x="579" y="258"/>
                    </a:lnTo>
                    <a:lnTo>
                      <a:pt x="607" y="320"/>
                    </a:lnTo>
                    <a:lnTo>
                      <a:pt x="537" y="306"/>
                    </a:lnTo>
                    <a:lnTo>
                      <a:pt x="530" y="398"/>
                    </a:lnTo>
                    <a:lnTo>
                      <a:pt x="453" y="376"/>
                    </a:lnTo>
                    <a:lnTo>
                      <a:pt x="131" y="320"/>
                    </a:lnTo>
                    <a:lnTo>
                      <a:pt x="139" y="265"/>
                    </a:lnTo>
                    <a:lnTo>
                      <a:pt x="0" y="216"/>
                    </a:lnTo>
                    <a:lnTo>
                      <a:pt x="125" y="35"/>
                    </a:lnTo>
                    <a:lnTo>
                      <a:pt x="446" y="0"/>
                    </a:lnTo>
                    <a:lnTo>
                      <a:pt x="474" y="70"/>
                    </a:lnTo>
                    <a:lnTo>
                      <a:pt x="530" y="83"/>
                    </a:lnTo>
                    <a:lnTo>
                      <a:pt x="537" y="161"/>
                    </a:lnTo>
                    <a:lnTo>
                      <a:pt x="621" y="189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37" name="Freeform 305"/>
              <p:cNvSpPr>
                <a:spLocks/>
              </p:cNvSpPr>
              <p:nvPr/>
            </p:nvSpPr>
            <p:spPr bwMode="auto">
              <a:xfrm>
                <a:off x="4557" y="3876"/>
                <a:ext cx="262" cy="185"/>
              </a:xfrm>
              <a:custGeom>
                <a:avLst/>
                <a:gdLst/>
                <a:ahLst/>
                <a:cxnLst>
                  <a:cxn ang="0">
                    <a:pos x="398" y="0"/>
                  </a:cxn>
                  <a:cxn ang="0">
                    <a:pos x="412" y="70"/>
                  </a:cxn>
                  <a:cxn ang="0">
                    <a:pos x="523" y="98"/>
                  </a:cxn>
                  <a:cxn ang="0">
                    <a:pos x="475" y="133"/>
                  </a:cxn>
                  <a:cxn ang="0">
                    <a:pos x="433" y="223"/>
                  </a:cxn>
                  <a:cxn ang="0">
                    <a:pos x="363" y="251"/>
                  </a:cxn>
                  <a:cxn ang="0">
                    <a:pos x="349" y="370"/>
                  </a:cxn>
                  <a:cxn ang="0">
                    <a:pos x="286" y="251"/>
                  </a:cxn>
                  <a:cxn ang="0">
                    <a:pos x="97" y="321"/>
                  </a:cxn>
                  <a:cxn ang="0">
                    <a:pos x="0" y="91"/>
                  </a:cxn>
                  <a:cxn ang="0">
                    <a:pos x="398" y="0"/>
                  </a:cxn>
                </a:cxnLst>
                <a:rect l="0" t="0" r="r" b="b"/>
                <a:pathLst>
                  <a:path w="523" h="370">
                    <a:moveTo>
                      <a:pt x="398" y="0"/>
                    </a:moveTo>
                    <a:lnTo>
                      <a:pt x="412" y="70"/>
                    </a:lnTo>
                    <a:lnTo>
                      <a:pt x="523" y="98"/>
                    </a:lnTo>
                    <a:lnTo>
                      <a:pt x="475" y="133"/>
                    </a:lnTo>
                    <a:lnTo>
                      <a:pt x="433" y="223"/>
                    </a:lnTo>
                    <a:lnTo>
                      <a:pt x="363" y="251"/>
                    </a:lnTo>
                    <a:lnTo>
                      <a:pt x="349" y="370"/>
                    </a:lnTo>
                    <a:lnTo>
                      <a:pt x="286" y="251"/>
                    </a:lnTo>
                    <a:lnTo>
                      <a:pt x="97" y="321"/>
                    </a:lnTo>
                    <a:lnTo>
                      <a:pt x="0" y="91"/>
                    </a:lnTo>
                    <a:lnTo>
                      <a:pt x="398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38" name="Freeform 306"/>
              <p:cNvSpPr>
                <a:spLocks/>
              </p:cNvSpPr>
              <p:nvPr/>
            </p:nvSpPr>
            <p:spPr bwMode="auto">
              <a:xfrm>
                <a:off x="4557" y="3877"/>
                <a:ext cx="262" cy="184"/>
              </a:xfrm>
              <a:custGeom>
                <a:avLst/>
                <a:gdLst/>
                <a:ahLst/>
                <a:cxnLst>
                  <a:cxn ang="0">
                    <a:pos x="398" y="0"/>
                  </a:cxn>
                  <a:cxn ang="0">
                    <a:pos x="412" y="70"/>
                  </a:cxn>
                  <a:cxn ang="0">
                    <a:pos x="523" y="98"/>
                  </a:cxn>
                  <a:cxn ang="0">
                    <a:pos x="474" y="132"/>
                  </a:cxn>
                  <a:cxn ang="0">
                    <a:pos x="432" y="223"/>
                  </a:cxn>
                  <a:cxn ang="0">
                    <a:pos x="362" y="251"/>
                  </a:cxn>
                  <a:cxn ang="0">
                    <a:pos x="348" y="369"/>
                  </a:cxn>
                  <a:cxn ang="0">
                    <a:pos x="286" y="251"/>
                  </a:cxn>
                  <a:cxn ang="0">
                    <a:pos x="97" y="321"/>
                  </a:cxn>
                  <a:cxn ang="0">
                    <a:pos x="0" y="90"/>
                  </a:cxn>
                  <a:cxn ang="0">
                    <a:pos x="398" y="0"/>
                  </a:cxn>
                </a:cxnLst>
                <a:rect l="0" t="0" r="r" b="b"/>
                <a:pathLst>
                  <a:path w="523" h="369">
                    <a:moveTo>
                      <a:pt x="398" y="0"/>
                    </a:moveTo>
                    <a:lnTo>
                      <a:pt x="412" y="70"/>
                    </a:lnTo>
                    <a:lnTo>
                      <a:pt x="523" y="98"/>
                    </a:lnTo>
                    <a:lnTo>
                      <a:pt x="474" y="132"/>
                    </a:lnTo>
                    <a:lnTo>
                      <a:pt x="432" y="223"/>
                    </a:lnTo>
                    <a:lnTo>
                      <a:pt x="362" y="251"/>
                    </a:lnTo>
                    <a:lnTo>
                      <a:pt x="348" y="369"/>
                    </a:lnTo>
                    <a:lnTo>
                      <a:pt x="286" y="251"/>
                    </a:lnTo>
                    <a:lnTo>
                      <a:pt x="97" y="321"/>
                    </a:lnTo>
                    <a:lnTo>
                      <a:pt x="0" y="90"/>
                    </a:lnTo>
                    <a:lnTo>
                      <a:pt x="398" y="0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39" name="Freeform 307"/>
              <p:cNvSpPr>
                <a:spLocks/>
              </p:cNvSpPr>
              <p:nvPr/>
            </p:nvSpPr>
            <p:spPr bwMode="auto">
              <a:xfrm>
                <a:off x="4358" y="1625"/>
                <a:ext cx="523" cy="302"/>
              </a:xfrm>
              <a:custGeom>
                <a:avLst/>
                <a:gdLst/>
                <a:ahLst/>
                <a:cxnLst>
                  <a:cxn ang="0">
                    <a:pos x="244" y="7"/>
                  </a:cxn>
                  <a:cxn ang="0">
                    <a:pos x="335" y="0"/>
                  </a:cxn>
                  <a:cxn ang="0">
                    <a:pos x="363" y="34"/>
                  </a:cxn>
                  <a:cxn ang="0">
                    <a:pos x="377" y="153"/>
                  </a:cxn>
                  <a:cxn ang="0">
                    <a:pos x="405" y="98"/>
                  </a:cxn>
                  <a:cxn ang="0">
                    <a:pos x="467" y="90"/>
                  </a:cxn>
                  <a:cxn ang="0">
                    <a:pos x="566" y="174"/>
                  </a:cxn>
                  <a:cxn ang="0">
                    <a:pos x="545" y="209"/>
                  </a:cxn>
                  <a:cxn ang="0">
                    <a:pos x="566" y="243"/>
                  </a:cxn>
                  <a:cxn ang="0">
                    <a:pos x="650" y="285"/>
                  </a:cxn>
                  <a:cxn ang="0">
                    <a:pos x="789" y="265"/>
                  </a:cxn>
                  <a:cxn ang="0">
                    <a:pos x="1047" y="362"/>
                  </a:cxn>
                  <a:cxn ang="0">
                    <a:pos x="1026" y="439"/>
                  </a:cxn>
                  <a:cxn ang="0">
                    <a:pos x="1047" y="530"/>
                  </a:cxn>
                  <a:cxn ang="0">
                    <a:pos x="1026" y="550"/>
                  </a:cxn>
                  <a:cxn ang="0">
                    <a:pos x="943" y="390"/>
                  </a:cxn>
                  <a:cxn ang="0">
                    <a:pos x="879" y="362"/>
                  </a:cxn>
                  <a:cxn ang="0">
                    <a:pos x="719" y="432"/>
                  </a:cxn>
                  <a:cxn ang="0">
                    <a:pos x="614" y="432"/>
                  </a:cxn>
                  <a:cxn ang="0">
                    <a:pos x="425" y="544"/>
                  </a:cxn>
                  <a:cxn ang="0">
                    <a:pos x="314" y="564"/>
                  </a:cxn>
                  <a:cxn ang="0">
                    <a:pos x="266" y="606"/>
                  </a:cxn>
                  <a:cxn ang="0">
                    <a:pos x="154" y="571"/>
                  </a:cxn>
                  <a:cxn ang="0">
                    <a:pos x="91" y="411"/>
                  </a:cxn>
                  <a:cxn ang="0">
                    <a:pos x="0" y="341"/>
                  </a:cxn>
                  <a:cxn ang="0">
                    <a:pos x="42" y="251"/>
                  </a:cxn>
                  <a:cxn ang="0">
                    <a:pos x="112" y="243"/>
                  </a:cxn>
                  <a:cxn ang="0">
                    <a:pos x="216" y="132"/>
                  </a:cxn>
                  <a:cxn ang="0">
                    <a:pos x="244" y="7"/>
                  </a:cxn>
                </a:cxnLst>
                <a:rect l="0" t="0" r="r" b="b"/>
                <a:pathLst>
                  <a:path w="1047" h="606">
                    <a:moveTo>
                      <a:pt x="244" y="7"/>
                    </a:moveTo>
                    <a:lnTo>
                      <a:pt x="335" y="0"/>
                    </a:lnTo>
                    <a:lnTo>
                      <a:pt x="363" y="34"/>
                    </a:lnTo>
                    <a:lnTo>
                      <a:pt x="377" y="153"/>
                    </a:lnTo>
                    <a:lnTo>
                      <a:pt x="405" y="98"/>
                    </a:lnTo>
                    <a:lnTo>
                      <a:pt x="467" y="90"/>
                    </a:lnTo>
                    <a:lnTo>
                      <a:pt x="566" y="174"/>
                    </a:lnTo>
                    <a:lnTo>
                      <a:pt x="545" y="209"/>
                    </a:lnTo>
                    <a:lnTo>
                      <a:pt x="566" y="243"/>
                    </a:lnTo>
                    <a:lnTo>
                      <a:pt x="650" y="285"/>
                    </a:lnTo>
                    <a:lnTo>
                      <a:pt x="789" y="265"/>
                    </a:lnTo>
                    <a:lnTo>
                      <a:pt x="1047" y="362"/>
                    </a:lnTo>
                    <a:lnTo>
                      <a:pt x="1026" y="439"/>
                    </a:lnTo>
                    <a:lnTo>
                      <a:pt x="1047" y="530"/>
                    </a:lnTo>
                    <a:lnTo>
                      <a:pt x="1026" y="550"/>
                    </a:lnTo>
                    <a:lnTo>
                      <a:pt x="943" y="390"/>
                    </a:lnTo>
                    <a:lnTo>
                      <a:pt x="879" y="362"/>
                    </a:lnTo>
                    <a:lnTo>
                      <a:pt x="719" y="432"/>
                    </a:lnTo>
                    <a:lnTo>
                      <a:pt x="614" y="432"/>
                    </a:lnTo>
                    <a:lnTo>
                      <a:pt x="425" y="544"/>
                    </a:lnTo>
                    <a:lnTo>
                      <a:pt x="314" y="564"/>
                    </a:lnTo>
                    <a:lnTo>
                      <a:pt x="266" y="606"/>
                    </a:lnTo>
                    <a:lnTo>
                      <a:pt x="154" y="571"/>
                    </a:lnTo>
                    <a:lnTo>
                      <a:pt x="91" y="411"/>
                    </a:lnTo>
                    <a:lnTo>
                      <a:pt x="0" y="341"/>
                    </a:lnTo>
                    <a:lnTo>
                      <a:pt x="42" y="251"/>
                    </a:lnTo>
                    <a:lnTo>
                      <a:pt x="112" y="243"/>
                    </a:lnTo>
                    <a:lnTo>
                      <a:pt x="216" y="132"/>
                    </a:lnTo>
                    <a:lnTo>
                      <a:pt x="244" y="7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40" name="Freeform 308"/>
              <p:cNvSpPr>
                <a:spLocks/>
              </p:cNvSpPr>
              <p:nvPr/>
            </p:nvSpPr>
            <p:spPr bwMode="auto">
              <a:xfrm>
                <a:off x="4358" y="1625"/>
                <a:ext cx="524" cy="303"/>
              </a:xfrm>
              <a:custGeom>
                <a:avLst/>
                <a:gdLst/>
                <a:ahLst/>
                <a:cxnLst>
                  <a:cxn ang="0">
                    <a:pos x="245" y="8"/>
                  </a:cxn>
                  <a:cxn ang="0">
                    <a:pos x="335" y="0"/>
                  </a:cxn>
                  <a:cxn ang="0">
                    <a:pos x="363" y="35"/>
                  </a:cxn>
                  <a:cxn ang="0">
                    <a:pos x="377" y="153"/>
                  </a:cxn>
                  <a:cxn ang="0">
                    <a:pos x="405" y="98"/>
                  </a:cxn>
                  <a:cxn ang="0">
                    <a:pos x="468" y="91"/>
                  </a:cxn>
                  <a:cxn ang="0">
                    <a:pos x="566" y="175"/>
                  </a:cxn>
                  <a:cxn ang="0">
                    <a:pos x="546" y="209"/>
                  </a:cxn>
                  <a:cxn ang="0">
                    <a:pos x="566" y="244"/>
                  </a:cxn>
                  <a:cxn ang="0">
                    <a:pos x="650" y="286"/>
                  </a:cxn>
                  <a:cxn ang="0">
                    <a:pos x="789" y="265"/>
                  </a:cxn>
                  <a:cxn ang="0">
                    <a:pos x="1048" y="362"/>
                  </a:cxn>
                  <a:cxn ang="0">
                    <a:pos x="1026" y="440"/>
                  </a:cxn>
                  <a:cxn ang="0">
                    <a:pos x="1048" y="530"/>
                  </a:cxn>
                  <a:cxn ang="0">
                    <a:pos x="1026" y="551"/>
                  </a:cxn>
                  <a:cxn ang="0">
                    <a:pos x="943" y="390"/>
                  </a:cxn>
                  <a:cxn ang="0">
                    <a:pos x="880" y="362"/>
                  </a:cxn>
                  <a:cxn ang="0">
                    <a:pos x="719" y="432"/>
                  </a:cxn>
                  <a:cxn ang="0">
                    <a:pos x="615" y="432"/>
                  </a:cxn>
                  <a:cxn ang="0">
                    <a:pos x="427" y="544"/>
                  </a:cxn>
                  <a:cxn ang="0">
                    <a:pos x="315" y="565"/>
                  </a:cxn>
                  <a:cxn ang="0">
                    <a:pos x="266" y="607"/>
                  </a:cxn>
                  <a:cxn ang="0">
                    <a:pos x="154" y="571"/>
                  </a:cxn>
                  <a:cxn ang="0">
                    <a:pos x="92" y="412"/>
                  </a:cxn>
                  <a:cxn ang="0">
                    <a:pos x="0" y="342"/>
                  </a:cxn>
                  <a:cxn ang="0">
                    <a:pos x="42" y="251"/>
                  </a:cxn>
                  <a:cxn ang="0">
                    <a:pos x="112" y="244"/>
                  </a:cxn>
                  <a:cxn ang="0">
                    <a:pos x="217" y="133"/>
                  </a:cxn>
                  <a:cxn ang="0">
                    <a:pos x="245" y="8"/>
                  </a:cxn>
                </a:cxnLst>
                <a:rect l="0" t="0" r="r" b="b"/>
                <a:pathLst>
                  <a:path w="1048" h="607">
                    <a:moveTo>
                      <a:pt x="245" y="8"/>
                    </a:moveTo>
                    <a:lnTo>
                      <a:pt x="335" y="0"/>
                    </a:lnTo>
                    <a:lnTo>
                      <a:pt x="363" y="35"/>
                    </a:lnTo>
                    <a:lnTo>
                      <a:pt x="377" y="153"/>
                    </a:lnTo>
                    <a:lnTo>
                      <a:pt x="405" y="98"/>
                    </a:lnTo>
                    <a:lnTo>
                      <a:pt x="468" y="91"/>
                    </a:lnTo>
                    <a:lnTo>
                      <a:pt x="566" y="175"/>
                    </a:lnTo>
                    <a:lnTo>
                      <a:pt x="546" y="209"/>
                    </a:lnTo>
                    <a:lnTo>
                      <a:pt x="566" y="244"/>
                    </a:lnTo>
                    <a:lnTo>
                      <a:pt x="650" y="286"/>
                    </a:lnTo>
                    <a:lnTo>
                      <a:pt x="789" y="265"/>
                    </a:lnTo>
                    <a:lnTo>
                      <a:pt x="1048" y="362"/>
                    </a:lnTo>
                    <a:lnTo>
                      <a:pt x="1026" y="440"/>
                    </a:lnTo>
                    <a:lnTo>
                      <a:pt x="1048" y="530"/>
                    </a:lnTo>
                    <a:lnTo>
                      <a:pt x="1026" y="551"/>
                    </a:lnTo>
                    <a:lnTo>
                      <a:pt x="943" y="390"/>
                    </a:lnTo>
                    <a:lnTo>
                      <a:pt x="880" y="362"/>
                    </a:lnTo>
                    <a:lnTo>
                      <a:pt x="719" y="432"/>
                    </a:lnTo>
                    <a:lnTo>
                      <a:pt x="615" y="432"/>
                    </a:lnTo>
                    <a:lnTo>
                      <a:pt x="427" y="544"/>
                    </a:lnTo>
                    <a:lnTo>
                      <a:pt x="315" y="565"/>
                    </a:lnTo>
                    <a:lnTo>
                      <a:pt x="266" y="607"/>
                    </a:lnTo>
                    <a:lnTo>
                      <a:pt x="154" y="571"/>
                    </a:lnTo>
                    <a:lnTo>
                      <a:pt x="92" y="412"/>
                    </a:lnTo>
                    <a:lnTo>
                      <a:pt x="0" y="342"/>
                    </a:lnTo>
                    <a:lnTo>
                      <a:pt x="42" y="251"/>
                    </a:lnTo>
                    <a:lnTo>
                      <a:pt x="112" y="244"/>
                    </a:lnTo>
                    <a:lnTo>
                      <a:pt x="217" y="133"/>
                    </a:lnTo>
                    <a:lnTo>
                      <a:pt x="245" y="8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41" name="Freeform 309"/>
              <p:cNvSpPr>
                <a:spLocks/>
              </p:cNvSpPr>
              <p:nvPr/>
            </p:nvSpPr>
            <p:spPr bwMode="auto">
              <a:xfrm>
                <a:off x="4100" y="2133"/>
                <a:ext cx="157" cy="185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141" y="0"/>
                  </a:cxn>
                  <a:cxn ang="0">
                    <a:pos x="161" y="42"/>
                  </a:cxn>
                  <a:cxn ang="0">
                    <a:pos x="217" y="28"/>
                  </a:cxn>
                  <a:cxn ang="0">
                    <a:pos x="315" y="133"/>
                  </a:cxn>
                  <a:cxn ang="0">
                    <a:pos x="315" y="370"/>
                  </a:cxn>
                  <a:cxn ang="0">
                    <a:pos x="112" y="335"/>
                  </a:cxn>
                  <a:cxn ang="0">
                    <a:pos x="0" y="36"/>
                  </a:cxn>
                </a:cxnLst>
                <a:rect l="0" t="0" r="r" b="b"/>
                <a:pathLst>
                  <a:path w="315" h="370">
                    <a:moveTo>
                      <a:pt x="0" y="36"/>
                    </a:moveTo>
                    <a:lnTo>
                      <a:pt x="141" y="0"/>
                    </a:lnTo>
                    <a:lnTo>
                      <a:pt x="161" y="42"/>
                    </a:lnTo>
                    <a:lnTo>
                      <a:pt x="217" y="28"/>
                    </a:lnTo>
                    <a:lnTo>
                      <a:pt x="315" y="133"/>
                    </a:lnTo>
                    <a:lnTo>
                      <a:pt x="315" y="370"/>
                    </a:lnTo>
                    <a:lnTo>
                      <a:pt x="112" y="335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42" name="Freeform 310"/>
              <p:cNvSpPr>
                <a:spLocks/>
              </p:cNvSpPr>
              <p:nvPr/>
            </p:nvSpPr>
            <p:spPr bwMode="auto">
              <a:xfrm>
                <a:off x="4100" y="2134"/>
                <a:ext cx="157" cy="184"/>
              </a:xfrm>
              <a:custGeom>
                <a:avLst/>
                <a:gdLst/>
                <a:ahLst/>
                <a:cxnLst>
                  <a:cxn ang="0">
                    <a:pos x="0" y="35"/>
                  </a:cxn>
                  <a:cxn ang="0">
                    <a:pos x="140" y="0"/>
                  </a:cxn>
                  <a:cxn ang="0">
                    <a:pos x="161" y="42"/>
                  </a:cxn>
                  <a:cxn ang="0">
                    <a:pos x="217" y="28"/>
                  </a:cxn>
                  <a:cxn ang="0">
                    <a:pos x="315" y="132"/>
                  </a:cxn>
                  <a:cxn ang="0">
                    <a:pos x="315" y="369"/>
                  </a:cxn>
                  <a:cxn ang="0">
                    <a:pos x="112" y="335"/>
                  </a:cxn>
                  <a:cxn ang="0">
                    <a:pos x="0" y="35"/>
                  </a:cxn>
                </a:cxnLst>
                <a:rect l="0" t="0" r="r" b="b"/>
                <a:pathLst>
                  <a:path w="315" h="369">
                    <a:moveTo>
                      <a:pt x="0" y="35"/>
                    </a:moveTo>
                    <a:lnTo>
                      <a:pt x="140" y="0"/>
                    </a:lnTo>
                    <a:lnTo>
                      <a:pt x="161" y="42"/>
                    </a:lnTo>
                    <a:lnTo>
                      <a:pt x="217" y="28"/>
                    </a:lnTo>
                    <a:lnTo>
                      <a:pt x="315" y="132"/>
                    </a:lnTo>
                    <a:lnTo>
                      <a:pt x="315" y="369"/>
                    </a:lnTo>
                    <a:lnTo>
                      <a:pt x="112" y="335"/>
                    </a:lnTo>
                    <a:lnTo>
                      <a:pt x="0" y="35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43" name="Freeform 311"/>
              <p:cNvSpPr>
                <a:spLocks/>
              </p:cNvSpPr>
              <p:nvPr/>
            </p:nvSpPr>
            <p:spPr bwMode="auto">
              <a:xfrm>
                <a:off x="4075" y="2953"/>
                <a:ext cx="426" cy="808"/>
              </a:xfrm>
              <a:custGeom>
                <a:avLst/>
                <a:gdLst/>
                <a:ahLst/>
                <a:cxnLst>
                  <a:cxn ang="0">
                    <a:pos x="0" y="1617"/>
                  </a:cxn>
                  <a:cxn ang="0">
                    <a:pos x="0" y="1332"/>
                  </a:cxn>
                  <a:cxn ang="0">
                    <a:pos x="20" y="1129"/>
                  </a:cxn>
                  <a:cxn ang="0">
                    <a:pos x="90" y="1109"/>
                  </a:cxn>
                  <a:cxn ang="0">
                    <a:pos x="132" y="997"/>
                  </a:cxn>
                  <a:cxn ang="0">
                    <a:pos x="70" y="920"/>
                  </a:cxn>
                  <a:cxn ang="0">
                    <a:pos x="279" y="773"/>
                  </a:cxn>
                  <a:cxn ang="0">
                    <a:pos x="167" y="572"/>
                  </a:cxn>
                  <a:cxn ang="0">
                    <a:pos x="293" y="481"/>
                  </a:cxn>
                  <a:cxn ang="0">
                    <a:pos x="300" y="363"/>
                  </a:cxn>
                  <a:cxn ang="0">
                    <a:pos x="649" y="76"/>
                  </a:cxn>
                  <a:cxn ang="0">
                    <a:pos x="607" y="28"/>
                  </a:cxn>
                  <a:cxn ang="0">
                    <a:pos x="684" y="0"/>
                  </a:cxn>
                  <a:cxn ang="0">
                    <a:pos x="831" y="209"/>
                  </a:cxn>
                  <a:cxn ang="0">
                    <a:pos x="851" y="321"/>
                  </a:cxn>
                  <a:cxn ang="0">
                    <a:pos x="817" y="335"/>
                  </a:cxn>
                  <a:cxn ang="0">
                    <a:pos x="795" y="502"/>
                  </a:cxn>
                  <a:cxn ang="0">
                    <a:pos x="747" y="495"/>
                  </a:cxn>
                  <a:cxn ang="0">
                    <a:pos x="691" y="809"/>
                  </a:cxn>
                  <a:cxn ang="0">
                    <a:pos x="412" y="872"/>
                  </a:cxn>
                  <a:cxn ang="0">
                    <a:pos x="328" y="928"/>
                  </a:cxn>
                  <a:cxn ang="0">
                    <a:pos x="98" y="1394"/>
                  </a:cxn>
                  <a:cxn ang="0">
                    <a:pos x="62" y="1597"/>
                  </a:cxn>
                  <a:cxn ang="0">
                    <a:pos x="0" y="1617"/>
                  </a:cxn>
                </a:cxnLst>
                <a:rect l="0" t="0" r="r" b="b"/>
                <a:pathLst>
                  <a:path w="851" h="1617">
                    <a:moveTo>
                      <a:pt x="0" y="1617"/>
                    </a:moveTo>
                    <a:lnTo>
                      <a:pt x="0" y="1332"/>
                    </a:lnTo>
                    <a:lnTo>
                      <a:pt x="20" y="1129"/>
                    </a:lnTo>
                    <a:lnTo>
                      <a:pt x="90" y="1109"/>
                    </a:lnTo>
                    <a:lnTo>
                      <a:pt x="132" y="997"/>
                    </a:lnTo>
                    <a:lnTo>
                      <a:pt x="70" y="920"/>
                    </a:lnTo>
                    <a:lnTo>
                      <a:pt x="279" y="773"/>
                    </a:lnTo>
                    <a:lnTo>
                      <a:pt x="167" y="572"/>
                    </a:lnTo>
                    <a:lnTo>
                      <a:pt x="293" y="481"/>
                    </a:lnTo>
                    <a:lnTo>
                      <a:pt x="300" y="363"/>
                    </a:lnTo>
                    <a:lnTo>
                      <a:pt x="649" y="76"/>
                    </a:lnTo>
                    <a:lnTo>
                      <a:pt x="607" y="28"/>
                    </a:lnTo>
                    <a:lnTo>
                      <a:pt x="684" y="0"/>
                    </a:lnTo>
                    <a:lnTo>
                      <a:pt x="831" y="209"/>
                    </a:lnTo>
                    <a:lnTo>
                      <a:pt x="851" y="321"/>
                    </a:lnTo>
                    <a:lnTo>
                      <a:pt x="817" y="335"/>
                    </a:lnTo>
                    <a:lnTo>
                      <a:pt x="795" y="502"/>
                    </a:lnTo>
                    <a:lnTo>
                      <a:pt x="747" y="495"/>
                    </a:lnTo>
                    <a:lnTo>
                      <a:pt x="691" y="809"/>
                    </a:lnTo>
                    <a:lnTo>
                      <a:pt x="412" y="872"/>
                    </a:lnTo>
                    <a:lnTo>
                      <a:pt x="328" y="928"/>
                    </a:lnTo>
                    <a:lnTo>
                      <a:pt x="98" y="1394"/>
                    </a:lnTo>
                    <a:lnTo>
                      <a:pt x="62" y="1597"/>
                    </a:lnTo>
                    <a:lnTo>
                      <a:pt x="0" y="1617"/>
                    </a:lnTo>
                    <a:close/>
                  </a:path>
                </a:pathLst>
              </a:custGeom>
              <a:solidFill>
                <a:srgbClr val="3333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44" name="Freeform 312"/>
              <p:cNvSpPr>
                <a:spLocks/>
              </p:cNvSpPr>
              <p:nvPr/>
            </p:nvSpPr>
            <p:spPr bwMode="auto">
              <a:xfrm>
                <a:off x="4075" y="2953"/>
                <a:ext cx="427" cy="808"/>
              </a:xfrm>
              <a:custGeom>
                <a:avLst/>
                <a:gdLst/>
                <a:ahLst/>
                <a:cxnLst>
                  <a:cxn ang="0">
                    <a:pos x="0" y="1618"/>
                  </a:cxn>
                  <a:cxn ang="0">
                    <a:pos x="0" y="1332"/>
                  </a:cxn>
                  <a:cxn ang="0">
                    <a:pos x="21" y="1130"/>
                  </a:cxn>
                  <a:cxn ang="0">
                    <a:pos x="91" y="1109"/>
                  </a:cxn>
                  <a:cxn ang="0">
                    <a:pos x="133" y="997"/>
                  </a:cxn>
                  <a:cxn ang="0">
                    <a:pos x="70" y="921"/>
                  </a:cxn>
                  <a:cxn ang="0">
                    <a:pos x="280" y="774"/>
                  </a:cxn>
                  <a:cxn ang="0">
                    <a:pos x="167" y="572"/>
                  </a:cxn>
                  <a:cxn ang="0">
                    <a:pos x="294" y="482"/>
                  </a:cxn>
                  <a:cxn ang="0">
                    <a:pos x="300" y="363"/>
                  </a:cxn>
                  <a:cxn ang="0">
                    <a:pos x="649" y="78"/>
                  </a:cxn>
                  <a:cxn ang="0">
                    <a:pos x="607" y="28"/>
                  </a:cxn>
                  <a:cxn ang="0">
                    <a:pos x="685" y="0"/>
                  </a:cxn>
                  <a:cxn ang="0">
                    <a:pos x="831" y="209"/>
                  </a:cxn>
                  <a:cxn ang="0">
                    <a:pos x="852" y="321"/>
                  </a:cxn>
                  <a:cxn ang="0">
                    <a:pos x="817" y="335"/>
                  </a:cxn>
                  <a:cxn ang="0">
                    <a:pos x="796" y="502"/>
                  </a:cxn>
                  <a:cxn ang="0">
                    <a:pos x="747" y="496"/>
                  </a:cxn>
                  <a:cxn ang="0">
                    <a:pos x="691" y="810"/>
                  </a:cxn>
                  <a:cxn ang="0">
                    <a:pos x="412" y="872"/>
                  </a:cxn>
                  <a:cxn ang="0">
                    <a:pos x="328" y="928"/>
                  </a:cxn>
                  <a:cxn ang="0">
                    <a:pos x="98" y="1395"/>
                  </a:cxn>
                  <a:cxn ang="0">
                    <a:pos x="63" y="1597"/>
                  </a:cxn>
                  <a:cxn ang="0">
                    <a:pos x="0" y="1618"/>
                  </a:cxn>
                </a:cxnLst>
                <a:rect l="0" t="0" r="r" b="b"/>
                <a:pathLst>
                  <a:path w="852" h="1618">
                    <a:moveTo>
                      <a:pt x="0" y="1618"/>
                    </a:moveTo>
                    <a:lnTo>
                      <a:pt x="0" y="1332"/>
                    </a:lnTo>
                    <a:lnTo>
                      <a:pt x="21" y="1130"/>
                    </a:lnTo>
                    <a:lnTo>
                      <a:pt x="91" y="1109"/>
                    </a:lnTo>
                    <a:lnTo>
                      <a:pt x="133" y="997"/>
                    </a:lnTo>
                    <a:lnTo>
                      <a:pt x="70" y="921"/>
                    </a:lnTo>
                    <a:lnTo>
                      <a:pt x="280" y="774"/>
                    </a:lnTo>
                    <a:lnTo>
                      <a:pt x="167" y="572"/>
                    </a:lnTo>
                    <a:lnTo>
                      <a:pt x="294" y="482"/>
                    </a:lnTo>
                    <a:lnTo>
                      <a:pt x="300" y="363"/>
                    </a:lnTo>
                    <a:lnTo>
                      <a:pt x="649" y="78"/>
                    </a:lnTo>
                    <a:lnTo>
                      <a:pt x="607" y="28"/>
                    </a:lnTo>
                    <a:lnTo>
                      <a:pt x="685" y="0"/>
                    </a:lnTo>
                    <a:lnTo>
                      <a:pt x="831" y="209"/>
                    </a:lnTo>
                    <a:lnTo>
                      <a:pt x="852" y="321"/>
                    </a:lnTo>
                    <a:lnTo>
                      <a:pt x="817" y="335"/>
                    </a:lnTo>
                    <a:lnTo>
                      <a:pt x="796" y="502"/>
                    </a:lnTo>
                    <a:lnTo>
                      <a:pt x="747" y="496"/>
                    </a:lnTo>
                    <a:lnTo>
                      <a:pt x="691" y="810"/>
                    </a:lnTo>
                    <a:lnTo>
                      <a:pt x="412" y="872"/>
                    </a:lnTo>
                    <a:lnTo>
                      <a:pt x="328" y="928"/>
                    </a:lnTo>
                    <a:lnTo>
                      <a:pt x="98" y="1395"/>
                    </a:lnTo>
                    <a:lnTo>
                      <a:pt x="63" y="1597"/>
                    </a:lnTo>
                    <a:lnTo>
                      <a:pt x="0" y="1618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45" name="Freeform 313"/>
              <p:cNvSpPr>
                <a:spLocks/>
              </p:cNvSpPr>
              <p:nvPr/>
            </p:nvSpPr>
            <p:spPr bwMode="auto">
              <a:xfrm>
                <a:off x="4166" y="3695"/>
                <a:ext cx="321" cy="276"/>
              </a:xfrm>
              <a:custGeom>
                <a:avLst/>
                <a:gdLst/>
                <a:ahLst/>
                <a:cxnLst>
                  <a:cxn ang="0">
                    <a:pos x="642" y="334"/>
                  </a:cxn>
                  <a:cxn ang="0">
                    <a:pos x="405" y="370"/>
                  </a:cxn>
                  <a:cxn ang="0">
                    <a:pos x="343" y="440"/>
                  </a:cxn>
                  <a:cxn ang="0">
                    <a:pos x="161" y="551"/>
                  </a:cxn>
                  <a:cxn ang="0">
                    <a:pos x="92" y="376"/>
                  </a:cxn>
                  <a:cxn ang="0">
                    <a:pos x="36" y="390"/>
                  </a:cxn>
                  <a:cxn ang="0">
                    <a:pos x="0" y="244"/>
                  </a:cxn>
                  <a:cxn ang="0">
                    <a:pos x="42" y="237"/>
                  </a:cxn>
                  <a:cxn ang="0">
                    <a:pos x="36" y="160"/>
                  </a:cxn>
                  <a:cxn ang="0">
                    <a:pos x="105" y="153"/>
                  </a:cxn>
                  <a:cxn ang="0">
                    <a:pos x="154" y="62"/>
                  </a:cxn>
                  <a:cxn ang="0">
                    <a:pos x="259" y="0"/>
                  </a:cxn>
                  <a:cxn ang="0">
                    <a:pos x="349" y="62"/>
                  </a:cxn>
                  <a:cxn ang="0">
                    <a:pos x="572" y="56"/>
                  </a:cxn>
                  <a:cxn ang="0">
                    <a:pos x="628" y="279"/>
                  </a:cxn>
                  <a:cxn ang="0">
                    <a:pos x="642" y="334"/>
                  </a:cxn>
                </a:cxnLst>
                <a:rect l="0" t="0" r="r" b="b"/>
                <a:pathLst>
                  <a:path w="642" h="551">
                    <a:moveTo>
                      <a:pt x="642" y="334"/>
                    </a:moveTo>
                    <a:lnTo>
                      <a:pt x="405" y="370"/>
                    </a:lnTo>
                    <a:lnTo>
                      <a:pt x="343" y="440"/>
                    </a:lnTo>
                    <a:lnTo>
                      <a:pt x="161" y="551"/>
                    </a:lnTo>
                    <a:lnTo>
                      <a:pt x="92" y="376"/>
                    </a:lnTo>
                    <a:lnTo>
                      <a:pt x="36" y="390"/>
                    </a:lnTo>
                    <a:lnTo>
                      <a:pt x="0" y="244"/>
                    </a:lnTo>
                    <a:lnTo>
                      <a:pt x="42" y="237"/>
                    </a:lnTo>
                    <a:lnTo>
                      <a:pt x="36" y="160"/>
                    </a:lnTo>
                    <a:lnTo>
                      <a:pt x="105" y="153"/>
                    </a:lnTo>
                    <a:lnTo>
                      <a:pt x="154" y="62"/>
                    </a:lnTo>
                    <a:lnTo>
                      <a:pt x="259" y="0"/>
                    </a:lnTo>
                    <a:lnTo>
                      <a:pt x="349" y="62"/>
                    </a:lnTo>
                    <a:lnTo>
                      <a:pt x="572" y="56"/>
                    </a:lnTo>
                    <a:lnTo>
                      <a:pt x="628" y="279"/>
                    </a:lnTo>
                    <a:lnTo>
                      <a:pt x="642" y="334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46" name="Freeform 314"/>
              <p:cNvSpPr>
                <a:spLocks/>
              </p:cNvSpPr>
              <p:nvPr/>
            </p:nvSpPr>
            <p:spPr bwMode="auto">
              <a:xfrm>
                <a:off x="4167" y="3695"/>
                <a:ext cx="321" cy="276"/>
              </a:xfrm>
              <a:custGeom>
                <a:avLst/>
                <a:gdLst/>
                <a:ahLst/>
                <a:cxnLst>
                  <a:cxn ang="0">
                    <a:pos x="642" y="336"/>
                  </a:cxn>
                  <a:cxn ang="0">
                    <a:pos x="405" y="370"/>
                  </a:cxn>
                  <a:cxn ang="0">
                    <a:pos x="342" y="440"/>
                  </a:cxn>
                  <a:cxn ang="0">
                    <a:pos x="160" y="551"/>
                  </a:cxn>
                  <a:cxn ang="0">
                    <a:pos x="91" y="377"/>
                  </a:cxn>
                  <a:cxn ang="0">
                    <a:pos x="35" y="391"/>
                  </a:cxn>
                  <a:cxn ang="0">
                    <a:pos x="0" y="244"/>
                  </a:cxn>
                  <a:cxn ang="0">
                    <a:pos x="42" y="238"/>
                  </a:cxn>
                  <a:cxn ang="0">
                    <a:pos x="35" y="161"/>
                  </a:cxn>
                  <a:cxn ang="0">
                    <a:pos x="104" y="153"/>
                  </a:cxn>
                  <a:cxn ang="0">
                    <a:pos x="154" y="63"/>
                  </a:cxn>
                  <a:cxn ang="0">
                    <a:pos x="258" y="0"/>
                  </a:cxn>
                  <a:cxn ang="0">
                    <a:pos x="349" y="63"/>
                  </a:cxn>
                  <a:cxn ang="0">
                    <a:pos x="572" y="56"/>
                  </a:cxn>
                  <a:cxn ang="0">
                    <a:pos x="628" y="280"/>
                  </a:cxn>
                  <a:cxn ang="0">
                    <a:pos x="642" y="336"/>
                  </a:cxn>
                </a:cxnLst>
                <a:rect l="0" t="0" r="r" b="b"/>
                <a:pathLst>
                  <a:path w="642" h="551">
                    <a:moveTo>
                      <a:pt x="642" y="336"/>
                    </a:moveTo>
                    <a:lnTo>
                      <a:pt x="405" y="370"/>
                    </a:lnTo>
                    <a:lnTo>
                      <a:pt x="342" y="440"/>
                    </a:lnTo>
                    <a:lnTo>
                      <a:pt x="160" y="551"/>
                    </a:lnTo>
                    <a:lnTo>
                      <a:pt x="91" y="377"/>
                    </a:lnTo>
                    <a:lnTo>
                      <a:pt x="35" y="391"/>
                    </a:lnTo>
                    <a:lnTo>
                      <a:pt x="0" y="244"/>
                    </a:lnTo>
                    <a:lnTo>
                      <a:pt x="42" y="238"/>
                    </a:lnTo>
                    <a:lnTo>
                      <a:pt x="35" y="161"/>
                    </a:lnTo>
                    <a:lnTo>
                      <a:pt x="104" y="153"/>
                    </a:lnTo>
                    <a:lnTo>
                      <a:pt x="154" y="63"/>
                    </a:lnTo>
                    <a:lnTo>
                      <a:pt x="258" y="0"/>
                    </a:lnTo>
                    <a:lnTo>
                      <a:pt x="349" y="63"/>
                    </a:lnTo>
                    <a:lnTo>
                      <a:pt x="572" y="56"/>
                    </a:lnTo>
                    <a:lnTo>
                      <a:pt x="628" y="280"/>
                    </a:lnTo>
                    <a:lnTo>
                      <a:pt x="642" y="336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47" name="Freeform 315"/>
              <p:cNvSpPr>
                <a:spLocks/>
              </p:cNvSpPr>
              <p:nvPr/>
            </p:nvSpPr>
            <p:spPr bwMode="auto">
              <a:xfrm>
                <a:off x="1867" y="3158"/>
                <a:ext cx="516" cy="307"/>
              </a:xfrm>
              <a:custGeom>
                <a:avLst/>
                <a:gdLst/>
                <a:ahLst/>
                <a:cxnLst>
                  <a:cxn ang="0">
                    <a:pos x="956" y="593"/>
                  </a:cxn>
                  <a:cxn ang="0">
                    <a:pos x="887" y="544"/>
                  </a:cxn>
                  <a:cxn ang="0">
                    <a:pos x="635" y="544"/>
                  </a:cxn>
                  <a:cxn ang="0">
                    <a:pos x="538" y="475"/>
                  </a:cxn>
                  <a:cxn ang="0">
                    <a:pos x="516" y="537"/>
                  </a:cxn>
                  <a:cxn ang="0">
                    <a:pos x="482" y="537"/>
                  </a:cxn>
                  <a:cxn ang="0">
                    <a:pos x="370" y="495"/>
                  </a:cxn>
                  <a:cxn ang="0">
                    <a:pos x="251" y="503"/>
                  </a:cxn>
                  <a:cxn ang="0">
                    <a:pos x="237" y="565"/>
                  </a:cxn>
                  <a:cxn ang="0">
                    <a:pos x="189" y="614"/>
                  </a:cxn>
                  <a:cxn ang="0">
                    <a:pos x="105" y="537"/>
                  </a:cxn>
                  <a:cxn ang="0">
                    <a:pos x="168" y="398"/>
                  </a:cxn>
                  <a:cxn ang="0">
                    <a:pos x="133" y="300"/>
                  </a:cxn>
                  <a:cxn ang="0">
                    <a:pos x="0" y="181"/>
                  </a:cxn>
                  <a:cxn ang="0">
                    <a:pos x="42" y="77"/>
                  </a:cxn>
                  <a:cxn ang="0">
                    <a:pos x="321" y="216"/>
                  </a:cxn>
                  <a:cxn ang="0">
                    <a:pos x="474" y="251"/>
                  </a:cxn>
                  <a:cxn ang="0">
                    <a:pos x="566" y="209"/>
                  </a:cxn>
                  <a:cxn ang="0">
                    <a:pos x="635" y="14"/>
                  </a:cxn>
                  <a:cxn ang="0">
                    <a:pos x="684" y="0"/>
                  </a:cxn>
                  <a:cxn ang="0">
                    <a:pos x="753" y="49"/>
                  </a:cxn>
                  <a:cxn ang="0">
                    <a:pos x="761" y="111"/>
                  </a:cxn>
                  <a:cxn ang="0">
                    <a:pos x="767" y="175"/>
                  </a:cxn>
                  <a:cxn ang="0">
                    <a:pos x="712" y="244"/>
                  </a:cxn>
                  <a:cxn ang="0">
                    <a:pos x="1034" y="391"/>
                  </a:cxn>
                  <a:cxn ang="0">
                    <a:pos x="956" y="593"/>
                  </a:cxn>
                </a:cxnLst>
                <a:rect l="0" t="0" r="r" b="b"/>
                <a:pathLst>
                  <a:path w="1034" h="614">
                    <a:moveTo>
                      <a:pt x="956" y="593"/>
                    </a:moveTo>
                    <a:lnTo>
                      <a:pt x="887" y="544"/>
                    </a:lnTo>
                    <a:lnTo>
                      <a:pt x="635" y="544"/>
                    </a:lnTo>
                    <a:lnTo>
                      <a:pt x="538" y="475"/>
                    </a:lnTo>
                    <a:lnTo>
                      <a:pt x="516" y="537"/>
                    </a:lnTo>
                    <a:lnTo>
                      <a:pt x="482" y="537"/>
                    </a:lnTo>
                    <a:lnTo>
                      <a:pt x="370" y="495"/>
                    </a:lnTo>
                    <a:lnTo>
                      <a:pt x="251" y="503"/>
                    </a:lnTo>
                    <a:lnTo>
                      <a:pt x="237" y="565"/>
                    </a:lnTo>
                    <a:lnTo>
                      <a:pt x="189" y="614"/>
                    </a:lnTo>
                    <a:lnTo>
                      <a:pt x="105" y="537"/>
                    </a:lnTo>
                    <a:lnTo>
                      <a:pt x="168" y="398"/>
                    </a:lnTo>
                    <a:lnTo>
                      <a:pt x="133" y="300"/>
                    </a:lnTo>
                    <a:lnTo>
                      <a:pt x="0" y="181"/>
                    </a:lnTo>
                    <a:lnTo>
                      <a:pt x="42" y="77"/>
                    </a:lnTo>
                    <a:lnTo>
                      <a:pt x="321" y="216"/>
                    </a:lnTo>
                    <a:lnTo>
                      <a:pt x="474" y="251"/>
                    </a:lnTo>
                    <a:lnTo>
                      <a:pt x="566" y="209"/>
                    </a:lnTo>
                    <a:lnTo>
                      <a:pt x="635" y="14"/>
                    </a:lnTo>
                    <a:lnTo>
                      <a:pt x="684" y="0"/>
                    </a:lnTo>
                    <a:lnTo>
                      <a:pt x="753" y="49"/>
                    </a:lnTo>
                    <a:lnTo>
                      <a:pt x="761" y="111"/>
                    </a:lnTo>
                    <a:lnTo>
                      <a:pt x="767" y="175"/>
                    </a:lnTo>
                    <a:lnTo>
                      <a:pt x="712" y="244"/>
                    </a:lnTo>
                    <a:lnTo>
                      <a:pt x="1034" y="391"/>
                    </a:lnTo>
                    <a:lnTo>
                      <a:pt x="956" y="593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48" name="Freeform 316"/>
              <p:cNvSpPr>
                <a:spLocks/>
              </p:cNvSpPr>
              <p:nvPr/>
            </p:nvSpPr>
            <p:spPr bwMode="auto">
              <a:xfrm>
                <a:off x="1867" y="3159"/>
                <a:ext cx="516" cy="306"/>
              </a:xfrm>
              <a:custGeom>
                <a:avLst/>
                <a:gdLst/>
                <a:ahLst/>
                <a:cxnLst>
                  <a:cxn ang="0">
                    <a:pos x="956" y="593"/>
                  </a:cxn>
                  <a:cxn ang="0">
                    <a:pos x="886" y="543"/>
                  </a:cxn>
                  <a:cxn ang="0">
                    <a:pos x="634" y="543"/>
                  </a:cxn>
                  <a:cxn ang="0">
                    <a:pos x="537" y="474"/>
                  </a:cxn>
                  <a:cxn ang="0">
                    <a:pos x="516" y="537"/>
                  </a:cxn>
                  <a:cxn ang="0">
                    <a:pos x="481" y="537"/>
                  </a:cxn>
                  <a:cxn ang="0">
                    <a:pos x="369" y="495"/>
                  </a:cxn>
                  <a:cxn ang="0">
                    <a:pos x="251" y="502"/>
                  </a:cxn>
                  <a:cxn ang="0">
                    <a:pos x="237" y="565"/>
                  </a:cxn>
                  <a:cxn ang="0">
                    <a:pos x="188" y="613"/>
                  </a:cxn>
                  <a:cxn ang="0">
                    <a:pos x="104" y="537"/>
                  </a:cxn>
                  <a:cxn ang="0">
                    <a:pos x="168" y="398"/>
                  </a:cxn>
                  <a:cxn ang="0">
                    <a:pos x="132" y="299"/>
                  </a:cxn>
                  <a:cxn ang="0">
                    <a:pos x="0" y="181"/>
                  </a:cxn>
                  <a:cxn ang="0">
                    <a:pos x="42" y="76"/>
                  </a:cxn>
                  <a:cxn ang="0">
                    <a:pos x="321" y="215"/>
                  </a:cxn>
                  <a:cxn ang="0">
                    <a:pos x="475" y="251"/>
                  </a:cxn>
                  <a:cxn ang="0">
                    <a:pos x="565" y="209"/>
                  </a:cxn>
                  <a:cxn ang="0">
                    <a:pos x="634" y="14"/>
                  </a:cxn>
                  <a:cxn ang="0">
                    <a:pos x="684" y="0"/>
                  </a:cxn>
                  <a:cxn ang="0">
                    <a:pos x="754" y="48"/>
                  </a:cxn>
                  <a:cxn ang="0">
                    <a:pos x="760" y="111"/>
                  </a:cxn>
                  <a:cxn ang="0">
                    <a:pos x="768" y="174"/>
                  </a:cxn>
                  <a:cxn ang="0">
                    <a:pos x="712" y="243"/>
                  </a:cxn>
                  <a:cxn ang="0">
                    <a:pos x="1033" y="390"/>
                  </a:cxn>
                  <a:cxn ang="0">
                    <a:pos x="956" y="593"/>
                  </a:cxn>
                </a:cxnLst>
                <a:rect l="0" t="0" r="r" b="b"/>
                <a:pathLst>
                  <a:path w="1033" h="613">
                    <a:moveTo>
                      <a:pt x="956" y="593"/>
                    </a:moveTo>
                    <a:lnTo>
                      <a:pt x="886" y="543"/>
                    </a:lnTo>
                    <a:lnTo>
                      <a:pt x="634" y="543"/>
                    </a:lnTo>
                    <a:lnTo>
                      <a:pt x="537" y="474"/>
                    </a:lnTo>
                    <a:lnTo>
                      <a:pt x="516" y="537"/>
                    </a:lnTo>
                    <a:lnTo>
                      <a:pt x="481" y="537"/>
                    </a:lnTo>
                    <a:lnTo>
                      <a:pt x="369" y="495"/>
                    </a:lnTo>
                    <a:lnTo>
                      <a:pt x="251" y="502"/>
                    </a:lnTo>
                    <a:lnTo>
                      <a:pt x="237" y="565"/>
                    </a:lnTo>
                    <a:lnTo>
                      <a:pt x="188" y="613"/>
                    </a:lnTo>
                    <a:lnTo>
                      <a:pt x="104" y="537"/>
                    </a:lnTo>
                    <a:lnTo>
                      <a:pt x="168" y="398"/>
                    </a:lnTo>
                    <a:lnTo>
                      <a:pt x="132" y="299"/>
                    </a:lnTo>
                    <a:lnTo>
                      <a:pt x="0" y="181"/>
                    </a:lnTo>
                    <a:lnTo>
                      <a:pt x="42" y="76"/>
                    </a:lnTo>
                    <a:lnTo>
                      <a:pt x="321" y="215"/>
                    </a:lnTo>
                    <a:lnTo>
                      <a:pt x="475" y="251"/>
                    </a:lnTo>
                    <a:lnTo>
                      <a:pt x="565" y="209"/>
                    </a:lnTo>
                    <a:lnTo>
                      <a:pt x="634" y="14"/>
                    </a:lnTo>
                    <a:lnTo>
                      <a:pt x="684" y="0"/>
                    </a:lnTo>
                    <a:lnTo>
                      <a:pt x="754" y="48"/>
                    </a:lnTo>
                    <a:lnTo>
                      <a:pt x="760" y="111"/>
                    </a:lnTo>
                    <a:lnTo>
                      <a:pt x="768" y="174"/>
                    </a:lnTo>
                    <a:lnTo>
                      <a:pt x="712" y="243"/>
                    </a:lnTo>
                    <a:lnTo>
                      <a:pt x="1033" y="390"/>
                    </a:lnTo>
                    <a:lnTo>
                      <a:pt x="956" y="593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49" name="Freeform 317"/>
              <p:cNvSpPr>
                <a:spLocks/>
              </p:cNvSpPr>
              <p:nvPr/>
            </p:nvSpPr>
            <p:spPr bwMode="auto">
              <a:xfrm>
                <a:off x="2101" y="3395"/>
                <a:ext cx="362" cy="244"/>
              </a:xfrm>
              <a:custGeom>
                <a:avLst/>
                <a:gdLst/>
                <a:ahLst/>
                <a:cxnLst>
                  <a:cxn ang="0">
                    <a:pos x="725" y="215"/>
                  </a:cxn>
                  <a:cxn ang="0">
                    <a:pos x="670" y="271"/>
                  </a:cxn>
                  <a:cxn ang="0">
                    <a:pos x="635" y="265"/>
                  </a:cxn>
                  <a:cxn ang="0">
                    <a:pos x="572" y="369"/>
                  </a:cxn>
                  <a:cxn ang="0">
                    <a:pos x="621" y="418"/>
                  </a:cxn>
                  <a:cxn ang="0">
                    <a:pos x="579" y="480"/>
                  </a:cxn>
                  <a:cxn ang="0">
                    <a:pos x="496" y="488"/>
                  </a:cxn>
                  <a:cxn ang="0">
                    <a:pos x="285" y="341"/>
                  </a:cxn>
                  <a:cxn ang="0">
                    <a:pos x="174" y="376"/>
                  </a:cxn>
                  <a:cxn ang="0">
                    <a:pos x="146" y="229"/>
                  </a:cxn>
                  <a:cxn ang="0">
                    <a:pos x="0" y="139"/>
                  </a:cxn>
                  <a:cxn ang="0">
                    <a:pos x="14" y="62"/>
                  </a:cxn>
                  <a:cxn ang="0">
                    <a:pos x="48" y="62"/>
                  </a:cxn>
                  <a:cxn ang="0">
                    <a:pos x="70" y="0"/>
                  </a:cxn>
                  <a:cxn ang="0">
                    <a:pos x="167" y="69"/>
                  </a:cxn>
                  <a:cxn ang="0">
                    <a:pos x="419" y="69"/>
                  </a:cxn>
                  <a:cxn ang="0">
                    <a:pos x="488" y="118"/>
                  </a:cxn>
                  <a:cxn ang="0">
                    <a:pos x="635" y="139"/>
                  </a:cxn>
                  <a:cxn ang="0">
                    <a:pos x="725" y="215"/>
                  </a:cxn>
                </a:cxnLst>
                <a:rect l="0" t="0" r="r" b="b"/>
                <a:pathLst>
                  <a:path w="725" h="488">
                    <a:moveTo>
                      <a:pt x="725" y="215"/>
                    </a:moveTo>
                    <a:lnTo>
                      <a:pt x="670" y="271"/>
                    </a:lnTo>
                    <a:lnTo>
                      <a:pt x="635" y="265"/>
                    </a:lnTo>
                    <a:lnTo>
                      <a:pt x="572" y="369"/>
                    </a:lnTo>
                    <a:lnTo>
                      <a:pt x="621" y="418"/>
                    </a:lnTo>
                    <a:lnTo>
                      <a:pt x="579" y="480"/>
                    </a:lnTo>
                    <a:lnTo>
                      <a:pt x="496" y="488"/>
                    </a:lnTo>
                    <a:lnTo>
                      <a:pt x="285" y="341"/>
                    </a:lnTo>
                    <a:lnTo>
                      <a:pt x="174" y="376"/>
                    </a:lnTo>
                    <a:lnTo>
                      <a:pt x="146" y="229"/>
                    </a:lnTo>
                    <a:lnTo>
                      <a:pt x="0" y="139"/>
                    </a:lnTo>
                    <a:lnTo>
                      <a:pt x="14" y="62"/>
                    </a:lnTo>
                    <a:lnTo>
                      <a:pt x="48" y="62"/>
                    </a:lnTo>
                    <a:lnTo>
                      <a:pt x="70" y="0"/>
                    </a:lnTo>
                    <a:lnTo>
                      <a:pt x="167" y="69"/>
                    </a:lnTo>
                    <a:lnTo>
                      <a:pt x="419" y="69"/>
                    </a:lnTo>
                    <a:lnTo>
                      <a:pt x="488" y="118"/>
                    </a:lnTo>
                    <a:lnTo>
                      <a:pt x="635" y="139"/>
                    </a:lnTo>
                    <a:lnTo>
                      <a:pt x="725" y="215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50" name="Freeform 318"/>
              <p:cNvSpPr>
                <a:spLocks/>
              </p:cNvSpPr>
              <p:nvPr/>
            </p:nvSpPr>
            <p:spPr bwMode="auto">
              <a:xfrm>
                <a:off x="2101" y="3395"/>
                <a:ext cx="363" cy="244"/>
              </a:xfrm>
              <a:custGeom>
                <a:avLst/>
                <a:gdLst/>
                <a:ahLst/>
                <a:cxnLst>
                  <a:cxn ang="0">
                    <a:pos x="727" y="216"/>
                  </a:cxn>
                  <a:cxn ang="0">
                    <a:pos x="671" y="272"/>
                  </a:cxn>
                  <a:cxn ang="0">
                    <a:pos x="635" y="265"/>
                  </a:cxn>
                  <a:cxn ang="0">
                    <a:pos x="573" y="370"/>
                  </a:cxn>
                  <a:cxn ang="0">
                    <a:pos x="621" y="418"/>
                  </a:cxn>
                  <a:cxn ang="0">
                    <a:pos x="579" y="481"/>
                  </a:cxn>
                  <a:cxn ang="0">
                    <a:pos x="496" y="488"/>
                  </a:cxn>
                  <a:cxn ang="0">
                    <a:pos x="287" y="342"/>
                  </a:cxn>
                  <a:cxn ang="0">
                    <a:pos x="175" y="376"/>
                  </a:cxn>
                  <a:cxn ang="0">
                    <a:pos x="147" y="230"/>
                  </a:cxn>
                  <a:cxn ang="0">
                    <a:pos x="0" y="139"/>
                  </a:cxn>
                  <a:cxn ang="0">
                    <a:pos x="14" y="63"/>
                  </a:cxn>
                  <a:cxn ang="0">
                    <a:pos x="49" y="63"/>
                  </a:cxn>
                  <a:cxn ang="0">
                    <a:pos x="70" y="0"/>
                  </a:cxn>
                  <a:cxn ang="0">
                    <a:pos x="167" y="69"/>
                  </a:cxn>
                  <a:cxn ang="0">
                    <a:pos x="419" y="69"/>
                  </a:cxn>
                  <a:cxn ang="0">
                    <a:pos x="489" y="119"/>
                  </a:cxn>
                  <a:cxn ang="0">
                    <a:pos x="635" y="139"/>
                  </a:cxn>
                  <a:cxn ang="0">
                    <a:pos x="727" y="216"/>
                  </a:cxn>
                </a:cxnLst>
                <a:rect l="0" t="0" r="r" b="b"/>
                <a:pathLst>
                  <a:path w="727" h="488">
                    <a:moveTo>
                      <a:pt x="727" y="216"/>
                    </a:moveTo>
                    <a:lnTo>
                      <a:pt x="671" y="272"/>
                    </a:lnTo>
                    <a:lnTo>
                      <a:pt x="635" y="265"/>
                    </a:lnTo>
                    <a:lnTo>
                      <a:pt x="573" y="370"/>
                    </a:lnTo>
                    <a:lnTo>
                      <a:pt x="621" y="418"/>
                    </a:lnTo>
                    <a:lnTo>
                      <a:pt x="579" y="481"/>
                    </a:lnTo>
                    <a:lnTo>
                      <a:pt x="496" y="488"/>
                    </a:lnTo>
                    <a:lnTo>
                      <a:pt x="287" y="342"/>
                    </a:lnTo>
                    <a:lnTo>
                      <a:pt x="175" y="376"/>
                    </a:lnTo>
                    <a:lnTo>
                      <a:pt x="147" y="230"/>
                    </a:lnTo>
                    <a:lnTo>
                      <a:pt x="0" y="139"/>
                    </a:lnTo>
                    <a:lnTo>
                      <a:pt x="14" y="63"/>
                    </a:lnTo>
                    <a:lnTo>
                      <a:pt x="49" y="63"/>
                    </a:lnTo>
                    <a:lnTo>
                      <a:pt x="70" y="0"/>
                    </a:lnTo>
                    <a:lnTo>
                      <a:pt x="167" y="69"/>
                    </a:lnTo>
                    <a:lnTo>
                      <a:pt x="419" y="69"/>
                    </a:lnTo>
                    <a:lnTo>
                      <a:pt x="489" y="119"/>
                    </a:lnTo>
                    <a:lnTo>
                      <a:pt x="635" y="139"/>
                    </a:lnTo>
                    <a:lnTo>
                      <a:pt x="727" y="216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51" name="Freeform 319"/>
              <p:cNvSpPr>
                <a:spLocks/>
              </p:cNvSpPr>
              <p:nvPr/>
            </p:nvSpPr>
            <p:spPr bwMode="auto">
              <a:xfrm>
                <a:off x="2690" y="3426"/>
                <a:ext cx="321" cy="293"/>
              </a:xfrm>
              <a:custGeom>
                <a:avLst/>
                <a:gdLst/>
                <a:ahLst/>
                <a:cxnLst>
                  <a:cxn ang="0">
                    <a:pos x="433" y="181"/>
                  </a:cxn>
                  <a:cxn ang="0">
                    <a:pos x="642" y="398"/>
                  </a:cxn>
                  <a:cxn ang="0">
                    <a:pos x="594" y="495"/>
                  </a:cxn>
                  <a:cxn ang="0">
                    <a:pos x="622" y="516"/>
                  </a:cxn>
                  <a:cxn ang="0">
                    <a:pos x="566" y="585"/>
                  </a:cxn>
                  <a:cxn ang="0">
                    <a:pos x="301" y="356"/>
                  </a:cxn>
                  <a:cxn ang="0">
                    <a:pos x="146" y="370"/>
                  </a:cxn>
                  <a:cxn ang="0">
                    <a:pos x="0" y="147"/>
                  </a:cxn>
                  <a:cxn ang="0">
                    <a:pos x="251" y="0"/>
                  </a:cxn>
                  <a:cxn ang="0">
                    <a:pos x="433" y="181"/>
                  </a:cxn>
                </a:cxnLst>
                <a:rect l="0" t="0" r="r" b="b"/>
                <a:pathLst>
                  <a:path w="642" h="585">
                    <a:moveTo>
                      <a:pt x="433" y="181"/>
                    </a:moveTo>
                    <a:lnTo>
                      <a:pt x="642" y="398"/>
                    </a:lnTo>
                    <a:lnTo>
                      <a:pt x="594" y="495"/>
                    </a:lnTo>
                    <a:lnTo>
                      <a:pt x="622" y="516"/>
                    </a:lnTo>
                    <a:lnTo>
                      <a:pt x="566" y="585"/>
                    </a:lnTo>
                    <a:lnTo>
                      <a:pt x="301" y="356"/>
                    </a:lnTo>
                    <a:lnTo>
                      <a:pt x="146" y="370"/>
                    </a:lnTo>
                    <a:lnTo>
                      <a:pt x="0" y="147"/>
                    </a:lnTo>
                    <a:lnTo>
                      <a:pt x="251" y="0"/>
                    </a:lnTo>
                    <a:lnTo>
                      <a:pt x="433" y="181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52" name="Freeform 320"/>
              <p:cNvSpPr>
                <a:spLocks/>
              </p:cNvSpPr>
              <p:nvPr/>
            </p:nvSpPr>
            <p:spPr bwMode="auto">
              <a:xfrm>
                <a:off x="2690" y="3427"/>
                <a:ext cx="322" cy="293"/>
              </a:xfrm>
              <a:custGeom>
                <a:avLst/>
                <a:gdLst/>
                <a:ahLst/>
                <a:cxnLst>
                  <a:cxn ang="0">
                    <a:pos x="434" y="181"/>
                  </a:cxn>
                  <a:cxn ang="0">
                    <a:pos x="643" y="397"/>
                  </a:cxn>
                  <a:cxn ang="0">
                    <a:pos x="594" y="494"/>
                  </a:cxn>
                  <a:cxn ang="0">
                    <a:pos x="622" y="516"/>
                  </a:cxn>
                  <a:cxn ang="0">
                    <a:pos x="566" y="585"/>
                  </a:cxn>
                  <a:cxn ang="0">
                    <a:pos x="301" y="355"/>
                  </a:cxn>
                  <a:cxn ang="0">
                    <a:pos x="147" y="369"/>
                  </a:cxn>
                  <a:cxn ang="0">
                    <a:pos x="0" y="146"/>
                  </a:cxn>
                  <a:cxn ang="0">
                    <a:pos x="253" y="0"/>
                  </a:cxn>
                  <a:cxn ang="0">
                    <a:pos x="434" y="181"/>
                  </a:cxn>
                </a:cxnLst>
                <a:rect l="0" t="0" r="r" b="b"/>
                <a:pathLst>
                  <a:path w="643" h="585">
                    <a:moveTo>
                      <a:pt x="434" y="181"/>
                    </a:moveTo>
                    <a:lnTo>
                      <a:pt x="643" y="397"/>
                    </a:lnTo>
                    <a:lnTo>
                      <a:pt x="594" y="494"/>
                    </a:lnTo>
                    <a:lnTo>
                      <a:pt x="622" y="516"/>
                    </a:lnTo>
                    <a:lnTo>
                      <a:pt x="566" y="585"/>
                    </a:lnTo>
                    <a:lnTo>
                      <a:pt x="301" y="355"/>
                    </a:lnTo>
                    <a:lnTo>
                      <a:pt x="147" y="369"/>
                    </a:lnTo>
                    <a:lnTo>
                      <a:pt x="0" y="146"/>
                    </a:lnTo>
                    <a:lnTo>
                      <a:pt x="253" y="0"/>
                    </a:lnTo>
                    <a:lnTo>
                      <a:pt x="434" y="181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53" name="Freeform 321"/>
              <p:cNvSpPr>
                <a:spLocks/>
              </p:cNvSpPr>
              <p:nvPr/>
            </p:nvSpPr>
            <p:spPr bwMode="auto">
              <a:xfrm>
                <a:off x="4480" y="3772"/>
                <a:ext cx="349" cy="150"/>
              </a:xfrm>
              <a:custGeom>
                <a:avLst/>
                <a:gdLst/>
                <a:ahLst/>
                <a:cxnLst>
                  <a:cxn ang="0">
                    <a:pos x="154" y="300"/>
                  </a:cxn>
                  <a:cxn ang="0">
                    <a:pos x="91" y="279"/>
                  </a:cxn>
                  <a:cxn ang="0">
                    <a:pos x="154" y="168"/>
                  </a:cxn>
                  <a:cxn ang="0">
                    <a:pos x="14" y="181"/>
                  </a:cxn>
                  <a:cxn ang="0">
                    <a:pos x="0" y="126"/>
                  </a:cxn>
                  <a:cxn ang="0">
                    <a:pos x="420" y="0"/>
                  </a:cxn>
                  <a:cxn ang="0">
                    <a:pos x="426" y="70"/>
                  </a:cxn>
                  <a:cxn ang="0">
                    <a:pos x="482" y="105"/>
                  </a:cxn>
                  <a:cxn ang="0">
                    <a:pos x="699" y="147"/>
                  </a:cxn>
                  <a:cxn ang="0">
                    <a:pos x="635" y="217"/>
                  </a:cxn>
                  <a:cxn ang="0">
                    <a:pos x="552" y="209"/>
                  </a:cxn>
                  <a:cxn ang="0">
                    <a:pos x="154" y="300"/>
                  </a:cxn>
                </a:cxnLst>
                <a:rect l="0" t="0" r="r" b="b"/>
                <a:pathLst>
                  <a:path w="699" h="300">
                    <a:moveTo>
                      <a:pt x="154" y="300"/>
                    </a:moveTo>
                    <a:lnTo>
                      <a:pt x="91" y="279"/>
                    </a:lnTo>
                    <a:lnTo>
                      <a:pt x="154" y="168"/>
                    </a:lnTo>
                    <a:lnTo>
                      <a:pt x="14" y="181"/>
                    </a:lnTo>
                    <a:lnTo>
                      <a:pt x="0" y="126"/>
                    </a:lnTo>
                    <a:lnTo>
                      <a:pt x="420" y="0"/>
                    </a:lnTo>
                    <a:lnTo>
                      <a:pt x="426" y="70"/>
                    </a:lnTo>
                    <a:lnTo>
                      <a:pt x="482" y="105"/>
                    </a:lnTo>
                    <a:lnTo>
                      <a:pt x="699" y="147"/>
                    </a:lnTo>
                    <a:lnTo>
                      <a:pt x="635" y="217"/>
                    </a:lnTo>
                    <a:lnTo>
                      <a:pt x="552" y="209"/>
                    </a:lnTo>
                    <a:lnTo>
                      <a:pt x="154" y="300"/>
                    </a:lnTo>
                    <a:close/>
                  </a:path>
                </a:pathLst>
              </a:custGeom>
              <a:solidFill>
                <a:srgbClr val="666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54" name="Freeform 322"/>
              <p:cNvSpPr>
                <a:spLocks/>
              </p:cNvSpPr>
              <p:nvPr/>
            </p:nvSpPr>
            <p:spPr bwMode="auto">
              <a:xfrm>
                <a:off x="4481" y="3772"/>
                <a:ext cx="348" cy="150"/>
              </a:xfrm>
              <a:custGeom>
                <a:avLst/>
                <a:gdLst/>
                <a:ahLst/>
                <a:cxnLst>
                  <a:cxn ang="0">
                    <a:pos x="154" y="300"/>
                  </a:cxn>
                  <a:cxn ang="0">
                    <a:pos x="90" y="280"/>
                  </a:cxn>
                  <a:cxn ang="0">
                    <a:pos x="154" y="169"/>
                  </a:cxn>
                  <a:cxn ang="0">
                    <a:pos x="14" y="183"/>
                  </a:cxn>
                  <a:cxn ang="0">
                    <a:pos x="0" y="127"/>
                  </a:cxn>
                  <a:cxn ang="0">
                    <a:pos x="419" y="0"/>
                  </a:cxn>
                  <a:cxn ang="0">
                    <a:pos x="426" y="70"/>
                  </a:cxn>
                  <a:cxn ang="0">
                    <a:pos x="482" y="105"/>
                  </a:cxn>
                  <a:cxn ang="0">
                    <a:pos x="698" y="147"/>
                  </a:cxn>
                  <a:cxn ang="0">
                    <a:pos x="635" y="217"/>
                  </a:cxn>
                  <a:cxn ang="0">
                    <a:pos x="552" y="210"/>
                  </a:cxn>
                  <a:cxn ang="0">
                    <a:pos x="154" y="300"/>
                  </a:cxn>
                </a:cxnLst>
                <a:rect l="0" t="0" r="r" b="b"/>
                <a:pathLst>
                  <a:path w="698" h="300">
                    <a:moveTo>
                      <a:pt x="154" y="300"/>
                    </a:moveTo>
                    <a:lnTo>
                      <a:pt x="90" y="280"/>
                    </a:lnTo>
                    <a:lnTo>
                      <a:pt x="154" y="169"/>
                    </a:lnTo>
                    <a:lnTo>
                      <a:pt x="14" y="183"/>
                    </a:lnTo>
                    <a:lnTo>
                      <a:pt x="0" y="127"/>
                    </a:lnTo>
                    <a:lnTo>
                      <a:pt x="419" y="0"/>
                    </a:lnTo>
                    <a:lnTo>
                      <a:pt x="426" y="70"/>
                    </a:lnTo>
                    <a:lnTo>
                      <a:pt x="482" y="105"/>
                    </a:lnTo>
                    <a:lnTo>
                      <a:pt x="698" y="147"/>
                    </a:lnTo>
                    <a:lnTo>
                      <a:pt x="635" y="217"/>
                    </a:lnTo>
                    <a:lnTo>
                      <a:pt x="552" y="210"/>
                    </a:lnTo>
                    <a:lnTo>
                      <a:pt x="154" y="300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55" name="Freeform 323"/>
              <p:cNvSpPr>
                <a:spLocks/>
              </p:cNvSpPr>
              <p:nvPr/>
            </p:nvSpPr>
            <p:spPr bwMode="auto">
              <a:xfrm>
                <a:off x="3866" y="5710"/>
                <a:ext cx="684" cy="617"/>
              </a:xfrm>
              <a:custGeom>
                <a:avLst/>
                <a:gdLst/>
                <a:ahLst/>
                <a:cxnLst>
                  <a:cxn ang="0">
                    <a:pos x="1368" y="920"/>
                  </a:cxn>
                  <a:cxn ang="0">
                    <a:pos x="1319" y="1074"/>
                  </a:cxn>
                  <a:cxn ang="0">
                    <a:pos x="1284" y="1004"/>
                  </a:cxn>
                  <a:cxn ang="0">
                    <a:pos x="1208" y="1052"/>
                  </a:cxn>
                  <a:cxn ang="0">
                    <a:pos x="1228" y="1129"/>
                  </a:cxn>
                  <a:cxn ang="0">
                    <a:pos x="1110" y="1233"/>
                  </a:cxn>
                  <a:cxn ang="0">
                    <a:pos x="1096" y="1171"/>
                  </a:cxn>
                  <a:cxn ang="0">
                    <a:pos x="1158" y="1088"/>
                  </a:cxn>
                  <a:cxn ang="0">
                    <a:pos x="1130" y="1018"/>
                  </a:cxn>
                  <a:cxn ang="0">
                    <a:pos x="949" y="955"/>
                  </a:cxn>
                  <a:cxn ang="0">
                    <a:pos x="935" y="982"/>
                  </a:cxn>
                  <a:cxn ang="0">
                    <a:pos x="865" y="976"/>
                  </a:cxn>
                  <a:cxn ang="0">
                    <a:pos x="824" y="906"/>
                  </a:cxn>
                  <a:cxn ang="0">
                    <a:pos x="803" y="766"/>
                  </a:cxn>
                  <a:cxn ang="0">
                    <a:pos x="761" y="718"/>
                  </a:cxn>
                  <a:cxn ang="0">
                    <a:pos x="642" y="704"/>
                  </a:cxn>
                  <a:cxn ang="0">
                    <a:pos x="579" y="738"/>
                  </a:cxn>
                  <a:cxn ang="0">
                    <a:pos x="572" y="801"/>
                  </a:cxn>
                  <a:cxn ang="0">
                    <a:pos x="349" y="857"/>
                  </a:cxn>
                  <a:cxn ang="0">
                    <a:pos x="349" y="760"/>
                  </a:cxn>
                  <a:cxn ang="0">
                    <a:pos x="252" y="690"/>
                  </a:cxn>
                  <a:cxn ang="0">
                    <a:pos x="160" y="682"/>
                  </a:cxn>
                  <a:cxn ang="0">
                    <a:pos x="91" y="557"/>
                  </a:cxn>
                  <a:cxn ang="0">
                    <a:pos x="14" y="515"/>
                  </a:cxn>
                  <a:cxn ang="0">
                    <a:pos x="0" y="369"/>
                  </a:cxn>
                  <a:cxn ang="0">
                    <a:pos x="70" y="264"/>
                  </a:cxn>
                  <a:cxn ang="0">
                    <a:pos x="286" y="216"/>
                  </a:cxn>
                  <a:cxn ang="0">
                    <a:pos x="272" y="139"/>
                  </a:cxn>
                  <a:cxn ang="0">
                    <a:pos x="558" y="63"/>
                  </a:cxn>
                  <a:cxn ang="0">
                    <a:pos x="593" y="7"/>
                  </a:cxn>
                  <a:cxn ang="0">
                    <a:pos x="636" y="118"/>
                  </a:cxn>
                  <a:cxn ang="0">
                    <a:pos x="719" y="132"/>
                  </a:cxn>
                  <a:cxn ang="0">
                    <a:pos x="810" y="7"/>
                  </a:cxn>
                  <a:cxn ang="0">
                    <a:pos x="837" y="0"/>
                  </a:cxn>
                  <a:cxn ang="0">
                    <a:pos x="837" y="41"/>
                  </a:cxn>
                  <a:cxn ang="0">
                    <a:pos x="1019" y="41"/>
                  </a:cxn>
                  <a:cxn ang="0">
                    <a:pos x="1061" y="411"/>
                  </a:cxn>
                  <a:cxn ang="0">
                    <a:pos x="1214" y="431"/>
                  </a:cxn>
                  <a:cxn ang="0">
                    <a:pos x="1284" y="537"/>
                  </a:cxn>
                  <a:cxn ang="0">
                    <a:pos x="1298" y="634"/>
                  </a:cxn>
                  <a:cxn ang="0">
                    <a:pos x="1270" y="682"/>
                  </a:cxn>
                  <a:cxn ang="0">
                    <a:pos x="1347" y="794"/>
                  </a:cxn>
                  <a:cxn ang="0">
                    <a:pos x="1326" y="865"/>
                  </a:cxn>
                  <a:cxn ang="0">
                    <a:pos x="1368" y="920"/>
                  </a:cxn>
                </a:cxnLst>
                <a:rect l="0" t="0" r="r" b="b"/>
                <a:pathLst>
                  <a:path w="1368" h="1233">
                    <a:moveTo>
                      <a:pt x="1368" y="920"/>
                    </a:moveTo>
                    <a:lnTo>
                      <a:pt x="1319" y="1074"/>
                    </a:lnTo>
                    <a:lnTo>
                      <a:pt x="1284" y="1004"/>
                    </a:lnTo>
                    <a:lnTo>
                      <a:pt x="1208" y="1052"/>
                    </a:lnTo>
                    <a:lnTo>
                      <a:pt x="1228" y="1129"/>
                    </a:lnTo>
                    <a:lnTo>
                      <a:pt x="1110" y="1233"/>
                    </a:lnTo>
                    <a:lnTo>
                      <a:pt x="1096" y="1171"/>
                    </a:lnTo>
                    <a:lnTo>
                      <a:pt x="1158" y="1088"/>
                    </a:lnTo>
                    <a:lnTo>
                      <a:pt x="1130" y="1018"/>
                    </a:lnTo>
                    <a:lnTo>
                      <a:pt x="949" y="955"/>
                    </a:lnTo>
                    <a:lnTo>
                      <a:pt x="935" y="982"/>
                    </a:lnTo>
                    <a:lnTo>
                      <a:pt x="865" y="976"/>
                    </a:lnTo>
                    <a:lnTo>
                      <a:pt x="824" y="906"/>
                    </a:lnTo>
                    <a:lnTo>
                      <a:pt x="803" y="766"/>
                    </a:lnTo>
                    <a:lnTo>
                      <a:pt x="761" y="718"/>
                    </a:lnTo>
                    <a:lnTo>
                      <a:pt x="642" y="704"/>
                    </a:lnTo>
                    <a:lnTo>
                      <a:pt x="579" y="738"/>
                    </a:lnTo>
                    <a:lnTo>
                      <a:pt x="572" y="801"/>
                    </a:lnTo>
                    <a:lnTo>
                      <a:pt x="349" y="857"/>
                    </a:lnTo>
                    <a:lnTo>
                      <a:pt x="349" y="760"/>
                    </a:lnTo>
                    <a:lnTo>
                      <a:pt x="252" y="690"/>
                    </a:lnTo>
                    <a:lnTo>
                      <a:pt x="160" y="682"/>
                    </a:lnTo>
                    <a:lnTo>
                      <a:pt x="91" y="557"/>
                    </a:lnTo>
                    <a:lnTo>
                      <a:pt x="14" y="515"/>
                    </a:lnTo>
                    <a:lnTo>
                      <a:pt x="0" y="369"/>
                    </a:lnTo>
                    <a:lnTo>
                      <a:pt x="70" y="264"/>
                    </a:lnTo>
                    <a:lnTo>
                      <a:pt x="286" y="216"/>
                    </a:lnTo>
                    <a:lnTo>
                      <a:pt x="272" y="139"/>
                    </a:lnTo>
                    <a:lnTo>
                      <a:pt x="558" y="63"/>
                    </a:lnTo>
                    <a:lnTo>
                      <a:pt x="593" y="7"/>
                    </a:lnTo>
                    <a:lnTo>
                      <a:pt x="636" y="118"/>
                    </a:lnTo>
                    <a:lnTo>
                      <a:pt x="719" y="132"/>
                    </a:lnTo>
                    <a:lnTo>
                      <a:pt x="810" y="7"/>
                    </a:lnTo>
                    <a:lnTo>
                      <a:pt x="837" y="0"/>
                    </a:lnTo>
                    <a:lnTo>
                      <a:pt x="837" y="41"/>
                    </a:lnTo>
                    <a:lnTo>
                      <a:pt x="1019" y="41"/>
                    </a:lnTo>
                    <a:lnTo>
                      <a:pt x="1061" y="411"/>
                    </a:lnTo>
                    <a:lnTo>
                      <a:pt x="1214" y="431"/>
                    </a:lnTo>
                    <a:lnTo>
                      <a:pt x="1284" y="537"/>
                    </a:lnTo>
                    <a:lnTo>
                      <a:pt x="1298" y="634"/>
                    </a:lnTo>
                    <a:lnTo>
                      <a:pt x="1270" y="682"/>
                    </a:lnTo>
                    <a:lnTo>
                      <a:pt x="1347" y="794"/>
                    </a:lnTo>
                    <a:lnTo>
                      <a:pt x="1326" y="865"/>
                    </a:lnTo>
                    <a:lnTo>
                      <a:pt x="1368" y="92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56" name="Freeform 324"/>
              <p:cNvSpPr>
                <a:spLocks/>
              </p:cNvSpPr>
              <p:nvPr/>
            </p:nvSpPr>
            <p:spPr bwMode="auto">
              <a:xfrm>
                <a:off x="3866" y="5710"/>
                <a:ext cx="684" cy="617"/>
              </a:xfrm>
              <a:custGeom>
                <a:avLst/>
                <a:gdLst/>
                <a:ahLst/>
                <a:cxnLst>
                  <a:cxn ang="0">
                    <a:pos x="1369" y="919"/>
                  </a:cxn>
                  <a:cxn ang="0">
                    <a:pos x="1319" y="1073"/>
                  </a:cxn>
                  <a:cxn ang="0">
                    <a:pos x="1285" y="1003"/>
                  </a:cxn>
                  <a:cxn ang="0">
                    <a:pos x="1208" y="1052"/>
                  </a:cxn>
                  <a:cxn ang="0">
                    <a:pos x="1229" y="1128"/>
                  </a:cxn>
                  <a:cxn ang="0">
                    <a:pos x="1110" y="1233"/>
                  </a:cxn>
                  <a:cxn ang="0">
                    <a:pos x="1096" y="1170"/>
                  </a:cxn>
                  <a:cxn ang="0">
                    <a:pos x="1159" y="1087"/>
                  </a:cxn>
                  <a:cxn ang="0">
                    <a:pos x="1132" y="1017"/>
                  </a:cxn>
                  <a:cxn ang="0">
                    <a:pos x="950" y="955"/>
                  </a:cxn>
                  <a:cxn ang="0">
                    <a:pos x="936" y="983"/>
                  </a:cxn>
                  <a:cxn ang="0">
                    <a:pos x="866" y="975"/>
                  </a:cxn>
                  <a:cxn ang="0">
                    <a:pos x="825" y="905"/>
                  </a:cxn>
                  <a:cxn ang="0">
                    <a:pos x="803" y="766"/>
                  </a:cxn>
                  <a:cxn ang="0">
                    <a:pos x="761" y="717"/>
                  </a:cxn>
                  <a:cxn ang="0">
                    <a:pos x="643" y="703"/>
                  </a:cxn>
                  <a:cxn ang="0">
                    <a:pos x="580" y="738"/>
                  </a:cxn>
                  <a:cxn ang="0">
                    <a:pos x="572" y="800"/>
                  </a:cxn>
                  <a:cxn ang="0">
                    <a:pos x="349" y="857"/>
                  </a:cxn>
                  <a:cxn ang="0">
                    <a:pos x="349" y="759"/>
                  </a:cxn>
                  <a:cxn ang="0">
                    <a:pos x="252" y="689"/>
                  </a:cxn>
                  <a:cxn ang="0">
                    <a:pos x="161" y="682"/>
                  </a:cxn>
                  <a:cxn ang="0">
                    <a:pos x="92" y="557"/>
                  </a:cxn>
                  <a:cxn ang="0">
                    <a:pos x="14" y="515"/>
                  </a:cxn>
                  <a:cxn ang="0">
                    <a:pos x="0" y="368"/>
                  </a:cxn>
                  <a:cxn ang="0">
                    <a:pos x="70" y="264"/>
                  </a:cxn>
                  <a:cxn ang="0">
                    <a:pos x="287" y="215"/>
                  </a:cxn>
                  <a:cxn ang="0">
                    <a:pos x="273" y="139"/>
                  </a:cxn>
                  <a:cxn ang="0">
                    <a:pos x="558" y="62"/>
                  </a:cxn>
                  <a:cxn ang="0">
                    <a:pos x="594" y="6"/>
                  </a:cxn>
                  <a:cxn ang="0">
                    <a:pos x="636" y="117"/>
                  </a:cxn>
                  <a:cxn ang="0">
                    <a:pos x="719" y="131"/>
                  </a:cxn>
                  <a:cxn ang="0">
                    <a:pos x="811" y="6"/>
                  </a:cxn>
                  <a:cxn ang="0">
                    <a:pos x="839" y="0"/>
                  </a:cxn>
                  <a:cxn ang="0">
                    <a:pos x="839" y="41"/>
                  </a:cxn>
                  <a:cxn ang="0">
                    <a:pos x="1020" y="41"/>
                  </a:cxn>
                  <a:cxn ang="0">
                    <a:pos x="1062" y="410"/>
                  </a:cxn>
                  <a:cxn ang="0">
                    <a:pos x="1215" y="432"/>
                  </a:cxn>
                  <a:cxn ang="0">
                    <a:pos x="1285" y="536"/>
                  </a:cxn>
                  <a:cxn ang="0">
                    <a:pos x="1299" y="633"/>
                  </a:cxn>
                  <a:cxn ang="0">
                    <a:pos x="1271" y="682"/>
                  </a:cxn>
                  <a:cxn ang="0">
                    <a:pos x="1347" y="794"/>
                  </a:cxn>
                  <a:cxn ang="0">
                    <a:pos x="1327" y="864"/>
                  </a:cxn>
                  <a:cxn ang="0">
                    <a:pos x="1369" y="919"/>
                  </a:cxn>
                </a:cxnLst>
                <a:rect l="0" t="0" r="r" b="b"/>
                <a:pathLst>
                  <a:path w="1369" h="1233">
                    <a:moveTo>
                      <a:pt x="1369" y="919"/>
                    </a:moveTo>
                    <a:lnTo>
                      <a:pt x="1319" y="1073"/>
                    </a:lnTo>
                    <a:lnTo>
                      <a:pt x="1285" y="1003"/>
                    </a:lnTo>
                    <a:lnTo>
                      <a:pt x="1208" y="1052"/>
                    </a:lnTo>
                    <a:lnTo>
                      <a:pt x="1229" y="1128"/>
                    </a:lnTo>
                    <a:lnTo>
                      <a:pt x="1110" y="1233"/>
                    </a:lnTo>
                    <a:lnTo>
                      <a:pt x="1096" y="1170"/>
                    </a:lnTo>
                    <a:lnTo>
                      <a:pt x="1159" y="1087"/>
                    </a:lnTo>
                    <a:lnTo>
                      <a:pt x="1132" y="1017"/>
                    </a:lnTo>
                    <a:lnTo>
                      <a:pt x="950" y="955"/>
                    </a:lnTo>
                    <a:lnTo>
                      <a:pt x="936" y="983"/>
                    </a:lnTo>
                    <a:lnTo>
                      <a:pt x="866" y="975"/>
                    </a:lnTo>
                    <a:lnTo>
                      <a:pt x="825" y="905"/>
                    </a:lnTo>
                    <a:lnTo>
                      <a:pt x="803" y="766"/>
                    </a:lnTo>
                    <a:lnTo>
                      <a:pt x="761" y="717"/>
                    </a:lnTo>
                    <a:lnTo>
                      <a:pt x="643" y="703"/>
                    </a:lnTo>
                    <a:lnTo>
                      <a:pt x="580" y="738"/>
                    </a:lnTo>
                    <a:lnTo>
                      <a:pt x="572" y="800"/>
                    </a:lnTo>
                    <a:lnTo>
                      <a:pt x="349" y="857"/>
                    </a:lnTo>
                    <a:lnTo>
                      <a:pt x="349" y="759"/>
                    </a:lnTo>
                    <a:lnTo>
                      <a:pt x="252" y="689"/>
                    </a:lnTo>
                    <a:lnTo>
                      <a:pt x="161" y="682"/>
                    </a:lnTo>
                    <a:lnTo>
                      <a:pt x="92" y="557"/>
                    </a:lnTo>
                    <a:lnTo>
                      <a:pt x="14" y="515"/>
                    </a:lnTo>
                    <a:lnTo>
                      <a:pt x="0" y="368"/>
                    </a:lnTo>
                    <a:lnTo>
                      <a:pt x="70" y="264"/>
                    </a:lnTo>
                    <a:lnTo>
                      <a:pt x="287" y="215"/>
                    </a:lnTo>
                    <a:lnTo>
                      <a:pt x="273" y="139"/>
                    </a:lnTo>
                    <a:lnTo>
                      <a:pt x="558" y="62"/>
                    </a:lnTo>
                    <a:lnTo>
                      <a:pt x="594" y="6"/>
                    </a:lnTo>
                    <a:lnTo>
                      <a:pt x="636" y="117"/>
                    </a:lnTo>
                    <a:lnTo>
                      <a:pt x="719" y="131"/>
                    </a:lnTo>
                    <a:lnTo>
                      <a:pt x="811" y="6"/>
                    </a:lnTo>
                    <a:lnTo>
                      <a:pt x="839" y="0"/>
                    </a:lnTo>
                    <a:lnTo>
                      <a:pt x="839" y="41"/>
                    </a:lnTo>
                    <a:lnTo>
                      <a:pt x="1020" y="41"/>
                    </a:lnTo>
                    <a:lnTo>
                      <a:pt x="1062" y="410"/>
                    </a:lnTo>
                    <a:lnTo>
                      <a:pt x="1215" y="432"/>
                    </a:lnTo>
                    <a:lnTo>
                      <a:pt x="1285" y="536"/>
                    </a:lnTo>
                    <a:lnTo>
                      <a:pt x="1299" y="633"/>
                    </a:lnTo>
                    <a:lnTo>
                      <a:pt x="1271" y="682"/>
                    </a:lnTo>
                    <a:lnTo>
                      <a:pt x="1347" y="794"/>
                    </a:lnTo>
                    <a:lnTo>
                      <a:pt x="1327" y="864"/>
                    </a:lnTo>
                    <a:lnTo>
                      <a:pt x="1369" y="919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57" name="Freeform 325"/>
              <p:cNvSpPr>
                <a:spLocks/>
              </p:cNvSpPr>
              <p:nvPr/>
            </p:nvSpPr>
            <p:spPr bwMode="auto">
              <a:xfrm>
                <a:off x="3252" y="3413"/>
                <a:ext cx="443" cy="630"/>
              </a:xfrm>
              <a:custGeom>
                <a:avLst/>
                <a:gdLst/>
                <a:ahLst/>
                <a:cxnLst>
                  <a:cxn ang="0">
                    <a:pos x="572" y="837"/>
                  </a:cxn>
                  <a:cxn ang="0">
                    <a:pos x="537" y="893"/>
                  </a:cxn>
                  <a:cxn ang="0">
                    <a:pos x="488" y="858"/>
                  </a:cxn>
                  <a:cxn ang="0">
                    <a:pos x="376" y="941"/>
                  </a:cxn>
                  <a:cxn ang="0">
                    <a:pos x="426" y="997"/>
                  </a:cxn>
                  <a:cxn ang="0">
                    <a:pos x="349" y="1074"/>
                  </a:cxn>
                  <a:cxn ang="0">
                    <a:pos x="272" y="1150"/>
                  </a:cxn>
                  <a:cxn ang="0">
                    <a:pos x="203" y="1136"/>
                  </a:cxn>
                  <a:cxn ang="0">
                    <a:pos x="189" y="1262"/>
                  </a:cxn>
                  <a:cxn ang="0">
                    <a:pos x="91" y="1248"/>
                  </a:cxn>
                  <a:cxn ang="0">
                    <a:pos x="111" y="1158"/>
                  </a:cxn>
                  <a:cxn ang="0">
                    <a:pos x="0" y="1130"/>
                  </a:cxn>
                  <a:cxn ang="0">
                    <a:pos x="14" y="1095"/>
                  </a:cxn>
                  <a:cxn ang="0">
                    <a:pos x="279" y="837"/>
                  </a:cxn>
                  <a:cxn ang="0">
                    <a:pos x="321" y="837"/>
                  </a:cxn>
                  <a:cxn ang="0">
                    <a:pos x="342" y="823"/>
                  </a:cxn>
                  <a:cxn ang="0">
                    <a:pos x="390" y="746"/>
                  </a:cxn>
                  <a:cxn ang="0">
                    <a:pos x="412" y="655"/>
                  </a:cxn>
                  <a:cxn ang="0">
                    <a:pos x="412" y="530"/>
                  </a:cxn>
                  <a:cxn ang="0">
                    <a:pos x="440" y="488"/>
                  </a:cxn>
                  <a:cxn ang="0">
                    <a:pos x="363" y="418"/>
                  </a:cxn>
                  <a:cxn ang="0">
                    <a:pos x="398" y="362"/>
                  </a:cxn>
                  <a:cxn ang="0">
                    <a:pos x="418" y="314"/>
                  </a:cxn>
                  <a:cxn ang="0">
                    <a:pos x="474" y="293"/>
                  </a:cxn>
                  <a:cxn ang="0">
                    <a:pos x="523" y="217"/>
                  </a:cxn>
                  <a:cxn ang="0">
                    <a:pos x="537" y="147"/>
                  </a:cxn>
                  <a:cxn ang="0">
                    <a:pos x="468" y="70"/>
                  </a:cxn>
                  <a:cxn ang="0">
                    <a:pos x="496" y="14"/>
                  </a:cxn>
                  <a:cxn ang="0">
                    <a:pos x="523" y="0"/>
                  </a:cxn>
                  <a:cxn ang="0">
                    <a:pos x="593" y="22"/>
                  </a:cxn>
                  <a:cxn ang="0">
                    <a:pos x="649" y="0"/>
                  </a:cxn>
                  <a:cxn ang="0">
                    <a:pos x="691" y="98"/>
                  </a:cxn>
                  <a:cxn ang="0">
                    <a:pos x="711" y="231"/>
                  </a:cxn>
                  <a:cxn ang="0">
                    <a:pos x="816" y="209"/>
                  </a:cxn>
                  <a:cxn ang="0">
                    <a:pos x="851" y="265"/>
                  </a:cxn>
                  <a:cxn ang="0">
                    <a:pos x="886" y="523"/>
                  </a:cxn>
                  <a:cxn ang="0">
                    <a:pos x="809" y="551"/>
                  </a:cxn>
                  <a:cxn ang="0">
                    <a:pos x="719" y="621"/>
                  </a:cxn>
                  <a:cxn ang="0">
                    <a:pos x="719" y="746"/>
                  </a:cxn>
                  <a:cxn ang="0">
                    <a:pos x="572" y="837"/>
                  </a:cxn>
                </a:cxnLst>
                <a:rect l="0" t="0" r="r" b="b"/>
                <a:pathLst>
                  <a:path w="886" h="1262">
                    <a:moveTo>
                      <a:pt x="572" y="837"/>
                    </a:moveTo>
                    <a:lnTo>
                      <a:pt x="537" y="893"/>
                    </a:lnTo>
                    <a:lnTo>
                      <a:pt x="488" y="858"/>
                    </a:lnTo>
                    <a:lnTo>
                      <a:pt x="376" y="941"/>
                    </a:lnTo>
                    <a:lnTo>
                      <a:pt x="426" y="997"/>
                    </a:lnTo>
                    <a:lnTo>
                      <a:pt x="349" y="1074"/>
                    </a:lnTo>
                    <a:lnTo>
                      <a:pt x="272" y="1150"/>
                    </a:lnTo>
                    <a:lnTo>
                      <a:pt x="203" y="1136"/>
                    </a:lnTo>
                    <a:lnTo>
                      <a:pt x="189" y="1262"/>
                    </a:lnTo>
                    <a:lnTo>
                      <a:pt x="91" y="1248"/>
                    </a:lnTo>
                    <a:lnTo>
                      <a:pt x="111" y="1158"/>
                    </a:lnTo>
                    <a:lnTo>
                      <a:pt x="0" y="1130"/>
                    </a:lnTo>
                    <a:lnTo>
                      <a:pt x="14" y="1095"/>
                    </a:lnTo>
                    <a:lnTo>
                      <a:pt x="279" y="837"/>
                    </a:lnTo>
                    <a:lnTo>
                      <a:pt x="321" y="837"/>
                    </a:lnTo>
                    <a:lnTo>
                      <a:pt x="342" y="823"/>
                    </a:lnTo>
                    <a:lnTo>
                      <a:pt x="390" y="746"/>
                    </a:lnTo>
                    <a:lnTo>
                      <a:pt x="412" y="655"/>
                    </a:lnTo>
                    <a:lnTo>
                      <a:pt x="412" y="530"/>
                    </a:lnTo>
                    <a:lnTo>
                      <a:pt x="440" y="488"/>
                    </a:lnTo>
                    <a:lnTo>
                      <a:pt x="363" y="418"/>
                    </a:lnTo>
                    <a:lnTo>
                      <a:pt x="398" y="362"/>
                    </a:lnTo>
                    <a:lnTo>
                      <a:pt x="418" y="314"/>
                    </a:lnTo>
                    <a:lnTo>
                      <a:pt x="474" y="293"/>
                    </a:lnTo>
                    <a:lnTo>
                      <a:pt x="523" y="217"/>
                    </a:lnTo>
                    <a:lnTo>
                      <a:pt x="537" y="147"/>
                    </a:lnTo>
                    <a:lnTo>
                      <a:pt x="468" y="70"/>
                    </a:lnTo>
                    <a:lnTo>
                      <a:pt x="496" y="14"/>
                    </a:lnTo>
                    <a:lnTo>
                      <a:pt x="523" y="0"/>
                    </a:lnTo>
                    <a:lnTo>
                      <a:pt x="593" y="22"/>
                    </a:lnTo>
                    <a:lnTo>
                      <a:pt x="649" y="0"/>
                    </a:lnTo>
                    <a:lnTo>
                      <a:pt x="691" y="98"/>
                    </a:lnTo>
                    <a:lnTo>
                      <a:pt x="711" y="231"/>
                    </a:lnTo>
                    <a:lnTo>
                      <a:pt x="816" y="209"/>
                    </a:lnTo>
                    <a:lnTo>
                      <a:pt x="851" y="265"/>
                    </a:lnTo>
                    <a:lnTo>
                      <a:pt x="886" y="523"/>
                    </a:lnTo>
                    <a:lnTo>
                      <a:pt x="809" y="551"/>
                    </a:lnTo>
                    <a:lnTo>
                      <a:pt x="719" y="621"/>
                    </a:lnTo>
                    <a:lnTo>
                      <a:pt x="719" y="746"/>
                    </a:lnTo>
                    <a:lnTo>
                      <a:pt x="572" y="837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58" name="Freeform 326"/>
              <p:cNvSpPr>
                <a:spLocks/>
              </p:cNvSpPr>
              <p:nvPr/>
            </p:nvSpPr>
            <p:spPr bwMode="auto">
              <a:xfrm>
                <a:off x="3252" y="3413"/>
                <a:ext cx="443" cy="631"/>
              </a:xfrm>
              <a:custGeom>
                <a:avLst/>
                <a:gdLst/>
                <a:ahLst/>
                <a:cxnLst>
                  <a:cxn ang="0">
                    <a:pos x="572" y="836"/>
                  </a:cxn>
                  <a:cxn ang="0">
                    <a:pos x="536" y="892"/>
                  </a:cxn>
                  <a:cxn ang="0">
                    <a:pos x="488" y="858"/>
                  </a:cxn>
                  <a:cxn ang="0">
                    <a:pos x="377" y="941"/>
                  </a:cxn>
                  <a:cxn ang="0">
                    <a:pos x="425" y="997"/>
                  </a:cxn>
                  <a:cxn ang="0">
                    <a:pos x="349" y="1073"/>
                  </a:cxn>
                  <a:cxn ang="0">
                    <a:pos x="271" y="1150"/>
                  </a:cxn>
                  <a:cxn ang="0">
                    <a:pos x="202" y="1136"/>
                  </a:cxn>
                  <a:cxn ang="0">
                    <a:pos x="188" y="1262"/>
                  </a:cxn>
                  <a:cxn ang="0">
                    <a:pos x="90" y="1248"/>
                  </a:cxn>
                  <a:cxn ang="0">
                    <a:pos x="112" y="1157"/>
                  </a:cxn>
                  <a:cxn ang="0">
                    <a:pos x="0" y="1129"/>
                  </a:cxn>
                  <a:cxn ang="0">
                    <a:pos x="14" y="1095"/>
                  </a:cxn>
                  <a:cxn ang="0">
                    <a:pos x="279" y="836"/>
                  </a:cxn>
                  <a:cxn ang="0">
                    <a:pos x="321" y="836"/>
                  </a:cxn>
                  <a:cxn ang="0">
                    <a:pos x="341" y="822"/>
                  </a:cxn>
                  <a:cxn ang="0">
                    <a:pos x="391" y="745"/>
                  </a:cxn>
                  <a:cxn ang="0">
                    <a:pos x="411" y="655"/>
                  </a:cxn>
                  <a:cxn ang="0">
                    <a:pos x="411" y="530"/>
                  </a:cxn>
                  <a:cxn ang="0">
                    <a:pos x="439" y="488"/>
                  </a:cxn>
                  <a:cxn ang="0">
                    <a:pos x="363" y="418"/>
                  </a:cxn>
                  <a:cxn ang="0">
                    <a:pos x="397" y="363"/>
                  </a:cxn>
                  <a:cxn ang="0">
                    <a:pos x="418" y="313"/>
                  </a:cxn>
                  <a:cxn ang="0">
                    <a:pos x="474" y="293"/>
                  </a:cxn>
                  <a:cxn ang="0">
                    <a:pos x="522" y="216"/>
                  </a:cxn>
                  <a:cxn ang="0">
                    <a:pos x="536" y="146"/>
                  </a:cxn>
                  <a:cxn ang="0">
                    <a:pos x="467" y="70"/>
                  </a:cxn>
                  <a:cxn ang="0">
                    <a:pos x="495" y="14"/>
                  </a:cxn>
                  <a:cxn ang="0">
                    <a:pos x="522" y="0"/>
                  </a:cxn>
                  <a:cxn ang="0">
                    <a:pos x="592" y="21"/>
                  </a:cxn>
                  <a:cxn ang="0">
                    <a:pos x="648" y="0"/>
                  </a:cxn>
                  <a:cxn ang="0">
                    <a:pos x="690" y="98"/>
                  </a:cxn>
                  <a:cxn ang="0">
                    <a:pos x="711" y="230"/>
                  </a:cxn>
                  <a:cxn ang="0">
                    <a:pos x="815" y="209"/>
                  </a:cxn>
                  <a:cxn ang="0">
                    <a:pos x="851" y="265"/>
                  </a:cxn>
                  <a:cxn ang="0">
                    <a:pos x="885" y="522"/>
                  </a:cxn>
                  <a:cxn ang="0">
                    <a:pos x="809" y="550"/>
                  </a:cxn>
                  <a:cxn ang="0">
                    <a:pos x="718" y="620"/>
                  </a:cxn>
                  <a:cxn ang="0">
                    <a:pos x="718" y="745"/>
                  </a:cxn>
                  <a:cxn ang="0">
                    <a:pos x="572" y="836"/>
                  </a:cxn>
                </a:cxnLst>
                <a:rect l="0" t="0" r="r" b="b"/>
                <a:pathLst>
                  <a:path w="885" h="1262">
                    <a:moveTo>
                      <a:pt x="572" y="836"/>
                    </a:moveTo>
                    <a:lnTo>
                      <a:pt x="536" y="892"/>
                    </a:lnTo>
                    <a:lnTo>
                      <a:pt x="488" y="858"/>
                    </a:lnTo>
                    <a:lnTo>
                      <a:pt x="377" y="941"/>
                    </a:lnTo>
                    <a:lnTo>
                      <a:pt x="425" y="997"/>
                    </a:lnTo>
                    <a:lnTo>
                      <a:pt x="349" y="1073"/>
                    </a:lnTo>
                    <a:lnTo>
                      <a:pt x="271" y="1150"/>
                    </a:lnTo>
                    <a:lnTo>
                      <a:pt x="202" y="1136"/>
                    </a:lnTo>
                    <a:lnTo>
                      <a:pt x="188" y="1262"/>
                    </a:lnTo>
                    <a:lnTo>
                      <a:pt x="90" y="1248"/>
                    </a:lnTo>
                    <a:lnTo>
                      <a:pt x="112" y="1157"/>
                    </a:lnTo>
                    <a:lnTo>
                      <a:pt x="0" y="1129"/>
                    </a:lnTo>
                    <a:lnTo>
                      <a:pt x="14" y="1095"/>
                    </a:lnTo>
                    <a:lnTo>
                      <a:pt x="279" y="836"/>
                    </a:lnTo>
                    <a:lnTo>
                      <a:pt x="321" y="836"/>
                    </a:lnTo>
                    <a:lnTo>
                      <a:pt x="341" y="822"/>
                    </a:lnTo>
                    <a:lnTo>
                      <a:pt x="391" y="745"/>
                    </a:lnTo>
                    <a:lnTo>
                      <a:pt x="411" y="655"/>
                    </a:lnTo>
                    <a:lnTo>
                      <a:pt x="411" y="530"/>
                    </a:lnTo>
                    <a:lnTo>
                      <a:pt x="439" y="488"/>
                    </a:lnTo>
                    <a:lnTo>
                      <a:pt x="363" y="418"/>
                    </a:lnTo>
                    <a:lnTo>
                      <a:pt x="397" y="363"/>
                    </a:lnTo>
                    <a:lnTo>
                      <a:pt x="418" y="313"/>
                    </a:lnTo>
                    <a:lnTo>
                      <a:pt x="474" y="293"/>
                    </a:lnTo>
                    <a:lnTo>
                      <a:pt x="522" y="216"/>
                    </a:lnTo>
                    <a:lnTo>
                      <a:pt x="536" y="146"/>
                    </a:lnTo>
                    <a:lnTo>
                      <a:pt x="467" y="70"/>
                    </a:lnTo>
                    <a:lnTo>
                      <a:pt x="495" y="14"/>
                    </a:lnTo>
                    <a:lnTo>
                      <a:pt x="522" y="0"/>
                    </a:lnTo>
                    <a:lnTo>
                      <a:pt x="592" y="21"/>
                    </a:lnTo>
                    <a:lnTo>
                      <a:pt x="648" y="0"/>
                    </a:lnTo>
                    <a:lnTo>
                      <a:pt x="690" y="98"/>
                    </a:lnTo>
                    <a:lnTo>
                      <a:pt x="711" y="230"/>
                    </a:lnTo>
                    <a:lnTo>
                      <a:pt x="815" y="209"/>
                    </a:lnTo>
                    <a:lnTo>
                      <a:pt x="851" y="265"/>
                    </a:lnTo>
                    <a:lnTo>
                      <a:pt x="885" y="522"/>
                    </a:lnTo>
                    <a:lnTo>
                      <a:pt x="809" y="550"/>
                    </a:lnTo>
                    <a:lnTo>
                      <a:pt x="718" y="620"/>
                    </a:lnTo>
                    <a:lnTo>
                      <a:pt x="718" y="745"/>
                    </a:lnTo>
                    <a:lnTo>
                      <a:pt x="572" y="836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59" name="Freeform 327"/>
              <p:cNvSpPr>
                <a:spLocks/>
              </p:cNvSpPr>
              <p:nvPr/>
            </p:nvSpPr>
            <p:spPr bwMode="auto">
              <a:xfrm>
                <a:off x="3133" y="2450"/>
                <a:ext cx="544" cy="576"/>
              </a:xfrm>
              <a:custGeom>
                <a:avLst/>
                <a:gdLst/>
                <a:ahLst/>
                <a:cxnLst>
                  <a:cxn ang="0">
                    <a:pos x="920" y="774"/>
                  </a:cxn>
                  <a:cxn ang="0">
                    <a:pos x="711" y="983"/>
                  </a:cxn>
                  <a:cxn ang="0">
                    <a:pos x="404" y="1150"/>
                  </a:cxn>
                  <a:cxn ang="0">
                    <a:pos x="321" y="1067"/>
                  </a:cxn>
                  <a:cxn ang="0">
                    <a:pos x="244" y="1088"/>
                  </a:cxn>
                  <a:cxn ang="0">
                    <a:pos x="181" y="1025"/>
                  </a:cxn>
                  <a:cxn ang="0">
                    <a:pos x="83" y="1004"/>
                  </a:cxn>
                  <a:cxn ang="0">
                    <a:pos x="0" y="879"/>
                  </a:cxn>
                  <a:cxn ang="0">
                    <a:pos x="187" y="739"/>
                  </a:cxn>
                  <a:cxn ang="0">
                    <a:pos x="181" y="537"/>
                  </a:cxn>
                  <a:cxn ang="0">
                    <a:pos x="307" y="334"/>
                  </a:cxn>
                  <a:cxn ang="0">
                    <a:pos x="251" y="251"/>
                  </a:cxn>
                  <a:cxn ang="0">
                    <a:pos x="293" y="153"/>
                  </a:cxn>
                  <a:cxn ang="0">
                    <a:pos x="265" y="42"/>
                  </a:cxn>
                  <a:cxn ang="0">
                    <a:pos x="558" y="14"/>
                  </a:cxn>
                  <a:cxn ang="0">
                    <a:pos x="586" y="161"/>
                  </a:cxn>
                  <a:cxn ang="0">
                    <a:pos x="691" y="49"/>
                  </a:cxn>
                  <a:cxn ang="0">
                    <a:pos x="823" y="0"/>
                  </a:cxn>
                  <a:cxn ang="0">
                    <a:pos x="948" y="7"/>
                  </a:cxn>
                  <a:cxn ang="0">
                    <a:pos x="990" y="42"/>
                  </a:cxn>
                  <a:cxn ang="0">
                    <a:pos x="1012" y="77"/>
                  </a:cxn>
                  <a:cxn ang="0">
                    <a:pos x="976" y="189"/>
                  </a:cxn>
                  <a:cxn ang="0">
                    <a:pos x="962" y="258"/>
                  </a:cxn>
                  <a:cxn ang="0">
                    <a:pos x="906" y="279"/>
                  </a:cxn>
                  <a:cxn ang="0">
                    <a:pos x="1026" y="362"/>
                  </a:cxn>
                  <a:cxn ang="0">
                    <a:pos x="998" y="376"/>
                  </a:cxn>
                  <a:cxn ang="0">
                    <a:pos x="1088" y="502"/>
                  </a:cxn>
                  <a:cxn ang="0">
                    <a:pos x="1026" y="537"/>
                  </a:cxn>
                  <a:cxn ang="0">
                    <a:pos x="1074" y="648"/>
                  </a:cxn>
                  <a:cxn ang="0">
                    <a:pos x="1018" y="697"/>
                  </a:cxn>
                  <a:cxn ang="0">
                    <a:pos x="1053" y="752"/>
                  </a:cxn>
                  <a:cxn ang="0">
                    <a:pos x="920" y="774"/>
                  </a:cxn>
                </a:cxnLst>
                <a:rect l="0" t="0" r="r" b="b"/>
                <a:pathLst>
                  <a:path w="1088" h="1150">
                    <a:moveTo>
                      <a:pt x="920" y="774"/>
                    </a:moveTo>
                    <a:lnTo>
                      <a:pt x="711" y="983"/>
                    </a:lnTo>
                    <a:lnTo>
                      <a:pt x="404" y="1150"/>
                    </a:lnTo>
                    <a:lnTo>
                      <a:pt x="321" y="1067"/>
                    </a:lnTo>
                    <a:lnTo>
                      <a:pt x="244" y="1088"/>
                    </a:lnTo>
                    <a:lnTo>
                      <a:pt x="181" y="1025"/>
                    </a:lnTo>
                    <a:lnTo>
                      <a:pt x="83" y="1004"/>
                    </a:lnTo>
                    <a:lnTo>
                      <a:pt x="0" y="879"/>
                    </a:lnTo>
                    <a:lnTo>
                      <a:pt x="187" y="739"/>
                    </a:lnTo>
                    <a:lnTo>
                      <a:pt x="181" y="537"/>
                    </a:lnTo>
                    <a:lnTo>
                      <a:pt x="307" y="334"/>
                    </a:lnTo>
                    <a:lnTo>
                      <a:pt x="251" y="251"/>
                    </a:lnTo>
                    <a:lnTo>
                      <a:pt x="293" y="153"/>
                    </a:lnTo>
                    <a:lnTo>
                      <a:pt x="265" y="42"/>
                    </a:lnTo>
                    <a:lnTo>
                      <a:pt x="558" y="14"/>
                    </a:lnTo>
                    <a:lnTo>
                      <a:pt x="586" y="161"/>
                    </a:lnTo>
                    <a:lnTo>
                      <a:pt x="691" y="49"/>
                    </a:lnTo>
                    <a:lnTo>
                      <a:pt x="823" y="0"/>
                    </a:lnTo>
                    <a:lnTo>
                      <a:pt x="948" y="7"/>
                    </a:lnTo>
                    <a:lnTo>
                      <a:pt x="990" y="42"/>
                    </a:lnTo>
                    <a:lnTo>
                      <a:pt x="1012" y="77"/>
                    </a:lnTo>
                    <a:lnTo>
                      <a:pt x="976" y="189"/>
                    </a:lnTo>
                    <a:lnTo>
                      <a:pt x="962" y="258"/>
                    </a:lnTo>
                    <a:lnTo>
                      <a:pt x="906" y="279"/>
                    </a:lnTo>
                    <a:lnTo>
                      <a:pt x="1026" y="362"/>
                    </a:lnTo>
                    <a:lnTo>
                      <a:pt x="998" y="376"/>
                    </a:lnTo>
                    <a:lnTo>
                      <a:pt x="1088" y="502"/>
                    </a:lnTo>
                    <a:lnTo>
                      <a:pt x="1026" y="537"/>
                    </a:lnTo>
                    <a:lnTo>
                      <a:pt x="1074" y="648"/>
                    </a:lnTo>
                    <a:lnTo>
                      <a:pt x="1018" y="697"/>
                    </a:lnTo>
                    <a:lnTo>
                      <a:pt x="1053" y="752"/>
                    </a:lnTo>
                    <a:lnTo>
                      <a:pt x="920" y="774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60" name="Freeform 328"/>
              <p:cNvSpPr>
                <a:spLocks/>
              </p:cNvSpPr>
              <p:nvPr/>
            </p:nvSpPr>
            <p:spPr bwMode="auto">
              <a:xfrm>
                <a:off x="3133" y="2451"/>
                <a:ext cx="545" cy="575"/>
              </a:xfrm>
              <a:custGeom>
                <a:avLst/>
                <a:gdLst/>
                <a:ahLst/>
                <a:cxnLst>
                  <a:cxn ang="0">
                    <a:pos x="921" y="773"/>
                  </a:cxn>
                  <a:cxn ang="0">
                    <a:pos x="712" y="983"/>
                  </a:cxn>
                  <a:cxn ang="0">
                    <a:pos x="405" y="1150"/>
                  </a:cxn>
                  <a:cxn ang="0">
                    <a:pos x="322" y="1067"/>
                  </a:cxn>
                  <a:cxn ang="0">
                    <a:pos x="244" y="1087"/>
                  </a:cxn>
                  <a:cxn ang="0">
                    <a:pos x="181" y="1025"/>
                  </a:cxn>
                  <a:cxn ang="0">
                    <a:pos x="83" y="1003"/>
                  </a:cxn>
                  <a:cxn ang="0">
                    <a:pos x="0" y="878"/>
                  </a:cxn>
                  <a:cxn ang="0">
                    <a:pos x="189" y="739"/>
                  </a:cxn>
                  <a:cxn ang="0">
                    <a:pos x="181" y="536"/>
                  </a:cxn>
                  <a:cxn ang="0">
                    <a:pos x="308" y="334"/>
                  </a:cxn>
                  <a:cxn ang="0">
                    <a:pos x="252" y="251"/>
                  </a:cxn>
                  <a:cxn ang="0">
                    <a:pos x="294" y="153"/>
                  </a:cxn>
                  <a:cxn ang="0">
                    <a:pos x="266" y="42"/>
                  </a:cxn>
                  <a:cxn ang="0">
                    <a:pos x="559" y="14"/>
                  </a:cxn>
                  <a:cxn ang="0">
                    <a:pos x="587" y="160"/>
                  </a:cxn>
                  <a:cxn ang="0">
                    <a:pos x="691" y="48"/>
                  </a:cxn>
                  <a:cxn ang="0">
                    <a:pos x="824" y="0"/>
                  </a:cxn>
                  <a:cxn ang="0">
                    <a:pos x="949" y="6"/>
                  </a:cxn>
                  <a:cxn ang="0">
                    <a:pos x="991" y="42"/>
                  </a:cxn>
                  <a:cxn ang="0">
                    <a:pos x="1012" y="76"/>
                  </a:cxn>
                  <a:cxn ang="0">
                    <a:pos x="977" y="188"/>
                  </a:cxn>
                  <a:cxn ang="0">
                    <a:pos x="963" y="257"/>
                  </a:cxn>
                  <a:cxn ang="0">
                    <a:pos x="908" y="279"/>
                  </a:cxn>
                  <a:cxn ang="0">
                    <a:pos x="1026" y="362"/>
                  </a:cxn>
                  <a:cxn ang="0">
                    <a:pos x="998" y="376"/>
                  </a:cxn>
                  <a:cxn ang="0">
                    <a:pos x="1089" y="502"/>
                  </a:cxn>
                  <a:cxn ang="0">
                    <a:pos x="1026" y="536"/>
                  </a:cxn>
                  <a:cxn ang="0">
                    <a:pos x="1075" y="647"/>
                  </a:cxn>
                  <a:cxn ang="0">
                    <a:pos x="1019" y="697"/>
                  </a:cxn>
                  <a:cxn ang="0">
                    <a:pos x="1053" y="753"/>
                  </a:cxn>
                  <a:cxn ang="0">
                    <a:pos x="921" y="773"/>
                  </a:cxn>
                </a:cxnLst>
                <a:rect l="0" t="0" r="r" b="b"/>
                <a:pathLst>
                  <a:path w="1089" h="1150">
                    <a:moveTo>
                      <a:pt x="921" y="773"/>
                    </a:moveTo>
                    <a:lnTo>
                      <a:pt x="712" y="983"/>
                    </a:lnTo>
                    <a:lnTo>
                      <a:pt x="405" y="1150"/>
                    </a:lnTo>
                    <a:lnTo>
                      <a:pt x="322" y="1067"/>
                    </a:lnTo>
                    <a:lnTo>
                      <a:pt x="244" y="1087"/>
                    </a:lnTo>
                    <a:lnTo>
                      <a:pt x="181" y="1025"/>
                    </a:lnTo>
                    <a:lnTo>
                      <a:pt x="83" y="1003"/>
                    </a:lnTo>
                    <a:lnTo>
                      <a:pt x="0" y="878"/>
                    </a:lnTo>
                    <a:lnTo>
                      <a:pt x="189" y="739"/>
                    </a:lnTo>
                    <a:lnTo>
                      <a:pt x="181" y="536"/>
                    </a:lnTo>
                    <a:lnTo>
                      <a:pt x="308" y="334"/>
                    </a:lnTo>
                    <a:lnTo>
                      <a:pt x="252" y="251"/>
                    </a:lnTo>
                    <a:lnTo>
                      <a:pt x="294" y="153"/>
                    </a:lnTo>
                    <a:lnTo>
                      <a:pt x="266" y="42"/>
                    </a:lnTo>
                    <a:lnTo>
                      <a:pt x="559" y="14"/>
                    </a:lnTo>
                    <a:lnTo>
                      <a:pt x="587" y="160"/>
                    </a:lnTo>
                    <a:lnTo>
                      <a:pt x="691" y="48"/>
                    </a:lnTo>
                    <a:lnTo>
                      <a:pt x="824" y="0"/>
                    </a:lnTo>
                    <a:lnTo>
                      <a:pt x="949" y="6"/>
                    </a:lnTo>
                    <a:lnTo>
                      <a:pt x="991" y="42"/>
                    </a:lnTo>
                    <a:lnTo>
                      <a:pt x="1012" y="76"/>
                    </a:lnTo>
                    <a:lnTo>
                      <a:pt x="977" y="188"/>
                    </a:lnTo>
                    <a:lnTo>
                      <a:pt x="963" y="257"/>
                    </a:lnTo>
                    <a:lnTo>
                      <a:pt x="908" y="279"/>
                    </a:lnTo>
                    <a:lnTo>
                      <a:pt x="1026" y="362"/>
                    </a:lnTo>
                    <a:lnTo>
                      <a:pt x="998" y="376"/>
                    </a:lnTo>
                    <a:lnTo>
                      <a:pt x="1089" y="502"/>
                    </a:lnTo>
                    <a:lnTo>
                      <a:pt x="1026" y="536"/>
                    </a:lnTo>
                    <a:lnTo>
                      <a:pt x="1075" y="647"/>
                    </a:lnTo>
                    <a:lnTo>
                      <a:pt x="1019" y="697"/>
                    </a:lnTo>
                    <a:lnTo>
                      <a:pt x="1053" y="753"/>
                    </a:lnTo>
                    <a:lnTo>
                      <a:pt x="921" y="773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61" name="Freeform 329"/>
              <p:cNvSpPr>
                <a:spLocks/>
              </p:cNvSpPr>
              <p:nvPr/>
            </p:nvSpPr>
            <p:spPr bwMode="auto">
              <a:xfrm>
                <a:off x="2366" y="3015"/>
                <a:ext cx="422" cy="265"/>
              </a:xfrm>
              <a:custGeom>
                <a:avLst/>
                <a:gdLst/>
                <a:ahLst/>
                <a:cxnLst>
                  <a:cxn ang="0">
                    <a:pos x="391" y="0"/>
                  </a:cxn>
                  <a:cxn ang="0">
                    <a:pos x="516" y="118"/>
                  </a:cxn>
                  <a:cxn ang="0">
                    <a:pos x="726" y="201"/>
                  </a:cxn>
                  <a:cxn ang="0">
                    <a:pos x="726" y="237"/>
                  </a:cxn>
                  <a:cxn ang="0">
                    <a:pos x="845" y="306"/>
                  </a:cxn>
                  <a:cxn ang="0">
                    <a:pos x="775" y="446"/>
                  </a:cxn>
                  <a:cxn ang="0">
                    <a:pos x="838" y="508"/>
                  </a:cxn>
                  <a:cxn ang="0">
                    <a:pos x="817" y="529"/>
                  </a:cxn>
                  <a:cxn ang="0">
                    <a:pos x="552" y="243"/>
                  </a:cxn>
                  <a:cxn ang="0">
                    <a:pos x="175" y="243"/>
                  </a:cxn>
                  <a:cxn ang="0">
                    <a:pos x="140" y="160"/>
                  </a:cxn>
                  <a:cxn ang="0">
                    <a:pos x="0" y="132"/>
                  </a:cxn>
                  <a:cxn ang="0">
                    <a:pos x="0" y="90"/>
                  </a:cxn>
                  <a:cxn ang="0">
                    <a:pos x="273" y="69"/>
                  </a:cxn>
                  <a:cxn ang="0">
                    <a:pos x="391" y="0"/>
                  </a:cxn>
                </a:cxnLst>
                <a:rect l="0" t="0" r="r" b="b"/>
                <a:pathLst>
                  <a:path w="845" h="529">
                    <a:moveTo>
                      <a:pt x="391" y="0"/>
                    </a:moveTo>
                    <a:lnTo>
                      <a:pt x="516" y="118"/>
                    </a:lnTo>
                    <a:lnTo>
                      <a:pt x="726" y="201"/>
                    </a:lnTo>
                    <a:lnTo>
                      <a:pt x="726" y="237"/>
                    </a:lnTo>
                    <a:lnTo>
                      <a:pt x="845" y="306"/>
                    </a:lnTo>
                    <a:lnTo>
                      <a:pt x="775" y="446"/>
                    </a:lnTo>
                    <a:lnTo>
                      <a:pt x="838" y="508"/>
                    </a:lnTo>
                    <a:lnTo>
                      <a:pt x="817" y="529"/>
                    </a:lnTo>
                    <a:lnTo>
                      <a:pt x="552" y="243"/>
                    </a:lnTo>
                    <a:lnTo>
                      <a:pt x="175" y="243"/>
                    </a:lnTo>
                    <a:lnTo>
                      <a:pt x="140" y="160"/>
                    </a:lnTo>
                    <a:lnTo>
                      <a:pt x="0" y="132"/>
                    </a:lnTo>
                    <a:lnTo>
                      <a:pt x="0" y="90"/>
                    </a:lnTo>
                    <a:lnTo>
                      <a:pt x="273" y="69"/>
                    </a:lnTo>
                    <a:lnTo>
                      <a:pt x="391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62" name="Freeform 330"/>
              <p:cNvSpPr>
                <a:spLocks/>
              </p:cNvSpPr>
              <p:nvPr/>
            </p:nvSpPr>
            <p:spPr bwMode="auto">
              <a:xfrm>
                <a:off x="2366" y="3015"/>
                <a:ext cx="422" cy="265"/>
              </a:xfrm>
              <a:custGeom>
                <a:avLst/>
                <a:gdLst/>
                <a:ahLst/>
                <a:cxnLst>
                  <a:cxn ang="0">
                    <a:pos x="391" y="0"/>
                  </a:cxn>
                  <a:cxn ang="0">
                    <a:pos x="516" y="119"/>
                  </a:cxn>
                  <a:cxn ang="0">
                    <a:pos x="726" y="202"/>
                  </a:cxn>
                  <a:cxn ang="0">
                    <a:pos x="726" y="237"/>
                  </a:cxn>
                  <a:cxn ang="0">
                    <a:pos x="845" y="306"/>
                  </a:cxn>
                  <a:cxn ang="0">
                    <a:pos x="774" y="446"/>
                  </a:cxn>
                  <a:cxn ang="0">
                    <a:pos x="837" y="509"/>
                  </a:cxn>
                  <a:cxn ang="0">
                    <a:pos x="816" y="529"/>
                  </a:cxn>
                  <a:cxn ang="0">
                    <a:pos x="551" y="244"/>
                  </a:cxn>
                  <a:cxn ang="0">
                    <a:pos x="174" y="244"/>
                  </a:cxn>
                  <a:cxn ang="0">
                    <a:pos x="140" y="161"/>
                  </a:cxn>
                  <a:cxn ang="0">
                    <a:pos x="0" y="133"/>
                  </a:cxn>
                  <a:cxn ang="0">
                    <a:pos x="0" y="91"/>
                  </a:cxn>
                  <a:cxn ang="0">
                    <a:pos x="272" y="69"/>
                  </a:cxn>
                  <a:cxn ang="0">
                    <a:pos x="391" y="0"/>
                  </a:cxn>
                </a:cxnLst>
                <a:rect l="0" t="0" r="r" b="b"/>
                <a:pathLst>
                  <a:path w="845" h="529">
                    <a:moveTo>
                      <a:pt x="391" y="0"/>
                    </a:moveTo>
                    <a:lnTo>
                      <a:pt x="516" y="119"/>
                    </a:lnTo>
                    <a:lnTo>
                      <a:pt x="726" y="202"/>
                    </a:lnTo>
                    <a:lnTo>
                      <a:pt x="726" y="237"/>
                    </a:lnTo>
                    <a:lnTo>
                      <a:pt x="845" y="306"/>
                    </a:lnTo>
                    <a:lnTo>
                      <a:pt x="774" y="446"/>
                    </a:lnTo>
                    <a:lnTo>
                      <a:pt x="837" y="509"/>
                    </a:lnTo>
                    <a:lnTo>
                      <a:pt x="816" y="529"/>
                    </a:lnTo>
                    <a:lnTo>
                      <a:pt x="551" y="244"/>
                    </a:lnTo>
                    <a:lnTo>
                      <a:pt x="174" y="244"/>
                    </a:lnTo>
                    <a:lnTo>
                      <a:pt x="140" y="161"/>
                    </a:lnTo>
                    <a:lnTo>
                      <a:pt x="0" y="133"/>
                    </a:lnTo>
                    <a:lnTo>
                      <a:pt x="0" y="91"/>
                    </a:lnTo>
                    <a:lnTo>
                      <a:pt x="272" y="69"/>
                    </a:lnTo>
                    <a:lnTo>
                      <a:pt x="391" y="0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63" name="Freeform 331"/>
              <p:cNvSpPr>
                <a:spLocks/>
              </p:cNvSpPr>
              <p:nvPr/>
            </p:nvSpPr>
            <p:spPr bwMode="auto">
              <a:xfrm>
                <a:off x="2425" y="2280"/>
                <a:ext cx="708" cy="523"/>
              </a:xfrm>
              <a:custGeom>
                <a:avLst/>
                <a:gdLst/>
                <a:ahLst/>
                <a:cxnLst>
                  <a:cxn ang="0">
                    <a:pos x="383" y="726"/>
                  </a:cxn>
                  <a:cxn ang="0">
                    <a:pos x="182" y="614"/>
                  </a:cxn>
                  <a:cxn ang="0">
                    <a:pos x="160" y="349"/>
                  </a:cxn>
                  <a:cxn ang="0">
                    <a:pos x="0" y="230"/>
                  </a:cxn>
                  <a:cxn ang="0">
                    <a:pos x="118" y="77"/>
                  </a:cxn>
                  <a:cxn ang="0">
                    <a:pos x="182" y="0"/>
                  </a:cxn>
                  <a:cxn ang="0">
                    <a:pos x="831" y="481"/>
                  </a:cxn>
                  <a:cxn ang="0">
                    <a:pos x="935" y="384"/>
                  </a:cxn>
                  <a:cxn ang="0">
                    <a:pos x="1033" y="517"/>
                  </a:cxn>
                  <a:cxn ang="0">
                    <a:pos x="1319" y="690"/>
                  </a:cxn>
                  <a:cxn ang="0">
                    <a:pos x="1353" y="662"/>
                  </a:cxn>
                  <a:cxn ang="0">
                    <a:pos x="1417" y="698"/>
                  </a:cxn>
                  <a:cxn ang="0">
                    <a:pos x="1319" y="879"/>
                  </a:cxn>
                  <a:cxn ang="0">
                    <a:pos x="1221" y="809"/>
                  </a:cxn>
                  <a:cxn ang="0">
                    <a:pos x="1116" y="1004"/>
                  </a:cxn>
                  <a:cxn ang="0">
                    <a:pos x="991" y="1046"/>
                  </a:cxn>
                  <a:cxn ang="0">
                    <a:pos x="942" y="969"/>
                  </a:cxn>
                  <a:cxn ang="0">
                    <a:pos x="893" y="955"/>
                  </a:cxn>
                  <a:cxn ang="0">
                    <a:pos x="907" y="913"/>
                  </a:cxn>
                  <a:cxn ang="0">
                    <a:pos x="823" y="893"/>
                  </a:cxn>
                  <a:cxn ang="0">
                    <a:pos x="837" y="844"/>
                  </a:cxn>
                  <a:cxn ang="0">
                    <a:pos x="761" y="823"/>
                  </a:cxn>
                  <a:cxn ang="0">
                    <a:pos x="733" y="899"/>
                  </a:cxn>
                  <a:cxn ang="0">
                    <a:pos x="648" y="885"/>
                  </a:cxn>
                  <a:cxn ang="0">
                    <a:pos x="648" y="754"/>
                  </a:cxn>
                  <a:cxn ang="0">
                    <a:pos x="475" y="607"/>
                  </a:cxn>
                  <a:cxn ang="0">
                    <a:pos x="383" y="726"/>
                  </a:cxn>
                </a:cxnLst>
                <a:rect l="0" t="0" r="r" b="b"/>
                <a:pathLst>
                  <a:path w="1417" h="1046">
                    <a:moveTo>
                      <a:pt x="383" y="726"/>
                    </a:moveTo>
                    <a:lnTo>
                      <a:pt x="182" y="614"/>
                    </a:lnTo>
                    <a:lnTo>
                      <a:pt x="160" y="349"/>
                    </a:lnTo>
                    <a:lnTo>
                      <a:pt x="0" y="230"/>
                    </a:lnTo>
                    <a:lnTo>
                      <a:pt x="118" y="77"/>
                    </a:lnTo>
                    <a:lnTo>
                      <a:pt x="182" y="0"/>
                    </a:lnTo>
                    <a:lnTo>
                      <a:pt x="831" y="481"/>
                    </a:lnTo>
                    <a:lnTo>
                      <a:pt x="935" y="384"/>
                    </a:lnTo>
                    <a:lnTo>
                      <a:pt x="1033" y="517"/>
                    </a:lnTo>
                    <a:lnTo>
                      <a:pt x="1319" y="690"/>
                    </a:lnTo>
                    <a:lnTo>
                      <a:pt x="1353" y="662"/>
                    </a:lnTo>
                    <a:lnTo>
                      <a:pt x="1417" y="698"/>
                    </a:lnTo>
                    <a:lnTo>
                      <a:pt x="1319" y="879"/>
                    </a:lnTo>
                    <a:lnTo>
                      <a:pt x="1221" y="809"/>
                    </a:lnTo>
                    <a:lnTo>
                      <a:pt x="1116" y="1004"/>
                    </a:lnTo>
                    <a:lnTo>
                      <a:pt x="991" y="1046"/>
                    </a:lnTo>
                    <a:lnTo>
                      <a:pt x="942" y="969"/>
                    </a:lnTo>
                    <a:lnTo>
                      <a:pt x="893" y="955"/>
                    </a:lnTo>
                    <a:lnTo>
                      <a:pt x="907" y="913"/>
                    </a:lnTo>
                    <a:lnTo>
                      <a:pt x="823" y="893"/>
                    </a:lnTo>
                    <a:lnTo>
                      <a:pt x="837" y="844"/>
                    </a:lnTo>
                    <a:lnTo>
                      <a:pt x="761" y="823"/>
                    </a:lnTo>
                    <a:lnTo>
                      <a:pt x="733" y="899"/>
                    </a:lnTo>
                    <a:lnTo>
                      <a:pt x="648" y="885"/>
                    </a:lnTo>
                    <a:lnTo>
                      <a:pt x="648" y="754"/>
                    </a:lnTo>
                    <a:lnTo>
                      <a:pt x="475" y="607"/>
                    </a:lnTo>
                    <a:lnTo>
                      <a:pt x="383" y="726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64" name="Freeform 332"/>
              <p:cNvSpPr>
                <a:spLocks/>
              </p:cNvSpPr>
              <p:nvPr/>
            </p:nvSpPr>
            <p:spPr bwMode="auto">
              <a:xfrm>
                <a:off x="2425" y="2280"/>
                <a:ext cx="708" cy="523"/>
              </a:xfrm>
              <a:custGeom>
                <a:avLst/>
                <a:gdLst/>
                <a:ahLst/>
                <a:cxnLst>
                  <a:cxn ang="0">
                    <a:pos x="384" y="725"/>
                  </a:cxn>
                  <a:cxn ang="0">
                    <a:pos x="182" y="613"/>
                  </a:cxn>
                  <a:cxn ang="0">
                    <a:pos x="161" y="348"/>
                  </a:cxn>
                  <a:cxn ang="0">
                    <a:pos x="0" y="229"/>
                  </a:cxn>
                  <a:cxn ang="0">
                    <a:pos x="119" y="76"/>
                  </a:cxn>
                  <a:cxn ang="0">
                    <a:pos x="182" y="0"/>
                  </a:cxn>
                  <a:cxn ang="0">
                    <a:pos x="831" y="481"/>
                  </a:cxn>
                  <a:cxn ang="0">
                    <a:pos x="936" y="384"/>
                  </a:cxn>
                  <a:cxn ang="0">
                    <a:pos x="1034" y="516"/>
                  </a:cxn>
                  <a:cxn ang="0">
                    <a:pos x="1319" y="690"/>
                  </a:cxn>
                  <a:cxn ang="0">
                    <a:pos x="1354" y="663"/>
                  </a:cxn>
                  <a:cxn ang="0">
                    <a:pos x="1417" y="697"/>
                  </a:cxn>
                  <a:cxn ang="0">
                    <a:pos x="1319" y="878"/>
                  </a:cxn>
                  <a:cxn ang="0">
                    <a:pos x="1221" y="808"/>
                  </a:cxn>
                  <a:cxn ang="0">
                    <a:pos x="1117" y="1003"/>
                  </a:cxn>
                  <a:cxn ang="0">
                    <a:pos x="992" y="1045"/>
                  </a:cxn>
                  <a:cxn ang="0">
                    <a:pos x="942" y="969"/>
                  </a:cxn>
                  <a:cxn ang="0">
                    <a:pos x="894" y="955"/>
                  </a:cxn>
                  <a:cxn ang="0">
                    <a:pos x="908" y="913"/>
                  </a:cxn>
                  <a:cxn ang="0">
                    <a:pos x="824" y="892"/>
                  </a:cxn>
                  <a:cxn ang="0">
                    <a:pos x="838" y="844"/>
                  </a:cxn>
                  <a:cxn ang="0">
                    <a:pos x="761" y="822"/>
                  </a:cxn>
                  <a:cxn ang="0">
                    <a:pos x="733" y="899"/>
                  </a:cxn>
                  <a:cxn ang="0">
                    <a:pos x="649" y="886"/>
                  </a:cxn>
                  <a:cxn ang="0">
                    <a:pos x="649" y="753"/>
                  </a:cxn>
                  <a:cxn ang="0">
                    <a:pos x="475" y="607"/>
                  </a:cxn>
                  <a:cxn ang="0">
                    <a:pos x="384" y="725"/>
                  </a:cxn>
                </a:cxnLst>
                <a:rect l="0" t="0" r="r" b="b"/>
                <a:pathLst>
                  <a:path w="1417" h="1045">
                    <a:moveTo>
                      <a:pt x="384" y="725"/>
                    </a:moveTo>
                    <a:lnTo>
                      <a:pt x="182" y="613"/>
                    </a:lnTo>
                    <a:lnTo>
                      <a:pt x="161" y="348"/>
                    </a:lnTo>
                    <a:lnTo>
                      <a:pt x="0" y="229"/>
                    </a:lnTo>
                    <a:lnTo>
                      <a:pt x="119" y="76"/>
                    </a:lnTo>
                    <a:lnTo>
                      <a:pt x="182" y="0"/>
                    </a:lnTo>
                    <a:lnTo>
                      <a:pt x="831" y="481"/>
                    </a:lnTo>
                    <a:lnTo>
                      <a:pt x="936" y="384"/>
                    </a:lnTo>
                    <a:lnTo>
                      <a:pt x="1034" y="516"/>
                    </a:lnTo>
                    <a:lnTo>
                      <a:pt x="1319" y="690"/>
                    </a:lnTo>
                    <a:lnTo>
                      <a:pt x="1354" y="663"/>
                    </a:lnTo>
                    <a:lnTo>
                      <a:pt x="1417" y="697"/>
                    </a:lnTo>
                    <a:lnTo>
                      <a:pt x="1319" y="878"/>
                    </a:lnTo>
                    <a:lnTo>
                      <a:pt x="1221" y="808"/>
                    </a:lnTo>
                    <a:lnTo>
                      <a:pt x="1117" y="1003"/>
                    </a:lnTo>
                    <a:lnTo>
                      <a:pt x="992" y="1045"/>
                    </a:lnTo>
                    <a:lnTo>
                      <a:pt x="942" y="969"/>
                    </a:lnTo>
                    <a:lnTo>
                      <a:pt x="894" y="955"/>
                    </a:lnTo>
                    <a:lnTo>
                      <a:pt x="908" y="913"/>
                    </a:lnTo>
                    <a:lnTo>
                      <a:pt x="824" y="892"/>
                    </a:lnTo>
                    <a:lnTo>
                      <a:pt x="838" y="844"/>
                    </a:lnTo>
                    <a:lnTo>
                      <a:pt x="761" y="822"/>
                    </a:lnTo>
                    <a:lnTo>
                      <a:pt x="733" y="899"/>
                    </a:lnTo>
                    <a:lnTo>
                      <a:pt x="649" y="886"/>
                    </a:lnTo>
                    <a:lnTo>
                      <a:pt x="649" y="753"/>
                    </a:lnTo>
                    <a:lnTo>
                      <a:pt x="475" y="607"/>
                    </a:lnTo>
                    <a:lnTo>
                      <a:pt x="384" y="725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65" name="Freeform 333"/>
              <p:cNvSpPr>
                <a:spLocks/>
              </p:cNvSpPr>
              <p:nvPr/>
            </p:nvSpPr>
            <p:spPr bwMode="auto">
              <a:xfrm>
                <a:off x="1661" y="2904"/>
                <a:ext cx="433" cy="300"/>
              </a:xfrm>
              <a:custGeom>
                <a:avLst/>
                <a:gdLst/>
                <a:ahLst/>
                <a:cxnLst>
                  <a:cxn ang="0">
                    <a:pos x="420" y="557"/>
                  </a:cxn>
                  <a:cxn ang="0">
                    <a:pos x="315" y="466"/>
                  </a:cxn>
                  <a:cxn ang="0">
                    <a:pos x="140" y="599"/>
                  </a:cxn>
                  <a:cxn ang="0">
                    <a:pos x="42" y="592"/>
                  </a:cxn>
                  <a:cxn ang="0">
                    <a:pos x="0" y="410"/>
                  </a:cxn>
                  <a:cxn ang="0">
                    <a:pos x="22" y="383"/>
                  </a:cxn>
                  <a:cxn ang="0">
                    <a:pos x="36" y="418"/>
                  </a:cxn>
                  <a:cxn ang="0">
                    <a:pos x="168" y="396"/>
                  </a:cxn>
                  <a:cxn ang="0">
                    <a:pos x="175" y="229"/>
                  </a:cxn>
                  <a:cxn ang="0">
                    <a:pos x="335" y="306"/>
                  </a:cxn>
                  <a:cxn ang="0">
                    <a:pos x="462" y="173"/>
                  </a:cxn>
                  <a:cxn ang="0">
                    <a:pos x="398" y="132"/>
                  </a:cxn>
                  <a:cxn ang="0">
                    <a:pos x="384" y="14"/>
                  </a:cxn>
                  <a:cxn ang="0">
                    <a:pos x="448" y="0"/>
                  </a:cxn>
                  <a:cxn ang="0">
                    <a:pos x="475" y="83"/>
                  </a:cxn>
                  <a:cxn ang="0">
                    <a:pos x="594" y="6"/>
                  </a:cxn>
                  <a:cxn ang="0">
                    <a:pos x="727" y="139"/>
                  </a:cxn>
                  <a:cxn ang="0">
                    <a:pos x="789" y="153"/>
                  </a:cxn>
                  <a:cxn ang="0">
                    <a:pos x="845" y="111"/>
                  </a:cxn>
                  <a:cxn ang="0">
                    <a:pos x="866" y="153"/>
                  </a:cxn>
                  <a:cxn ang="0">
                    <a:pos x="789" y="209"/>
                  </a:cxn>
                  <a:cxn ang="0">
                    <a:pos x="677" y="306"/>
                  </a:cxn>
                  <a:cxn ang="0">
                    <a:pos x="601" y="502"/>
                  </a:cxn>
                  <a:cxn ang="0">
                    <a:pos x="538" y="488"/>
                  </a:cxn>
                  <a:cxn ang="0">
                    <a:pos x="420" y="557"/>
                  </a:cxn>
                </a:cxnLst>
                <a:rect l="0" t="0" r="r" b="b"/>
                <a:pathLst>
                  <a:path w="866" h="599">
                    <a:moveTo>
                      <a:pt x="420" y="557"/>
                    </a:moveTo>
                    <a:lnTo>
                      <a:pt x="315" y="466"/>
                    </a:lnTo>
                    <a:lnTo>
                      <a:pt x="140" y="599"/>
                    </a:lnTo>
                    <a:lnTo>
                      <a:pt x="42" y="592"/>
                    </a:lnTo>
                    <a:lnTo>
                      <a:pt x="0" y="410"/>
                    </a:lnTo>
                    <a:lnTo>
                      <a:pt x="22" y="383"/>
                    </a:lnTo>
                    <a:lnTo>
                      <a:pt x="36" y="418"/>
                    </a:lnTo>
                    <a:lnTo>
                      <a:pt x="168" y="396"/>
                    </a:lnTo>
                    <a:lnTo>
                      <a:pt x="175" y="229"/>
                    </a:lnTo>
                    <a:lnTo>
                      <a:pt x="335" y="306"/>
                    </a:lnTo>
                    <a:lnTo>
                      <a:pt x="462" y="173"/>
                    </a:lnTo>
                    <a:lnTo>
                      <a:pt x="398" y="132"/>
                    </a:lnTo>
                    <a:lnTo>
                      <a:pt x="384" y="14"/>
                    </a:lnTo>
                    <a:lnTo>
                      <a:pt x="448" y="0"/>
                    </a:lnTo>
                    <a:lnTo>
                      <a:pt x="475" y="83"/>
                    </a:lnTo>
                    <a:lnTo>
                      <a:pt x="594" y="6"/>
                    </a:lnTo>
                    <a:lnTo>
                      <a:pt x="727" y="139"/>
                    </a:lnTo>
                    <a:lnTo>
                      <a:pt x="789" y="153"/>
                    </a:lnTo>
                    <a:lnTo>
                      <a:pt x="845" y="111"/>
                    </a:lnTo>
                    <a:lnTo>
                      <a:pt x="866" y="153"/>
                    </a:lnTo>
                    <a:lnTo>
                      <a:pt x="789" y="209"/>
                    </a:lnTo>
                    <a:lnTo>
                      <a:pt x="677" y="306"/>
                    </a:lnTo>
                    <a:lnTo>
                      <a:pt x="601" y="502"/>
                    </a:lnTo>
                    <a:lnTo>
                      <a:pt x="538" y="488"/>
                    </a:lnTo>
                    <a:lnTo>
                      <a:pt x="420" y="557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66" name="Freeform 334"/>
              <p:cNvSpPr>
                <a:spLocks/>
              </p:cNvSpPr>
              <p:nvPr/>
            </p:nvSpPr>
            <p:spPr bwMode="auto">
              <a:xfrm>
                <a:off x="1661" y="2904"/>
                <a:ext cx="433" cy="300"/>
              </a:xfrm>
              <a:custGeom>
                <a:avLst/>
                <a:gdLst/>
                <a:ahLst/>
                <a:cxnLst>
                  <a:cxn ang="0">
                    <a:pos x="419" y="557"/>
                  </a:cxn>
                  <a:cxn ang="0">
                    <a:pos x="314" y="467"/>
                  </a:cxn>
                  <a:cxn ang="0">
                    <a:pos x="140" y="599"/>
                  </a:cxn>
                  <a:cxn ang="0">
                    <a:pos x="42" y="593"/>
                  </a:cxn>
                  <a:cxn ang="0">
                    <a:pos x="0" y="411"/>
                  </a:cxn>
                  <a:cxn ang="0">
                    <a:pos x="21" y="384"/>
                  </a:cxn>
                  <a:cxn ang="0">
                    <a:pos x="35" y="418"/>
                  </a:cxn>
                  <a:cxn ang="0">
                    <a:pos x="168" y="398"/>
                  </a:cxn>
                  <a:cxn ang="0">
                    <a:pos x="174" y="230"/>
                  </a:cxn>
                  <a:cxn ang="0">
                    <a:pos x="335" y="306"/>
                  </a:cxn>
                  <a:cxn ang="0">
                    <a:pos x="461" y="175"/>
                  </a:cxn>
                  <a:cxn ang="0">
                    <a:pos x="398" y="133"/>
                  </a:cxn>
                  <a:cxn ang="0">
                    <a:pos x="384" y="14"/>
                  </a:cxn>
                  <a:cxn ang="0">
                    <a:pos x="447" y="0"/>
                  </a:cxn>
                  <a:cxn ang="0">
                    <a:pos x="474" y="83"/>
                  </a:cxn>
                  <a:cxn ang="0">
                    <a:pos x="594" y="7"/>
                  </a:cxn>
                  <a:cxn ang="0">
                    <a:pos x="726" y="139"/>
                  </a:cxn>
                  <a:cxn ang="0">
                    <a:pos x="789" y="153"/>
                  </a:cxn>
                  <a:cxn ang="0">
                    <a:pos x="845" y="111"/>
                  </a:cxn>
                  <a:cxn ang="0">
                    <a:pos x="865" y="153"/>
                  </a:cxn>
                  <a:cxn ang="0">
                    <a:pos x="789" y="209"/>
                  </a:cxn>
                  <a:cxn ang="0">
                    <a:pos x="677" y="306"/>
                  </a:cxn>
                  <a:cxn ang="0">
                    <a:pos x="600" y="502"/>
                  </a:cxn>
                  <a:cxn ang="0">
                    <a:pos x="538" y="488"/>
                  </a:cxn>
                  <a:cxn ang="0">
                    <a:pos x="419" y="557"/>
                  </a:cxn>
                </a:cxnLst>
                <a:rect l="0" t="0" r="r" b="b"/>
                <a:pathLst>
                  <a:path w="865" h="599">
                    <a:moveTo>
                      <a:pt x="419" y="557"/>
                    </a:moveTo>
                    <a:lnTo>
                      <a:pt x="314" y="467"/>
                    </a:lnTo>
                    <a:lnTo>
                      <a:pt x="140" y="599"/>
                    </a:lnTo>
                    <a:lnTo>
                      <a:pt x="42" y="593"/>
                    </a:lnTo>
                    <a:lnTo>
                      <a:pt x="0" y="411"/>
                    </a:lnTo>
                    <a:lnTo>
                      <a:pt x="21" y="384"/>
                    </a:lnTo>
                    <a:lnTo>
                      <a:pt x="35" y="418"/>
                    </a:lnTo>
                    <a:lnTo>
                      <a:pt x="168" y="398"/>
                    </a:lnTo>
                    <a:lnTo>
                      <a:pt x="174" y="230"/>
                    </a:lnTo>
                    <a:lnTo>
                      <a:pt x="335" y="306"/>
                    </a:lnTo>
                    <a:lnTo>
                      <a:pt x="461" y="175"/>
                    </a:lnTo>
                    <a:lnTo>
                      <a:pt x="398" y="133"/>
                    </a:lnTo>
                    <a:lnTo>
                      <a:pt x="384" y="14"/>
                    </a:lnTo>
                    <a:lnTo>
                      <a:pt x="447" y="0"/>
                    </a:lnTo>
                    <a:lnTo>
                      <a:pt x="474" y="83"/>
                    </a:lnTo>
                    <a:lnTo>
                      <a:pt x="594" y="7"/>
                    </a:lnTo>
                    <a:lnTo>
                      <a:pt x="726" y="139"/>
                    </a:lnTo>
                    <a:lnTo>
                      <a:pt x="789" y="153"/>
                    </a:lnTo>
                    <a:lnTo>
                      <a:pt x="845" y="111"/>
                    </a:lnTo>
                    <a:lnTo>
                      <a:pt x="865" y="153"/>
                    </a:lnTo>
                    <a:lnTo>
                      <a:pt x="789" y="209"/>
                    </a:lnTo>
                    <a:lnTo>
                      <a:pt x="677" y="306"/>
                    </a:lnTo>
                    <a:lnTo>
                      <a:pt x="600" y="502"/>
                    </a:lnTo>
                    <a:lnTo>
                      <a:pt x="538" y="488"/>
                    </a:lnTo>
                    <a:lnTo>
                      <a:pt x="419" y="557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67" name="Freeform 335"/>
              <p:cNvSpPr>
                <a:spLocks/>
              </p:cNvSpPr>
              <p:nvPr/>
            </p:nvSpPr>
            <p:spPr bwMode="auto">
              <a:xfrm>
                <a:off x="2924" y="4326"/>
                <a:ext cx="237" cy="213"/>
              </a:xfrm>
              <a:custGeom>
                <a:avLst/>
                <a:gdLst/>
                <a:ahLst/>
                <a:cxnLst>
                  <a:cxn ang="0">
                    <a:pos x="174" y="425"/>
                  </a:cxn>
                  <a:cxn ang="0">
                    <a:pos x="118" y="404"/>
                  </a:cxn>
                  <a:cxn ang="0">
                    <a:pos x="118" y="362"/>
                  </a:cxn>
                  <a:cxn ang="0">
                    <a:pos x="42" y="348"/>
                  </a:cxn>
                  <a:cxn ang="0">
                    <a:pos x="0" y="272"/>
                  </a:cxn>
                  <a:cxn ang="0">
                    <a:pos x="35" y="237"/>
                  </a:cxn>
                  <a:cxn ang="0">
                    <a:pos x="48" y="153"/>
                  </a:cxn>
                  <a:cxn ang="0">
                    <a:pos x="14" y="119"/>
                  </a:cxn>
                  <a:cxn ang="0">
                    <a:pos x="90" y="63"/>
                  </a:cxn>
                  <a:cxn ang="0">
                    <a:pos x="223" y="111"/>
                  </a:cxn>
                  <a:cxn ang="0">
                    <a:pos x="327" y="0"/>
                  </a:cxn>
                  <a:cxn ang="0">
                    <a:pos x="397" y="42"/>
                  </a:cxn>
                  <a:cxn ang="0">
                    <a:pos x="474" y="244"/>
                  </a:cxn>
                  <a:cxn ang="0">
                    <a:pos x="439" y="286"/>
                  </a:cxn>
                  <a:cxn ang="0">
                    <a:pos x="439" y="376"/>
                  </a:cxn>
                  <a:cxn ang="0">
                    <a:pos x="369" y="342"/>
                  </a:cxn>
                  <a:cxn ang="0">
                    <a:pos x="265" y="397"/>
                  </a:cxn>
                  <a:cxn ang="0">
                    <a:pos x="174" y="397"/>
                  </a:cxn>
                  <a:cxn ang="0">
                    <a:pos x="174" y="425"/>
                  </a:cxn>
                </a:cxnLst>
                <a:rect l="0" t="0" r="r" b="b"/>
                <a:pathLst>
                  <a:path w="474" h="425">
                    <a:moveTo>
                      <a:pt x="174" y="425"/>
                    </a:moveTo>
                    <a:lnTo>
                      <a:pt x="118" y="404"/>
                    </a:lnTo>
                    <a:lnTo>
                      <a:pt x="118" y="362"/>
                    </a:lnTo>
                    <a:lnTo>
                      <a:pt x="42" y="348"/>
                    </a:lnTo>
                    <a:lnTo>
                      <a:pt x="0" y="272"/>
                    </a:lnTo>
                    <a:lnTo>
                      <a:pt x="35" y="237"/>
                    </a:lnTo>
                    <a:lnTo>
                      <a:pt x="48" y="153"/>
                    </a:lnTo>
                    <a:lnTo>
                      <a:pt x="14" y="119"/>
                    </a:lnTo>
                    <a:lnTo>
                      <a:pt x="90" y="63"/>
                    </a:lnTo>
                    <a:lnTo>
                      <a:pt x="223" y="111"/>
                    </a:lnTo>
                    <a:lnTo>
                      <a:pt x="327" y="0"/>
                    </a:lnTo>
                    <a:lnTo>
                      <a:pt x="397" y="42"/>
                    </a:lnTo>
                    <a:lnTo>
                      <a:pt x="474" y="244"/>
                    </a:lnTo>
                    <a:lnTo>
                      <a:pt x="439" y="286"/>
                    </a:lnTo>
                    <a:lnTo>
                      <a:pt x="439" y="376"/>
                    </a:lnTo>
                    <a:lnTo>
                      <a:pt x="369" y="342"/>
                    </a:lnTo>
                    <a:lnTo>
                      <a:pt x="265" y="397"/>
                    </a:lnTo>
                    <a:lnTo>
                      <a:pt x="174" y="397"/>
                    </a:lnTo>
                    <a:lnTo>
                      <a:pt x="174" y="425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68" name="Freeform 336"/>
              <p:cNvSpPr>
                <a:spLocks/>
              </p:cNvSpPr>
              <p:nvPr/>
            </p:nvSpPr>
            <p:spPr bwMode="auto">
              <a:xfrm>
                <a:off x="2924" y="4326"/>
                <a:ext cx="237" cy="213"/>
              </a:xfrm>
              <a:custGeom>
                <a:avLst/>
                <a:gdLst/>
                <a:ahLst/>
                <a:cxnLst>
                  <a:cxn ang="0">
                    <a:pos x="175" y="424"/>
                  </a:cxn>
                  <a:cxn ang="0">
                    <a:pos x="119" y="404"/>
                  </a:cxn>
                  <a:cxn ang="0">
                    <a:pos x="119" y="362"/>
                  </a:cxn>
                  <a:cxn ang="0">
                    <a:pos x="42" y="348"/>
                  </a:cxn>
                  <a:cxn ang="0">
                    <a:pos x="0" y="271"/>
                  </a:cxn>
                  <a:cxn ang="0">
                    <a:pos x="36" y="237"/>
                  </a:cxn>
                  <a:cxn ang="0">
                    <a:pos x="50" y="153"/>
                  </a:cxn>
                  <a:cxn ang="0">
                    <a:pos x="14" y="118"/>
                  </a:cxn>
                  <a:cxn ang="0">
                    <a:pos x="91" y="62"/>
                  </a:cxn>
                  <a:cxn ang="0">
                    <a:pos x="223" y="111"/>
                  </a:cxn>
                  <a:cxn ang="0">
                    <a:pos x="329" y="0"/>
                  </a:cxn>
                  <a:cxn ang="0">
                    <a:pos x="398" y="42"/>
                  </a:cxn>
                  <a:cxn ang="0">
                    <a:pos x="474" y="243"/>
                  </a:cxn>
                  <a:cxn ang="0">
                    <a:pos x="440" y="285"/>
                  </a:cxn>
                  <a:cxn ang="0">
                    <a:pos x="440" y="376"/>
                  </a:cxn>
                  <a:cxn ang="0">
                    <a:pos x="370" y="341"/>
                  </a:cxn>
                  <a:cxn ang="0">
                    <a:pos x="265" y="396"/>
                  </a:cxn>
                  <a:cxn ang="0">
                    <a:pos x="175" y="396"/>
                  </a:cxn>
                  <a:cxn ang="0">
                    <a:pos x="175" y="424"/>
                  </a:cxn>
                </a:cxnLst>
                <a:rect l="0" t="0" r="r" b="b"/>
                <a:pathLst>
                  <a:path w="474" h="424">
                    <a:moveTo>
                      <a:pt x="175" y="424"/>
                    </a:moveTo>
                    <a:lnTo>
                      <a:pt x="119" y="404"/>
                    </a:lnTo>
                    <a:lnTo>
                      <a:pt x="119" y="362"/>
                    </a:lnTo>
                    <a:lnTo>
                      <a:pt x="42" y="348"/>
                    </a:lnTo>
                    <a:lnTo>
                      <a:pt x="0" y="271"/>
                    </a:lnTo>
                    <a:lnTo>
                      <a:pt x="36" y="237"/>
                    </a:lnTo>
                    <a:lnTo>
                      <a:pt x="50" y="153"/>
                    </a:lnTo>
                    <a:lnTo>
                      <a:pt x="14" y="118"/>
                    </a:lnTo>
                    <a:lnTo>
                      <a:pt x="91" y="62"/>
                    </a:lnTo>
                    <a:lnTo>
                      <a:pt x="223" y="111"/>
                    </a:lnTo>
                    <a:lnTo>
                      <a:pt x="329" y="0"/>
                    </a:lnTo>
                    <a:lnTo>
                      <a:pt x="398" y="42"/>
                    </a:lnTo>
                    <a:lnTo>
                      <a:pt x="474" y="243"/>
                    </a:lnTo>
                    <a:lnTo>
                      <a:pt x="440" y="285"/>
                    </a:lnTo>
                    <a:lnTo>
                      <a:pt x="440" y="376"/>
                    </a:lnTo>
                    <a:lnTo>
                      <a:pt x="370" y="341"/>
                    </a:lnTo>
                    <a:lnTo>
                      <a:pt x="265" y="396"/>
                    </a:lnTo>
                    <a:lnTo>
                      <a:pt x="175" y="396"/>
                    </a:lnTo>
                    <a:lnTo>
                      <a:pt x="175" y="424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69" name="Freeform 337"/>
              <p:cNvSpPr>
                <a:spLocks/>
              </p:cNvSpPr>
              <p:nvPr/>
            </p:nvSpPr>
            <p:spPr bwMode="auto">
              <a:xfrm>
                <a:off x="2686" y="3957"/>
                <a:ext cx="468" cy="285"/>
              </a:xfrm>
              <a:custGeom>
                <a:avLst/>
                <a:gdLst/>
                <a:ahLst/>
                <a:cxnLst>
                  <a:cxn ang="0">
                    <a:pos x="936" y="160"/>
                  </a:cxn>
                  <a:cxn ang="0">
                    <a:pos x="894" y="279"/>
                  </a:cxn>
                  <a:cxn ang="0">
                    <a:pos x="830" y="257"/>
                  </a:cxn>
                  <a:cxn ang="0">
                    <a:pos x="810" y="293"/>
                  </a:cxn>
                  <a:cxn ang="0">
                    <a:pos x="768" y="251"/>
                  </a:cxn>
                  <a:cxn ang="0">
                    <a:pos x="615" y="271"/>
                  </a:cxn>
                  <a:cxn ang="0">
                    <a:pos x="510" y="243"/>
                  </a:cxn>
                  <a:cxn ang="0">
                    <a:pos x="461" y="307"/>
                  </a:cxn>
                  <a:cxn ang="0">
                    <a:pos x="440" y="488"/>
                  </a:cxn>
                  <a:cxn ang="0">
                    <a:pos x="342" y="474"/>
                  </a:cxn>
                  <a:cxn ang="0">
                    <a:pos x="322" y="571"/>
                  </a:cxn>
                  <a:cxn ang="0">
                    <a:pos x="286" y="564"/>
                  </a:cxn>
                  <a:cxn ang="0">
                    <a:pos x="189" y="536"/>
                  </a:cxn>
                  <a:cxn ang="0">
                    <a:pos x="153" y="418"/>
                  </a:cxn>
                  <a:cxn ang="0">
                    <a:pos x="84" y="411"/>
                  </a:cxn>
                  <a:cxn ang="0">
                    <a:pos x="91" y="369"/>
                  </a:cxn>
                  <a:cxn ang="0">
                    <a:pos x="0" y="279"/>
                  </a:cxn>
                  <a:cxn ang="0">
                    <a:pos x="0" y="202"/>
                  </a:cxn>
                  <a:cxn ang="0">
                    <a:pos x="35" y="153"/>
                  </a:cxn>
                  <a:cxn ang="0">
                    <a:pos x="139" y="140"/>
                  </a:cxn>
                  <a:cxn ang="0">
                    <a:pos x="238" y="174"/>
                  </a:cxn>
                  <a:cxn ang="0">
                    <a:pos x="266" y="84"/>
                  </a:cxn>
                  <a:cxn ang="0">
                    <a:pos x="210" y="76"/>
                  </a:cxn>
                  <a:cxn ang="0">
                    <a:pos x="224" y="0"/>
                  </a:cxn>
                  <a:cxn ang="0">
                    <a:pos x="391" y="70"/>
                  </a:cxn>
                  <a:cxn ang="0">
                    <a:pos x="440" y="42"/>
                  </a:cxn>
                  <a:cxn ang="0">
                    <a:pos x="629" y="160"/>
                  </a:cxn>
                  <a:cxn ang="0">
                    <a:pos x="726" y="21"/>
                  </a:cxn>
                  <a:cxn ang="0">
                    <a:pos x="816" y="70"/>
                  </a:cxn>
                  <a:cxn ang="0">
                    <a:pos x="866" y="48"/>
                  </a:cxn>
                  <a:cxn ang="0">
                    <a:pos x="928" y="76"/>
                  </a:cxn>
                  <a:cxn ang="0">
                    <a:pos x="936" y="160"/>
                  </a:cxn>
                </a:cxnLst>
                <a:rect l="0" t="0" r="r" b="b"/>
                <a:pathLst>
                  <a:path w="936" h="571">
                    <a:moveTo>
                      <a:pt x="936" y="160"/>
                    </a:moveTo>
                    <a:lnTo>
                      <a:pt x="894" y="279"/>
                    </a:lnTo>
                    <a:lnTo>
                      <a:pt x="830" y="257"/>
                    </a:lnTo>
                    <a:lnTo>
                      <a:pt x="810" y="293"/>
                    </a:lnTo>
                    <a:lnTo>
                      <a:pt x="768" y="251"/>
                    </a:lnTo>
                    <a:lnTo>
                      <a:pt x="615" y="271"/>
                    </a:lnTo>
                    <a:lnTo>
                      <a:pt x="510" y="243"/>
                    </a:lnTo>
                    <a:lnTo>
                      <a:pt x="461" y="307"/>
                    </a:lnTo>
                    <a:lnTo>
                      <a:pt x="440" y="488"/>
                    </a:lnTo>
                    <a:lnTo>
                      <a:pt x="342" y="474"/>
                    </a:lnTo>
                    <a:lnTo>
                      <a:pt x="322" y="571"/>
                    </a:lnTo>
                    <a:lnTo>
                      <a:pt x="286" y="564"/>
                    </a:lnTo>
                    <a:lnTo>
                      <a:pt x="189" y="536"/>
                    </a:lnTo>
                    <a:lnTo>
                      <a:pt x="153" y="418"/>
                    </a:lnTo>
                    <a:lnTo>
                      <a:pt x="84" y="411"/>
                    </a:lnTo>
                    <a:lnTo>
                      <a:pt x="91" y="369"/>
                    </a:lnTo>
                    <a:lnTo>
                      <a:pt x="0" y="279"/>
                    </a:lnTo>
                    <a:lnTo>
                      <a:pt x="0" y="202"/>
                    </a:lnTo>
                    <a:lnTo>
                      <a:pt x="35" y="153"/>
                    </a:lnTo>
                    <a:lnTo>
                      <a:pt x="139" y="140"/>
                    </a:lnTo>
                    <a:lnTo>
                      <a:pt x="238" y="174"/>
                    </a:lnTo>
                    <a:lnTo>
                      <a:pt x="266" y="84"/>
                    </a:lnTo>
                    <a:lnTo>
                      <a:pt x="210" y="76"/>
                    </a:lnTo>
                    <a:lnTo>
                      <a:pt x="224" y="0"/>
                    </a:lnTo>
                    <a:lnTo>
                      <a:pt x="391" y="70"/>
                    </a:lnTo>
                    <a:lnTo>
                      <a:pt x="440" y="42"/>
                    </a:lnTo>
                    <a:lnTo>
                      <a:pt x="629" y="160"/>
                    </a:lnTo>
                    <a:lnTo>
                      <a:pt x="726" y="21"/>
                    </a:lnTo>
                    <a:lnTo>
                      <a:pt x="816" y="70"/>
                    </a:lnTo>
                    <a:lnTo>
                      <a:pt x="866" y="48"/>
                    </a:lnTo>
                    <a:lnTo>
                      <a:pt x="928" y="76"/>
                    </a:lnTo>
                    <a:lnTo>
                      <a:pt x="936" y="16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70" name="Freeform 338"/>
              <p:cNvSpPr>
                <a:spLocks/>
              </p:cNvSpPr>
              <p:nvPr/>
            </p:nvSpPr>
            <p:spPr bwMode="auto">
              <a:xfrm>
                <a:off x="2687" y="3957"/>
                <a:ext cx="467" cy="285"/>
              </a:xfrm>
              <a:custGeom>
                <a:avLst/>
                <a:gdLst/>
                <a:ahLst/>
                <a:cxnLst>
                  <a:cxn ang="0">
                    <a:pos x="935" y="161"/>
                  </a:cxn>
                  <a:cxn ang="0">
                    <a:pos x="893" y="279"/>
                  </a:cxn>
                  <a:cxn ang="0">
                    <a:pos x="830" y="258"/>
                  </a:cxn>
                  <a:cxn ang="0">
                    <a:pos x="809" y="293"/>
                  </a:cxn>
                  <a:cxn ang="0">
                    <a:pos x="767" y="251"/>
                  </a:cxn>
                  <a:cxn ang="0">
                    <a:pos x="614" y="272"/>
                  </a:cxn>
                  <a:cxn ang="0">
                    <a:pos x="510" y="245"/>
                  </a:cxn>
                  <a:cxn ang="0">
                    <a:pos x="460" y="307"/>
                  </a:cxn>
                  <a:cxn ang="0">
                    <a:pos x="440" y="488"/>
                  </a:cxn>
                  <a:cxn ang="0">
                    <a:pos x="342" y="474"/>
                  </a:cxn>
                  <a:cxn ang="0">
                    <a:pos x="321" y="571"/>
                  </a:cxn>
                  <a:cxn ang="0">
                    <a:pos x="286" y="565"/>
                  </a:cxn>
                  <a:cxn ang="0">
                    <a:pos x="189" y="537"/>
                  </a:cxn>
                  <a:cxn ang="0">
                    <a:pos x="153" y="418"/>
                  </a:cxn>
                  <a:cxn ang="0">
                    <a:pos x="84" y="412"/>
                  </a:cxn>
                  <a:cxn ang="0">
                    <a:pos x="90" y="370"/>
                  </a:cxn>
                  <a:cxn ang="0">
                    <a:pos x="0" y="279"/>
                  </a:cxn>
                  <a:cxn ang="0">
                    <a:pos x="0" y="203"/>
                  </a:cxn>
                  <a:cxn ang="0">
                    <a:pos x="34" y="153"/>
                  </a:cxn>
                  <a:cxn ang="0">
                    <a:pos x="139" y="140"/>
                  </a:cxn>
                  <a:cxn ang="0">
                    <a:pos x="237" y="175"/>
                  </a:cxn>
                  <a:cxn ang="0">
                    <a:pos x="265" y="84"/>
                  </a:cxn>
                  <a:cxn ang="0">
                    <a:pos x="209" y="77"/>
                  </a:cxn>
                  <a:cxn ang="0">
                    <a:pos x="223" y="0"/>
                  </a:cxn>
                  <a:cxn ang="0">
                    <a:pos x="390" y="70"/>
                  </a:cxn>
                  <a:cxn ang="0">
                    <a:pos x="440" y="42"/>
                  </a:cxn>
                  <a:cxn ang="0">
                    <a:pos x="628" y="161"/>
                  </a:cxn>
                  <a:cxn ang="0">
                    <a:pos x="725" y="22"/>
                  </a:cxn>
                  <a:cxn ang="0">
                    <a:pos x="817" y="70"/>
                  </a:cxn>
                  <a:cxn ang="0">
                    <a:pos x="865" y="49"/>
                  </a:cxn>
                  <a:cxn ang="0">
                    <a:pos x="928" y="77"/>
                  </a:cxn>
                  <a:cxn ang="0">
                    <a:pos x="935" y="161"/>
                  </a:cxn>
                </a:cxnLst>
                <a:rect l="0" t="0" r="r" b="b"/>
                <a:pathLst>
                  <a:path w="935" h="571">
                    <a:moveTo>
                      <a:pt x="935" y="161"/>
                    </a:moveTo>
                    <a:lnTo>
                      <a:pt x="893" y="279"/>
                    </a:lnTo>
                    <a:lnTo>
                      <a:pt x="830" y="258"/>
                    </a:lnTo>
                    <a:lnTo>
                      <a:pt x="809" y="293"/>
                    </a:lnTo>
                    <a:lnTo>
                      <a:pt x="767" y="251"/>
                    </a:lnTo>
                    <a:lnTo>
                      <a:pt x="614" y="272"/>
                    </a:lnTo>
                    <a:lnTo>
                      <a:pt x="510" y="245"/>
                    </a:lnTo>
                    <a:lnTo>
                      <a:pt x="460" y="307"/>
                    </a:lnTo>
                    <a:lnTo>
                      <a:pt x="440" y="488"/>
                    </a:lnTo>
                    <a:lnTo>
                      <a:pt x="342" y="474"/>
                    </a:lnTo>
                    <a:lnTo>
                      <a:pt x="321" y="571"/>
                    </a:lnTo>
                    <a:lnTo>
                      <a:pt x="286" y="565"/>
                    </a:lnTo>
                    <a:lnTo>
                      <a:pt x="189" y="537"/>
                    </a:lnTo>
                    <a:lnTo>
                      <a:pt x="153" y="418"/>
                    </a:lnTo>
                    <a:lnTo>
                      <a:pt x="84" y="412"/>
                    </a:lnTo>
                    <a:lnTo>
                      <a:pt x="90" y="370"/>
                    </a:lnTo>
                    <a:lnTo>
                      <a:pt x="0" y="279"/>
                    </a:lnTo>
                    <a:lnTo>
                      <a:pt x="0" y="203"/>
                    </a:lnTo>
                    <a:lnTo>
                      <a:pt x="34" y="153"/>
                    </a:lnTo>
                    <a:lnTo>
                      <a:pt x="139" y="140"/>
                    </a:lnTo>
                    <a:lnTo>
                      <a:pt x="237" y="175"/>
                    </a:lnTo>
                    <a:lnTo>
                      <a:pt x="265" y="84"/>
                    </a:lnTo>
                    <a:lnTo>
                      <a:pt x="209" y="77"/>
                    </a:lnTo>
                    <a:lnTo>
                      <a:pt x="223" y="0"/>
                    </a:lnTo>
                    <a:lnTo>
                      <a:pt x="390" y="70"/>
                    </a:lnTo>
                    <a:lnTo>
                      <a:pt x="440" y="42"/>
                    </a:lnTo>
                    <a:lnTo>
                      <a:pt x="628" y="161"/>
                    </a:lnTo>
                    <a:lnTo>
                      <a:pt x="725" y="22"/>
                    </a:lnTo>
                    <a:lnTo>
                      <a:pt x="817" y="70"/>
                    </a:lnTo>
                    <a:lnTo>
                      <a:pt x="865" y="49"/>
                    </a:lnTo>
                    <a:lnTo>
                      <a:pt x="928" y="77"/>
                    </a:lnTo>
                    <a:lnTo>
                      <a:pt x="935" y="161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71" name="Freeform 339"/>
              <p:cNvSpPr>
                <a:spLocks/>
              </p:cNvSpPr>
              <p:nvPr/>
            </p:nvSpPr>
            <p:spPr bwMode="auto">
              <a:xfrm>
                <a:off x="1894" y="3747"/>
                <a:ext cx="304" cy="237"/>
              </a:xfrm>
              <a:custGeom>
                <a:avLst/>
                <a:gdLst/>
                <a:ahLst/>
                <a:cxnLst>
                  <a:cxn ang="0">
                    <a:pos x="607" y="196"/>
                  </a:cxn>
                  <a:cxn ang="0">
                    <a:pos x="565" y="300"/>
                  </a:cxn>
                  <a:cxn ang="0">
                    <a:pos x="579" y="342"/>
                  </a:cxn>
                  <a:cxn ang="0">
                    <a:pos x="482" y="475"/>
                  </a:cxn>
                  <a:cxn ang="0">
                    <a:pos x="161" y="419"/>
                  </a:cxn>
                  <a:cxn ang="0">
                    <a:pos x="195" y="391"/>
                  </a:cxn>
                  <a:cxn ang="0">
                    <a:pos x="153" y="384"/>
                  </a:cxn>
                  <a:cxn ang="0">
                    <a:pos x="42" y="175"/>
                  </a:cxn>
                  <a:cxn ang="0">
                    <a:pos x="0" y="0"/>
                  </a:cxn>
                  <a:cxn ang="0">
                    <a:pos x="349" y="56"/>
                  </a:cxn>
                  <a:cxn ang="0">
                    <a:pos x="363" y="111"/>
                  </a:cxn>
                  <a:cxn ang="0">
                    <a:pos x="488" y="168"/>
                  </a:cxn>
                  <a:cxn ang="0">
                    <a:pos x="607" y="196"/>
                  </a:cxn>
                </a:cxnLst>
                <a:rect l="0" t="0" r="r" b="b"/>
                <a:pathLst>
                  <a:path w="607" h="475">
                    <a:moveTo>
                      <a:pt x="607" y="196"/>
                    </a:moveTo>
                    <a:lnTo>
                      <a:pt x="565" y="300"/>
                    </a:lnTo>
                    <a:lnTo>
                      <a:pt x="579" y="342"/>
                    </a:lnTo>
                    <a:lnTo>
                      <a:pt x="482" y="475"/>
                    </a:lnTo>
                    <a:lnTo>
                      <a:pt x="161" y="419"/>
                    </a:lnTo>
                    <a:lnTo>
                      <a:pt x="195" y="391"/>
                    </a:lnTo>
                    <a:lnTo>
                      <a:pt x="153" y="384"/>
                    </a:lnTo>
                    <a:lnTo>
                      <a:pt x="42" y="175"/>
                    </a:lnTo>
                    <a:lnTo>
                      <a:pt x="0" y="0"/>
                    </a:lnTo>
                    <a:lnTo>
                      <a:pt x="349" y="56"/>
                    </a:lnTo>
                    <a:lnTo>
                      <a:pt x="363" y="111"/>
                    </a:lnTo>
                    <a:lnTo>
                      <a:pt x="488" y="168"/>
                    </a:lnTo>
                    <a:lnTo>
                      <a:pt x="607" y="196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72" name="Freeform 340"/>
              <p:cNvSpPr>
                <a:spLocks/>
              </p:cNvSpPr>
              <p:nvPr/>
            </p:nvSpPr>
            <p:spPr bwMode="auto">
              <a:xfrm>
                <a:off x="1895" y="3748"/>
                <a:ext cx="303" cy="236"/>
              </a:xfrm>
              <a:custGeom>
                <a:avLst/>
                <a:gdLst/>
                <a:ahLst/>
                <a:cxnLst>
                  <a:cxn ang="0">
                    <a:pos x="606" y="195"/>
                  </a:cxn>
                  <a:cxn ang="0">
                    <a:pos x="564" y="300"/>
                  </a:cxn>
                  <a:cxn ang="0">
                    <a:pos x="578" y="342"/>
                  </a:cxn>
                  <a:cxn ang="0">
                    <a:pos x="481" y="474"/>
                  </a:cxn>
                  <a:cxn ang="0">
                    <a:pos x="160" y="418"/>
                  </a:cxn>
                  <a:cxn ang="0">
                    <a:pos x="195" y="390"/>
                  </a:cxn>
                  <a:cxn ang="0">
                    <a:pos x="154" y="384"/>
                  </a:cxn>
                  <a:cxn ang="0">
                    <a:pos x="42" y="175"/>
                  </a:cxn>
                  <a:cxn ang="0">
                    <a:pos x="0" y="0"/>
                  </a:cxn>
                  <a:cxn ang="0">
                    <a:pos x="349" y="56"/>
                  </a:cxn>
                  <a:cxn ang="0">
                    <a:pos x="363" y="112"/>
                  </a:cxn>
                  <a:cxn ang="0">
                    <a:pos x="488" y="167"/>
                  </a:cxn>
                  <a:cxn ang="0">
                    <a:pos x="606" y="195"/>
                  </a:cxn>
                </a:cxnLst>
                <a:rect l="0" t="0" r="r" b="b"/>
                <a:pathLst>
                  <a:path w="606" h="474">
                    <a:moveTo>
                      <a:pt x="606" y="195"/>
                    </a:moveTo>
                    <a:lnTo>
                      <a:pt x="564" y="300"/>
                    </a:lnTo>
                    <a:lnTo>
                      <a:pt x="578" y="342"/>
                    </a:lnTo>
                    <a:lnTo>
                      <a:pt x="481" y="474"/>
                    </a:lnTo>
                    <a:lnTo>
                      <a:pt x="160" y="418"/>
                    </a:lnTo>
                    <a:lnTo>
                      <a:pt x="195" y="390"/>
                    </a:lnTo>
                    <a:lnTo>
                      <a:pt x="154" y="384"/>
                    </a:lnTo>
                    <a:lnTo>
                      <a:pt x="42" y="175"/>
                    </a:lnTo>
                    <a:lnTo>
                      <a:pt x="0" y="0"/>
                    </a:lnTo>
                    <a:lnTo>
                      <a:pt x="349" y="56"/>
                    </a:lnTo>
                    <a:lnTo>
                      <a:pt x="363" y="112"/>
                    </a:lnTo>
                    <a:lnTo>
                      <a:pt x="488" y="167"/>
                    </a:lnTo>
                    <a:lnTo>
                      <a:pt x="606" y="195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73" name="Freeform 341"/>
              <p:cNvSpPr>
                <a:spLocks/>
              </p:cNvSpPr>
              <p:nvPr/>
            </p:nvSpPr>
            <p:spPr bwMode="auto">
              <a:xfrm>
                <a:off x="2355" y="3604"/>
                <a:ext cx="562" cy="237"/>
              </a:xfrm>
              <a:custGeom>
                <a:avLst/>
                <a:gdLst/>
                <a:ahLst/>
                <a:cxnLst>
                  <a:cxn ang="0">
                    <a:pos x="229" y="369"/>
                  </a:cxn>
                  <a:cxn ang="0">
                    <a:pos x="111" y="446"/>
                  </a:cxn>
                  <a:cxn ang="0">
                    <a:pos x="56" y="474"/>
                  </a:cxn>
                  <a:cxn ang="0">
                    <a:pos x="0" y="369"/>
                  </a:cxn>
                  <a:cxn ang="0">
                    <a:pos x="0" y="215"/>
                  </a:cxn>
                  <a:cxn ang="0">
                    <a:pos x="69" y="62"/>
                  </a:cxn>
                  <a:cxn ang="0">
                    <a:pos x="111" y="0"/>
                  </a:cxn>
                  <a:cxn ang="0">
                    <a:pos x="257" y="104"/>
                  </a:cxn>
                  <a:cxn ang="0">
                    <a:pos x="293" y="56"/>
                  </a:cxn>
                  <a:cxn ang="0">
                    <a:pos x="376" y="62"/>
                  </a:cxn>
                  <a:cxn ang="0">
                    <a:pos x="474" y="104"/>
                  </a:cxn>
                  <a:cxn ang="0">
                    <a:pos x="697" y="118"/>
                  </a:cxn>
                  <a:cxn ang="0">
                    <a:pos x="718" y="174"/>
                  </a:cxn>
                  <a:cxn ang="0">
                    <a:pos x="837" y="139"/>
                  </a:cxn>
                  <a:cxn ang="0">
                    <a:pos x="851" y="90"/>
                  </a:cxn>
                  <a:cxn ang="0">
                    <a:pos x="976" y="62"/>
                  </a:cxn>
                  <a:cxn ang="0">
                    <a:pos x="976" y="146"/>
                  </a:cxn>
                  <a:cxn ang="0">
                    <a:pos x="1123" y="181"/>
                  </a:cxn>
                  <a:cxn ang="0">
                    <a:pos x="1060" y="313"/>
                  </a:cxn>
                  <a:cxn ang="0">
                    <a:pos x="886" y="215"/>
                  </a:cxn>
                  <a:cxn ang="0">
                    <a:pos x="815" y="293"/>
                  </a:cxn>
                  <a:cxn ang="0">
                    <a:pos x="669" y="299"/>
                  </a:cxn>
                  <a:cxn ang="0">
                    <a:pos x="641" y="369"/>
                  </a:cxn>
                  <a:cxn ang="0">
                    <a:pos x="348" y="334"/>
                  </a:cxn>
                  <a:cxn ang="0">
                    <a:pos x="229" y="369"/>
                  </a:cxn>
                </a:cxnLst>
                <a:rect l="0" t="0" r="r" b="b"/>
                <a:pathLst>
                  <a:path w="1123" h="474">
                    <a:moveTo>
                      <a:pt x="229" y="369"/>
                    </a:moveTo>
                    <a:lnTo>
                      <a:pt x="111" y="446"/>
                    </a:lnTo>
                    <a:lnTo>
                      <a:pt x="56" y="474"/>
                    </a:lnTo>
                    <a:lnTo>
                      <a:pt x="0" y="369"/>
                    </a:lnTo>
                    <a:lnTo>
                      <a:pt x="0" y="215"/>
                    </a:lnTo>
                    <a:lnTo>
                      <a:pt x="69" y="62"/>
                    </a:lnTo>
                    <a:lnTo>
                      <a:pt x="111" y="0"/>
                    </a:lnTo>
                    <a:lnTo>
                      <a:pt x="257" y="104"/>
                    </a:lnTo>
                    <a:lnTo>
                      <a:pt x="293" y="56"/>
                    </a:lnTo>
                    <a:lnTo>
                      <a:pt x="376" y="62"/>
                    </a:lnTo>
                    <a:lnTo>
                      <a:pt x="474" y="104"/>
                    </a:lnTo>
                    <a:lnTo>
                      <a:pt x="697" y="118"/>
                    </a:lnTo>
                    <a:lnTo>
                      <a:pt x="718" y="174"/>
                    </a:lnTo>
                    <a:lnTo>
                      <a:pt x="837" y="139"/>
                    </a:lnTo>
                    <a:lnTo>
                      <a:pt x="851" y="90"/>
                    </a:lnTo>
                    <a:lnTo>
                      <a:pt x="976" y="62"/>
                    </a:lnTo>
                    <a:lnTo>
                      <a:pt x="976" y="146"/>
                    </a:lnTo>
                    <a:lnTo>
                      <a:pt x="1123" y="181"/>
                    </a:lnTo>
                    <a:lnTo>
                      <a:pt x="1060" y="313"/>
                    </a:lnTo>
                    <a:lnTo>
                      <a:pt x="886" y="215"/>
                    </a:lnTo>
                    <a:lnTo>
                      <a:pt x="815" y="293"/>
                    </a:lnTo>
                    <a:lnTo>
                      <a:pt x="669" y="299"/>
                    </a:lnTo>
                    <a:lnTo>
                      <a:pt x="641" y="369"/>
                    </a:lnTo>
                    <a:lnTo>
                      <a:pt x="348" y="334"/>
                    </a:lnTo>
                    <a:lnTo>
                      <a:pt x="229" y="369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74" name="Freeform 342"/>
              <p:cNvSpPr>
                <a:spLocks/>
              </p:cNvSpPr>
              <p:nvPr/>
            </p:nvSpPr>
            <p:spPr bwMode="auto">
              <a:xfrm>
                <a:off x="2355" y="3604"/>
                <a:ext cx="562" cy="238"/>
              </a:xfrm>
              <a:custGeom>
                <a:avLst/>
                <a:gdLst/>
                <a:ahLst/>
                <a:cxnLst>
                  <a:cxn ang="0">
                    <a:pos x="230" y="370"/>
                  </a:cxn>
                  <a:cxn ang="0">
                    <a:pos x="111" y="447"/>
                  </a:cxn>
                  <a:cxn ang="0">
                    <a:pos x="56" y="475"/>
                  </a:cxn>
                  <a:cxn ang="0">
                    <a:pos x="0" y="370"/>
                  </a:cxn>
                  <a:cxn ang="0">
                    <a:pos x="0" y="216"/>
                  </a:cxn>
                  <a:cxn ang="0">
                    <a:pos x="69" y="63"/>
                  </a:cxn>
                  <a:cxn ang="0">
                    <a:pos x="111" y="0"/>
                  </a:cxn>
                  <a:cxn ang="0">
                    <a:pos x="258" y="105"/>
                  </a:cxn>
                  <a:cxn ang="0">
                    <a:pos x="293" y="56"/>
                  </a:cxn>
                  <a:cxn ang="0">
                    <a:pos x="376" y="63"/>
                  </a:cxn>
                  <a:cxn ang="0">
                    <a:pos x="474" y="105"/>
                  </a:cxn>
                  <a:cxn ang="0">
                    <a:pos x="697" y="119"/>
                  </a:cxn>
                  <a:cxn ang="0">
                    <a:pos x="719" y="175"/>
                  </a:cxn>
                  <a:cxn ang="0">
                    <a:pos x="837" y="139"/>
                  </a:cxn>
                  <a:cxn ang="0">
                    <a:pos x="852" y="91"/>
                  </a:cxn>
                  <a:cxn ang="0">
                    <a:pos x="977" y="63"/>
                  </a:cxn>
                  <a:cxn ang="0">
                    <a:pos x="977" y="147"/>
                  </a:cxn>
                  <a:cxn ang="0">
                    <a:pos x="1123" y="181"/>
                  </a:cxn>
                  <a:cxn ang="0">
                    <a:pos x="1061" y="314"/>
                  </a:cxn>
                  <a:cxn ang="0">
                    <a:pos x="886" y="216"/>
                  </a:cxn>
                  <a:cxn ang="0">
                    <a:pos x="816" y="293"/>
                  </a:cxn>
                  <a:cxn ang="0">
                    <a:pos x="669" y="300"/>
                  </a:cxn>
                  <a:cxn ang="0">
                    <a:pos x="641" y="370"/>
                  </a:cxn>
                  <a:cxn ang="0">
                    <a:pos x="348" y="334"/>
                  </a:cxn>
                  <a:cxn ang="0">
                    <a:pos x="230" y="370"/>
                  </a:cxn>
                </a:cxnLst>
                <a:rect l="0" t="0" r="r" b="b"/>
                <a:pathLst>
                  <a:path w="1123" h="475">
                    <a:moveTo>
                      <a:pt x="230" y="370"/>
                    </a:moveTo>
                    <a:lnTo>
                      <a:pt x="111" y="447"/>
                    </a:lnTo>
                    <a:lnTo>
                      <a:pt x="56" y="475"/>
                    </a:lnTo>
                    <a:lnTo>
                      <a:pt x="0" y="370"/>
                    </a:lnTo>
                    <a:lnTo>
                      <a:pt x="0" y="216"/>
                    </a:lnTo>
                    <a:lnTo>
                      <a:pt x="69" y="63"/>
                    </a:lnTo>
                    <a:lnTo>
                      <a:pt x="111" y="0"/>
                    </a:lnTo>
                    <a:lnTo>
                      <a:pt x="258" y="105"/>
                    </a:lnTo>
                    <a:lnTo>
                      <a:pt x="293" y="56"/>
                    </a:lnTo>
                    <a:lnTo>
                      <a:pt x="376" y="63"/>
                    </a:lnTo>
                    <a:lnTo>
                      <a:pt x="474" y="105"/>
                    </a:lnTo>
                    <a:lnTo>
                      <a:pt x="697" y="119"/>
                    </a:lnTo>
                    <a:lnTo>
                      <a:pt x="719" y="175"/>
                    </a:lnTo>
                    <a:lnTo>
                      <a:pt x="837" y="139"/>
                    </a:lnTo>
                    <a:lnTo>
                      <a:pt x="852" y="91"/>
                    </a:lnTo>
                    <a:lnTo>
                      <a:pt x="977" y="63"/>
                    </a:lnTo>
                    <a:lnTo>
                      <a:pt x="977" y="147"/>
                    </a:lnTo>
                    <a:lnTo>
                      <a:pt x="1123" y="181"/>
                    </a:lnTo>
                    <a:lnTo>
                      <a:pt x="1061" y="314"/>
                    </a:lnTo>
                    <a:lnTo>
                      <a:pt x="886" y="216"/>
                    </a:lnTo>
                    <a:lnTo>
                      <a:pt x="816" y="293"/>
                    </a:lnTo>
                    <a:lnTo>
                      <a:pt x="669" y="300"/>
                    </a:lnTo>
                    <a:lnTo>
                      <a:pt x="641" y="370"/>
                    </a:lnTo>
                    <a:lnTo>
                      <a:pt x="348" y="334"/>
                    </a:lnTo>
                    <a:lnTo>
                      <a:pt x="230" y="370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75" name="Freeform 343"/>
              <p:cNvSpPr>
                <a:spLocks/>
              </p:cNvSpPr>
              <p:nvPr/>
            </p:nvSpPr>
            <p:spPr bwMode="auto">
              <a:xfrm>
                <a:off x="4704" y="2147"/>
                <a:ext cx="460" cy="687"/>
              </a:xfrm>
              <a:custGeom>
                <a:avLst/>
                <a:gdLst/>
                <a:ahLst/>
                <a:cxnLst>
                  <a:cxn ang="0">
                    <a:pos x="209" y="1373"/>
                  </a:cxn>
                  <a:cxn ang="0">
                    <a:pos x="132" y="1346"/>
                  </a:cxn>
                  <a:cxn ang="0">
                    <a:pos x="201" y="1067"/>
                  </a:cxn>
                  <a:cxn ang="0">
                    <a:pos x="97" y="1060"/>
                  </a:cxn>
                  <a:cxn ang="0">
                    <a:pos x="34" y="1109"/>
                  </a:cxn>
                  <a:cxn ang="0">
                    <a:pos x="48" y="1074"/>
                  </a:cxn>
                  <a:cxn ang="0">
                    <a:pos x="6" y="1081"/>
                  </a:cxn>
                  <a:cxn ang="0">
                    <a:pos x="62" y="1053"/>
                  </a:cxn>
                  <a:cxn ang="0">
                    <a:pos x="104" y="977"/>
                  </a:cxn>
                  <a:cxn ang="0">
                    <a:pos x="62" y="893"/>
                  </a:cxn>
                  <a:cxn ang="0">
                    <a:pos x="0" y="865"/>
                  </a:cxn>
                  <a:cxn ang="0">
                    <a:pos x="41" y="718"/>
                  </a:cxn>
                  <a:cxn ang="0">
                    <a:pos x="201" y="718"/>
                  </a:cxn>
                  <a:cxn ang="0">
                    <a:pos x="223" y="663"/>
                  </a:cxn>
                  <a:cxn ang="0">
                    <a:pos x="306" y="621"/>
                  </a:cxn>
                  <a:cxn ang="0">
                    <a:pos x="215" y="579"/>
                  </a:cxn>
                  <a:cxn ang="0">
                    <a:pos x="153" y="454"/>
                  </a:cxn>
                  <a:cxn ang="0">
                    <a:pos x="111" y="454"/>
                  </a:cxn>
                  <a:cxn ang="0">
                    <a:pos x="118" y="418"/>
                  </a:cxn>
                  <a:cxn ang="0">
                    <a:pos x="215" y="154"/>
                  </a:cxn>
                  <a:cxn ang="0">
                    <a:pos x="397" y="91"/>
                  </a:cxn>
                  <a:cxn ang="0">
                    <a:pos x="404" y="0"/>
                  </a:cxn>
                  <a:cxn ang="0">
                    <a:pos x="508" y="8"/>
                  </a:cxn>
                  <a:cxn ang="0">
                    <a:pos x="599" y="119"/>
                  </a:cxn>
                  <a:cxn ang="0">
                    <a:pos x="620" y="140"/>
                  </a:cxn>
                  <a:cxn ang="0">
                    <a:pos x="558" y="328"/>
                  </a:cxn>
                  <a:cxn ang="0">
                    <a:pos x="488" y="376"/>
                  </a:cxn>
                  <a:cxn ang="0">
                    <a:pos x="452" y="474"/>
                  </a:cxn>
                  <a:cxn ang="0">
                    <a:pos x="488" y="551"/>
                  </a:cxn>
                  <a:cxn ang="0">
                    <a:pos x="571" y="523"/>
                  </a:cxn>
                  <a:cxn ang="0">
                    <a:pos x="655" y="601"/>
                  </a:cxn>
                  <a:cxn ang="0">
                    <a:pos x="781" y="530"/>
                  </a:cxn>
                  <a:cxn ang="0">
                    <a:pos x="872" y="523"/>
                  </a:cxn>
                  <a:cxn ang="0">
                    <a:pos x="920" y="573"/>
                  </a:cxn>
                  <a:cxn ang="0">
                    <a:pos x="864" y="593"/>
                  </a:cxn>
                  <a:cxn ang="0">
                    <a:pos x="878" y="628"/>
                  </a:cxn>
                  <a:cxn ang="0">
                    <a:pos x="816" y="656"/>
                  </a:cxn>
                  <a:cxn ang="0">
                    <a:pos x="544" y="914"/>
                  </a:cxn>
                  <a:cxn ang="0">
                    <a:pos x="265" y="1228"/>
                  </a:cxn>
                  <a:cxn ang="0">
                    <a:pos x="209" y="1373"/>
                  </a:cxn>
                </a:cxnLst>
                <a:rect l="0" t="0" r="r" b="b"/>
                <a:pathLst>
                  <a:path w="920" h="1373">
                    <a:moveTo>
                      <a:pt x="209" y="1373"/>
                    </a:moveTo>
                    <a:lnTo>
                      <a:pt x="132" y="1346"/>
                    </a:lnTo>
                    <a:lnTo>
                      <a:pt x="201" y="1067"/>
                    </a:lnTo>
                    <a:lnTo>
                      <a:pt x="97" y="1060"/>
                    </a:lnTo>
                    <a:lnTo>
                      <a:pt x="34" y="1109"/>
                    </a:lnTo>
                    <a:lnTo>
                      <a:pt x="48" y="1074"/>
                    </a:lnTo>
                    <a:lnTo>
                      <a:pt x="6" y="1081"/>
                    </a:lnTo>
                    <a:lnTo>
                      <a:pt x="62" y="1053"/>
                    </a:lnTo>
                    <a:lnTo>
                      <a:pt x="104" y="977"/>
                    </a:lnTo>
                    <a:lnTo>
                      <a:pt x="62" y="893"/>
                    </a:lnTo>
                    <a:lnTo>
                      <a:pt x="0" y="865"/>
                    </a:lnTo>
                    <a:lnTo>
                      <a:pt x="41" y="718"/>
                    </a:lnTo>
                    <a:lnTo>
                      <a:pt x="201" y="718"/>
                    </a:lnTo>
                    <a:lnTo>
                      <a:pt x="223" y="663"/>
                    </a:lnTo>
                    <a:lnTo>
                      <a:pt x="306" y="621"/>
                    </a:lnTo>
                    <a:lnTo>
                      <a:pt x="215" y="579"/>
                    </a:lnTo>
                    <a:lnTo>
                      <a:pt x="153" y="454"/>
                    </a:lnTo>
                    <a:lnTo>
                      <a:pt x="111" y="454"/>
                    </a:lnTo>
                    <a:lnTo>
                      <a:pt x="118" y="418"/>
                    </a:lnTo>
                    <a:lnTo>
                      <a:pt x="215" y="154"/>
                    </a:lnTo>
                    <a:lnTo>
                      <a:pt x="397" y="91"/>
                    </a:lnTo>
                    <a:lnTo>
                      <a:pt x="404" y="0"/>
                    </a:lnTo>
                    <a:lnTo>
                      <a:pt x="508" y="8"/>
                    </a:lnTo>
                    <a:lnTo>
                      <a:pt x="599" y="119"/>
                    </a:lnTo>
                    <a:lnTo>
                      <a:pt x="620" y="140"/>
                    </a:lnTo>
                    <a:lnTo>
                      <a:pt x="558" y="328"/>
                    </a:lnTo>
                    <a:lnTo>
                      <a:pt x="488" y="376"/>
                    </a:lnTo>
                    <a:lnTo>
                      <a:pt x="452" y="474"/>
                    </a:lnTo>
                    <a:lnTo>
                      <a:pt x="488" y="551"/>
                    </a:lnTo>
                    <a:lnTo>
                      <a:pt x="571" y="523"/>
                    </a:lnTo>
                    <a:lnTo>
                      <a:pt x="655" y="601"/>
                    </a:lnTo>
                    <a:lnTo>
                      <a:pt x="781" y="530"/>
                    </a:lnTo>
                    <a:lnTo>
                      <a:pt x="872" y="523"/>
                    </a:lnTo>
                    <a:lnTo>
                      <a:pt x="920" y="573"/>
                    </a:lnTo>
                    <a:lnTo>
                      <a:pt x="864" y="593"/>
                    </a:lnTo>
                    <a:lnTo>
                      <a:pt x="878" y="628"/>
                    </a:lnTo>
                    <a:lnTo>
                      <a:pt x="816" y="656"/>
                    </a:lnTo>
                    <a:lnTo>
                      <a:pt x="544" y="914"/>
                    </a:lnTo>
                    <a:lnTo>
                      <a:pt x="265" y="1228"/>
                    </a:lnTo>
                    <a:lnTo>
                      <a:pt x="209" y="1373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76" name="Freeform 344"/>
              <p:cNvSpPr>
                <a:spLocks/>
              </p:cNvSpPr>
              <p:nvPr/>
            </p:nvSpPr>
            <p:spPr bwMode="auto">
              <a:xfrm>
                <a:off x="4704" y="2148"/>
                <a:ext cx="461" cy="686"/>
              </a:xfrm>
              <a:custGeom>
                <a:avLst/>
                <a:gdLst/>
                <a:ahLst/>
                <a:cxnLst>
                  <a:cxn ang="0">
                    <a:pos x="209" y="1373"/>
                  </a:cxn>
                  <a:cxn ang="0">
                    <a:pos x="133" y="1346"/>
                  </a:cxn>
                  <a:cxn ang="0">
                    <a:pos x="202" y="1067"/>
                  </a:cxn>
                  <a:cxn ang="0">
                    <a:pos x="97" y="1059"/>
                  </a:cxn>
                  <a:cxn ang="0">
                    <a:pos x="35" y="1109"/>
                  </a:cxn>
                  <a:cxn ang="0">
                    <a:pos x="49" y="1073"/>
                  </a:cxn>
                  <a:cxn ang="0">
                    <a:pos x="7" y="1081"/>
                  </a:cxn>
                  <a:cxn ang="0">
                    <a:pos x="63" y="1053"/>
                  </a:cxn>
                  <a:cxn ang="0">
                    <a:pos x="105" y="976"/>
                  </a:cxn>
                  <a:cxn ang="0">
                    <a:pos x="63" y="892"/>
                  </a:cxn>
                  <a:cxn ang="0">
                    <a:pos x="0" y="864"/>
                  </a:cxn>
                  <a:cxn ang="0">
                    <a:pos x="41" y="719"/>
                  </a:cxn>
                  <a:cxn ang="0">
                    <a:pos x="202" y="719"/>
                  </a:cxn>
                  <a:cxn ang="0">
                    <a:pos x="223" y="663"/>
                  </a:cxn>
                  <a:cxn ang="0">
                    <a:pos x="306" y="621"/>
                  </a:cxn>
                  <a:cxn ang="0">
                    <a:pos x="216" y="579"/>
                  </a:cxn>
                  <a:cxn ang="0">
                    <a:pos x="153" y="453"/>
                  </a:cxn>
                  <a:cxn ang="0">
                    <a:pos x="111" y="453"/>
                  </a:cxn>
                  <a:cxn ang="0">
                    <a:pos x="119" y="418"/>
                  </a:cxn>
                  <a:cxn ang="0">
                    <a:pos x="216" y="154"/>
                  </a:cxn>
                  <a:cxn ang="0">
                    <a:pos x="398" y="90"/>
                  </a:cxn>
                  <a:cxn ang="0">
                    <a:pos x="404" y="0"/>
                  </a:cxn>
                  <a:cxn ang="0">
                    <a:pos x="509" y="7"/>
                  </a:cxn>
                  <a:cxn ang="0">
                    <a:pos x="599" y="118"/>
                  </a:cxn>
                  <a:cxn ang="0">
                    <a:pos x="621" y="140"/>
                  </a:cxn>
                  <a:cxn ang="0">
                    <a:pos x="558" y="327"/>
                  </a:cxn>
                  <a:cxn ang="0">
                    <a:pos x="488" y="377"/>
                  </a:cxn>
                  <a:cxn ang="0">
                    <a:pos x="453" y="474"/>
                  </a:cxn>
                  <a:cxn ang="0">
                    <a:pos x="488" y="550"/>
                  </a:cxn>
                  <a:cxn ang="0">
                    <a:pos x="571" y="522"/>
                  </a:cxn>
                  <a:cxn ang="0">
                    <a:pos x="655" y="600"/>
                  </a:cxn>
                  <a:cxn ang="0">
                    <a:pos x="782" y="530"/>
                  </a:cxn>
                  <a:cxn ang="0">
                    <a:pos x="872" y="522"/>
                  </a:cxn>
                  <a:cxn ang="0">
                    <a:pos x="921" y="572"/>
                  </a:cxn>
                  <a:cxn ang="0">
                    <a:pos x="866" y="593"/>
                  </a:cxn>
                  <a:cxn ang="0">
                    <a:pos x="879" y="627"/>
                  </a:cxn>
                  <a:cxn ang="0">
                    <a:pos x="816" y="655"/>
                  </a:cxn>
                  <a:cxn ang="0">
                    <a:pos x="544" y="914"/>
                  </a:cxn>
                  <a:cxn ang="0">
                    <a:pos x="265" y="1227"/>
                  </a:cxn>
                  <a:cxn ang="0">
                    <a:pos x="209" y="1373"/>
                  </a:cxn>
                </a:cxnLst>
                <a:rect l="0" t="0" r="r" b="b"/>
                <a:pathLst>
                  <a:path w="921" h="1373">
                    <a:moveTo>
                      <a:pt x="209" y="1373"/>
                    </a:moveTo>
                    <a:lnTo>
                      <a:pt x="133" y="1346"/>
                    </a:lnTo>
                    <a:lnTo>
                      <a:pt x="202" y="1067"/>
                    </a:lnTo>
                    <a:lnTo>
                      <a:pt x="97" y="1059"/>
                    </a:lnTo>
                    <a:lnTo>
                      <a:pt x="35" y="1109"/>
                    </a:lnTo>
                    <a:lnTo>
                      <a:pt x="49" y="1073"/>
                    </a:lnTo>
                    <a:lnTo>
                      <a:pt x="7" y="1081"/>
                    </a:lnTo>
                    <a:lnTo>
                      <a:pt x="63" y="1053"/>
                    </a:lnTo>
                    <a:lnTo>
                      <a:pt x="105" y="976"/>
                    </a:lnTo>
                    <a:lnTo>
                      <a:pt x="63" y="892"/>
                    </a:lnTo>
                    <a:lnTo>
                      <a:pt x="0" y="864"/>
                    </a:lnTo>
                    <a:lnTo>
                      <a:pt x="41" y="719"/>
                    </a:lnTo>
                    <a:lnTo>
                      <a:pt x="202" y="719"/>
                    </a:lnTo>
                    <a:lnTo>
                      <a:pt x="223" y="663"/>
                    </a:lnTo>
                    <a:lnTo>
                      <a:pt x="306" y="621"/>
                    </a:lnTo>
                    <a:lnTo>
                      <a:pt x="216" y="579"/>
                    </a:lnTo>
                    <a:lnTo>
                      <a:pt x="153" y="453"/>
                    </a:lnTo>
                    <a:lnTo>
                      <a:pt x="111" y="453"/>
                    </a:lnTo>
                    <a:lnTo>
                      <a:pt x="119" y="418"/>
                    </a:lnTo>
                    <a:lnTo>
                      <a:pt x="216" y="154"/>
                    </a:lnTo>
                    <a:lnTo>
                      <a:pt x="398" y="90"/>
                    </a:lnTo>
                    <a:lnTo>
                      <a:pt x="404" y="0"/>
                    </a:lnTo>
                    <a:lnTo>
                      <a:pt x="509" y="7"/>
                    </a:lnTo>
                    <a:lnTo>
                      <a:pt x="599" y="118"/>
                    </a:lnTo>
                    <a:lnTo>
                      <a:pt x="621" y="140"/>
                    </a:lnTo>
                    <a:lnTo>
                      <a:pt x="558" y="327"/>
                    </a:lnTo>
                    <a:lnTo>
                      <a:pt x="488" y="377"/>
                    </a:lnTo>
                    <a:lnTo>
                      <a:pt x="453" y="474"/>
                    </a:lnTo>
                    <a:lnTo>
                      <a:pt x="488" y="550"/>
                    </a:lnTo>
                    <a:lnTo>
                      <a:pt x="571" y="522"/>
                    </a:lnTo>
                    <a:lnTo>
                      <a:pt x="655" y="600"/>
                    </a:lnTo>
                    <a:lnTo>
                      <a:pt x="782" y="530"/>
                    </a:lnTo>
                    <a:lnTo>
                      <a:pt x="872" y="522"/>
                    </a:lnTo>
                    <a:lnTo>
                      <a:pt x="921" y="572"/>
                    </a:lnTo>
                    <a:lnTo>
                      <a:pt x="866" y="593"/>
                    </a:lnTo>
                    <a:lnTo>
                      <a:pt x="879" y="627"/>
                    </a:lnTo>
                    <a:lnTo>
                      <a:pt x="816" y="655"/>
                    </a:lnTo>
                    <a:lnTo>
                      <a:pt x="544" y="914"/>
                    </a:lnTo>
                    <a:lnTo>
                      <a:pt x="265" y="1227"/>
                    </a:lnTo>
                    <a:lnTo>
                      <a:pt x="209" y="1373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77" name="Freeform 345"/>
              <p:cNvSpPr>
                <a:spLocks/>
              </p:cNvSpPr>
              <p:nvPr/>
            </p:nvSpPr>
            <p:spPr bwMode="auto">
              <a:xfrm>
                <a:off x="4637" y="2750"/>
                <a:ext cx="436" cy="589"/>
              </a:xfrm>
              <a:custGeom>
                <a:avLst/>
                <a:gdLst/>
                <a:ahLst/>
                <a:cxnLst>
                  <a:cxn ang="0">
                    <a:pos x="810" y="823"/>
                  </a:cxn>
                  <a:cxn ang="0">
                    <a:pos x="747" y="893"/>
                  </a:cxn>
                  <a:cxn ang="0">
                    <a:pos x="810" y="955"/>
                  </a:cxn>
                  <a:cxn ang="0">
                    <a:pos x="768" y="1130"/>
                  </a:cxn>
                  <a:cxn ang="0">
                    <a:pos x="566" y="1178"/>
                  </a:cxn>
                  <a:cxn ang="0">
                    <a:pos x="580" y="1060"/>
                  </a:cxn>
                  <a:cxn ang="0">
                    <a:pos x="475" y="810"/>
                  </a:cxn>
                  <a:cxn ang="0">
                    <a:pos x="399" y="872"/>
                  </a:cxn>
                  <a:cxn ang="0">
                    <a:pos x="363" y="823"/>
                  </a:cxn>
                  <a:cxn ang="0">
                    <a:pos x="321" y="844"/>
                  </a:cxn>
                  <a:cxn ang="0">
                    <a:pos x="231" y="760"/>
                  </a:cxn>
                  <a:cxn ang="0">
                    <a:pos x="175" y="760"/>
                  </a:cxn>
                  <a:cxn ang="0">
                    <a:pos x="147" y="704"/>
                  </a:cxn>
                  <a:cxn ang="0">
                    <a:pos x="98" y="712"/>
                  </a:cxn>
                  <a:cxn ang="0">
                    <a:pos x="8" y="628"/>
                  </a:cxn>
                  <a:cxn ang="0">
                    <a:pos x="0" y="607"/>
                  </a:cxn>
                  <a:cxn ang="0">
                    <a:pos x="84" y="573"/>
                  </a:cxn>
                  <a:cxn ang="0">
                    <a:pos x="140" y="454"/>
                  </a:cxn>
                  <a:cxn ang="0">
                    <a:pos x="231" y="440"/>
                  </a:cxn>
                  <a:cxn ang="0">
                    <a:pos x="182" y="398"/>
                  </a:cxn>
                  <a:cxn ang="0">
                    <a:pos x="343" y="167"/>
                  </a:cxn>
                  <a:cxn ang="0">
                    <a:pos x="399" y="22"/>
                  </a:cxn>
                  <a:cxn ang="0">
                    <a:pos x="552" y="0"/>
                  </a:cxn>
                  <a:cxn ang="0">
                    <a:pos x="719" y="42"/>
                  </a:cxn>
                  <a:cxn ang="0">
                    <a:pos x="803" y="14"/>
                  </a:cxn>
                  <a:cxn ang="0">
                    <a:pos x="831" y="42"/>
                  </a:cxn>
                  <a:cxn ang="0">
                    <a:pos x="824" y="98"/>
                  </a:cxn>
                  <a:cxn ang="0">
                    <a:pos x="851" y="112"/>
                  </a:cxn>
                  <a:cxn ang="0">
                    <a:pos x="865" y="175"/>
                  </a:cxn>
                  <a:cxn ang="0">
                    <a:pos x="817" y="251"/>
                  </a:cxn>
                  <a:cxn ang="0">
                    <a:pos x="803" y="322"/>
                  </a:cxn>
                  <a:cxn ang="0">
                    <a:pos x="796" y="384"/>
                  </a:cxn>
                  <a:cxn ang="0">
                    <a:pos x="873" y="426"/>
                  </a:cxn>
                  <a:cxn ang="0">
                    <a:pos x="831" y="614"/>
                  </a:cxn>
                  <a:cxn ang="0">
                    <a:pos x="789" y="649"/>
                  </a:cxn>
                  <a:cxn ang="0">
                    <a:pos x="810" y="823"/>
                  </a:cxn>
                </a:cxnLst>
                <a:rect l="0" t="0" r="r" b="b"/>
                <a:pathLst>
                  <a:path w="873" h="1178">
                    <a:moveTo>
                      <a:pt x="810" y="823"/>
                    </a:moveTo>
                    <a:lnTo>
                      <a:pt x="747" y="893"/>
                    </a:lnTo>
                    <a:lnTo>
                      <a:pt x="810" y="955"/>
                    </a:lnTo>
                    <a:lnTo>
                      <a:pt x="768" y="1130"/>
                    </a:lnTo>
                    <a:lnTo>
                      <a:pt x="566" y="1178"/>
                    </a:lnTo>
                    <a:lnTo>
                      <a:pt x="580" y="1060"/>
                    </a:lnTo>
                    <a:lnTo>
                      <a:pt x="475" y="810"/>
                    </a:lnTo>
                    <a:lnTo>
                      <a:pt x="399" y="872"/>
                    </a:lnTo>
                    <a:lnTo>
                      <a:pt x="363" y="823"/>
                    </a:lnTo>
                    <a:lnTo>
                      <a:pt x="321" y="844"/>
                    </a:lnTo>
                    <a:lnTo>
                      <a:pt x="231" y="760"/>
                    </a:lnTo>
                    <a:lnTo>
                      <a:pt x="175" y="760"/>
                    </a:lnTo>
                    <a:lnTo>
                      <a:pt x="147" y="704"/>
                    </a:lnTo>
                    <a:lnTo>
                      <a:pt x="98" y="712"/>
                    </a:lnTo>
                    <a:lnTo>
                      <a:pt x="8" y="628"/>
                    </a:lnTo>
                    <a:lnTo>
                      <a:pt x="0" y="607"/>
                    </a:lnTo>
                    <a:lnTo>
                      <a:pt x="84" y="573"/>
                    </a:lnTo>
                    <a:lnTo>
                      <a:pt x="140" y="454"/>
                    </a:lnTo>
                    <a:lnTo>
                      <a:pt x="231" y="440"/>
                    </a:lnTo>
                    <a:lnTo>
                      <a:pt x="182" y="398"/>
                    </a:lnTo>
                    <a:lnTo>
                      <a:pt x="343" y="167"/>
                    </a:lnTo>
                    <a:lnTo>
                      <a:pt x="399" y="22"/>
                    </a:lnTo>
                    <a:lnTo>
                      <a:pt x="552" y="0"/>
                    </a:lnTo>
                    <a:lnTo>
                      <a:pt x="719" y="42"/>
                    </a:lnTo>
                    <a:lnTo>
                      <a:pt x="803" y="14"/>
                    </a:lnTo>
                    <a:lnTo>
                      <a:pt x="831" y="42"/>
                    </a:lnTo>
                    <a:lnTo>
                      <a:pt x="824" y="98"/>
                    </a:lnTo>
                    <a:lnTo>
                      <a:pt x="851" y="112"/>
                    </a:lnTo>
                    <a:lnTo>
                      <a:pt x="865" y="175"/>
                    </a:lnTo>
                    <a:lnTo>
                      <a:pt x="817" y="251"/>
                    </a:lnTo>
                    <a:lnTo>
                      <a:pt x="803" y="322"/>
                    </a:lnTo>
                    <a:lnTo>
                      <a:pt x="796" y="384"/>
                    </a:lnTo>
                    <a:lnTo>
                      <a:pt x="873" y="426"/>
                    </a:lnTo>
                    <a:lnTo>
                      <a:pt x="831" y="614"/>
                    </a:lnTo>
                    <a:lnTo>
                      <a:pt x="789" y="649"/>
                    </a:lnTo>
                    <a:lnTo>
                      <a:pt x="810" y="823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78" name="Freeform 346"/>
              <p:cNvSpPr>
                <a:spLocks/>
              </p:cNvSpPr>
              <p:nvPr/>
            </p:nvSpPr>
            <p:spPr bwMode="auto">
              <a:xfrm>
                <a:off x="4638" y="2751"/>
                <a:ext cx="435" cy="589"/>
              </a:xfrm>
              <a:custGeom>
                <a:avLst/>
                <a:gdLst/>
                <a:ahLst/>
                <a:cxnLst>
                  <a:cxn ang="0">
                    <a:pos x="809" y="822"/>
                  </a:cxn>
                  <a:cxn ang="0">
                    <a:pos x="745" y="892"/>
                  </a:cxn>
                  <a:cxn ang="0">
                    <a:pos x="809" y="955"/>
                  </a:cxn>
                  <a:cxn ang="0">
                    <a:pos x="767" y="1129"/>
                  </a:cxn>
                  <a:cxn ang="0">
                    <a:pos x="564" y="1178"/>
                  </a:cxn>
                  <a:cxn ang="0">
                    <a:pos x="578" y="1059"/>
                  </a:cxn>
                  <a:cxn ang="0">
                    <a:pos x="474" y="809"/>
                  </a:cxn>
                  <a:cxn ang="0">
                    <a:pos x="397" y="872"/>
                  </a:cxn>
                  <a:cxn ang="0">
                    <a:pos x="362" y="822"/>
                  </a:cxn>
                  <a:cxn ang="0">
                    <a:pos x="320" y="844"/>
                  </a:cxn>
                  <a:cxn ang="0">
                    <a:pos x="229" y="760"/>
                  </a:cxn>
                  <a:cxn ang="0">
                    <a:pos x="173" y="760"/>
                  </a:cxn>
                  <a:cxn ang="0">
                    <a:pos x="145" y="705"/>
                  </a:cxn>
                  <a:cxn ang="0">
                    <a:pos x="97" y="711"/>
                  </a:cxn>
                  <a:cxn ang="0">
                    <a:pos x="6" y="627"/>
                  </a:cxn>
                  <a:cxn ang="0">
                    <a:pos x="0" y="607"/>
                  </a:cxn>
                  <a:cxn ang="0">
                    <a:pos x="83" y="572"/>
                  </a:cxn>
                  <a:cxn ang="0">
                    <a:pos x="139" y="454"/>
                  </a:cxn>
                  <a:cxn ang="0">
                    <a:pos x="229" y="440"/>
                  </a:cxn>
                  <a:cxn ang="0">
                    <a:pos x="181" y="398"/>
                  </a:cxn>
                  <a:cxn ang="0">
                    <a:pos x="341" y="167"/>
                  </a:cxn>
                  <a:cxn ang="0">
                    <a:pos x="397" y="21"/>
                  </a:cxn>
                  <a:cxn ang="0">
                    <a:pos x="550" y="0"/>
                  </a:cxn>
                  <a:cxn ang="0">
                    <a:pos x="717" y="42"/>
                  </a:cxn>
                  <a:cxn ang="0">
                    <a:pos x="801" y="14"/>
                  </a:cxn>
                  <a:cxn ang="0">
                    <a:pos x="829" y="42"/>
                  </a:cxn>
                  <a:cxn ang="0">
                    <a:pos x="823" y="98"/>
                  </a:cxn>
                  <a:cxn ang="0">
                    <a:pos x="851" y="112"/>
                  </a:cxn>
                  <a:cxn ang="0">
                    <a:pos x="864" y="174"/>
                  </a:cxn>
                  <a:cxn ang="0">
                    <a:pos x="815" y="251"/>
                  </a:cxn>
                  <a:cxn ang="0">
                    <a:pos x="801" y="321"/>
                  </a:cxn>
                  <a:cxn ang="0">
                    <a:pos x="795" y="384"/>
                  </a:cxn>
                  <a:cxn ang="0">
                    <a:pos x="871" y="426"/>
                  </a:cxn>
                  <a:cxn ang="0">
                    <a:pos x="829" y="613"/>
                  </a:cxn>
                  <a:cxn ang="0">
                    <a:pos x="787" y="649"/>
                  </a:cxn>
                  <a:cxn ang="0">
                    <a:pos x="809" y="822"/>
                  </a:cxn>
                </a:cxnLst>
                <a:rect l="0" t="0" r="r" b="b"/>
                <a:pathLst>
                  <a:path w="871" h="1178">
                    <a:moveTo>
                      <a:pt x="809" y="822"/>
                    </a:moveTo>
                    <a:lnTo>
                      <a:pt x="745" y="892"/>
                    </a:lnTo>
                    <a:lnTo>
                      <a:pt x="809" y="955"/>
                    </a:lnTo>
                    <a:lnTo>
                      <a:pt x="767" y="1129"/>
                    </a:lnTo>
                    <a:lnTo>
                      <a:pt x="564" y="1178"/>
                    </a:lnTo>
                    <a:lnTo>
                      <a:pt x="578" y="1059"/>
                    </a:lnTo>
                    <a:lnTo>
                      <a:pt x="474" y="809"/>
                    </a:lnTo>
                    <a:lnTo>
                      <a:pt x="397" y="872"/>
                    </a:lnTo>
                    <a:lnTo>
                      <a:pt x="362" y="822"/>
                    </a:lnTo>
                    <a:lnTo>
                      <a:pt x="320" y="844"/>
                    </a:lnTo>
                    <a:lnTo>
                      <a:pt x="229" y="760"/>
                    </a:lnTo>
                    <a:lnTo>
                      <a:pt x="173" y="760"/>
                    </a:lnTo>
                    <a:lnTo>
                      <a:pt x="145" y="705"/>
                    </a:lnTo>
                    <a:lnTo>
                      <a:pt x="97" y="711"/>
                    </a:lnTo>
                    <a:lnTo>
                      <a:pt x="6" y="627"/>
                    </a:lnTo>
                    <a:lnTo>
                      <a:pt x="0" y="607"/>
                    </a:lnTo>
                    <a:lnTo>
                      <a:pt x="83" y="572"/>
                    </a:lnTo>
                    <a:lnTo>
                      <a:pt x="139" y="454"/>
                    </a:lnTo>
                    <a:lnTo>
                      <a:pt x="229" y="440"/>
                    </a:lnTo>
                    <a:lnTo>
                      <a:pt x="181" y="398"/>
                    </a:lnTo>
                    <a:lnTo>
                      <a:pt x="341" y="167"/>
                    </a:lnTo>
                    <a:lnTo>
                      <a:pt x="397" y="21"/>
                    </a:lnTo>
                    <a:lnTo>
                      <a:pt x="550" y="0"/>
                    </a:lnTo>
                    <a:lnTo>
                      <a:pt x="717" y="42"/>
                    </a:lnTo>
                    <a:lnTo>
                      <a:pt x="801" y="14"/>
                    </a:lnTo>
                    <a:lnTo>
                      <a:pt x="829" y="42"/>
                    </a:lnTo>
                    <a:lnTo>
                      <a:pt x="823" y="98"/>
                    </a:lnTo>
                    <a:lnTo>
                      <a:pt x="851" y="112"/>
                    </a:lnTo>
                    <a:lnTo>
                      <a:pt x="864" y="174"/>
                    </a:lnTo>
                    <a:lnTo>
                      <a:pt x="815" y="251"/>
                    </a:lnTo>
                    <a:lnTo>
                      <a:pt x="801" y="321"/>
                    </a:lnTo>
                    <a:lnTo>
                      <a:pt x="795" y="384"/>
                    </a:lnTo>
                    <a:lnTo>
                      <a:pt x="871" y="426"/>
                    </a:lnTo>
                    <a:lnTo>
                      <a:pt x="829" y="613"/>
                    </a:lnTo>
                    <a:lnTo>
                      <a:pt x="787" y="649"/>
                    </a:lnTo>
                    <a:lnTo>
                      <a:pt x="809" y="822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79" name="Freeform 347"/>
              <p:cNvSpPr>
                <a:spLocks/>
              </p:cNvSpPr>
              <p:nvPr/>
            </p:nvSpPr>
            <p:spPr bwMode="auto">
              <a:xfrm>
                <a:off x="4484" y="2286"/>
                <a:ext cx="230" cy="259"/>
              </a:xfrm>
              <a:custGeom>
                <a:avLst/>
                <a:gdLst/>
                <a:ahLst/>
                <a:cxnLst>
                  <a:cxn ang="0">
                    <a:pos x="118" y="517"/>
                  </a:cxn>
                  <a:cxn ang="0">
                    <a:pos x="55" y="433"/>
                  </a:cxn>
                  <a:cxn ang="0">
                    <a:pos x="6" y="467"/>
                  </a:cxn>
                  <a:cxn ang="0">
                    <a:pos x="0" y="433"/>
                  </a:cxn>
                  <a:cxn ang="0">
                    <a:pos x="83" y="237"/>
                  </a:cxn>
                  <a:cxn ang="0">
                    <a:pos x="20" y="139"/>
                  </a:cxn>
                  <a:cxn ang="0">
                    <a:pos x="14" y="56"/>
                  </a:cxn>
                  <a:cxn ang="0">
                    <a:pos x="111" y="125"/>
                  </a:cxn>
                  <a:cxn ang="0">
                    <a:pos x="167" y="56"/>
                  </a:cxn>
                  <a:cxn ang="0">
                    <a:pos x="334" y="70"/>
                  </a:cxn>
                  <a:cxn ang="0">
                    <a:pos x="398" y="0"/>
                  </a:cxn>
                  <a:cxn ang="0">
                    <a:pos x="370" y="133"/>
                  </a:cxn>
                  <a:cxn ang="0">
                    <a:pos x="460" y="251"/>
                  </a:cxn>
                  <a:cxn ang="0">
                    <a:pos x="328" y="322"/>
                  </a:cxn>
                  <a:cxn ang="0">
                    <a:pos x="300" y="286"/>
                  </a:cxn>
                  <a:cxn ang="0">
                    <a:pos x="243" y="426"/>
                  </a:cxn>
                  <a:cxn ang="0">
                    <a:pos x="118" y="517"/>
                  </a:cxn>
                </a:cxnLst>
                <a:rect l="0" t="0" r="r" b="b"/>
                <a:pathLst>
                  <a:path w="460" h="517">
                    <a:moveTo>
                      <a:pt x="118" y="517"/>
                    </a:moveTo>
                    <a:lnTo>
                      <a:pt x="55" y="433"/>
                    </a:lnTo>
                    <a:lnTo>
                      <a:pt x="6" y="467"/>
                    </a:lnTo>
                    <a:lnTo>
                      <a:pt x="0" y="433"/>
                    </a:lnTo>
                    <a:lnTo>
                      <a:pt x="83" y="237"/>
                    </a:lnTo>
                    <a:lnTo>
                      <a:pt x="20" y="139"/>
                    </a:lnTo>
                    <a:lnTo>
                      <a:pt x="14" y="56"/>
                    </a:lnTo>
                    <a:lnTo>
                      <a:pt x="111" y="125"/>
                    </a:lnTo>
                    <a:lnTo>
                      <a:pt x="167" y="56"/>
                    </a:lnTo>
                    <a:lnTo>
                      <a:pt x="334" y="70"/>
                    </a:lnTo>
                    <a:lnTo>
                      <a:pt x="398" y="0"/>
                    </a:lnTo>
                    <a:lnTo>
                      <a:pt x="370" y="133"/>
                    </a:lnTo>
                    <a:lnTo>
                      <a:pt x="460" y="251"/>
                    </a:lnTo>
                    <a:lnTo>
                      <a:pt x="328" y="322"/>
                    </a:lnTo>
                    <a:lnTo>
                      <a:pt x="300" y="286"/>
                    </a:lnTo>
                    <a:lnTo>
                      <a:pt x="243" y="426"/>
                    </a:lnTo>
                    <a:lnTo>
                      <a:pt x="118" y="517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80" name="Freeform 348"/>
              <p:cNvSpPr>
                <a:spLocks/>
              </p:cNvSpPr>
              <p:nvPr/>
            </p:nvSpPr>
            <p:spPr bwMode="auto">
              <a:xfrm>
                <a:off x="4484" y="2287"/>
                <a:ext cx="231" cy="258"/>
              </a:xfrm>
              <a:custGeom>
                <a:avLst/>
                <a:gdLst/>
                <a:ahLst/>
                <a:cxnLst>
                  <a:cxn ang="0">
                    <a:pos x="119" y="516"/>
                  </a:cxn>
                  <a:cxn ang="0">
                    <a:pos x="55" y="432"/>
                  </a:cxn>
                  <a:cxn ang="0">
                    <a:pos x="7" y="467"/>
                  </a:cxn>
                  <a:cxn ang="0">
                    <a:pos x="0" y="432"/>
                  </a:cxn>
                  <a:cxn ang="0">
                    <a:pos x="83" y="237"/>
                  </a:cxn>
                  <a:cxn ang="0">
                    <a:pos x="21" y="139"/>
                  </a:cxn>
                  <a:cxn ang="0">
                    <a:pos x="14" y="56"/>
                  </a:cxn>
                  <a:cxn ang="0">
                    <a:pos x="111" y="125"/>
                  </a:cxn>
                  <a:cxn ang="0">
                    <a:pos x="167" y="56"/>
                  </a:cxn>
                  <a:cxn ang="0">
                    <a:pos x="335" y="70"/>
                  </a:cxn>
                  <a:cxn ang="0">
                    <a:pos x="398" y="0"/>
                  </a:cxn>
                  <a:cxn ang="0">
                    <a:pos x="370" y="132"/>
                  </a:cxn>
                  <a:cxn ang="0">
                    <a:pos x="461" y="251"/>
                  </a:cxn>
                  <a:cxn ang="0">
                    <a:pos x="328" y="321"/>
                  </a:cxn>
                  <a:cxn ang="0">
                    <a:pos x="300" y="286"/>
                  </a:cxn>
                  <a:cxn ang="0">
                    <a:pos x="244" y="426"/>
                  </a:cxn>
                  <a:cxn ang="0">
                    <a:pos x="119" y="516"/>
                  </a:cxn>
                </a:cxnLst>
                <a:rect l="0" t="0" r="r" b="b"/>
                <a:pathLst>
                  <a:path w="461" h="516">
                    <a:moveTo>
                      <a:pt x="119" y="516"/>
                    </a:moveTo>
                    <a:lnTo>
                      <a:pt x="55" y="432"/>
                    </a:lnTo>
                    <a:lnTo>
                      <a:pt x="7" y="467"/>
                    </a:lnTo>
                    <a:lnTo>
                      <a:pt x="0" y="432"/>
                    </a:lnTo>
                    <a:lnTo>
                      <a:pt x="83" y="237"/>
                    </a:lnTo>
                    <a:lnTo>
                      <a:pt x="21" y="139"/>
                    </a:lnTo>
                    <a:lnTo>
                      <a:pt x="14" y="56"/>
                    </a:lnTo>
                    <a:lnTo>
                      <a:pt x="111" y="125"/>
                    </a:lnTo>
                    <a:lnTo>
                      <a:pt x="167" y="56"/>
                    </a:lnTo>
                    <a:lnTo>
                      <a:pt x="335" y="70"/>
                    </a:lnTo>
                    <a:lnTo>
                      <a:pt x="398" y="0"/>
                    </a:lnTo>
                    <a:lnTo>
                      <a:pt x="370" y="132"/>
                    </a:lnTo>
                    <a:lnTo>
                      <a:pt x="461" y="251"/>
                    </a:lnTo>
                    <a:lnTo>
                      <a:pt x="328" y="321"/>
                    </a:lnTo>
                    <a:lnTo>
                      <a:pt x="300" y="286"/>
                    </a:lnTo>
                    <a:lnTo>
                      <a:pt x="244" y="426"/>
                    </a:lnTo>
                    <a:lnTo>
                      <a:pt x="119" y="516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81" name="Freeform 349"/>
              <p:cNvSpPr>
                <a:spLocks/>
              </p:cNvSpPr>
              <p:nvPr/>
            </p:nvSpPr>
            <p:spPr bwMode="auto">
              <a:xfrm>
                <a:off x="3835" y="2151"/>
                <a:ext cx="447" cy="481"/>
              </a:xfrm>
              <a:custGeom>
                <a:avLst/>
                <a:gdLst/>
                <a:ahLst/>
                <a:cxnLst>
                  <a:cxn ang="0">
                    <a:pos x="36" y="593"/>
                  </a:cxn>
                  <a:cxn ang="0">
                    <a:pos x="0" y="529"/>
                  </a:cxn>
                  <a:cxn ang="0">
                    <a:pos x="70" y="460"/>
                  </a:cxn>
                  <a:cxn ang="0">
                    <a:pos x="77" y="292"/>
                  </a:cxn>
                  <a:cxn ang="0">
                    <a:pos x="168" y="229"/>
                  </a:cxn>
                  <a:cxn ang="0">
                    <a:pos x="189" y="153"/>
                  </a:cxn>
                  <a:cxn ang="0">
                    <a:pos x="398" y="28"/>
                  </a:cxn>
                  <a:cxn ang="0">
                    <a:pos x="530" y="0"/>
                  </a:cxn>
                  <a:cxn ang="0">
                    <a:pos x="642" y="299"/>
                  </a:cxn>
                  <a:cxn ang="0">
                    <a:pos x="845" y="334"/>
                  </a:cxn>
                  <a:cxn ang="0">
                    <a:pos x="852" y="390"/>
                  </a:cxn>
                  <a:cxn ang="0">
                    <a:pos x="845" y="452"/>
                  </a:cxn>
                  <a:cxn ang="0">
                    <a:pos x="894" y="487"/>
                  </a:cxn>
                  <a:cxn ang="0">
                    <a:pos x="887" y="579"/>
                  </a:cxn>
                  <a:cxn ang="0">
                    <a:pos x="621" y="822"/>
                  </a:cxn>
                  <a:cxn ang="0">
                    <a:pos x="608" y="892"/>
                  </a:cxn>
                  <a:cxn ang="0">
                    <a:pos x="677" y="947"/>
                  </a:cxn>
                  <a:cxn ang="0">
                    <a:pos x="600" y="961"/>
                  </a:cxn>
                  <a:cxn ang="0">
                    <a:pos x="454" y="871"/>
                  </a:cxn>
                  <a:cxn ang="0">
                    <a:pos x="217" y="892"/>
                  </a:cxn>
                  <a:cxn ang="0">
                    <a:pos x="195" y="864"/>
                  </a:cxn>
                  <a:cxn ang="0">
                    <a:pos x="265" y="808"/>
                  </a:cxn>
                  <a:cxn ang="0">
                    <a:pos x="237" y="760"/>
                  </a:cxn>
                  <a:cxn ang="0">
                    <a:pos x="140" y="613"/>
                  </a:cxn>
                  <a:cxn ang="0">
                    <a:pos x="84" y="627"/>
                  </a:cxn>
                  <a:cxn ang="0">
                    <a:pos x="36" y="593"/>
                  </a:cxn>
                </a:cxnLst>
                <a:rect l="0" t="0" r="r" b="b"/>
                <a:pathLst>
                  <a:path w="894" h="961">
                    <a:moveTo>
                      <a:pt x="36" y="593"/>
                    </a:moveTo>
                    <a:lnTo>
                      <a:pt x="0" y="529"/>
                    </a:lnTo>
                    <a:lnTo>
                      <a:pt x="70" y="460"/>
                    </a:lnTo>
                    <a:lnTo>
                      <a:pt x="77" y="292"/>
                    </a:lnTo>
                    <a:lnTo>
                      <a:pt x="168" y="229"/>
                    </a:lnTo>
                    <a:lnTo>
                      <a:pt x="189" y="153"/>
                    </a:lnTo>
                    <a:lnTo>
                      <a:pt x="398" y="28"/>
                    </a:lnTo>
                    <a:lnTo>
                      <a:pt x="530" y="0"/>
                    </a:lnTo>
                    <a:lnTo>
                      <a:pt x="642" y="299"/>
                    </a:lnTo>
                    <a:lnTo>
                      <a:pt x="845" y="334"/>
                    </a:lnTo>
                    <a:lnTo>
                      <a:pt x="852" y="390"/>
                    </a:lnTo>
                    <a:lnTo>
                      <a:pt x="845" y="452"/>
                    </a:lnTo>
                    <a:lnTo>
                      <a:pt x="894" y="487"/>
                    </a:lnTo>
                    <a:lnTo>
                      <a:pt x="887" y="579"/>
                    </a:lnTo>
                    <a:lnTo>
                      <a:pt x="621" y="822"/>
                    </a:lnTo>
                    <a:lnTo>
                      <a:pt x="608" y="892"/>
                    </a:lnTo>
                    <a:lnTo>
                      <a:pt x="677" y="947"/>
                    </a:lnTo>
                    <a:lnTo>
                      <a:pt x="600" y="961"/>
                    </a:lnTo>
                    <a:lnTo>
                      <a:pt x="454" y="871"/>
                    </a:lnTo>
                    <a:lnTo>
                      <a:pt x="217" y="892"/>
                    </a:lnTo>
                    <a:lnTo>
                      <a:pt x="195" y="864"/>
                    </a:lnTo>
                    <a:lnTo>
                      <a:pt x="265" y="808"/>
                    </a:lnTo>
                    <a:lnTo>
                      <a:pt x="237" y="760"/>
                    </a:lnTo>
                    <a:lnTo>
                      <a:pt x="140" y="613"/>
                    </a:lnTo>
                    <a:lnTo>
                      <a:pt x="84" y="627"/>
                    </a:lnTo>
                    <a:lnTo>
                      <a:pt x="36" y="593"/>
                    </a:lnTo>
                    <a:close/>
                  </a:path>
                </a:pathLst>
              </a:custGeom>
              <a:solidFill>
                <a:srgbClr val="0000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82" name="Freeform 350"/>
              <p:cNvSpPr>
                <a:spLocks/>
              </p:cNvSpPr>
              <p:nvPr/>
            </p:nvSpPr>
            <p:spPr bwMode="auto">
              <a:xfrm>
                <a:off x="3835" y="2151"/>
                <a:ext cx="447" cy="481"/>
              </a:xfrm>
              <a:custGeom>
                <a:avLst/>
                <a:gdLst/>
                <a:ahLst/>
                <a:cxnLst>
                  <a:cxn ang="0">
                    <a:pos x="35" y="593"/>
                  </a:cxn>
                  <a:cxn ang="0">
                    <a:pos x="0" y="529"/>
                  </a:cxn>
                  <a:cxn ang="0">
                    <a:pos x="70" y="460"/>
                  </a:cxn>
                  <a:cxn ang="0">
                    <a:pos x="76" y="292"/>
                  </a:cxn>
                  <a:cxn ang="0">
                    <a:pos x="168" y="230"/>
                  </a:cxn>
                  <a:cxn ang="0">
                    <a:pos x="188" y="153"/>
                  </a:cxn>
                  <a:cxn ang="0">
                    <a:pos x="397" y="28"/>
                  </a:cxn>
                  <a:cxn ang="0">
                    <a:pos x="530" y="0"/>
                  </a:cxn>
                  <a:cxn ang="0">
                    <a:pos x="642" y="300"/>
                  </a:cxn>
                  <a:cxn ang="0">
                    <a:pos x="845" y="334"/>
                  </a:cxn>
                  <a:cxn ang="0">
                    <a:pos x="851" y="390"/>
                  </a:cxn>
                  <a:cxn ang="0">
                    <a:pos x="845" y="453"/>
                  </a:cxn>
                  <a:cxn ang="0">
                    <a:pos x="893" y="487"/>
                  </a:cxn>
                  <a:cxn ang="0">
                    <a:pos x="887" y="579"/>
                  </a:cxn>
                  <a:cxn ang="0">
                    <a:pos x="620" y="823"/>
                  </a:cxn>
                  <a:cxn ang="0">
                    <a:pos x="607" y="893"/>
                  </a:cxn>
                  <a:cxn ang="0">
                    <a:pos x="677" y="948"/>
                  </a:cxn>
                  <a:cxn ang="0">
                    <a:pos x="600" y="962"/>
                  </a:cxn>
                  <a:cxn ang="0">
                    <a:pos x="453" y="871"/>
                  </a:cxn>
                  <a:cxn ang="0">
                    <a:pos x="216" y="893"/>
                  </a:cxn>
                  <a:cxn ang="0">
                    <a:pos x="196" y="865"/>
                  </a:cxn>
                  <a:cxn ang="0">
                    <a:pos x="265" y="809"/>
                  </a:cxn>
                  <a:cxn ang="0">
                    <a:pos x="237" y="760"/>
                  </a:cxn>
                  <a:cxn ang="0">
                    <a:pos x="140" y="614"/>
                  </a:cxn>
                  <a:cxn ang="0">
                    <a:pos x="84" y="628"/>
                  </a:cxn>
                  <a:cxn ang="0">
                    <a:pos x="35" y="593"/>
                  </a:cxn>
                </a:cxnLst>
                <a:rect l="0" t="0" r="r" b="b"/>
                <a:pathLst>
                  <a:path w="893" h="962">
                    <a:moveTo>
                      <a:pt x="35" y="593"/>
                    </a:moveTo>
                    <a:lnTo>
                      <a:pt x="0" y="529"/>
                    </a:lnTo>
                    <a:lnTo>
                      <a:pt x="70" y="460"/>
                    </a:lnTo>
                    <a:lnTo>
                      <a:pt x="76" y="292"/>
                    </a:lnTo>
                    <a:lnTo>
                      <a:pt x="168" y="230"/>
                    </a:lnTo>
                    <a:lnTo>
                      <a:pt x="188" y="153"/>
                    </a:lnTo>
                    <a:lnTo>
                      <a:pt x="397" y="28"/>
                    </a:lnTo>
                    <a:lnTo>
                      <a:pt x="530" y="0"/>
                    </a:lnTo>
                    <a:lnTo>
                      <a:pt x="642" y="300"/>
                    </a:lnTo>
                    <a:lnTo>
                      <a:pt x="845" y="334"/>
                    </a:lnTo>
                    <a:lnTo>
                      <a:pt x="851" y="390"/>
                    </a:lnTo>
                    <a:lnTo>
                      <a:pt x="845" y="453"/>
                    </a:lnTo>
                    <a:lnTo>
                      <a:pt x="893" y="487"/>
                    </a:lnTo>
                    <a:lnTo>
                      <a:pt x="887" y="579"/>
                    </a:lnTo>
                    <a:lnTo>
                      <a:pt x="620" y="823"/>
                    </a:lnTo>
                    <a:lnTo>
                      <a:pt x="607" y="893"/>
                    </a:lnTo>
                    <a:lnTo>
                      <a:pt x="677" y="948"/>
                    </a:lnTo>
                    <a:lnTo>
                      <a:pt x="600" y="962"/>
                    </a:lnTo>
                    <a:lnTo>
                      <a:pt x="453" y="871"/>
                    </a:lnTo>
                    <a:lnTo>
                      <a:pt x="216" y="893"/>
                    </a:lnTo>
                    <a:lnTo>
                      <a:pt x="196" y="865"/>
                    </a:lnTo>
                    <a:lnTo>
                      <a:pt x="265" y="809"/>
                    </a:lnTo>
                    <a:lnTo>
                      <a:pt x="237" y="760"/>
                    </a:lnTo>
                    <a:lnTo>
                      <a:pt x="140" y="614"/>
                    </a:lnTo>
                    <a:lnTo>
                      <a:pt x="84" y="628"/>
                    </a:lnTo>
                    <a:lnTo>
                      <a:pt x="35" y="593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83" name="Freeform 351"/>
              <p:cNvSpPr>
                <a:spLocks/>
              </p:cNvSpPr>
              <p:nvPr/>
            </p:nvSpPr>
            <p:spPr bwMode="auto">
              <a:xfrm>
                <a:off x="4138" y="2314"/>
                <a:ext cx="412" cy="370"/>
              </a:xfrm>
              <a:custGeom>
                <a:avLst/>
                <a:gdLst/>
                <a:ahLst/>
                <a:cxnLst>
                  <a:cxn ang="0">
                    <a:pos x="167" y="690"/>
                  </a:cxn>
                  <a:cxn ang="0">
                    <a:pos x="139" y="614"/>
                  </a:cxn>
                  <a:cxn ang="0">
                    <a:pos x="69" y="620"/>
                  </a:cxn>
                  <a:cxn ang="0">
                    <a:pos x="0" y="565"/>
                  </a:cxn>
                  <a:cxn ang="0">
                    <a:pos x="13" y="495"/>
                  </a:cxn>
                  <a:cxn ang="0">
                    <a:pos x="279" y="252"/>
                  </a:cxn>
                  <a:cxn ang="0">
                    <a:pos x="376" y="266"/>
                  </a:cxn>
                  <a:cxn ang="0">
                    <a:pos x="446" y="411"/>
                  </a:cxn>
                  <a:cxn ang="0">
                    <a:pos x="488" y="391"/>
                  </a:cxn>
                  <a:cxn ang="0">
                    <a:pos x="705" y="0"/>
                  </a:cxn>
                  <a:cxn ang="0">
                    <a:pos x="711" y="83"/>
                  </a:cxn>
                  <a:cxn ang="0">
                    <a:pos x="774" y="181"/>
                  </a:cxn>
                  <a:cxn ang="0">
                    <a:pos x="691" y="377"/>
                  </a:cxn>
                  <a:cxn ang="0">
                    <a:pos x="697" y="411"/>
                  </a:cxn>
                  <a:cxn ang="0">
                    <a:pos x="746" y="377"/>
                  </a:cxn>
                  <a:cxn ang="0">
                    <a:pos x="809" y="461"/>
                  </a:cxn>
                  <a:cxn ang="0">
                    <a:pos x="823" y="481"/>
                  </a:cxn>
                  <a:cxn ang="0">
                    <a:pos x="655" y="614"/>
                  </a:cxn>
                  <a:cxn ang="0">
                    <a:pos x="718" y="656"/>
                  </a:cxn>
                  <a:cxn ang="0">
                    <a:pos x="677" y="704"/>
                  </a:cxn>
                  <a:cxn ang="0">
                    <a:pos x="599" y="662"/>
                  </a:cxn>
                  <a:cxn ang="0">
                    <a:pos x="446" y="725"/>
                  </a:cxn>
                  <a:cxn ang="0">
                    <a:pos x="272" y="739"/>
                  </a:cxn>
                  <a:cxn ang="0">
                    <a:pos x="167" y="690"/>
                  </a:cxn>
                </a:cxnLst>
                <a:rect l="0" t="0" r="r" b="b"/>
                <a:pathLst>
                  <a:path w="823" h="739">
                    <a:moveTo>
                      <a:pt x="167" y="690"/>
                    </a:moveTo>
                    <a:lnTo>
                      <a:pt x="139" y="614"/>
                    </a:lnTo>
                    <a:lnTo>
                      <a:pt x="69" y="620"/>
                    </a:lnTo>
                    <a:lnTo>
                      <a:pt x="0" y="565"/>
                    </a:lnTo>
                    <a:lnTo>
                      <a:pt x="13" y="495"/>
                    </a:lnTo>
                    <a:lnTo>
                      <a:pt x="279" y="252"/>
                    </a:lnTo>
                    <a:lnTo>
                      <a:pt x="376" y="266"/>
                    </a:lnTo>
                    <a:lnTo>
                      <a:pt x="446" y="411"/>
                    </a:lnTo>
                    <a:lnTo>
                      <a:pt x="488" y="391"/>
                    </a:lnTo>
                    <a:lnTo>
                      <a:pt x="705" y="0"/>
                    </a:lnTo>
                    <a:lnTo>
                      <a:pt x="711" y="83"/>
                    </a:lnTo>
                    <a:lnTo>
                      <a:pt x="774" y="181"/>
                    </a:lnTo>
                    <a:lnTo>
                      <a:pt x="691" y="377"/>
                    </a:lnTo>
                    <a:lnTo>
                      <a:pt x="697" y="411"/>
                    </a:lnTo>
                    <a:lnTo>
                      <a:pt x="746" y="377"/>
                    </a:lnTo>
                    <a:lnTo>
                      <a:pt x="809" y="461"/>
                    </a:lnTo>
                    <a:lnTo>
                      <a:pt x="823" y="481"/>
                    </a:lnTo>
                    <a:lnTo>
                      <a:pt x="655" y="614"/>
                    </a:lnTo>
                    <a:lnTo>
                      <a:pt x="718" y="656"/>
                    </a:lnTo>
                    <a:lnTo>
                      <a:pt x="677" y="704"/>
                    </a:lnTo>
                    <a:lnTo>
                      <a:pt x="599" y="662"/>
                    </a:lnTo>
                    <a:lnTo>
                      <a:pt x="446" y="725"/>
                    </a:lnTo>
                    <a:lnTo>
                      <a:pt x="272" y="739"/>
                    </a:lnTo>
                    <a:lnTo>
                      <a:pt x="167" y="690"/>
                    </a:lnTo>
                    <a:close/>
                  </a:path>
                </a:pathLst>
              </a:custGeom>
              <a:solidFill>
                <a:srgbClr val="666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84" name="Freeform 352"/>
              <p:cNvSpPr>
                <a:spLocks/>
              </p:cNvSpPr>
              <p:nvPr/>
            </p:nvSpPr>
            <p:spPr bwMode="auto">
              <a:xfrm>
                <a:off x="4138" y="2315"/>
                <a:ext cx="412" cy="369"/>
              </a:xfrm>
              <a:custGeom>
                <a:avLst/>
                <a:gdLst/>
                <a:ahLst/>
                <a:cxnLst>
                  <a:cxn ang="0">
                    <a:pos x="168" y="690"/>
                  </a:cxn>
                  <a:cxn ang="0">
                    <a:pos x="140" y="613"/>
                  </a:cxn>
                  <a:cxn ang="0">
                    <a:pos x="70" y="620"/>
                  </a:cxn>
                  <a:cxn ang="0">
                    <a:pos x="0" y="565"/>
                  </a:cxn>
                  <a:cxn ang="0">
                    <a:pos x="13" y="495"/>
                  </a:cxn>
                  <a:cxn ang="0">
                    <a:pos x="280" y="251"/>
                  </a:cxn>
                  <a:cxn ang="0">
                    <a:pos x="377" y="265"/>
                  </a:cxn>
                  <a:cxn ang="0">
                    <a:pos x="447" y="411"/>
                  </a:cxn>
                  <a:cxn ang="0">
                    <a:pos x="489" y="390"/>
                  </a:cxn>
                  <a:cxn ang="0">
                    <a:pos x="705" y="0"/>
                  </a:cxn>
                  <a:cxn ang="0">
                    <a:pos x="712" y="83"/>
                  </a:cxn>
                  <a:cxn ang="0">
                    <a:pos x="774" y="181"/>
                  </a:cxn>
                  <a:cxn ang="0">
                    <a:pos x="691" y="376"/>
                  </a:cxn>
                  <a:cxn ang="0">
                    <a:pos x="698" y="411"/>
                  </a:cxn>
                  <a:cxn ang="0">
                    <a:pos x="746" y="376"/>
                  </a:cxn>
                  <a:cxn ang="0">
                    <a:pos x="810" y="460"/>
                  </a:cxn>
                  <a:cxn ang="0">
                    <a:pos x="824" y="481"/>
                  </a:cxn>
                  <a:cxn ang="0">
                    <a:pos x="656" y="613"/>
                  </a:cxn>
                  <a:cxn ang="0">
                    <a:pos x="718" y="655"/>
                  </a:cxn>
                  <a:cxn ang="0">
                    <a:pos x="677" y="704"/>
                  </a:cxn>
                  <a:cxn ang="0">
                    <a:pos x="600" y="662"/>
                  </a:cxn>
                  <a:cxn ang="0">
                    <a:pos x="447" y="724"/>
                  </a:cxn>
                  <a:cxn ang="0">
                    <a:pos x="272" y="738"/>
                  </a:cxn>
                  <a:cxn ang="0">
                    <a:pos x="168" y="690"/>
                  </a:cxn>
                </a:cxnLst>
                <a:rect l="0" t="0" r="r" b="b"/>
                <a:pathLst>
                  <a:path w="824" h="738">
                    <a:moveTo>
                      <a:pt x="168" y="690"/>
                    </a:moveTo>
                    <a:lnTo>
                      <a:pt x="140" y="613"/>
                    </a:lnTo>
                    <a:lnTo>
                      <a:pt x="70" y="620"/>
                    </a:lnTo>
                    <a:lnTo>
                      <a:pt x="0" y="565"/>
                    </a:lnTo>
                    <a:lnTo>
                      <a:pt x="13" y="495"/>
                    </a:lnTo>
                    <a:lnTo>
                      <a:pt x="280" y="251"/>
                    </a:lnTo>
                    <a:lnTo>
                      <a:pt x="377" y="265"/>
                    </a:lnTo>
                    <a:lnTo>
                      <a:pt x="447" y="411"/>
                    </a:lnTo>
                    <a:lnTo>
                      <a:pt x="489" y="390"/>
                    </a:lnTo>
                    <a:lnTo>
                      <a:pt x="705" y="0"/>
                    </a:lnTo>
                    <a:lnTo>
                      <a:pt x="712" y="83"/>
                    </a:lnTo>
                    <a:lnTo>
                      <a:pt x="774" y="181"/>
                    </a:lnTo>
                    <a:lnTo>
                      <a:pt x="691" y="376"/>
                    </a:lnTo>
                    <a:lnTo>
                      <a:pt x="698" y="411"/>
                    </a:lnTo>
                    <a:lnTo>
                      <a:pt x="746" y="376"/>
                    </a:lnTo>
                    <a:lnTo>
                      <a:pt x="810" y="460"/>
                    </a:lnTo>
                    <a:lnTo>
                      <a:pt x="824" y="481"/>
                    </a:lnTo>
                    <a:lnTo>
                      <a:pt x="656" y="613"/>
                    </a:lnTo>
                    <a:lnTo>
                      <a:pt x="718" y="655"/>
                    </a:lnTo>
                    <a:lnTo>
                      <a:pt x="677" y="704"/>
                    </a:lnTo>
                    <a:lnTo>
                      <a:pt x="600" y="662"/>
                    </a:lnTo>
                    <a:lnTo>
                      <a:pt x="447" y="724"/>
                    </a:lnTo>
                    <a:lnTo>
                      <a:pt x="272" y="738"/>
                    </a:lnTo>
                    <a:lnTo>
                      <a:pt x="168" y="690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85" name="Freeform 353"/>
              <p:cNvSpPr>
                <a:spLocks/>
              </p:cNvSpPr>
              <p:nvPr/>
            </p:nvSpPr>
            <p:spPr bwMode="auto">
              <a:xfrm>
                <a:off x="3123" y="4106"/>
                <a:ext cx="422" cy="408"/>
              </a:xfrm>
              <a:custGeom>
                <a:avLst/>
                <a:gdLst/>
                <a:ahLst/>
                <a:cxnLst>
                  <a:cxn ang="0">
                    <a:pos x="462" y="621"/>
                  </a:cxn>
                  <a:cxn ang="0">
                    <a:pos x="238" y="677"/>
                  </a:cxn>
                  <a:cxn ang="0">
                    <a:pos x="147" y="732"/>
                  </a:cxn>
                  <a:cxn ang="0">
                    <a:pos x="133" y="774"/>
                  </a:cxn>
                  <a:cxn ang="0">
                    <a:pos x="42" y="816"/>
                  </a:cxn>
                  <a:cxn ang="0">
                    <a:pos x="42" y="726"/>
                  </a:cxn>
                  <a:cxn ang="0">
                    <a:pos x="77" y="684"/>
                  </a:cxn>
                  <a:cxn ang="0">
                    <a:pos x="0" y="482"/>
                  </a:cxn>
                  <a:cxn ang="0">
                    <a:pos x="209" y="412"/>
                  </a:cxn>
                  <a:cxn ang="0">
                    <a:pos x="308" y="279"/>
                  </a:cxn>
                  <a:cxn ang="0">
                    <a:pos x="378" y="279"/>
                  </a:cxn>
                  <a:cxn ang="0">
                    <a:pos x="384" y="231"/>
                  </a:cxn>
                  <a:cxn ang="0">
                    <a:pos x="503" y="231"/>
                  </a:cxn>
                  <a:cxn ang="0">
                    <a:pos x="531" y="167"/>
                  </a:cxn>
                  <a:cxn ang="0">
                    <a:pos x="566" y="154"/>
                  </a:cxn>
                  <a:cxn ang="0">
                    <a:pos x="566" y="105"/>
                  </a:cxn>
                  <a:cxn ang="0">
                    <a:pos x="601" y="98"/>
                  </a:cxn>
                  <a:cxn ang="0">
                    <a:pos x="601" y="42"/>
                  </a:cxn>
                  <a:cxn ang="0">
                    <a:pos x="622" y="0"/>
                  </a:cxn>
                  <a:cxn ang="0">
                    <a:pos x="699" y="0"/>
                  </a:cxn>
                  <a:cxn ang="0">
                    <a:pos x="775" y="14"/>
                  </a:cxn>
                  <a:cxn ang="0">
                    <a:pos x="845" y="56"/>
                  </a:cxn>
                  <a:cxn ang="0">
                    <a:pos x="845" y="70"/>
                  </a:cxn>
                  <a:cxn ang="0">
                    <a:pos x="747" y="70"/>
                  </a:cxn>
                  <a:cxn ang="0">
                    <a:pos x="671" y="91"/>
                  </a:cxn>
                  <a:cxn ang="0">
                    <a:pos x="635" y="140"/>
                  </a:cxn>
                  <a:cxn ang="0">
                    <a:pos x="643" y="167"/>
                  </a:cxn>
                  <a:cxn ang="0">
                    <a:pos x="573" y="189"/>
                  </a:cxn>
                  <a:cxn ang="0">
                    <a:pos x="538" y="398"/>
                  </a:cxn>
                  <a:cxn ang="0">
                    <a:pos x="601" y="593"/>
                  </a:cxn>
                  <a:cxn ang="0">
                    <a:pos x="454" y="593"/>
                  </a:cxn>
                  <a:cxn ang="0">
                    <a:pos x="462" y="621"/>
                  </a:cxn>
                </a:cxnLst>
                <a:rect l="0" t="0" r="r" b="b"/>
                <a:pathLst>
                  <a:path w="845" h="816">
                    <a:moveTo>
                      <a:pt x="462" y="621"/>
                    </a:moveTo>
                    <a:lnTo>
                      <a:pt x="238" y="677"/>
                    </a:lnTo>
                    <a:lnTo>
                      <a:pt x="147" y="732"/>
                    </a:lnTo>
                    <a:lnTo>
                      <a:pt x="133" y="774"/>
                    </a:lnTo>
                    <a:lnTo>
                      <a:pt x="42" y="816"/>
                    </a:lnTo>
                    <a:lnTo>
                      <a:pt x="42" y="726"/>
                    </a:lnTo>
                    <a:lnTo>
                      <a:pt x="77" y="684"/>
                    </a:lnTo>
                    <a:lnTo>
                      <a:pt x="0" y="482"/>
                    </a:lnTo>
                    <a:lnTo>
                      <a:pt x="209" y="412"/>
                    </a:lnTo>
                    <a:lnTo>
                      <a:pt x="308" y="279"/>
                    </a:lnTo>
                    <a:lnTo>
                      <a:pt x="378" y="279"/>
                    </a:lnTo>
                    <a:lnTo>
                      <a:pt x="384" y="231"/>
                    </a:lnTo>
                    <a:lnTo>
                      <a:pt x="503" y="231"/>
                    </a:lnTo>
                    <a:lnTo>
                      <a:pt x="531" y="167"/>
                    </a:lnTo>
                    <a:lnTo>
                      <a:pt x="566" y="154"/>
                    </a:lnTo>
                    <a:lnTo>
                      <a:pt x="566" y="105"/>
                    </a:lnTo>
                    <a:lnTo>
                      <a:pt x="601" y="98"/>
                    </a:lnTo>
                    <a:lnTo>
                      <a:pt x="601" y="42"/>
                    </a:lnTo>
                    <a:lnTo>
                      <a:pt x="622" y="0"/>
                    </a:lnTo>
                    <a:lnTo>
                      <a:pt x="699" y="0"/>
                    </a:lnTo>
                    <a:lnTo>
                      <a:pt x="775" y="14"/>
                    </a:lnTo>
                    <a:lnTo>
                      <a:pt x="845" y="56"/>
                    </a:lnTo>
                    <a:lnTo>
                      <a:pt x="845" y="70"/>
                    </a:lnTo>
                    <a:lnTo>
                      <a:pt x="747" y="70"/>
                    </a:lnTo>
                    <a:lnTo>
                      <a:pt x="671" y="91"/>
                    </a:lnTo>
                    <a:lnTo>
                      <a:pt x="635" y="140"/>
                    </a:lnTo>
                    <a:lnTo>
                      <a:pt x="643" y="167"/>
                    </a:lnTo>
                    <a:lnTo>
                      <a:pt x="573" y="189"/>
                    </a:lnTo>
                    <a:lnTo>
                      <a:pt x="538" y="398"/>
                    </a:lnTo>
                    <a:lnTo>
                      <a:pt x="601" y="593"/>
                    </a:lnTo>
                    <a:lnTo>
                      <a:pt x="454" y="593"/>
                    </a:lnTo>
                    <a:lnTo>
                      <a:pt x="462" y="621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86" name="Freeform 354"/>
              <p:cNvSpPr>
                <a:spLocks/>
              </p:cNvSpPr>
              <p:nvPr/>
            </p:nvSpPr>
            <p:spPr bwMode="auto">
              <a:xfrm>
                <a:off x="3123" y="4107"/>
                <a:ext cx="422" cy="408"/>
              </a:xfrm>
              <a:custGeom>
                <a:avLst/>
                <a:gdLst/>
                <a:ahLst/>
                <a:cxnLst>
                  <a:cxn ang="0">
                    <a:pos x="461" y="621"/>
                  </a:cxn>
                  <a:cxn ang="0">
                    <a:pos x="237" y="677"/>
                  </a:cxn>
                  <a:cxn ang="0">
                    <a:pos x="146" y="732"/>
                  </a:cxn>
                  <a:cxn ang="0">
                    <a:pos x="132" y="774"/>
                  </a:cxn>
                  <a:cxn ang="0">
                    <a:pos x="42" y="816"/>
                  </a:cxn>
                  <a:cxn ang="0">
                    <a:pos x="42" y="725"/>
                  </a:cxn>
                  <a:cxn ang="0">
                    <a:pos x="76" y="683"/>
                  </a:cxn>
                  <a:cxn ang="0">
                    <a:pos x="0" y="482"/>
                  </a:cxn>
                  <a:cxn ang="0">
                    <a:pos x="210" y="412"/>
                  </a:cxn>
                  <a:cxn ang="0">
                    <a:pos x="307" y="279"/>
                  </a:cxn>
                  <a:cxn ang="0">
                    <a:pos x="377" y="279"/>
                  </a:cxn>
                  <a:cxn ang="0">
                    <a:pos x="384" y="230"/>
                  </a:cxn>
                  <a:cxn ang="0">
                    <a:pos x="502" y="230"/>
                  </a:cxn>
                  <a:cxn ang="0">
                    <a:pos x="530" y="168"/>
                  </a:cxn>
                  <a:cxn ang="0">
                    <a:pos x="566" y="154"/>
                  </a:cxn>
                  <a:cxn ang="0">
                    <a:pos x="566" y="104"/>
                  </a:cxn>
                  <a:cxn ang="0">
                    <a:pos x="600" y="98"/>
                  </a:cxn>
                  <a:cxn ang="0">
                    <a:pos x="600" y="42"/>
                  </a:cxn>
                  <a:cxn ang="0">
                    <a:pos x="622" y="0"/>
                  </a:cxn>
                  <a:cxn ang="0">
                    <a:pos x="698" y="0"/>
                  </a:cxn>
                  <a:cxn ang="0">
                    <a:pos x="775" y="14"/>
                  </a:cxn>
                  <a:cxn ang="0">
                    <a:pos x="845" y="56"/>
                  </a:cxn>
                  <a:cxn ang="0">
                    <a:pos x="845" y="70"/>
                  </a:cxn>
                  <a:cxn ang="0">
                    <a:pos x="747" y="70"/>
                  </a:cxn>
                  <a:cxn ang="0">
                    <a:pos x="670" y="90"/>
                  </a:cxn>
                  <a:cxn ang="0">
                    <a:pos x="636" y="140"/>
                  </a:cxn>
                  <a:cxn ang="0">
                    <a:pos x="642" y="168"/>
                  </a:cxn>
                  <a:cxn ang="0">
                    <a:pos x="572" y="188"/>
                  </a:cxn>
                  <a:cxn ang="0">
                    <a:pos x="538" y="398"/>
                  </a:cxn>
                  <a:cxn ang="0">
                    <a:pos x="600" y="593"/>
                  </a:cxn>
                  <a:cxn ang="0">
                    <a:pos x="454" y="593"/>
                  </a:cxn>
                  <a:cxn ang="0">
                    <a:pos x="461" y="621"/>
                  </a:cxn>
                </a:cxnLst>
                <a:rect l="0" t="0" r="r" b="b"/>
                <a:pathLst>
                  <a:path w="845" h="816">
                    <a:moveTo>
                      <a:pt x="461" y="621"/>
                    </a:moveTo>
                    <a:lnTo>
                      <a:pt x="237" y="677"/>
                    </a:lnTo>
                    <a:lnTo>
                      <a:pt x="146" y="732"/>
                    </a:lnTo>
                    <a:lnTo>
                      <a:pt x="132" y="774"/>
                    </a:lnTo>
                    <a:lnTo>
                      <a:pt x="42" y="816"/>
                    </a:lnTo>
                    <a:lnTo>
                      <a:pt x="42" y="725"/>
                    </a:lnTo>
                    <a:lnTo>
                      <a:pt x="76" y="683"/>
                    </a:lnTo>
                    <a:lnTo>
                      <a:pt x="0" y="482"/>
                    </a:lnTo>
                    <a:lnTo>
                      <a:pt x="210" y="412"/>
                    </a:lnTo>
                    <a:lnTo>
                      <a:pt x="307" y="279"/>
                    </a:lnTo>
                    <a:lnTo>
                      <a:pt x="377" y="279"/>
                    </a:lnTo>
                    <a:lnTo>
                      <a:pt x="384" y="230"/>
                    </a:lnTo>
                    <a:lnTo>
                      <a:pt x="502" y="230"/>
                    </a:lnTo>
                    <a:lnTo>
                      <a:pt x="530" y="168"/>
                    </a:lnTo>
                    <a:lnTo>
                      <a:pt x="566" y="154"/>
                    </a:lnTo>
                    <a:lnTo>
                      <a:pt x="566" y="104"/>
                    </a:lnTo>
                    <a:lnTo>
                      <a:pt x="600" y="98"/>
                    </a:lnTo>
                    <a:lnTo>
                      <a:pt x="600" y="42"/>
                    </a:lnTo>
                    <a:lnTo>
                      <a:pt x="622" y="0"/>
                    </a:lnTo>
                    <a:lnTo>
                      <a:pt x="698" y="0"/>
                    </a:lnTo>
                    <a:lnTo>
                      <a:pt x="775" y="14"/>
                    </a:lnTo>
                    <a:lnTo>
                      <a:pt x="845" y="56"/>
                    </a:lnTo>
                    <a:lnTo>
                      <a:pt x="845" y="70"/>
                    </a:lnTo>
                    <a:lnTo>
                      <a:pt x="747" y="70"/>
                    </a:lnTo>
                    <a:lnTo>
                      <a:pt x="670" y="90"/>
                    </a:lnTo>
                    <a:lnTo>
                      <a:pt x="636" y="140"/>
                    </a:lnTo>
                    <a:lnTo>
                      <a:pt x="642" y="168"/>
                    </a:lnTo>
                    <a:lnTo>
                      <a:pt x="572" y="188"/>
                    </a:lnTo>
                    <a:lnTo>
                      <a:pt x="538" y="398"/>
                    </a:lnTo>
                    <a:lnTo>
                      <a:pt x="600" y="593"/>
                    </a:lnTo>
                    <a:lnTo>
                      <a:pt x="454" y="593"/>
                    </a:lnTo>
                    <a:lnTo>
                      <a:pt x="461" y="621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87" name="Freeform 355"/>
              <p:cNvSpPr>
                <a:spLocks/>
              </p:cNvSpPr>
              <p:nvPr/>
            </p:nvSpPr>
            <p:spPr bwMode="auto">
              <a:xfrm>
                <a:off x="2135" y="1509"/>
                <a:ext cx="977" cy="816"/>
              </a:xfrm>
              <a:custGeom>
                <a:avLst/>
                <a:gdLst/>
                <a:ahLst/>
                <a:cxnLst>
                  <a:cxn ang="0">
                    <a:pos x="761" y="1540"/>
                  </a:cxn>
                  <a:cxn ang="0">
                    <a:pos x="697" y="1617"/>
                  </a:cxn>
                  <a:cxn ang="0">
                    <a:pos x="537" y="1498"/>
                  </a:cxn>
                  <a:cxn ang="0">
                    <a:pos x="432" y="1631"/>
                  </a:cxn>
                  <a:cxn ang="0">
                    <a:pos x="321" y="1548"/>
                  </a:cxn>
                  <a:cxn ang="0">
                    <a:pos x="237" y="1624"/>
                  </a:cxn>
                  <a:cxn ang="0">
                    <a:pos x="181" y="1624"/>
                  </a:cxn>
                  <a:cxn ang="0">
                    <a:pos x="341" y="1456"/>
                  </a:cxn>
                  <a:cxn ang="0">
                    <a:pos x="307" y="1422"/>
                  </a:cxn>
                  <a:cxn ang="0">
                    <a:pos x="0" y="1164"/>
                  </a:cxn>
                  <a:cxn ang="0">
                    <a:pos x="412" y="655"/>
                  </a:cxn>
                  <a:cxn ang="0">
                    <a:pos x="572" y="606"/>
                  </a:cxn>
                  <a:cxn ang="0">
                    <a:pos x="879" y="348"/>
                  </a:cxn>
                  <a:cxn ang="0">
                    <a:pos x="879" y="286"/>
                  </a:cxn>
                  <a:cxn ang="0">
                    <a:pos x="733" y="195"/>
                  </a:cxn>
                  <a:cxn ang="0">
                    <a:pos x="725" y="125"/>
                  </a:cxn>
                  <a:cxn ang="0">
                    <a:pos x="775" y="63"/>
                  </a:cxn>
                  <a:cxn ang="0">
                    <a:pos x="844" y="41"/>
                  </a:cxn>
                  <a:cxn ang="0">
                    <a:pos x="934" y="160"/>
                  </a:cxn>
                  <a:cxn ang="0">
                    <a:pos x="956" y="91"/>
                  </a:cxn>
                  <a:cxn ang="0">
                    <a:pos x="1032" y="27"/>
                  </a:cxn>
                  <a:cxn ang="0">
                    <a:pos x="1095" y="0"/>
                  </a:cxn>
                  <a:cxn ang="0">
                    <a:pos x="1130" y="35"/>
                  </a:cxn>
                  <a:cxn ang="0">
                    <a:pos x="1213" y="334"/>
                  </a:cxn>
                  <a:cxn ang="0">
                    <a:pos x="1235" y="244"/>
                  </a:cxn>
                  <a:cxn ang="0">
                    <a:pos x="1402" y="292"/>
                  </a:cxn>
                  <a:cxn ang="0">
                    <a:pos x="1486" y="244"/>
                  </a:cxn>
                  <a:cxn ang="0">
                    <a:pos x="1535" y="334"/>
                  </a:cxn>
                  <a:cxn ang="0">
                    <a:pos x="1598" y="237"/>
                  </a:cxn>
                  <a:cxn ang="0">
                    <a:pos x="1681" y="244"/>
                  </a:cxn>
                  <a:cxn ang="0">
                    <a:pos x="1772" y="300"/>
                  </a:cxn>
                  <a:cxn ang="0">
                    <a:pos x="1745" y="369"/>
                  </a:cxn>
                  <a:cxn ang="0">
                    <a:pos x="1667" y="397"/>
                  </a:cxn>
                  <a:cxn ang="0">
                    <a:pos x="1689" y="432"/>
                  </a:cxn>
                  <a:cxn ang="0">
                    <a:pos x="1737" y="481"/>
                  </a:cxn>
                  <a:cxn ang="0">
                    <a:pos x="1786" y="446"/>
                  </a:cxn>
                  <a:cxn ang="0">
                    <a:pos x="1954" y="592"/>
                  </a:cxn>
                  <a:cxn ang="0">
                    <a:pos x="1954" y="634"/>
                  </a:cxn>
                  <a:cxn ang="0">
                    <a:pos x="1863" y="746"/>
                  </a:cxn>
                  <a:cxn ang="0">
                    <a:pos x="1759" y="780"/>
                  </a:cxn>
                  <a:cxn ang="0">
                    <a:pos x="1633" y="969"/>
                  </a:cxn>
                  <a:cxn ang="0">
                    <a:pos x="1424" y="1046"/>
                  </a:cxn>
                  <a:cxn ang="0">
                    <a:pos x="1298" y="976"/>
                  </a:cxn>
                  <a:cxn ang="0">
                    <a:pos x="1158" y="1192"/>
                  </a:cxn>
                  <a:cxn ang="0">
                    <a:pos x="1109" y="1233"/>
                  </a:cxn>
                  <a:cxn ang="0">
                    <a:pos x="1004" y="1233"/>
                  </a:cxn>
                  <a:cxn ang="0">
                    <a:pos x="761" y="1540"/>
                  </a:cxn>
                </a:cxnLst>
                <a:rect l="0" t="0" r="r" b="b"/>
                <a:pathLst>
                  <a:path w="1954" h="1631">
                    <a:moveTo>
                      <a:pt x="761" y="1540"/>
                    </a:moveTo>
                    <a:lnTo>
                      <a:pt x="697" y="1617"/>
                    </a:lnTo>
                    <a:lnTo>
                      <a:pt x="537" y="1498"/>
                    </a:lnTo>
                    <a:lnTo>
                      <a:pt x="432" y="1631"/>
                    </a:lnTo>
                    <a:lnTo>
                      <a:pt x="321" y="1548"/>
                    </a:lnTo>
                    <a:lnTo>
                      <a:pt x="237" y="1624"/>
                    </a:lnTo>
                    <a:lnTo>
                      <a:pt x="181" y="1624"/>
                    </a:lnTo>
                    <a:lnTo>
                      <a:pt x="341" y="1456"/>
                    </a:lnTo>
                    <a:lnTo>
                      <a:pt x="307" y="1422"/>
                    </a:lnTo>
                    <a:lnTo>
                      <a:pt x="0" y="1164"/>
                    </a:lnTo>
                    <a:lnTo>
                      <a:pt x="412" y="655"/>
                    </a:lnTo>
                    <a:lnTo>
                      <a:pt x="572" y="606"/>
                    </a:lnTo>
                    <a:lnTo>
                      <a:pt x="879" y="348"/>
                    </a:lnTo>
                    <a:lnTo>
                      <a:pt x="879" y="286"/>
                    </a:lnTo>
                    <a:lnTo>
                      <a:pt x="733" y="195"/>
                    </a:lnTo>
                    <a:lnTo>
                      <a:pt x="725" y="125"/>
                    </a:lnTo>
                    <a:lnTo>
                      <a:pt x="775" y="63"/>
                    </a:lnTo>
                    <a:lnTo>
                      <a:pt x="844" y="41"/>
                    </a:lnTo>
                    <a:lnTo>
                      <a:pt x="934" y="160"/>
                    </a:lnTo>
                    <a:lnTo>
                      <a:pt x="956" y="91"/>
                    </a:lnTo>
                    <a:lnTo>
                      <a:pt x="1032" y="27"/>
                    </a:lnTo>
                    <a:lnTo>
                      <a:pt x="1095" y="0"/>
                    </a:lnTo>
                    <a:lnTo>
                      <a:pt x="1130" y="35"/>
                    </a:lnTo>
                    <a:lnTo>
                      <a:pt x="1213" y="334"/>
                    </a:lnTo>
                    <a:lnTo>
                      <a:pt x="1235" y="244"/>
                    </a:lnTo>
                    <a:lnTo>
                      <a:pt x="1402" y="292"/>
                    </a:lnTo>
                    <a:lnTo>
                      <a:pt x="1486" y="244"/>
                    </a:lnTo>
                    <a:lnTo>
                      <a:pt x="1535" y="334"/>
                    </a:lnTo>
                    <a:lnTo>
                      <a:pt x="1598" y="237"/>
                    </a:lnTo>
                    <a:lnTo>
                      <a:pt x="1681" y="244"/>
                    </a:lnTo>
                    <a:lnTo>
                      <a:pt x="1772" y="300"/>
                    </a:lnTo>
                    <a:lnTo>
                      <a:pt x="1745" y="369"/>
                    </a:lnTo>
                    <a:lnTo>
                      <a:pt x="1667" y="397"/>
                    </a:lnTo>
                    <a:lnTo>
                      <a:pt x="1689" y="432"/>
                    </a:lnTo>
                    <a:lnTo>
                      <a:pt x="1737" y="481"/>
                    </a:lnTo>
                    <a:lnTo>
                      <a:pt x="1786" y="446"/>
                    </a:lnTo>
                    <a:lnTo>
                      <a:pt x="1954" y="592"/>
                    </a:lnTo>
                    <a:lnTo>
                      <a:pt x="1954" y="634"/>
                    </a:lnTo>
                    <a:lnTo>
                      <a:pt x="1863" y="746"/>
                    </a:lnTo>
                    <a:lnTo>
                      <a:pt x="1759" y="780"/>
                    </a:lnTo>
                    <a:lnTo>
                      <a:pt x="1633" y="969"/>
                    </a:lnTo>
                    <a:lnTo>
                      <a:pt x="1424" y="1046"/>
                    </a:lnTo>
                    <a:lnTo>
                      <a:pt x="1298" y="976"/>
                    </a:lnTo>
                    <a:lnTo>
                      <a:pt x="1158" y="1192"/>
                    </a:lnTo>
                    <a:lnTo>
                      <a:pt x="1109" y="1233"/>
                    </a:lnTo>
                    <a:lnTo>
                      <a:pt x="1004" y="1233"/>
                    </a:lnTo>
                    <a:lnTo>
                      <a:pt x="761" y="154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88" name="Freeform 356"/>
              <p:cNvSpPr>
                <a:spLocks/>
              </p:cNvSpPr>
              <p:nvPr/>
            </p:nvSpPr>
            <p:spPr bwMode="auto">
              <a:xfrm>
                <a:off x="2135" y="1510"/>
                <a:ext cx="977" cy="815"/>
              </a:xfrm>
              <a:custGeom>
                <a:avLst/>
                <a:gdLst/>
                <a:ahLst/>
                <a:cxnLst>
                  <a:cxn ang="0">
                    <a:pos x="761" y="1540"/>
                  </a:cxn>
                  <a:cxn ang="0">
                    <a:pos x="698" y="1616"/>
                  </a:cxn>
                  <a:cxn ang="0">
                    <a:pos x="537" y="1498"/>
                  </a:cxn>
                  <a:cxn ang="0">
                    <a:pos x="433" y="1630"/>
                  </a:cxn>
                  <a:cxn ang="0">
                    <a:pos x="321" y="1547"/>
                  </a:cxn>
                  <a:cxn ang="0">
                    <a:pos x="237" y="1624"/>
                  </a:cxn>
                  <a:cxn ang="0">
                    <a:pos x="181" y="1624"/>
                  </a:cxn>
                  <a:cxn ang="0">
                    <a:pos x="342" y="1456"/>
                  </a:cxn>
                  <a:cxn ang="0">
                    <a:pos x="307" y="1421"/>
                  </a:cxn>
                  <a:cxn ang="0">
                    <a:pos x="0" y="1164"/>
                  </a:cxn>
                  <a:cxn ang="0">
                    <a:pos x="412" y="655"/>
                  </a:cxn>
                  <a:cxn ang="0">
                    <a:pos x="573" y="605"/>
                  </a:cxn>
                  <a:cxn ang="0">
                    <a:pos x="880" y="348"/>
                  </a:cxn>
                  <a:cxn ang="0">
                    <a:pos x="880" y="285"/>
                  </a:cxn>
                  <a:cxn ang="0">
                    <a:pos x="733" y="195"/>
                  </a:cxn>
                  <a:cxn ang="0">
                    <a:pos x="726" y="125"/>
                  </a:cxn>
                  <a:cxn ang="0">
                    <a:pos x="775" y="62"/>
                  </a:cxn>
                  <a:cxn ang="0">
                    <a:pos x="844" y="41"/>
                  </a:cxn>
                  <a:cxn ang="0">
                    <a:pos x="936" y="159"/>
                  </a:cxn>
                  <a:cxn ang="0">
                    <a:pos x="956" y="90"/>
                  </a:cxn>
                  <a:cxn ang="0">
                    <a:pos x="1033" y="28"/>
                  </a:cxn>
                  <a:cxn ang="0">
                    <a:pos x="1095" y="0"/>
                  </a:cxn>
                  <a:cxn ang="0">
                    <a:pos x="1131" y="34"/>
                  </a:cxn>
                  <a:cxn ang="0">
                    <a:pos x="1215" y="334"/>
                  </a:cxn>
                  <a:cxn ang="0">
                    <a:pos x="1235" y="243"/>
                  </a:cxn>
                  <a:cxn ang="0">
                    <a:pos x="1403" y="292"/>
                  </a:cxn>
                  <a:cxn ang="0">
                    <a:pos x="1487" y="243"/>
                  </a:cxn>
                  <a:cxn ang="0">
                    <a:pos x="1535" y="334"/>
                  </a:cxn>
                  <a:cxn ang="0">
                    <a:pos x="1599" y="237"/>
                  </a:cxn>
                  <a:cxn ang="0">
                    <a:pos x="1682" y="243"/>
                  </a:cxn>
                  <a:cxn ang="0">
                    <a:pos x="1772" y="299"/>
                  </a:cxn>
                  <a:cxn ang="0">
                    <a:pos x="1745" y="368"/>
                  </a:cxn>
                  <a:cxn ang="0">
                    <a:pos x="1668" y="396"/>
                  </a:cxn>
                  <a:cxn ang="0">
                    <a:pos x="1689" y="432"/>
                  </a:cxn>
                  <a:cxn ang="0">
                    <a:pos x="1738" y="480"/>
                  </a:cxn>
                  <a:cxn ang="0">
                    <a:pos x="1786" y="446"/>
                  </a:cxn>
                  <a:cxn ang="0">
                    <a:pos x="1954" y="591"/>
                  </a:cxn>
                  <a:cxn ang="0">
                    <a:pos x="1954" y="633"/>
                  </a:cxn>
                  <a:cxn ang="0">
                    <a:pos x="1864" y="745"/>
                  </a:cxn>
                  <a:cxn ang="0">
                    <a:pos x="1759" y="780"/>
                  </a:cxn>
                  <a:cxn ang="0">
                    <a:pos x="1633" y="969"/>
                  </a:cxn>
                  <a:cxn ang="0">
                    <a:pos x="1424" y="1045"/>
                  </a:cxn>
                  <a:cxn ang="0">
                    <a:pos x="1298" y="975"/>
                  </a:cxn>
                  <a:cxn ang="0">
                    <a:pos x="1159" y="1192"/>
                  </a:cxn>
                  <a:cxn ang="0">
                    <a:pos x="1109" y="1234"/>
                  </a:cxn>
                  <a:cxn ang="0">
                    <a:pos x="1005" y="1234"/>
                  </a:cxn>
                  <a:cxn ang="0">
                    <a:pos x="761" y="1540"/>
                  </a:cxn>
                </a:cxnLst>
                <a:rect l="0" t="0" r="r" b="b"/>
                <a:pathLst>
                  <a:path w="1954" h="1630">
                    <a:moveTo>
                      <a:pt x="761" y="1540"/>
                    </a:moveTo>
                    <a:lnTo>
                      <a:pt x="698" y="1616"/>
                    </a:lnTo>
                    <a:lnTo>
                      <a:pt x="537" y="1498"/>
                    </a:lnTo>
                    <a:lnTo>
                      <a:pt x="433" y="1630"/>
                    </a:lnTo>
                    <a:lnTo>
                      <a:pt x="321" y="1547"/>
                    </a:lnTo>
                    <a:lnTo>
                      <a:pt x="237" y="1624"/>
                    </a:lnTo>
                    <a:lnTo>
                      <a:pt x="181" y="1624"/>
                    </a:lnTo>
                    <a:lnTo>
                      <a:pt x="342" y="1456"/>
                    </a:lnTo>
                    <a:lnTo>
                      <a:pt x="307" y="1421"/>
                    </a:lnTo>
                    <a:lnTo>
                      <a:pt x="0" y="1164"/>
                    </a:lnTo>
                    <a:lnTo>
                      <a:pt x="412" y="655"/>
                    </a:lnTo>
                    <a:lnTo>
                      <a:pt x="573" y="605"/>
                    </a:lnTo>
                    <a:lnTo>
                      <a:pt x="880" y="348"/>
                    </a:lnTo>
                    <a:lnTo>
                      <a:pt x="880" y="285"/>
                    </a:lnTo>
                    <a:lnTo>
                      <a:pt x="733" y="195"/>
                    </a:lnTo>
                    <a:lnTo>
                      <a:pt x="726" y="125"/>
                    </a:lnTo>
                    <a:lnTo>
                      <a:pt x="775" y="62"/>
                    </a:lnTo>
                    <a:lnTo>
                      <a:pt x="844" y="41"/>
                    </a:lnTo>
                    <a:lnTo>
                      <a:pt x="936" y="159"/>
                    </a:lnTo>
                    <a:lnTo>
                      <a:pt x="956" y="90"/>
                    </a:lnTo>
                    <a:lnTo>
                      <a:pt x="1033" y="28"/>
                    </a:lnTo>
                    <a:lnTo>
                      <a:pt x="1095" y="0"/>
                    </a:lnTo>
                    <a:lnTo>
                      <a:pt x="1131" y="34"/>
                    </a:lnTo>
                    <a:lnTo>
                      <a:pt x="1215" y="334"/>
                    </a:lnTo>
                    <a:lnTo>
                      <a:pt x="1235" y="243"/>
                    </a:lnTo>
                    <a:lnTo>
                      <a:pt x="1403" y="292"/>
                    </a:lnTo>
                    <a:lnTo>
                      <a:pt x="1487" y="243"/>
                    </a:lnTo>
                    <a:lnTo>
                      <a:pt x="1535" y="334"/>
                    </a:lnTo>
                    <a:lnTo>
                      <a:pt x="1599" y="237"/>
                    </a:lnTo>
                    <a:lnTo>
                      <a:pt x="1682" y="243"/>
                    </a:lnTo>
                    <a:lnTo>
                      <a:pt x="1772" y="299"/>
                    </a:lnTo>
                    <a:lnTo>
                      <a:pt x="1745" y="368"/>
                    </a:lnTo>
                    <a:lnTo>
                      <a:pt x="1668" y="396"/>
                    </a:lnTo>
                    <a:lnTo>
                      <a:pt x="1689" y="432"/>
                    </a:lnTo>
                    <a:lnTo>
                      <a:pt x="1738" y="480"/>
                    </a:lnTo>
                    <a:lnTo>
                      <a:pt x="1786" y="446"/>
                    </a:lnTo>
                    <a:lnTo>
                      <a:pt x="1954" y="591"/>
                    </a:lnTo>
                    <a:lnTo>
                      <a:pt x="1954" y="633"/>
                    </a:lnTo>
                    <a:lnTo>
                      <a:pt x="1864" y="745"/>
                    </a:lnTo>
                    <a:lnTo>
                      <a:pt x="1759" y="780"/>
                    </a:lnTo>
                    <a:lnTo>
                      <a:pt x="1633" y="969"/>
                    </a:lnTo>
                    <a:lnTo>
                      <a:pt x="1424" y="1045"/>
                    </a:lnTo>
                    <a:lnTo>
                      <a:pt x="1298" y="975"/>
                    </a:lnTo>
                    <a:lnTo>
                      <a:pt x="1159" y="1192"/>
                    </a:lnTo>
                    <a:lnTo>
                      <a:pt x="1109" y="1234"/>
                    </a:lnTo>
                    <a:lnTo>
                      <a:pt x="1005" y="1234"/>
                    </a:lnTo>
                    <a:lnTo>
                      <a:pt x="761" y="1540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89" name="Freeform 357"/>
              <p:cNvSpPr>
                <a:spLocks/>
              </p:cNvSpPr>
              <p:nvPr/>
            </p:nvSpPr>
            <p:spPr bwMode="auto">
              <a:xfrm>
                <a:off x="2819" y="844"/>
                <a:ext cx="447" cy="592"/>
              </a:xfrm>
              <a:custGeom>
                <a:avLst/>
                <a:gdLst/>
                <a:ahLst/>
                <a:cxnLst>
                  <a:cxn ang="0">
                    <a:pos x="48" y="572"/>
                  </a:cxn>
                  <a:cxn ang="0">
                    <a:pos x="56" y="432"/>
                  </a:cxn>
                  <a:cxn ang="0">
                    <a:pos x="0" y="349"/>
                  </a:cxn>
                  <a:cxn ang="0">
                    <a:pos x="34" y="28"/>
                  </a:cxn>
                  <a:cxn ang="0">
                    <a:pos x="104" y="0"/>
                  </a:cxn>
                  <a:cxn ang="0">
                    <a:pos x="223" y="104"/>
                  </a:cxn>
                  <a:cxn ang="0">
                    <a:pos x="439" y="223"/>
                  </a:cxn>
                  <a:cxn ang="0">
                    <a:pos x="676" y="202"/>
                  </a:cxn>
                  <a:cxn ang="0">
                    <a:pos x="774" y="313"/>
                  </a:cxn>
                  <a:cxn ang="0">
                    <a:pos x="732" y="482"/>
                  </a:cxn>
                  <a:cxn ang="0">
                    <a:pos x="788" y="509"/>
                  </a:cxn>
                  <a:cxn ang="0">
                    <a:pos x="851" y="474"/>
                  </a:cxn>
                  <a:cxn ang="0">
                    <a:pos x="815" y="551"/>
                  </a:cxn>
                  <a:cxn ang="0">
                    <a:pos x="760" y="641"/>
                  </a:cxn>
                  <a:cxn ang="0">
                    <a:pos x="760" y="795"/>
                  </a:cxn>
                  <a:cxn ang="0">
                    <a:pos x="718" y="858"/>
                  </a:cxn>
                  <a:cxn ang="0">
                    <a:pos x="893" y="1129"/>
                  </a:cxn>
                  <a:cxn ang="0">
                    <a:pos x="844" y="1185"/>
                  </a:cxn>
                  <a:cxn ang="0">
                    <a:pos x="523" y="892"/>
                  </a:cxn>
                  <a:cxn ang="0">
                    <a:pos x="446" y="864"/>
                  </a:cxn>
                  <a:cxn ang="0">
                    <a:pos x="279" y="948"/>
                  </a:cxn>
                  <a:cxn ang="0">
                    <a:pos x="139" y="795"/>
                  </a:cxn>
                  <a:cxn ang="0">
                    <a:pos x="125" y="739"/>
                  </a:cxn>
                  <a:cxn ang="0">
                    <a:pos x="62" y="705"/>
                  </a:cxn>
                  <a:cxn ang="0">
                    <a:pos x="48" y="572"/>
                  </a:cxn>
                </a:cxnLst>
                <a:rect l="0" t="0" r="r" b="b"/>
                <a:pathLst>
                  <a:path w="893" h="1185">
                    <a:moveTo>
                      <a:pt x="48" y="572"/>
                    </a:moveTo>
                    <a:lnTo>
                      <a:pt x="56" y="432"/>
                    </a:lnTo>
                    <a:lnTo>
                      <a:pt x="0" y="349"/>
                    </a:lnTo>
                    <a:lnTo>
                      <a:pt x="34" y="28"/>
                    </a:lnTo>
                    <a:lnTo>
                      <a:pt x="104" y="0"/>
                    </a:lnTo>
                    <a:lnTo>
                      <a:pt x="223" y="104"/>
                    </a:lnTo>
                    <a:lnTo>
                      <a:pt x="439" y="223"/>
                    </a:lnTo>
                    <a:lnTo>
                      <a:pt x="676" y="202"/>
                    </a:lnTo>
                    <a:lnTo>
                      <a:pt x="774" y="313"/>
                    </a:lnTo>
                    <a:lnTo>
                      <a:pt x="732" y="482"/>
                    </a:lnTo>
                    <a:lnTo>
                      <a:pt x="788" y="509"/>
                    </a:lnTo>
                    <a:lnTo>
                      <a:pt x="851" y="474"/>
                    </a:lnTo>
                    <a:lnTo>
                      <a:pt x="815" y="551"/>
                    </a:lnTo>
                    <a:lnTo>
                      <a:pt x="760" y="641"/>
                    </a:lnTo>
                    <a:lnTo>
                      <a:pt x="760" y="795"/>
                    </a:lnTo>
                    <a:lnTo>
                      <a:pt x="718" y="858"/>
                    </a:lnTo>
                    <a:lnTo>
                      <a:pt x="893" y="1129"/>
                    </a:lnTo>
                    <a:lnTo>
                      <a:pt x="844" y="1185"/>
                    </a:lnTo>
                    <a:lnTo>
                      <a:pt x="523" y="892"/>
                    </a:lnTo>
                    <a:lnTo>
                      <a:pt x="446" y="864"/>
                    </a:lnTo>
                    <a:lnTo>
                      <a:pt x="279" y="948"/>
                    </a:lnTo>
                    <a:lnTo>
                      <a:pt x="139" y="795"/>
                    </a:lnTo>
                    <a:lnTo>
                      <a:pt x="125" y="739"/>
                    </a:lnTo>
                    <a:lnTo>
                      <a:pt x="62" y="705"/>
                    </a:lnTo>
                    <a:lnTo>
                      <a:pt x="48" y="572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90" name="Freeform 358"/>
              <p:cNvSpPr>
                <a:spLocks/>
              </p:cNvSpPr>
              <p:nvPr/>
            </p:nvSpPr>
            <p:spPr bwMode="auto">
              <a:xfrm>
                <a:off x="2819" y="844"/>
                <a:ext cx="447" cy="592"/>
              </a:xfrm>
              <a:custGeom>
                <a:avLst/>
                <a:gdLst/>
                <a:ahLst/>
                <a:cxnLst>
                  <a:cxn ang="0">
                    <a:pos x="49" y="573"/>
                  </a:cxn>
                  <a:cxn ang="0">
                    <a:pos x="56" y="433"/>
                  </a:cxn>
                  <a:cxn ang="0">
                    <a:pos x="0" y="349"/>
                  </a:cxn>
                  <a:cxn ang="0">
                    <a:pos x="35" y="28"/>
                  </a:cxn>
                  <a:cxn ang="0">
                    <a:pos x="105" y="0"/>
                  </a:cxn>
                  <a:cxn ang="0">
                    <a:pos x="223" y="105"/>
                  </a:cxn>
                  <a:cxn ang="0">
                    <a:pos x="440" y="223"/>
                  </a:cxn>
                  <a:cxn ang="0">
                    <a:pos x="677" y="203"/>
                  </a:cxn>
                  <a:cxn ang="0">
                    <a:pos x="775" y="314"/>
                  </a:cxn>
                  <a:cxn ang="0">
                    <a:pos x="733" y="482"/>
                  </a:cxn>
                  <a:cxn ang="0">
                    <a:pos x="789" y="509"/>
                  </a:cxn>
                  <a:cxn ang="0">
                    <a:pos x="852" y="475"/>
                  </a:cxn>
                  <a:cxn ang="0">
                    <a:pos x="817" y="551"/>
                  </a:cxn>
                  <a:cxn ang="0">
                    <a:pos x="761" y="642"/>
                  </a:cxn>
                  <a:cxn ang="0">
                    <a:pos x="761" y="796"/>
                  </a:cxn>
                  <a:cxn ang="0">
                    <a:pos x="719" y="858"/>
                  </a:cxn>
                  <a:cxn ang="0">
                    <a:pos x="894" y="1130"/>
                  </a:cxn>
                  <a:cxn ang="0">
                    <a:pos x="844" y="1186"/>
                  </a:cxn>
                  <a:cxn ang="0">
                    <a:pos x="524" y="893"/>
                  </a:cxn>
                  <a:cxn ang="0">
                    <a:pos x="446" y="865"/>
                  </a:cxn>
                  <a:cxn ang="0">
                    <a:pos x="279" y="949"/>
                  </a:cxn>
                  <a:cxn ang="0">
                    <a:pos x="139" y="796"/>
                  </a:cxn>
                  <a:cxn ang="0">
                    <a:pos x="125" y="740"/>
                  </a:cxn>
                  <a:cxn ang="0">
                    <a:pos x="63" y="705"/>
                  </a:cxn>
                  <a:cxn ang="0">
                    <a:pos x="49" y="573"/>
                  </a:cxn>
                </a:cxnLst>
                <a:rect l="0" t="0" r="r" b="b"/>
                <a:pathLst>
                  <a:path w="894" h="1186">
                    <a:moveTo>
                      <a:pt x="49" y="573"/>
                    </a:moveTo>
                    <a:lnTo>
                      <a:pt x="56" y="433"/>
                    </a:lnTo>
                    <a:lnTo>
                      <a:pt x="0" y="349"/>
                    </a:lnTo>
                    <a:lnTo>
                      <a:pt x="35" y="28"/>
                    </a:lnTo>
                    <a:lnTo>
                      <a:pt x="105" y="0"/>
                    </a:lnTo>
                    <a:lnTo>
                      <a:pt x="223" y="105"/>
                    </a:lnTo>
                    <a:lnTo>
                      <a:pt x="440" y="223"/>
                    </a:lnTo>
                    <a:lnTo>
                      <a:pt x="677" y="203"/>
                    </a:lnTo>
                    <a:lnTo>
                      <a:pt x="775" y="314"/>
                    </a:lnTo>
                    <a:lnTo>
                      <a:pt x="733" y="482"/>
                    </a:lnTo>
                    <a:lnTo>
                      <a:pt x="789" y="509"/>
                    </a:lnTo>
                    <a:lnTo>
                      <a:pt x="852" y="475"/>
                    </a:lnTo>
                    <a:lnTo>
                      <a:pt x="817" y="551"/>
                    </a:lnTo>
                    <a:lnTo>
                      <a:pt x="761" y="642"/>
                    </a:lnTo>
                    <a:lnTo>
                      <a:pt x="761" y="796"/>
                    </a:lnTo>
                    <a:lnTo>
                      <a:pt x="719" y="858"/>
                    </a:lnTo>
                    <a:lnTo>
                      <a:pt x="894" y="1130"/>
                    </a:lnTo>
                    <a:lnTo>
                      <a:pt x="844" y="1186"/>
                    </a:lnTo>
                    <a:lnTo>
                      <a:pt x="524" y="893"/>
                    </a:lnTo>
                    <a:lnTo>
                      <a:pt x="446" y="865"/>
                    </a:lnTo>
                    <a:lnTo>
                      <a:pt x="279" y="949"/>
                    </a:lnTo>
                    <a:lnTo>
                      <a:pt x="139" y="796"/>
                    </a:lnTo>
                    <a:lnTo>
                      <a:pt x="125" y="740"/>
                    </a:lnTo>
                    <a:lnTo>
                      <a:pt x="63" y="705"/>
                    </a:lnTo>
                    <a:lnTo>
                      <a:pt x="49" y="573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91" name="Freeform 359"/>
              <p:cNvSpPr>
                <a:spLocks/>
              </p:cNvSpPr>
              <p:nvPr/>
            </p:nvSpPr>
            <p:spPr bwMode="auto">
              <a:xfrm>
                <a:off x="3259" y="2151"/>
                <a:ext cx="304" cy="380"/>
              </a:xfrm>
              <a:custGeom>
                <a:avLst/>
                <a:gdLst/>
                <a:ahLst/>
                <a:cxnLst>
                  <a:cxn ang="0">
                    <a:pos x="572" y="599"/>
                  </a:cxn>
                  <a:cxn ang="0">
                    <a:pos x="440" y="648"/>
                  </a:cxn>
                  <a:cxn ang="0">
                    <a:pos x="335" y="760"/>
                  </a:cxn>
                  <a:cxn ang="0">
                    <a:pos x="307" y="613"/>
                  </a:cxn>
                  <a:cxn ang="0">
                    <a:pos x="14" y="641"/>
                  </a:cxn>
                  <a:cxn ang="0">
                    <a:pos x="0" y="508"/>
                  </a:cxn>
                  <a:cxn ang="0">
                    <a:pos x="97" y="153"/>
                  </a:cxn>
                  <a:cxn ang="0">
                    <a:pos x="56" y="139"/>
                  </a:cxn>
                  <a:cxn ang="0">
                    <a:pos x="111" y="48"/>
                  </a:cxn>
                  <a:cxn ang="0">
                    <a:pos x="223" y="55"/>
                  </a:cxn>
                  <a:cxn ang="0">
                    <a:pos x="272" y="0"/>
                  </a:cxn>
                  <a:cxn ang="0">
                    <a:pos x="558" y="55"/>
                  </a:cxn>
                  <a:cxn ang="0">
                    <a:pos x="537" y="146"/>
                  </a:cxn>
                  <a:cxn ang="0">
                    <a:pos x="474" y="187"/>
                  </a:cxn>
                  <a:cxn ang="0">
                    <a:pos x="460" y="237"/>
                  </a:cxn>
                  <a:cxn ang="0">
                    <a:pos x="502" y="432"/>
                  </a:cxn>
                  <a:cxn ang="0">
                    <a:pos x="607" y="474"/>
                  </a:cxn>
                  <a:cxn ang="0">
                    <a:pos x="572" y="599"/>
                  </a:cxn>
                </a:cxnLst>
                <a:rect l="0" t="0" r="r" b="b"/>
                <a:pathLst>
                  <a:path w="607" h="760">
                    <a:moveTo>
                      <a:pt x="572" y="599"/>
                    </a:moveTo>
                    <a:lnTo>
                      <a:pt x="440" y="648"/>
                    </a:lnTo>
                    <a:lnTo>
                      <a:pt x="335" y="760"/>
                    </a:lnTo>
                    <a:lnTo>
                      <a:pt x="307" y="613"/>
                    </a:lnTo>
                    <a:lnTo>
                      <a:pt x="14" y="641"/>
                    </a:lnTo>
                    <a:lnTo>
                      <a:pt x="0" y="508"/>
                    </a:lnTo>
                    <a:lnTo>
                      <a:pt x="97" y="153"/>
                    </a:lnTo>
                    <a:lnTo>
                      <a:pt x="56" y="139"/>
                    </a:lnTo>
                    <a:lnTo>
                      <a:pt x="111" y="48"/>
                    </a:lnTo>
                    <a:lnTo>
                      <a:pt x="223" y="55"/>
                    </a:lnTo>
                    <a:lnTo>
                      <a:pt x="272" y="0"/>
                    </a:lnTo>
                    <a:lnTo>
                      <a:pt x="558" y="55"/>
                    </a:lnTo>
                    <a:lnTo>
                      <a:pt x="537" y="146"/>
                    </a:lnTo>
                    <a:lnTo>
                      <a:pt x="474" y="187"/>
                    </a:lnTo>
                    <a:lnTo>
                      <a:pt x="460" y="237"/>
                    </a:lnTo>
                    <a:lnTo>
                      <a:pt x="502" y="432"/>
                    </a:lnTo>
                    <a:lnTo>
                      <a:pt x="607" y="474"/>
                    </a:lnTo>
                    <a:lnTo>
                      <a:pt x="572" y="599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92" name="Freeform 360"/>
              <p:cNvSpPr>
                <a:spLocks/>
              </p:cNvSpPr>
              <p:nvPr/>
            </p:nvSpPr>
            <p:spPr bwMode="auto">
              <a:xfrm>
                <a:off x="3259" y="2151"/>
                <a:ext cx="304" cy="380"/>
              </a:xfrm>
              <a:custGeom>
                <a:avLst/>
                <a:gdLst/>
                <a:ahLst/>
                <a:cxnLst>
                  <a:cxn ang="0">
                    <a:pos x="572" y="600"/>
                  </a:cxn>
                  <a:cxn ang="0">
                    <a:pos x="439" y="648"/>
                  </a:cxn>
                  <a:cxn ang="0">
                    <a:pos x="335" y="760"/>
                  </a:cxn>
                  <a:cxn ang="0">
                    <a:pos x="307" y="614"/>
                  </a:cxn>
                  <a:cxn ang="0">
                    <a:pos x="14" y="642"/>
                  </a:cxn>
                  <a:cxn ang="0">
                    <a:pos x="0" y="509"/>
                  </a:cxn>
                  <a:cxn ang="0">
                    <a:pos x="98" y="153"/>
                  </a:cxn>
                  <a:cxn ang="0">
                    <a:pos x="56" y="139"/>
                  </a:cxn>
                  <a:cxn ang="0">
                    <a:pos x="111" y="49"/>
                  </a:cxn>
                  <a:cxn ang="0">
                    <a:pos x="223" y="55"/>
                  </a:cxn>
                  <a:cxn ang="0">
                    <a:pos x="271" y="0"/>
                  </a:cxn>
                  <a:cxn ang="0">
                    <a:pos x="558" y="55"/>
                  </a:cxn>
                  <a:cxn ang="0">
                    <a:pos x="536" y="147"/>
                  </a:cxn>
                  <a:cxn ang="0">
                    <a:pos x="474" y="188"/>
                  </a:cxn>
                  <a:cxn ang="0">
                    <a:pos x="460" y="237"/>
                  </a:cxn>
                  <a:cxn ang="0">
                    <a:pos x="502" y="432"/>
                  </a:cxn>
                  <a:cxn ang="0">
                    <a:pos x="606" y="474"/>
                  </a:cxn>
                  <a:cxn ang="0">
                    <a:pos x="572" y="600"/>
                  </a:cxn>
                </a:cxnLst>
                <a:rect l="0" t="0" r="r" b="b"/>
                <a:pathLst>
                  <a:path w="606" h="760">
                    <a:moveTo>
                      <a:pt x="572" y="600"/>
                    </a:moveTo>
                    <a:lnTo>
                      <a:pt x="439" y="648"/>
                    </a:lnTo>
                    <a:lnTo>
                      <a:pt x="335" y="760"/>
                    </a:lnTo>
                    <a:lnTo>
                      <a:pt x="307" y="614"/>
                    </a:lnTo>
                    <a:lnTo>
                      <a:pt x="14" y="642"/>
                    </a:lnTo>
                    <a:lnTo>
                      <a:pt x="0" y="509"/>
                    </a:lnTo>
                    <a:lnTo>
                      <a:pt x="98" y="153"/>
                    </a:lnTo>
                    <a:lnTo>
                      <a:pt x="56" y="139"/>
                    </a:lnTo>
                    <a:lnTo>
                      <a:pt x="111" y="49"/>
                    </a:lnTo>
                    <a:lnTo>
                      <a:pt x="223" y="55"/>
                    </a:lnTo>
                    <a:lnTo>
                      <a:pt x="271" y="0"/>
                    </a:lnTo>
                    <a:lnTo>
                      <a:pt x="558" y="55"/>
                    </a:lnTo>
                    <a:lnTo>
                      <a:pt x="536" y="147"/>
                    </a:lnTo>
                    <a:lnTo>
                      <a:pt x="474" y="188"/>
                    </a:lnTo>
                    <a:lnTo>
                      <a:pt x="460" y="237"/>
                    </a:lnTo>
                    <a:lnTo>
                      <a:pt x="502" y="432"/>
                    </a:lnTo>
                    <a:lnTo>
                      <a:pt x="606" y="474"/>
                    </a:lnTo>
                    <a:lnTo>
                      <a:pt x="572" y="600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93" name="Freeform 361"/>
              <p:cNvSpPr>
                <a:spLocks/>
              </p:cNvSpPr>
              <p:nvPr/>
            </p:nvSpPr>
            <p:spPr bwMode="auto">
              <a:xfrm>
                <a:off x="4655" y="4187"/>
                <a:ext cx="279" cy="177"/>
              </a:xfrm>
              <a:custGeom>
                <a:avLst/>
                <a:gdLst/>
                <a:ahLst/>
                <a:cxnLst>
                  <a:cxn ang="0">
                    <a:pos x="544" y="258"/>
                  </a:cxn>
                  <a:cxn ang="0">
                    <a:pos x="516" y="356"/>
                  </a:cxn>
                  <a:cxn ang="0">
                    <a:pos x="174" y="334"/>
                  </a:cxn>
                  <a:cxn ang="0">
                    <a:pos x="90" y="307"/>
                  </a:cxn>
                  <a:cxn ang="0">
                    <a:pos x="84" y="230"/>
                  </a:cxn>
                  <a:cxn ang="0">
                    <a:pos x="28" y="217"/>
                  </a:cxn>
                  <a:cxn ang="0">
                    <a:pos x="0" y="146"/>
                  </a:cxn>
                  <a:cxn ang="0">
                    <a:pos x="132" y="153"/>
                  </a:cxn>
                  <a:cxn ang="0">
                    <a:pos x="132" y="90"/>
                  </a:cxn>
                  <a:cxn ang="0">
                    <a:pos x="327" y="0"/>
                  </a:cxn>
                  <a:cxn ang="0">
                    <a:pos x="558" y="0"/>
                  </a:cxn>
                  <a:cxn ang="0">
                    <a:pos x="544" y="258"/>
                  </a:cxn>
                </a:cxnLst>
                <a:rect l="0" t="0" r="r" b="b"/>
                <a:pathLst>
                  <a:path w="558" h="356">
                    <a:moveTo>
                      <a:pt x="544" y="258"/>
                    </a:moveTo>
                    <a:lnTo>
                      <a:pt x="516" y="356"/>
                    </a:lnTo>
                    <a:lnTo>
                      <a:pt x="174" y="334"/>
                    </a:lnTo>
                    <a:lnTo>
                      <a:pt x="90" y="307"/>
                    </a:lnTo>
                    <a:lnTo>
                      <a:pt x="84" y="230"/>
                    </a:lnTo>
                    <a:lnTo>
                      <a:pt x="28" y="217"/>
                    </a:lnTo>
                    <a:lnTo>
                      <a:pt x="0" y="146"/>
                    </a:lnTo>
                    <a:lnTo>
                      <a:pt x="132" y="153"/>
                    </a:lnTo>
                    <a:lnTo>
                      <a:pt x="132" y="90"/>
                    </a:lnTo>
                    <a:lnTo>
                      <a:pt x="327" y="0"/>
                    </a:lnTo>
                    <a:lnTo>
                      <a:pt x="558" y="0"/>
                    </a:lnTo>
                    <a:lnTo>
                      <a:pt x="544" y="258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94" name="Freeform 362"/>
              <p:cNvSpPr>
                <a:spLocks/>
              </p:cNvSpPr>
              <p:nvPr/>
            </p:nvSpPr>
            <p:spPr bwMode="auto">
              <a:xfrm>
                <a:off x="4655" y="4187"/>
                <a:ext cx="279" cy="177"/>
              </a:xfrm>
              <a:custGeom>
                <a:avLst/>
                <a:gdLst/>
                <a:ahLst/>
                <a:cxnLst>
                  <a:cxn ang="0">
                    <a:pos x="544" y="258"/>
                  </a:cxn>
                  <a:cxn ang="0">
                    <a:pos x="516" y="356"/>
                  </a:cxn>
                  <a:cxn ang="0">
                    <a:pos x="175" y="336"/>
                  </a:cxn>
                  <a:cxn ang="0">
                    <a:pos x="91" y="308"/>
                  </a:cxn>
                  <a:cxn ang="0">
                    <a:pos x="84" y="230"/>
                  </a:cxn>
                  <a:cxn ang="0">
                    <a:pos x="28" y="217"/>
                  </a:cxn>
                  <a:cxn ang="0">
                    <a:pos x="0" y="147"/>
                  </a:cxn>
                  <a:cxn ang="0">
                    <a:pos x="133" y="153"/>
                  </a:cxn>
                  <a:cxn ang="0">
                    <a:pos x="133" y="91"/>
                  </a:cxn>
                  <a:cxn ang="0">
                    <a:pos x="328" y="0"/>
                  </a:cxn>
                  <a:cxn ang="0">
                    <a:pos x="558" y="0"/>
                  </a:cxn>
                  <a:cxn ang="0">
                    <a:pos x="544" y="258"/>
                  </a:cxn>
                </a:cxnLst>
                <a:rect l="0" t="0" r="r" b="b"/>
                <a:pathLst>
                  <a:path w="558" h="356">
                    <a:moveTo>
                      <a:pt x="544" y="258"/>
                    </a:moveTo>
                    <a:lnTo>
                      <a:pt x="516" y="356"/>
                    </a:lnTo>
                    <a:lnTo>
                      <a:pt x="175" y="336"/>
                    </a:lnTo>
                    <a:lnTo>
                      <a:pt x="91" y="308"/>
                    </a:lnTo>
                    <a:lnTo>
                      <a:pt x="84" y="230"/>
                    </a:lnTo>
                    <a:lnTo>
                      <a:pt x="28" y="217"/>
                    </a:lnTo>
                    <a:lnTo>
                      <a:pt x="0" y="147"/>
                    </a:lnTo>
                    <a:lnTo>
                      <a:pt x="133" y="153"/>
                    </a:lnTo>
                    <a:lnTo>
                      <a:pt x="133" y="91"/>
                    </a:lnTo>
                    <a:lnTo>
                      <a:pt x="328" y="0"/>
                    </a:lnTo>
                    <a:lnTo>
                      <a:pt x="558" y="0"/>
                    </a:lnTo>
                    <a:lnTo>
                      <a:pt x="544" y="258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95" name="Freeform 363"/>
              <p:cNvSpPr>
                <a:spLocks/>
              </p:cNvSpPr>
              <p:nvPr/>
            </p:nvSpPr>
            <p:spPr bwMode="auto">
              <a:xfrm>
                <a:off x="4930" y="4295"/>
                <a:ext cx="632" cy="442"/>
              </a:xfrm>
              <a:custGeom>
                <a:avLst/>
                <a:gdLst/>
                <a:ahLst/>
                <a:cxnLst>
                  <a:cxn ang="0">
                    <a:pos x="398" y="885"/>
                  </a:cxn>
                  <a:cxn ang="0">
                    <a:pos x="371" y="828"/>
                  </a:cxn>
                  <a:cxn ang="0">
                    <a:pos x="476" y="731"/>
                  </a:cxn>
                  <a:cxn ang="0">
                    <a:pos x="406" y="627"/>
                  </a:cxn>
                  <a:cxn ang="0">
                    <a:pos x="287" y="661"/>
                  </a:cxn>
                  <a:cxn ang="0">
                    <a:pos x="196" y="758"/>
                  </a:cxn>
                  <a:cxn ang="0">
                    <a:pos x="106" y="668"/>
                  </a:cxn>
                  <a:cxn ang="0">
                    <a:pos x="8" y="591"/>
                  </a:cxn>
                  <a:cxn ang="0">
                    <a:pos x="0" y="418"/>
                  </a:cxn>
                  <a:cxn ang="0">
                    <a:pos x="133" y="445"/>
                  </a:cxn>
                  <a:cxn ang="0">
                    <a:pos x="307" y="354"/>
                  </a:cxn>
                  <a:cxn ang="0">
                    <a:pos x="357" y="376"/>
                  </a:cxn>
                  <a:cxn ang="0">
                    <a:pos x="343" y="271"/>
                  </a:cxn>
                  <a:cxn ang="0">
                    <a:pos x="385" y="223"/>
                  </a:cxn>
                  <a:cxn ang="0">
                    <a:pos x="504" y="195"/>
                  </a:cxn>
                  <a:cxn ang="0">
                    <a:pos x="573" y="209"/>
                  </a:cxn>
                  <a:cxn ang="0">
                    <a:pos x="643" y="153"/>
                  </a:cxn>
                  <a:cxn ang="0">
                    <a:pos x="705" y="187"/>
                  </a:cxn>
                  <a:cxn ang="0">
                    <a:pos x="783" y="76"/>
                  </a:cxn>
                  <a:cxn ang="0">
                    <a:pos x="956" y="0"/>
                  </a:cxn>
                  <a:cxn ang="0">
                    <a:pos x="1090" y="69"/>
                  </a:cxn>
                  <a:cxn ang="0">
                    <a:pos x="1124" y="167"/>
                  </a:cxn>
                  <a:cxn ang="0">
                    <a:pos x="1243" y="187"/>
                  </a:cxn>
                  <a:cxn ang="0">
                    <a:pos x="1264" y="257"/>
                  </a:cxn>
                  <a:cxn ang="0">
                    <a:pos x="1138" y="362"/>
                  </a:cxn>
                  <a:cxn ang="0">
                    <a:pos x="894" y="445"/>
                  </a:cxn>
                  <a:cxn ang="0">
                    <a:pos x="901" y="487"/>
                  </a:cxn>
                  <a:cxn ang="0">
                    <a:pos x="789" y="619"/>
                  </a:cxn>
                  <a:cxn ang="0">
                    <a:pos x="601" y="703"/>
                  </a:cxn>
                  <a:cxn ang="0">
                    <a:pos x="518" y="786"/>
                  </a:cxn>
                  <a:cxn ang="0">
                    <a:pos x="496" y="758"/>
                  </a:cxn>
                  <a:cxn ang="0">
                    <a:pos x="398" y="885"/>
                  </a:cxn>
                </a:cxnLst>
                <a:rect l="0" t="0" r="r" b="b"/>
                <a:pathLst>
                  <a:path w="1264" h="885">
                    <a:moveTo>
                      <a:pt x="398" y="885"/>
                    </a:moveTo>
                    <a:lnTo>
                      <a:pt x="371" y="828"/>
                    </a:lnTo>
                    <a:lnTo>
                      <a:pt x="476" y="731"/>
                    </a:lnTo>
                    <a:lnTo>
                      <a:pt x="406" y="627"/>
                    </a:lnTo>
                    <a:lnTo>
                      <a:pt x="287" y="661"/>
                    </a:lnTo>
                    <a:lnTo>
                      <a:pt x="196" y="758"/>
                    </a:lnTo>
                    <a:lnTo>
                      <a:pt x="106" y="668"/>
                    </a:lnTo>
                    <a:lnTo>
                      <a:pt x="8" y="591"/>
                    </a:lnTo>
                    <a:lnTo>
                      <a:pt x="0" y="418"/>
                    </a:lnTo>
                    <a:lnTo>
                      <a:pt x="133" y="445"/>
                    </a:lnTo>
                    <a:lnTo>
                      <a:pt x="307" y="354"/>
                    </a:lnTo>
                    <a:lnTo>
                      <a:pt x="357" y="376"/>
                    </a:lnTo>
                    <a:lnTo>
                      <a:pt x="343" y="271"/>
                    </a:lnTo>
                    <a:lnTo>
                      <a:pt x="385" y="223"/>
                    </a:lnTo>
                    <a:lnTo>
                      <a:pt x="504" y="195"/>
                    </a:lnTo>
                    <a:lnTo>
                      <a:pt x="573" y="209"/>
                    </a:lnTo>
                    <a:lnTo>
                      <a:pt x="643" y="153"/>
                    </a:lnTo>
                    <a:lnTo>
                      <a:pt x="705" y="187"/>
                    </a:lnTo>
                    <a:lnTo>
                      <a:pt x="783" y="76"/>
                    </a:lnTo>
                    <a:lnTo>
                      <a:pt x="956" y="0"/>
                    </a:lnTo>
                    <a:lnTo>
                      <a:pt x="1090" y="69"/>
                    </a:lnTo>
                    <a:lnTo>
                      <a:pt x="1124" y="167"/>
                    </a:lnTo>
                    <a:lnTo>
                      <a:pt x="1243" y="187"/>
                    </a:lnTo>
                    <a:lnTo>
                      <a:pt x="1264" y="257"/>
                    </a:lnTo>
                    <a:lnTo>
                      <a:pt x="1138" y="362"/>
                    </a:lnTo>
                    <a:lnTo>
                      <a:pt x="894" y="445"/>
                    </a:lnTo>
                    <a:lnTo>
                      <a:pt x="901" y="487"/>
                    </a:lnTo>
                    <a:lnTo>
                      <a:pt x="789" y="619"/>
                    </a:lnTo>
                    <a:lnTo>
                      <a:pt x="601" y="703"/>
                    </a:lnTo>
                    <a:lnTo>
                      <a:pt x="518" y="786"/>
                    </a:lnTo>
                    <a:lnTo>
                      <a:pt x="496" y="758"/>
                    </a:lnTo>
                    <a:lnTo>
                      <a:pt x="398" y="885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96" name="Freeform 364"/>
              <p:cNvSpPr>
                <a:spLocks/>
              </p:cNvSpPr>
              <p:nvPr/>
            </p:nvSpPr>
            <p:spPr bwMode="auto">
              <a:xfrm>
                <a:off x="4931" y="4295"/>
                <a:ext cx="631" cy="442"/>
              </a:xfrm>
              <a:custGeom>
                <a:avLst/>
                <a:gdLst/>
                <a:ahLst/>
                <a:cxnLst>
                  <a:cxn ang="0">
                    <a:pos x="399" y="885"/>
                  </a:cxn>
                  <a:cxn ang="0">
                    <a:pos x="371" y="829"/>
                  </a:cxn>
                  <a:cxn ang="0">
                    <a:pos x="475" y="732"/>
                  </a:cxn>
                  <a:cxn ang="0">
                    <a:pos x="405" y="627"/>
                  </a:cxn>
                  <a:cxn ang="0">
                    <a:pos x="286" y="662"/>
                  </a:cxn>
                  <a:cxn ang="0">
                    <a:pos x="196" y="760"/>
                  </a:cxn>
                  <a:cxn ang="0">
                    <a:pos x="105" y="668"/>
                  </a:cxn>
                  <a:cxn ang="0">
                    <a:pos x="7" y="592"/>
                  </a:cxn>
                  <a:cxn ang="0">
                    <a:pos x="0" y="418"/>
                  </a:cxn>
                  <a:cxn ang="0">
                    <a:pos x="132" y="445"/>
                  </a:cxn>
                  <a:cxn ang="0">
                    <a:pos x="307" y="355"/>
                  </a:cxn>
                  <a:cxn ang="0">
                    <a:pos x="357" y="376"/>
                  </a:cxn>
                  <a:cxn ang="0">
                    <a:pos x="343" y="272"/>
                  </a:cxn>
                  <a:cxn ang="0">
                    <a:pos x="385" y="223"/>
                  </a:cxn>
                  <a:cxn ang="0">
                    <a:pos x="503" y="195"/>
                  </a:cxn>
                  <a:cxn ang="0">
                    <a:pos x="572" y="209"/>
                  </a:cxn>
                  <a:cxn ang="0">
                    <a:pos x="642" y="153"/>
                  </a:cxn>
                  <a:cxn ang="0">
                    <a:pos x="705" y="188"/>
                  </a:cxn>
                  <a:cxn ang="0">
                    <a:pos x="782" y="77"/>
                  </a:cxn>
                  <a:cxn ang="0">
                    <a:pos x="957" y="0"/>
                  </a:cxn>
                  <a:cxn ang="0">
                    <a:pos x="1089" y="69"/>
                  </a:cxn>
                  <a:cxn ang="0">
                    <a:pos x="1124" y="167"/>
                  </a:cxn>
                  <a:cxn ang="0">
                    <a:pos x="1243" y="188"/>
                  </a:cxn>
                  <a:cxn ang="0">
                    <a:pos x="1263" y="258"/>
                  </a:cxn>
                  <a:cxn ang="0">
                    <a:pos x="1138" y="362"/>
                  </a:cxn>
                  <a:cxn ang="0">
                    <a:pos x="893" y="445"/>
                  </a:cxn>
                  <a:cxn ang="0">
                    <a:pos x="901" y="487"/>
                  </a:cxn>
                  <a:cxn ang="0">
                    <a:pos x="789" y="620"/>
                  </a:cxn>
                  <a:cxn ang="0">
                    <a:pos x="600" y="704"/>
                  </a:cxn>
                  <a:cxn ang="0">
                    <a:pos x="517" y="787"/>
                  </a:cxn>
                  <a:cxn ang="0">
                    <a:pos x="496" y="760"/>
                  </a:cxn>
                  <a:cxn ang="0">
                    <a:pos x="399" y="885"/>
                  </a:cxn>
                </a:cxnLst>
                <a:rect l="0" t="0" r="r" b="b"/>
                <a:pathLst>
                  <a:path w="1263" h="885">
                    <a:moveTo>
                      <a:pt x="399" y="885"/>
                    </a:moveTo>
                    <a:lnTo>
                      <a:pt x="371" y="829"/>
                    </a:lnTo>
                    <a:lnTo>
                      <a:pt x="475" y="732"/>
                    </a:lnTo>
                    <a:lnTo>
                      <a:pt x="405" y="627"/>
                    </a:lnTo>
                    <a:lnTo>
                      <a:pt x="286" y="662"/>
                    </a:lnTo>
                    <a:lnTo>
                      <a:pt x="196" y="760"/>
                    </a:lnTo>
                    <a:lnTo>
                      <a:pt x="105" y="668"/>
                    </a:lnTo>
                    <a:lnTo>
                      <a:pt x="7" y="592"/>
                    </a:lnTo>
                    <a:lnTo>
                      <a:pt x="0" y="418"/>
                    </a:lnTo>
                    <a:lnTo>
                      <a:pt x="132" y="445"/>
                    </a:lnTo>
                    <a:lnTo>
                      <a:pt x="307" y="355"/>
                    </a:lnTo>
                    <a:lnTo>
                      <a:pt x="357" y="376"/>
                    </a:lnTo>
                    <a:lnTo>
                      <a:pt x="343" y="272"/>
                    </a:lnTo>
                    <a:lnTo>
                      <a:pt x="385" y="223"/>
                    </a:lnTo>
                    <a:lnTo>
                      <a:pt x="503" y="195"/>
                    </a:lnTo>
                    <a:lnTo>
                      <a:pt x="572" y="209"/>
                    </a:lnTo>
                    <a:lnTo>
                      <a:pt x="642" y="153"/>
                    </a:lnTo>
                    <a:lnTo>
                      <a:pt x="705" y="188"/>
                    </a:lnTo>
                    <a:lnTo>
                      <a:pt x="782" y="77"/>
                    </a:lnTo>
                    <a:lnTo>
                      <a:pt x="957" y="0"/>
                    </a:lnTo>
                    <a:lnTo>
                      <a:pt x="1089" y="69"/>
                    </a:lnTo>
                    <a:lnTo>
                      <a:pt x="1124" y="167"/>
                    </a:lnTo>
                    <a:lnTo>
                      <a:pt x="1243" y="188"/>
                    </a:lnTo>
                    <a:lnTo>
                      <a:pt x="1263" y="258"/>
                    </a:lnTo>
                    <a:lnTo>
                      <a:pt x="1138" y="362"/>
                    </a:lnTo>
                    <a:lnTo>
                      <a:pt x="893" y="445"/>
                    </a:lnTo>
                    <a:lnTo>
                      <a:pt x="901" y="487"/>
                    </a:lnTo>
                    <a:lnTo>
                      <a:pt x="789" y="620"/>
                    </a:lnTo>
                    <a:lnTo>
                      <a:pt x="600" y="704"/>
                    </a:lnTo>
                    <a:lnTo>
                      <a:pt x="517" y="787"/>
                    </a:lnTo>
                    <a:lnTo>
                      <a:pt x="496" y="760"/>
                    </a:lnTo>
                    <a:lnTo>
                      <a:pt x="399" y="885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97" name="Freeform 365"/>
              <p:cNvSpPr>
                <a:spLocks/>
              </p:cNvSpPr>
              <p:nvPr/>
            </p:nvSpPr>
            <p:spPr bwMode="auto">
              <a:xfrm>
                <a:off x="4923" y="4608"/>
                <a:ext cx="245" cy="283"/>
              </a:xfrm>
              <a:custGeom>
                <a:avLst/>
                <a:gdLst/>
                <a:ahLst/>
                <a:cxnLst>
                  <a:cxn ang="0">
                    <a:pos x="301" y="565"/>
                  </a:cxn>
                  <a:cxn ang="0">
                    <a:pos x="203" y="501"/>
                  </a:cxn>
                  <a:cxn ang="0">
                    <a:pos x="217" y="473"/>
                  </a:cxn>
                  <a:cxn ang="0">
                    <a:pos x="14" y="278"/>
                  </a:cxn>
                  <a:cxn ang="0">
                    <a:pos x="0" y="139"/>
                  </a:cxn>
                  <a:cxn ang="0">
                    <a:pos x="120" y="41"/>
                  </a:cxn>
                  <a:cxn ang="0">
                    <a:pos x="210" y="131"/>
                  </a:cxn>
                  <a:cxn ang="0">
                    <a:pos x="301" y="34"/>
                  </a:cxn>
                  <a:cxn ang="0">
                    <a:pos x="420" y="0"/>
                  </a:cxn>
                  <a:cxn ang="0">
                    <a:pos x="490" y="104"/>
                  </a:cxn>
                  <a:cxn ang="0">
                    <a:pos x="385" y="201"/>
                  </a:cxn>
                  <a:cxn ang="0">
                    <a:pos x="412" y="258"/>
                  </a:cxn>
                  <a:cxn ang="0">
                    <a:pos x="371" y="306"/>
                  </a:cxn>
                  <a:cxn ang="0">
                    <a:pos x="399" y="376"/>
                  </a:cxn>
                  <a:cxn ang="0">
                    <a:pos x="301" y="425"/>
                  </a:cxn>
                  <a:cxn ang="0">
                    <a:pos x="336" y="551"/>
                  </a:cxn>
                  <a:cxn ang="0">
                    <a:pos x="301" y="565"/>
                  </a:cxn>
                </a:cxnLst>
                <a:rect l="0" t="0" r="r" b="b"/>
                <a:pathLst>
                  <a:path w="490" h="565">
                    <a:moveTo>
                      <a:pt x="301" y="565"/>
                    </a:moveTo>
                    <a:lnTo>
                      <a:pt x="203" y="501"/>
                    </a:lnTo>
                    <a:lnTo>
                      <a:pt x="217" y="473"/>
                    </a:lnTo>
                    <a:lnTo>
                      <a:pt x="14" y="278"/>
                    </a:lnTo>
                    <a:lnTo>
                      <a:pt x="0" y="139"/>
                    </a:lnTo>
                    <a:lnTo>
                      <a:pt x="120" y="41"/>
                    </a:lnTo>
                    <a:lnTo>
                      <a:pt x="210" y="131"/>
                    </a:lnTo>
                    <a:lnTo>
                      <a:pt x="301" y="34"/>
                    </a:lnTo>
                    <a:lnTo>
                      <a:pt x="420" y="0"/>
                    </a:lnTo>
                    <a:lnTo>
                      <a:pt x="490" y="104"/>
                    </a:lnTo>
                    <a:lnTo>
                      <a:pt x="385" y="201"/>
                    </a:lnTo>
                    <a:lnTo>
                      <a:pt x="412" y="258"/>
                    </a:lnTo>
                    <a:lnTo>
                      <a:pt x="371" y="306"/>
                    </a:lnTo>
                    <a:lnTo>
                      <a:pt x="399" y="376"/>
                    </a:lnTo>
                    <a:lnTo>
                      <a:pt x="301" y="425"/>
                    </a:lnTo>
                    <a:lnTo>
                      <a:pt x="336" y="551"/>
                    </a:lnTo>
                    <a:lnTo>
                      <a:pt x="301" y="565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98" name="Freeform 366"/>
              <p:cNvSpPr>
                <a:spLocks/>
              </p:cNvSpPr>
              <p:nvPr/>
            </p:nvSpPr>
            <p:spPr bwMode="auto">
              <a:xfrm>
                <a:off x="4924" y="4608"/>
                <a:ext cx="244" cy="283"/>
              </a:xfrm>
              <a:custGeom>
                <a:avLst/>
                <a:gdLst/>
                <a:ahLst/>
                <a:cxnLst>
                  <a:cxn ang="0">
                    <a:pos x="299" y="565"/>
                  </a:cxn>
                  <a:cxn ang="0">
                    <a:pos x="201" y="502"/>
                  </a:cxn>
                  <a:cxn ang="0">
                    <a:pos x="215" y="475"/>
                  </a:cxn>
                  <a:cxn ang="0">
                    <a:pos x="13" y="279"/>
                  </a:cxn>
                  <a:cxn ang="0">
                    <a:pos x="0" y="139"/>
                  </a:cxn>
                  <a:cxn ang="0">
                    <a:pos x="118" y="41"/>
                  </a:cxn>
                  <a:cxn ang="0">
                    <a:pos x="209" y="133"/>
                  </a:cxn>
                  <a:cxn ang="0">
                    <a:pos x="299" y="35"/>
                  </a:cxn>
                  <a:cxn ang="0">
                    <a:pos x="418" y="0"/>
                  </a:cxn>
                  <a:cxn ang="0">
                    <a:pos x="488" y="105"/>
                  </a:cxn>
                  <a:cxn ang="0">
                    <a:pos x="384" y="202"/>
                  </a:cxn>
                  <a:cxn ang="0">
                    <a:pos x="412" y="258"/>
                  </a:cxn>
                  <a:cxn ang="0">
                    <a:pos x="370" y="307"/>
                  </a:cxn>
                  <a:cxn ang="0">
                    <a:pos x="398" y="377"/>
                  </a:cxn>
                  <a:cxn ang="0">
                    <a:pos x="299" y="425"/>
                  </a:cxn>
                  <a:cxn ang="0">
                    <a:pos x="334" y="551"/>
                  </a:cxn>
                  <a:cxn ang="0">
                    <a:pos x="299" y="565"/>
                  </a:cxn>
                </a:cxnLst>
                <a:rect l="0" t="0" r="r" b="b"/>
                <a:pathLst>
                  <a:path w="488" h="565">
                    <a:moveTo>
                      <a:pt x="299" y="565"/>
                    </a:moveTo>
                    <a:lnTo>
                      <a:pt x="201" y="502"/>
                    </a:lnTo>
                    <a:lnTo>
                      <a:pt x="215" y="475"/>
                    </a:lnTo>
                    <a:lnTo>
                      <a:pt x="13" y="279"/>
                    </a:lnTo>
                    <a:lnTo>
                      <a:pt x="0" y="139"/>
                    </a:lnTo>
                    <a:lnTo>
                      <a:pt x="118" y="41"/>
                    </a:lnTo>
                    <a:lnTo>
                      <a:pt x="209" y="133"/>
                    </a:lnTo>
                    <a:lnTo>
                      <a:pt x="299" y="35"/>
                    </a:lnTo>
                    <a:lnTo>
                      <a:pt x="418" y="0"/>
                    </a:lnTo>
                    <a:lnTo>
                      <a:pt x="488" y="105"/>
                    </a:lnTo>
                    <a:lnTo>
                      <a:pt x="384" y="202"/>
                    </a:lnTo>
                    <a:lnTo>
                      <a:pt x="412" y="258"/>
                    </a:lnTo>
                    <a:lnTo>
                      <a:pt x="370" y="307"/>
                    </a:lnTo>
                    <a:lnTo>
                      <a:pt x="398" y="377"/>
                    </a:lnTo>
                    <a:lnTo>
                      <a:pt x="299" y="425"/>
                    </a:lnTo>
                    <a:lnTo>
                      <a:pt x="334" y="551"/>
                    </a:lnTo>
                    <a:lnTo>
                      <a:pt x="299" y="565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99" name="Freeform 367"/>
              <p:cNvSpPr>
                <a:spLocks/>
              </p:cNvSpPr>
              <p:nvPr/>
            </p:nvSpPr>
            <p:spPr bwMode="auto">
              <a:xfrm>
                <a:off x="4512" y="5149"/>
                <a:ext cx="341" cy="324"/>
              </a:xfrm>
              <a:custGeom>
                <a:avLst/>
                <a:gdLst/>
                <a:ahLst/>
                <a:cxnLst>
                  <a:cxn ang="0">
                    <a:pos x="664" y="259"/>
                  </a:cxn>
                  <a:cxn ang="0">
                    <a:pos x="594" y="328"/>
                  </a:cxn>
                  <a:cxn ang="0">
                    <a:pos x="580" y="426"/>
                  </a:cxn>
                  <a:cxn ang="0">
                    <a:pos x="684" y="572"/>
                  </a:cxn>
                  <a:cxn ang="0">
                    <a:pos x="594" y="649"/>
                  </a:cxn>
                  <a:cxn ang="0">
                    <a:pos x="412" y="362"/>
                  </a:cxn>
                  <a:cxn ang="0">
                    <a:pos x="357" y="362"/>
                  </a:cxn>
                  <a:cxn ang="0">
                    <a:pos x="321" y="488"/>
                  </a:cxn>
                  <a:cxn ang="0">
                    <a:pos x="49" y="460"/>
                  </a:cxn>
                  <a:cxn ang="0">
                    <a:pos x="14" y="356"/>
                  </a:cxn>
                  <a:cxn ang="0">
                    <a:pos x="35" y="279"/>
                  </a:cxn>
                  <a:cxn ang="0">
                    <a:pos x="0" y="231"/>
                  </a:cxn>
                  <a:cxn ang="0">
                    <a:pos x="56" y="223"/>
                  </a:cxn>
                  <a:cxn ang="0">
                    <a:pos x="70" y="189"/>
                  </a:cxn>
                  <a:cxn ang="0">
                    <a:pos x="49" y="34"/>
                  </a:cxn>
                  <a:cxn ang="0">
                    <a:pos x="245" y="28"/>
                  </a:cxn>
                  <a:cxn ang="0">
                    <a:pos x="447" y="0"/>
                  </a:cxn>
                  <a:cxn ang="0">
                    <a:pos x="440" y="90"/>
                  </a:cxn>
                  <a:cxn ang="0">
                    <a:pos x="391" y="105"/>
                  </a:cxn>
                  <a:cxn ang="0">
                    <a:pos x="363" y="167"/>
                  </a:cxn>
                  <a:cxn ang="0">
                    <a:pos x="489" y="161"/>
                  </a:cxn>
                  <a:cxn ang="0">
                    <a:pos x="538" y="195"/>
                  </a:cxn>
                  <a:cxn ang="0">
                    <a:pos x="628" y="175"/>
                  </a:cxn>
                  <a:cxn ang="0">
                    <a:pos x="664" y="259"/>
                  </a:cxn>
                </a:cxnLst>
                <a:rect l="0" t="0" r="r" b="b"/>
                <a:pathLst>
                  <a:path w="684" h="649">
                    <a:moveTo>
                      <a:pt x="664" y="259"/>
                    </a:moveTo>
                    <a:lnTo>
                      <a:pt x="594" y="328"/>
                    </a:lnTo>
                    <a:lnTo>
                      <a:pt x="580" y="426"/>
                    </a:lnTo>
                    <a:lnTo>
                      <a:pt x="684" y="572"/>
                    </a:lnTo>
                    <a:lnTo>
                      <a:pt x="594" y="649"/>
                    </a:lnTo>
                    <a:lnTo>
                      <a:pt x="412" y="362"/>
                    </a:lnTo>
                    <a:lnTo>
                      <a:pt x="357" y="362"/>
                    </a:lnTo>
                    <a:lnTo>
                      <a:pt x="321" y="488"/>
                    </a:lnTo>
                    <a:lnTo>
                      <a:pt x="49" y="460"/>
                    </a:lnTo>
                    <a:lnTo>
                      <a:pt x="14" y="356"/>
                    </a:lnTo>
                    <a:lnTo>
                      <a:pt x="35" y="279"/>
                    </a:lnTo>
                    <a:lnTo>
                      <a:pt x="0" y="231"/>
                    </a:lnTo>
                    <a:lnTo>
                      <a:pt x="56" y="223"/>
                    </a:lnTo>
                    <a:lnTo>
                      <a:pt x="70" y="189"/>
                    </a:lnTo>
                    <a:lnTo>
                      <a:pt x="49" y="34"/>
                    </a:lnTo>
                    <a:lnTo>
                      <a:pt x="245" y="28"/>
                    </a:lnTo>
                    <a:lnTo>
                      <a:pt x="447" y="0"/>
                    </a:lnTo>
                    <a:lnTo>
                      <a:pt x="440" y="90"/>
                    </a:lnTo>
                    <a:lnTo>
                      <a:pt x="391" y="105"/>
                    </a:lnTo>
                    <a:lnTo>
                      <a:pt x="363" y="167"/>
                    </a:lnTo>
                    <a:lnTo>
                      <a:pt x="489" y="161"/>
                    </a:lnTo>
                    <a:lnTo>
                      <a:pt x="538" y="195"/>
                    </a:lnTo>
                    <a:lnTo>
                      <a:pt x="628" y="175"/>
                    </a:lnTo>
                    <a:lnTo>
                      <a:pt x="664" y="259"/>
                    </a:lnTo>
                    <a:close/>
                  </a:path>
                </a:pathLst>
              </a:custGeom>
              <a:solidFill>
                <a:srgbClr val="3333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00" name="Freeform 368"/>
              <p:cNvSpPr>
                <a:spLocks/>
              </p:cNvSpPr>
              <p:nvPr/>
            </p:nvSpPr>
            <p:spPr bwMode="auto">
              <a:xfrm>
                <a:off x="4512" y="5149"/>
                <a:ext cx="342" cy="324"/>
              </a:xfrm>
              <a:custGeom>
                <a:avLst/>
                <a:gdLst/>
                <a:ahLst/>
                <a:cxnLst>
                  <a:cxn ang="0">
                    <a:pos x="664" y="259"/>
                  </a:cxn>
                  <a:cxn ang="0">
                    <a:pos x="594" y="328"/>
                  </a:cxn>
                  <a:cxn ang="0">
                    <a:pos x="580" y="426"/>
                  </a:cxn>
                  <a:cxn ang="0">
                    <a:pos x="685" y="573"/>
                  </a:cxn>
                  <a:cxn ang="0">
                    <a:pos x="594" y="649"/>
                  </a:cxn>
                  <a:cxn ang="0">
                    <a:pos x="412" y="364"/>
                  </a:cxn>
                  <a:cxn ang="0">
                    <a:pos x="357" y="364"/>
                  </a:cxn>
                  <a:cxn ang="0">
                    <a:pos x="322" y="489"/>
                  </a:cxn>
                  <a:cxn ang="0">
                    <a:pos x="50" y="461"/>
                  </a:cxn>
                  <a:cxn ang="0">
                    <a:pos x="14" y="356"/>
                  </a:cxn>
                  <a:cxn ang="0">
                    <a:pos x="36" y="280"/>
                  </a:cxn>
                  <a:cxn ang="0">
                    <a:pos x="0" y="231"/>
                  </a:cxn>
                  <a:cxn ang="0">
                    <a:pos x="56" y="224"/>
                  </a:cxn>
                  <a:cxn ang="0">
                    <a:pos x="70" y="189"/>
                  </a:cxn>
                  <a:cxn ang="0">
                    <a:pos x="50" y="36"/>
                  </a:cxn>
                  <a:cxn ang="0">
                    <a:pos x="245" y="28"/>
                  </a:cxn>
                  <a:cxn ang="0">
                    <a:pos x="448" y="0"/>
                  </a:cxn>
                  <a:cxn ang="0">
                    <a:pos x="440" y="91"/>
                  </a:cxn>
                  <a:cxn ang="0">
                    <a:pos x="392" y="105"/>
                  </a:cxn>
                  <a:cxn ang="0">
                    <a:pos x="364" y="168"/>
                  </a:cxn>
                  <a:cxn ang="0">
                    <a:pos x="490" y="161"/>
                  </a:cxn>
                  <a:cxn ang="0">
                    <a:pos x="538" y="196"/>
                  </a:cxn>
                  <a:cxn ang="0">
                    <a:pos x="629" y="175"/>
                  </a:cxn>
                  <a:cxn ang="0">
                    <a:pos x="664" y="259"/>
                  </a:cxn>
                </a:cxnLst>
                <a:rect l="0" t="0" r="r" b="b"/>
                <a:pathLst>
                  <a:path w="685" h="649">
                    <a:moveTo>
                      <a:pt x="664" y="259"/>
                    </a:moveTo>
                    <a:lnTo>
                      <a:pt x="594" y="328"/>
                    </a:lnTo>
                    <a:lnTo>
                      <a:pt x="580" y="426"/>
                    </a:lnTo>
                    <a:lnTo>
                      <a:pt x="685" y="573"/>
                    </a:lnTo>
                    <a:lnTo>
                      <a:pt x="594" y="649"/>
                    </a:lnTo>
                    <a:lnTo>
                      <a:pt x="412" y="364"/>
                    </a:lnTo>
                    <a:lnTo>
                      <a:pt x="357" y="364"/>
                    </a:lnTo>
                    <a:lnTo>
                      <a:pt x="322" y="489"/>
                    </a:lnTo>
                    <a:lnTo>
                      <a:pt x="50" y="461"/>
                    </a:lnTo>
                    <a:lnTo>
                      <a:pt x="14" y="356"/>
                    </a:lnTo>
                    <a:lnTo>
                      <a:pt x="36" y="280"/>
                    </a:lnTo>
                    <a:lnTo>
                      <a:pt x="0" y="231"/>
                    </a:lnTo>
                    <a:lnTo>
                      <a:pt x="56" y="224"/>
                    </a:lnTo>
                    <a:lnTo>
                      <a:pt x="70" y="189"/>
                    </a:lnTo>
                    <a:lnTo>
                      <a:pt x="50" y="36"/>
                    </a:lnTo>
                    <a:lnTo>
                      <a:pt x="245" y="28"/>
                    </a:lnTo>
                    <a:lnTo>
                      <a:pt x="448" y="0"/>
                    </a:lnTo>
                    <a:lnTo>
                      <a:pt x="440" y="91"/>
                    </a:lnTo>
                    <a:lnTo>
                      <a:pt x="392" y="105"/>
                    </a:lnTo>
                    <a:lnTo>
                      <a:pt x="364" y="168"/>
                    </a:lnTo>
                    <a:lnTo>
                      <a:pt x="490" y="161"/>
                    </a:lnTo>
                    <a:lnTo>
                      <a:pt x="538" y="196"/>
                    </a:lnTo>
                    <a:lnTo>
                      <a:pt x="629" y="175"/>
                    </a:lnTo>
                    <a:lnTo>
                      <a:pt x="664" y="259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01" name="Freeform 369"/>
              <p:cNvSpPr>
                <a:spLocks/>
              </p:cNvSpPr>
              <p:nvPr/>
            </p:nvSpPr>
            <p:spPr bwMode="auto">
              <a:xfrm>
                <a:off x="5325" y="4200"/>
                <a:ext cx="729" cy="527"/>
              </a:xfrm>
              <a:custGeom>
                <a:avLst/>
                <a:gdLst/>
                <a:ahLst/>
                <a:cxnLst>
                  <a:cxn ang="0">
                    <a:pos x="719" y="947"/>
                  </a:cxn>
                  <a:cxn ang="0">
                    <a:pos x="446" y="1053"/>
                  </a:cxn>
                  <a:cxn ang="0">
                    <a:pos x="398" y="997"/>
                  </a:cxn>
                  <a:cxn ang="0">
                    <a:pos x="0" y="808"/>
                  </a:cxn>
                  <a:cxn ang="0">
                    <a:pos x="112" y="676"/>
                  </a:cxn>
                  <a:cxn ang="0">
                    <a:pos x="105" y="634"/>
                  </a:cxn>
                  <a:cxn ang="0">
                    <a:pos x="349" y="551"/>
                  </a:cxn>
                  <a:cxn ang="0">
                    <a:pos x="475" y="446"/>
                  </a:cxn>
                  <a:cxn ang="0">
                    <a:pos x="607" y="488"/>
                  </a:cxn>
                  <a:cxn ang="0">
                    <a:pos x="677" y="425"/>
                  </a:cxn>
                  <a:cxn ang="0">
                    <a:pos x="796" y="398"/>
                  </a:cxn>
                  <a:cxn ang="0">
                    <a:pos x="1012" y="147"/>
                  </a:cxn>
                  <a:cxn ang="0">
                    <a:pos x="1033" y="56"/>
                  </a:cxn>
                  <a:cxn ang="0">
                    <a:pos x="1096" y="0"/>
                  </a:cxn>
                  <a:cxn ang="0">
                    <a:pos x="1145" y="42"/>
                  </a:cxn>
                  <a:cxn ang="0">
                    <a:pos x="1089" y="111"/>
                  </a:cxn>
                  <a:cxn ang="0">
                    <a:pos x="1103" y="147"/>
                  </a:cxn>
                  <a:cxn ang="0">
                    <a:pos x="1179" y="76"/>
                  </a:cxn>
                  <a:cxn ang="0">
                    <a:pos x="1271" y="216"/>
                  </a:cxn>
                  <a:cxn ang="0">
                    <a:pos x="1312" y="189"/>
                  </a:cxn>
                  <a:cxn ang="0">
                    <a:pos x="1375" y="209"/>
                  </a:cxn>
                  <a:cxn ang="0">
                    <a:pos x="1375" y="244"/>
                  </a:cxn>
                  <a:cxn ang="0">
                    <a:pos x="1249" y="370"/>
                  </a:cxn>
                  <a:cxn ang="0">
                    <a:pos x="1271" y="418"/>
                  </a:cxn>
                  <a:cxn ang="0">
                    <a:pos x="1404" y="334"/>
                  </a:cxn>
                  <a:cxn ang="0">
                    <a:pos x="1459" y="342"/>
                  </a:cxn>
                  <a:cxn ang="0">
                    <a:pos x="1340" y="467"/>
                  </a:cxn>
                  <a:cxn ang="0">
                    <a:pos x="1277" y="467"/>
                  </a:cxn>
                  <a:cxn ang="0">
                    <a:pos x="1257" y="439"/>
                  </a:cxn>
                  <a:cxn ang="0">
                    <a:pos x="1145" y="495"/>
                  </a:cxn>
                  <a:cxn ang="0">
                    <a:pos x="1047" y="627"/>
                  </a:cxn>
                  <a:cxn ang="0">
                    <a:pos x="1068" y="738"/>
                  </a:cxn>
                  <a:cxn ang="0">
                    <a:pos x="998" y="906"/>
                  </a:cxn>
                  <a:cxn ang="0">
                    <a:pos x="719" y="947"/>
                  </a:cxn>
                </a:cxnLst>
                <a:rect l="0" t="0" r="r" b="b"/>
                <a:pathLst>
                  <a:path w="1459" h="1053">
                    <a:moveTo>
                      <a:pt x="719" y="947"/>
                    </a:moveTo>
                    <a:lnTo>
                      <a:pt x="446" y="1053"/>
                    </a:lnTo>
                    <a:lnTo>
                      <a:pt x="398" y="997"/>
                    </a:lnTo>
                    <a:lnTo>
                      <a:pt x="0" y="808"/>
                    </a:lnTo>
                    <a:lnTo>
                      <a:pt x="112" y="676"/>
                    </a:lnTo>
                    <a:lnTo>
                      <a:pt x="105" y="634"/>
                    </a:lnTo>
                    <a:lnTo>
                      <a:pt x="349" y="551"/>
                    </a:lnTo>
                    <a:lnTo>
                      <a:pt x="475" y="446"/>
                    </a:lnTo>
                    <a:lnTo>
                      <a:pt x="607" y="488"/>
                    </a:lnTo>
                    <a:lnTo>
                      <a:pt x="677" y="425"/>
                    </a:lnTo>
                    <a:lnTo>
                      <a:pt x="796" y="398"/>
                    </a:lnTo>
                    <a:lnTo>
                      <a:pt x="1012" y="147"/>
                    </a:lnTo>
                    <a:lnTo>
                      <a:pt x="1033" y="56"/>
                    </a:lnTo>
                    <a:lnTo>
                      <a:pt x="1096" y="0"/>
                    </a:lnTo>
                    <a:lnTo>
                      <a:pt x="1145" y="42"/>
                    </a:lnTo>
                    <a:lnTo>
                      <a:pt x="1089" y="111"/>
                    </a:lnTo>
                    <a:lnTo>
                      <a:pt x="1103" y="147"/>
                    </a:lnTo>
                    <a:lnTo>
                      <a:pt x="1179" y="76"/>
                    </a:lnTo>
                    <a:lnTo>
                      <a:pt x="1271" y="216"/>
                    </a:lnTo>
                    <a:lnTo>
                      <a:pt x="1312" y="189"/>
                    </a:lnTo>
                    <a:lnTo>
                      <a:pt x="1375" y="209"/>
                    </a:lnTo>
                    <a:lnTo>
                      <a:pt x="1375" y="244"/>
                    </a:lnTo>
                    <a:lnTo>
                      <a:pt x="1249" y="370"/>
                    </a:lnTo>
                    <a:lnTo>
                      <a:pt x="1271" y="418"/>
                    </a:lnTo>
                    <a:lnTo>
                      <a:pt x="1404" y="334"/>
                    </a:lnTo>
                    <a:lnTo>
                      <a:pt x="1459" y="342"/>
                    </a:lnTo>
                    <a:lnTo>
                      <a:pt x="1340" y="467"/>
                    </a:lnTo>
                    <a:lnTo>
                      <a:pt x="1277" y="467"/>
                    </a:lnTo>
                    <a:lnTo>
                      <a:pt x="1257" y="439"/>
                    </a:lnTo>
                    <a:lnTo>
                      <a:pt x="1145" y="495"/>
                    </a:lnTo>
                    <a:lnTo>
                      <a:pt x="1047" y="627"/>
                    </a:lnTo>
                    <a:lnTo>
                      <a:pt x="1068" y="738"/>
                    </a:lnTo>
                    <a:lnTo>
                      <a:pt x="998" y="906"/>
                    </a:lnTo>
                    <a:lnTo>
                      <a:pt x="719" y="947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02" name="Freeform 370"/>
              <p:cNvSpPr>
                <a:spLocks/>
              </p:cNvSpPr>
              <p:nvPr/>
            </p:nvSpPr>
            <p:spPr bwMode="auto">
              <a:xfrm>
                <a:off x="5325" y="4200"/>
                <a:ext cx="729" cy="527"/>
              </a:xfrm>
              <a:custGeom>
                <a:avLst/>
                <a:gdLst/>
                <a:ahLst/>
                <a:cxnLst>
                  <a:cxn ang="0">
                    <a:pos x="719" y="949"/>
                  </a:cxn>
                  <a:cxn ang="0">
                    <a:pos x="447" y="1053"/>
                  </a:cxn>
                  <a:cxn ang="0">
                    <a:pos x="397" y="997"/>
                  </a:cxn>
                  <a:cxn ang="0">
                    <a:pos x="0" y="809"/>
                  </a:cxn>
                  <a:cxn ang="0">
                    <a:pos x="112" y="676"/>
                  </a:cxn>
                  <a:cxn ang="0">
                    <a:pos x="104" y="634"/>
                  </a:cxn>
                  <a:cxn ang="0">
                    <a:pos x="349" y="551"/>
                  </a:cxn>
                  <a:cxn ang="0">
                    <a:pos x="474" y="447"/>
                  </a:cxn>
                  <a:cxn ang="0">
                    <a:pos x="608" y="489"/>
                  </a:cxn>
                  <a:cxn ang="0">
                    <a:pos x="677" y="425"/>
                  </a:cxn>
                  <a:cxn ang="0">
                    <a:pos x="795" y="398"/>
                  </a:cxn>
                  <a:cxn ang="0">
                    <a:pos x="1012" y="147"/>
                  </a:cxn>
                  <a:cxn ang="0">
                    <a:pos x="1032" y="56"/>
                  </a:cxn>
                  <a:cxn ang="0">
                    <a:pos x="1096" y="0"/>
                  </a:cxn>
                  <a:cxn ang="0">
                    <a:pos x="1144" y="42"/>
                  </a:cxn>
                  <a:cxn ang="0">
                    <a:pos x="1088" y="111"/>
                  </a:cxn>
                  <a:cxn ang="0">
                    <a:pos x="1102" y="147"/>
                  </a:cxn>
                  <a:cxn ang="0">
                    <a:pos x="1179" y="77"/>
                  </a:cxn>
                  <a:cxn ang="0">
                    <a:pos x="1270" y="216"/>
                  </a:cxn>
                  <a:cxn ang="0">
                    <a:pos x="1311" y="189"/>
                  </a:cxn>
                  <a:cxn ang="0">
                    <a:pos x="1375" y="210"/>
                  </a:cxn>
                  <a:cxn ang="0">
                    <a:pos x="1375" y="244"/>
                  </a:cxn>
                  <a:cxn ang="0">
                    <a:pos x="1249" y="370"/>
                  </a:cxn>
                  <a:cxn ang="0">
                    <a:pos x="1270" y="419"/>
                  </a:cxn>
                  <a:cxn ang="0">
                    <a:pos x="1403" y="335"/>
                  </a:cxn>
                  <a:cxn ang="0">
                    <a:pos x="1458" y="342"/>
                  </a:cxn>
                  <a:cxn ang="0">
                    <a:pos x="1339" y="467"/>
                  </a:cxn>
                  <a:cxn ang="0">
                    <a:pos x="1277" y="467"/>
                  </a:cxn>
                  <a:cxn ang="0">
                    <a:pos x="1256" y="439"/>
                  </a:cxn>
                  <a:cxn ang="0">
                    <a:pos x="1144" y="495"/>
                  </a:cxn>
                  <a:cxn ang="0">
                    <a:pos x="1046" y="628"/>
                  </a:cxn>
                  <a:cxn ang="0">
                    <a:pos x="1068" y="740"/>
                  </a:cxn>
                  <a:cxn ang="0">
                    <a:pos x="998" y="907"/>
                  </a:cxn>
                  <a:cxn ang="0">
                    <a:pos x="719" y="949"/>
                  </a:cxn>
                </a:cxnLst>
                <a:rect l="0" t="0" r="r" b="b"/>
                <a:pathLst>
                  <a:path w="1458" h="1053">
                    <a:moveTo>
                      <a:pt x="719" y="949"/>
                    </a:moveTo>
                    <a:lnTo>
                      <a:pt x="447" y="1053"/>
                    </a:lnTo>
                    <a:lnTo>
                      <a:pt x="397" y="997"/>
                    </a:lnTo>
                    <a:lnTo>
                      <a:pt x="0" y="809"/>
                    </a:lnTo>
                    <a:lnTo>
                      <a:pt x="112" y="676"/>
                    </a:lnTo>
                    <a:lnTo>
                      <a:pt x="104" y="634"/>
                    </a:lnTo>
                    <a:lnTo>
                      <a:pt x="349" y="551"/>
                    </a:lnTo>
                    <a:lnTo>
                      <a:pt x="474" y="447"/>
                    </a:lnTo>
                    <a:lnTo>
                      <a:pt x="608" y="489"/>
                    </a:lnTo>
                    <a:lnTo>
                      <a:pt x="677" y="425"/>
                    </a:lnTo>
                    <a:lnTo>
                      <a:pt x="795" y="398"/>
                    </a:lnTo>
                    <a:lnTo>
                      <a:pt x="1012" y="147"/>
                    </a:lnTo>
                    <a:lnTo>
                      <a:pt x="1032" y="56"/>
                    </a:lnTo>
                    <a:lnTo>
                      <a:pt x="1096" y="0"/>
                    </a:lnTo>
                    <a:lnTo>
                      <a:pt x="1144" y="42"/>
                    </a:lnTo>
                    <a:lnTo>
                      <a:pt x="1088" y="111"/>
                    </a:lnTo>
                    <a:lnTo>
                      <a:pt x="1102" y="147"/>
                    </a:lnTo>
                    <a:lnTo>
                      <a:pt x="1179" y="77"/>
                    </a:lnTo>
                    <a:lnTo>
                      <a:pt x="1270" y="216"/>
                    </a:lnTo>
                    <a:lnTo>
                      <a:pt x="1311" y="189"/>
                    </a:lnTo>
                    <a:lnTo>
                      <a:pt x="1375" y="210"/>
                    </a:lnTo>
                    <a:lnTo>
                      <a:pt x="1375" y="244"/>
                    </a:lnTo>
                    <a:lnTo>
                      <a:pt x="1249" y="370"/>
                    </a:lnTo>
                    <a:lnTo>
                      <a:pt x="1270" y="419"/>
                    </a:lnTo>
                    <a:lnTo>
                      <a:pt x="1403" y="335"/>
                    </a:lnTo>
                    <a:lnTo>
                      <a:pt x="1458" y="342"/>
                    </a:lnTo>
                    <a:lnTo>
                      <a:pt x="1339" y="467"/>
                    </a:lnTo>
                    <a:lnTo>
                      <a:pt x="1277" y="467"/>
                    </a:lnTo>
                    <a:lnTo>
                      <a:pt x="1256" y="439"/>
                    </a:lnTo>
                    <a:lnTo>
                      <a:pt x="1144" y="495"/>
                    </a:lnTo>
                    <a:lnTo>
                      <a:pt x="1046" y="628"/>
                    </a:lnTo>
                    <a:lnTo>
                      <a:pt x="1068" y="740"/>
                    </a:lnTo>
                    <a:lnTo>
                      <a:pt x="998" y="907"/>
                    </a:lnTo>
                    <a:lnTo>
                      <a:pt x="719" y="949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03" name="Freeform 371"/>
              <p:cNvSpPr>
                <a:spLocks/>
              </p:cNvSpPr>
              <p:nvPr/>
            </p:nvSpPr>
            <p:spPr bwMode="auto">
              <a:xfrm>
                <a:off x="4170" y="1973"/>
                <a:ext cx="359" cy="394"/>
              </a:xfrm>
              <a:custGeom>
                <a:avLst/>
                <a:gdLst/>
                <a:ahLst/>
                <a:cxnLst>
                  <a:cxn ang="0">
                    <a:pos x="174" y="690"/>
                  </a:cxn>
                  <a:cxn ang="0">
                    <a:pos x="174" y="453"/>
                  </a:cxn>
                  <a:cxn ang="0">
                    <a:pos x="76" y="348"/>
                  </a:cxn>
                  <a:cxn ang="0">
                    <a:pos x="20" y="362"/>
                  </a:cxn>
                  <a:cxn ang="0">
                    <a:pos x="0" y="320"/>
                  </a:cxn>
                  <a:cxn ang="0">
                    <a:pos x="181" y="139"/>
                  </a:cxn>
                  <a:cxn ang="0">
                    <a:pos x="467" y="0"/>
                  </a:cxn>
                  <a:cxn ang="0">
                    <a:pos x="718" y="286"/>
                  </a:cxn>
                  <a:cxn ang="0">
                    <a:pos x="628" y="648"/>
                  </a:cxn>
                  <a:cxn ang="0">
                    <a:pos x="530" y="718"/>
                  </a:cxn>
                  <a:cxn ang="0">
                    <a:pos x="495" y="669"/>
                  </a:cxn>
                  <a:cxn ang="0">
                    <a:pos x="432" y="662"/>
                  </a:cxn>
                  <a:cxn ang="0">
                    <a:pos x="307" y="788"/>
                  </a:cxn>
                  <a:cxn ang="0">
                    <a:pos x="271" y="774"/>
                  </a:cxn>
                  <a:cxn ang="0">
                    <a:pos x="251" y="711"/>
                  </a:cxn>
                  <a:cxn ang="0">
                    <a:pos x="181" y="746"/>
                  </a:cxn>
                  <a:cxn ang="0">
                    <a:pos x="174" y="690"/>
                  </a:cxn>
                </a:cxnLst>
                <a:rect l="0" t="0" r="r" b="b"/>
                <a:pathLst>
                  <a:path w="718" h="788">
                    <a:moveTo>
                      <a:pt x="174" y="690"/>
                    </a:moveTo>
                    <a:lnTo>
                      <a:pt x="174" y="453"/>
                    </a:lnTo>
                    <a:lnTo>
                      <a:pt x="76" y="348"/>
                    </a:lnTo>
                    <a:lnTo>
                      <a:pt x="20" y="362"/>
                    </a:lnTo>
                    <a:lnTo>
                      <a:pt x="0" y="320"/>
                    </a:lnTo>
                    <a:lnTo>
                      <a:pt x="181" y="139"/>
                    </a:lnTo>
                    <a:lnTo>
                      <a:pt x="467" y="0"/>
                    </a:lnTo>
                    <a:lnTo>
                      <a:pt x="718" y="286"/>
                    </a:lnTo>
                    <a:lnTo>
                      <a:pt x="628" y="648"/>
                    </a:lnTo>
                    <a:lnTo>
                      <a:pt x="530" y="718"/>
                    </a:lnTo>
                    <a:lnTo>
                      <a:pt x="495" y="669"/>
                    </a:lnTo>
                    <a:lnTo>
                      <a:pt x="432" y="662"/>
                    </a:lnTo>
                    <a:lnTo>
                      <a:pt x="307" y="788"/>
                    </a:lnTo>
                    <a:lnTo>
                      <a:pt x="271" y="774"/>
                    </a:lnTo>
                    <a:lnTo>
                      <a:pt x="251" y="711"/>
                    </a:lnTo>
                    <a:lnTo>
                      <a:pt x="181" y="746"/>
                    </a:lnTo>
                    <a:lnTo>
                      <a:pt x="174" y="690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04" name="Freeform 372"/>
              <p:cNvSpPr>
                <a:spLocks/>
              </p:cNvSpPr>
              <p:nvPr/>
            </p:nvSpPr>
            <p:spPr bwMode="auto">
              <a:xfrm>
                <a:off x="4170" y="1973"/>
                <a:ext cx="359" cy="394"/>
              </a:xfrm>
              <a:custGeom>
                <a:avLst/>
                <a:gdLst/>
                <a:ahLst/>
                <a:cxnLst>
                  <a:cxn ang="0">
                    <a:pos x="175" y="689"/>
                  </a:cxn>
                  <a:cxn ang="0">
                    <a:pos x="175" y="452"/>
                  </a:cxn>
                  <a:cxn ang="0">
                    <a:pos x="77" y="348"/>
                  </a:cxn>
                  <a:cxn ang="0">
                    <a:pos x="21" y="362"/>
                  </a:cxn>
                  <a:cxn ang="0">
                    <a:pos x="0" y="320"/>
                  </a:cxn>
                  <a:cxn ang="0">
                    <a:pos x="181" y="139"/>
                  </a:cxn>
                  <a:cxn ang="0">
                    <a:pos x="468" y="0"/>
                  </a:cxn>
                  <a:cxn ang="0">
                    <a:pos x="719" y="285"/>
                  </a:cxn>
                  <a:cxn ang="0">
                    <a:pos x="628" y="647"/>
                  </a:cxn>
                  <a:cxn ang="0">
                    <a:pos x="530" y="717"/>
                  </a:cxn>
                  <a:cxn ang="0">
                    <a:pos x="496" y="669"/>
                  </a:cxn>
                  <a:cxn ang="0">
                    <a:pos x="432" y="661"/>
                  </a:cxn>
                  <a:cxn ang="0">
                    <a:pos x="307" y="787"/>
                  </a:cxn>
                  <a:cxn ang="0">
                    <a:pos x="272" y="773"/>
                  </a:cxn>
                  <a:cxn ang="0">
                    <a:pos x="251" y="711"/>
                  </a:cxn>
                  <a:cxn ang="0">
                    <a:pos x="181" y="745"/>
                  </a:cxn>
                  <a:cxn ang="0">
                    <a:pos x="175" y="689"/>
                  </a:cxn>
                </a:cxnLst>
                <a:rect l="0" t="0" r="r" b="b"/>
                <a:pathLst>
                  <a:path w="719" h="787">
                    <a:moveTo>
                      <a:pt x="175" y="689"/>
                    </a:moveTo>
                    <a:lnTo>
                      <a:pt x="175" y="452"/>
                    </a:lnTo>
                    <a:lnTo>
                      <a:pt x="77" y="348"/>
                    </a:lnTo>
                    <a:lnTo>
                      <a:pt x="21" y="362"/>
                    </a:lnTo>
                    <a:lnTo>
                      <a:pt x="0" y="320"/>
                    </a:lnTo>
                    <a:lnTo>
                      <a:pt x="181" y="139"/>
                    </a:lnTo>
                    <a:lnTo>
                      <a:pt x="468" y="0"/>
                    </a:lnTo>
                    <a:lnTo>
                      <a:pt x="719" y="285"/>
                    </a:lnTo>
                    <a:lnTo>
                      <a:pt x="628" y="647"/>
                    </a:lnTo>
                    <a:lnTo>
                      <a:pt x="530" y="717"/>
                    </a:lnTo>
                    <a:lnTo>
                      <a:pt x="496" y="669"/>
                    </a:lnTo>
                    <a:lnTo>
                      <a:pt x="432" y="661"/>
                    </a:lnTo>
                    <a:lnTo>
                      <a:pt x="307" y="787"/>
                    </a:lnTo>
                    <a:lnTo>
                      <a:pt x="272" y="773"/>
                    </a:lnTo>
                    <a:lnTo>
                      <a:pt x="251" y="711"/>
                    </a:lnTo>
                    <a:lnTo>
                      <a:pt x="181" y="745"/>
                    </a:lnTo>
                    <a:lnTo>
                      <a:pt x="175" y="689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05" name="Freeform 373"/>
              <p:cNvSpPr>
                <a:spLocks/>
              </p:cNvSpPr>
              <p:nvPr/>
            </p:nvSpPr>
            <p:spPr bwMode="auto">
              <a:xfrm>
                <a:off x="3346" y="3831"/>
                <a:ext cx="562" cy="349"/>
              </a:xfrm>
              <a:custGeom>
                <a:avLst/>
                <a:gdLst/>
                <a:ahLst/>
                <a:cxnLst>
                  <a:cxn ang="0">
                    <a:pos x="251" y="550"/>
                  </a:cxn>
                  <a:cxn ang="0">
                    <a:pos x="195" y="530"/>
                  </a:cxn>
                  <a:cxn ang="0">
                    <a:pos x="146" y="502"/>
                  </a:cxn>
                  <a:cxn ang="0">
                    <a:pos x="146" y="460"/>
                  </a:cxn>
                  <a:cxn ang="0">
                    <a:pos x="0" y="425"/>
                  </a:cxn>
                  <a:cxn ang="0">
                    <a:pos x="14" y="299"/>
                  </a:cxn>
                  <a:cxn ang="0">
                    <a:pos x="83" y="313"/>
                  </a:cxn>
                  <a:cxn ang="0">
                    <a:pos x="160" y="237"/>
                  </a:cxn>
                  <a:cxn ang="0">
                    <a:pos x="237" y="160"/>
                  </a:cxn>
                  <a:cxn ang="0">
                    <a:pos x="187" y="104"/>
                  </a:cxn>
                  <a:cxn ang="0">
                    <a:pos x="299" y="21"/>
                  </a:cxn>
                  <a:cxn ang="0">
                    <a:pos x="348" y="56"/>
                  </a:cxn>
                  <a:cxn ang="0">
                    <a:pos x="383" y="0"/>
                  </a:cxn>
                  <a:cxn ang="0">
                    <a:pos x="369" y="98"/>
                  </a:cxn>
                  <a:cxn ang="0">
                    <a:pos x="474" y="202"/>
                  </a:cxn>
                  <a:cxn ang="0">
                    <a:pos x="600" y="202"/>
                  </a:cxn>
                  <a:cxn ang="0">
                    <a:pos x="648" y="146"/>
                  </a:cxn>
                  <a:cxn ang="0">
                    <a:pos x="767" y="188"/>
                  </a:cxn>
                  <a:cxn ang="0">
                    <a:pos x="774" y="223"/>
                  </a:cxn>
                  <a:cxn ang="0">
                    <a:pos x="823" y="188"/>
                  </a:cxn>
                  <a:cxn ang="0">
                    <a:pos x="865" y="223"/>
                  </a:cxn>
                  <a:cxn ang="0">
                    <a:pos x="914" y="174"/>
                  </a:cxn>
                  <a:cxn ang="0">
                    <a:pos x="984" y="168"/>
                  </a:cxn>
                  <a:cxn ang="0">
                    <a:pos x="1102" y="265"/>
                  </a:cxn>
                  <a:cxn ang="0">
                    <a:pos x="1123" y="341"/>
                  </a:cxn>
                  <a:cxn ang="0">
                    <a:pos x="1102" y="363"/>
                  </a:cxn>
                  <a:cxn ang="0">
                    <a:pos x="1060" y="327"/>
                  </a:cxn>
                  <a:cxn ang="0">
                    <a:pos x="1032" y="391"/>
                  </a:cxn>
                  <a:cxn ang="0">
                    <a:pos x="920" y="453"/>
                  </a:cxn>
                  <a:cxn ang="0">
                    <a:pos x="984" y="530"/>
                  </a:cxn>
                  <a:cxn ang="0">
                    <a:pos x="920" y="572"/>
                  </a:cxn>
                  <a:cxn ang="0">
                    <a:pos x="781" y="530"/>
                  </a:cxn>
                  <a:cxn ang="0">
                    <a:pos x="676" y="550"/>
                  </a:cxn>
                  <a:cxn ang="0">
                    <a:pos x="600" y="600"/>
                  </a:cxn>
                  <a:cxn ang="0">
                    <a:pos x="627" y="690"/>
                  </a:cxn>
                  <a:cxn ang="0">
                    <a:pos x="494" y="634"/>
                  </a:cxn>
                  <a:cxn ang="0">
                    <a:pos x="466" y="697"/>
                  </a:cxn>
                  <a:cxn ang="0">
                    <a:pos x="439" y="683"/>
                  </a:cxn>
                  <a:cxn ang="0">
                    <a:pos x="453" y="641"/>
                  </a:cxn>
                  <a:cxn ang="0">
                    <a:pos x="397" y="620"/>
                  </a:cxn>
                  <a:cxn ang="0">
                    <a:pos x="397" y="606"/>
                  </a:cxn>
                  <a:cxn ang="0">
                    <a:pos x="327" y="564"/>
                  </a:cxn>
                  <a:cxn ang="0">
                    <a:pos x="251" y="550"/>
                  </a:cxn>
                </a:cxnLst>
                <a:rect l="0" t="0" r="r" b="b"/>
                <a:pathLst>
                  <a:path w="1123" h="697">
                    <a:moveTo>
                      <a:pt x="251" y="550"/>
                    </a:moveTo>
                    <a:lnTo>
                      <a:pt x="195" y="530"/>
                    </a:lnTo>
                    <a:lnTo>
                      <a:pt x="146" y="502"/>
                    </a:lnTo>
                    <a:lnTo>
                      <a:pt x="146" y="460"/>
                    </a:lnTo>
                    <a:lnTo>
                      <a:pt x="0" y="425"/>
                    </a:lnTo>
                    <a:lnTo>
                      <a:pt x="14" y="299"/>
                    </a:lnTo>
                    <a:lnTo>
                      <a:pt x="83" y="313"/>
                    </a:lnTo>
                    <a:lnTo>
                      <a:pt x="160" y="237"/>
                    </a:lnTo>
                    <a:lnTo>
                      <a:pt x="237" y="160"/>
                    </a:lnTo>
                    <a:lnTo>
                      <a:pt x="187" y="104"/>
                    </a:lnTo>
                    <a:lnTo>
                      <a:pt x="299" y="21"/>
                    </a:lnTo>
                    <a:lnTo>
                      <a:pt x="348" y="56"/>
                    </a:lnTo>
                    <a:lnTo>
                      <a:pt x="383" y="0"/>
                    </a:lnTo>
                    <a:lnTo>
                      <a:pt x="369" y="98"/>
                    </a:lnTo>
                    <a:lnTo>
                      <a:pt x="474" y="202"/>
                    </a:lnTo>
                    <a:lnTo>
                      <a:pt x="600" y="202"/>
                    </a:lnTo>
                    <a:lnTo>
                      <a:pt x="648" y="146"/>
                    </a:lnTo>
                    <a:lnTo>
                      <a:pt x="767" y="188"/>
                    </a:lnTo>
                    <a:lnTo>
                      <a:pt x="774" y="223"/>
                    </a:lnTo>
                    <a:lnTo>
                      <a:pt x="823" y="188"/>
                    </a:lnTo>
                    <a:lnTo>
                      <a:pt x="865" y="223"/>
                    </a:lnTo>
                    <a:lnTo>
                      <a:pt x="914" y="174"/>
                    </a:lnTo>
                    <a:lnTo>
                      <a:pt x="984" y="168"/>
                    </a:lnTo>
                    <a:lnTo>
                      <a:pt x="1102" y="265"/>
                    </a:lnTo>
                    <a:lnTo>
                      <a:pt x="1123" y="341"/>
                    </a:lnTo>
                    <a:lnTo>
                      <a:pt x="1102" y="363"/>
                    </a:lnTo>
                    <a:lnTo>
                      <a:pt x="1060" y="327"/>
                    </a:lnTo>
                    <a:lnTo>
                      <a:pt x="1032" y="391"/>
                    </a:lnTo>
                    <a:lnTo>
                      <a:pt x="920" y="453"/>
                    </a:lnTo>
                    <a:lnTo>
                      <a:pt x="984" y="530"/>
                    </a:lnTo>
                    <a:lnTo>
                      <a:pt x="920" y="572"/>
                    </a:lnTo>
                    <a:lnTo>
                      <a:pt x="781" y="530"/>
                    </a:lnTo>
                    <a:lnTo>
                      <a:pt x="676" y="550"/>
                    </a:lnTo>
                    <a:lnTo>
                      <a:pt x="600" y="600"/>
                    </a:lnTo>
                    <a:lnTo>
                      <a:pt x="627" y="690"/>
                    </a:lnTo>
                    <a:lnTo>
                      <a:pt x="494" y="634"/>
                    </a:lnTo>
                    <a:lnTo>
                      <a:pt x="466" y="697"/>
                    </a:lnTo>
                    <a:lnTo>
                      <a:pt x="439" y="683"/>
                    </a:lnTo>
                    <a:lnTo>
                      <a:pt x="453" y="641"/>
                    </a:lnTo>
                    <a:lnTo>
                      <a:pt x="397" y="620"/>
                    </a:lnTo>
                    <a:lnTo>
                      <a:pt x="397" y="606"/>
                    </a:lnTo>
                    <a:lnTo>
                      <a:pt x="327" y="564"/>
                    </a:lnTo>
                    <a:lnTo>
                      <a:pt x="251" y="550"/>
                    </a:lnTo>
                    <a:close/>
                  </a:path>
                </a:pathLst>
              </a:custGeom>
              <a:solidFill>
                <a:srgbClr val="9999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06" name="Freeform 374"/>
              <p:cNvSpPr>
                <a:spLocks/>
              </p:cNvSpPr>
              <p:nvPr/>
            </p:nvSpPr>
            <p:spPr bwMode="auto">
              <a:xfrm>
                <a:off x="3346" y="3831"/>
                <a:ext cx="562" cy="349"/>
              </a:xfrm>
              <a:custGeom>
                <a:avLst/>
                <a:gdLst/>
                <a:ahLst/>
                <a:cxnLst>
                  <a:cxn ang="0">
                    <a:pos x="251" y="551"/>
                  </a:cxn>
                  <a:cxn ang="0">
                    <a:pos x="195" y="530"/>
                  </a:cxn>
                  <a:cxn ang="0">
                    <a:pos x="147" y="502"/>
                  </a:cxn>
                  <a:cxn ang="0">
                    <a:pos x="147" y="460"/>
                  </a:cxn>
                  <a:cxn ang="0">
                    <a:pos x="0" y="426"/>
                  </a:cxn>
                  <a:cxn ang="0">
                    <a:pos x="14" y="300"/>
                  </a:cxn>
                  <a:cxn ang="0">
                    <a:pos x="83" y="314"/>
                  </a:cxn>
                  <a:cxn ang="0">
                    <a:pos x="161" y="237"/>
                  </a:cxn>
                  <a:cxn ang="0">
                    <a:pos x="237" y="161"/>
                  </a:cxn>
                  <a:cxn ang="0">
                    <a:pos x="189" y="105"/>
                  </a:cxn>
                  <a:cxn ang="0">
                    <a:pos x="300" y="22"/>
                  </a:cxn>
                  <a:cxn ang="0">
                    <a:pos x="348" y="56"/>
                  </a:cxn>
                  <a:cxn ang="0">
                    <a:pos x="384" y="0"/>
                  </a:cxn>
                  <a:cxn ang="0">
                    <a:pos x="370" y="98"/>
                  </a:cxn>
                  <a:cxn ang="0">
                    <a:pos x="474" y="203"/>
                  </a:cxn>
                  <a:cxn ang="0">
                    <a:pos x="600" y="203"/>
                  </a:cxn>
                  <a:cxn ang="0">
                    <a:pos x="649" y="147"/>
                  </a:cxn>
                  <a:cxn ang="0">
                    <a:pos x="768" y="189"/>
                  </a:cxn>
                  <a:cxn ang="0">
                    <a:pos x="774" y="223"/>
                  </a:cxn>
                  <a:cxn ang="0">
                    <a:pos x="824" y="189"/>
                  </a:cxn>
                  <a:cxn ang="0">
                    <a:pos x="866" y="223"/>
                  </a:cxn>
                  <a:cxn ang="0">
                    <a:pos x="914" y="175"/>
                  </a:cxn>
                  <a:cxn ang="0">
                    <a:pos x="984" y="168"/>
                  </a:cxn>
                  <a:cxn ang="0">
                    <a:pos x="1103" y="265"/>
                  </a:cxn>
                  <a:cxn ang="0">
                    <a:pos x="1123" y="342"/>
                  </a:cxn>
                  <a:cxn ang="0">
                    <a:pos x="1103" y="363"/>
                  </a:cxn>
                  <a:cxn ang="0">
                    <a:pos x="1061" y="328"/>
                  </a:cxn>
                  <a:cxn ang="0">
                    <a:pos x="1033" y="391"/>
                  </a:cxn>
                  <a:cxn ang="0">
                    <a:pos x="921" y="454"/>
                  </a:cxn>
                  <a:cxn ang="0">
                    <a:pos x="984" y="530"/>
                  </a:cxn>
                  <a:cxn ang="0">
                    <a:pos x="921" y="572"/>
                  </a:cxn>
                  <a:cxn ang="0">
                    <a:pos x="782" y="530"/>
                  </a:cxn>
                  <a:cxn ang="0">
                    <a:pos x="677" y="551"/>
                  </a:cxn>
                  <a:cxn ang="0">
                    <a:pos x="600" y="600"/>
                  </a:cxn>
                  <a:cxn ang="0">
                    <a:pos x="627" y="691"/>
                  </a:cxn>
                  <a:cxn ang="0">
                    <a:pos x="495" y="635"/>
                  </a:cxn>
                  <a:cxn ang="0">
                    <a:pos x="468" y="697"/>
                  </a:cxn>
                  <a:cxn ang="0">
                    <a:pos x="440" y="683"/>
                  </a:cxn>
                  <a:cxn ang="0">
                    <a:pos x="454" y="641"/>
                  </a:cxn>
                  <a:cxn ang="0">
                    <a:pos x="398" y="621"/>
                  </a:cxn>
                  <a:cxn ang="0">
                    <a:pos x="398" y="607"/>
                  </a:cxn>
                  <a:cxn ang="0">
                    <a:pos x="328" y="565"/>
                  </a:cxn>
                  <a:cxn ang="0">
                    <a:pos x="251" y="551"/>
                  </a:cxn>
                </a:cxnLst>
                <a:rect l="0" t="0" r="r" b="b"/>
                <a:pathLst>
                  <a:path w="1123" h="697">
                    <a:moveTo>
                      <a:pt x="251" y="551"/>
                    </a:moveTo>
                    <a:lnTo>
                      <a:pt x="195" y="530"/>
                    </a:lnTo>
                    <a:lnTo>
                      <a:pt x="147" y="502"/>
                    </a:lnTo>
                    <a:lnTo>
                      <a:pt x="147" y="460"/>
                    </a:lnTo>
                    <a:lnTo>
                      <a:pt x="0" y="426"/>
                    </a:lnTo>
                    <a:lnTo>
                      <a:pt x="14" y="300"/>
                    </a:lnTo>
                    <a:lnTo>
                      <a:pt x="83" y="314"/>
                    </a:lnTo>
                    <a:lnTo>
                      <a:pt x="161" y="237"/>
                    </a:lnTo>
                    <a:lnTo>
                      <a:pt x="237" y="161"/>
                    </a:lnTo>
                    <a:lnTo>
                      <a:pt x="189" y="105"/>
                    </a:lnTo>
                    <a:lnTo>
                      <a:pt x="300" y="22"/>
                    </a:lnTo>
                    <a:lnTo>
                      <a:pt x="348" y="56"/>
                    </a:lnTo>
                    <a:lnTo>
                      <a:pt x="384" y="0"/>
                    </a:lnTo>
                    <a:lnTo>
                      <a:pt x="370" y="98"/>
                    </a:lnTo>
                    <a:lnTo>
                      <a:pt x="474" y="203"/>
                    </a:lnTo>
                    <a:lnTo>
                      <a:pt x="600" y="203"/>
                    </a:lnTo>
                    <a:lnTo>
                      <a:pt x="649" y="147"/>
                    </a:lnTo>
                    <a:lnTo>
                      <a:pt x="768" y="189"/>
                    </a:lnTo>
                    <a:lnTo>
                      <a:pt x="774" y="223"/>
                    </a:lnTo>
                    <a:lnTo>
                      <a:pt x="824" y="189"/>
                    </a:lnTo>
                    <a:lnTo>
                      <a:pt x="866" y="223"/>
                    </a:lnTo>
                    <a:lnTo>
                      <a:pt x="914" y="175"/>
                    </a:lnTo>
                    <a:lnTo>
                      <a:pt x="984" y="168"/>
                    </a:lnTo>
                    <a:lnTo>
                      <a:pt x="1103" y="265"/>
                    </a:lnTo>
                    <a:lnTo>
                      <a:pt x="1123" y="342"/>
                    </a:lnTo>
                    <a:lnTo>
                      <a:pt x="1103" y="363"/>
                    </a:lnTo>
                    <a:lnTo>
                      <a:pt x="1061" y="328"/>
                    </a:lnTo>
                    <a:lnTo>
                      <a:pt x="1033" y="391"/>
                    </a:lnTo>
                    <a:lnTo>
                      <a:pt x="921" y="454"/>
                    </a:lnTo>
                    <a:lnTo>
                      <a:pt x="984" y="530"/>
                    </a:lnTo>
                    <a:lnTo>
                      <a:pt x="921" y="572"/>
                    </a:lnTo>
                    <a:lnTo>
                      <a:pt x="782" y="530"/>
                    </a:lnTo>
                    <a:lnTo>
                      <a:pt x="677" y="551"/>
                    </a:lnTo>
                    <a:lnTo>
                      <a:pt x="600" y="600"/>
                    </a:lnTo>
                    <a:lnTo>
                      <a:pt x="627" y="691"/>
                    </a:lnTo>
                    <a:lnTo>
                      <a:pt x="495" y="635"/>
                    </a:lnTo>
                    <a:lnTo>
                      <a:pt x="468" y="697"/>
                    </a:lnTo>
                    <a:lnTo>
                      <a:pt x="440" y="683"/>
                    </a:lnTo>
                    <a:lnTo>
                      <a:pt x="454" y="641"/>
                    </a:lnTo>
                    <a:lnTo>
                      <a:pt x="398" y="621"/>
                    </a:lnTo>
                    <a:lnTo>
                      <a:pt x="398" y="607"/>
                    </a:lnTo>
                    <a:lnTo>
                      <a:pt x="328" y="565"/>
                    </a:lnTo>
                    <a:lnTo>
                      <a:pt x="251" y="551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07" name="Freeform 375"/>
              <p:cNvSpPr>
                <a:spLocks/>
              </p:cNvSpPr>
              <p:nvPr/>
            </p:nvSpPr>
            <p:spPr bwMode="auto">
              <a:xfrm>
                <a:off x="5063" y="4047"/>
                <a:ext cx="767" cy="397"/>
              </a:xfrm>
              <a:custGeom>
                <a:avLst/>
                <a:gdLst/>
                <a:ahLst/>
                <a:cxnLst>
                  <a:cxn ang="0">
                    <a:pos x="239" y="425"/>
                  </a:cxn>
                  <a:cxn ang="0">
                    <a:pos x="476" y="118"/>
                  </a:cxn>
                  <a:cxn ang="0">
                    <a:pos x="518" y="174"/>
                  </a:cxn>
                  <a:cxn ang="0">
                    <a:pos x="552" y="154"/>
                  </a:cxn>
                  <a:cxn ang="0">
                    <a:pos x="532" y="84"/>
                  </a:cxn>
                  <a:cxn ang="0">
                    <a:pos x="608" y="98"/>
                  </a:cxn>
                  <a:cxn ang="0">
                    <a:pos x="587" y="112"/>
                  </a:cxn>
                  <a:cxn ang="0">
                    <a:pos x="657" y="146"/>
                  </a:cxn>
                  <a:cxn ang="0">
                    <a:pos x="699" y="98"/>
                  </a:cxn>
                  <a:cxn ang="0">
                    <a:pos x="671" y="56"/>
                  </a:cxn>
                  <a:cxn ang="0">
                    <a:pos x="699" y="14"/>
                  </a:cxn>
                  <a:cxn ang="0">
                    <a:pos x="769" y="0"/>
                  </a:cxn>
                  <a:cxn ang="0">
                    <a:pos x="838" y="56"/>
                  </a:cxn>
                  <a:cxn ang="0">
                    <a:pos x="1013" y="98"/>
                  </a:cxn>
                  <a:cxn ang="0">
                    <a:pos x="1020" y="160"/>
                  </a:cxn>
                  <a:cxn ang="0">
                    <a:pos x="1201" y="112"/>
                  </a:cxn>
                  <a:cxn ang="0">
                    <a:pos x="1257" y="49"/>
                  </a:cxn>
                  <a:cxn ang="0">
                    <a:pos x="1362" y="70"/>
                  </a:cxn>
                  <a:cxn ang="0">
                    <a:pos x="1390" y="146"/>
                  </a:cxn>
                  <a:cxn ang="0">
                    <a:pos x="1488" y="335"/>
                  </a:cxn>
                  <a:cxn ang="0">
                    <a:pos x="1452" y="418"/>
                  </a:cxn>
                  <a:cxn ang="0">
                    <a:pos x="1480" y="397"/>
                  </a:cxn>
                  <a:cxn ang="0">
                    <a:pos x="1488" y="460"/>
                  </a:cxn>
                  <a:cxn ang="0">
                    <a:pos x="1536" y="454"/>
                  </a:cxn>
                  <a:cxn ang="0">
                    <a:pos x="1320" y="705"/>
                  </a:cxn>
                  <a:cxn ang="0">
                    <a:pos x="1201" y="732"/>
                  </a:cxn>
                  <a:cxn ang="0">
                    <a:pos x="1131" y="795"/>
                  </a:cxn>
                  <a:cxn ang="0">
                    <a:pos x="999" y="753"/>
                  </a:cxn>
                  <a:cxn ang="0">
                    <a:pos x="978" y="683"/>
                  </a:cxn>
                  <a:cxn ang="0">
                    <a:pos x="859" y="663"/>
                  </a:cxn>
                  <a:cxn ang="0">
                    <a:pos x="825" y="565"/>
                  </a:cxn>
                  <a:cxn ang="0">
                    <a:pos x="691" y="496"/>
                  </a:cxn>
                  <a:cxn ang="0">
                    <a:pos x="518" y="572"/>
                  </a:cxn>
                  <a:cxn ang="0">
                    <a:pos x="440" y="683"/>
                  </a:cxn>
                  <a:cxn ang="0">
                    <a:pos x="378" y="649"/>
                  </a:cxn>
                  <a:cxn ang="0">
                    <a:pos x="308" y="705"/>
                  </a:cxn>
                  <a:cxn ang="0">
                    <a:pos x="239" y="691"/>
                  </a:cxn>
                  <a:cxn ang="0">
                    <a:pos x="120" y="719"/>
                  </a:cxn>
                  <a:cxn ang="0">
                    <a:pos x="78" y="767"/>
                  </a:cxn>
                  <a:cxn ang="0">
                    <a:pos x="57" y="781"/>
                  </a:cxn>
                  <a:cxn ang="0">
                    <a:pos x="0" y="586"/>
                  </a:cxn>
                  <a:cxn ang="0">
                    <a:pos x="287" y="468"/>
                  </a:cxn>
                  <a:cxn ang="0">
                    <a:pos x="239" y="425"/>
                  </a:cxn>
                </a:cxnLst>
                <a:rect l="0" t="0" r="r" b="b"/>
                <a:pathLst>
                  <a:path w="1536" h="795">
                    <a:moveTo>
                      <a:pt x="239" y="425"/>
                    </a:moveTo>
                    <a:lnTo>
                      <a:pt x="476" y="118"/>
                    </a:lnTo>
                    <a:lnTo>
                      <a:pt x="518" y="174"/>
                    </a:lnTo>
                    <a:lnTo>
                      <a:pt x="552" y="154"/>
                    </a:lnTo>
                    <a:lnTo>
                      <a:pt x="532" y="84"/>
                    </a:lnTo>
                    <a:lnTo>
                      <a:pt x="608" y="98"/>
                    </a:lnTo>
                    <a:lnTo>
                      <a:pt x="587" y="112"/>
                    </a:lnTo>
                    <a:lnTo>
                      <a:pt x="657" y="146"/>
                    </a:lnTo>
                    <a:lnTo>
                      <a:pt x="699" y="98"/>
                    </a:lnTo>
                    <a:lnTo>
                      <a:pt x="671" y="56"/>
                    </a:lnTo>
                    <a:lnTo>
                      <a:pt x="699" y="14"/>
                    </a:lnTo>
                    <a:lnTo>
                      <a:pt x="769" y="0"/>
                    </a:lnTo>
                    <a:lnTo>
                      <a:pt x="838" y="56"/>
                    </a:lnTo>
                    <a:lnTo>
                      <a:pt x="1013" y="98"/>
                    </a:lnTo>
                    <a:lnTo>
                      <a:pt x="1020" y="160"/>
                    </a:lnTo>
                    <a:lnTo>
                      <a:pt x="1201" y="112"/>
                    </a:lnTo>
                    <a:lnTo>
                      <a:pt x="1257" y="49"/>
                    </a:lnTo>
                    <a:lnTo>
                      <a:pt x="1362" y="70"/>
                    </a:lnTo>
                    <a:lnTo>
                      <a:pt x="1390" y="146"/>
                    </a:lnTo>
                    <a:lnTo>
                      <a:pt x="1488" y="335"/>
                    </a:lnTo>
                    <a:lnTo>
                      <a:pt x="1452" y="418"/>
                    </a:lnTo>
                    <a:lnTo>
                      <a:pt x="1480" y="397"/>
                    </a:lnTo>
                    <a:lnTo>
                      <a:pt x="1488" y="460"/>
                    </a:lnTo>
                    <a:lnTo>
                      <a:pt x="1536" y="454"/>
                    </a:lnTo>
                    <a:lnTo>
                      <a:pt x="1320" y="705"/>
                    </a:lnTo>
                    <a:lnTo>
                      <a:pt x="1201" y="732"/>
                    </a:lnTo>
                    <a:lnTo>
                      <a:pt x="1131" y="795"/>
                    </a:lnTo>
                    <a:lnTo>
                      <a:pt x="999" y="753"/>
                    </a:lnTo>
                    <a:lnTo>
                      <a:pt x="978" y="683"/>
                    </a:lnTo>
                    <a:lnTo>
                      <a:pt x="859" y="663"/>
                    </a:lnTo>
                    <a:lnTo>
                      <a:pt x="825" y="565"/>
                    </a:lnTo>
                    <a:lnTo>
                      <a:pt x="691" y="496"/>
                    </a:lnTo>
                    <a:lnTo>
                      <a:pt x="518" y="572"/>
                    </a:lnTo>
                    <a:lnTo>
                      <a:pt x="440" y="683"/>
                    </a:lnTo>
                    <a:lnTo>
                      <a:pt x="378" y="649"/>
                    </a:lnTo>
                    <a:lnTo>
                      <a:pt x="308" y="705"/>
                    </a:lnTo>
                    <a:lnTo>
                      <a:pt x="239" y="691"/>
                    </a:lnTo>
                    <a:lnTo>
                      <a:pt x="120" y="719"/>
                    </a:lnTo>
                    <a:lnTo>
                      <a:pt x="78" y="767"/>
                    </a:lnTo>
                    <a:lnTo>
                      <a:pt x="57" y="781"/>
                    </a:lnTo>
                    <a:lnTo>
                      <a:pt x="0" y="586"/>
                    </a:lnTo>
                    <a:lnTo>
                      <a:pt x="287" y="468"/>
                    </a:lnTo>
                    <a:lnTo>
                      <a:pt x="239" y="425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08" name="Freeform 376"/>
              <p:cNvSpPr>
                <a:spLocks/>
              </p:cNvSpPr>
              <p:nvPr/>
            </p:nvSpPr>
            <p:spPr bwMode="auto">
              <a:xfrm>
                <a:off x="5063" y="4047"/>
                <a:ext cx="768" cy="398"/>
              </a:xfrm>
              <a:custGeom>
                <a:avLst/>
                <a:gdLst/>
                <a:ahLst/>
                <a:cxnLst>
                  <a:cxn ang="0">
                    <a:pos x="237" y="426"/>
                  </a:cxn>
                  <a:cxn ang="0">
                    <a:pos x="474" y="119"/>
                  </a:cxn>
                  <a:cxn ang="0">
                    <a:pos x="516" y="175"/>
                  </a:cxn>
                  <a:cxn ang="0">
                    <a:pos x="551" y="154"/>
                  </a:cxn>
                  <a:cxn ang="0">
                    <a:pos x="530" y="84"/>
                  </a:cxn>
                  <a:cxn ang="0">
                    <a:pos x="607" y="98"/>
                  </a:cxn>
                  <a:cxn ang="0">
                    <a:pos x="585" y="112"/>
                  </a:cxn>
                  <a:cxn ang="0">
                    <a:pos x="655" y="147"/>
                  </a:cxn>
                  <a:cxn ang="0">
                    <a:pos x="697" y="98"/>
                  </a:cxn>
                  <a:cxn ang="0">
                    <a:pos x="669" y="56"/>
                  </a:cxn>
                  <a:cxn ang="0">
                    <a:pos x="697" y="14"/>
                  </a:cxn>
                  <a:cxn ang="0">
                    <a:pos x="767" y="0"/>
                  </a:cxn>
                  <a:cxn ang="0">
                    <a:pos x="836" y="56"/>
                  </a:cxn>
                  <a:cxn ang="0">
                    <a:pos x="1011" y="98"/>
                  </a:cxn>
                  <a:cxn ang="0">
                    <a:pos x="1019" y="161"/>
                  </a:cxn>
                  <a:cxn ang="0">
                    <a:pos x="1200" y="112"/>
                  </a:cxn>
                  <a:cxn ang="0">
                    <a:pos x="1256" y="50"/>
                  </a:cxn>
                  <a:cxn ang="0">
                    <a:pos x="1360" y="70"/>
                  </a:cxn>
                  <a:cxn ang="0">
                    <a:pos x="1388" y="147"/>
                  </a:cxn>
                  <a:cxn ang="0">
                    <a:pos x="1486" y="335"/>
                  </a:cxn>
                  <a:cxn ang="0">
                    <a:pos x="1451" y="418"/>
                  </a:cxn>
                  <a:cxn ang="0">
                    <a:pos x="1479" y="398"/>
                  </a:cxn>
                  <a:cxn ang="0">
                    <a:pos x="1486" y="461"/>
                  </a:cxn>
                  <a:cxn ang="0">
                    <a:pos x="1535" y="454"/>
                  </a:cxn>
                  <a:cxn ang="0">
                    <a:pos x="1318" y="705"/>
                  </a:cxn>
                  <a:cxn ang="0">
                    <a:pos x="1200" y="732"/>
                  </a:cxn>
                  <a:cxn ang="0">
                    <a:pos x="1131" y="796"/>
                  </a:cxn>
                  <a:cxn ang="0">
                    <a:pos x="997" y="754"/>
                  </a:cxn>
                  <a:cxn ang="0">
                    <a:pos x="977" y="684"/>
                  </a:cxn>
                  <a:cxn ang="0">
                    <a:pos x="858" y="663"/>
                  </a:cxn>
                  <a:cxn ang="0">
                    <a:pos x="823" y="565"/>
                  </a:cxn>
                  <a:cxn ang="0">
                    <a:pos x="691" y="496"/>
                  </a:cxn>
                  <a:cxn ang="0">
                    <a:pos x="516" y="573"/>
                  </a:cxn>
                  <a:cxn ang="0">
                    <a:pos x="439" y="684"/>
                  </a:cxn>
                  <a:cxn ang="0">
                    <a:pos x="376" y="649"/>
                  </a:cxn>
                  <a:cxn ang="0">
                    <a:pos x="306" y="705"/>
                  </a:cxn>
                  <a:cxn ang="0">
                    <a:pos x="237" y="691"/>
                  </a:cxn>
                  <a:cxn ang="0">
                    <a:pos x="119" y="719"/>
                  </a:cxn>
                  <a:cxn ang="0">
                    <a:pos x="77" y="768"/>
                  </a:cxn>
                  <a:cxn ang="0">
                    <a:pos x="55" y="782"/>
                  </a:cxn>
                  <a:cxn ang="0">
                    <a:pos x="0" y="587"/>
                  </a:cxn>
                  <a:cxn ang="0">
                    <a:pos x="286" y="468"/>
                  </a:cxn>
                  <a:cxn ang="0">
                    <a:pos x="237" y="426"/>
                  </a:cxn>
                </a:cxnLst>
                <a:rect l="0" t="0" r="r" b="b"/>
                <a:pathLst>
                  <a:path w="1535" h="796">
                    <a:moveTo>
                      <a:pt x="237" y="426"/>
                    </a:moveTo>
                    <a:lnTo>
                      <a:pt x="474" y="119"/>
                    </a:lnTo>
                    <a:lnTo>
                      <a:pt x="516" y="175"/>
                    </a:lnTo>
                    <a:lnTo>
                      <a:pt x="551" y="154"/>
                    </a:lnTo>
                    <a:lnTo>
                      <a:pt x="530" y="84"/>
                    </a:lnTo>
                    <a:lnTo>
                      <a:pt x="607" y="98"/>
                    </a:lnTo>
                    <a:lnTo>
                      <a:pt x="585" y="112"/>
                    </a:lnTo>
                    <a:lnTo>
                      <a:pt x="655" y="147"/>
                    </a:lnTo>
                    <a:lnTo>
                      <a:pt x="697" y="98"/>
                    </a:lnTo>
                    <a:lnTo>
                      <a:pt x="669" y="56"/>
                    </a:lnTo>
                    <a:lnTo>
                      <a:pt x="697" y="14"/>
                    </a:lnTo>
                    <a:lnTo>
                      <a:pt x="767" y="0"/>
                    </a:lnTo>
                    <a:lnTo>
                      <a:pt x="836" y="56"/>
                    </a:lnTo>
                    <a:lnTo>
                      <a:pt x="1011" y="98"/>
                    </a:lnTo>
                    <a:lnTo>
                      <a:pt x="1019" y="161"/>
                    </a:lnTo>
                    <a:lnTo>
                      <a:pt x="1200" y="112"/>
                    </a:lnTo>
                    <a:lnTo>
                      <a:pt x="1256" y="50"/>
                    </a:lnTo>
                    <a:lnTo>
                      <a:pt x="1360" y="70"/>
                    </a:lnTo>
                    <a:lnTo>
                      <a:pt x="1388" y="147"/>
                    </a:lnTo>
                    <a:lnTo>
                      <a:pt x="1486" y="335"/>
                    </a:lnTo>
                    <a:lnTo>
                      <a:pt x="1451" y="418"/>
                    </a:lnTo>
                    <a:lnTo>
                      <a:pt x="1479" y="398"/>
                    </a:lnTo>
                    <a:lnTo>
                      <a:pt x="1486" y="461"/>
                    </a:lnTo>
                    <a:lnTo>
                      <a:pt x="1535" y="454"/>
                    </a:lnTo>
                    <a:lnTo>
                      <a:pt x="1318" y="705"/>
                    </a:lnTo>
                    <a:lnTo>
                      <a:pt x="1200" y="732"/>
                    </a:lnTo>
                    <a:lnTo>
                      <a:pt x="1131" y="796"/>
                    </a:lnTo>
                    <a:lnTo>
                      <a:pt x="997" y="754"/>
                    </a:lnTo>
                    <a:lnTo>
                      <a:pt x="977" y="684"/>
                    </a:lnTo>
                    <a:lnTo>
                      <a:pt x="858" y="663"/>
                    </a:lnTo>
                    <a:lnTo>
                      <a:pt x="823" y="565"/>
                    </a:lnTo>
                    <a:lnTo>
                      <a:pt x="691" y="496"/>
                    </a:lnTo>
                    <a:lnTo>
                      <a:pt x="516" y="573"/>
                    </a:lnTo>
                    <a:lnTo>
                      <a:pt x="439" y="684"/>
                    </a:lnTo>
                    <a:lnTo>
                      <a:pt x="376" y="649"/>
                    </a:lnTo>
                    <a:lnTo>
                      <a:pt x="306" y="705"/>
                    </a:lnTo>
                    <a:lnTo>
                      <a:pt x="237" y="691"/>
                    </a:lnTo>
                    <a:lnTo>
                      <a:pt x="119" y="719"/>
                    </a:lnTo>
                    <a:lnTo>
                      <a:pt x="77" y="768"/>
                    </a:lnTo>
                    <a:lnTo>
                      <a:pt x="55" y="782"/>
                    </a:lnTo>
                    <a:lnTo>
                      <a:pt x="0" y="587"/>
                    </a:lnTo>
                    <a:lnTo>
                      <a:pt x="286" y="468"/>
                    </a:lnTo>
                    <a:lnTo>
                      <a:pt x="237" y="426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09" name="Freeform 377"/>
              <p:cNvSpPr>
                <a:spLocks/>
              </p:cNvSpPr>
              <p:nvPr/>
            </p:nvSpPr>
            <p:spPr bwMode="auto">
              <a:xfrm>
                <a:off x="5073" y="4605"/>
                <a:ext cx="475" cy="383"/>
              </a:xfrm>
              <a:custGeom>
                <a:avLst/>
                <a:gdLst/>
                <a:ahLst/>
                <a:cxnLst>
                  <a:cxn ang="0">
                    <a:pos x="0" y="573"/>
                  </a:cxn>
                  <a:cxn ang="0">
                    <a:pos x="35" y="559"/>
                  </a:cxn>
                  <a:cxn ang="0">
                    <a:pos x="0" y="433"/>
                  </a:cxn>
                  <a:cxn ang="0">
                    <a:pos x="98" y="384"/>
                  </a:cxn>
                  <a:cxn ang="0">
                    <a:pos x="70" y="314"/>
                  </a:cxn>
                  <a:cxn ang="0">
                    <a:pos x="111" y="266"/>
                  </a:cxn>
                  <a:cxn ang="0">
                    <a:pos x="209" y="139"/>
                  </a:cxn>
                  <a:cxn ang="0">
                    <a:pos x="231" y="167"/>
                  </a:cxn>
                  <a:cxn ang="0">
                    <a:pos x="314" y="84"/>
                  </a:cxn>
                  <a:cxn ang="0">
                    <a:pos x="502" y="0"/>
                  </a:cxn>
                  <a:cxn ang="0">
                    <a:pos x="900" y="189"/>
                  </a:cxn>
                  <a:cxn ang="0">
                    <a:pos x="948" y="245"/>
                  </a:cxn>
                  <a:cxn ang="0">
                    <a:pos x="697" y="517"/>
                  </a:cxn>
                  <a:cxn ang="0">
                    <a:pos x="635" y="545"/>
                  </a:cxn>
                  <a:cxn ang="0">
                    <a:pos x="621" y="517"/>
                  </a:cxn>
                  <a:cxn ang="0">
                    <a:pos x="474" y="607"/>
                  </a:cxn>
                  <a:cxn ang="0">
                    <a:pos x="377" y="768"/>
                  </a:cxn>
                  <a:cxn ang="0">
                    <a:pos x="307" y="746"/>
                  </a:cxn>
                  <a:cxn ang="0">
                    <a:pos x="314" y="663"/>
                  </a:cxn>
                  <a:cxn ang="0">
                    <a:pos x="133" y="523"/>
                  </a:cxn>
                  <a:cxn ang="0">
                    <a:pos x="20" y="600"/>
                  </a:cxn>
                  <a:cxn ang="0">
                    <a:pos x="0" y="573"/>
                  </a:cxn>
                </a:cxnLst>
                <a:rect l="0" t="0" r="r" b="b"/>
                <a:pathLst>
                  <a:path w="948" h="768">
                    <a:moveTo>
                      <a:pt x="0" y="573"/>
                    </a:moveTo>
                    <a:lnTo>
                      <a:pt x="35" y="559"/>
                    </a:lnTo>
                    <a:lnTo>
                      <a:pt x="0" y="433"/>
                    </a:lnTo>
                    <a:lnTo>
                      <a:pt x="98" y="384"/>
                    </a:lnTo>
                    <a:lnTo>
                      <a:pt x="70" y="314"/>
                    </a:lnTo>
                    <a:lnTo>
                      <a:pt x="111" y="266"/>
                    </a:lnTo>
                    <a:lnTo>
                      <a:pt x="209" y="139"/>
                    </a:lnTo>
                    <a:lnTo>
                      <a:pt x="231" y="167"/>
                    </a:lnTo>
                    <a:lnTo>
                      <a:pt x="314" y="84"/>
                    </a:lnTo>
                    <a:lnTo>
                      <a:pt x="502" y="0"/>
                    </a:lnTo>
                    <a:lnTo>
                      <a:pt x="900" y="189"/>
                    </a:lnTo>
                    <a:lnTo>
                      <a:pt x="948" y="245"/>
                    </a:lnTo>
                    <a:lnTo>
                      <a:pt x="697" y="517"/>
                    </a:lnTo>
                    <a:lnTo>
                      <a:pt x="635" y="545"/>
                    </a:lnTo>
                    <a:lnTo>
                      <a:pt x="621" y="517"/>
                    </a:lnTo>
                    <a:lnTo>
                      <a:pt x="474" y="607"/>
                    </a:lnTo>
                    <a:lnTo>
                      <a:pt x="377" y="768"/>
                    </a:lnTo>
                    <a:lnTo>
                      <a:pt x="307" y="746"/>
                    </a:lnTo>
                    <a:lnTo>
                      <a:pt x="314" y="663"/>
                    </a:lnTo>
                    <a:lnTo>
                      <a:pt x="133" y="523"/>
                    </a:lnTo>
                    <a:lnTo>
                      <a:pt x="20" y="600"/>
                    </a:lnTo>
                    <a:lnTo>
                      <a:pt x="0" y="573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0" name="Freeform 378"/>
              <p:cNvSpPr>
                <a:spLocks/>
              </p:cNvSpPr>
              <p:nvPr/>
            </p:nvSpPr>
            <p:spPr bwMode="auto">
              <a:xfrm>
                <a:off x="5073" y="4605"/>
                <a:ext cx="475" cy="383"/>
              </a:xfrm>
              <a:custGeom>
                <a:avLst/>
                <a:gdLst/>
                <a:ahLst/>
                <a:cxnLst>
                  <a:cxn ang="0">
                    <a:pos x="0" y="572"/>
                  </a:cxn>
                  <a:cxn ang="0">
                    <a:pos x="35" y="558"/>
                  </a:cxn>
                  <a:cxn ang="0">
                    <a:pos x="0" y="432"/>
                  </a:cxn>
                  <a:cxn ang="0">
                    <a:pos x="99" y="384"/>
                  </a:cxn>
                  <a:cxn ang="0">
                    <a:pos x="71" y="314"/>
                  </a:cxn>
                  <a:cxn ang="0">
                    <a:pos x="113" y="265"/>
                  </a:cxn>
                  <a:cxn ang="0">
                    <a:pos x="210" y="140"/>
                  </a:cxn>
                  <a:cxn ang="0">
                    <a:pos x="231" y="167"/>
                  </a:cxn>
                  <a:cxn ang="0">
                    <a:pos x="314" y="84"/>
                  </a:cxn>
                  <a:cxn ang="0">
                    <a:pos x="503" y="0"/>
                  </a:cxn>
                  <a:cxn ang="0">
                    <a:pos x="900" y="188"/>
                  </a:cxn>
                  <a:cxn ang="0">
                    <a:pos x="950" y="244"/>
                  </a:cxn>
                  <a:cxn ang="0">
                    <a:pos x="698" y="516"/>
                  </a:cxn>
                  <a:cxn ang="0">
                    <a:pos x="635" y="544"/>
                  </a:cxn>
                  <a:cxn ang="0">
                    <a:pos x="621" y="516"/>
                  </a:cxn>
                  <a:cxn ang="0">
                    <a:pos x="475" y="607"/>
                  </a:cxn>
                  <a:cxn ang="0">
                    <a:pos x="378" y="767"/>
                  </a:cxn>
                  <a:cxn ang="0">
                    <a:pos x="308" y="746"/>
                  </a:cxn>
                  <a:cxn ang="0">
                    <a:pos x="314" y="663"/>
                  </a:cxn>
                  <a:cxn ang="0">
                    <a:pos x="133" y="523"/>
                  </a:cxn>
                  <a:cxn ang="0">
                    <a:pos x="21" y="599"/>
                  </a:cxn>
                  <a:cxn ang="0">
                    <a:pos x="0" y="572"/>
                  </a:cxn>
                </a:cxnLst>
                <a:rect l="0" t="0" r="r" b="b"/>
                <a:pathLst>
                  <a:path w="950" h="767">
                    <a:moveTo>
                      <a:pt x="0" y="572"/>
                    </a:moveTo>
                    <a:lnTo>
                      <a:pt x="35" y="558"/>
                    </a:lnTo>
                    <a:lnTo>
                      <a:pt x="0" y="432"/>
                    </a:lnTo>
                    <a:lnTo>
                      <a:pt x="99" y="384"/>
                    </a:lnTo>
                    <a:lnTo>
                      <a:pt x="71" y="314"/>
                    </a:lnTo>
                    <a:lnTo>
                      <a:pt x="113" y="265"/>
                    </a:lnTo>
                    <a:lnTo>
                      <a:pt x="210" y="140"/>
                    </a:lnTo>
                    <a:lnTo>
                      <a:pt x="231" y="167"/>
                    </a:lnTo>
                    <a:lnTo>
                      <a:pt x="314" y="84"/>
                    </a:lnTo>
                    <a:lnTo>
                      <a:pt x="503" y="0"/>
                    </a:lnTo>
                    <a:lnTo>
                      <a:pt x="900" y="188"/>
                    </a:lnTo>
                    <a:lnTo>
                      <a:pt x="950" y="244"/>
                    </a:lnTo>
                    <a:lnTo>
                      <a:pt x="698" y="516"/>
                    </a:lnTo>
                    <a:lnTo>
                      <a:pt x="635" y="544"/>
                    </a:lnTo>
                    <a:lnTo>
                      <a:pt x="621" y="516"/>
                    </a:lnTo>
                    <a:lnTo>
                      <a:pt x="475" y="607"/>
                    </a:lnTo>
                    <a:lnTo>
                      <a:pt x="378" y="767"/>
                    </a:lnTo>
                    <a:lnTo>
                      <a:pt x="308" y="746"/>
                    </a:lnTo>
                    <a:lnTo>
                      <a:pt x="314" y="663"/>
                    </a:lnTo>
                    <a:lnTo>
                      <a:pt x="133" y="523"/>
                    </a:lnTo>
                    <a:lnTo>
                      <a:pt x="21" y="599"/>
                    </a:lnTo>
                    <a:lnTo>
                      <a:pt x="0" y="572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1" name="Freeform 379"/>
              <p:cNvSpPr>
                <a:spLocks/>
              </p:cNvSpPr>
              <p:nvPr/>
            </p:nvSpPr>
            <p:spPr bwMode="auto">
              <a:xfrm>
                <a:off x="3660" y="5173"/>
                <a:ext cx="513" cy="296"/>
              </a:xfrm>
              <a:custGeom>
                <a:avLst/>
                <a:gdLst/>
                <a:ahLst/>
                <a:cxnLst>
                  <a:cxn ang="0">
                    <a:pos x="0" y="197"/>
                  </a:cxn>
                  <a:cxn ang="0">
                    <a:pos x="182" y="85"/>
                  </a:cxn>
                  <a:cxn ang="0">
                    <a:pos x="279" y="92"/>
                  </a:cxn>
                  <a:cxn ang="0">
                    <a:pos x="440" y="8"/>
                  </a:cxn>
                  <a:cxn ang="0">
                    <a:pos x="664" y="0"/>
                  </a:cxn>
                  <a:cxn ang="0">
                    <a:pos x="705" y="50"/>
                  </a:cxn>
                  <a:cxn ang="0">
                    <a:pos x="775" y="14"/>
                  </a:cxn>
                  <a:cxn ang="0">
                    <a:pos x="782" y="71"/>
                  </a:cxn>
                  <a:cxn ang="0">
                    <a:pos x="893" y="50"/>
                  </a:cxn>
                  <a:cxn ang="0">
                    <a:pos x="1026" y="105"/>
                  </a:cxn>
                  <a:cxn ang="0">
                    <a:pos x="963" y="161"/>
                  </a:cxn>
                  <a:cxn ang="0">
                    <a:pos x="977" y="245"/>
                  </a:cxn>
                  <a:cxn ang="0">
                    <a:pos x="1005" y="245"/>
                  </a:cxn>
                  <a:cxn ang="0">
                    <a:pos x="977" y="336"/>
                  </a:cxn>
                  <a:cxn ang="0">
                    <a:pos x="823" y="468"/>
                  </a:cxn>
                  <a:cxn ang="0">
                    <a:pos x="740" y="454"/>
                  </a:cxn>
                  <a:cxn ang="0">
                    <a:pos x="747" y="517"/>
                  </a:cxn>
                  <a:cxn ang="0">
                    <a:pos x="670" y="475"/>
                  </a:cxn>
                  <a:cxn ang="0">
                    <a:pos x="231" y="593"/>
                  </a:cxn>
                  <a:cxn ang="0">
                    <a:pos x="203" y="565"/>
                  </a:cxn>
                  <a:cxn ang="0">
                    <a:pos x="126" y="593"/>
                  </a:cxn>
                  <a:cxn ang="0">
                    <a:pos x="63" y="503"/>
                  </a:cxn>
                  <a:cxn ang="0">
                    <a:pos x="92" y="356"/>
                  </a:cxn>
                  <a:cxn ang="0">
                    <a:pos x="0" y="197"/>
                  </a:cxn>
                </a:cxnLst>
                <a:rect l="0" t="0" r="r" b="b"/>
                <a:pathLst>
                  <a:path w="1026" h="593">
                    <a:moveTo>
                      <a:pt x="0" y="197"/>
                    </a:moveTo>
                    <a:lnTo>
                      <a:pt x="182" y="85"/>
                    </a:lnTo>
                    <a:lnTo>
                      <a:pt x="279" y="92"/>
                    </a:lnTo>
                    <a:lnTo>
                      <a:pt x="440" y="8"/>
                    </a:lnTo>
                    <a:lnTo>
                      <a:pt x="664" y="0"/>
                    </a:lnTo>
                    <a:lnTo>
                      <a:pt x="705" y="50"/>
                    </a:lnTo>
                    <a:lnTo>
                      <a:pt x="775" y="14"/>
                    </a:lnTo>
                    <a:lnTo>
                      <a:pt x="782" y="71"/>
                    </a:lnTo>
                    <a:lnTo>
                      <a:pt x="893" y="50"/>
                    </a:lnTo>
                    <a:lnTo>
                      <a:pt x="1026" y="105"/>
                    </a:lnTo>
                    <a:lnTo>
                      <a:pt x="963" y="161"/>
                    </a:lnTo>
                    <a:lnTo>
                      <a:pt x="977" y="245"/>
                    </a:lnTo>
                    <a:lnTo>
                      <a:pt x="1005" y="245"/>
                    </a:lnTo>
                    <a:lnTo>
                      <a:pt x="977" y="336"/>
                    </a:lnTo>
                    <a:lnTo>
                      <a:pt x="823" y="468"/>
                    </a:lnTo>
                    <a:lnTo>
                      <a:pt x="740" y="454"/>
                    </a:lnTo>
                    <a:lnTo>
                      <a:pt x="747" y="517"/>
                    </a:lnTo>
                    <a:lnTo>
                      <a:pt x="670" y="475"/>
                    </a:lnTo>
                    <a:lnTo>
                      <a:pt x="231" y="593"/>
                    </a:lnTo>
                    <a:lnTo>
                      <a:pt x="203" y="565"/>
                    </a:lnTo>
                    <a:lnTo>
                      <a:pt x="126" y="593"/>
                    </a:lnTo>
                    <a:lnTo>
                      <a:pt x="63" y="503"/>
                    </a:lnTo>
                    <a:lnTo>
                      <a:pt x="92" y="356"/>
                    </a:lnTo>
                    <a:lnTo>
                      <a:pt x="0" y="197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2" name="Freeform 380"/>
              <p:cNvSpPr>
                <a:spLocks/>
              </p:cNvSpPr>
              <p:nvPr/>
            </p:nvSpPr>
            <p:spPr bwMode="auto">
              <a:xfrm>
                <a:off x="3660" y="5173"/>
                <a:ext cx="514" cy="297"/>
              </a:xfrm>
              <a:custGeom>
                <a:avLst/>
                <a:gdLst/>
                <a:ahLst/>
                <a:cxnLst>
                  <a:cxn ang="0">
                    <a:pos x="0" y="196"/>
                  </a:cxn>
                  <a:cxn ang="0">
                    <a:pos x="183" y="84"/>
                  </a:cxn>
                  <a:cxn ang="0">
                    <a:pos x="281" y="92"/>
                  </a:cxn>
                  <a:cxn ang="0">
                    <a:pos x="440" y="7"/>
                  </a:cxn>
                  <a:cxn ang="0">
                    <a:pos x="664" y="0"/>
                  </a:cxn>
                  <a:cxn ang="0">
                    <a:pos x="705" y="49"/>
                  </a:cxn>
                  <a:cxn ang="0">
                    <a:pos x="775" y="14"/>
                  </a:cxn>
                  <a:cxn ang="0">
                    <a:pos x="783" y="70"/>
                  </a:cxn>
                  <a:cxn ang="0">
                    <a:pos x="894" y="49"/>
                  </a:cxn>
                  <a:cxn ang="0">
                    <a:pos x="1027" y="106"/>
                  </a:cxn>
                  <a:cxn ang="0">
                    <a:pos x="964" y="161"/>
                  </a:cxn>
                  <a:cxn ang="0">
                    <a:pos x="978" y="245"/>
                  </a:cxn>
                  <a:cxn ang="0">
                    <a:pos x="1006" y="245"/>
                  </a:cxn>
                  <a:cxn ang="0">
                    <a:pos x="978" y="335"/>
                  </a:cxn>
                  <a:cxn ang="0">
                    <a:pos x="825" y="468"/>
                  </a:cxn>
                  <a:cxn ang="0">
                    <a:pos x="741" y="454"/>
                  </a:cxn>
                  <a:cxn ang="0">
                    <a:pos x="747" y="516"/>
                  </a:cxn>
                  <a:cxn ang="0">
                    <a:pos x="671" y="474"/>
                  </a:cxn>
                  <a:cxn ang="0">
                    <a:pos x="231" y="593"/>
                  </a:cxn>
                  <a:cxn ang="0">
                    <a:pos x="203" y="565"/>
                  </a:cxn>
                  <a:cxn ang="0">
                    <a:pos x="127" y="593"/>
                  </a:cxn>
                  <a:cxn ang="0">
                    <a:pos x="64" y="502"/>
                  </a:cxn>
                  <a:cxn ang="0">
                    <a:pos x="92" y="356"/>
                  </a:cxn>
                  <a:cxn ang="0">
                    <a:pos x="0" y="196"/>
                  </a:cxn>
                </a:cxnLst>
                <a:rect l="0" t="0" r="r" b="b"/>
                <a:pathLst>
                  <a:path w="1027" h="593">
                    <a:moveTo>
                      <a:pt x="0" y="196"/>
                    </a:moveTo>
                    <a:lnTo>
                      <a:pt x="183" y="84"/>
                    </a:lnTo>
                    <a:lnTo>
                      <a:pt x="281" y="92"/>
                    </a:lnTo>
                    <a:lnTo>
                      <a:pt x="440" y="7"/>
                    </a:lnTo>
                    <a:lnTo>
                      <a:pt x="664" y="0"/>
                    </a:lnTo>
                    <a:lnTo>
                      <a:pt x="705" y="49"/>
                    </a:lnTo>
                    <a:lnTo>
                      <a:pt x="775" y="14"/>
                    </a:lnTo>
                    <a:lnTo>
                      <a:pt x="783" y="70"/>
                    </a:lnTo>
                    <a:lnTo>
                      <a:pt x="894" y="49"/>
                    </a:lnTo>
                    <a:lnTo>
                      <a:pt x="1027" y="106"/>
                    </a:lnTo>
                    <a:lnTo>
                      <a:pt x="964" y="161"/>
                    </a:lnTo>
                    <a:lnTo>
                      <a:pt x="978" y="245"/>
                    </a:lnTo>
                    <a:lnTo>
                      <a:pt x="1006" y="245"/>
                    </a:lnTo>
                    <a:lnTo>
                      <a:pt x="978" y="335"/>
                    </a:lnTo>
                    <a:lnTo>
                      <a:pt x="825" y="468"/>
                    </a:lnTo>
                    <a:lnTo>
                      <a:pt x="741" y="454"/>
                    </a:lnTo>
                    <a:lnTo>
                      <a:pt x="747" y="516"/>
                    </a:lnTo>
                    <a:lnTo>
                      <a:pt x="671" y="474"/>
                    </a:lnTo>
                    <a:lnTo>
                      <a:pt x="231" y="593"/>
                    </a:lnTo>
                    <a:lnTo>
                      <a:pt x="203" y="565"/>
                    </a:lnTo>
                    <a:lnTo>
                      <a:pt x="127" y="593"/>
                    </a:lnTo>
                    <a:lnTo>
                      <a:pt x="64" y="502"/>
                    </a:lnTo>
                    <a:lnTo>
                      <a:pt x="92" y="356"/>
                    </a:lnTo>
                    <a:lnTo>
                      <a:pt x="0" y="196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3" name="Freeform 381"/>
              <p:cNvSpPr>
                <a:spLocks/>
              </p:cNvSpPr>
              <p:nvPr/>
            </p:nvSpPr>
            <p:spPr bwMode="auto">
              <a:xfrm>
                <a:off x="2125" y="2785"/>
                <a:ext cx="178" cy="209"/>
              </a:xfrm>
              <a:custGeom>
                <a:avLst/>
                <a:gdLst/>
                <a:ahLst/>
                <a:cxnLst>
                  <a:cxn ang="0">
                    <a:pos x="357" y="314"/>
                  </a:cxn>
                  <a:cxn ang="0">
                    <a:pos x="287" y="411"/>
                  </a:cxn>
                  <a:cxn ang="0">
                    <a:pos x="70" y="419"/>
                  </a:cxn>
                  <a:cxn ang="0">
                    <a:pos x="0" y="342"/>
                  </a:cxn>
                  <a:cxn ang="0">
                    <a:pos x="36" y="175"/>
                  </a:cxn>
                  <a:cxn ang="0">
                    <a:pos x="119" y="70"/>
                  </a:cxn>
                  <a:cxn ang="0">
                    <a:pos x="98" y="7"/>
                  </a:cxn>
                  <a:cxn ang="0">
                    <a:pos x="126" y="0"/>
                  </a:cxn>
                  <a:cxn ang="0">
                    <a:pos x="154" y="49"/>
                  </a:cxn>
                  <a:cxn ang="0">
                    <a:pos x="231" y="35"/>
                  </a:cxn>
                  <a:cxn ang="0">
                    <a:pos x="301" y="139"/>
                  </a:cxn>
                  <a:cxn ang="0">
                    <a:pos x="357" y="314"/>
                  </a:cxn>
                </a:cxnLst>
                <a:rect l="0" t="0" r="r" b="b"/>
                <a:pathLst>
                  <a:path w="357" h="419">
                    <a:moveTo>
                      <a:pt x="357" y="314"/>
                    </a:moveTo>
                    <a:lnTo>
                      <a:pt x="287" y="411"/>
                    </a:lnTo>
                    <a:lnTo>
                      <a:pt x="70" y="419"/>
                    </a:lnTo>
                    <a:lnTo>
                      <a:pt x="0" y="342"/>
                    </a:lnTo>
                    <a:lnTo>
                      <a:pt x="36" y="175"/>
                    </a:lnTo>
                    <a:lnTo>
                      <a:pt x="119" y="70"/>
                    </a:lnTo>
                    <a:lnTo>
                      <a:pt x="98" y="7"/>
                    </a:lnTo>
                    <a:lnTo>
                      <a:pt x="126" y="0"/>
                    </a:lnTo>
                    <a:lnTo>
                      <a:pt x="154" y="49"/>
                    </a:lnTo>
                    <a:lnTo>
                      <a:pt x="231" y="35"/>
                    </a:lnTo>
                    <a:lnTo>
                      <a:pt x="301" y="139"/>
                    </a:lnTo>
                    <a:lnTo>
                      <a:pt x="357" y="314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4" name="Freeform 382"/>
              <p:cNvSpPr>
                <a:spLocks/>
              </p:cNvSpPr>
              <p:nvPr/>
            </p:nvSpPr>
            <p:spPr bwMode="auto">
              <a:xfrm>
                <a:off x="2125" y="2785"/>
                <a:ext cx="178" cy="209"/>
              </a:xfrm>
              <a:custGeom>
                <a:avLst/>
                <a:gdLst/>
                <a:ahLst/>
                <a:cxnLst>
                  <a:cxn ang="0">
                    <a:pos x="356" y="314"/>
                  </a:cxn>
                  <a:cxn ang="0">
                    <a:pos x="286" y="412"/>
                  </a:cxn>
                  <a:cxn ang="0">
                    <a:pos x="70" y="418"/>
                  </a:cxn>
                  <a:cxn ang="0">
                    <a:pos x="0" y="342"/>
                  </a:cxn>
                  <a:cxn ang="0">
                    <a:pos x="35" y="174"/>
                  </a:cxn>
                  <a:cxn ang="0">
                    <a:pos x="118" y="70"/>
                  </a:cxn>
                  <a:cxn ang="0">
                    <a:pos x="98" y="6"/>
                  </a:cxn>
                  <a:cxn ang="0">
                    <a:pos x="126" y="0"/>
                  </a:cxn>
                  <a:cxn ang="0">
                    <a:pos x="154" y="48"/>
                  </a:cxn>
                  <a:cxn ang="0">
                    <a:pos x="230" y="34"/>
                  </a:cxn>
                  <a:cxn ang="0">
                    <a:pos x="300" y="139"/>
                  </a:cxn>
                  <a:cxn ang="0">
                    <a:pos x="356" y="314"/>
                  </a:cxn>
                </a:cxnLst>
                <a:rect l="0" t="0" r="r" b="b"/>
                <a:pathLst>
                  <a:path w="356" h="418">
                    <a:moveTo>
                      <a:pt x="356" y="314"/>
                    </a:moveTo>
                    <a:lnTo>
                      <a:pt x="286" y="412"/>
                    </a:lnTo>
                    <a:lnTo>
                      <a:pt x="70" y="418"/>
                    </a:lnTo>
                    <a:lnTo>
                      <a:pt x="0" y="342"/>
                    </a:lnTo>
                    <a:lnTo>
                      <a:pt x="35" y="174"/>
                    </a:lnTo>
                    <a:lnTo>
                      <a:pt x="118" y="70"/>
                    </a:lnTo>
                    <a:lnTo>
                      <a:pt x="98" y="6"/>
                    </a:lnTo>
                    <a:lnTo>
                      <a:pt x="126" y="0"/>
                    </a:lnTo>
                    <a:lnTo>
                      <a:pt x="154" y="48"/>
                    </a:lnTo>
                    <a:lnTo>
                      <a:pt x="230" y="34"/>
                    </a:lnTo>
                    <a:lnTo>
                      <a:pt x="300" y="139"/>
                    </a:lnTo>
                    <a:lnTo>
                      <a:pt x="356" y="314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5" name="Freeform 383"/>
              <p:cNvSpPr>
                <a:spLocks/>
              </p:cNvSpPr>
              <p:nvPr/>
            </p:nvSpPr>
            <p:spPr bwMode="auto">
              <a:xfrm>
                <a:off x="1811" y="3406"/>
                <a:ext cx="425" cy="425"/>
              </a:xfrm>
              <a:custGeom>
                <a:avLst/>
                <a:gdLst/>
                <a:ahLst/>
                <a:cxnLst>
                  <a:cxn ang="0">
                    <a:pos x="0" y="147"/>
                  </a:cxn>
                  <a:cxn ang="0">
                    <a:pos x="105" y="153"/>
                  </a:cxn>
                  <a:cxn ang="0">
                    <a:pos x="216" y="42"/>
                  </a:cxn>
                  <a:cxn ang="0">
                    <a:pos x="300" y="119"/>
                  </a:cxn>
                  <a:cxn ang="0">
                    <a:pos x="348" y="70"/>
                  </a:cxn>
                  <a:cxn ang="0">
                    <a:pos x="362" y="8"/>
                  </a:cxn>
                  <a:cxn ang="0">
                    <a:pos x="481" y="0"/>
                  </a:cxn>
                  <a:cxn ang="0">
                    <a:pos x="593" y="42"/>
                  </a:cxn>
                  <a:cxn ang="0">
                    <a:pos x="579" y="119"/>
                  </a:cxn>
                  <a:cxn ang="0">
                    <a:pos x="725" y="209"/>
                  </a:cxn>
                  <a:cxn ang="0">
                    <a:pos x="753" y="356"/>
                  </a:cxn>
                  <a:cxn ang="0">
                    <a:pos x="851" y="565"/>
                  </a:cxn>
                  <a:cxn ang="0">
                    <a:pos x="837" y="621"/>
                  </a:cxn>
                  <a:cxn ang="0">
                    <a:pos x="816" y="663"/>
                  </a:cxn>
                  <a:cxn ang="0">
                    <a:pos x="677" y="704"/>
                  </a:cxn>
                  <a:cxn ang="0">
                    <a:pos x="655" y="851"/>
                  </a:cxn>
                  <a:cxn ang="0">
                    <a:pos x="530" y="794"/>
                  </a:cxn>
                  <a:cxn ang="0">
                    <a:pos x="516" y="739"/>
                  </a:cxn>
                  <a:cxn ang="0">
                    <a:pos x="167" y="683"/>
                  </a:cxn>
                  <a:cxn ang="0">
                    <a:pos x="279" y="398"/>
                  </a:cxn>
                  <a:cxn ang="0">
                    <a:pos x="139" y="376"/>
                  </a:cxn>
                  <a:cxn ang="0">
                    <a:pos x="62" y="300"/>
                  </a:cxn>
                  <a:cxn ang="0">
                    <a:pos x="0" y="147"/>
                  </a:cxn>
                </a:cxnLst>
                <a:rect l="0" t="0" r="r" b="b"/>
                <a:pathLst>
                  <a:path w="851" h="851">
                    <a:moveTo>
                      <a:pt x="0" y="147"/>
                    </a:moveTo>
                    <a:lnTo>
                      <a:pt x="105" y="153"/>
                    </a:lnTo>
                    <a:lnTo>
                      <a:pt x="216" y="42"/>
                    </a:lnTo>
                    <a:lnTo>
                      <a:pt x="300" y="119"/>
                    </a:lnTo>
                    <a:lnTo>
                      <a:pt x="348" y="70"/>
                    </a:lnTo>
                    <a:lnTo>
                      <a:pt x="362" y="8"/>
                    </a:lnTo>
                    <a:lnTo>
                      <a:pt x="481" y="0"/>
                    </a:lnTo>
                    <a:lnTo>
                      <a:pt x="593" y="42"/>
                    </a:lnTo>
                    <a:lnTo>
                      <a:pt x="579" y="119"/>
                    </a:lnTo>
                    <a:lnTo>
                      <a:pt x="725" y="209"/>
                    </a:lnTo>
                    <a:lnTo>
                      <a:pt x="753" y="356"/>
                    </a:lnTo>
                    <a:lnTo>
                      <a:pt x="851" y="565"/>
                    </a:lnTo>
                    <a:lnTo>
                      <a:pt x="837" y="621"/>
                    </a:lnTo>
                    <a:lnTo>
                      <a:pt x="816" y="663"/>
                    </a:lnTo>
                    <a:lnTo>
                      <a:pt x="677" y="704"/>
                    </a:lnTo>
                    <a:lnTo>
                      <a:pt x="655" y="851"/>
                    </a:lnTo>
                    <a:lnTo>
                      <a:pt x="530" y="794"/>
                    </a:lnTo>
                    <a:lnTo>
                      <a:pt x="516" y="739"/>
                    </a:lnTo>
                    <a:lnTo>
                      <a:pt x="167" y="683"/>
                    </a:lnTo>
                    <a:lnTo>
                      <a:pt x="279" y="398"/>
                    </a:lnTo>
                    <a:lnTo>
                      <a:pt x="139" y="376"/>
                    </a:lnTo>
                    <a:lnTo>
                      <a:pt x="62" y="300"/>
                    </a:lnTo>
                    <a:lnTo>
                      <a:pt x="0" y="147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6" name="Freeform 384"/>
              <p:cNvSpPr>
                <a:spLocks/>
              </p:cNvSpPr>
              <p:nvPr/>
            </p:nvSpPr>
            <p:spPr bwMode="auto">
              <a:xfrm>
                <a:off x="1811" y="3406"/>
                <a:ext cx="426" cy="425"/>
              </a:xfrm>
              <a:custGeom>
                <a:avLst/>
                <a:gdLst/>
                <a:ahLst/>
                <a:cxnLst>
                  <a:cxn ang="0">
                    <a:pos x="0" y="146"/>
                  </a:cxn>
                  <a:cxn ang="0">
                    <a:pos x="105" y="154"/>
                  </a:cxn>
                  <a:cxn ang="0">
                    <a:pos x="216" y="42"/>
                  </a:cxn>
                  <a:cxn ang="0">
                    <a:pos x="300" y="118"/>
                  </a:cxn>
                  <a:cxn ang="0">
                    <a:pos x="349" y="70"/>
                  </a:cxn>
                  <a:cxn ang="0">
                    <a:pos x="363" y="7"/>
                  </a:cxn>
                  <a:cxn ang="0">
                    <a:pos x="481" y="0"/>
                  </a:cxn>
                  <a:cxn ang="0">
                    <a:pos x="593" y="42"/>
                  </a:cxn>
                  <a:cxn ang="0">
                    <a:pos x="579" y="118"/>
                  </a:cxn>
                  <a:cxn ang="0">
                    <a:pos x="726" y="209"/>
                  </a:cxn>
                  <a:cxn ang="0">
                    <a:pos x="754" y="355"/>
                  </a:cxn>
                  <a:cxn ang="0">
                    <a:pos x="852" y="564"/>
                  </a:cxn>
                  <a:cxn ang="0">
                    <a:pos x="838" y="620"/>
                  </a:cxn>
                  <a:cxn ang="0">
                    <a:pos x="816" y="662"/>
                  </a:cxn>
                  <a:cxn ang="0">
                    <a:pos x="677" y="703"/>
                  </a:cxn>
                  <a:cxn ang="0">
                    <a:pos x="656" y="850"/>
                  </a:cxn>
                  <a:cxn ang="0">
                    <a:pos x="531" y="795"/>
                  </a:cxn>
                  <a:cxn ang="0">
                    <a:pos x="517" y="739"/>
                  </a:cxn>
                  <a:cxn ang="0">
                    <a:pos x="168" y="683"/>
                  </a:cxn>
                  <a:cxn ang="0">
                    <a:pos x="280" y="397"/>
                  </a:cxn>
                  <a:cxn ang="0">
                    <a:pos x="140" y="377"/>
                  </a:cxn>
                  <a:cxn ang="0">
                    <a:pos x="63" y="299"/>
                  </a:cxn>
                  <a:cxn ang="0">
                    <a:pos x="0" y="146"/>
                  </a:cxn>
                </a:cxnLst>
                <a:rect l="0" t="0" r="r" b="b"/>
                <a:pathLst>
                  <a:path w="852" h="850">
                    <a:moveTo>
                      <a:pt x="0" y="146"/>
                    </a:moveTo>
                    <a:lnTo>
                      <a:pt x="105" y="154"/>
                    </a:lnTo>
                    <a:lnTo>
                      <a:pt x="216" y="42"/>
                    </a:lnTo>
                    <a:lnTo>
                      <a:pt x="300" y="118"/>
                    </a:lnTo>
                    <a:lnTo>
                      <a:pt x="349" y="70"/>
                    </a:lnTo>
                    <a:lnTo>
                      <a:pt x="363" y="7"/>
                    </a:lnTo>
                    <a:lnTo>
                      <a:pt x="481" y="0"/>
                    </a:lnTo>
                    <a:lnTo>
                      <a:pt x="593" y="42"/>
                    </a:lnTo>
                    <a:lnTo>
                      <a:pt x="579" y="118"/>
                    </a:lnTo>
                    <a:lnTo>
                      <a:pt x="726" y="209"/>
                    </a:lnTo>
                    <a:lnTo>
                      <a:pt x="754" y="355"/>
                    </a:lnTo>
                    <a:lnTo>
                      <a:pt x="852" y="564"/>
                    </a:lnTo>
                    <a:lnTo>
                      <a:pt x="838" y="620"/>
                    </a:lnTo>
                    <a:lnTo>
                      <a:pt x="816" y="662"/>
                    </a:lnTo>
                    <a:lnTo>
                      <a:pt x="677" y="703"/>
                    </a:lnTo>
                    <a:lnTo>
                      <a:pt x="656" y="850"/>
                    </a:lnTo>
                    <a:lnTo>
                      <a:pt x="531" y="795"/>
                    </a:lnTo>
                    <a:lnTo>
                      <a:pt x="517" y="739"/>
                    </a:lnTo>
                    <a:lnTo>
                      <a:pt x="168" y="683"/>
                    </a:lnTo>
                    <a:lnTo>
                      <a:pt x="280" y="397"/>
                    </a:lnTo>
                    <a:lnTo>
                      <a:pt x="140" y="377"/>
                    </a:lnTo>
                    <a:lnTo>
                      <a:pt x="63" y="299"/>
                    </a:lnTo>
                    <a:lnTo>
                      <a:pt x="0" y="146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7" name="Freeform 385"/>
              <p:cNvSpPr>
                <a:spLocks/>
              </p:cNvSpPr>
              <p:nvPr/>
            </p:nvSpPr>
            <p:spPr bwMode="auto">
              <a:xfrm>
                <a:off x="3751" y="2754"/>
                <a:ext cx="293" cy="536"/>
              </a:xfrm>
              <a:custGeom>
                <a:avLst/>
                <a:gdLst/>
                <a:ahLst/>
                <a:cxnLst>
                  <a:cxn ang="0">
                    <a:pos x="558" y="543"/>
                  </a:cxn>
                  <a:cxn ang="0">
                    <a:pos x="558" y="724"/>
                  </a:cxn>
                  <a:cxn ang="0">
                    <a:pos x="496" y="850"/>
                  </a:cxn>
                  <a:cxn ang="0">
                    <a:pos x="586" y="1003"/>
                  </a:cxn>
                  <a:cxn ang="0">
                    <a:pos x="586" y="1073"/>
                  </a:cxn>
                  <a:cxn ang="0">
                    <a:pos x="516" y="1031"/>
                  </a:cxn>
                  <a:cxn ang="0">
                    <a:pos x="412" y="885"/>
                  </a:cxn>
                  <a:cxn ang="0">
                    <a:pos x="286" y="802"/>
                  </a:cxn>
                  <a:cxn ang="0">
                    <a:pos x="0" y="439"/>
                  </a:cxn>
                  <a:cxn ang="0">
                    <a:pos x="91" y="411"/>
                  </a:cxn>
                  <a:cxn ang="0">
                    <a:pos x="105" y="439"/>
                  </a:cxn>
                  <a:cxn ang="0">
                    <a:pos x="223" y="376"/>
                  </a:cxn>
                  <a:cxn ang="0">
                    <a:pos x="265" y="278"/>
                  </a:cxn>
                  <a:cxn ang="0">
                    <a:pos x="203" y="97"/>
                  </a:cxn>
                  <a:cxn ang="0">
                    <a:pos x="244" y="0"/>
                  </a:cxn>
                  <a:cxn ang="0">
                    <a:pos x="321" y="48"/>
                  </a:cxn>
                  <a:cxn ang="0">
                    <a:pos x="404" y="300"/>
                  </a:cxn>
                  <a:cxn ang="0">
                    <a:pos x="418" y="592"/>
                  </a:cxn>
                  <a:cxn ang="0">
                    <a:pos x="558" y="543"/>
                  </a:cxn>
                </a:cxnLst>
                <a:rect l="0" t="0" r="r" b="b"/>
                <a:pathLst>
                  <a:path w="586" h="1073">
                    <a:moveTo>
                      <a:pt x="558" y="543"/>
                    </a:moveTo>
                    <a:lnTo>
                      <a:pt x="558" y="724"/>
                    </a:lnTo>
                    <a:lnTo>
                      <a:pt x="496" y="850"/>
                    </a:lnTo>
                    <a:lnTo>
                      <a:pt x="586" y="1003"/>
                    </a:lnTo>
                    <a:lnTo>
                      <a:pt x="586" y="1073"/>
                    </a:lnTo>
                    <a:lnTo>
                      <a:pt x="516" y="1031"/>
                    </a:lnTo>
                    <a:lnTo>
                      <a:pt x="412" y="885"/>
                    </a:lnTo>
                    <a:lnTo>
                      <a:pt x="286" y="802"/>
                    </a:lnTo>
                    <a:lnTo>
                      <a:pt x="0" y="439"/>
                    </a:lnTo>
                    <a:lnTo>
                      <a:pt x="91" y="411"/>
                    </a:lnTo>
                    <a:lnTo>
                      <a:pt x="105" y="439"/>
                    </a:lnTo>
                    <a:lnTo>
                      <a:pt x="223" y="376"/>
                    </a:lnTo>
                    <a:lnTo>
                      <a:pt x="265" y="278"/>
                    </a:lnTo>
                    <a:lnTo>
                      <a:pt x="203" y="97"/>
                    </a:lnTo>
                    <a:lnTo>
                      <a:pt x="244" y="0"/>
                    </a:lnTo>
                    <a:lnTo>
                      <a:pt x="321" y="48"/>
                    </a:lnTo>
                    <a:lnTo>
                      <a:pt x="404" y="300"/>
                    </a:lnTo>
                    <a:lnTo>
                      <a:pt x="418" y="592"/>
                    </a:lnTo>
                    <a:lnTo>
                      <a:pt x="558" y="543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8" name="Freeform 386"/>
              <p:cNvSpPr>
                <a:spLocks/>
              </p:cNvSpPr>
              <p:nvPr/>
            </p:nvSpPr>
            <p:spPr bwMode="auto">
              <a:xfrm>
                <a:off x="3751" y="2754"/>
                <a:ext cx="293" cy="537"/>
              </a:xfrm>
              <a:custGeom>
                <a:avLst/>
                <a:gdLst/>
                <a:ahLst/>
                <a:cxnLst>
                  <a:cxn ang="0">
                    <a:pos x="558" y="544"/>
                  </a:cxn>
                  <a:cxn ang="0">
                    <a:pos x="558" y="725"/>
                  </a:cxn>
                  <a:cxn ang="0">
                    <a:pos x="495" y="851"/>
                  </a:cxn>
                  <a:cxn ang="0">
                    <a:pos x="586" y="1004"/>
                  </a:cxn>
                  <a:cxn ang="0">
                    <a:pos x="586" y="1074"/>
                  </a:cxn>
                  <a:cxn ang="0">
                    <a:pos x="516" y="1032"/>
                  </a:cxn>
                  <a:cxn ang="0">
                    <a:pos x="411" y="885"/>
                  </a:cxn>
                  <a:cxn ang="0">
                    <a:pos x="285" y="802"/>
                  </a:cxn>
                  <a:cxn ang="0">
                    <a:pos x="0" y="439"/>
                  </a:cxn>
                  <a:cxn ang="0">
                    <a:pos x="90" y="411"/>
                  </a:cxn>
                  <a:cxn ang="0">
                    <a:pos x="104" y="439"/>
                  </a:cxn>
                  <a:cxn ang="0">
                    <a:pos x="223" y="377"/>
                  </a:cxn>
                  <a:cxn ang="0">
                    <a:pos x="265" y="279"/>
                  </a:cxn>
                  <a:cxn ang="0">
                    <a:pos x="202" y="97"/>
                  </a:cxn>
                  <a:cxn ang="0">
                    <a:pos x="243" y="0"/>
                  </a:cxn>
                  <a:cxn ang="0">
                    <a:pos x="321" y="49"/>
                  </a:cxn>
                  <a:cxn ang="0">
                    <a:pos x="404" y="300"/>
                  </a:cxn>
                  <a:cxn ang="0">
                    <a:pos x="418" y="592"/>
                  </a:cxn>
                  <a:cxn ang="0">
                    <a:pos x="558" y="544"/>
                  </a:cxn>
                </a:cxnLst>
                <a:rect l="0" t="0" r="r" b="b"/>
                <a:pathLst>
                  <a:path w="586" h="1074">
                    <a:moveTo>
                      <a:pt x="558" y="544"/>
                    </a:moveTo>
                    <a:lnTo>
                      <a:pt x="558" y="725"/>
                    </a:lnTo>
                    <a:lnTo>
                      <a:pt x="495" y="851"/>
                    </a:lnTo>
                    <a:lnTo>
                      <a:pt x="586" y="1004"/>
                    </a:lnTo>
                    <a:lnTo>
                      <a:pt x="586" y="1074"/>
                    </a:lnTo>
                    <a:lnTo>
                      <a:pt x="516" y="1032"/>
                    </a:lnTo>
                    <a:lnTo>
                      <a:pt x="411" y="885"/>
                    </a:lnTo>
                    <a:lnTo>
                      <a:pt x="285" y="802"/>
                    </a:lnTo>
                    <a:lnTo>
                      <a:pt x="0" y="439"/>
                    </a:lnTo>
                    <a:lnTo>
                      <a:pt x="90" y="411"/>
                    </a:lnTo>
                    <a:lnTo>
                      <a:pt x="104" y="439"/>
                    </a:lnTo>
                    <a:lnTo>
                      <a:pt x="223" y="377"/>
                    </a:lnTo>
                    <a:lnTo>
                      <a:pt x="265" y="279"/>
                    </a:lnTo>
                    <a:lnTo>
                      <a:pt x="202" y="97"/>
                    </a:lnTo>
                    <a:lnTo>
                      <a:pt x="243" y="0"/>
                    </a:lnTo>
                    <a:lnTo>
                      <a:pt x="321" y="49"/>
                    </a:lnTo>
                    <a:lnTo>
                      <a:pt x="404" y="300"/>
                    </a:lnTo>
                    <a:lnTo>
                      <a:pt x="418" y="592"/>
                    </a:lnTo>
                    <a:lnTo>
                      <a:pt x="558" y="544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9" name="Freeform 387"/>
              <p:cNvSpPr>
                <a:spLocks/>
              </p:cNvSpPr>
              <p:nvPr/>
            </p:nvSpPr>
            <p:spPr bwMode="auto">
              <a:xfrm>
                <a:off x="3587" y="2506"/>
                <a:ext cx="101" cy="126"/>
              </a:xfrm>
              <a:custGeom>
                <a:avLst/>
                <a:gdLst/>
                <a:ahLst/>
                <a:cxnLst>
                  <a:cxn ang="0">
                    <a:pos x="70" y="78"/>
                  </a:cxn>
                  <a:cxn ang="0">
                    <a:pos x="182" y="0"/>
                  </a:cxn>
                  <a:cxn ang="0">
                    <a:pos x="203" y="56"/>
                  </a:cxn>
                  <a:cxn ang="0">
                    <a:pos x="161" y="92"/>
                  </a:cxn>
                  <a:cxn ang="0">
                    <a:pos x="182" y="203"/>
                  </a:cxn>
                  <a:cxn ang="0">
                    <a:pos x="120" y="251"/>
                  </a:cxn>
                  <a:cxn ang="0">
                    <a:pos x="0" y="168"/>
                  </a:cxn>
                  <a:cxn ang="0">
                    <a:pos x="56" y="147"/>
                  </a:cxn>
                  <a:cxn ang="0">
                    <a:pos x="70" y="78"/>
                  </a:cxn>
                </a:cxnLst>
                <a:rect l="0" t="0" r="r" b="b"/>
                <a:pathLst>
                  <a:path w="203" h="251">
                    <a:moveTo>
                      <a:pt x="70" y="78"/>
                    </a:moveTo>
                    <a:lnTo>
                      <a:pt x="182" y="0"/>
                    </a:lnTo>
                    <a:lnTo>
                      <a:pt x="203" y="56"/>
                    </a:lnTo>
                    <a:lnTo>
                      <a:pt x="161" y="92"/>
                    </a:lnTo>
                    <a:lnTo>
                      <a:pt x="182" y="203"/>
                    </a:lnTo>
                    <a:lnTo>
                      <a:pt x="120" y="251"/>
                    </a:lnTo>
                    <a:lnTo>
                      <a:pt x="0" y="168"/>
                    </a:lnTo>
                    <a:lnTo>
                      <a:pt x="56" y="147"/>
                    </a:lnTo>
                    <a:lnTo>
                      <a:pt x="70" y="78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20" name="Freeform 388"/>
              <p:cNvSpPr>
                <a:spLocks/>
              </p:cNvSpPr>
              <p:nvPr/>
            </p:nvSpPr>
            <p:spPr bwMode="auto">
              <a:xfrm>
                <a:off x="3587" y="2507"/>
                <a:ext cx="101" cy="125"/>
              </a:xfrm>
              <a:custGeom>
                <a:avLst/>
                <a:gdLst/>
                <a:ahLst/>
                <a:cxnLst>
                  <a:cxn ang="0">
                    <a:pos x="69" y="76"/>
                  </a:cxn>
                  <a:cxn ang="0">
                    <a:pos x="181" y="0"/>
                  </a:cxn>
                  <a:cxn ang="0">
                    <a:pos x="201" y="55"/>
                  </a:cxn>
                  <a:cxn ang="0">
                    <a:pos x="159" y="90"/>
                  </a:cxn>
                  <a:cxn ang="0">
                    <a:pos x="181" y="201"/>
                  </a:cxn>
                  <a:cxn ang="0">
                    <a:pos x="118" y="250"/>
                  </a:cxn>
                  <a:cxn ang="0">
                    <a:pos x="0" y="167"/>
                  </a:cxn>
                  <a:cxn ang="0">
                    <a:pos x="55" y="145"/>
                  </a:cxn>
                  <a:cxn ang="0">
                    <a:pos x="69" y="76"/>
                  </a:cxn>
                </a:cxnLst>
                <a:rect l="0" t="0" r="r" b="b"/>
                <a:pathLst>
                  <a:path w="201" h="250">
                    <a:moveTo>
                      <a:pt x="69" y="76"/>
                    </a:moveTo>
                    <a:lnTo>
                      <a:pt x="181" y="0"/>
                    </a:lnTo>
                    <a:lnTo>
                      <a:pt x="201" y="55"/>
                    </a:lnTo>
                    <a:lnTo>
                      <a:pt x="159" y="90"/>
                    </a:lnTo>
                    <a:lnTo>
                      <a:pt x="181" y="201"/>
                    </a:lnTo>
                    <a:lnTo>
                      <a:pt x="118" y="250"/>
                    </a:lnTo>
                    <a:lnTo>
                      <a:pt x="0" y="167"/>
                    </a:lnTo>
                    <a:lnTo>
                      <a:pt x="55" y="145"/>
                    </a:lnTo>
                    <a:lnTo>
                      <a:pt x="69" y="76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21" name="Freeform 389"/>
              <p:cNvSpPr>
                <a:spLocks/>
              </p:cNvSpPr>
              <p:nvPr/>
            </p:nvSpPr>
            <p:spPr bwMode="auto">
              <a:xfrm>
                <a:off x="4843" y="5159"/>
                <a:ext cx="283" cy="223"/>
              </a:xfrm>
              <a:custGeom>
                <a:avLst/>
                <a:gdLst/>
                <a:ahLst/>
                <a:cxnLst>
                  <a:cxn ang="0">
                    <a:pos x="327" y="433"/>
                  </a:cxn>
                  <a:cxn ang="0">
                    <a:pos x="237" y="447"/>
                  </a:cxn>
                  <a:cxn ang="0">
                    <a:pos x="215" y="328"/>
                  </a:cxn>
                  <a:cxn ang="0">
                    <a:pos x="83" y="307"/>
                  </a:cxn>
                  <a:cxn ang="0">
                    <a:pos x="0" y="238"/>
                  </a:cxn>
                  <a:cxn ang="0">
                    <a:pos x="90" y="140"/>
                  </a:cxn>
                  <a:cxn ang="0">
                    <a:pos x="139" y="7"/>
                  </a:cxn>
                  <a:cxn ang="0">
                    <a:pos x="265" y="84"/>
                  </a:cxn>
                  <a:cxn ang="0">
                    <a:pos x="466" y="0"/>
                  </a:cxn>
                  <a:cxn ang="0">
                    <a:pos x="551" y="49"/>
                  </a:cxn>
                  <a:cxn ang="0">
                    <a:pos x="502" y="140"/>
                  </a:cxn>
                  <a:cxn ang="0">
                    <a:pos x="551" y="286"/>
                  </a:cxn>
                  <a:cxn ang="0">
                    <a:pos x="565" y="328"/>
                  </a:cxn>
                  <a:cxn ang="0">
                    <a:pos x="523" y="355"/>
                  </a:cxn>
                  <a:cxn ang="0">
                    <a:pos x="432" y="419"/>
                  </a:cxn>
                  <a:cxn ang="0">
                    <a:pos x="355" y="391"/>
                  </a:cxn>
                  <a:cxn ang="0">
                    <a:pos x="327" y="433"/>
                  </a:cxn>
                </a:cxnLst>
                <a:rect l="0" t="0" r="r" b="b"/>
                <a:pathLst>
                  <a:path w="565" h="447">
                    <a:moveTo>
                      <a:pt x="327" y="433"/>
                    </a:moveTo>
                    <a:lnTo>
                      <a:pt x="237" y="447"/>
                    </a:lnTo>
                    <a:lnTo>
                      <a:pt x="215" y="328"/>
                    </a:lnTo>
                    <a:lnTo>
                      <a:pt x="83" y="307"/>
                    </a:lnTo>
                    <a:lnTo>
                      <a:pt x="0" y="238"/>
                    </a:lnTo>
                    <a:lnTo>
                      <a:pt x="90" y="140"/>
                    </a:lnTo>
                    <a:lnTo>
                      <a:pt x="139" y="7"/>
                    </a:lnTo>
                    <a:lnTo>
                      <a:pt x="265" y="84"/>
                    </a:lnTo>
                    <a:lnTo>
                      <a:pt x="466" y="0"/>
                    </a:lnTo>
                    <a:lnTo>
                      <a:pt x="551" y="49"/>
                    </a:lnTo>
                    <a:lnTo>
                      <a:pt x="502" y="140"/>
                    </a:lnTo>
                    <a:lnTo>
                      <a:pt x="551" y="286"/>
                    </a:lnTo>
                    <a:lnTo>
                      <a:pt x="565" y="328"/>
                    </a:lnTo>
                    <a:lnTo>
                      <a:pt x="523" y="355"/>
                    </a:lnTo>
                    <a:lnTo>
                      <a:pt x="432" y="419"/>
                    </a:lnTo>
                    <a:lnTo>
                      <a:pt x="355" y="391"/>
                    </a:lnTo>
                    <a:lnTo>
                      <a:pt x="327" y="433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22" name="Freeform 390"/>
              <p:cNvSpPr>
                <a:spLocks/>
              </p:cNvSpPr>
              <p:nvPr/>
            </p:nvSpPr>
            <p:spPr bwMode="auto">
              <a:xfrm>
                <a:off x="4843" y="5159"/>
                <a:ext cx="283" cy="223"/>
              </a:xfrm>
              <a:custGeom>
                <a:avLst/>
                <a:gdLst/>
                <a:ahLst/>
                <a:cxnLst>
                  <a:cxn ang="0">
                    <a:pos x="328" y="432"/>
                  </a:cxn>
                  <a:cxn ang="0">
                    <a:pos x="237" y="446"/>
                  </a:cxn>
                  <a:cxn ang="0">
                    <a:pos x="216" y="328"/>
                  </a:cxn>
                  <a:cxn ang="0">
                    <a:pos x="83" y="306"/>
                  </a:cxn>
                  <a:cxn ang="0">
                    <a:pos x="0" y="237"/>
                  </a:cxn>
                  <a:cxn ang="0">
                    <a:pos x="91" y="139"/>
                  </a:cxn>
                  <a:cxn ang="0">
                    <a:pos x="139" y="6"/>
                  </a:cxn>
                  <a:cxn ang="0">
                    <a:pos x="265" y="83"/>
                  </a:cxn>
                  <a:cxn ang="0">
                    <a:pos x="467" y="0"/>
                  </a:cxn>
                  <a:cxn ang="0">
                    <a:pos x="551" y="48"/>
                  </a:cxn>
                  <a:cxn ang="0">
                    <a:pos x="503" y="139"/>
                  </a:cxn>
                  <a:cxn ang="0">
                    <a:pos x="551" y="286"/>
                  </a:cxn>
                  <a:cxn ang="0">
                    <a:pos x="565" y="328"/>
                  </a:cxn>
                  <a:cxn ang="0">
                    <a:pos x="523" y="355"/>
                  </a:cxn>
                  <a:cxn ang="0">
                    <a:pos x="432" y="418"/>
                  </a:cxn>
                  <a:cxn ang="0">
                    <a:pos x="356" y="390"/>
                  </a:cxn>
                  <a:cxn ang="0">
                    <a:pos x="328" y="432"/>
                  </a:cxn>
                </a:cxnLst>
                <a:rect l="0" t="0" r="r" b="b"/>
                <a:pathLst>
                  <a:path w="565" h="446">
                    <a:moveTo>
                      <a:pt x="328" y="432"/>
                    </a:moveTo>
                    <a:lnTo>
                      <a:pt x="237" y="446"/>
                    </a:lnTo>
                    <a:lnTo>
                      <a:pt x="216" y="328"/>
                    </a:lnTo>
                    <a:lnTo>
                      <a:pt x="83" y="306"/>
                    </a:lnTo>
                    <a:lnTo>
                      <a:pt x="0" y="237"/>
                    </a:lnTo>
                    <a:lnTo>
                      <a:pt x="91" y="139"/>
                    </a:lnTo>
                    <a:lnTo>
                      <a:pt x="139" y="6"/>
                    </a:lnTo>
                    <a:lnTo>
                      <a:pt x="265" y="83"/>
                    </a:lnTo>
                    <a:lnTo>
                      <a:pt x="467" y="0"/>
                    </a:lnTo>
                    <a:lnTo>
                      <a:pt x="551" y="48"/>
                    </a:lnTo>
                    <a:lnTo>
                      <a:pt x="503" y="139"/>
                    </a:lnTo>
                    <a:lnTo>
                      <a:pt x="551" y="286"/>
                    </a:lnTo>
                    <a:lnTo>
                      <a:pt x="565" y="328"/>
                    </a:lnTo>
                    <a:lnTo>
                      <a:pt x="523" y="355"/>
                    </a:lnTo>
                    <a:lnTo>
                      <a:pt x="432" y="418"/>
                    </a:lnTo>
                    <a:lnTo>
                      <a:pt x="356" y="390"/>
                    </a:lnTo>
                    <a:lnTo>
                      <a:pt x="328" y="432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23" name="Freeform 391"/>
              <p:cNvSpPr>
                <a:spLocks/>
              </p:cNvSpPr>
              <p:nvPr/>
            </p:nvSpPr>
            <p:spPr bwMode="auto">
              <a:xfrm>
                <a:off x="4930" y="1868"/>
                <a:ext cx="663" cy="670"/>
              </a:xfrm>
              <a:custGeom>
                <a:avLst/>
                <a:gdLst/>
                <a:ahLst/>
                <a:cxnLst>
                  <a:cxn ang="0">
                    <a:pos x="426" y="1185"/>
                  </a:cxn>
                  <a:cxn ang="0">
                    <a:pos x="412" y="1150"/>
                  </a:cxn>
                  <a:cxn ang="0">
                    <a:pos x="468" y="1130"/>
                  </a:cxn>
                  <a:cxn ang="0">
                    <a:pos x="420" y="1080"/>
                  </a:cxn>
                  <a:cxn ang="0">
                    <a:pos x="329" y="1087"/>
                  </a:cxn>
                  <a:cxn ang="0">
                    <a:pos x="203" y="1158"/>
                  </a:cxn>
                  <a:cxn ang="0">
                    <a:pos x="119" y="1080"/>
                  </a:cxn>
                  <a:cxn ang="0">
                    <a:pos x="36" y="1108"/>
                  </a:cxn>
                  <a:cxn ang="0">
                    <a:pos x="0" y="1031"/>
                  </a:cxn>
                  <a:cxn ang="0">
                    <a:pos x="36" y="933"/>
                  </a:cxn>
                  <a:cxn ang="0">
                    <a:pos x="106" y="885"/>
                  </a:cxn>
                  <a:cxn ang="0">
                    <a:pos x="168" y="697"/>
                  </a:cxn>
                  <a:cxn ang="0">
                    <a:pos x="147" y="676"/>
                  </a:cxn>
                  <a:cxn ang="0">
                    <a:pos x="224" y="683"/>
                  </a:cxn>
                  <a:cxn ang="0">
                    <a:pos x="315" y="641"/>
                  </a:cxn>
                  <a:cxn ang="0">
                    <a:pos x="273" y="529"/>
                  </a:cxn>
                  <a:cxn ang="0">
                    <a:pos x="315" y="460"/>
                  </a:cxn>
                  <a:cxn ang="0">
                    <a:pos x="412" y="425"/>
                  </a:cxn>
                  <a:cxn ang="0">
                    <a:pos x="552" y="432"/>
                  </a:cxn>
                  <a:cxn ang="0">
                    <a:pos x="524" y="237"/>
                  </a:cxn>
                  <a:cxn ang="0">
                    <a:pos x="580" y="167"/>
                  </a:cxn>
                  <a:cxn ang="0">
                    <a:pos x="518" y="153"/>
                  </a:cxn>
                  <a:cxn ang="0">
                    <a:pos x="538" y="14"/>
                  </a:cxn>
                  <a:cxn ang="0">
                    <a:pos x="615" y="28"/>
                  </a:cxn>
                  <a:cxn ang="0">
                    <a:pos x="671" y="0"/>
                  </a:cxn>
                  <a:cxn ang="0">
                    <a:pos x="880" y="334"/>
                  </a:cxn>
                  <a:cxn ang="0">
                    <a:pos x="915" y="398"/>
                  </a:cxn>
                  <a:cxn ang="0">
                    <a:pos x="998" y="418"/>
                  </a:cxn>
                  <a:cxn ang="0">
                    <a:pos x="1048" y="515"/>
                  </a:cxn>
                  <a:cxn ang="0">
                    <a:pos x="1166" y="607"/>
                  </a:cxn>
                  <a:cxn ang="0">
                    <a:pos x="1208" y="752"/>
                  </a:cxn>
                  <a:cxn ang="0">
                    <a:pos x="1138" y="780"/>
                  </a:cxn>
                  <a:cxn ang="0">
                    <a:pos x="1138" y="850"/>
                  </a:cxn>
                  <a:cxn ang="0">
                    <a:pos x="1299" y="975"/>
                  </a:cxn>
                  <a:cxn ang="0">
                    <a:pos x="1327" y="1059"/>
                  </a:cxn>
                  <a:cxn ang="0">
                    <a:pos x="1187" y="1108"/>
                  </a:cxn>
                  <a:cxn ang="0">
                    <a:pos x="922" y="1220"/>
                  </a:cxn>
                  <a:cxn ang="0">
                    <a:pos x="761" y="1199"/>
                  </a:cxn>
                  <a:cxn ang="0">
                    <a:pos x="685" y="1339"/>
                  </a:cxn>
                  <a:cxn ang="0">
                    <a:pos x="573" y="1269"/>
                  </a:cxn>
                  <a:cxn ang="0">
                    <a:pos x="510" y="1185"/>
                  </a:cxn>
                  <a:cxn ang="0">
                    <a:pos x="426" y="1185"/>
                  </a:cxn>
                </a:cxnLst>
                <a:rect l="0" t="0" r="r" b="b"/>
                <a:pathLst>
                  <a:path w="1327" h="1339">
                    <a:moveTo>
                      <a:pt x="426" y="1185"/>
                    </a:moveTo>
                    <a:lnTo>
                      <a:pt x="412" y="1150"/>
                    </a:lnTo>
                    <a:lnTo>
                      <a:pt x="468" y="1130"/>
                    </a:lnTo>
                    <a:lnTo>
                      <a:pt x="420" y="1080"/>
                    </a:lnTo>
                    <a:lnTo>
                      <a:pt x="329" y="1087"/>
                    </a:lnTo>
                    <a:lnTo>
                      <a:pt x="203" y="1158"/>
                    </a:lnTo>
                    <a:lnTo>
                      <a:pt x="119" y="1080"/>
                    </a:lnTo>
                    <a:lnTo>
                      <a:pt x="36" y="1108"/>
                    </a:lnTo>
                    <a:lnTo>
                      <a:pt x="0" y="1031"/>
                    </a:lnTo>
                    <a:lnTo>
                      <a:pt x="36" y="933"/>
                    </a:lnTo>
                    <a:lnTo>
                      <a:pt x="106" y="885"/>
                    </a:lnTo>
                    <a:lnTo>
                      <a:pt x="168" y="697"/>
                    </a:lnTo>
                    <a:lnTo>
                      <a:pt x="147" y="676"/>
                    </a:lnTo>
                    <a:lnTo>
                      <a:pt x="224" y="683"/>
                    </a:lnTo>
                    <a:lnTo>
                      <a:pt x="315" y="641"/>
                    </a:lnTo>
                    <a:lnTo>
                      <a:pt x="273" y="529"/>
                    </a:lnTo>
                    <a:lnTo>
                      <a:pt x="315" y="460"/>
                    </a:lnTo>
                    <a:lnTo>
                      <a:pt x="412" y="425"/>
                    </a:lnTo>
                    <a:lnTo>
                      <a:pt x="552" y="432"/>
                    </a:lnTo>
                    <a:lnTo>
                      <a:pt x="524" y="237"/>
                    </a:lnTo>
                    <a:lnTo>
                      <a:pt x="580" y="167"/>
                    </a:lnTo>
                    <a:lnTo>
                      <a:pt x="518" y="153"/>
                    </a:lnTo>
                    <a:lnTo>
                      <a:pt x="538" y="14"/>
                    </a:lnTo>
                    <a:lnTo>
                      <a:pt x="615" y="28"/>
                    </a:lnTo>
                    <a:lnTo>
                      <a:pt x="671" y="0"/>
                    </a:lnTo>
                    <a:lnTo>
                      <a:pt x="880" y="334"/>
                    </a:lnTo>
                    <a:lnTo>
                      <a:pt x="915" y="398"/>
                    </a:lnTo>
                    <a:lnTo>
                      <a:pt x="998" y="418"/>
                    </a:lnTo>
                    <a:lnTo>
                      <a:pt x="1048" y="515"/>
                    </a:lnTo>
                    <a:lnTo>
                      <a:pt x="1166" y="607"/>
                    </a:lnTo>
                    <a:lnTo>
                      <a:pt x="1208" y="752"/>
                    </a:lnTo>
                    <a:lnTo>
                      <a:pt x="1138" y="780"/>
                    </a:lnTo>
                    <a:lnTo>
                      <a:pt x="1138" y="850"/>
                    </a:lnTo>
                    <a:lnTo>
                      <a:pt x="1299" y="975"/>
                    </a:lnTo>
                    <a:lnTo>
                      <a:pt x="1327" y="1059"/>
                    </a:lnTo>
                    <a:lnTo>
                      <a:pt x="1187" y="1108"/>
                    </a:lnTo>
                    <a:lnTo>
                      <a:pt x="922" y="1220"/>
                    </a:lnTo>
                    <a:lnTo>
                      <a:pt x="761" y="1199"/>
                    </a:lnTo>
                    <a:lnTo>
                      <a:pt x="685" y="1339"/>
                    </a:lnTo>
                    <a:lnTo>
                      <a:pt x="573" y="1269"/>
                    </a:lnTo>
                    <a:lnTo>
                      <a:pt x="510" y="1185"/>
                    </a:lnTo>
                    <a:lnTo>
                      <a:pt x="426" y="1185"/>
                    </a:lnTo>
                    <a:close/>
                  </a:path>
                </a:pathLst>
              </a:custGeom>
              <a:solidFill>
                <a:srgbClr val="0000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24" name="Freeform 392"/>
              <p:cNvSpPr>
                <a:spLocks/>
              </p:cNvSpPr>
              <p:nvPr/>
            </p:nvSpPr>
            <p:spPr bwMode="auto">
              <a:xfrm>
                <a:off x="4931" y="1868"/>
                <a:ext cx="663" cy="670"/>
              </a:xfrm>
              <a:custGeom>
                <a:avLst/>
                <a:gdLst/>
                <a:ahLst/>
                <a:cxnLst>
                  <a:cxn ang="0">
                    <a:pos x="426" y="1185"/>
                  </a:cxn>
                  <a:cxn ang="0">
                    <a:pos x="413" y="1151"/>
                  </a:cxn>
                  <a:cxn ang="0">
                    <a:pos x="468" y="1130"/>
                  </a:cxn>
                  <a:cxn ang="0">
                    <a:pos x="419" y="1080"/>
                  </a:cxn>
                  <a:cxn ang="0">
                    <a:pos x="329" y="1088"/>
                  </a:cxn>
                  <a:cxn ang="0">
                    <a:pos x="202" y="1158"/>
                  </a:cxn>
                  <a:cxn ang="0">
                    <a:pos x="118" y="1080"/>
                  </a:cxn>
                  <a:cxn ang="0">
                    <a:pos x="35" y="1108"/>
                  </a:cxn>
                  <a:cxn ang="0">
                    <a:pos x="0" y="1032"/>
                  </a:cxn>
                  <a:cxn ang="0">
                    <a:pos x="35" y="935"/>
                  </a:cxn>
                  <a:cxn ang="0">
                    <a:pos x="105" y="885"/>
                  </a:cxn>
                  <a:cxn ang="0">
                    <a:pos x="168" y="698"/>
                  </a:cxn>
                  <a:cxn ang="0">
                    <a:pos x="146" y="676"/>
                  </a:cxn>
                  <a:cxn ang="0">
                    <a:pos x="224" y="684"/>
                  </a:cxn>
                  <a:cxn ang="0">
                    <a:pos x="314" y="642"/>
                  </a:cxn>
                  <a:cxn ang="0">
                    <a:pos x="272" y="530"/>
                  </a:cxn>
                  <a:cxn ang="0">
                    <a:pos x="314" y="461"/>
                  </a:cxn>
                  <a:cxn ang="0">
                    <a:pos x="413" y="425"/>
                  </a:cxn>
                  <a:cxn ang="0">
                    <a:pos x="552" y="433"/>
                  </a:cxn>
                  <a:cxn ang="0">
                    <a:pos x="524" y="238"/>
                  </a:cxn>
                  <a:cxn ang="0">
                    <a:pos x="580" y="167"/>
                  </a:cxn>
                  <a:cxn ang="0">
                    <a:pos x="517" y="153"/>
                  </a:cxn>
                  <a:cxn ang="0">
                    <a:pos x="538" y="14"/>
                  </a:cxn>
                  <a:cxn ang="0">
                    <a:pos x="614" y="28"/>
                  </a:cxn>
                  <a:cxn ang="0">
                    <a:pos x="670" y="0"/>
                  </a:cxn>
                  <a:cxn ang="0">
                    <a:pos x="879" y="335"/>
                  </a:cxn>
                  <a:cxn ang="0">
                    <a:pos x="915" y="398"/>
                  </a:cxn>
                  <a:cxn ang="0">
                    <a:pos x="998" y="419"/>
                  </a:cxn>
                  <a:cxn ang="0">
                    <a:pos x="1047" y="517"/>
                  </a:cxn>
                  <a:cxn ang="0">
                    <a:pos x="1166" y="607"/>
                  </a:cxn>
                  <a:cxn ang="0">
                    <a:pos x="1208" y="753"/>
                  </a:cxn>
                  <a:cxn ang="0">
                    <a:pos x="1138" y="781"/>
                  </a:cxn>
                  <a:cxn ang="0">
                    <a:pos x="1138" y="851"/>
                  </a:cxn>
                  <a:cxn ang="0">
                    <a:pos x="1299" y="976"/>
                  </a:cxn>
                  <a:cxn ang="0">
                    <a:pos x="1327" y="1060"/>
                  </a:cxn>
                  <a:cxn ang="0">
                    <a:pos x="1186" y="1108"/>
                  </a:cxn>
                  <a:cxn ang="0">
                    <a:pos x="921" y="1221"/>
                  </a:cxn>
                  <a:cxn ang="0">
                    <a:pos x="761" y="1199"/>
                  </a:cxn>
                  <a:cxn ang="0">
                    <a:pos x="684" y="1339"/>
                  </a:cxn>
                  <a:cxn ang="0">
                    <a:pos x="572" y="1269"/>
                  </a:cxn>
                  <a:cxn ang="0">
                    <a:pos x="510" y="1185"/>
                  </a:cxn>
                  <a:cxn ang="0">
                    <a:pos x="426" y="1185"/>
                  </a:cxn>
                </a:cxnLst>
                <a:rect l="0" t="0" r="r" b="b"/>
                <a:pathLst>
                  <a:path w="1327" h="1339">
                    <a:moveTo>
                      <a:pt x="426" y="1185"/>
                    </a:moveTo>
                    <a:lnTo>
                      <a:pt x="413" y="1151"/>
                    </a:lnTo>
                    <a:lnTo>
                      <a:pt x="468" y="1130"/>
                    </a:lnTo>
                    <a:lnTo>
                      <a:pt x="419" y="1080"/>
                    </a:lnTo>
                    <a:lnTo>
                      <a:pt x="329" y="1088"/>
                    </a:lnTo>
                    <a:lnTo>
                      <a:pt x="202" y="1158"/>
                    </a:lnTo>
                    <a:lnTo>
                      <a:pt x="118" y="1080"/>
                    </a:lnTo>
                    <a:lnTo>
                      <a:pt x="35" y="1108"/>
                    </a:lnTo>
                    <a:lnTo>
                      <a:pt x="0" y="1032"/>
                    </a:lnTo>
                    <a:lnTo>
                      <a:pt x="35" y="935"/>
                    </a:lnTo>
                    <a:lnTo>
                      <a:pt x="105" y="885"/>
                    </a:lnTo>
                    <a:lnTo>
                      <a:pt x="168" y="698"/>
                    </a:lnTo>
                    <a:lnTo>
                      <a:pt x="146" y="676"/>
                    </a:lnTo>
                    <a:lnTo>
                      <a:pt x="224" y="684"/>
                    </a:lnTo>
                    <a:lnTo>
                      <a:pt x="314" y="642"/>
                    </a:lnTo>
                    <a:lnTo>
                      <a:pt x="272" y="530"/>
                    </a:lnTo>
                    <a:lnTo>
                      <a:pt x="314" y="461"/>
                    </a:lnTo>
                    <a:lnTo>
                      <a:pt x="413" y="425"/>
                    </a:lnTo>
                    <a:lnTo>
                      <a:pt x="552" y="433"/>
                    </a:lnTo>
                    <a:lnTo>
                      <a:pt x="524" y="238"/>
                    </a:lnTo>
                    <a:lnTo>
                      <a:pt x="580" y="167"/>
                    </a:lnTo>
                    <a:lnTo>
                      <a:pt x="517" y="153"/>
                    </a:lnTo>
                    <a:lnTo>
                      <a:pt x="538" y="14"/>
                    </a:lnTo>
                    <a:lnTo>
                      <a:pt x="614" y="28"/>
                    </a:lnTo>
                    <a:lnTo>
                      <a:pt x="670" y="0"/>
                    </a:lnTo>
                    <a:lnTo>
                      <a:pt x="879" y="335"/>
                    </a:lnTo>
                    <a:lnTo>
                      <a:pt x="915" y="398"/>
                    </a:lnTo>
                    <a:lnTo>
                      <a:pt x="998" y="419"/>
                    </a:lnTo>
                    <a:lnTo>
                      <a:pt x="1047" y="517"/>
                    </a:lnTo>
                    <a:lnTo>
                      <a:pt x="1166" y="607"/>
                    </a:lnTo>
                    <a:lnTo>
                      <a:pt x="1208" y="753"/>
                    </a:lnTo>
                    <a:lnTo>
                      <a:pt x="1138" y="781"/>
                    </a:lnTo>
                    <a:lnTo>
                      <a:pt x="1138" y="851"/>
                    </a:lnTo>
                    <a:lnTo>
                      <a:pt x="1299" y="976"/>
                    </a:lnTo>
                    <a:lnTo>
                      <a:pt x="1327" y="1060"/>
                    </a:lnTo>
                    <a:lnTo>
                      <a:pt x="1186" y="1108"/>
                    </a:lnTo>
                    <a:lnTo>
                      <a:pt x="921" y="1221"/>
                    </a:lnTo>
                    <a:lnTo>
                      <a:pt x="761" y="1199"/>
                    </a:lnTo>
                    <a:lnTo>
                      <a:pt x="684" y="1339"/>
                    </a:lnTo>
                    <a:lnTo>
                      <a:pt x="572" y="1269"/>
                    </a:lnTo>
                    <a:lnTo>
                      <a:pt x="510" y="1185"/>
                    </a:lnTo>
                    <a:lnTo>
                      <a:pt x="426" y="1185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25" name="Freeform 393"/>
              <p:cNvSpPr>
                <a:spLocks/>
              </p:cNvSpPr>
              <p:nvPr/>
            </p:nvSpPr>
            <p:spPr bwMode="auto">
              <a:xfrm>
                <a:off x="4089" y="2660"/>
                <a:ext cx="328" cy="307"/>
              </a:xfrm>
              <a:custGeom>
                <a:avLst/>
                <a:gdLst/>
                <a:ahLst/>
                <a:cxnLst>
                  <a:cxn ang="0">
                    <a:pos x="656" y="586"/>
                  </a:cxn>
                  <a:cxn ang="0">
                    <a:pos x="579" y="614"/>
                  </a:cxn>
                  <a:cxn ang="0">
                    <a:pos x="565" y="551"/>
                  </a:cxn>
                  <a:cxn ang="0">
                    <a:pos x="510" y="545"/>
                  </a:cxn>
                  <a:cxn ang="0">
                    <a:pos x="488" y="503"/>
                  </a:cxn>
                  <a:cxn ang="0">
                    <a:pos x="258" y="572"/>
                  </a:cxn>
                  <a:cxn ang="0">
                    <a:pos x="146" y="495"/>
                  </a:cxn>
                  <a:cxn ang="0">
                    <a:pos x="189" y="376"/>
                  </a:cxn>
                  <a:cxn ang="0">
                    <a:pos x="0" y="334"/>
                  </a:cxn>
                  <a:cxn ang="0">
                    <a:pos x="56" y="265"/>
                  </a:cxn>
                  <a:cxn ang="0">
                    <a:pos x="286" y="153"/>
                  </a:cxn>
                  <a:cxn ang="0">
                    <a:pos x="265" y="0"/>
                  </a:cxn>
                  <a:cxn ang="0">
                    <a:pos x="370" y="49"/>
                  </a:cxn>
                  <a:cxn ang="0">
                    <a:pos x="544" y="35"/>
                  </a:cxn>
                  <a:cxn ang="0">
                    <a:pos x="635" y="300"/>
                  </a:cxn>
                  <a:cxn ang="0">
                    <a:pos x="586" y="348"/>
                  </a:cxn>
                  <a:cxn ang="0">
                    <a:pos x="656" y="586"/>
                  </a:cxn>
                </a:cxnLst>
                <a:rect l="0" t="0" r="r" b="b"/>
                <a:pathLst>
                  <a:path w="656" h="614">
                    <a:moveTo>
                      <a:pt x="656" y="586"/>
                    </a:moveTo>
                    <a:lnTo>
                      <a:pt x="579" y="614"/>
                    </a:lnTo>
                    <a:lnTo>
                      <a:pt x="565" y="551"/>
                    </a:lnTo>
                    <a:lnTo>
                      <a:pt x="510" y="545"/>
                    </a:lnTo>
                    <a:lnTo>
                      <a:pt x="488" y="503"/>
                    </a:lnTo>
                    <a:lnTo>
                      <a:pt x="258" y="572"/>
                    </a:lnTo>
                    <a:lnTo>
                      <a:pt x="146" y="495"/>
                    </a:lnTo>
                    <a:lnTo>
                      <a:pt x="189" y="376"/>
                    </a:lnTo>
                    <a:lnTo>
                      <a:pt x="0" y="334"/>
                    </a:lnTo>
                    <a:lnTo>
                      <a:pt x="56" y="265"/>
                    </a:lnTo>
                    <a:lnTo>
                      <a:pt x="286" y="153"/>
                    </a:lnTo>
                    <a:lnTo>
                      <a:pt x="265" y="0"/>
                    </a:lnTo>
                    <a:lnTo>
                      <a:pt x="370" y="49"/>
                    </a:lnTo>
                    <a:lnTo>
                      <a:pt x="544" y="35"/>
                    </a:lnTo>
                    <a:lnTo>
                      <a:pt x="635" y="300"/>
                    </a:lnTo>
                    <a:lnTo>
                      <a:pt x="586" y="348"/>
                    </a:lnTo>
                    <a:lnTo>
                      <a:pt x="656" y="586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26" name="Freeform 394"/>
              <p:cNvSpPr>
                <a:spLocks/>
              </p:cNvSpPr>
              <p:nvPr/>
            </p:nvSpPr>
            <p:spPr bwMode="auto">
              <a:xfrm>
                <a:off x="4089" y="2660"/>
                <a:ext cx="329" cy="307"/>
              </a:xfrm>
              <a:custGeom>
                <a:avLst/>
                <a:gdLst/>
                <a:ahLst/>
                <a:cxnLst>
                  <a:cxn ang="0">
                    <a:pos x="657" y="585"/>
                  </a:cxn>
                  <a:cxn ang="0">
                    <a:pos x="579" y="613"/>
                  </a:cxn>
                  <a:cxn ang="0">
                    <a:pos x="565" y="551"/>
                  </a:cxn>
                  <a:cxn ang="0">
                    <a:pos x="510" y="544"/>
                  </a:cxn>
                  <a:cxn ang="0">
                    <a:pos x="489" y="502"/>
                  </a:cxn>
                  <a:cxn ang="0">
                    <a:pos x="258" y="571"/>
                  </a:cxn>
                  <a:cxn ang="0">
                    <a:pos x="147" y="495"/>
                  </a:cxn>
                  <a:cxn ang="0">
                    <a:pos x="189" y="376"/>
                  </a:cxn>
                  <a:cxn ang="0">
                    <a:pos x="0" y="335"/>
                  </a:cxn>
                  <a:cxn ang="0">
                    <a:pos x="56" y="265"/>
                  </a:cxn>
                  <a:cxn ang="0">
                    <a:pos x="286" y="153"/>
                  </a:cxn>
                  <a:cxn ang="0">
                    <a:pos x="266" y="0"/>
                  </a:cxn>
                  <a:cxn ang="0">
                    <a:pos x="370" y="48"/>
                  </a:cxn>
                  <a:cxn ang="0">
                    <a:pos x="545" y="34"/>
                  </a:cxn>
                  <a:cxn ang="0">
                    <a:pos x="635" y="299"/>
                  </a:cxn>
                  <a:cxn ang="0">
                    <a:pos x="587" y="348"/>
                  </a:cxn>
                  <a:cxn ang="0">
                    <a:pos x="657" y="585"/>
                  </a:cxn>
                </a:cxnLst>
                <a:rect l="0" t="0" r="r" b="b"/>
                <a:pathLst>
                  <a:path w="657" h="613">
                    <a:moveTo>
                      <a:pt x="657" y="585"/>
                    </a:moveTo>
                    <a:lnTo>
                      <a:pt x="579" y="613"/>
                    </a:lnTo>
                    <a:lnTo>
                      <a:pt x="565" y="551"/>
                    </a:lnTo>
                    <a:lnTo>
                      <a:pt x="510" y="544"/>
                    </a:lnTo>
                    <a:lnTo>
                      <a:pt x="489" y="502"/>
                    </a:lnTo>
                    <a:lnTo>
                      <a:pt x="258" y="571"/>
                    </a:lnTo>
                    <a:lnTo>
                      <a:pt x="147" y="495"/>
                    </a:lnTo>
                    <a:lnTo>
                      <a:pt x="189" y="376"/>
                    </a:lnTo>
                    <a:lnTo>
                      <a:pt x="0" y="335"/>
                    </a:lnTo>
                    <a:lnTo>
                      <a:pt x="56" y="265"/>
                    </a:lnTo>
                    <a:lnTo>
                      <a:pt x="286" y="153"/>
                    </a:lnTo>
                    <a:lnTo>
                      <a:pt x="266" y="0"/>
                    </a:lnTo>
                    <a:lnTo>
                      <a:pt x="370" y="48"/>
                    </a:lnTo>
                    <a:lnTo>
                      <a:pt x="545" y="34"/>
                    </a:lnTo>
                    <a:lnTo>
                      <a:pt x="635" y="299"/>
                    </a:lnTo>
                    <a:lnTo>
                      <a:pt x="587" y="348"/>
                    </a:lnTo>
                    <a:lnTo>
                      <a:pt x="657" y="585"/>
                    </a:lnTo>
                  </a:path>
                </a:pathLst>
              </a:custGeom>
              <a:no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27" name="Freeform 395"/>
              <p:cNvSpPr>
                <a:spLocks/>
              </p:cNvSpPr>
              <p:nvPr/>
            </p:nvSpPr>
            <p:spPr bwMode="auto">
              <a:xfrm>
                <a:off x="4550" y="2656"/>
                <a:ext cx="98" cy="101"/>
              </a:xfrm>
              <a:custGeom>
                <a:avLst/>
                <a:gdLst/>
                <a:ahLst/>
                <a:cxnLst>
                  <a:cxn ang="0">
                    <a:pos x="0" y="97"/>
                  </a:cxn>
                  <a:cxn ang="0">
                    <a:pos x="0" y="90"/>
                  </a:cxn>
                  <a:cxn ang="0">
                    <a:pos x="0" y="76"/>
                  </a:cxn>
                  <a:cxn ang="0">
                    <a:pos x="0" y="69"/>
                  </a:cxn>
                  <a:cxn ang="0">
                    <a:pos x="7" y="62"/>
                  </a:cxn>
                  <a:cxn ang="0">
                    <a:pos x="7" y="48"/>
                  </a:cxn>
                  <a:cxn ang="0">
                    <a:pos x="14" y="41"/>
                  </a:cxn>
                  <a:cxn ang="0">
                    <a:pos x="21" y="34"/>
                  </a:cxn>
                  <a:cxn ang="0">
                    <a:pos x="27" y="20"/>
                  </a:cxn>
                  <a:cxn ang="0">
                    <a:pos x="35" y="14"/>
                  </a:cxn>
                  <a:cxn ang="0">
                    <a:pos x="41" y="14"/>
                  </a:cxn>
                  <a:cxn ang="0">
                    <a:pos x="55" y="6"/>
                  </a:cxn>
                  <a:cxn ang="0">
                    <a:pos x="63" y="0"/>
                  </a:cxn>
                  <a:cxn ang="0">
                    <a:pos x="69" y="0"/>
                  </a:cxn>
                  <a:cxn ang="0">
                    <a:pos x="83" y="0"/>
                  </a:cxn>
                  <a:cxn ang="0">
                    <a:pos x="91" y="0"/>
                  </a:cxn>
                  <a:cxn ang="0">
                    <a:pos x="105" y="0"/>
                  </a:cxn>
                  <a:cxn ang="0">
                    <a:pos x="111" y="0"/>
                  </a:cxn>
                  <a:cxn ang="0">
                    <a:pos x="125" y="6"/>
                  </a:cxn>
                  <a:cxn ang="0">
                    <a:pos x="139" y="6"/>
                  </a:cxn>
                  <a:cxn ang="0">
                    <a:pos x="147" y="14"/>
                  </a:cxn>
                  <a:cxn ang="0">
                    <a:pos x="161" y="14"/>
                  </a:cxn>
                  <a:cxn ang="0">
                    <a:pos x="168" y="20"/>
                  </a:cxn>
                  <a:cxn ang="0">
                    <a:pos x="174" y="34"/>
                  </a:cxn>
                  <a:cxn ang="0">
                    <a:pos x="182" y="41"/>
                  </a:cxn>
                  <a:cxn ang="0">
                    <a:pos x="188" y="48"/>
                  </a:cxn>
                  <a:cxn ang="0">
                    <a:pos x="188" y="62"/>
                  </a:cxn>
                  <a:cxn ang="0">
                    <a:pos x="196" y="69"/>
                  </a:cxn>
                  <a:cxn ang="0">
                    <a:pos x="196" y="76"/>
                  </a:cxn>
                  <a:cxn ang="0">
                    <a:pos x="196" y="90"/>
                  </a:cxn>
                  <a:cxn ang="0">
                    <a:pos x="196" y="97"/>
                  </a:cxn>
                  <a:cxn ang="0">
                    <a:pos x="196" y="111"/>
                  </a:cxn>
                  <a:cxn ang="0">
                    <a:pos x="196" y="125"/>
                  </a:cxn>
                  <a:cxn ang="0">
                    <a:pos x="196" y="139"/>
                  </a:cxn>
                  <a:cxn ang="0">
                    <a:pos x="188" y="145"/>
                  </a:cxn>
                  <a:cxn ang="0">
                    <a:pos x="188" y="153"/>
                  </a:cxn>
                  <a:cxn ang="0">
                    <a:pos x="182" y="167"/>
                  </a:cxn>
                  <a:cxn ang="0">
                    <a:pos x="174" y="173"/>
                  </a:cxn>
                  <a:cxn ang="0">
                    <a:pos x="168" y="181"/>
                  </a:cxn>
                  <a:cxn ang="0">
                    <a:pos x="161" y="187"/>
                  </a:cxn>
                  <a:cxn ang="0">
                    <a:pos x="154" y="195"/>
                  </a:cxn>
                  <a:cxn ang="0">
                    <a:pos x="139" y="195"/>
                  </a:cxn>
                  <a:cxn ang="0">
                    <a:pos x="133" y="201"/>
                  </a:cxn>
                  <a:cxn ang="0">
                    <a:pos x="119" y="201"/>
                  </a:cxn>
                  <a:cxn ang="0">
                    <a:pos x="105" y="201"/>
                  </a:cxn>
                  <a:cxn ang="0">
                    <a:pos x="97" y="201"/>
                  </a:cxn>
                  <a:cxn ang="0">
                    <a:pos x="83" y="201"/>
                  </a:cxn>
                  <a:cxn ang="0">
                    <a:pos x="69" y="201"/>
                  </a:cxn>
                  <a:cxn ang="0">
                    <a:pos x="63" y="201"/>
                  </a:cxn>
                  <a:cxn ang="0">
                    <a:pos x="55" y="195"/>
                  </a:cxn>
                  <a:cxn ang="0">
                    <a:pos x="41" y="195"/>
                  </a:cxn>
                  <a:cxn ang="0">
                    <a:pos x="35" y="187"/>
                  </a:cxn>
                  <a:cxn ang="0">
                    <a:pos x="27" y="181"/>
                  </a:cxn>
                  <a:cxn ang="0">
                    <a:pos x="21" y="173"/>
                  </a:cxn>
                  <a:cxn ang="0">
                    <a:pos x="14" y="167"/>
                  </a:cxn>
                  <a:cxn ang="0">
                    <a:pos x="7" y="159"/>
                  </a:cxn>
                  <a:cxn ang="0">
                    <a:pos x="7" y="145"/>
                  </a:cxn>
                  <a:cxn ang="0">
                    <a:pos x="0" y="139"/>
                  </a:cxn>
                  <a:cxn ang="0">
                    <a:pos x="0" y="125"/>
                  </a:cxn>
                  <a:cxn ang="0">
                    <a:pos x="0" y="111"/>
                  </a:cxn>
                  <a:cxn ang="0">
                    <a:pos x="0" y="104"/>
                  </a:cxn>
                  <a:cxn ang="0">
                    <a:pos x="0" y="97"/>
                  </a:cxn>
                </a:cxnLst>
                <a:rect l="0" t="0" r="r" b="b"/>
                <a:pathLst>
                  <a:path w="196" h="201">
                    <a:moveTo>
                      <a:pt x="0" y="97"/>
                    </a:moveTo>
                    <a:lnTo>
                      <a:pt x="0" y="90"/>
                    </a:lnTo>
                    <a:lnTo>
                      <a:pt x="0" y="76"/>
                    </a:lnTo>
                    <a:lnTo>
                      <a:pt x="0" y="69"/>
                    </a:lnTo>
                    <a:lnTo>
                      <a:pt x="7" y="62"/>
                    </a:lnTo>
                    <a:lnTo>
                      <a:pt x="7" y="48"/>
                    </a:lnTo>
                    <a:lnTo>
                      <a:pt x="14" y="41"/>
                    </a:lnTo>
                    <a:lnTo>
                      <a:pt x="21" y="34"/>
                    </a:lnTo>
                    <a:lnTo>
                      <a:pt x="27" y="20"/>
                    </a:lnTo>
                    <a:lnTo>
                      <a:pt x="35" y="14"/>
                    </a:lnTo>
                    <a:lnTo>
                      <a:pt x="41" y="14"/>
                    </a:lnTo>
                    <a:lnTo>
                      <a:pt x="55" y="6"/>
                    </a:lnTo>
                    <a:lnTo>
                      <a:pt x="63" y="0"/>
                    </a:lnTo>
                    <a:lnTo>
                      <a:pt x="69" y="0"/>
                    </a:lnTo>
                    <a:lnTo>
                      <a:pt x="83" y="0"/>
                    </a:lnTo>
                    <a:lnTo>
                      <a:pt x="91" y="0"/>
                    </a:lnTo>
                    <a:lnTo>
                      <a:pt x="105" y="0"/>
                    </a:lnTo>
                    <a:lnTo>
                      <a:pt x="111" y="0"/>
                    </a:lnTo>
                    <a:lnTo>
                      <a:pt x="125" y="6"/>
                    </a:lnTo>
                    <a:lnTo>
                      <a:pt x="139" y="6"/>
                    </a:lnTo>
                    <a:lnTo>
                      <a:pt x="147" y="14"/>
                    </a:lnTo>
                    <a:lnTo>
                      <a:pt x="161" y="14"/>
                    </a:lnTo>
                    <a:lnTo>
                      <a:pt x="168" y="20"/>
                    </a:lnTo>
                    <a:lnTo>
                      <a:pt x="174" y="34"/>
                    </a:lnTo>
                    <a:lnTo>
                      <a:pt x="182" y="41"/>
                    </a:lnTo>
                    <a:lnTo>
                      <a:pt x="188" y="48"/>
                    </a:lnTo>
                    <a:lnTo>
                      <a:pt x="188" y="62"/>
                    </a:lnTo>
                    <a:lnTo>
                      <a:pt x="196" y="69"/>
                    </a:lnTo>
                    <a:lnTo>
                      <a:pt x="196" y="76"/>
                    </a:lnTo>
                    <a:lnTo>
                      <a:pt x="196" y="90"/>
                    </a:lnTo>
                    <a:lnTo>
                      <a:pt x="196" y="97"/>
                    </a:lnTo>
                    <a:lnTo>
                      <a:pt x="196" y="111"/>
                    </a:lnTo>
                    <a:lnTo>
                      <a:pt x="196" y="125"/>
                    </a:lnTo>
                    <a:lnTo>
                      <a:pt x="196" y="139"/>
                    </a:lnTo>
                    <a:lnTo>
                      <a:pt x="188" y="145"/>
                    </a:lnTo>
                    <a:lnTo>
                      <a:pt x="188" y="153"/>
                    </a:lnTo>
                    <a:lnTo>
                      <a:pt x="182" y="167"/>
                    </a:lnTo>
                    <a:lnTo>
                      <a:pt x="174" y="173"/>
                    </a:lnTo>
                    <a:lnTo>
                      <a:pt x="168" y="181"/>
                    </a:lnTo>
                    <a:lnTo>
                      <a:pt x="161" y="187"/>
                    </a:lnTo>
                    <a:lnTo>
                      <a:pt x="154" y="195"/>
                    </a:lnTo>
                    <a:lnTo>
                      <a:pt x="139" y="195"/>
                    </a:lnTo>
                    <a:lnTo>
                      <a:pt x="133" y="201"/>
                    </a:lnTo>
                    <a:lnTo>
                      <a:pt x="119" y="201"/>
                    </a:lnTo>
                    <a:lnTo>
                      <a:pt x="105" y="201"/>
                    </a:lnTo>
                    <a:lnTo>
                      <a:pt x="97" y="201"/>
                    </a:lnTo>
                    <a:lnTo>
                      <a:pt x="83" y="201"/>
                    </a:lnTo>
                    <a:lnTo>
                      <a:pt x="69" y="201"/>
                    </a:lnTo>
                    <a:lnTo>
                      <a:pt x="63" y="201"/>
                    </a:lnTo>
                    <a:lnTo>
                      <a:pt x="55" y="195"/>
                    </a:lnTo>
                    <a:lnTo>
                      <a:pt x="41" y="195"/>
                    </a:lnTo>
                    <a:lnTo>
                      <a:pt x="35" y="187"/>
                    </a:lnTo>
                    <a:lnTo>
                      <a:pt x="27" y="181"/>
                    </a:lnTo>
                    <a:lnTo>
                      <a:pt x="21" y="173"/>
                    </a:lnTo>
                    <a:lnTo>
                      <a:pt x="14" y="167"/>
                    </a:lnTo>
                    <a:lnTo>
                      <a:pt x="7" y="159"/>
                    </a:lnTo>
                    <a:lnTo>
                      <a:pt x="7" y="145"/>
                    </a:lnTo>
                    <a:lnTo>
                      <a:pt x="0" y="139"/>
                    </a:lnTo>
                    <a:lnTo>
                      <a:pt x="0" y="125"/>
                    </a:lnTo>
                    <a:lnTo>
                      <a:pt x="0" y="111"/>
                    </a:lnTo>
                    <a:lnTo>
                      <a:pt x="0" y="104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28" name="Freeform 396"/>
              <p:cNvSpPr>
                <a:spLocks noEditPoints="1"/>
              </p:cNvSpPr>
              <p:nvPr/>
            </p:nvSpPr>
            <p:spPr bwMode="auto">
              <a:xfrm>
                <a:off x="6005" y="1060"/>
                <a:ext cx="84" cy="139"/>
              </a:xfrm>
              <a:custGeom>
                <a:avLst/>
                <a:gdLst/>
                <a:ahLst/>
                <a:cxnLst>
                  <a:cxn ang="0">
                    <a:pos x="168" y="56"/>
                  </a:cxn>
                  <a:cxn ang="0">
                    <a:pos x="161" y="203"/>
                  </a:cxn>
                  <a:cxn ang="0">
                    <a:pos x="161" y="217"/>
                  </a:cxn>
                  <a:cxn ang="0">
                    <a:pos x="161" y="231"/>
                  </a:cxn>
                  <a:cxn ang="0">
                    <a:pos x="154" y="245"/>
                  </a:cxn>
                  <a:cxn ang="0">
                    <a:pos x="147" y="259"/>
                  </a:cxn>
                  <a:cxn ang="0">
                    <a:pos x="133" y="265"/>
                  </a:cxn>
                  <a:cxn ang="0">
                    <a:pos x="126" y="273"/>
                  </a:cxn>
                  <a:cxn ang="0">
                    <a:pos x="112" y="279"/>
                  </a:cxn>
                  <a:cxn ang="0">
                    <a:pos x="98" y="279"/>
                  </a:cxn>
                  <a:cxn ang="0">
                    <a:pos x="84" y="279"/>
                  </a:cxn>
                  <a:cxn ang="0">
                    <a:pos x="63" y="279"/>
                  </a:cxn>
                  <a:cxn ang="0">
                    <a:pos x="43" y="279"/>
                  </a:cxn>
                  <a:cxn ang="0">
                    <a:pos x="29" y="273"/>
                  </a:cxn>
                  <a:cxn ang="0">
                    <a:pos x="21" y="265"/>
                  </a:cxn>
                  <a:cxn ang="0">
                    <a:pos x="14" y="259"/>
                  </a:cxn>
                  <a:cxn ang="0">
                    <a:pos x="7" y="251"/>
                  </a:cxn>
                  <a:cxn ang="0">
                    <a:pos x="0" y="237"/>
                  </a:cxn>
                  <a:cxn ang="0">
                    <a:pos x="0" y="223"/>
                  </a:cxn>
                  <a:cxn ang="0">
                    <a:pos x="0" y="203"/>
                  </a:cxn>
                  <a:cxn ang="0">
                    <a:pos x="0" y="56"/>
                  </a:cxn>
                  <a:cxn ang="0">
                    <a:pos x="29" y="181"/>
                  </a:cxn>
                  <a:cxn ang="0">
                    <a:pos x="29" y="203"/>
                  </a:cxn>
                  <a:cxn ang="0">
                    <a:pos x="29" y="217"/>
                  </a:cxn>
                  <a:cxn ang="0">
                    <a:pos x="29" y="231"/>
                  </a:cxn>
                  <a:cxn ang="0">
                    <a:pos x="29" y="237"/>
                  </a:cxn>
                  <a:cxn ang="0">
                    <a:pos x="35" y="245"/>
                  </a:cxn>
                  <a:cxn ang="0">
                    <a:pos x="43" y="245"/>
                  </a:cxn>
                  <a:cxn ang="0">
                    <a:pos x="49" y="251"/>
                  </a:cxn>
                  <a:cxn ang="0">
                    <a:pos x="63" y="251"/>
                  </a:cxn>
                  <a:cxn ang="0">
                    <a:pos x="71" y="251"/>
                  </a:cxn>
                  <a:cxn ang="0">
                    <a:pos x="77" y="251"/>
                  </a:cxn>
                  <a:cxn ang="0">
                    <a:pos x="98" y="251"/>
                  </a:cxn>
                  <a:cxn ang="0">
                    <a:pos x="112" y="251"/>
                  </a:cxn>
                  <a:cxn ang="0">
                    <a:pos x="119" y="245"/>
                  </a:cxn>
                  <a:cxn ang="0">
                    <a:pos x="126" y="237"/>
                  </a:cxn>
                  <a:cxn ang="0">
                    <a:pos x="133" y="223"/>
                  </a:cxn>
                  <a:cxn ang="0">
                    <a:pos x="133" y="203"/>
                  </a:cxn>
                  <a:cxn ang="0">
                    <a:pos x="133" y="189"/>
                  </a:cxn>
                  <a:cxn ang="0">
                    <a:pos x="63" y="42"/>
                  </a:cxn>
                  <a:cxn ang="0">
                    <a:pos x="119" y="0"/>
                  </a:cxn>
                  <a:cxn ang="0">
                    <a:pos x="63" y="42"/>
                  </a:cxn>
                </a:cxnLst>
                <a:rect l="0" t="0" r="r" b="b"/>
                <a:pathLst>
                  <a:path w="168" h="279">
                    <a:moveTo>
                      <a:pt x="140" y="56"/>
                    </a:moveTo>
                    <a:lnTo>
                      <a:pt x="168" y="56"/>
                    </a:lnTo>
                    <a:lnTo>
                      <a:pt x="168" y="189"/>
                    </a:lnTo>
                    <a:lnTo>
                      <a:pt x="161" y="203"/>
                    </a:lnTo>
                    <a:lnTo>
                      <a:pt x="161" y="209"/>
                    </a:lnTo>
                    <a:lnTo>
                      <a:pt x="161" y="217"/>
                    </a:lnTo>
                    <a:lnTo>
                      <a:pt x="161" y="223"/>
                    </a:lnTo>
                    <a:lnTo>
                      <a:pt x="161" y="231"/>
                    </a:lnTo>
                    <a:lnTo>
                      <a:pt x="154" y="237"/>
                    </a:lnTo>
                    <a:lnTo>
                      <a:pt x="154" y="245"/>
                    </a:lnTo>
                    <a:lnTo>
                      <a:pt x="147" y="251"/>
                    </a:lnTo>
                    <a:lnTo>
                      <a:pt x="147" y="259"/>
                    </a:lnTo>
                    <a:lnTo>
                      <a:pt x="140" y="259"/>
                    </a:lnTo>
                    <a:lnTo>
                      <a:pt x="133" y="265"/>
                    </a:lnTo>
                    <a:lnTo>
                      <a:pt x="133" y="273"/>
                    </a:lnTo>
                    <a:lnTo>
                      <a:pt x="126" y="273"/>
                    </a:lnTo>
                    <a:lnTo>
                      <a:pt x="119" y="279"/>
                    </a:lnTo>
                    <a:lnTo>
                      <a:pt x="112" y="279"/>
                    </a:lnTo>
                    <a:lnTo>
                      <a:pt x="105" y="279"/>
                    </a:lnTo>
                    <a:lnTo>
                      <a:pt x="98" y="279"/>
                    </a:lnTo>
                    <a:lnTo>
                      <a:pt x="91" y="279"/>
                    </a:lnTo>
                    <a:lnTo>
                      <a:pt x="84" y="279"/>
                    </a:lnTo>
                    <a:lnTo>
                      <a:pt x="71" y="279"/>
                    </a:lnTo>
                    <a:lnTo>
                      <a:pt x="63" y="279"/>
                    </a:lnTo>
                    <a:lnTo>
                      <a:pt x="49" y="279"/>
                    </a:lnTo>
                    <a:lnTo>
                      <a:pt x="43" y="279"/>
                    </a:lnTo>
                    <a:lnTo>
                      <a:pt x="35" y="279"/>
                    </a:lnTo>
                    <a:lnTo>
                      <a:pt x="29" y="273"/>
                    </a:lnTo>
                    <a:lnTo>
                      <a:pt x="21" y="273"/>
                    </a:lnTo>
                    <a:lnTo>
                      <a:pt x="21" y="265"/>
                    </a:lnTo>
                    <a:lnTo>
                      <a:pt x="14" y="265"/>
                    </a:lnTo>
                    <a:lnTo>
                      <a:pt x="14" y="259"/>
                    </a:lnTo>
                    <a:lnTo>
                      <a:pt x="7" y="251"/>
                    </a:lnTo>
                    <a:lnTo>
                      <a:pt x="7" y="251"/>
                    </a:lnTo>
                    <a:lnTo>
                      <a:pt x="0" y="245"/>
                    </a:lnTo>
                    <a:lnTo>
                      <a:pt x="0" y="237"/>
                    </a:lnTo>
                    <a:lnTo>
                      <a:pt x="0" y="231"/>
                    </a:lnTo>
                    <a:lnTo>
                      <a:pt x="0" y="223"/>
                    </a:lnTo>
                    <a:lnTo>
                      <a:pt x="0" y="209"/>
                    </a:lnTo>
                    <a:lnTo>
                      <a:pt x="0" y="203"/>
                    </a:lnTo>
                    <a:lnTo>
                      <a:pt x="0" y="195"/>
                    </a:lnTo>
                    <a:lnTo>
                      <a:pt x="0" y="56"/>
                    </a:lnTo>
                    <a:lnTo>
                      <a:pt x="29" y="56"/>
                    </a:lnTo>
                    <a:lnTo>
                      <a:pt x="29" y="181"/>
                    </a:lnTo>
                    <a:lnTo>
                      <a:pt x="29" y="195"/>
                    </a:lnTo>
                    <a:lnTo>
                      <a:pt x="29" y="203"/>
                    </a:lnTo>
                    <a:lnTo>
                      <a:pt x="29" y="209"/>
                    </a:lnTo>
                    <a:lnTo>
                      <a:pt x="29" y="217"/>
                    </a:lnTo>
                    <a:lnTo>
                      <a:pt x="29" y="223"/>
                    </a:lnTo>
                    <a:lnTo>
                      <a:pt x="29" y="231"/>
                    </a:lnTo>
                    <a:lnTo>
                      <a:pt x="29" y="231"/>
                    </a:lnTo>
                    <a:lnTo>
                      <a:pt x="29" y="237"/>
                    </a:lnTo>
                    <a:lnTo>
                      <a:pt x="35" y="237"/>
                    </a:lnTo>
                    <a:lnTo>
                      <a:pt x="35" y="245"/>
                    </a:lnTo>
                    <a:lnTo>
                      <a:pt x="43" y="245"/>
                    </a:lnTo>
                    <a:lnTo>
                      <a:pt x="43" y="245"/>
                    </a:lnTo>
                    <a:lnTo>
                      <a:pt x="49" y="251"/>
                    </a:lnTo>
                    <a:lnTo>
                      <a:pt x="49" y="251"/>
                    </a:lnTo>
                    <a:lnTo>
                      <a:pt x="57" y="251"/>
                    </a:lnTo>
                    <a:lnTo>
                      <a:pt x="63" y="251"/>
                    </a:lnTo>
                    <a:lnTo>
                      <a:pt x="63" y="251"/>
                    </a:lnTo>
                    <a:lnTo>
                      <a:pt x="71" y="251"/>
                    </a:lnTo>
                    <a:lnTo>
                      <a:pt x="71" y="251"/>
                    </a:lnTo>
                    <a:lnTo>
                      <a:pt x="77" y="251"/>
                    </a:lnTo>
                    <a:lnTo>
                      <a:pt x="84" y="251"/>
                    </a:lnTo>
                    <a:lnTo>
                      <a:pt x="98" y="251"/>
                    </a:lnTo>
                    <a:lnTo>
                      <a:pt x="105" y="251"/>
                    </a:lnTo>
                    <a:lnTo>
                      <a:pt x="112" y="251"/>
                    </a:lnTo>
                    <a:lnTo>
                      <a:pt x="119" y="245"/>
                    </a:lnTo>
                    <a:lnTo>
                      <a:pt x="119" y="245"/>
                    </a:lnTo>
                    <a:lnTo>
                      <a:pt x="126" y="237"/>
                    </a:lnTo>
                    <a:lnTo>
                      <a:pt x="126" y="237"/>
                    </a:lnTo>
                    <a:lnTo>
                      <a:pt x="133" y="231"/>
                    </a:lnTo>
                    <a:lnTo>
                      <a:pt x="133" y="223"/>
                    </a:lnTo>
                    <a:lnTo>
                      <a:pt x="133" y="217"/>
                    </a:lnTo>
                    <a:lnTo>
                      <a:pt x="133" y="203"/>
                    </a:lnTo>
                    <a:lnTo>
                      <a:pt x="133" y="195"/>
                    </a:lnTo>
                    <a:lnTo>
                      <a:pt x="133" y="189"/>
                    </a:lnTo>
                    <a:lnTo>
                      <a:pt x="140" y="56"/>
                    </a:lnTo>
                    <a:close/>
                    <a:moveTo>
                      <a:pt x="63" y="42"/>
                    </a:moveTo>
                    <a:lnTo>
                      <a:pt x="84" y="0"/>
                    </a:lnTo>
                    <a:lnTo>
                      <a:pt x="119" y="0"/>
                    </a:lnTo>
                    <a:lnTo>
                      <a:pt x="84" y="42"/>
                    </a:lnTo>
                    <a:lnTo>
                      <a:pt x="63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29" name="Freeform 397"/>
              <p:cNvSpPr>
                <a:spLocks noEditPoints="1"/>
              </p:cNvSpPr>
              <p:nvPr/>
            </p:nvSpPr>
            <p:spPr bwMode="auto">
              <a:xfrm>
                <a:off x="6110" y="1087"/>
                <a:ext cx="70" cy="112"/>
              </a:xfrm>
              <a:custGeom>
                <a:avLst/>
                <a:gdLst/>
                <a:ahLst/>
                <a:cxnLst>
                  <a:cxn ang="0">
                    <a:pos x="104" y="203"/>
                  </a:cxn>
                  <a:cxn ang="0">
                    <a:pos x="90" y="217"/>
                  </a:cxn>
                  <a:cxn ang="0">
                    <a:pos x="76" y="223"/>
                  </a:cxn>
                  <a:cxn ang="0">
                    <a:pos x="62" y="223"/>
                  </a:cxn>
                  <a:cxn ang="0">
                    <a:pos x="48" y="223"/>
                  </a:cxn>
                  <a:cxn ang="0">
                    <a:pos x="34" y="223"/>
                  </a:cxn>
                  <a:cxn ang="0">
                    <a:pos x="20" y="209"/>
                  </a:cxn>
                  <a:cxn ang="0">
                    <a:pos x="6" y="195"/>
                  </a:cxn>
                  <a:cxn ang="0">
                    <a:pos x="0" y="181"/>
                  </a:cxn>
                  <a:cxn ang="0">
                    <a:pos x="0" y="161"/>
                  </a:cxn>
                  <a:cxn ang="0">
                    <a:pos x="0" y="147"/>
                  </a:cxn>
                  <a:cxn ang="0">
                    <a:pos x="0" y="119"/>
                  </a:cxn>
                  <a:cxn ang="0">
                    <a:pos x="6" y="98"/>
                  </a:cxn>
                  <a:cxn ang="0">
                    <a:pos x="14" y="84"/>
                  </a:cxn>
                  <a:cxn ang="0">
                    <a:pos x="28" y="70"/>
                  </a:cxn>
                  <a:cxn ang="0">
                    <a:pos x="42" y="63"/>
                  </a:cxn>
                  <a:cxn ang="0">
                    <a:pos x="56" y="63"/>
                  </a:cxn>
                  <a:cxn ang="0">
                    <a:pos x="70" y="63"/>
                  </a:cxn>
                  <a:cxn ang="0">
                    <a:pos x="76" y="63"/>
                  </a:cxn>
                  <a:cxn ang="0">
                    <a:pos x="90" y="77"/>
                  </a:cxn>
                  <a:cxn ang="0">
                    <a:pos x="98" y="84"/>
                  </a:cxn>
                  <a:cxn ang="0">
                    <a:pos x="104" y="84"/>
                  </a:cxn>
                  <a:cxn ang="0">
                    <a:pos x="140" y="223"/>
                  </a:cxn>
                  <a:cxn ang="0">
                    <a:pos x="28" y="161"/>
                  </a:cxn>
                  <a:cxn ang="0">
                    <a:pos x="28" y="175"/>
                  </a:cxn>
                  <a:cxn ang="0">
                    <a:pos x="34" y="189"/>
                  </a:cxn>
                  <a:cxn ang="0">
                    <a:pos x="42" y="195"/>
                  </a:cxn>
                  <a:cxn ang="0">
                    <a:pos x="56" y="195"/>
                  </a:cxn>
                  <a:cxn ang="0">
                    <a:pos x="62" y="195"/>
                  </a:cxn>
                  <a:cxn ang="0">
                    <a:pos x="76" y="195"/>
                  </a:cxn>
                  <a:cxn ang="0">
                    <a:pos x="90" y="189"/>
                  </a:cxn>
                  <a:cxn ang="0">
                    <a:pos x="104" y="181"/>
                  </a:cxn>
                  <a:cxn ang="0">
                    <a:pos x="104" y="161"/>
                  </a:cxn>
                  <a:cxn ang="0">
                    <a:pos x="104" y="147"/>
                  </a:cxn>
                  <a:cxn ang="0">
                    <a:pos x="104" y="125"/>
                  </a:cxn>
                  <a:cxn ang="0">
                    <a:pos x="98" y="105"/>
                  </a:cxn>
                  <a:cxn ang="0">
                    <a:pos x="84" y="98"/>
                  </a:cxn>
                  <a:cxn ang="0">
                    <a:pos x="70" y="91"/>
                  </a:cxn>
                  <a:cxn ang="0">
                    <a:pos x="56" y="91"/>
                  </a:cxn>
                  <a:cxn ang="0">
                    <a:pos x="48" y="91"/>
                  </a:cxn>
                  <a:cxn ang="0">
                    <a:pos x="34" y="98"/>
                  </a:cxn>
                  <a:cxn ang="0">
                    <a:pos x="28" y="111"/>
                  </a:cxn>
                  <a:cxn ang="0">
                    <a:pos x="28" y="133"/>
                  </a:cxn>
                </a:cxnLst>
                <a:rect l="0" t="0" r="r" b="b"/>
                <a:pathLst>
                  <a:path w="140" h="223">
                    <a:moveTo>
                      <a:pt x="112" y="223"/>
                    </a:moveTo>
                    <a:lnTo>
                      <a:pt x="112" y="195"/>
                    </a:lnTo>
                    <a:lnTo>
                      <a:pt x="104" y="203"/>
                    </a:lnTo>
                    <a:lnTo>
                      <a:pt x="98" y="209"/>
                    </a:lnTo>
                    <a:lnTo>
                      <a:pt x="98" y="209"/>
                    </a:lnTo>
                    <a:lnTo>
                      <a:pt x="90" y="217"/>
                    </a:lnTo>
                    <a:lnTo>
                      <a:pt x="90" y="217"/>
                    </a:lnTo>
                    <a:lnTo>
                      <a:pt x="84" y="223"/>
                    </a:lnTo>
                    <a:lnTo>
                      <a:pt x="76" y="223"/>
                    </a:lnTo>
                    <a:lnTo>
                      <a:pt x="76" y="223"/>
                    </a:lnTo>
                    <a:lnTo>
                      <a:pt x="70" y="223"/>
                    </a:lnTo>
                    <a:lnTo>
                      <a:pt x="62" y="223"/>
                    </a:lnTo>
                    <a:lnTo>
                      <a:pt x="62" y="223"/>
                    </a:lnTo>
                    <a:lnTo>
                      <a:pt x="56" y="223"/>
                    </a:lnTo>
                    <a:lnTo>
                      <a:pt x="48" y="223"/>
                    </a:lnTo>
                    <a:lnTo>
                      <a:pt x="42" y="223"/>
                    </a:lnTo>
                    <a:lnTo>
                      <a:pt x="42" y="223"/>
                    </a:lnTo>
                    <a:lnTo>
                      <a:pt x="34" y="223"/>
                    </a:lnTo>
                    <a:lnTo>
                      <a:pt x="28" y="217"/>
                    </a:lnTo>
                    <a:lnTo>
                      <a:pt x="20" y="217"/>
                    </a:lnTo>
                    <a:lnTo>
                      <a:pt x="20" y="209"/>
                    </a:lnTo>
                    <a:lnTo>
                      <a:pt x="14" y="209"/>
                    </a:lnTo>
                    <a:lnTo>
                      <a:pt x="14" y="203"/>
                    </a:lnTo>
                    <a:lnTo>
                      <a:pt x="6" y="195"/>
                    </a:lnTo>
                    <a:lnTo>
                      <a:pt x="6" y="195"/>
                    </a:lnTo>
                    <a:lnTo>
                      <a:pt x="0" y="189"/>
                    </a:lnTo>
                    <a:lnTo>
                      <a:pt x="0" y="181"/>
                    </a:lnTo>
                    <a:lnTo>
                      <a:pt x="0" y="175"/>
                    </a:lnTo>
                    <a:lnTo>
                      <a:pt x="0" y="167"/>
                    </a:lnTo>
                    <a:lnTo>
                      <a:pt x="0" y="161"/>
                    </a:lnTo>
                    <a:lnTo>
                      <a:pt x="0" y="153"/>
                    </a:lnTo>
                    <a:lnTo>
                      <a:pt x="0" y="153"/>
                    </a:lnTo>
                    <a:lnTo>
                      <a:pt x="0" y="147"/>
                    </a:lnTo>
                    <a:lnTo>
                      <a:pt x="0" y="139"/>
                    </a:lnTo>
                    <a:lnTo>
                      <a:pt x="0" y="125"/>
                    </a:lnTo>
                    <a:lnTo>
                      <a:pt x="0" y="119"/>
                    </a:lnTo>
                    <a:lnTo>
                      <a:pt x="0" y="111"/>
                    </a:lnTo>
                    <a:lnTo>
                      <a:pt x="0" y="105"/>
                    </a:lnTo>
                    <a:lnTo>
                      <a:pt x="6" y="98"/>
                    </a:lnTo>
                    <a:lnTo>
                      <a:pt x="6" y="91"/>
                    </a:lnTo>
                    <a:lnTo>
                      <a:pt x="14" y="84"/>
                    </a:lnTo>
                    <a:lnTo>
                      <a:pt x="14" y="84"/>
                    </a:lnTo>
                    <a:lnTo>
                      <a:pt x="20" y="77"/>
                    </a:lnTo>
                    <a:lnTo>
                      <a:pt x="20" y="70"/>
                    </a:lnTo>
                    <a:lnTo>
                      <a:pt x="28" y="70"/>
                    </a:lnTo>
                    <a:lnTo>
                      <a:pt x="28" y="63"/>
                    </a:lnTo>
                    <a:lnTo>
                      <a:pt x="34" y="63"/>
                    </a:lnTo>
                    <a:lnTo>
                      <a:pt x="42" y="63"/>
                    </a:lnTo>
                    <a:lnTo>
                      <a:pt x="48" y="63"/>
                    </a:lnTo>
                    <a:lnTo>
                      <a:pt x="56" y="63"/>
                    </a:lnTo>
                    <a:lnTo>
                      <a:pt x="56" y="63"/>
                    </a:lnTo>
                    <a:lnTo>
                      <a:pt x="56" y="63"/>
                    </a:lnTo>
                    <a:lnTo>
                      <a:pt x="62" y="63"/>
                    </a:lnTo>
                    <a:lnTo>
                      <a:pt x="70" y="63"/>
                    </a:lnTo>
                    <a:lnTo>
                      <a:pt x="70" y="63"/>
                    </a:lnTo>
                    <a:lnTo>
                      <a:pt x="76" y="63"/>
                    </a:lnTo>
                    <a:lnTo>
                      <a:pt x="76" y="63"/>
                    </a:lnTo>
                    <a:lnTo>
                      <a:pt x="84" y="70"/>
                    </a:lnTo>
                    <a:lnTo>
                      <a:pt x="84" y="70"/>
                    </a:lnTo>
                    <a:lnTo>
                      <a:pt x="90" y="77"/>
                    </a:lnTo>
                    <a:lnTo>
                      <a:pt x="90" y="77"/>
                    </a:lnTo>
                    <a:lnTo>
                      <a:pt x="98" y="77"/>
                    </a:lnTo>
                    <a:lnTo>
                      <a:pt x="98" y="84"/>
                    </a:lnTo>
                    <a:lnTo>
                      <a:pt x="98" y="84"/>
                    </a:lnTo>
                    <a:lnTo>
                      <a:pt x="104" y="84"/>
                    </a:lnTo>
                    <a:lnTo>
                      <a:pt x="104" y="84"/>
                    </a:lnTo>
                    <a:lnTo>
                      <a:pt x="112" y="0"/>
                    </a:lnTo>
                    <a:lnTo>
                      <a:pt x="140" y="0"/>
                    </a:lnTo>
                    <a:lnTo>
                      <a:pt x="140" y="223"/>
                    </a:lnTo>
                    <a:lnTo>
                      <a:pt x="112" y="223"/>
                    </a:lnTo>
                    <a:close/>
                    <a:moveTo>
                      <a:pt x="28" y="147"/>
                    </a:moveTo>
                    <a:lnTo>
                      <a:pt x="28" y="161"/>
                    </a:lnTo>
                    <a:lnTo>
                      <a:pt x="28" y="161"/>
                    </a:lnTo>
                    <a:lnTo>
                      <a:pt x="28" y="167"/>
                    </a:lnTo>
                    <a:lnTo>
                      <a:pt x="28" y="175"/>
                    </a:lnTo>
                    <a:lnTo>
                      <a:pt x="28" y="181"/>
                    </a:lnTo>
                    <a:lnTo>
                      <a:pt x="28" y="181"/>
                    </a:lnTo>
                    <a:lnTo>
                      <a:pt x="34" y="189"/>
                    </a:lnTo>
                    <a:lnTo>
                      <a:pt x="34" y="189"/>
                    </a:lnTo>
                    <a:lnTo>
                      <a:pt x="42" y="195"/>
                    </a:lnTo>
                    <a:lnTo>
                      <a:pt x="42" y="195"/>
                    </a:lnTo>
                    <a:lnTo>
                      <a:pt x="48" y="195"/>
                    </a:lnTo>
                    <a:lnTo>
                      <a:pt x="48" y="195"/>
                    </a:lnTo>
                    <a:lnTo>
                      <a:pt x="56" y="195"/>
                    </a:lnTo>
                    <a:lnTo>
                      <a:pt x="62" y="195"/>
                    </a:lnTo>
                    <a:lnTo>
                      <a:pt x="62" y="195"/>
                    </a:lnTo>
                    <a:lnTo>
                      <a:pt x="62" y="195"/>
                    </a:lnTo>
                    <a:lnTo>
                      <a:pt x="70" y="195"/>
                    </a:lnTo>
                    <a:lnTo>
                      <a:pt x="76" y="195"/>
                    </a:lnTo>
                    <a:lnTo>
                      <a:pt x="76" y="195"/>
                    </a:lnTo>
                    <a:lnTo>
                      <a:pt x="84" y="195"/>
                    </a:lnTo>
                    <a:lnTo>
                      <a:pt x="90" y="195"/>
                    </a:lnTo>
                    <a:lnTo>
                      <a:pt x="90" y="189"/>
                    </a:lnTo>
                    <a:lnTo>
                      <a:pt x="98" y="189"/>
                    </a:lnTo>
                    <a:lnTo>
                      <a:pt x="98" y="181"/>
                    </a:lnTo>
                    <a:lnTo>
                      <a:pt x="104" y="181"/>
                    </a:lnTo>
                    <a:lnTo>
                      <a:pt x="104" y="175"/>
                    </a:lnTo>
                    <a:lnTo>
                      <a:pt x="104" y="167"/>
                    </a:lnTo>
                    <a:lnTo>
                      <a:pt x="104" y="161"/>
                    </a:lnTo>
                    <a:lnTo>
                      <a:pt x="104" y="161"/>
                    </a:lnTo>
                    <a:lnTo>
                      <a:pt x="104" y="153"/>
                    </a:lnTo>
                    <a:lnTo>
                      <a:pt x="104" y="147"/>
                    </a:lnTo>
                    <a:lnTo>
                      <a:pt x="104" y="139"/>
                    </a:lnTo>
                    <a:lnTo>
                      <a:pt x="104" y="133"/>
                    </a:lnTo>
                    <a:lnTo>
                      <a:pt x="104" y="125"/>
                    </a:lnTo>
                    <a:lnTo>
                      <a:pt x="104" y="119"/>
                    </a:lnTo>
                    <a:lnTo>
                      <a:pt x="98" y="111"/>
                    </a:lnTo>
                    <a:lnTo>
                      <a:pt x="98" y="105"/>
                    </a:lnTo>
                    <a:lnTo>
                      <a:pt x="90" y="105"/>
                    </a:lnTo>
                    <a:lnTo>
                      <a:pt x="90" y="98"/>
                    </a:lnTo>
                    <a:lnTo>
                      <a:pt x="84" y="98"/>
                    </a:lnTo>
                    <a:lnTo>
                      <a:pt x="76" y="91"/>
                    </a:lnTo>
                    <a:lnTo>
                      <a:pt x="76" y="91"/>
                    </a:lnTo>
                    <a:lnTo>
                      <a:pt x="70" y="91"/>
                    </a:lnTo>
                    <a:lnTo>
                      <a:pt x="62" y="91"/>
                    </a:lnTo>
                    <a:lnTo>
                      <a:pt x="62" y="91"/>
                    </a:lnTo>
                    <a:lnTo>
                      <a:pt x="56" y="91"/>
                    </a:lnTo>
                    <a:lnTo>
                      <a:pt x="48" y="91"/>
                    </a:lnTo>
                    <a:lnTo>
                      <a:pt x="48" y="91"/>
                    </a:lnTo>
                    <a:lnTo>
                      <a:pt x="48" y="91"/>
                    </a:lnTo>
                    <a:lnTo>
                      <a:pt x="42" y="91"/>
                    </a:lnTo>
                    <a:lnTo>
                      <a:pt x="42" y="98"/>
                    </a:lnTo>
                    <a:lnTo>
                      <a:pt x="34" y="98"/>
                    </a:lnTo>
                    <a:lnTo>
                      <a:pt x="34" y="105"/>
                    </a:lnTo>
                    <a:lnTo>
                      <a:pt x="28" y="105"/>
                    </a:lnTo>
                    <a:lnTo>
                      <a:pt x="28" y="111"/>
                    </a:lnTo>
                    <a:lnTo>
                      <a:pt x="28" y="119"/>
                    </a:lnTo>
                    <a:lnTo>
                      <a:pt x="28" y="125"/>
                    </a:lnTo>
                    <a:lnTo>
                      <a:pt x="28" y="133"/>
                    </a:lnTo>
                    <a:lnTo>
                      <a:pt x="28" y="139"/>
                    </a:lnTo>
                    <a:lnTo>
                      <a:pt x="28" y="14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0" name="Freeform 398"/>
              <p:cNvSpPr>
                <a:spLocks noEditPoints="1"/>
              </p:cNvSpPr>
              <p:nvPr/>
            </p:nvSpPr>
            <p:spPr bwMode="auto">
              <a:xfrm>
                <a:off x="6197" y="1119"/>
                <a:ext cx="66" cy="80"/>
              </a:xfrm>
              <a:custGeom>
                <a:avLst/>
                <a:gdLst/>
                <a:ahLst/>
                <a:cxnLst>
                  <a:cxn ang="0">
                    <a:pos x="84" y="154"/>
                  </a:cxn>
                  <a:cxn ang="0">
                    <a:pos x="70" y="160"/>
                  </a:cxn>
                  <a:cxn ang="0">
                    <a:pos x="49" y="160"/>
                  </a:cxn>
                  <a:cxn ang="0">
                    <a:pos x="21" y="160"/>
                  </a:cxn>
                  <a:cxn ang="0">
                    <a:pos x="0" y="146"/>
                  </a:cxn>
                  <a:cxn ang="0">
                    <a:pos x="0" y="126"/>
                  </a:cxn>
                  <a:cxn ang="0">
                    <a:pos x="0" y="112"/>
                  </a:cxn>
                  <a:cxn ang="0">
                    <a:pos x="7" y="98"/>
                  </a:cxn>
                  <a:cxn ang="0">
                    <a:pos x="14" y="84"/>
                  </a:cxn>
                  <a:cxn ang="0">
                    <a:pos x="28" y="76"/>
                  </a:cxn>
                  <a:cxn ang="0">
                    <a:pos x="35" y="76"/>
                  </a:cxn>
                  <a:cxn ang="0">
                    <a:pos x="49" y="76"/>
                  </a:cxn>
                  <a:cxn ang="0">
                    <a:pos x="70" y="70"/>
                  </a:cxn>
                  <a:cxn ang="0">
                    <a:pos x="91" y="62"/>
                  </a:cxn>
                  <a:cxn ang="0">
                    <a:pos x="91" y="62"/>
                  </a:cxn>
                  <a:cxn ang="0">
                    <a:pos x="98" y="62"/>
                  </a:cxn>
                  <a:cxn ang="0">
                    <a:pos x="98" y="56"/>
                  </a:cxn>
                  <a:cxn ang="0">
                    <a:pos x="98" y="42"/>
                  </a:cxn>
                  <a:cxn ang="0">
                    <a:pos x="91" y="42"/>
                  </a:cxn>
                  <a:cxn ang="0">
                    <a:pos x="77" y="28"/>
                  </a:cxn>
                  <a:cxn ang="0">
                    <a:pos x="70" y="28"/>
                  </a:cxn>
                  <a:cxn ang="0">
                    <a:pos x="42" y="28"/>
                  </a:cxn>
                  <a:cxn ang="0">
                    <a:pos x="35" y="35"/>
                  </a:cxn>
                  <a:cxn ang="0">
                    <a:pos x="35" y="48"/>
                  </a:cxn>
                  <a:cxn ang="0">
                    <a:pos x="7" y="28"/>
                  </a:cxn>
                  <a:cxn ang="0">
                    <a:pos x="21" y="14"/>
                  </a:cxn>
                  <a:cxn ang="0">
                    <a:pos x="35" y="0"/>
                  </a:cxn>
                  <a:cxn ang="0">
                    <a:pos x="63" y="0"/>
                  </a:cxn>
                  <a:cxn ang="0">
                    <a:pos x="91" y="0"/>
                  </a:cxn>
                  <a:cxn ang="0">
                    <a:pos x="111" y="14"/>
                  </a:cxn>
                  <a:cxn ang="0">
                    <a:pos x="119" y="21"/>
                  </a:cxn>
                  <a:cxn ang="0">
                    <a:pos x="119" y="42"/>
                  </a:cxn>
                  <a:cxn ang="0">
                    <a:pos x="125" y="48"/>
                  </a:cxn>
                  <a:cxn ang="0">
                    <a:pos x="125" y="56"/>
                  </a:cxn>
                  <a:cxn ang="0">
                    <a:pos x="133" y="126"/>
                  </a:cxn>
                  <a:cxn ang="0">
                    <a:pos x="133" y="146"/>
                  </a:cxn>
                  <a:cxn ang="0">
                    <a:pos x="133" y="160"/>
                  </a:cxn>
                  <a:cxn ang="0">
                    <a:pos x="105" y="160"/>
                  </a:cxn>
                  <a:cxn ang="0">
                    <a:pos x="105" y="154"/>
                  </a:cxn>
                  <a:cxn ang="0">
                    <a:pos x="105" y="84"/>
                  </a:cxn>
                  <a:cxn ang="0">
                    <a:pos x="84" y="90"/>
                  </a:cxn>
                  <a:cxn ang="0">
                    <a:pos x="63" y="98"/>
                  </a:cxn>
                  <a:cxn ang="0">
                    <a:pos x="42" y="104"/>
                  </a:cxn>
                  <a:cxn ang="0">
                    <a:pos x="35" y="104"/>
                  </a:cxn>
                  <a:cxn ang="0">
                    <a:pos x="28" y="112"/>
                  </a:cxn>
                  <a:cxn ang="0">
                    <a:pos x="28" y="118"/>
                  </a:cxn>
                  <a:cxn ang="0">
                    <a:pos x="28" y="132"/>
                  </a:cxn>
                  <a:cxn ang="0">
                    <a:pos x="35" y="132"/>
                  </a:cxn>
                  <a:cxn ang="0">
                    <a:pos x="49" y="132"/>
                  </a:cxn>
                  <a:cxn ang="0">
                    <a:pos x="70" y="132"/>
                  </a:cxn>
                  <a:cxn ang="0">
                    <a:pos x="84" y="132"/>
                  </a:cxn>
                  <a:cxn ang="0">
                    <a:pos x="91" y="118"/>
                  </a:cxn>
                  <a:cxn ang="0">
                    <a:pos x="91" y="112"/>
                  </a:cxn>
                  <a:cxn ang="0">
                    <a:pos x="91" y="104"/>
                  </a:cxn>
                </a:cxnLst>
                <a:rect l="0" t="0" r="r" b="b"/>
                <a:pathLst>
                  <a:path w="133" h="160">
                    <a:moveTo>
                      <a:pt x="105" y="140"/>
                    </a:moveTo>
                    <a:lnTo>
                      <a:pt x="98" y="146"/>
                    </a:lnTo>
                    <a:lnTo>
                      <a:pt x="91" y="146"/>
                    </a:lnTo>
                    <a:lnTo>
                      <a:pt x="91" y="154"/>
                    </a:lnTo>
                    <a:lnTo>
                      <a:pt x="84" y="154"/>
                    </a:lnTo>
                    <a:lnTo>
                      <a:pt x="84" y="154"/>
                    </a:lnTo>
                    <a:lnTo>
                      <a:pt x="77" y="160"/>
                    </a:lnTo>
                    <a:lnTo>
                      <a:pt x="77" y="160"/>
                    </a:lnTo>
                    <a:lnTo>
                      <a:pt x="70" y="160"/>
                    </a:lnTo>
                    <a:lnTo>
                      <a:pt x="70" y="160"/>
                    </a:lnTo>
                    <a:lnTo>
                      <a:pt x="63" y="160"/>
                    </a:lnTo>
                    <a:lnTo>
                      <a:pt x="63" y="160"/>
                    </a:lnTo>
                    <a:lnTo>
                      <a:pt x="56" y="160"/>
                    </a:lnTo>
                    <a:lnTo>
                      <a:pt x="56" y="160"/>
                    </a:lnTo>
                    <a:lnTo>
                      <a:pt x="49" y="160"/>
                    </a:lnTo>
                    <a:lnTo>
                      <a:pt x="49" y="160"/>
                    </a:lnTo>
                    <a:lnTo>
                      <a:pt x="35" y="160"/>
                    </a:lnTo>
                    <a:lnTo>
                      <a:pt x="35" y="160"/>
                    </a:lnTo>
                    <a:lnTo>
                      <a:pt x="28" y="160"/>
                    </a:lnTo>
                    <a:lnTo>
                      <a:pt x="21" y="160"/>
                    </a:lnTo>
                    <a:lnTo>
                      <a:pt x="14" y="160"/>
                    </a:lnTo>
                    <a:lnTo>
                      <a:pt x="14" y="160"/>
                    </a:lnTo>
                    <a:lnTo>
                      <a:pt x="7" y="154"/>
                    </a:lnTo>
                    <a:lnTo>
                      <a:pt x="7" y="154"/>
                    </a:lnTo>
                    <a:lnTo>
                      <a:pt x="0" y="146"/>
                    </a:lnTo>
                    <a:lnTo>
                      <a:pt x="0" y="146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0" y="132"/>
                    </a:lnTo>
                    <a:lnTo>
                      <a:pt x="0" y="126"/>
                    </a:lnTo>
                    <a:lnTo>
                      <a:pt x="0" y="126"/>
                    </a:lnTo>
                    <a:lnTo>
                      <a:pt x="0" y="126"/>
                    </a:lnTo>
                    <a:lnTo>
                      <a:pt x="0" y="118"/>
                    </a:lnTo>
                    <a:lnTo>
                      <a:pt x="0" y="112"/>
                    </a:lnTo>
                    <a:lnTo>
                      <a:pt x="0" y="112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7" y="98"/>
                    </a:lnTo>
                    <a:lnTo>
                      <a:pt x="7" y="90"/>
                    </a:lnTo>
                    <a:lnTo>
                      <a:pt x="7" y="90"/>
                    </a:lnTo>
                    <a:lnTo>
                      <a:pt x="7" y="90"/>
                    </a:lnTo>
                    <a:lnTo>
                      <a:pt x="14" y="84"/>
                    </a:lnTo>
                    <a:lnTo>
                      <a:pt x="14" y="84"/>
                    </a:lnTo>
                    <a:lnTo>
                      <a:pt x="14" y="84"/>
                    </a:lnTo>
                    <a:lnTo>
                      <a:pt x="21" y="76"/>
                    </a:lnTo>
                    <a:lnTo>
                      <a:pt x="21" y="76"/>
                    </a:lnTo>
                    <a:lnTo>
                      <a:pt x="28" y="76"/>
                    </a:lnTo>
                    <a:lnTo>
                      <a:pt x="28" y="76"/>
                    </a:lnTo>
                    <a:lnTo>
                      <a:pt x="28" y="76"/>
                    </a:lnTo>
                    <a:lnTo>
                      <a:pt x="28" y="76"/>
                    </a:lnTo>
                    <a:lnTo>
                      <a:pt x="35" y="76"/>
                    </a:lnTo>
                    <a:lnTo>
                      <a:pt x="35" y="76"/>
                    </a:lnTo>
                    <a:lnTo>
                      <a:pt x="35" y="76"/>
                    </a:lnTo>
                    <a:lnTo>
                      <a:pt x="42" y="76"/>
                    </a:lnTo>
                    <a:lnTo>
                      <a:pt x="42" y="76"/>
                    </a:lnTo>
                    <a:lnTo>
                      <a:pt x="42" y="76"/>
                    </a:lnTo>
                    <a:lnTo>
                      <a:pt x="49" y="76"/>
                    </a:lnTo>
                    <a:lnTo>
                      <a:pt x="49" y="76"/>
                    </a:lnTo>
                    <a:lnTo>
                      <a:pt x="49" y="76"/>
                    </a:lnTo>
                    <a:lnTo>
                      <a:pt x="49" y="76"/>
                    </a:lnTo>
                    <a:lnTo>
                      <a:pt x="56" y="76"/>
                    </a:lnTo>
                    <a:lnTo>
                      <a:pt x="63" y="70"/>
                    </a:lnTo>
                    <a:lnTo>
                      <a:pt x="70" y="70"/>
                    </a:lnTo>
                    <a:lnTo>
                      <a:pt x="70" y="70"/>
                    </a:lnTo>
                    <a:lnTo>
                      <a:pt x="77" y="70"/>
                    </a:lnTo>
                    <a:lnTo>
                      <a:pt x="84" y="62"/>
                    </a:lnTo>
                    <a:lnTo>
                      <a:pt x="84" y="62"/>
                    </a:lnTo>
                    <a:lnTo>
                      <a:pt x="91" y="62"/>
                    </a:lnTo>
                    <a:lnTo>
                      <a:pt x="91" y="62"/>
                    </a:lnTo>
                    <a:lnTo>
                      <a:pt x="91" y="62"/>
                    </a:lnTo>
                    <a:lnTo>
                      <a:pt x="91" y="62"/>
                    </a:lnTo>
                    <a:lnTo>
                      <a:pt x="91" y="62"/>
                    </a:lnTo>
                    <a:lnTo>
                      <a:pt x="91" y="62"/>
                    </a:lnTo>
                    <a:lnTo>
                      <a:pt x="98" y="62"/>
                    </a:lnTo>
                    <a:lnTo>
                      <a:pt x="98" y="62"/>
                    </a:lnTo>
                    <a:lnTo>
                      <a:pt x="98" y="62"/>
                    </a:lnTo>
                    <a:lnTo>
                      <a:pt x="98" y="62"/>
                    </a:lnTo>
                    <a:lnTo>
                      <a:pt x="98" y="62"/>
                    </a:lnTo>
                    <a:lnTo>
                      <a:pt x="98" y="62"/>
                    </a:lnTo>
                    <a:lnTo>
                      <a:pt x="98" y="62"/>
                    </a:lnTo>
                    <a:lnTo>
                      <a:pt x="98" y="62"/>
                    </a:lnTo>
                    <a:lnTo>
                      <a:pt x="98" y="62"/>
                    </a:lnTo>
                    <a:lnTo>
                      <a:pt x="98" y="56"/>
                    </a:lnTo>
                    <a:lnTo>
                      <a:pt x="98" y="56"/>
                    </a:lnTo>
                    <a:lnTo>
                      <a:pt x="98" y="56"/>
                    </a:lnTo>
                    <a:lnTo>
                      <a:pt x="98" y="48"/>
                    </a:lnTo>
                    <a:lnTo>
                      <a:pt x="98" y="48"/>
                    </a:lnTo>
                    <a:lnTo>
                      <a:pt x="98" y="42"/>
                    </a:lnTo>
                    <a:lnTo>
                      <a:pt x="98" y="42"/>
                    </a:lnTo>
                    <a:lnTo>
                      <a:pt x="98" y="42"/>
                    </a:lnTo>
                    <a:lnTo>
                      <a:pt x="98" y="42"/>
                    </a:lnTo>
                    <a:lnTo>
                      <a:pt x="98" y="42"/>
                    </a:lnTo>
                    <a:lnTo>
                      <a:pt x="91" y="42"/>
                    </a:lnTo>
                    <a:lnTo>
                      <a:pt x="91" y="42"/>
                    </a:lnTo>
                    <a:lnTo>
                      <a:pt x="84" y="35"/>
                    </a:lnTo>
                    <a:lnTo>
                      <a:pt x="84" y="35"/>
                    </a:lnTo>
                    <a:lnTo>
                      <a:pt x="84" y="28"/>
                    </a:lnTo>
                    <a:lnTo>
                      <a:pt x="77" y="28"/>
                    </a:lnTo>
                    <a:lnTo>
                      <a:pt x="77" y="28"/>
                    </a:lnTo>
                    <a:lnTo>
                      <a:pt x="77" y="28"/>
                    </a:lnTo>
                    <a:lnTo>
                      <a:pt x="70" y="28"/>
                    </a:lnTo>
                    <a:lnTo>
                      <a:pt x="70" y="28"/>
                    </a:lnTo>
                    <a:lnTo>
                      <a:pt x="70" y="28"/>
                    </a:lnTo>
                    <a:lnTo>
                      <a:pt x="63" y="28"/>
                    </a:lnTo>
                    <a:lnTo>
                      <a:pt x="56" y="28"/>
                    </a:lnTo>
                    <a:lnTo>
                      <a:pt x="49" y="28"/>
                    </a:lnTo>
                    <a:lnTo>
                      <a:pt x="49" y="28"/>
                    </a:lnTo>
                    <a:lnTo>
                      <a:pt x="42" y="28"/>
                    </a:lnTo>
                    <a:lnTo>
                      <a:pt x="42" y="28"/>
                    </a:lnTo>
                    <a:lnTo>
                      <a:pt x="42" y="28"/>
                    </a:lnTo>
                    <a:lnTo>
                      <a:pt x="35" y="35"/>
                    </a:lnTo>
                    <a:lnTo>
                      <a:pt x="35" y="35"/>
                    </a:lnTo>
                    <a:lnTo>
                      <a:pt x="35" y="35"/>
                    </a:lnTo>
                    <a:lnTo>
                      <a:pt x="35" y="42"/>
                    </a:lnTo>
                    <a:lnTo>
                      <a:pt x="35" y="42"/>
                    </a:lnTo>
                    <a:lnTo>
                      <a:pt x="35" y="48"/>
                    </a:lnTo>
                    <a:lnTo>
                      <a:pt x="35" y="48"/>
                    </a:lnTo>
                    <a:lnTo>
                      <a:pt x="35" y="48"/>
                    </a:lnTo>
                    <a:lnTo>
                      <a:pt x="7" y="42"/>
                    </a:lnTo>
                    <a:lnTo>
                      <a:pt x="7" y="42"/>
                    </a:lnTo>
                    <a:lnTo>
                      <a:pt x="7" y="35"/>
                    </a:lnTo>
                    <a:lnTo>
                      <a:pt x="7" y="35"/>
                    </a:lnTo>
                    <a:lnTo>
                      <a:pt x="7" y="28"/>
                    </a:lnTo>
                    <a:lnTo>
                      <a:pt x="7" y="28"/>
                    </a:lnTo>
                    <a:lnTo>
                      <a:pt x="7" y="21"/>
                    </a:lnTo>
                    <a:lnTo>
                      <a:pt x="14" y="21"/>
                    </a:lnTo>
                    <a:lnTo>
                      <a:pt x="14" y="14"/>
                    </a:lnTo>
                    <a:lnTo>
                      <a:pt x="21" y="14"/>
                    </a:lnTo>
                    <a:lnTo>
                      <a:pt x="21" y="7"/>
                    </a:lnTo>
                    <a:lnTo>
                      <a:pt x="28" y="7"/>
                    </a:lnTo>
                    <a:lnTo>
                      <a:pt x="28" y="7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42" y="0"/>
                    </a:lnTo>
                    <a:lnTo>
                      <a:pt x="49" y="0"/>
                    </a:lnTo>
                    <a:lnTo>
                      <a:pt x="56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70" y="0"/>
                    </a:lnTo>
                    <a:lnTo>
                      <a:pt x="77" y="0"/>
                    </a:lnTo>
                    <a:lnTo>
                      <a:pt x="84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98" y="0"/>
                    </a:lnTo>
                    <a:lnTo>
                      <a:pt x="98" y="7"/>
                    </a:lnTo>
                    <a:lnTo>
                      <a:pt x="105" y="7"/>
                    </a:lnTo>
                    <a:lnTo>
                      <a:pt x="105" y="7"/>
                    </a:lnTo>
                    <a:lnTo>
                      <a:pt x="111" y="14"/>
                    </a:lnTo>
                    <a:lnTo>
                      <a:pt x="111" y="14"/>
                    </a:lnTo>
                    <a:lnTo>
                      <a:pt x="111" y="14"/>
                    </a:lnTo>
                    <a:lnTo>
                      <a:pt x="119" y="21"/>
                    </a:lnTo>
                    <a:lnTo>
                      <a:pt x="119" y="21"/>
                    </a:lnTo>
                    <a:lnTo>
                      <a:pt x="119" y="21"/>
                    </a:lnTo>
                    <a:lnTo>
                      <a:pt x="119" y="28"/>
                    </a:lnTo>
                    <a:lnTo>
                      <a:pt x="119" y="28"/>
                    </a:lnTo>
                    <a:lnTo>
                      <a:pt x="119" y="35"/>
                    </a:lnTo>
                    <a:lnTo>
                      <a:pt x="119" y="35"/>
                    </a:lnTo>
                    <a:lnTo>
                      <a:pt x="119" y="42"/>
                    </a:lnTo>
                    <a:lnTo>
                      <a:pt x="119" y="42"/>
                    </a:lnTo>
                    <a:lnTo>
                      <a:pt x="119" y="42"/>
                    </a:lnTo>
                    <a:lnTo>
                      <a:pt x="125" y="42"/>
                    </a:lnTo>
                    <a:lnTo>
                      <a:pt x="125" y="48"/>
                    </a:lnTo>
                    <a:lnTo>
                      <a:pt x="125" y="48"/>
                    </a:lnTo>
                    <a:lnTo>
                      <a:pt x="125" y="48"/>
                    </a:lnTo>
                    <a:lnTo>
                      <a:pt x="125" y="48"/>
                    </a:lnTo>
                    <a:lnTo>
                      <a:pt x="125" y="56"/>
                    </a:lnTo>
                    <a:lnTo>
                      <a:pt x="125" y="56"/>
                    </a:lnTo>
                    <a:lnTo>
                      <a:pt x="125" y="56"/>
                    </a:lnTo>
                    <a:lnTo>
                      <a:pt x="133" y="90"/>
                    </a:lnTo>
                    <a:lnTo>
                      <a:pt x="133" y="104"/>
                    </a:lnTo>
                    <a:lnTo>
                      <a:pt x="133" y="112"/>
                    </a:lnTo>
                    <a:lnTo>
                      <a:pt x="125" y="118"/>
                    </a:lnTo>
                    <a:lnTo>
                      <a:pt x="133" y="126"/>
                    </a:lnTo>
                    <a:lnTo>
                      <a:pt x="133" y="132"/>
                    </a:lnTo>
                    <a:lnTo>
                      <a:pt x="133" y="140"/>
                    </a:lnTo>
                    <a:lnTo>
                      <a:pt x="133" y="140"/>
                    </a:lnTo>
                    <a:lnTo>
                      <a:pt x="133" y="146"/>
                    </a:lnTo>
                    <a:lnTo>
                      <a:pt x="133" y="146"/>
                    </a:lnTo>
                    <a:lnTo>
                      <a:pt x="133" y="154"/>
                    </a:lnTo>
                    <a:lnTo>
                      <a:pt x="133" y="154"/>
                    </a:lnTo>
                    <a:lnTo>
                      <a:pt x="133" y="160"/>
                    </a:lnTo>
                    <a:lnTo>
                      <a:pt x="133" y="160"/>
                    </a:lnTo>
                    <a:lnTo>
                      <a:pt x="133" y="160"/>
                    </a:lnTo>
                    <a:lnTo>
                      <a:pt x="133" y="160"/>
                    </a:lnTo>
                    <a:lnTo>
                      <a:pt x="111" y="160"/>
                    </a:lnTo>
                    <a:lnTo>
                      <a:pt x="105" y="160"/>
                    </a:lnTo>
                    <a:lnTo>
                      <a:pt x="105" y="160"/>
                    </a:lnTo>
                    <a:lnTo>
                      <a:pt x="105" y="160"/>
                    </a:lnTo>
                    <a:lnTo>
                      <a:pt x="105" y="160"/>
                    </a:lnTo>
                    <a:lnTo>
                      <a:pt x="105" y="154"/>
                    </a:lnTo>
                    <a:lnTo>
                      <a:pt x="105" y="154"/>
                    </a:lnTo>
                    <a:lnTo>
                      <a:pt x="105" y="154"/>
                    </a:lnTo>
                    <a:lnTo>
                      <a:pt x="105" y="154"/>
                    </a:lnTo>
                    <a:lnTo>
                      <a:pt x="105" y="146"/>
                    </a:lnTo>
                    <a:lnTo>
                      <a:pt x="105" y="146"/>
                    </a:lnTo>
                    <a:lnTo>
                      <a:pt x="105" y="146"/>
                    </a:lnTo>
                    <a:lnTo>
                      <a:pt x="105" y="140"/>
                    </a:lnTo>
                    <a:close/>
                    <a:moveTo>
                      <a:pt x="105" y="84"/>
                    </a:moveTo>
                    <a:lnTo>
                      <a:pt x="98" y="90"/>
                    </a:lnTo>
                    <a:lnTo>
                      <a:pt x="98" y="90"/>
                    </a:lnTo>
                    <a:lnTo>
                      <a:pt x="91" y="90"/>
                    </a:lnTo>
                    <a:lnTo>
                      <a:pt x="91" y="90"/>
                    </a:lnTo>
                    <a:lnTo>
                      <a:pt x="84" y="90"/>
                    </a:lnTo>
                    <a:lnTo>
                      <a:pt x="84" y="98"/>
                    </a:lnTo>
                    <a:lnTo>
                      <a:pt x="77" y="98"/>
                    </a:lnTo>
                    <a:lnTo>
                      <a:pt x="77" y="98"/>
                    </a:lnTo>
                    <a:lnTo>
                      <a:pt x="70" y="98"/>
                    </a:lnTo>
                    <a:lnTo>
                      <a:pt x="63" y="98"/>
                    </a:lnTo>
                    <a:lnTo>
                      <a:pt x="63" y="98"/>
                    </a:lnTo>
                    <a:lnTo>
                      <a:pt x="56" y="104"/>
                    </a:lnTo>
                    <a:lnTo>
                      <a:pt x="49" y="104"/>
                    </a:lnTo>
                    <a:lnTo>
                      <a:pt x="42" y="104"/>
                    </a:lnTo>
                    <a:lnTo>
                      <a:pt x="42" y="104"/>
                    </a:lnTo>
                    <a:lnTo>
                      <a:pt x="35" y="104"/>
                    </a:lnTo>
                    <a:lnTo>
                      <a:pt x="35" y="104"/>
                    </a:lnTo>
                    <a:lnTo>
                      <a:pt x="35" y="104"/>
                    </a:lnTo>
                    <a:lnTo>
                      <a:pt x="35" y="104"/>
                    </a:lnTo>
                    <a:lnTo>
                      <a:pt x="35" y="104"/>
                    </a:lnTo>
                    <a:lnTo>
                      <a:pt x="28" y="112"/>
                    </a:lnTo>
                    <a:lnTo>
                      <a:pt x="28" y="112"/>
                    </a:lnTo>
                    <a:lnTo>
                      <a:pt x="28" y="112"/>
                    </a:lnTo>
                    <a:lnTo>
                      <a:pt x="28" y="112"/>
                    </a:lnTo>
                    <a:lnTo>
                      <a:pt x="28" y="112"/>
                    </a:lnTo>
                    <a:lnTo>
                      <a:pt x="28" y="112"/>
                    </a:lnTo>
                    <a:lnTo>
                      <a:pt x="28" y="118"/>
                    </a:lnTo>
                    <a:lnTo>
                      <a:pt x="28" y="118"/>
                    </a:lnTo>
                    <a:lnTo>
                      <a:pt x="28" y="118"/>
                    </a:lnTo>
                    <a:lnTo>
                      <a:pt x="28" y="118"/>
                    </a:lnTo>
                    <a:lnTo>
                      <a:pt x="28" y="126"/>
                    </a:lnTo>
                    <a:lnTo>
                      <a:pt x="28" y="126"/>
                    </a:lnTo>
                    <a:lnTo>
                      <a:pt x="28" y="126"/>
                    </a:lnTo>
                    <a:lnTo>
                      <a:pt x="28" y="126"/>
                    </a:lnTo>
                    <a:lnTo>
                      <a:pt x="28" y="132"/>
                    </a:lnTo>
                    <a:lnTo>
                      <a:pt x="28" y="132"/>
                    </a:lnTo>
                    <a:lnTo>
                      <a:pt x="28" y="132"/>
                    </a:lnTo>
                    <a:lnTo>
                      <a:pt x="35" y="132"/>
                    </a:lnTo>
                    <a:lnTo>
                      <a:pt x="35" y="132"/>
                    </a:lnTo>
                    <a:lnTo>
                      <a:pt x="35" y="132"/>
                    </a:lnTo>
                    <a:lnTo>
                      <a:pt x="42" y="132"/>
                    </a:lnTo>
                    <a:lnTo>
                      <a:pt x="42" y="132"/>
                    </a:lnTo>
                    <a:lnTo>
                      <a:pt x="49" y="132"/>
                    </a:lnTo>
                    <a:lnTo>
                      <a:pt x="49" y="132"/>
                    </a:lnTo>
                    <a:lnTo>
                      <a:pt x="49" y="132"/>
                    </a:lnTo>
                    <a:lnTo>
                      <a:pt x="49" y="132"/>
                    </a:lnTo>
                    <a:lnTo>
                      <a:pt x="56" y="132"/>
                    </a:lnTo>
                    <a:lnTo>
                      <a:pt x="63" y="132"/>
                    </a:lnTo>
                    <a:lnTo>
                      <a:pt x="63" y="132"/>
                    </a:lnTo>
                    <a:lnTo>
                      <a:pt x="70" y="132"/>
                    </a:lnTo>
                    <a:lnTo>
                      <a:pt x="70" y="132"/>
                    </a:lnTo>
                    <a:lnTo>
                      <a:pt x="77" y="132"/>
                    </a:lnTo>
                    <a:lnTo>
                      <a:pt x="77" y="132"/>
                    </a:lnTo>
                    <a:lnTo>
                      <a:pt x="84" y="132"/>
                    </a:lnTo>
                    <a:lnTo>
                      <a:pt x="84" y="132"/>
                    </a:lnTo>
                    <a:lnTo>
                      <a:pt x="84" y="126"/>
                    </a:lnTo>
                    <a:lnTo>
                      <a:pt x="91" y="126"/>
                    </a:lnTo>
                    <a:lnTo>
                      <a:pt x="91" y="118"/>
                    </a:lnTo>
                    <a:lnTo>
                      <a:pt x="91" y="118"/>
                    </a:lnTo>
                    <a:lnTo>
                      <a:pt x="91" y="118"/>
                    </a:lnTo>
                    <a:lnTo>
                      <a:pt x="91" y="118"/>
                    </a:lnTo>
                    <a:lnTo>
                      <a:pt x="91" y="118"/>
                    </a:lnTo>
                    <a:lnTo>
                      <a:pt x="91" y="112"/>
                    </a:lnTo>
                    <a:lnTo>
                      <a:pt x="91" y="112"/>
                    </a:lnTo>
                    <a:lnTo>
                      <a:pt x="91" y="112"/>
                    </a:lnTo>
                    <a:lnTo>
                      <a:pt x="91" y="112"/>
                    </a:lnTo>
                    <a:lnTo>
                      <a:pt x="91" y="104"/>
                    </a:lnTo>
                    <a:lnTo>
                      <a:pt x="91" y="104"/>
                    </a:lnTo>
                    <a:lnTo>
                      <a:pt x="91" y="104"/>
                    </a:lnTo>
                    <a:lnTo>
                      <a:pt x="91" y="104"/>
                    </a:lnTo>
                    <a:lnTo>
                      <a:pt x="91" y="104"/>
                    </a:lnTo>
                    <a:lnTo>
                      <a:pt x="105" y="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1" name="Freeform 399"/>
              <p:cNvSpPr>
                <a:spLocks noEditPoints="1"/>
              </p:cNvSpPr>
              <p:nvPr/>
            </p:nvSpPr>
            <p:spPr bwMode="auto">
              <a:xfrm>
                <a:off x="6263" y="1087"/>
                <a:ext cx="35" cy="144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70" y="28"/>
                  </a:cxn>
                  <a:cxn ang="0">
                    <a:pos x="0" y="286"/>
                  </a:cxn>
                  <a:cxn ang="0">
                    <a:pos x="14" y="258"/>
                  </a:cxn>
                  <a:cxn ang="0">
                    <a:pos x="14" y="258"/>
                  </a:cxn>
                  <a:cxn ang="0">
                    <a:pos x="20" y="251"/>
                  </a:cxn>
                  <a:cxn ang="0">
                    <a:pos x="20" y="258"/>
                  </a:cxn>
                  <a:cxn ang="0">
                    <a:pos x="20" y="258"/>
                  </a:cxn>
                  <a:cxn ang="0">
                    <a:pos x="20" y="258"/>
                  </a:cxn>
                  <a:cxn ang="0">
                    <a:pos x="20" y="251"/>
                  </a:cxn>
                  <a:cxn ang="0">
                    <a:pos x="28" y="251"/>
                  </a:cxn>
                  <a:cxn ang="0">
                    <a:pos x="28" y="251"/>
                  </a:cxn>
                  <a:cxn ang="0">
                    <a:pos x="34" y="251"/>
                  </a:cxn>
                  <a:cxn ang="0">
                    <a:pos x="34" y="244"/>
                  </a:cxn>
                  <a:cxn ang="0">
                    <a:pos x="34" y="244"/>
                  </a:cxn>
                  <a:cxn ang="0">
                    <a:pos x="34" y="230"/>
                  </a:cxn>
                  <a:cxn ang="0">
                    <a:pos x="42" y="63"/>
                  </a:cxn>
                  <a:cxn ang="0">
                    <a:pos x="70" y="230"/>
                  </a:cxn>
                  <a:cxn ang="0">
                    <a:pos x="62" y="237"/>
                  </a:cxn>
                  <a:cxn ang="0">
                    <a:pos x="62" y="251"/>
                  </a:cxn>
                  <a:cxn ang="0">
                    <a:pos x="62" y="258"/>
                  </a:cxn>
                  <a:cxn ang="0">
                    <a:pos x="56" y="265"/>
                  </a:cxn>
                  <a:cxn ang="0">
                    <a:pos x="56" y="265"/>
                  </a:cxn>
                  <a:cxn ang="0">
                    <a:pos x="48" y="265"/>
                  </a:cxn>
                  <a:cxn ang="0">
                    <a:pos x="48" y="272"/>
                  </a:cxn>
                  <a:cxn ang="0">
                    <a:pos x="42" y="279"/>
                  </a:cxn>
                  <a:cxn ang="0">
                    <a:pos x="34" y="279"/>
                  </a:cxn>
                  <a:cxn ang="0">
                    <a:pos x="34" y="279"/>
                  </a:cxn>
                  <a:cxn ang="0">
                    <a:pos x="28" y="279"/>
                  </a:cxn>
                  <a:cxn ang="0">
                    <a:pos x="20" y="279"/>
                  </a:cxn>
                  <a:cxn ang="0">
                    <a:pos x="20" y="279"/>
                  </a:cxn>
                  <a:cxn ang="0">
                    <a:pos x="14" y="279"/>
                  </a:cxn>
                  <a:cxn ang="0">
                    <a:pos x="14" y="279"/>
                  </a:cxn>
                  <a:cxn ang="0">
                    <a:pos x="6" y="279"/>
                  </a:cxn>
                  <a:cxn ang="0">
                    <a:pos x="0" y="286"/>
                  </a:cxn>
                </a:cxnLst>
                <a:rect l="0" t="0" r="r" b="b"/>
                <a:pathLst>
                  <a:path w="70" h="286">
                    <a:moveTo>
                      <a:pt x="42" y="28"/>
                    </a:moveTo>
                    <a:lnTo>
                      <a:pt x="42" y="0"/>
                    </a:lnTo>
                    <a:lnTo>
                      <a:pt x="70" y="0"/>
                    </a:lnTo>
                    <a:lnTo>
                      <a:pt x="70" y="28"/>
                    </a:lnTo>
                    <a:lnTo>
                      <a:pt x="42" y="28"/>
                    </a:lnTo>
                    <a:close/>
                    <a:moveTo>
                      <a:pt x="0" y="286"/>
                    </a:moveTo>
                    <a:lnTo>
                      <a:pt x="6" y="258"/>
                    </a:lnTo>
                    <a:lnTo>
                      <a:pt x="14" y="258"/>
                    </a:lnTo>
                    <a:lnTo>
                      <a:pt x="14" y="251"/>
                    </a:lnTo>
                    <a:lnTo>
                      <a:pt x="14" y="258"/>
                    </a:lnTo>
                    <a:lnTo>
                      <a:pt x="20" y="258"/>
                    </a:lnTo>
                    <a:lnTo>
                      <a:pt x="20" y="251"/>
                    </a:lnTo>
                    <a:lnTo>
                      <a:pt x="20" y="258"/>
                    </a:lnTo>
                    <a:lnTo>
                      <a:pt x="20" y="258"/>
                    </a:lnTo>
                    <a:lnTo>
                      <a:pt x="20" y="258"/>
                    </a:lnTo>
                    <a:lnTo>
                      <a:pt x="20" y="258"/>
                    </a:lnTo>
                    <a:lnTo>
                      <a:pt x="20" y="258"/>
                    </a:lnTo>
                    <a:lnTo>
                      <a:pt x="20" y="258"/>
                    </a:lnTo>
                    <a:lnTo>
                      <a:pt x="20" y="251"/>
                    </a:lnTo>
                    <a:lnTo>
                      <a:pt x="20" y="251"/>
                    </a:lnTo>
                    <a:lnTo>
                      <a:pt x="20" y="251"/>
                    </a:lnTo>
                    <a:lnTo>
                      <a:pt x="28" y="251"/>
                    </a:lnTo>
                    <a:lnTo>
                      <a:pt x="28" y="251"/>
                    </a:lnTo>
                    <a:lnTo>
                      <a:pt x="28" y="251"/>
                    </a:lnTo>
                    <a:lnTo>
                      <a:pt x="28" y="251"/>
                    </a:lnTo>
                    <a:lnTo>
                      <a:pt x="34" y="251"/>
                    </a:lnTo>
                    <a:lnTo>
                      <a:pt x="34" y="251"/>
                    </a:lnTo>
                    <a:lnTo>
                      <a:pt x="34" y="244"/>
                    </a:lnTo>
                    <a:lnTo>
                      <a:pt x="34" y="244"/>
                    </a:lnTo>
                    <a:lnTo>
                      <a:pt x="34" y="244"/>
                    </a:lnTo>
                    <a:lnTo>
                      <a:pt x="34" y="237"/>
                    </a:lnTo>
                    <a:lnTo>
                      <a:pt x="34" y="230"/>
                    </a:lnTo>
                    <a:lnTo>
                      <a:pt x="34" y="230"/>
                    </a:lnTo>
                    <a:lnTo>
                      <a:pt x="42" y="63"/>
                    </a:lnTo>
                    <a:lnTo>
                      <a:pt x="70" y="63"/>
                    </a:lnTo>
                    <a:lnTo>
                      <a:pt x="70" y="230"/>
                    </a:lnTo>
                    <a:lnTo>
                      <a:pt x="62" y="230"/>
                    </a:lnTo>
                    <a:lnTo>
                      <a:pt x="62" y="237"/>
                    </a:lnTo>
                    <a:lnTo>
                      <a:pt x="62" y="244"/>
                    </a:lnTo>
                    <a:lnTo>
                      <a:pt x="62" y="251"/>
                    </a:lnTo>
                    <a:lnTo>
                      <a:pt x="62" y="251"/>
                    </a:lnTo>
                    <a:lnTo>
                      <a:pt x="62" y="258"/>
                    </a:lnTo>
                    <a:lnTo>
                      <a:pt x="62" y="258"/>
                    </a:lnTo>
                    <a:lnTo>
                      <a:pt x="56" y="265"/>
                    </a:lnTo>
                    <a:lnTo>
                      <a:pt x="56" y="265"/>
                    </a:lnTo>
                    <a:lnTo>
                      <a:pt x="56" y="265"/>
                    </a:lnTo>
                    <a:lnTo>
                      <a:pt x="56" y="265"/>
                    </a:lnTo>
                    <a:lnTo>
                      <a:pt x="48" y="265"/>
                    </a:lnTo>
                    <a:lnTo>
                      <a:pt x="48" y="265"/>
                    </a:lnTo>
                    <a:lnTo>
                      <a:pt x="48" y="272"/>
                    </a:lnTo>
                    <a:lnTo>
                      <a:pt x="48" y="272"/>
                    </a:lnTo>
                    <a:lnTo>
                      <a:pt x="42" y="279"/>
                    </a:lnTo>
                    <a:lnTo>
                      <a:pt x="42" y="279"/>
                    </a:lnTo>
                    <a:lnTo>
                      <a:pt x="34" y="279"/>
                    </a:lnTo>
                    <a:lnTo>
                      <a:pt x="34" y="279"/>
                    </a:lnTo>
                    <a:lnTo>
                      <a:pt x="34" y="279"/>
                    </a:lnTo>
                    <a:lnTo>
                      <a:pt x="28" y="279"/>
                    </a:lnTo>
                    <a:lnTo>
                      <a:pt x="28" y="279"/>
                    </a:lnTo>
                    <a:lnTo>
                      <a:pt x="20" y="279"/>
                    </a:lnTo>
                    <a:lnTo>
                      <a:pt x="20" y="279"/>
                    </a:lnTo>
                    <a:lnTo>
                      <a:pt x="20" y="279"/>
                    </a:lnTo>
                    <a:lnTo>
                      <a:pt x="20" y="279"/>
                    </a:lnTo>
                    <a:lnTo>
                      <a:pt x="20" y="279"/>
                    </a:lnTo>
                    <a:lnTo>
                      <a:pt x="14" y="279"/>
                    </a:lnTo>
                    <a:lnTo>
                      <a:pt x="14" y="279"/>
                    </a:lnTo>
                    <a:lnTo>
                      <a:pt x="14" y="279"/>
                    </a:lnTo>
                    <a:lnTo>
                      <a:pt x="6" y="279"/>
                    </a:lnTo>
                    <a:lnTo>
                      <a:pt x="6" y="279"/>
                    </a:lnTo>
                    <a:lnTo>
                      <a:pt x="6" y="279"/>
                    </a:lnTo>
                    <a:lnTo>
                      <a:pt x="0" y="28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2" name="Freeform 400"/>
              <p:cNvSpPr>
                <a:spLocks noEditPoints="1"/>
              </p:cNvSpPr>
              <p:nvPr/>
            </p:nvSpPr>
            <p:spPr bwMode="auto">
              <a:xfrm>
                <a:off x="6316" y="1119"/>
                <a:ext cx="66" cy="80"/>
              </a:xfrm>
              <a:custGeom>
                <a:avLst/>
                <a:gdLst/>
                <a:ahLst/>
                <a:cxnLst>
                  <a:cxn ang="0">
                    <a:pos x="126" y="126"/>
                  </a:cxn>
                  <a:cxn ang="0">
                    <a:pos x="119" y="140"/>
                  </a:cxn>
                  <a:cxn ang="0">
                    <a:pos x="112" y="154"/>
                  </a:cxn>
                  <a:cxn ang="0">
                    <a:pos x="98" y="160"/>
                  </a:cxn>
                  <a:cxn ang="0">
                    <a:pos x="77" y="160"/>
                  </a:cxn>
                  <a:cxn ang="0">
                    <a:pos x="56" y="160"/>
                  </a:cxn>
                  <a:cxn ang="0">
                    <a:pos x="35" y="160"/>
                  </a:cxn>
                  <a:cxn ang="0">
                    <a:pos x="14" y="146"/>
                  </a:cxn>
                  <a:cxn ang="0">
                    <a:pos x="8" y="126"/>
                  </a:cxn>
                  <a:cxn ang="0">
                    <a:pos x="0" y="104"/>
                  </a:cxn>
                  <a:cxn ang="0">
                    <a:pos x="0" y="84"/>
                  </a:cxn>
                  <a:cxn ang="0">
                    <a:pos x="0" y="48"/>
                  </a:cxn>
                  <a:cxn ang="0">
                    <a:pos x="14" y="21"/>
                  </a:cxn>
                  <a:cxn ang="0">
                    <a:pos x="28" y="7"/>
                  </a:cxn>
                  <a:cxn ang="0">
                    <a:pos x="49" y="0"/>
                  </a:cxn>
                  <a:cxn ang="0">
                    <a:pos x="70" y="0"/>
                  </a:cxn>
                  <a:cxn ang="0">
                    <a:pos x="91" y="7"/>
                  </a:cxn>
                  <a:cxn ang="0">
                    <a:pos x="112" y="21"/>
                  </a:cxn>
                  <a:cxn ang="0">
                    <a:pos x="126" y="35"/>
                  </a:cxn>
                  <a:cxn ang="0">
                    <a:pos x="133" y="62"/>
                  </a:cxn>
                  <a:cxn ang="0">
                    <a:pos x="133" y="84"/>
                  </a:cxn>
                  <a:cxn ang="0">
                    <a:pos x="133" y="84"/>
                  </a:cxn>
                  <a:cxn ang="0">
                    <a:pos x="133" y="84"/>
                  </a:cxn>
                  <a:cxn ang="0">
                    <a:pos x="133" y="84"/>
                  </a:cxn>
                  <a:cxn ang="0">
                    <a:pos x="28" y="98"/>
                  </a:cxn>
                  <a:cxn ang="0">
                    <a:pos x="28" y="112"/>
                  </a:cxn>
                  <a:cxn ang="0">
                    <a:pos x="35" y="126"/>
                  </a:cxn>
                  <a:cxn ang="0">
                    <a:pos x="42" y="132"/>
                  </a:cxn>
                  <a:cxn ang="0">
                    <a:pos x="56" y="132"/>
                  </a:cxn>
                  <a:cxn ang="0">
                    <a:pos x="63" y="132"/>
                  </a:cxn>
                  <a:cxn ang="0">
                    <a:pos x="77" y="132"/>
                  </a:cxn>
                  <a:cxn ang="0">
                    <a:pos x="91" y="132"/>
                  </a:cxn>
                  <a:cxn ang="0">
                    <a:pos x="98" y="126"/>
                  </a:cxn>
                  <a:cxn ang="0">
                    <a:pos x="98" y="118"/>
                  </a:cxn>
                  <a:cxn ang="0">
                    <a:pos x="105" y="104"/>
                  </a:cxn>
                  <a:cxn ang="0">
                    <a:pos x="105" y="56"/>
                  </a:cxn>
                  <a:cxn ang="0">
                    <a:pos x="105" y="48"/>
                  </a:cxn>
                  <a:cxn ang="0">
                    <a:pos x="98" y="42"/>
                  </a:cxn>
                  <a:cxn ang="0">
                    <a:pos x="98" y="42"/>
                  </a:cxn>
                  <a:cxn ang="0">
                    <a:pos x="91" y="42"/>
                  </a:cxn>
                  <a:cxn ang="0">
                    <a:pos x="84" y="28"/>
                  </a:cxn>
                  <a:cxn ang="0">
                    <a:pos x="77" y="28"/>
                  </a:cxn>
                  <a:cxn ang="0">
                    <a:pos x="70" y="28"/>
                  </a:cxn>
                  <a:cxn ang="0">
                    <a:pos x="49" y="28"/>
                  </a:cxn>
                  <a:cxn ang="0">
                    <a:pos x="42" y="28"/>
                  </a:cxn>
                  <a:cxn ang="0">
                    <a:pos x="28" y="42"/>
                  </a:cxn>
                  <a:cxn ang="0">
                    <a:pos x="28" y="48"/>
                  </a:cxn>
                  <a:cxn ang="0">
                    <a:pos x="28" y="56"/>
                  </a:cxn>
                </a:cxnLst>
                <a:rect l="0" t="0" r="r" b="b"/>
                <a:pathLst>
                  <a:path w="133" h="160">
                    <a:moveTo>
                      <a:pt x="105" y="104"/>
                    </a:moveTo>
                    <a:lnTo>
                      <a:pt x="133" y="112"/>
                    </a:lnTo>
                    <a:lnTo>
                      <a:pt x="126" y="126"/>
                    </a:lnTo>
                    <a:lnTo>
                      <a:pt x="126" y="126"/>
                    </a:lnTo>
                    <a:lnTo>
                      <a:pt x="126" y="132"/>
                    </a:lnTo>
                    <a:lnTo>
                      <a:pt x="119" y="140"/>
                    </a:lnTo>
                    <a:lnTo>
                      <a:pt x="119" y="146"/>
                    </a:lnTo>
                    <a:lnTo>
                      <a:pt x="112" y="146"/>
                    </a:lnTo>
                    <a:lnTo>
                      <a:pt x="112" y="154"/>
                    </a:lnTo>
                    <a:lnTo>
                      <a:pt x="105" y="154"/>
                    </a:lnTo>
                    <a:lnTo>
                      <a:pt x="105" y="160"/>
                    </a:lnTo>
                    <a:lnTo>
                      <a:pt x="98" y="160"/>
                    </a:lnTo>
                    <a:lnTo>
                      <a:pt x="91" y="160"/>
                    </a:lnTo>
                    <a:lnTo>
                      <a:pt x="84" y="160"/>
                    </a:lnTo>
                    <a:lnTo>
                      <a:pt x="77" y="160"/>
                    </a:lnTo>
                    <a:lnTo>
                      <a:pt x="77" y="160"/>
                    </a:lnTo>
                    <a:lnTo>
                      <a:pt x="70" y="160"/>
                    </a:lnTo>
                    <a:lnTo>
                      <a:pt x="56" y="160"/>
                    </a:lnTo>
                    <a:lnTo>
                      <a:pt x="49" y="160"/>
                    </a:lnTo>
                    <a:lnTo>
                      <a:pt x="42" y="160"/>
                    </a:lnTo>
                    <a:lnTo>
                      <a:pt x="35" y="160"/>
                    </a:lnTo>
                    <a:lnTo>
                      <a:pt x="28" y="154"/>
                    </a:lnTo>
                    <a:lnTo>
                      <a:pt x="21" y="154"/>
                    </a:lnTo>
                    <a:lnTo>
                      <a:pt x="14" y="146"/>
                    </a:lnTo>
                    <a:lnTo>
                      <a:pt x="14" y="140"/>
                    </a:lnTo>
                    <a:lnTo>
                      <a:pt x="8" y="132"/>
                    </a:lnTo>
                    <a:lnTo>
                      <a:pt x="8" y="126"/>
                    </a:lnTo>
                    <a:lnTo>
                      <a:pt x="0" y="118"/>
                    </a:lnTo>
                    <a:lnTo>
                      <a:pt x="0" y="112"/>
                    </a:lnTo>
                    <a:lnTo>
                      <a:pt x="0" y="104"/>
                    </a:lnTo>
                    <a:lnTo>
                      <a:pt x="0" y="98"/>
                    </a:lnTo>
                    <a:lnTo>
                      <a:pt x="0" y="90"/>
                    </a:lnTo>
                    <a:lnTo>
                      <a:pt x="0" y="84"/>
                    </a:lnTo>
                    <a:lnTo>
                      <a:pt x="0" y="70"/>
                    </a:lnTo>
                    <a:lnTo>
                      <a:pt x="0" y="56"/>
                    </a:lnTo>
                    <a:lnTo>
                      <a:pt x="0" y="48"/>
                    </a:lnTo>
                    <a:lnTo>
                      <a:pt x="8" y="42"/>
                    </a:lnTo>
                    <a:lnTo>
                      <a:pt x="8" y="35"/>
                    </a:lnTo>
                    <a:lnTo>
                      <a:pt x="14" y="21"/>
                    </a:lnTo>
                    <a:lnTo>
                      <a:pt x="14" y="21"/>
                    </a:lnTo>
                    <a:lnTo>
                      <a:pt x="21" y="14"/>
                    </a:lnTo>
                    <a:lnTo>
                      <a:pt x="28" y="7"/>
                    </a:lnTo>
                    <a:lnTo>
                      <a:pt x="35" y="0"/>
                    </a:lnTo>
                    <a:lnTo>
                      <a:pt x="42" y="0"/>
                    </a:lnTo>
                    <a:lnTo>
                      <a:pt x="49" y="0"/>
                    </a:lnTo>
                    <a:lnTo>
                      <a:pt x="56" y="0"/>
                    </a:lnTo>
                    <a:lnTo>
                      <a:pt x="63" y="0"/>
                    </a:lnTo>
                    <a:lnTo>
                      <a:pt x="70" y="0"/>
                    </a:lnTo>
                    <a:lnTo>
                      <a:pt x="77" y="0"/>
                    </a:lnTo>
                    <a:lnTo>
                      <a:pt x="84" y="0"/>
                    </a:lnTo>
                    <a:lnTo>
                      <a:pt x="91" y="7"/>
                    </a:lnTo>
                    <a:lnTo>
                      <a:pt x="98" y="7"/>
                    </a:lnTo>
                    <a:lnTo>
                      <a:pt x="105" y="14"/>
                    </a:lnTo>
                    <a:lnTo>
                      <a:pt x="112" y="21"/>
                    </a:lnTo>
                    <a:lnTo>
                      <a:pt x="119" y="21"/>
                    </a:lnTo>
                    <a:lnTo>
                      <a:pt x="126" y="28"/>
                    </a:lnTo>
                    <a:lnTo>
                      <a:pt x="126" y="35"/>
                    </a:lnTo>
                    <a:lnTo>
                      <a:pt x="133" y="48"/>
                    </a:lnTo>
                    <a:lnTo>
                      <a:pt x="133" y="56"/>
                    </a:lnTo>
                    <a:lnTo>
                      <a:pt x="133" y="62"/>
                    </a:lnTo>
                    <a:lnTo>
                      <a:pt x="133" y="70"/>
                    </a:lnTo>
                    <a:lnTo>
                      <a:pt x="133" y="76"/>
                    </a:lnTo>
                    <a:lnTo>
                      <a:pt x="133" y="84"/>
                    </a:lnTo>
                    <a:lnTo>
                      <a:pt x="133" y="84"/>
                    </a:lnTo>
                    <a:lnTo>
                      <a:pt x="133" y="84"/>
                    </a:lnTo>
                    <a:lnTo>
                      <a:pt x="133" y="84"/>
                    </a:lnTo>
                    <a:lnTo>
                      <a:pt x="133" y="84"/>
                    </a:lnTo>
                    <a:lnTo>
                      <a:pt x="133" y="84"/>
                    </a:lnTo>
                    <a:lnTo>
                      <a:pt x="133" y="84"/>
                    </a:lnTo>
                    <a:lnTo>
                      <a:pt x="133" y="84"/>
                    </a:lnTo>
                    <a:lnTo>
                      <a:pt x="133" y="84"/>
                    </a:lnTo>
                    <a:lnTo>
                      <a:pt x="133" y="84"/>
                    </a:lnTo>
                    <a:lnTo>
                      <a:pt x="133" y="84"/>
                    </a:lnTo>
                    <a:lnTo>
                      <a:pt x="28" y="84"/>
                    </a:lnTo>
                    <a:lnTo>
                      <a:pt x="28" y="98"/>
                    </a:lnTo>
                    <a:lnTo>
                      <a:pt x="28" y="98"/>
                    </a:lnTo>
                    <a:lnTo>
                      <a:pt x="28" y="104"/>
                    </a:lnTo>
                    <a:lnTo>
                      <a:pt x="28" y="112"/>
                    </a:lnTo>
                    <a:lnTo>
                      <a:pt x="28" y="118"/>
                    </a:lnTo>
                    <a:lnTo>
                      <a:pt x="28" y="118"/>
                    </a:lnTo>
                    <a:lnTo>
                      <a:pt x="35" y="126"/>
                    </a:lnTo>
                    <a:lnTo>
                      <a:pt x="35" y="126"/>
                    </a:lnTo>
                    <a:lnTo>
                      <a:pt x="42" y="132"/>
                    </a:lnTo>
                    <a:lnTo>
                      <a:pt x="42" y="132"/>
                    </a:lnTo>
                    <a:lnTo>
                      <a:pt x="49" y="132"/>
                    </a:lnTo>
                    <a:lnTo>
                      <a:pt x="49" y="132"/>
                    </a:lnTo>
                    <a:lnTo>
                      <a:pt x="56" y="132"/>
                    </a:lnTo>
                    <a:lnTo>
                      <a:pt x="63" y="132"/>
                    </a:lnTo>
                    <a:lnTo>
                      <a:pt x="63" y="132"/>
                    </a:lnTo>
                    <a:lnTo>
                      <a:pt x="63" y="132"/>
                    </a:lnTo>
                    <a:lnTo>
                      <a:pt x="70" y="132"/>
                    </a:lnTo>
                    <a:lnTo>
                      <a:pt x="77" y="132"/>
                    </a:lnTo>
                    <a:lnTo>
                      <a:pt x="77" y="132"/>
                    </a:lnTo>
                    <a:lnTo>
                      <a:pt x="84" y="132"/>
                    </a:lnTo>
                    <a:lnTo>
                      <a:pt x="84" y="132"/>
                    </a:lnTo>
                    <a:lnTo>
                      <a:pt x="91" y="132"/>
                    </a:lnTo>
                    <a:lnTo>
                      <a:pt x="91" y="132"/>
                    </a:lnTo>
                    <a:lnTo>
                      <a:pt x="98" y="132"/>
                    </a:lnTo>
                    <a:lnTo>
                      <a:pt x="98" y="126"/>
                    </a:lnTo>
                    <a:lnTo>
                      <a:pt x="98" y="126"/>
                    </a:lnTo>
                    <a:lnTo>
                      <a:pt x="98" y="126"/>
                    </a:lnTo>
                    <a:lnTo>
                      <a:pt x="98" y="118"/>
                    </a:lnTo>
                    <a:lnTo>
                      <a:pt x="98" y="112"/>
                    </a:lnTo>
                    <a:lnTo>
                      <a:pt x="98" y="112"/>
                    </a:lnTo>
                    <a:lnTo>
                      <a:pt x="105" y="104"/>
                    </a:lnTo>
                    <a:close/>
                    <a:moveTo>
                      <a:pt x="28" y="56"/>
                    </a:moveTo>
                    <a:lnTo>
                      <a:pt x="112" y="56"/>
                    </a:lnTo>
                    <a:lnTo>
                      <a:pt x="105" y="56"/>
                    </a:lnTo>
                    <a:lnTo>
                      <a:pt x="105" y="56"/>
                    </a:lnTo>
                    <a:lnTo>
                      <a:pt x="105" y="48"/>
                    </a:lnTo>
                    <a:lnTo>
                      <a:pt x="105" y="48"/>
                    </a:lnTo>
                    <a:lnTo>
                      <a:pt x="105" y="48"/>
                    </a:lnTo>
                    <a:lnTo>
                      <a:pt x="98" y="48"/>
                    </a:lnTo>
                    <a:lnTo>
                      <a:pt x="98" y="42"/>
                    </a:lnTo>
                    <a:lnTo>
                      <a:pt x="98" y="42"/>
                    </a:lnTo>
                    <a:lnTo>
                      <a:pt x="98" y="42"/>
                    </a:lnTo>
                    <a:lnTo>
                      <a:pt x="98" y="42"/>
                    </a:lnTo>
                    <a:lnTo>
                      <a:pt x="98" y="42"/>
                    </a:lnTo>
                    <a:lnTo>
                      <a:pt x="91" y="42"/>
                    </a:lnTo>
                    <a:lnTo>
                      <a:pt x="91" y="42"/>
                    </a:lnTo>
                    <a:lnTo>
                      <a:pt x="84" y="35"/>
                    </a:lnTo>
                    <a:lnTo>
                      <a:pt x="84" y="35"/>
                    </a:lnTo>
                    <a:lnTo>
                      <a:pt x="84" y="28"/>
                    </a:lnTo>
                    <a:lnTo>
                      <a:pt x="77" y="28"/>
                    </a:lnTo>
                    <a:lnTo>
                      <a:pt x="77" y="28"/>
                    </a:lnTo>
                    <a:lnTo>
                      <a:pt x="77" y="28"/>
                    </a:lnTo>
                    <a:lnTo>
                      <a:pt x="70" y="28"/>
                    </a:lnTo>
                    <a:lnTo>
                      <a:pt x="70" y="28"/>
                    </a:lnTo>
                    <a:lnTo>
                      <a:pt x="70" y="28"/>
                    </a:lnTo>
                    <a:lnTo>
                      <a:pt x="63" y="28"/>
                    </a:lnTo>
                    <a:lnTo>
                      <a:pt x="56" y="28"/>
                    </a:lnTo>
                    <a:lnTo>
                      <a:pt x="49" y="28"/>
                    </a:lnTo>
                    <a:lnTo>
                      <a:pt x="49" y="28"/>
                    </a:lnTo>
                    <a:lnTo>
                      <a:pt x="42" y="28"/>
                    </a:lnTo>
                    <a:lnTo>
                      <a:pt x="42" y="28"/>
                    </a:lnTo>
                    <a:lnTo>
                      <a:pt x="35" y="35"/>
                    </a:lnTo>
                    <a:lnTo>
                      <a:pt x="35" y="35"/>
                    </a:lnTo>
                    <a:lnTo>
                      <a:pt x="28" y="42"/>
                    </a:lnTo>
                    <a:lnTo>
                      <a:pt x="28" y="42"/>
                    </a:lnTo>
                    <a:lnTo>
                      <a:pt x="28" y="48"/>
                    </a:lnTo>
                    <a:lnTo>
                      <a:pt x="28" y="48"/>
                    </a:lnTo>
                    <a:lnTo>
                      <a:pt x="28" y="48"/>
                    </a:lnTo>
                    <a:lnTo>
                      <a:pt x="28" y="56"/>
                    </a:lnTo>
                    <a:lnTo>
                      <a:pt x="28" y="5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" name="Freeform 401"/>
              <p:cNvSpPr>
                <a:spLocks/>
              </p:cNvSpPr>
              <p:nvPr/>
            </p:nvSpPr>
            <p:spPr bwMode="auto">
              <a:xfrm>
                <a:off x="6441" y="1119"/>
                <a:ext cx="70" cy="80"/>
              </a:xfrm>
              <a:custGeom>
                <a:avLst/>
                <a:gdLst/>
                <a:ahLst/>
                <a:cxnLst>
                  <a:cxn ang="0">
                    <a:pos x="0" y="160"/>
                  </a:cxn>
                  <a:cxn ang="0">
                    <a:pos x="0" y="140"/>
                  </a:cxn>
                  <a:cxn ang="0">
                    <a:pos x="91" y="28"/>
                  </a:cxn>
                  <a:cxn ang="0">
                    <a:pos x="85" y="35"/>
                  </a:cxn>
                  <a:cxn ang="0">
                    <a:pos x="85" y="28"/>
                  </a:cxn>
                  <a:cxn ang="0">
                    <a:pos x="77" y="28"/>
                  </a:cxn>
                  <a:cxn ang="0">
                    <a:pos x="77" y="35"/>
                  </a:cxn>
                  <a:cxn ang="0">
                    <a:pos x="77" y="35"/>
                  </a:cxn>
                  <a:cxn ang="0">
                    <a:pos x="71" y="28"/>
                  </a:cxn>
                  <a:cxn ang="0">
                    <a:pos x="71" y="28"/>
                  </a:cxn>
                  <a:cxn ang="0">
                    <a:pos x="71" y="28"/>
                  </a:cxn>
                  <a:cxn ang="0">
                    <a:pos x="63" y="28"/>
                  </a:cxn>
                  <a:cxn ang="0">
                    <a:pos x="63" y="28"/>
                  </a:cxn>
                  <a:cxn ang="0">
                    <a:pos x="63" y="28"/>
                  </a:cxn>
                  <a:cxn ang="0">
                    <a:pos x="8" y="28"/>
                  </a:cxn>
                  <a:cxn ang="0">
                    <a:pos x="8" y="0"/>
                  </a:cxn>
                  <a:cxn ang="0">
                    <a:pos x="133" y="0"/>
                  </a:cxn>
                  <a:cxn ang="0">
                    <a:pos x="133" y="28"/>
                  </a:cxn>
                  <a:cxn ang="0">
                    <a:pos x="42" y="126"/>
                  </a:cxn>
                  <a:cxn ang="0">
                    <a:pos x="36" y="132"/>
                  </a:cxn>
                  <a:cxn ang="0">
                    <a:pos x="36" y="132"/>
                  </a:cxn>
                  <a:cxn ang="0">
                    <a:pos x="36" y="132"/>
                  </a:cxn>
                  <a:cxn ang="0">
                    <a:pos x="42" y="140"/>
                  </a:cxn>
                  <a:cxn ang="0">
                    <a:pos x="42" y="132"/>
                  </a:cxn>
                  <a:cxn ang="0">
                    <a:pos x="42" y="140"/>
                  </a:cxn>
                  <a:cxn ang="0">
                    <a:pos x="49" y="132"/>
                  </a:cxn>
                  <a:cxn ang="0">
                    <a:pos x="49" y="132"/>
                  </a:cxn>
                  <a:cxn ang="0">
                    <a:pos x="49" y="132"/>
                  </a:cxn>
                  <a:cxn ang="0">
                    <a:pos x="56" y="132"/>
                  </a:cxn>
                  <a:cxn ang="0">
                    <a:pos x="56" y="132"/>
                  </a:cxn>
                  <a:cxn ang="0">
                    <a:pos x="56" y="132"/>
                  </a:cxn>
                  <a:cxn ang="0">
                    <a:pos x="141" y="132"/>
                  </a:cxn>
                  <a:cxn ang="0">
                    <a:pos x="141" y="160"/>
                  </a:cxn>
                  <a:cxn ang="0">
                    <a:pos x="0" y="160"/>
                  </a:cxn>
                </a:cxnLst>
                <a:rect l="0" t="0" r="r" b="b"/>
                <a:pathLst>
                  <a:path w="141" h="160">
                    <a:moveTo>
                      <a:pt x="0" y="160"/>
                    </a:moveTo>
                    <a:lnTo>
                      <a:pt x="0" y="140"/>
                    </a:lnTo>
                    <a:lnTo>
                      <a:pt x="91" y="28"/>
                    </a:lnTo>
                    <a:lnTo>
                      <a:pt x="85" y="35"/>
                    </a:lnTo>
                    <a:lnTo>
                      <a:pt x="85" y="28"/>
                    </a:lnTo>
                    <a:lnTo>
                      <a:pt x="77" y="28"/>
                    </a:lnTo>
                    <a:lnTo>
                      <a:pt x="77" y="35"/>
                    </a:lnTo>
                    <a:lnTo>
                      <a:pt x="77" y="35"/>
                    </a:lnTo>
                    <a:lnTo>
                      <a:pt x="71" y="28"/>
                    </a:lnTo>
                    <a:lnTo>
                      <a:pt x="71" y="28"/>
                    </a:lnTo>
                    <a:lnTo>
                      <a:pt x="71" y="28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8" y="28"/>
                    </a:lnTo>
                    <a:lnTo>
                      <a:pt x="8" y="0"/>
                    </a:lnTo>
                    <a:lnTo>
                      <a:pt x="133" y="0"/>
                    </a:lnTo>
                    <a:lnTo>
                      <a:pt x="133" y="28"/>
                    </a:lnTo>
                    <a:lnTo>
                      <a:pt x="42" y="126"/>
                    </a:lnTo>
                    <a:lnTo>
                      <a:pt x="36" y="132"/>
                    </a:lnTo>
                    <a:lnTo>
                      <a:pt x="36" y="132"/>
                    </a:lnTo>
                    <a:lnTo>
                      <a:pt x="36" y="132"/>
                    </a:lnTo>
                    <a:lnTo>
                      <a:pt x="42" y="140"/>
                    </a:lnTo>
                    <a:lnTo>
                      <a:pt x="42" y="132"/>
                    </a:lnTo>
                    <a:lnTo>
                      <a:pt x="42" y="140"/>
                    </a:lnTo>
                    <a:lnTo>
                      <a:pt x="49" y="132"/>
                    </a:lnTo>
                    <a:lnTo>
                      <a:pt x="49" y="132"/>
                    </a:lnTo>
                    <a:lnTo>
                      <a:pt x="49" y="132"/>
                    </a:lnTo>
                    <a:lnTo>
                      <a:pt x="56" y="132"/>
                    </a:lnTo>
                    <a:lnTo>
                      <a:pt x="56" y="132"/>
                    </a:lnTo>
                    <a:lnTo>
                      <a:pt x="56" y="132"/>
                    </a:lnTo>
                    <a:lnTo>
                      <a:pt x="141" y="132"/>
                    </a:lnTo>
                    <a:lnTo>
                      <a:pt x="141" y="160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" name="Freeform 402"/>
              <p:cNvSpPr>
                <a:spLocks/>
              </p:cNvSpPr>
              <p:nvPr/>
            </p:nvSpPr>
            <p:spPr bwMode="auto">
              <a:xfrm>
                <a:off x="6567" y="1087"/>
                <a:ext cx="66" cy="112"/>
              </a:xfrm>
              <a:custGeom>
                <a:avLst/>
                <a:gdLst/>
                <a:ahLst/>
                <a:cxnLst>
                  <a:cxn ang="0">
                    <a:pos x="0" y="223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8" y="125"/>
                  </a:cxn>
                  <a:cxn ang="0">
                    <a:pos x="84" y="63"/>
                  </a:cxn>
                  <a:cxn ang="0">
                    <a:pos x="126" y="63"/>
                  </a:cxn>
                  <a:cxn ang="0">
                    <a:pos x="63" y="125"/>
                  </a:cxn>
                  <a:cxn ang="0">
                    <a:pos x="132" y="223"/>
                  </a:cxn>
                  <a:cxn ang="0">
                    <a:pos x="98" y="223"/>
                  </a:cxn>
                  <a:cxn ang="0">
                    <a:pos x="42" y="147"/>
                  </a:cxn>
                  <a:cxn ang="0">
                    <a:pos x="28" y="161"/>
                  </a:cxn>
                  <a:cxn ang="0">
                    <a:pos x="28" y="223"/>
                  </a:cxn>
                  <a:cxn ang="0">
                    <a:pos x="0" y="223"/>
                  </a:cxn>
                </a:cxnLst>
                <a:rect l="0" t="0" r="r" b="b"/>
                <a:pathLst>
                  <a:path w="132" h="223">
                    <a:moveTo>
                      <a:pt x="0" y="223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28" y="125"/>
                    </a:lnTo>
                    <a:lnTo>
                      <a:pt x="84" y="63"/>
                    </a:lnTo>
                    <a:lnTo>
                      <a:pt x="126" y="63"/>
                    </a:lnTo>
                    <a:lnTo>
                      <a:pt x="63" y="125"/>
                    </a:lnTo>
                    <a:lnTo>
                      <a:pt x="132" y="223"/>
                    </a:lnTo>
                    <a:lnTo>
                      <a:pt x="98" y="223"/>
                    </a:lnTo>
                    <a:lnTo>
                      <a:pt x="42" y="147"/>
                    </a:lnTo>
                    <a:lnTo>
                      <a:pt x="28" y="161"/>
                    </a:lnTo>
                    <a:lnTo>
                      <a:pt x="28" y="223"/>
                    </a:lnTo>
                    <a:lnTo>
                      <a:pt x="0" y="2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" name="Freeform 403"/>
              <p:cNvSpPr>
                <a:spLocks noEditPoints="1"/>
              </p:cNvSpPr>
              <p:nvPr/>
            </p:nvSpPr>
            <p:spPr bwMode="auto">
              <a:xfrm>
                <a:off x="6644" y="1119"/>
                <a:ext cx="66" cy="80"/>
              </a:xfrm>
              <a:custGeom>
                <a:avLst/>
                <a:gdLst/>
                <a:ahLst/>
                <a:cxnLst>
                  <a:cxn ang="0">
                    <a:pos x="83" y="154"/>
                  </a:cxn>
                  <a:cxn ang="0">
                    <a:pos x="69" y="160"/>
                  </a:cxn>
                  <a:cxn ang="0">
                    <a:pos x="48" y="160"/>
                  </a:cxn>
                  <a:cxn ang="0">
                    <a:pos x="20" y="160"/>
                  </a:cxn>
                  <a:cxn ang="0">
                    <a:pos x="0" y="146"/>
                  </a:cxn>
                  <a:cxn ang="0">
                    <a:pos x="0" y="126"/>
                  </a:cxn>
                  <a:cxn ang="0">
                    <a:pos x="0" y="112"/>
                  </a:cxn>
                  <a:cxn ang="0">
                    <a:pos x="6" y="98"/>
                  </a:cxn>
                  <a:cxn ang="0">
                    <a:pos x="14" y="84"/>
                  </a:cxn>
                  <a:cxn ang="0">
                    <a:pos x="28" y="76"/>
                  </a:cxn>
                  <a:cxn ang="0">
                    <a:pos x="34" y="76"/>
                  </a:cxn>
                  <a:cxn ang="0">
                    <a:pos x="48" y="76"/>
                  </a:cxn>
                  <a:cxn ang="0">
                    <a:pos x="69" y="70"/>
                  </a:cxn>
                  <a:cxn ang="0">
                    <a:pos x="90" y="62"/>
                  </a:cxn>
                  <a:cxn ang="0">
                    <a:pos x="90" y="62"/>
                  </a:cxn>
                  <a:cxn ang="0">
                    <a:pos x="97" y="62"/>
                  </a:cxn>
                  <a:cxn ang="0">
                    <a:pos x="97" y="56"/>
                  </a:cxn>
                  <a:cxn ang="0">
                    <a:pos x="97" y="42"/>
                  </a:cxn>
                  <a:cxn ang="0">
                    <a:pos x="90" y="42"/>
                  </a:cxn>
                  <a:cxn ang="0">
                    <a:pos x="76" y="28"/>
                  </a:cxn>
                  <a:cxn ang="0">
                    <a:pos x="69" y="28"/>
                  </a:cxn>
                  <a:cxn ang="0">
                    <a:pos x="42" y="28"/>
                  </a:cxn>
                  <a:cxn ang="0">
                    <a:pos x="34" y="35"/>
                  </a:cxn>
                  <a:cxn ang="0">
                    <a:pos x="34" y="48"/>
                  </a:cxn>
                  <a:cxn ang="0">
                    <a:pos x="6" y="28"/>
                  </a:cxn>
                  <a:cxn ang="0">
                    <a:pos x="20" y="14"/>
                  </a:cxn>
                  <a:cxn ang="0">
                    <a:pos x="34" y="0"/>
                  </a:cxn>
                  <a:cxn ang="0">
                    <a:pos x="62" y="0"/>
                  </a:cxn>
                  <a:cxn ang="0">
                    <a:pos x="90" y="0"/>
                  </a:cxn>
                  <a:cxn ang="0">
                    <a:pos x="111" y="14"/>
                  </a:cxn>
                  <a:cxn ang="0">
                    <a:pos x="118" y="21"/>
                  </a:cxn>
                  <a:cxn ang="0">
                    <a:pos x="118" y="42"/>
                  </a:cxn>
                  <a:cxn ang="0">
                    <a:pos x="125" y="48"/>
                  </a:cxn>
                  <a:cxn ang="0">
                    <a:pos x="125" y="56"/>
                  </a:cxn>
                  <a:cxn ang="0">
                    <a:pos x="132" y="126"/>
                  </a:cxn>
                  <a:cxn ang="0">
                    <a:pos x="132" y="146"/>
                  </a:cxn>
                  <a:cxn ang="0">
                    <a:pos x="132" y="160"/>
                  </a:cxn>
                  <a:cxn ang="0">
                    <a:pos x="104" y="160"/>
                  </a:cxn>
                  <a:cxn ang="0">
                    <a:pos x="104" y="154"/>
                  </a:cxn>
                  <a:cxn ang="0">
                    <a:pos x="104" y="84"/>
                  </a:cxn>
                  <a:cxn ang="0">
                    <a:pos x="83" y="90"/>
                  </a:cxn>
                  <a:cxn ang="0">
                    <a:pos x="62" y="98"/>
                  </a:cxn>
                  <a:cxn ang="0">
                    <a:pos x="42" y="104"/>
                  </a:cxn>
                  <a:cxn ang="0">
                    <a:pos x="34" y="104"/>
                  </a:cxn>
                  <a:cxn ang="0">
                    <a:pos x="28" y="112"/>
                  </a:cxn>
                  <a:cxn ang="0">
                    <a:pos x="28" y="118"/>
                  </a:cxn>
                  <a:cxn ang="0">
                    <a:pos x="28" y="132"/>
                  </a:cxn>
                  <a:cxn ang="0">
                    <a:pos x="34" y="132"/>
                  </a:cxn>
                  <a:cxn ang="0">
                    <a:pos x="48" y="132"/>
                  </a:cxn>
                  <a:cxn ang="0">
                    <a:pos x="69" y="132"/>
                  </a:cxn>
                  <a:cxn ang="0">
                    <a:pos x="83" y="132"/>
                  </a:cxn>
                  <a:cxn ang="0">
                    <a:pos x="90" y="118"/>
                  </a:cxn>
                  <a:cxn ang="0">
                    <a:pos x="90" y="112"/>
                  </a:cxn>
                  <a:cxn ang="0">
                    <a:pos x="90" y="104"/>
                  </a:cxn>
                </a:cxnLst>
                <a:rect l="0" t="0" r="r" b="b"/>
                <a:pathLst>
                  <a:path w="132" h="160">
                    <a:moveTo>
                      <a:pt x="104" y="140"/>
                    </a:moveTo>
                    <a:lnTo>
                      <a:pt x="97" y="146"/>
                    </a:lnTo>
                    <a:lnTo>
                      <a:pt x="90" y="146"/>
                    </a:lnTo>
                    <a:lnTo>
                      <a:pt x="90" y="154"/>
                    </a:lnTo>
                    <a:lnTo>
                      <a:pt x="83" y="154"/>
                    </a:lnTo>
                    <a:lnTo>
                      <a:pt x="83" y="154"/>
                    </a:lnTo>
                    <a:lnTo>
                      <a:pt x="76" y="160"/>
                    </a:lnTo>
                    <a:lnTo>
                      <a:pt x="76" y="160"/>
                    </a:lnTo>
                    <a:lnTo>
                      <a:pt x="69" y="160"/>
                    </a:lnTo>
                    <a:lnTo>
                      <a:pt x="69" y="160"/>
                    </a:lnTo>
                    <a:lnTo>
                      <a:pt x="62" y="160"/>
                    </a:lnTo>
                    <a:lnTo>
                      <a:pt x="62" y="160"/>
                    </a:lnTo>
                    <a:lnTo>
                      <a:pt x="56" y="160"/>
                    </a:lnTo>
                    <a:lnTo>
                      <a:pt x="56" y="160"/>
                    </a:lnTo>
                    <a:lnTo>
                      <a:pt x="48" y="160"/>
                    </a:lnTo>
                    <a:lnTo>
                      <a:pt x="48" y="160"/>
                    </a:lnTo>
                    <a:lnTo>
                      <a:pt x="34" y="160"/>
                    </a:lnTo>
                    <a:lnTo>
                      <a:pt x="34" y="160"/>
                    </a:lnTo>
                    <a:lnTo>
                      <a:pt x="28" y="160"/>
                    </a:lnTo>
                    <a:lnTo>
                      <a:pt x="20" y="160"/>
                    </a:lnTo>
                    <a:lnTo>
                      <a:pt x="14" y="160"/>
                    </a:lnTo>
                    <a:lnTo>
                      <a:pt x="14" y="160"/>
                    </a:lnTo>
                    <a:lnTo>
                      <a:pt x="6" y="154"/>
                    </a:lnTo>
                    <a:lnTo>
                      <a:pt x="6" y="154"/>
                    </a:lnTo>
                    <a:lnTo>
                      <a:pt x="0" y="146"/>
                    </a:lnTo>
                    <a:lnTo>
                      <a:pt x="0" y="146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0" y="132"/>
                    </a:lnTo>
                    <a:lnTo>
                      <a:pt x="0" y="126"/>
                    </a:lnTo>
                    <a:lnTo>
                      <a:pt x="0" y="126"/>
                    </a:lnTo>
                    <a:lnTo>
                      <a:pt x="0" y="126"/>
                    </a:lnTo>
                    <a:lnTo>
                      <a:pt x="0" y="118"/>
                    </a:lnTo>
                    <a:lnTo>
                      <a:pt x="0" y="112"/>
                    </a:lnTo>
                    <a:lnTo>
                      <a:pt x="0" y="112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6" y="98"/>
                    </a:lnTo>
                    <a:lnTo>
                      <a:pt x="6" y="90"/>
                    </a:lnTo>
                    <a:lnTo>
                      <a:pt x="6" y="90"/>
                    </a:lnTo>
                    <a:lnTo>
                      <a:pt x="6" y="90"/>
                    </a:lnTo>
                    <a:lnTo>
                      <a:pt x="14" y="84"/>
                    </a:lnTo>
                    <a:lnTo>
                      <a:pt x="14" y="84"/>
                    </a:lnTo>
                    <a:lnTo>
                      <a:pt x="14" y="84"/>
                    </a:lnTo>
                    <a:lnTo>
                      <a:pt x="20" y="76"/>
                    </a:lnTo>
                    <a:lnTo>
                      <a:pt x="20" y="76"/>
                    </a:lnTo>
                    <a:lnTo>
                      <a:pt x="28" y="76"/>
                    </a:lnTo>
                    <a:lnTo>
                      <a:pt x="28" y="76"/>
                    </a:lnTo>
                    <a:lnTo>
                      <a:pt x="28" y="76"/>
                    </a:lnTo>
                    <a:lnTo>
                      <a:pt x="28" y="76"/>
                    </a:lnTo>
                    <a:lnTo>
                      <a:pt x="34" y="76"/>
                    </a:lnTo>
                    <a:lnTo>
                      <a:pt x="34" y="76"/>
                    </a:lnTo>
                    <a:lnTo>
                      <a:pt x="34" y="76"/>
                    </a:lnTo>
                    <a:lnTo>
                      <a:pt x="42" y="76"/>
                    </a:lnTo>
                    <a:lnTo>
                      <a:pt x="42" y="76"/>
                    </a:lnTo>
                    <a:lnTo>
                      <a:pt x="42" y="76"/>
                    </a:lnTo>
                    <a:lnTo>
                      <a:pt x="48" y="76"/>
                    </a:lnTo>
                    <a:lnTo>
                      <a:pt x="48" y="76"/>
                    </a:lnTo>
                    <a:lnTo>
                      <a:pt x="48" y="76"/>
                    </a:lnTo>
                    <a:lnTo>
                      <a:pt x="48" y="76"/>
                    </a:lnTo>
                    <a:lnTo>
                      <a:pt x="56" y="76"/>
                    </a:lnTo>
                    <a:lnTo>
                      <a:pt x="62" y="70"/>
                    </a:lnTo>
                    <a:lnTo>
                      <a:pt x="69" y="70"/>
                    </a:lnTo>
                    <a:lnTo>
                      <a:pt x="69" y="70"/>
                    </a:lnTo>
                    <a:lnTo>
                      <a:pt x="76" y="70"/>
                    </a:lnTo>
                    <a:lnTo>
                      <a:pt x="83" y="62"/>
                    </a:lnTo>
                    <a:lnTo>
                      <a:pt x="83" y="62"/>
                    </a:lnTo>
                    <a:lnTo>
                      <a:pt x="90" y="62"/>
                    </a:lnTo>
                    <a:lnTo>
                      <a:pt x="90" y="62"/>
                    </a:lnTo>
                    <a:lnTo>
                      <a:pt x="90" y="62"/>
                    </a:lnTo>
                    <a:lnTo>
                      <a:pt x="90" y="62"/>
                    </a:lnTo>
                    <a:lnTo>
                      <a:pt x="90" y="62"/>
                    </a:lnTo>
                    <a:lnTo>
                      <a:pt x="90" y="62"/>
                    </a:lnTo>
                    <a:lnTo>
                      <a:pt x="97" y="62"/>
                    </a:lnTo>
                    <a:lnTo>
                      <a:pt x="97" y="62"/>
                    </a:lnTo>
                    <a:lnTo>
                      <a:pt x="97" y="62"/>
                    </a:lnTo>
                    <a:lnTo>
                      <a:pt x="97" y="62"/>
                    </a:lnTo>
                    <a:lnTo>
                      <a:pt x="97" y="62"/>
                    </a:lnTo>
                    <a:lnTo>
                      <a:pt x="97" y="62"/>
                    </a:lnTo>
                    <a:lnTo>
                      <a:pt x="97" y="62"/>
                    </a:lnTo>
                    <a:lnTo>
                      <a:pt x="97" y="62"/>
                    </a:lnTo>
                    <a:lnTo>
                      <a:pt x="97" y="62"/>
                    </a:lnTo>
                    <a:lnTo>
                      <a:pt x="97" y="56"/>
                    </a:lnTo>
                    <a:lnTo>
                      <a:pt x="97" y="56"/>
                    </a:lnTo>
                    <a:lnTo>
                      <a:pt x="97" y="56"/>
                    </a:lnTo>
                    <a:lnTo>
                      <a:pt x="97" y="48"/>
                    </a:lnTo>
                    <a:lnTo>
                      <a:pt x="97" y="48"/>
                    </a:lnTo>
                    <a:lnTo>
                      <a:pt x="97" y="42"/>
                    </a:lnTo>
                    <a:lnTo>
                      <a:pt x="97" y="42"/>
                    </a:lnTo>
                    <a:lnTo>
                      <a:pt x="97" y="42"/>
                    </a:lnTo>
                    <a:lnTo>
                      <a:pt x="97" y="42"/>
                    </a:lnTo>
                    <a:lnTo>
                      <a:pt x="97" y="42"/>
                    </a:lnTo>
                    <a:lnTo>
                      <a:pt x="90" y="42"/>
                    </a:lnTo>
                    <a:lnTo>
                      <a:pt x="90" y="42"/>
                    </a:lnTo>
                    <a:lnTo>
                      <a:pt x="83" y="35"/>
                    </a:lnTo>
                    <a:lnTo>
                      <a:pt x="83" y="35"/>
                    </a:lnTo>
                    <a:lnTo>
                      <a:pt x="83" y="28"/>
                    </a:lnTo>
                    <a:lnTo>
                      <a:pt x="76" y="28"/>
                    </a:lnTo>
                    <a:lnTo>
                      <a:pt x="76" y="28"/>
                    </a:lnTo>
                    <a:lnTo>
                      <a:pt x="76" y="28"/>
                    </a:lnTo>
                    <a:lnTo>
                      <a:pt x="69" y="28"/>
                    </a:lnTo>
                    <a:lnTo>
                      <a:pt x="69" y="28"/>
                    </a:lnTo>
                    <a:lnTo>
                      <a:pt x="69" y="28"/>
                    </a:lnTo>
                    <a:lnTo>
                      <a:pt x="62" y="28"/>
                    </a:lnTo>
                    <a:lnTo>
                      <a:pt x="56" y="28"/>
                    </a:lnTo>
                    <a:lnTo>
                      <a:pt x="48" y="28"/>
                    </a:lnTo>
                    <a:lnTo>
                      <a:pt x="48" y="28"/>
                    </a:lnTo>
                    <a:lnTo>
                      <a:pt x="42" y="28"/>
                    </a:lnTo>
                    <a:lnTo>
                      <a:pt x="42" y="28"/>
                    </a:lnTo>
                    <a:lnTo>
                      <a:pt x="42" y="28"/>
                    </a:lnTo>
                    <a:lnTo>
                      <a:pt x="34" y="35"/>
                    </a:lnTo>
                    <a:lnTo>
                      <a:pt x="34" y="35"/>
                    </a:lnTo>
                    <a:lnTo>
                      <a:pt x="34" y="35"/>
                    </a:lnTo>
                    <a:lnTo>
                      <a:pt x="34" y="42"/>
                    </a:lnTo>
                    <a:lnTo>
                      <a:pt x="34" y="42"/>
                    </a:lnTo>
                    <a:lnTo>
                      <a:pt x="34" y="48"/>
                    </a:lnTo>
                    <a:lnTo>
                      <a:pt x="34" y="48"/>
                    </a:lnTo>
                    <a:lnTo>
                      <a:pt x="34" y="48"/>
                    </a:lnTo>
                    <a:lnTo>
                      <a:pt x="6" y="42"/>
                    </a:lnTo>
                    <a:lnTo>
                      <a:pt x="6" y="42"/>
                    </a:lnTo>
                    <a:lnTo>
                      <a:pt x="6" y="35"/>
                    </a:lnTo>
                    <a:lnTo>
                      <a:pt x="6" y="35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1"/>
                    </a:lnTo>
                    <a:lnTo>
                      <a:pt x="14" y="21"/>
                    </a:lnTo>
                    <a:lnTo>
                      <a:pt x="14" y="14"/>
                    </a:lnTo>
                    <a:lnTo>
                      <a:pt x="20" y="14"/>
                    </a:lnTo>
                    <a:lnTo>
                      <a:pt x="20" y="7"/>
                    </a:lnTo>
                    <a:lnTo>
                      <a:pt x="28" y="7"/>
                    </a:lnTo>
                    <a:lnTo>
                      <a:pt x="28" y="7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48" y="0"/>
                    </a:lnTo>
                    <a:lnTo>
                      <a:pt x="56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9" y="0"/>
                    </a:lnTo>
                    <a:lnTo>
                      <a:pt x="76" y="0"/>
                    </a:lnTo>
                    <a:lnTo>
                      <a:pt x="83" y="0"/>
                    </a:lnTo>
                    <a:lnTo>
                      <a:pt x="90" y="0"/>
                    </a:lnTo>
                    <a:lnTo>
                      <a:pt x="90" y="0"/>
                    </a:lnTo>
                    <a:lnTo>
                      <a:pt x="97" y="0"/>
                    </a:lnTo>
                    <a:lnTo>
                      <a:pt x="97" y="7"/>
                    </a:lnTo>
                    <a:lnTo>
                      <a:pt x="104" y="7"/>
                    </a:lnTo>
                    <a:lnTo>
                      <a:pt x="104" y="7"/>
                    </a:lnTo>
                    <a:lnTo>
                      <a:pt x="111" y="14"/>
                    </a:lnTo>
                    <a:lnTo>
                      <a:pt x="111" y="14"/>
                    </a:lnTo>
                    <a:lnTo>
                      <a:pt x="111" y="14"/>
                    </a:lnTo>
                    <a:lnTo>
                      <a:pt x="118" y="21"/>
                    </a:lnTo>
                    <a:lnTo>
                      <a:pt x="118" y="21"/>
                    </a:lnTo>
                    <a:lnTo>
                      <a:pt x="118" y="21"/>
                    </a:lnTo>
                    <a:lnTo>
                      <a:pt x="118" y="28"/>
                    </a:lnTo>
                    <a:lnTo>
                      <a:pt x="118" y="28"/>
                    </a:lnTo>
                    <a:lnTo>
                      <a:pt x="118" y="35"/>
                    </a:lnTo>
                    <a:lnTo>
                      <a:pt x="118" y="35"/>
                    </a:lnTo>
                    <a:lnTo>
                      <a:pt x="118" y="42"/>
                    </a:lnTo>
                    <a:lnTo>
                      <a:pt x="118" y="42"/>
                    </a:lnTo>
                    <a:lnTo>
                      <a:pt x="118" y="42"/>
                    </a:lnTo>
                    <a:lnTo>
                      <a:pt x="125" y="42"/>
                    </a:lnTo>
                    <a:lnTo>
                      <a:pt x="125" y="48"/>
                    </a:lnTo>
                    <a:lnTo>
                      <a:pt x="125" y="48"/>
                    </a:lnTo>
                    <a:lnTo>
                      <a:pt x="125" y="48"/>
                    </a:lnTo>
                    <a:lnTo>
                      <a:pt x="125" y="48"/>
                    </a:lnTo>
                    <a:lnTo>
                      <a:pt x="125" y="56"/>
                    </a:lnTo>
                    <a:lnTo>
                      <a:pt x="125" y="56"/>
                    </a:lnTo>
                    <a:lnTo>
                      <a:pt x="125" y="56"/>
                    </a:lnTo>
                    <a:lnTo>
                      <a:pt x="132" y="90"/>
                    </a:lnTo>
                    <a:lnTo>
                      <a:pt x="132" y="104"/>
                    </a:lnTo>
                    <a:lnTo>
                      <a:pt x="132" y="112"/>
                    </a:lnTo>
                    <a:lnTo>
                      <a:pt x="125" y="118"/>
                    </a:lnTo>
                    <a:lnTo>
                      <a:pt x="132" y="126"/>
                    </a:lnTo>
                    <a:lnTo>
                      <a:pt x="132" y="132"/>
                    </a:lnTo>
                    <a:lnTo>
                      <a:pt x="132" y="140"/>
                    </a:lnTo>
                    <a:lnTo>
                      <a:pt x="132" y="140"/>
                    </a:lnTo>
                    <a:lnTo>
                      <a:pt x="132" y="146"/>
                    </a:lnTo>
                    <a:lnTo>
                      <a:pt x="132" y="146"/>
                    </a:lnTo>
                    <a:lnTo>
                      <a:pt x="132" y="154"/>
                    </a:lnTo>
                    <a:lnTo>
                      <a:pt x="132" y="154"/>
                    </a:lnTo>
                    <a:lnTo>
                      <a:pt x="132" y="160"/>
                    </a:lnTo>
                    <a:lnTo>
                      <a:pt x="132" y="160"/>
                    </a:lnTo>
                    <a:lnTo>
                      <a:pt x="132" y="160"/>
                    </a:lnTo>
                    <a:lnTo>
                      <a:pt x="132" y="160"/>
                    </a:lnTo>
                    <a:lnTo>
                      <a:pt x="111" y="160"/>
                    </a:lnTo>
                    <a:lnTo>
                      <a:pt x="104" y="160"/>
                    </a:lnTo>
                    <a:lnTo>
                      <a:pt x="104" y="160"/>
                    </a:lnTo>
                    <a:lnTo>
                      <a:pt x="104" y="160"/>
                    </a:lnTo>
                    <a:lnTo>
                      <a:pt x="104" y="160"/>
                    </a:lnTo>
                    <a:lnTo>
                      <a:pt x="104" y="154"/>
                    </a:lnTo>
                    <a:lnTo>
                      <a:pt x="104" y="154"/>
                    </a:lnTo>
                    <a:lnTo>
                      <a:pt x="104" y="154"/>
                    </a:lnTo>
                    <a:lnTo>
                      <a:pt x="104" y="154"/>
                    </a:lnTo>
                    <a:lnTo>
                      <a:pt x="104" y="146"/>
                    </a:lnTo>
                    <a:lnTo>
                      <a:pt x="104" y="146"/>
                    </a:lnTo>
                    <a:lnTo>
                      <a:pt x="104" y="146"/>
                    </a:lnTo>
                    <a:lnTo>
                      <a:pt x="104" y="140"/>
                    </a:lnTo>
                    <a:close/>
                    <a:moveTo>
                      <a:pt x="104" y="84"/>
                    </a:moveTo>
                    <a:lnTo>
                      <a:pt x="97" y="90"/>
                    </a:lnTo>
                    <a:lnTo>
                      <a:pt x="97" y="90"/>
                    </a:lnTo>
                    <a:lnTo>
                      <a:pt x="90" y="90"/>
                    </a:lnTo>
                    <a:lnTo>
                      <a:pt x="90" y="90"/>
                    </a:lnTo>
                    <a:lnTo>
                      <a:pt x="83" y="90"/>
                    </a:lnTo>
                    <a:lnTo>
                      <a:pt x="83" y="98"/>
                    </a:lnTo>
                    <a:lnTo>
                      <a:pt x="76" y="98"/>
                    </a:lnTo>
                    <a:lnTo>
                      <a:pt x="76" y="98"/>
                    </a:lnTo>
                    <a:lnTo>
                      <a:pt x="69" y="98"/>
                    </a:lnTo>
                    <a:lnTo>
                      <a:pt x="62" y="98"/>
                    </a:lnTo>
                    <a:lnTo>
                      <a:pt x="62" y="98"/>
                    </a:lnTo>
                    <a:lnTo>
                      <a:pt x="56" y="104"/>
                    </a:lnTo>
                    <a:lnTo>
                      <a:pt x="48" y="104"/>
                    </a:lnTo>
                    <a:lnTo>
                      <a:pt x="42" y="104"/>
                    </a:lnTo>
                    <a:lnTo>
                      <a:pt x="42" y="104"/>
                    </a:lnTo>
                    <a:lnTo>
                      <a:pt x="34" y="104"/>
                    </a:lnTo>
                    <a:lnTo>
                      <a:pt x="34" y="104"/>
                    </a:lnTo>
                    <a:lnTo>
                      <a:pt x="34" y="104"/>
                    </a:lnTo>
                    <a:lnTo>
                      <a:pt x="34" y="104"/>
                    </a:lnTo>
                    <a:lnTo>
                      <a:pt x="34" y="104"/>
                    </a:lnTo>
                    <a:lnTo>
                      <a:pt x="28" y="112"/>
                    </a:lnTo>
                    <a:lnTo>
                      <a:pt x="28" y="112"/>
                    </a:lnTo>
                    <a:lnTo>
                      <a:pt x="28" y="112"/>
                    </a:lnTo>
                    <a:lnTo>
                      <a:pt x="28" y="112"/>
                    </a:lnTo>
                    <a:lnTo>
                      <a:pt x="28" y="112"/>
                    </a:lnTo>
                    <a:lnTo>
                      <a:pt x="28" y="112"/>
                    </a:lnTo>
                    <a:lnTo>
                      <a:pt x="28" y="118"/>
                    </a:lnTo>
                    <a:lnTo>
                      <a:pt x="28" y="118"/>
                    </a:lnTo>
                    <a:lnTo>
                      <a:pt x="28" y="118"/>
                    </a:lnTo>
                    <a:lnTo>
                      <a:pt x="28" y="118"/>
                    </a:lnTo>
                    <a:lnTo>
                      <a:pt x="28" y="126"/>
                    </a:lnTo>
                    <a:lnTo>
                      <a:pt x="28" y="126"/>
                    </a:lnTo>
                    <a:lnTo>
                      <a:pt x="28" y="126"/>
                    </a:lnTo>
                    <a:lnTo>
                      <a:pt x="28" y="126"/>
                    </a:lnTo>
                    <a:lnTo>
                      <a:pt x="28" y="132"/>
                    </a:lnTo>
                    <a:lnTo>
                      <a:pt x="28" y="132"/>
                    </a:lnTo>
                    <a:lnTo>
                      <a:pt x="28" y="132"/>
                    </a:lnTo>
                    <a:lnTo>
                      <a:pt x="34" y="132"/>
                    </a:lnTo>
                    <a:lnTo>
                      <a:pt x="34" y="132"/>
                    </a:lnTo>
                    <a:lnTo>
                      <a:pt x="34" y="132"/>
                    </a:lnTo>
                    <a:lnTo>
                      <a:pt x="42" y="132"/>
                    </a:lnTo>
                    <a:lnTo>
                      <a:pt x="42" y="132"/>
                    </a:lnTo>
                    <a:lnTo>
                      <a:pt x="48" y="132"/>
                    </a:lnTo>
                    <a:lnTo>
                      <a:pt x="48" y="132"/>
                    </a:lnTo>
                    <a:lnTo>
                      <a:pt x="48" y="132"/>
                    </a:lnTo>
                    <a:lnTo>
                      <a:pt x="48" y="132"/>
                    </a:lnTo>
                    <a:lnTo>
                      <a:pt x="56" y="132"/>
                    </a:lnTo>
                    <a:lnTo>
                      <a:pt x="62" y="132"/>
                    </a:lnTo>
                    <a:lnTo>
                      <a:pt x="62" y="132"/>
                    </a:lnTo>
                    <a:lnTo>
                      <a:pt x="69" y="132"/>
                    </a:lnTo>
                    <a:lnTo>
                      <a:pt x="69" y="132"/>
                    </a:lnTo>
                    <a:lnTo>
                      <a:pt x="76" y="132"/>
                    </a:lnTo>
                    <a:lnTo>
                      <a:pt x="76" y="132"/>
                    </a:lnTo>
                    <a:lnTo>
                      <a:pt x="83" y="132"/>
                    </a:lnTo>
                    <a:lnTo>
                      <a:pt x="83" y="132"/>
                    </a:lnTo>
                    <a:lnTo>
                      <a:pt x="83" y="126"/>
                    </a:lnTo>
                    <a:lnTo>
                      <a:pt x="90" y="126"/>
                    </a:lnTo>
                    <a:lnTo>
                      <a:pt x="90" y="118"/>
                    </a:lnTo>
                    <a:lnTo>
                      <a:pt x="90" y="118"/>
                    </a:lnTo>
                    <a:lnTo>
                      <a:pt x="90" y="118"/>
                    </a:lnTo>
                    <a:lnTo>
                      <a:pt x="90" y="118"/>
                    </a:lnTo>
                    <a:lnTo>
                      <a:pt x="90" y="118"/>
                    </a:lnTo>
                    <a:lnTo>
                      <a:pt x="90" y="112"/>
                    </a:lnTo>
                    <a:lnTo>
                      <a:pt x="90" y="112"/>
                    </a:lnTo>
                    <a:lnTo>
                      <a:pt x="90" y="112"/>
                    </a:lnTo>
                    <a:lnTo>
                      <a:pt x="90" y="112"/>
                    </a:lnTo>
                    <a:lnTo>
                      <a:pt x="90" y="104"/>
                    </a:lnTo>
                    <a:lnTo>
                      <a:pt x="90" y="104"/>
                    </a:lnTo>
                    <a:lnTo>
                      <a:pt x="90" y="104"/>
                    </a:lnTo>
                    <a:lnTo>
                      <a:pt x="90" y="104"/>
                    </a:lnTo>
                    <a:lnTo>
                      <a:pt x="90" y="104"/>
                    </a:lnTo>
                    <a:lnTo>
                      <a:pt x="104" y="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" name="Freeform 404"/>
              <p:cNvSpPr>
                <a:spLocks/>
              </p:cNvSpPr>
              <p:nvPr/>
            </p:nvSpPr>
            <p:spPr bwMode="auto">
              <a:xfrm>
                <a:off x="6731" y="1119"/>
                <a:ext cx="63" cy="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7" y="28"/>
                  </a:cxn>
                  <a:cxn ang="0">
                    <a:pos x="27" y="21"/>
                  </a:cxn>
                  <a:cxn ang="0">
                    <a:pos x="35" y="14"/>
                  </a:cxn>
                  <a:cxn ang="0">
                    <a:pos x="41" y="7"/>
                  </a:cxn>
                  <a:cxn ang="0">
                    <a:pos x="49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77" y="0"/>
                  </a:cxn>
                  <a:cxn ang="0">
                    <a:pos x="83" y="0"/>
                  </a:cxn>
                  <a:cxn ang="0">
                    <a:pos x="91" y="7"/>
                  </a:cxn>
                  <a:cxn ang="0">
                    <a:pos x="97" y="7"/>
                  </a:cxn>
                  <a:cxn ang="0">
                    <a:pos x="105" y="14"/>
                  </a:cxn>
                  <a:cxn ang="0">
                    <a:pos x="111" y="21"/>
                  </a:cxn>
                  <a:cxn ang="0">
                    <a:pos x="111" y="21"/>
                  </a:cxn>
                  <a:cxn ang="0">
                    <a:pos x="111" y="28"/>
                  </a:cxn>
                  <a:cxn ang="0">
                    <a:pos x="111" y="35"/>
                  </a:cxn>
                  <a:cxn ang="0">
                    <a:pos x="111" y="42"/>
                  </a:cxn>
                  <a:cxn ang="0">
                    <a:pos x="119" y="42"/>
                  </a:cxn>
                  <a:cxn ang="0">
                    <a:pos x="119" y="48"/>
                  </a:cxn>
                  <a:cxn ang="0">
                    <a:pos x="119" y="56"/>
                  </a:cxn>
                  <a:cxn ang="0">
                    <a:pos x="119" y="62"/>
                  </a:cxn>
                  <a:cxn ang="0">
                    <a:pos x="125" y="160"/>
                  </a:cxn>
                  <a:cxn ang="0">
                    <a:pos x="97" y="70"/>
                  </a:cxn>
                  <a:cxn ang="0">
                    <a:pos x="91" y="62"/>
                  </a:cxn>
                  <a:cxn ang="0">
                    <a:pos x="91" y="56"/>
                  </a:cxn>
                  <a:cxn ang="0">
                    <a:pos x="91" y="48"/>
                  </a:cxn>
                  <a:cxn ang="0">
                    <a:pos x="91" y="42"/>
                  </a:cxn>
                  <a:cxn ang="0">
                    <a:pos x="83" y="35"/>
                  </a:cxn>
                  <a:cxn ang="0">
                    <a:pos x="83" y="35"/>
                  </a:cxn>
                  <a:cxn ang="0">
                    <a:pos x="77" y="28"/>
                  </a:cxn>
                  <a:cxn ang="0">
                    <a:pos x="69" y="28"/>
                  </a:cxn>
                  <a:cxn ang="0">
                    <a:pos x="63" y="28"/>
                  </a:cxn>
                  <a:cxn ang="0">
                    <a:pos x="55" y="28"/>
                  </a:cxn>
                  <a:cxn ang="0">
                    <a:pos x="49" y="28"/>
                  </a:cxn>
                  <a:cxn ang="0">
                    <a:pos x="41" y="28"/>
                  </a:cxn>
                  <a:cxn ang="0">
                    <a:pos x="35" y="35"/>
                  </a:cxn>
                  <a:cxn ang="0">
                    <a:pos x="27" y="42"/>
                  </a:cxn>
                  <a:cxn ang="0">
                    <a:pos x="27" y="56"/>
                  </a:cxn>
                  <a:cxn ang="0">
                    <a:pos x="27" y="70"/>
                  </a:cxn>
                  <a:cxn ang="0">
                    <a:pos x="27" y="76"/>
                  </a:cxn>
                  <a:cxn ang="0">
                    <a:pos x="0" y="160"/>
                  </a:cxn>
                </a:cxnLst>
                <a:rect l="0" t="0" r="r" b="b"/>
                <a:pathLst>
                  <a:path w="125" h="160">
                    <a:moveTo>
                      <a:pt x="0" y="160"/>
                    </a:moveTo>
                    <a:lnTo>
                      <a:pt x="0" y="0"/>
                    </a:lnTo>
                    <a:lnTo>
                      <a:pt x="27" y="0"/>
                    </a:lnTo>
                    <a:lnTo>
                      <a:pt x="27" y="28"/>
                    </a:lnTo>
                    <a:lnTo>
                      <a:pt x="27" y="28"/>
                    </a:lnTo>
                    <a:lnTo>
                      <a:pt x="27" y="21"/>
                    </a:lnTo>
                    <a:lnTo>
                      <a:pt x="35" y="14"/>
                    </a:lnTo>
                    <a:lnTo>
                      <a:pt x="35" y="14"/>
                    </a:lnTo>
                    <a:lnTo>
                      <a:pt x="41" y="7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55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9" y="0"/>
                    </a:lnTo>
                    <a:lnTo>
                      <a:pt x="77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91" y="0"/>
                    </a:lnTo>
                    <a:lnTo>
                      <a:pt x="91" y="7"/>
                    </a:lnTo>
                    <a:lnTo>
                      <a:pt x="97" y="7"/>
                    </a:lnTo>
                    <a:lnTo>
                      <a:pt x="97" y="7"/>
                    </a:lnTo>
                    <a:lnTo>
                      <a:pt x="105" y="14"/>
                    </a:lnTo>
                    <a:lnTo>
                      <a:pt x="105" y="14"/>
                    </a:lnTo>
                    <a:lnTo>
                      <a:pt x="105" y="14"/>
                    </a:lnTo>
                    <a:lnTo>
                      <a:pt x="111" y="21"/>
                    </a:lnTo>
                    <a:lnTo>
                      <a:pt x="111" y="21"/>
                    </a:lnTo>
                    <a:lnTo>
                      <a:pt x="111" y="21"/>
                    </a:lnTo>
                    <a:lnTo>
                      <a:pt x="111" y="28"/>
                    </a:lnTo>
                    <a:lnTo>
                      <a:pt x="111" y="28"/>
                    </a:lnTo>
                    <a:lnTo>
                      <a:pt x="111" y="35"/>
                    </a:lnTo>
                    <a:lnTo>
                      <a:pt x="111" y="35"/>
                    </a:lnTo>
                    <a:lnTo>
                      <a:pt x="111" y="42"/>
                    </a:lnTo>
                    <a:lnTo>
                      <a:pt x="111" y="42"/>
                    </a:lnTo>
                    <a:lnTo>
                      <a:pt x="111" y="42"/>
                    </a:lnTo>
                    <a:lnTo>
                      <a:pt x="119" y="42"/>
                    </a:lnTo>
                    <a:lnTo>
                      <a:pt x="119" y="48"/>
                    </a:lnTo>
                    <a:lnTo>
                      <a:pt x="119" y="48"/>
                    </a:lnTo>
                    <a:lnTo>
                      <a:pt x="119" y="56"/>
                    </a:lnTo>
                    <a:lnTo>
                      <a:pt x="119" y="56"/>
                    </a:lnTo>
                    <a:lnTo>
                      <a:pt x="119" y="56"/>
                    </a:lnTo>
                    <a:lnTo>
                      <a:pt x="119" y="62"/>
                    </a:lnTo>
                    <a:lnTo>
                      <a:pt x="119" y="62"/>
                    </a:lnTo>
                    <a:lnTo>
                      <a:pt x="125" y="160"/>
                    </a:lnTo>
                    <a:lnTo>
                      <a:pt x="97" y="160"/>
                    </a:lnTo>
                    <a:lnTo>
                      <a:pt x="97" y="70"/>
                    </a:lnTo>
                    <a:lnTo>
                      <a:pt x="91" y="70"/>
                    </a:lnTo>
                    <a:lnTo>
                      <a:pt x="91" y="62"/>
                    </a:lnTo>
                    <a:lnTo>
                      <a:pt x="91" y="56"/>
                    </a:lnTo>
                    <a:lnTo>
                      <a:pt x="91" y="56"/>
                    </a:lnTo>
                    <a:lnTo>
                      <a:pt x="91" y="48"/>
                    </a:lnTo>
                    <a:lnTo>
                      <a:pt x="91" y="48"/>
                    </a:lnTo>
                    <a:lnTo>
                      <a:pt x="91" y="42"/>
                    </a:lnTo>
                    <a:lnTo>
                      <a:pt x="91" y="42"/>
                    </a:lnTo>
                    <a:lnTo>
                      <a:pt x="83" y="42"/>
                    </a:lnTo>
                    <a:lnTo>
                      <a:pt x="83" y="35"/>
                    </a:lnTo>
                    <a:lnTo>
                      <a:pt x="83" y="35"/>
                    </a:lnTo>
                    <a:lnTo>
                      <a:pt x="83" y="35"/>
                    </a:lnTo>
                    <a:lnTo>
                      <a:pt x="77" y="28"/>
                    </a:lnTo>
                    <a:lnTo>
                      <a:pt x="77" y="28"/>
                    </a:lnTo>
                    <a:lnTo>
                      <a:pt x="77" y="28"/>
                    </a:lnTo>
                    <a:lnTo>
                      <a:pt x="69" y="28"/>
                    </a:lnTo>
                    <a:lnTo>
                      <a:pt x="69" y="28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55" y="28"/>
                    </a:lnTo>
                    <a:lnTo>
                      <a:pt x="49" y="28"/>
                    </a:lnTo>
                    <a:lnTo>
                      <a:pt x="49" y="28"/>
                    </a:lnTo>
                    <a:lnTo>
                      <a:pt x="49" y="28"/>
                    </a:lnTo>
                    <a:lnTo>
                      <a:pt x="41" y="28"/>
                    </a:lnTo>
                    <a:lnTo>
                      <a:pt x="41" y="35"/>
                    </a:lnTo>
                    <a:lnTo>
                      <a:pt x="35" y="35"/>
                    </a:lnTo>
                    <a:lnTo>
                      <a:pt x="35" y="42"/>
                    </a:lnTo>
                    <a:lnTo>
                      <a:pt x="27" y="42"/>
                    </a:lnTo>
                    <a:lnTo>
                      <a:pt x="27" y="48"/>
                    </a:lnTo>
                    <a:lnTo>
                      <a:pt x="27" y="56"/>
                    </a:lnTo>
                    <a:lnTo>
                      <a:pt x="27" y="62"/>
                    </a:lnTo>
                    <a:lnTo>
                      <a:pt x="27" y="70"/>
                    </a:lnTo>
                    <a:lnTo>
                      <a:pt x="27" y="70"/>
                    </a:lnTo>
                    <a:lnTo>
                      <a:pt x="27" y="76"/>
                    </a:lnTo>
                    <a:lnTo>
                      <a:pt x="27" y="160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" name="Freeform 405"/>
              <p:cNvSpPr>
                <a:spLocks noEditPoints="1"/>
              </p:cNvSpPr>
              <p:nvPr/>
            </p:nvSpPr>
            <p:spPr bwMode="auto">
              <a:xfrm>
                <a:off x="6814" y="1087"/>
                <a:ext cx="70" cy="112"/>
              </a:xfrm>
              <a:custGeom>
                <a:avLst/>
                <a:gdLst/>
                <a:ahLst/>
                <a:cxnLst>
                  <a:cxn ang="0">
                    <a:pos x="105" y="203"/>
                  </a:cxn>
                  <a:cxn ang="0">
                    <a:pos x="91" y="217"/>
                  </a:cxn>
                  <a:cxn ang="0">
                    <a:pos x="77" y="223"/>
                  </a:cxn>
                  <a:cxn ang="0">
                    <a:pos x="63" y="223"/>
                  </a:cxn>
                  <a:cxn ang="0">
                    <a:pos x="49" y="223"/>
                  </a:cxn>
                  <a:cxn ang="0">
                    <a:pos x="35" y="223"/>
                  </a:cxn>
                  <a:cxn ang="0">
                    <a:pos x="21" y="209"/>
                  </a:cxn>
                  <a:cxn ang="0">
                    <a:pos x="7" y="195"/>
                  </a:cxn>
                  <a:cxn ang="0">
                    <a:pos x="0" y="181"/>
                  </a:cxn>
                  <a:cxn ang="0">
                    <a:pos x="0" y="161"/>
                  </a:cxn>
                  <a:cxn ang="0">
                    <a:pos x="0" y="147"/>
                  </a:cxn>
                  <a:cxn ang="0">
                    <a:pos x="0" y="119"/>
                  </a:cxn>
                  <a:cxn ang="0">
                    <a:pos x="7" y="98"/>
                  </a:cxn>
                  <a:cxn ang="0">
                    <a:pos x="14" y="84"/>
                  </a:cxn>
                  <a:cxn ang="0">
                    <a:pos x="28" y="70"/>
                  </a:cxn>
                  <a:cxn ang="0">
                    <a:pos x="42" y="63"/>
                  </a:cxn>
                  <a:cxn ang="0">
                    <a:pos x="56" y="63"/>
                  </a:cxn>
                  <a:cxn ang="0">
                    <a:pos x="70" y="63"/>
                  </a:cxn>
                  <a:cxn ang="0">
                    <a:pos x="77" y="63"/>
                  </a:cxn>
                  <a:cxn ang="0">
                    <a:pos x="91" y="77"/>
                  </a:cxn>
                  <a:cxn ang="0">
                    <a:pos x="98" y="84"/>
                  </a:cxn>
                  <a:cxn ang="0">
                    <a:pos x="105" y="84"/>
                  </a:cxn>
                  <a:cxn ang="0">
                    <a:pos x="139" y="223"/>
                  </a:cxn>
                  <a:cxn ang="0">
                    <a:pos x="28" y="161"/>
                  </a:cxn>
                  <a:cxn ang="0">
                    <a:pos x="28" y="175"/>
                  </a:cxn>
                  <a:cxn ang="0">
                    <a:pos x="35" y="189"/>
                  </a:cxn>
                  <a:cxn ang="0">
                    <a:pos x="42" y="195"/>
                  </a:cxn>
                  <a:cxn ang="0">
                    <a:pos x="56" y="195"/>
                  </a:cxn>
                  <a:cxn ang="0">
                    <a:pos x="63" y="195"/>
                  </a:cxn>
                  <a:cxn ang="0">
                    <a:pos x="77" y="195"/>
                  </a:cxn>
                  <a:cxn ang="0">
                    <a:pos x="91" y="189"/>
                  </a:cxn>
                  <a:cxn ang="0">
                    <a:pos x="105" y="181"/>
                  </a:cxn>
                  <a:cxn ang="0">
                    <a:pos x="105" y="161"/>
                  </a:cxn>
                  <a:cxn ang="0">
                    <a:pos x="105" y="147"/>
                  </a:cxn>
                  <a:cxn ang="0">
                    <a:pos x="105" y="125"/>
                  </a:cxn>
                  <a:cxn ang="0">
                    <a:pos x="98" y="105"/>
                  </a:cxn>
                  <a:cxn ang="0">
                    <a:pos x="84" y="98"/>
                  </a:cxn>
                  <a:cxn ang="0">
                    <a:pos x="70" y="91"/>
                  </a:cxn>
                  <a:cxn ang="0">
                    <a:pos x="56" y="91"/>
                  </a:cxn>
                  <a:cxn ang="0">
                    <a:pos x="49" y="91"/>
                  </a:cxn>
                  <a:cxn ang="0">
                    <a:pos x="35" y="98"/>
                  </a:cxn>
                  <a:cxn ang="0">
                    <a:pos x="28" y="111"/>
                  </a:cxn>
                  <a:cxn ang="0">
                    <a:pos x="28" y="133"/>
                  </a:cxn>
                </a:cxnLst>
                <a:rect l="0" t="0" r="r" b="b"/>
                <a:pathLst>
                  <a:path w="139" h="223">
                    <a:moveTo>
                      <a:pt x="112" y="223"/>
                    </a:moveTo>
                    <a:lnTo>
                      <a:pt x="112" y="195"/>
                    </a:lnTo>
                    <a:lnTo>
                      <a:pt x="105" y="203"/>
                    </a:lnTo>
                    <a:lnTo>
                      <a:pt x="98" y="209"/>
                    </a:lnTo>
                    <a:lnTo>
                      <a:pt x="98" y="209"/>
                    </a:lnTo>
                    <a:lnTo>
                      <a:pt x="91" y="217"/>
                    </a:lnTo>
                    <a:lnTo>
                      <a:pt x="91" y="217"/>
                    </a:lnTo>
                    <a:lnTo>
                      <a:pt x="84" y="223"/>
                    </a:lnTo>
                    <a:lnTo>
                      <a:pt x="77" y="223"/>
                    </a:lnTo>
                    <a:lnTo>
                      <a:pt x="77" y="223"/>
                    </a:lnTo>
                    <a:lnTo>
                      <a:pt x="70" y="223"/>
                    </a:lnTo>
                    <a:lnTo>
                      <a:pt x="63" y="223"/>
                    </a:lnTo>
                    <a:lnTo>
                      <a:pt x="63" y="223"/>
                    </a:lnTo>
                    <a:lnTo>
                      <a:pt x="56" y="223"/>
                    </a:lnTo>
                    <a:lnTo>
                      <a:pt x="49" y="223"/>
                    </a:lnTo>
                    <a:lnTo>
                      <a:pt x="42" y="223"/>
                    </a:lnTo>
                    <a:lnTo>
                      <a:pt x="42" y="223"/>
                    </a:lnTo>
                    <a:lnTo>
                      <a:pt x="35" y="223"/>
                    </a:lnTo>
                    <a:lnTo>
                      <a:pt x="28" y="217"/>
                    </a:lnTo>
                    <a:lnTo>
                      <a:pt x="21" y="217"/>
                    </a:lnTo>
                    <a:lnTo>
                      <a:pt x="21" y="209"/>
                    </a:lnTo>
                    <a:lnTo>
                      <a:pt x="14" y="209"/>
                    </a:lnTo>
                    <a:lnTo>
                      <a:pt x="14" y="203"/>
                    </a:lnTo>
                    <a:lnTo>
                      <a:pt x="7" y="195"/>
                    </a:lnTo>
                    <a:lnTo>
                      <a:pt x="7" y="195"/>
                    </a:lnTo>
                    <a:lnTo>
                      <a:pt x="0" y="189"/>
                    </a:lnTo>
                    <a:lnTo>
                      <a:pt x="0" y="181"/>
                    </a:lnTo>
                    <a:lnTo>
                      <a:pt x="0" y="175"/>
                    </a:lnTo>
                    <a:lnTo>
                      <a:pt x="0" y="167"/>
                    </a:lnTo>
                    <a:lnTo>
                      <a:pt x="0" y="161"/>
                    </a:lnTo>
                    <a:lnTo>
                      <a:pt x="0" y="153"/>
                    </a:lnTo>
                    <a:lnTo>
                      <a:pt x="0" y="153"/>
                    </a:lnTo>
                    <a:lnTo>
                      <a:pt x="0" y="147"/>
                    </a:lnTo>
                    <a:lnTo>
                      <a:pt x="0" y="139"/>
                    </a:lnTo>
                    <a:lnTo>
                      <a:pt x="0" y="125"/>
                    </a:lnTo>
                    <a:lnTo>
                      <a:pt x="0" y="119"/>
                    </a:lnTo>
                    <a:lnTo>
                      <a:pt x="0" y="111"/>
                    </a:lnTo>
                    <a:lnTo>
                      <a:pt x="0" y="105"/>
                    </a:lnTo>
                    <a:lnTo>
                      <a:pt x="7" y="98"/>
                    </a:lnTo>
                    <a:lnTo>
                      <a:pt x="7" y="91"/>
                    </a:lnTo>
                    <a:lnTo>
                      <a:pt x="14" y="84"/>
                    </a:lnTo>
                    <a:lnTo>
                      <a:pt x="14" y="84"/>
                    </a:lnTo>
                    <a:lnTo>
                      <a:pt x="21" y="77"/>
                    </a:lnTo>
                    <a:lnTo>
                      <a:pt x="21" y="70"/>
                    </a:lnTo>
                    <a:lnTo>
                      <a:pt x="28" y="70"/>
                    </a:lnTo>
                    <a:lnTo>
                      <a:pt x="28" y="63"/>
                    </a:lnTo>
                    <a:lnTo>
                      <a:pt x="35" y="63"/>
                    </a:lnTo>
                    <a:lnTo>
                      <a:pt x="42" y="63"/>
                    </a:lnTo>
                    <a:lnTo>
                      <a:pt x="49" y="63"/>
                    </a:lnTo>
                    <a:lnTo>
                      <a:pt x="56" y="63"/>
                    </a:lnTo>
                    <a:lnTo>
                      <a:pt x="56" y="63"/>
                    </a:lnTo>
                    <a:lnTo>
                      <a:pt x="56" y="63"/>
                    </a:lnTo>
                    <a:lnTo>
                      <a:pt x="63" y="63"/>
                    </a:lnTo>
                    <a:lnTo>
                      <a:pt x="70" y="63"/>
                    </a:lnTo>
                    <a:lnTo>
                      <a:pt x="70" y="63"/>
                    </a:lnTo>
                    <a:lnTo>
                      <a:pt x="77" y="63"/>
                    </a:lnTo>
                    <a:lnTo>
                      <a:pt x="77" y="63"/>
                    </a:lnTo>
                    <a:lnTo>
                      <a:pt x="84" y="70"/>
                    </a:lnTo>
                    <a:lnTo>
                      <a:pt x="84" y="70"/>
                    </a:lnTo>
                    <a:lnTo>
                      <a:pt x="91" y="77"/>
                    </a:lnTo>
                    <a:lnTo>
                      <a:pt x="91" y="77"/>
                    </a:lnTo>
                    <a:lnTo>
                      <a:pt x="98" y="77"/>
                    </a:lnTo>
                    <a:lnTo>
                      <a:pt x="98" y="84"/>
                    </a:lnTo>
                    <a:lnTo>
                      <a:pt x="98" y="84"/>
                    </a:lnTo>
                    <a:lnTo>
                      <a:pt x="105" y="84"/>
                    </a:lnTo>
                    <a:lnTo>
                      <a:pt x="105" y="84"/>
                    </a:lnTo>
                    <a:lnTo>
                      <a:pt x="112" y="0"/>
                    </a:lnTo>
                    <a:lnTo>
                      <a:pt x="139" y="0"/>
                    </a:lnTo>
                    <a:lnTo>
                      <a:pt x="139" y="223"/>
                    </a:lnTo>
                    <a:lnTo>
                      <a:pt x="112" y="223"/>
                    </a:lnTo>
                    <a:close/>
                    <a:moveTo>
                      <a:pt x="28" y="147"/>
                    </a:moveTo>
                    <a:lnTo>
                      <a:pt x="28" y="161"/>
                    </a:lnTo>
                    <a:lnTo>
                      <a:pt x="28" y="161"/>
                    </a:lnTo>
                    <a:lnTo>
                      <a:pt x="28" y="167"/>
                    </a:lnTo>
                    <a:lnTo>
                      <a:pt x="28" y="175"/>
                    </a:lnTo>
                    <a:lnTo>
                      <a:pt x="28" y="181"/>
                    </a:lnTo>
                    <a:lnTo>
                      <a:pt x="28" y="181"/>
                    </a:lnTo>
                    <a:lnTo>
                      <a:pt x="35" y="189"/>
                    </a:lnTo>
                    <a:lnTo>
                      <a:pt x="35" y="189"/>
                    </a:lnTo>
                    <a:lnTo>
                      <a:pt x="42" y="195"/>
                    </a:lnTo>
                    <a:lnTo>
                      <a:pt x="42" y="195"/>
                    </a:lnTo>
                    <a:lnTo>
                      <a:pt x="49" y="195"/>
                    </a:lnTo>
                    <a:lnTo>
                      <a:pt x="49" y="195"/>
                    </a:lnTo>
                    <a:lnTo>
                      <a:pt x="56" y="195"/>
                    </a:lnTo>
                    <a:lnTo>
                      <a:pt x="63" y="195"/>
                    </a:lnTo>
                    <a:lnTo>
                      <a:pt x="63" y="195"/>
                    </a:lnTo>
                    <a:lnTo>
                      <a:pt x="63" y="195"/>
                    </a:lnTo>
                    <a:lnTo>
                      <a:pt x="70" y="195"/>
                    </a:lnTo>
                    <a:lnTo>
                      <a:pt x="77" y="195"/>
                    </a:lnTo>
                    <a:lnTo>
                      <a:pt x="77" y="195"/>
                    </a:lnTo>
                    <a:lnTo>
                      <a:pt x="84" y="195"/>
                    </a:lnTo>
                    <a:lnTo>
                      <a:pt x="91" y="195"/>
                    </a:lnTo>
                    <a:lnTo>
                      <a:pt x="91" y="189"/>
                    </a:lnTo>
                    <a:lnTo>
                      <a:pt x="98" y="189"/>
                    </a:lnTo>
                    <a:lnTo>
                      <a:pt x="98" y="181"/>
                    </a:lnTo>
                    <a:lnTo>
                      <a:pt x="105" y="181"/>
                    </a:lnTo>
                    <a:lnTo>
                      <a:pt x="105" y="175"/>
                    </a:lnTo>
                    <a:lnTo>
                      <a:pt x="105" y="167"/>
                    </a:lnTo>
                    <a:lnTo>
                      <a:pt x="105" y="161"/>
                    </a:lnTo>
                    <a:lnTo>
                      <a:pt x="105" y="161"/>
                    </a:lnTo>
                    <a:lnTo>
                      <a:pt x="105" y="153"/>
                    </a:lnTo>
                    <a:lnTo>
                      <a:pt x="105" y="147"/>
                    </a:lnTo>
                    <a:lnTo>
                      <a:pt x="105" y="139"/>
                    </a:lnTo>
                    <a:lnTo>
                      <a:pt x="105" y="133"/>
                    </a:lnTo>
                    <a:lnTo>
                      <a:pt x="105" y="125"/>
                    </a:lnTo>
                    <a:lnTo>
                      <a:pt x="105" y="119"/>
                    </a:lnTo>
                    <a:lnTo>
                      <a:pt x="98" y="111"/>
                    </a:lnTo>
                    <a:lnTo>
                      <a:pt x="98" y="105"/>
                    </a:lnTo>
                    <a:lnTo>
                      <a:pt x="91" y="105"/>
                    </a:lnTo>
                    <a:lnTo>
                      <a:pt x="91" y="98"/>
                    </a:lnTo>
                    <a:lnTo>
                      <a:pt x="84" y="98"/>
                    </a:lnTo>
                    <a:lnTo>
                      <a:pt x="77" y="91"/>
                    </a:lnTo>
                    <a:lnTo>
                      <a:pt x="77" y="91"/>
                    </a:lnTo>
                    <a:lnTo>
                      <a:pt x="70" y="91"/>
                    </a:lnTo>
                    <a:lnTo>
                      <a:pt x="63" y="91"/>
                    </a:lnTo>
                    <a:lnTo>
                      <a:pt x="63" y="91"/>
                    </a:lnTo>
                    <a:lnTo>
                      <a:pt x="56" y="91"/>
                    </a:lnTo>
                    <a:lnTo>
                      <a:pt x="49" y="91"/>
                    </a:lnTo>
                    <a:lnTo>
                      <a:pt x="49" y="91"/>
                    </a:lnTo>
                    <a:lnTo>
                      <a:pt x="49" y="91"/>
                    </a:lnTo>
                    <a:lnTo>
                      <a:pt x="42" y="91"/>
                    </a:lnTo>
                    <a:lnTo>
                      <a:pt x="42" y="98"/>
                    </a:lnTo>
                    <a:lnTo>
                      <a:pt x="35" y="98"/>
                    </a:lnTo>
                    <a:lnTo>
                      <a:pt x="35" y="105"/>
                    </a:lnTo>
                    <a:lnTo>
                      <a:pt x="28" y="105"/>
                    </a:lnTo>
                    <a:lnTo>
                      <a:pt x="28" y="111"/>
                    </a:lnTo>
                    <a:lnTo>
                      <a:pt x="28" y="119"/>
                    </a:lnTo>
                    <a:lnTo>
                      <a:pt x="28" y="125"/>
                    </a:lnTo>
                    <a:lnTo>
                      <a:pt x="28" y="133"/>
                    </a:lnTo>
                    <a:lnTo>
                      <a:pt x="28" y="139"/>
                    </a:lnTo>
                    <a:lnTo>
                      <a:pt x="28" y="14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" name="Freeform 406"/>
              <p:cNvSpPr>
                <a:spLocks noEditPoints="1"/>
              </p:cNvSpPr>
              <p:nvPr/>
            </p:nvSpPr>
            <p:spPr bwMode="auto">
              <a:xfrm>
                <a:off x="6902" y="1087"/>
                <a:ext cx="14" cy="112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8" y="28"/>
                  </a:cxn>
                  <a:cxn ang="0">
                    <a:pos x="0" y="28"/>
                  </a:cxn>
                  <a:cxn ang="0">
                    <a:pos x="0" y="223"/>
                  </a:cxn>
                  <a:cxn ang="0">
                    <a:pos x="0" y="63"/>
                  </a:cxn>
                  <a:cxn ang="0">
                    <a:pos x="28" y="63"/>
                  </a:cxn>
                  <a:cxn ang="0">
                    <a:pos x="28" y="223"/>
                  </a:cxn>
                  <a:cxn ang="0">
                    <a:pos x="0" y="223"/>
                  </a:cxn>
                </a:cxnLst>
                <a:rect l="0" t="0" r="r" b="b"/>
                <a:pathLst>
                  <a:path w="28" h="223">
                    <a:moveTo>
                      <a:pt x="0" y="28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28" y="28"/>
                    </a:lnTo>
                    <a:lnTo>
                      <a:pt x="0" y="28"/>
                    </a:lnTo>
                    <a:close/>
                    <a:moveTo>
                      <a:pt x="0" y="223"/>
                    </a:moveTo>
                    <a:lnTo>
                      <a:pt x="0" y="63"/>
                    </a:lnTo>
                    <a:lnTo>
                      <a:pt x="28" y="63"/>
                    </a:lnTo>
                    <a:lnTo>
                      <a:pt x="28" y="223"/>
                    </a:lnTo>
                    <a:lnTo>
                      <a:pt x="0" y="2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9" name="Freeform 407"/>
              <p:cNvSpPr>
                <a:spLocks noEditPoints="1"/>
              </p:cNvSpPr>
              <p:nvPr/>
            </p:nvSpPr>
            <p:spPr bwMode="auto">
              <a:xfrm>
                <a:off x="6933" y="1087"/>
                <a:ext cx="70" cy="112"/>
              </a:xfrm>
              <a:custGeom>
                <a:avLst/>
                <a:gdLst/>
                <a:ahLst/>
                <a:cxnLst>
                  <a:cxn ang="0">
                    <a:pos x="105" y="203"/>
                  </a:cxn>
                  <a:cxn ang="0">
                    <a:pos x="91" y="217"/>
                  </a:cxn>
                  <a:cxn ang="0">
                    <a:pos x="77" y="223"/>
                  </a:cxn>
                  <a:cxn ang="0">
                    <a:pos x="63" y="223"/>
                  </a:cxn>
                  <a:cxn ang="0">
                    <a:pos x="49" y="223"/>
                  </a:cxn>
                  <a:cxn ang="0">
                    <a:pos x="36" y="223"/>
                  </a:cxn>
                  <a:cxn ang="0">
                    <a:pos x="22" y="209"/>
                  </a:cxn>
                  <a:cxn ang="0">
                    <a:pos x="8" y="195"/>
                  </a:cxn>
                  <a:cxn ang="0">
                    <a:pos x="0" y="181"/>
                  </a:cxn>
                  <a:cxn ang="0">
                    <a:pos x="0" y="161"/>
                  </a:cxn>
                  <a:cxn ang="0">
                    <a:pos x="0" y="147"/>
                  </a:cxn>
                  <a:cxn ang="0">
                    <a:pos x="0" y="119"/>
                  </a:cxn>
                  <a:cxn ang="0">
                    <a:pos x="8" y="98"/>
                  </a:cxn>
                  <a:cxn ang="0">
                    <a:pos x="15" y="84"/>
                  </a:cxn>
                  <a:cxn ang="0">
                    <a:pos x="29" y="70"/>
                  </a:cxn>
                  <a:cxn ang="0">
                    <a:pos x="43" y="63"/>
                  </a:cxn>
                  <a:cxn ang="0">
                    <a:pos x="57" y="63"/>
                  </a:cxn>
                  <a:cxn ang="0">
                    <a:pos x="71" y="63"/>
                  </a:cxn>
                  <a:cxn ang="0">
                    <a:pos x="77" y="63"/>
                  </a:cxn>
                  <a:cxn ang="0">
                    <a:pos x="91" y="77"/>
                  </a:cxn>
                  <a:cxn ang="0">
                    <a:pos x="99" y="84"/>
                  </a:cxn>
                  <a:cxn ang="0">
                    <a:pos x="105" y="84"/>
                  </a:cxn>
                  <a:cxn ang="0">
                    <a:pos x="141" y="223"/>
                  </a:cxn>
                  <a:cxn ang="0">
                    <a:pos x="29" y="161"/>
                  </a:cxn>
                  <a:cxn ang="0">
                    <a:pos x="29" y="175"/>
                  </a:cxn>
                  <a:cxn ang="0">
                    <a:pos x="36" y="189"/>
                  </a:cxn>
                  <a:cxn ang="0">
                    <a:pos x="43" y="195"/>
                  </a:cxn>
                  <a:cxn ang="0">
                    <a:pos x="57" y="195"/>
                  </a:cxn>
                  <a:cxn ang="0">
                    <a:pos x="63" y="195"/>
                  </a:cxn>
                  <a:cxn ang="0">
                    <a:pos x="77" y="195"/>
                  </a:cxn>
                  <a:cxn ang="0">
                    <a:pos x="91" y="189"/>
                  </a:cxn>
                  <a:cxn ang="0">
                    <a:pos x="105" y="181"/>
                  </a:cxn>
                  <a:cxn ang="0">
                    <a:pos x="105" y="161"/>
                  </a:cxn>
                  <a:cxn ang="0">
                    <a:pos x="105" y="147"/>
                  </a:cxn>
                  <a:cxn ang="0">
                    <a:pos x="105" y="125"/>
                  </a:cxn>
                  <a:cxn ang="0">
                    <a:pos x="99" y="105"/>
                  </a:cxn>
                  <a:cxn ang="0">
                    <a:pos x="85" y="98"/>
                  </a:cxn>
                  <a:cxn ang="0">
                    <a:pos x="71" y="91"/>
                  </a:cxn>
                  <a:cxn ang="0">
                    <a:pos x="57" y="91"/>
                  </a:cxn>
                  <a:cxn ang="0">
                    <a:pos x="49" y="91"/>
                  </a:cxn>
                  <a:cxn ang="0">
                    <a:pos x="36" y="98"/>
                  </a:cxn>
                  <a:cxn ang="0">
                    <a:pos x="29" y="111"/>
                  </a:cxn>
                  <a:cxn ang="0">
                    <a:pos x="29" y="133"/>
                  </a:cxn>
                </a:cxnLst>
                <a:rect l="0" t="0" r="r" b="b"/>
                <a:pathLst>
                  <a:path w="141" h="223">
                    <a:moveTo>
                      <a:pt x="113" y="223"/>
                    </a:moveTo>
                    <a:lnTo>
                      <a:pt x="113" y="195"/>
                    </a:lnTo>
                    <a:lnTo>
                      <a:pt x="105" y="203"/>
                    </a:lnTo>
                    <a:lnTo>
                      <a:pt x="99" y="209"/>
                    </a:lnTo>
                    <a:lnTo>
                      <a:pt x="99" y="209"/>
                    </a:lnTo>
                    <a:lnTo>
                      <a:pt x="91" y="217"/>
                    </a:lnTo>
                    <a:lnTo>
                      <a:pt x="91" y="217"/>
                    </a:lnTo>
                    <a:lnTo>
                      <a:pt x="85" y="223"/>
                    </a:lnTo>
                    <a:lnTo>
                      <a:pt x="77" y="223"/>
                    </a:lnTo>
                    <a:lnTo>
                      <a:pt x="77" y="223"/>
                    </a:lnTo>
                    <a:lnTo>
                      <a:pt x="71" y="223"/>
                    </a:lnTo>
                    <a:lnTo>
                      <a:pt x="63" y="223"/>
                    </a:lnTo>
                    <a:lnTo>
                      <a:pt x="63" y="223"/>
                    </a:lnTo>
                    <a:lnTo>
                      <a:pt x="57" y="223"/>
                    </a:lnTo>
                    <a:lnTo>
                      <a:pt x="49" y="223"/>
                    </a:lnTo>
                    <a:lnTo>
                      <a:pt x="43" y="223"/>
                    </a:lnTo>
                    <a:lnTo>
                      <a:pt x="43" y="223"/>
                    </a:lnTo>
                    <a:lnTo>
                      <a:pt x="36" y="223"/>
                    </a:lnTo>
                    <a:lnTo>
                      <a:pt x="29" y="217"/>
                    </a:lnTo>
                    <a:lnTo>
                      <a:pt x="22" y="217"/>
                    </a:lnTo>
                    <a:lnTo>
                      <a:pt x="22" y="209"/>
                    </a:lnTo>
                    <a:lnTo>
                      <a:pt x="15" y="209"/>
                    </a:lnTo>
                    <a:lnTo>
                      <a:pt x="15" y="203"/>
                    </a:lnTo>
                    <a:lnTo>
                      <a:pt x="8" y="195"/>
                    </a:lnTo>
                    <a:lnTo>
                      <a:pt x="8" y="195"/>
                    </a:lnTo>
                    <a:lnTo>
                      <a:pt x="0" y="189"/>
                    </a:lnTo>
                    <a:lnTo>
                      <a:pt x="0" y="181"/>
                    </a:lnTo>
                    <a:lnTo>
                      <a:pt x="0" y="175"/>
                    </a:lnTo>
                    <a:lnTo>
                      <a:pt x="0" y="167"/>
                    </a:lnTo>
                    <a:lnTo>
                      <a:pt x="0" y="161"/>
                    </a:lnTo>
                    <a:lnTo>
                      <a:pt x="0" y="153"/>
                    </a:lnTo>
                    <a:lnTo>
                      <a:pt x="0" y="153"/>
                    </a:lnTo>
                    <a:lnTo>
                      <a:pt x="0" y="147"/>
                    </a:lnTo>
                    <a:lnTo>
                      <a:pt x="0" y="139"/>
                    </a:lnTo>
                    <a:lnTo>
                      <a:pt x="0" y="125"/>
                    </a:lnTo>
                    <a:lnTo>
                      <a:pt x="0" y="119"/>
                    </a:lnTo>
                    <a:lnTo>
                      <a:pt x="0" y="111"/>
                    </a:lnTo>
                    <a:lnTo>
                      <a:pt x="0" y="105"/>
                    </a:lnTo>
                    <a:lnTo>
                      <a:pt x="8" y="98"/>
                    </a:lnTo>
                    <a:lnTo>
                      <a:pt x="8" y="91"/>
                    </a:lnTo>
                    <a:lnTo>
                      <a:pt x="15" y="84"/>
                    </a:lnTo>
                    <a:lnTo>
                      <a:pt x="15" y="84"/>
                    </a:lnTo>
                    <a:lnTo>
                      <a:pt x="22" y="77"/>
                    </a:lnTo>
                    <a:lnTo>
                      <a:pt x="22" y="70"/>
                    </a:lnTo>
                    <a:lnTo>
                      <a:pt x="29" y="70"/>
                    </a:lnTo>
                    <a:lnTo>
                      <a:pt x="29" y="63"/>
                    </a:lnTo>
                    <a:lnTo>
                      <a:pt x="36" y="63"/>
                    </a:lnTo>
                    <a:lnTo>
                      <a:pt x="43" y="63"/>
                    </a:lnTo>
                    <a:lnTo>
                      <a:pt x="49" y="63"/>
                    </a:lnTo>
                    <a:lnTo>
                      <a:pt x="57" y="63"/>
                    </a:lnTo>
                    <a:lnTo>
                      <a:pt x="57" y="63"/>
                    </a:lnTo>
                    <a:lnTo>
                      <a:pt x="57" y="63"/>
                    </a:lnTo>
                    <a:lnTo>
                      <a:pt x="63" y="63"/>
                    </a:lnTo>
                    <a:lnTo>
                      <a:pt x="71" y="63"/>
                    </a:lnTo>
                    <a:lnTo>
                      <a:pt x="71" y="63"/>
                    </a:lnTo>
                    <a:lnTo>
                      <a:pt x="77" y="63"/>
                    </a:lnTo>
                    <a:lnTo>
                      <a:pt x="77" y="63"/>
                    </a:lnTo>
                    <a:lnTo>
                      <a:pt x="85" y="70"/>
                    </a:lnTo>
                    <a:lnTo>
                      <a:pt x="85" y="70"/>
                    </a:lnTo>
                    <a:lnTo>
                      <a:pt x="91" y="77"/>
                    </a:lnTo>
                    <a:lnTo>
                      <a:pt x="91" y="77"/>
                    </a:lnTo>
                    <a:lnTo>
                      <a:pt x="99" y="77"/>
                    </a:lnTo>
                    <a:lnTo>
                      <a:pt x="99" y="84"/>
                    </a:lnTo>
                    <a:lnTo>
                      <a:pt x="99" y="84"/>
                    </a:lnTo>
                    <a:lnTo>
                      <a:pt x="105" y="84"/>
                    </a:lnTo>
                    <a:lnTo>
                      <a:pt x="105" y="84"/>
                    </a:lnTo>
                    <a:lnTo>
                      <a:pt x="113" y="0"/>
                    </a:lnTo>
                    <a:lnTo>
                      <a:pt x="141" y="0"/>
                    </a:lnTo>
                    <a:lnTo>
                      <a:pt x="141" y="223"/>
                    </a:lnTo>
                    <a:lnTo>
                      <a:pt x="113" y="223"/>
                    </a:lnTo>
                    <a:close/>
                    <a:moveTo>
                      <a:pt x="29" y="147"/>
                    </a:moveTo>
                    <a:lnTo>
                      <a:pt x="29" y="161"/>
                    </a:lnTo>
                    <a:lnTo>
                      <a:pt x="29" y="161"/>
                    </a:lnTo>
                    <a:lnTo>
                      <a:pt x="29" y="167"/>
                    </a:lnTo>
                    <a:lnTo>
                      <a:pt x="29" y="175"/>
                    </a:lnTo>
                    <a:lnTo>
                      <a:pt x="29" y="181"/>
                    </a:lnTo>
                    <a:lnTo>
                      <a:pt x="29" y="181"/>
                    </a:lnTo>
                    <a:lnTo>
                      <a:pt x="36" y="189"/>
                    </a:lnTo>
                    <a:lnTo>
                      <a:pt x="36" y="189"/>
                    </a:lnTo>
                    <a:lnTo>
                      <a:pt x="43" y="195"/>
                    </a:lnTo>
                    <a:lnTo>
                      <a:pt x="43" y="195"/>
                    </a:lnTo>
                    <a:lnTo>
                      <a:pt x="49" y="195"/>
                    </a:lnTo>
                    <a:lnTo>
                      <a:pt x="49" y="195"/>
                    </a:lnTo>
                    <a:lnTo>
                      <a:pt x="57" y="195"/>
                    </a:lnTo>
                    <a:lnTo>
                      <a:pt x="63" y="195"/>
                    </a:lnTo>
                    <a:lnTo>
                      <a:pt x="63" y="195"/>
                    </a:lnTo>
                    <a:lnTo>
                      <a:pt x="63" y="195"/>
                    </a:lnTo>
                    <a:lnTo>
                      <a:pt x="71" y="195"/>
                    </a:lnTo>
                    <a:lnTo>
                      <a:pt x="77" y="195"/>
                    </a:lnTo>
                    <a:lnTo>
                      <a:pt x="77" y="195"/>
                    </a:lnTo>
                    <a:lnTo>
                      <a:pt x="85" y="195"/>
                    </a:lnTo>
                    <a:lnTo>
                      <a:pt x="91" y="195"/>
                    </a:lnTo>
                    <a:lnTo>
                      <a:pt x="91" y="189"/>
                    </a:lnTo>
                    <a:lnTo>
                      <a:pt x="99" y="189"/>
                    </a:lnTo>
                    <a:lnTo>
                      <a:pt x="99" y="181"/>
                    </a:lnTo>
                    <a:lnTo>
                      <a:pt x="105" y="181"/>
                    </a:lnTo>
                    <a:lnTo>
                      <a:pt x="105" y="175"/>
                    </a:lnTo>
                    <a:lnTo>
                      <a:pt x="105" y="167"/>
                    </a:lnTo>
                    <a:lnTo>
                      <a:pt x="105" y="161"/>
                    </a:lnTo>
                    <a:lnTo>
                      <a:pt x="105" y="161"/>
                    </a:lnTo>
                    <a:lnTo>
                      <a:pt x="105" y="153"/>
                    </a:lnTo>
                    <a:lnTo>
                      <a:pt x="105" y="147"/>
                    </a:lnTo>
                    <a:lnTo>
                      <a:pt x="105" y="139"/>
                    </a:lnTo>
                    <a:lnTo>
                      <a:pt x="105" y="133"/>
                    </a:lnTo>
                    <a:lnTo>
                      <a:pt x="105" y="125"/>
                    </a:lnTo>
                    <a:lnTo>
                      <a:pt x="105" y="119"/>
                    </a:lnTo>
                    <a:lnTo>
                      <a:pt x="99" y="111"/>
                    </a:lnTo>
                    <a:lnTo>
                      <a:pt x="99" y="105"/>
                    </a:lnTo>
                    <a:lnTo>
                      <a:pt x="91" y="105"/>
                    </a:lnTo>
                    <a:lnTo>
                      <a:pt x="91" y="98"/>
                    </a:lnTo>
                    <a:lnTo>
                      <a:pt x="85" y="98"/>
                    </a:lnTo>
                    <a:lnTo>
                      <a:pt x="77" y="91"/>
                    </a:lnTo>
                    <a:lnTo>
                      <a:pt x="77" y="91"/>
                    </a:lnTo>
                    <a:lnTo>
                      <a:pt x="71" y="91"/>
                    </a:lnTo>
                    <a:lnTo>
                      <a:pt x="63" y="91"/>
                    </a:lnTo>
                    <a:lnTo>
                      <a:pt x="63" y="91"/>
                    </a:lnTo>
                    <a:lnTo>
                      <a:pt x="57" y="91"/>
                    </a:lnTo>
                    <a:lnTo>
                      <a:pt x="49" y="91"/>
                    </a:lnTo>
                    <a:lnTo>
                      <a:pt x="49" y="91"/>
                    </a:lnTo>
                    <a:lnTo>
                      <a:pt x="49" y="91"/>
                    </a:lnTo>
                    <a:lnTo>
                      <a:pt x="43" y="91"/>
                    </a:lnTo>
                    <a:lnTo>
                      <a:pt x="43" y="98"/>
                    </a:lnTo>
                    <a:lnTo>
                      <a:pt x="36" y="98"/>
                    </a:lnTo>
                    <a:lnTo>
                      <a:pt x="36" y="105"/>
                    </a:lnTo>
                    <a:lnTo>
                      <a:pt x="29" y="105"/>
                    </a:lnTo>
                    <a:lnTo>
                      <a:pt x="29" y="111"/>
                    </a:lnTo>
                    <a:lnTo>
                      <a:pt x="29" y="119"/>
                    </a:lnTo>
                    <a:lnTo>
                      <a:pt x="29" y="125"/>
                    </a:lnTo>
                    <a:lnTo>
                      <a:pt x="29" y="133"/>
                    </a:lnTo>
                    <a:lnTo>
                      <a:pt x="29" y="139"/>
                    </a:lnTo>
                    <a:lnTo>
                      <a:pt x="29" y="14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7" name="Group 408"/>
            <p:cNvGrpSpPr>
              <a:grpSpLocks/>
            </p:cNvGrpSpPr>
            <p:nvPr/>
          </p:nvGrpSpPr>
          <p:grpSpPr bwMode="auto">
            <a:xfrm>
              <a:off x="1486" y="167"/>
              <a:ext cx="6836" cy="2078"/>
              <a:chOff x="1486" y="167"/>
              <a:chExt cx="6836" cy="2078"/>
            </a:xfrm>
          </p:grpSpPr>
          <p:sp>
            <p:nvSpPr>
              <p:cNvPr id="140" name="Freeform 409"/>
              <p:cNvSpPr>
                <a:spLocks noEditPoints="1"/>
              </p:cNvSpPr>
              <p:nvPr/>
            </p:nvSpPr>
            <p:spPr bwMode="auto">
              <a:xfrm>
                <a:off x="7021" y="1084"/>
                <a:ext cx="66" cy="115"/>
              </a:xfrm>
              <a:custGeom>
                <a:avLst/>
                <a:gdLst/>
                <a:ahLst/>
                <a:cxnLst>
                  <a:cxn ang="0">
                    <a:pos x="84" y="223"/>
                  </a:cxn>
                  <a:cxn ang="0">
                    <a:pos x="70" y="229"/>
                  </a:cxn>
                  <a:cxn ang="0">
                    <a:pos x="49" y="229"/>
                  </a:cxn>
                  <a:cxn ang="0">
                    <a:pos x="21" y="229"/>
                  </a:cxn>
                  <a:cxn ang="0">
                    <a:pos x="0" y="215"/>
                  </a:cxn>
                  <a:cxn ang="0">
                    <a:pos x="0" y="195"/>
                  </a:cxn>
                  <a:cxn ang="0">
                    <a:pos x="0" y="181"/>
                  </a:cxn>
                  <a:cxn ang="0">
                    <a:pos x="8" y="167"/>
                  </a:cxn>
                  <a:cxn ang="0">
                    <a:pos x="14" y="153"/>
                  </a:cxn>
                  <a:cxn ang="0">
                    <a:pos x="28" y="145"/>
                  </a:cxn>
                  <a:cxn ang="0">
                    <a:pos x="35" y="145"/>
                  </a:cxn>
                  <a:cxn ang="0">
                    <a:pos x="49" y="145"/>
                  </a:cxn>
                  <a:cxn ang="0">
                    <a:pos x="70" y="139"/>
                  </a:cxn>
                  <a:cxn ang="0">
                    <a:pos x="91" y="131"/>
                  </a:cxn>
                  <a:cxn ang="0">
                    <a:pos x="91" y="131"/>
                  </a:cxn>
                  <a:cxn ang="0">
                    <a:pos x="98" y="131"/>
                  </a:cxn>
                  <a:cxn ang="0">
                    <a:pos x="98" y="125"/>
                  </a:cxn>
                  <a:cxn ang="0">
                    <a:pos x="98" y="111"/>
                  </a:cxn>
                  <a:cxn ang="0">
                    <a:pos x="91" y="111"/>
                  </a:cxn>
                  <a:cxn ang="0">
                    <a:pos x="77" y="97"/>
                  </a:cxn>
                  <a:cxn ang="0">
                    <a:pos x="70" y="97"/>
                  </a:cxn>
                  <a:cxn ang="0">
                    <a:pos x="42" y="97"/>
                  </a:cxn>
                  <a:cxn ang="0">
                    <a:pos x="35" y="104"/>
                  </a:cxn>
                  <a:cxn ang="0">
                    <a:pos x="35" y="117"/>
                  </a:cxn>
                  <a:cxn ang="0">
                    <a:pos x="8" y="97"/>
                  </a:cxn>
                  <a:cxn ang="0">
                    <a:pos x="21" y="83"/>
                  </a:cxn>
                  <a:cxn ang="0">
                    <a:pos x="35" y="69"/>
                  </a:cxn>
                  <a:cxn ang="0">
                    <a:pos x="63" y="69"/>
                  </a:cxn>
                  <a:cxn ang="0">
                    <a:pos x="91" y="69"/>
                  </a:cxn>
                  <a:cxn ang="0">
                    <a:pos x="112" y="83"/>
                  </a:cxn>
                  <a:cxn ang="0">
                    <a:pos x="119" y="90"/>
                  </a:cxn>
                  <a:cxn ang="0">
                    <a:pos x="119" y="111"/>
                  </a:cxn>
                  <a:cxn ang="0">
                    <a:pos x="126" y="117"/>
                  </a:cxn>
                  <a:cxn ang="0">
                    <a:pos x="126" y="125"/>
                  </a:cxn>
                  <a:cxn ang="0">
                    <a:pos x="133" y="195"/>
                  </a:cxn>
                  <a:cxn ang="0">
                    <a:pos x="133" y="215"/>
                  </a:cxn>
                  <a:cxn ang="0">
                    <a:pos x="133" y="229"/>
                  </a:cxn>
                  <a:cxn ang="0">
                    <a:pos x="105" y="229"/>
                  </a:cxn>
                  <a:cxn ang="0">
                    <a:pos x="105" y="223"/>
                  </a:cxn>
                  <a:cxn ang="0">
                    <a:pos x="105" y="153"/>
                  </a:cxn>
                  <a:cxn ang="0">
                    <a:pos x="84" y="159"/>
                  </a:cxn>
                  <a:cxn ang="0">
                    <a:pos x="63" y="167"/>
                  </a:cxn>
                  <a:cxn ang="0">
                    <a:pos x="42" y="173"/>
                  </a:cxn>
                  <a:cxn ang="0">
                    <a:pos x="35" y="173"/>
                  </a:cxn>
                  <a:cxn ang="0">
                    <a:pos x="28" y="181"/>
                  </a:cxn>
                  <a:cxn ang="0">
                    <a:pos x="28" y="187"/>
                  </a:cxn>
                  <a:cxn ang="0">
                    <a:pos x="28" y="201"/>
                  </a:cxn>
                  <a:cxn ang="0">
                    <a:pos x="35" y="201"/>
                  </a:cxn>
                  <a:cxn ang="0">
                    <a:pos x="49" y="201"/>
                  </a:cxn>
                  <a:cxn ang="0">
                    <a:pos x="70" y="201"/>
                  </a:cxn>
                  <a:cxn ang="0">
                    <a:pos x="84" y="201"/>
                  </a:cxn>
                  <a:cxn ang="0">
                    <a:pos x="91" y="187"/>
                  </a:cxn>
                  <a:cxn ang="0">
                    <a:pos x="91" y="181"/>
                  </a:cxn>
                  <a:cxn ang="0">
                    <a:pos x="91" y="173"/>
                  </a:cxn>
                  <a:cxn ang="0">
                    <a:pos x="112" y="0"/>
                  </a:cxn>
                </a:cxnLst>
                <a:rect l="0" t="0" r="r" b="b"/>
                <a:pathLst>
                  <a:path w="133" h="229">
                    <a:moveTo>
                      <a:pt x="105" y="209"/>
                    </a:moveTo>
                    <a:lnTo>
                      <a:pt x="98" y="215"/>
                    </a:lnTo>
                    <a:lnTo>
                      <a:pt x="91" y="215"/>
                    </a:lnTo>
                    <a:lnTo>
                      <a:pt x="91" y="223"/>
                    </a:lnTo>
                    <a:lnTo>
                      <a:pt x="84" y="223"/>
                    </a:lnTo>
                    <a:lnTo>
                      <a:pt x="84" y="223"/>
                    </a:lnTo>
                    <a:lnTo>
                      <a:pt x="77" y="229"/>
                    </a:lnTo>
                    <a:lnTo>
                      <a:pt x="77" y="229"/>
                    </a:lnTo>
                    <a:lnTo>
                      <a:pt x="70" y="229"/>
                    </a:lnTo>
                    <a:lnTo>
                      <a:pt x="70" y="229"/>
                    </a:lnTo>
                    <a:lnTo>
                      <a:pt x="63" y="229"/>
                    </a:lnTo>
                    <a:lnTo>
                      <a:pt x="63" y="229"/>
                    </a:lnTo>
                    <a:lnTo>
                      <a:pt x="56" y="229"/>
                    </a:lnTo>
                    <a:lnTo>
                      <a:pt x="56" y="229"/>
                    </a:lnTo>
                    <a:lnTo>
                      <a:pt x="49" y="229"/>
                    </a:lnTo>
                    <a:lnTo>
                      <a:pt x="49" y="229"/>
                    </a:lnTo>
                    <a:lnTo>
                      <a:pt x="35" y="229"/>
                    </a:lnTo>
                    <a:lnTo>
                      <a:pt x="35" y="229"/>
                    </a:lnTo>
                    <a:lnTo>
                      <a:pt x="28" y="229"/>
                    </a:lnTo>
                    <a:lnTo>
                      <a:pt x="21" y="229"/>
                    </a:lnTo>
                    <a:lnTo>
                      <a:pt x="14" y="229"/>
                    </a:lnTo>
                    <a:lnTo>
                      <a:pt x="14" y="229"/>
                    </a:lnTo>
                    <a:lnTo>
                      <a:pt x="8" y="223"/>
                    </a:lnTo>
                    <a:lnTo>
                      <a:pt x="8" y="223"/>
                    </a:lnTo>
                    <a:lnTo>
                      <a:pt x="0" y="215"/>
                    </a:lnTo>
                    <a:lnTo>
                      <a:pt x="0" y="215"/>
                    </a:lnTo>
                    <a:lnTo>
                      <a:pt x="0" y="209"/>
                    </a:lnTo>
                    <a:lnTo>
                      <a:pt x="0" y="209"/>
                    </a:lnTo>
                    <a:lnTo>
                      <a:pt x="0" y="201"/>
                    </a:lnTo>
                    <a:lnTo>
                      <a:pt x="0" y="195"/>
                    </a:lnTo>
                    <a:lnTo>
                      <a:pt x="0" y="195"/>
                    </a:lnTo>
                    <a:lnTo>
                      <a:pt x="0" y="195"/>
                    </a:lnTo>
                    <a:lnTo>
                      <a:pt x="0" y="187"/>
                    </a:lnTo>
                    <a:lnTo>
                      <a:pt x="0" y="181"/>
                    </a:lnTo>
                    <a:lnTo>
                      <a:pt x="0" y="181"/>
                    </a:lnTo>
                    <a:lnTo>
                      <a:pt x="0" y="173"/>
                    </a:lnTo>
                    <a:lnTo>
                      <a:pt x="0" y="173"/>
                    </a:lnTo>
                    <a:lnTo>
                      <a:pt x="0" y="167"/>
                    </a:lnTo>
                    <a:lnTo>
                      <a:pt x="0" y="167"/>
                    </a:lnTo>
                    <a:lnTo>
                      <a:pt x="8" y="167"/>
                    </a:lnTo>
                    <a:lnTo>
                      <a:pt x="8" y="159"/>
                    </a:lnTo>
                    <a:lnTo>
                      <a:pt x="8" y="159"/>
                    </a:lnTo>
                    <a:lnTo>
                      <a:pt x="8" y="159"/>
                    </a:lnTo>
                    <a:lnTo>
                      <a:pt x="14" y="153"/>
                    </a:lnTo>
                    <a:lnTo>
                      <a:pt x="14" y="153"/>
                    </a:lnTo>
                    <a:lnTo>
                      <a:pt x="14" y="153"/>
                    </a:lnTo>
                    <a:lnTo>
                      <a:pt x="21" y="145"/>
                    </a:lnTo>
                    <a:lnTo>
                      <a:pt x="21" y="145"/>
                    </a:lnTo>
                    <a:lnTo>
                      <a:pt x="28" y="145"/>
                    </a:lnTo>
                    <a:lnTo>
                      <a:pt x="28" y="145"/>
                    </a:lnTo>
                    <a:lnTo>
                      <a:pt x="28" y="145"/>
                    </a:lnTo>
                    <a:lnTo>
                      <a:pt x="28" y="145"/>
                    </a:lnTo>
                    <a:lnTo>
                      <a:pt x="35" y="145"/>
                    </a:lnTo>
                    <a:lnTo>
                      <a:pt x="35" y="145"/>
                    </a:lnTo>
                    <a:lnTo>
                      <a:pt x="35" y="145"/>
                    </a:lnTo>
                    <a:lnTo>
                      <a:pt x="42" y="145"/>
                    </a:lnTo>
                    <a:lnTo>
                      <a:pt x="42" y="145"/>
                    </a:lnTo>
                    <a:lnTo>
                      <a:pt x="42" y="145"/>
                    </a:lnTo>
                    <a:lnTo>
                      <a:pt x="49" y="145"/>
                    </a:lnTo>
                    <a:lnTo>
                      <a:pt x="49" y="145"/>
                    </a:lnTo>
                    <a:lnTo>
                      <a:pt x="49" y="145"/>
                    </a:lnTo>
                    <a:lnTo>
                      <a:pt x="49" y="145"/>
                    </a:lnTo>
                    <a:lnTo>
                      <a:pt x="56" y="145"/>
                    </a:lnTo>
                    <a:lnTo>
                      <a:pt x="63" y="139"/>
                    </a:lnTo>
                    <a:lnTo>
                      <a:pt x="70" y="139"/>
                    </a:lnTo>
                    <a:lnTo>
                      <a:pt x="70" y="139"/>
                    </a:lnTo>
                    <a:lnTo>
                      <a:pt x="77" y="139"/>
                    </a:lnTo>
                    <a:lnTo>
                      <a:pt x="84" y="131"/>
                    </a:lnTo>
                    <a:lnTo>
                      <a:pt x="84" y="131"/>
                    </a:lnTo>
                    <a:lnTo>
                      <a:pt x="91" y="131"/>
                    </a:lnTo>
                    <a:lnTo>
                      <a:pt x="91" y="131"/>
                    </a:lnTo>
                    <a:lnTo>
                      <a:pt x="91" y="131"/>
                    </a:lnTo>
                    <a:lnTo>
                      <a:pt x="91" y="131"/>
                    </a:lnTo>
                    <a:lnTo>
                      <a:pt x="91" y="131"/>
                    </a:lnTo>
                    <a:lnTo>
                      <a:pt x="91" y="131"/>
                    </a:lnTo>
                    <a:lnTo>
                      <a:pt x="98" y="131"/>
                    </a:lnTo>
                    <a:lnTo>
                      <a:pt x="98" y="131"/>
                    </a:lnTo>
                    <a:lnTo>
                      <a:pt x="98" y="131"/>
                    </a:lnTo>
                    <a:lnTo>
                      <a:pt x="98" y="131"/>
                    </a:lnTo>
                    <a:lnTo>
                      <a:pt x="98" y="131"/>
                    </a:lnTo>
                    <a:lnTo>
                      <a:pt x="98" y="131"/>
                    </a:lnTo>
                    <a:lnTo>
                      <a:pt x="98" y="131"/>
                    </a:lnTo>
                    <a:lnTo>
                      <a:pt x="98" y="131"/>
                    </a:lnTo>
                    <a:lnTo>
                      <a:pt x="98" y="131"/>
                    </a:lnTo>
                    <a:lnTo>
                      <a:pt x="98" y="125"/>
                    </a:lnTo>
                    <a:lnTo>
                      <a:pt x="98" y="125"/>
                    </a:lnTo>
                    <a:lnTo>
                      <a:pt x="98" y="125"/>
                    </a:lnTo>
                    <a:lnTo>
                      <a:pt x="98" y="117"/>
                    </a:lnTo>
                    <a:lnTo>
                      <a:pt x="98" y="117"/>
                    </a:lnTo>
                    <a:lnTo>
                      <a:pt x="98" y="111"/>
                    </a:lnTo>
                    <a:lnTo>
                      <a:pt x="98" y="111"/>
                    </a:lnTo>
                    <a:lnTo>
                      <a:pt x="98" y="111"/>
                    </a:lnTo>
                    <a:lnTo>
                      <a:pt x="98" y="111"/>
                    </a:lnTo>
                    <a:lnTo>
                      <a:pt x="98" y="111"/>
                    </a:lnTo>
                    <a:lnTo>
                      <a:pt x="91" y="111"/>
                    </a:lnTo>
                    <a:lnTo>
                      <a:pt x="91" y="111"/>
                    </a:lnTo>
                    <a:lnTo>
                      <a:pt x="84" y="104"/>
                    </a:lnTo>
                    <a:lnTo>
                      <a:pt x="84" y="104"/>
                    </a:lnTo>
                    <a:lnTo>
                      <a:pt x="84" y="97"/>
                    </a:lnTo>
                    <a:lnTo>
                      <a:pt x="77" y="97"/>
                    </a:lnTo>
                    <a:lnTo>
                      <a:pt x="77" y="97"/>
                    </a:lnTo>
                    <a:lnTo>
                      <a:pt x="77" y="97"/>
                    </a:lnTo>
                    <a:lnTo>
                      <a:pt x="70" y="97"/>
                    </a:lnTo>
                    <a:lnTo>
                      <a:pt x="70" y="97"/>
                    </a:lnTo>
                    <a:lnTo>
                      <a:pt x="70" y="97"/>
                    </a:lnTo>
                    <a:lnTo>
                      <a:pt x="63" y="97"/>
                    </a:lnTo>
                    <a:lnTo>
                      <a:pt x="56" y="97"/>
                    </a:lnTo>
                    <a:lnTo>
                      <a:pt x="49" y="97"/>
                    </a:lnTo>
                    <a:lnTo>
                      <a:pt x="49" y="97"/>
                    </a:lnTo>
                    <a:lnTo>
                      <a:pt x="42" y="97"/>
                    </a:lnTo>
                    <a:lnTo>
                      <a:pt x="42" y="97"/>
                    </a:lnTo>
                    <a:lnTo>
                      <a:pt x="42" y="97"/>
                    </a:lnTo>
                    <a:lnTo>
                      <a:pt x="35" y="104"/>
                    </a:lnTo>
                    <a:lnTo>
                      <a:pt x="35" y="104"/>
                    </a:lnTo>
                    <a:lnTo>
                      <a:pt x="35" y="104"/>
                    </a:lnTo>
                    <a:lnTo>
                      <a:pt x="35" y="111"/>
                    </a:lnTo>
                    <a:lnTo>
                      <a:pt x="35" y="111"/>
                    </a:lnTo>
                    <a:lnTo>
                      <a:pt x="35" y="117"/>
                    </a:lnTo>
                    <a:lnTo>
                      <a:pt x="35" y="117"/>
                    </a:lnTo>
                    <a:lnTo>
                      <a:pt x="35" y="117"/>
                    </a:lnTo>
                    <a:lnTo>
                      <a:pt x="8" y="111"/>
                    </a:lnTo>
                    <a:lnTo>
                      <a:pt x="8" y="111"/>
                    </a:lnTo>
                    <a:lnTo>
                      <a:pt x="8" y="104"/>
                    </a:lnTo>
                    <a:lnTo>
                      <a:pt x="8" y="104"/>
                    </a:lnTo>
                    <a:lnTo>
                      <a:pt x="8" y="97"/>
                    </a:lnTo>
                    <a:lnTo>
                      <a:pt x="8" y="97"/>
                    </a:lnTo>
                    <a:lnTo>
                      <a:pt x="8" y="90"/>
                    </a:lnTo>
                    <a:lnTo>
                      <a:pt x="14" y="90"/>
                    </a:lnTo>
                    <a:lnTo>
                      <a:pt x="14" y="83"/>
                    </a:lnTo>
                    <a:lnTo>
                      <a:pt x="21" y="83"/>
                    </a:lnTo>
                    <a:lnTo>
                      <a:pt x="21" y="76"/>
                    </a:lnTo>
                    <a:lnTo>
                      <a:pt x="28" y="76"/>
                    </a:lnTo>
                    <a:lnTo>
                      <a:pt x="28" y="76"/>
                    </a:lnTo>
                    <a:lnTo>
                      <a:pt x="35" y="69"/>
                    </a:lnTo>
                    <a:lnTo>
                      <a:pt x="35" y="69"/>
                    </a:lnTo>
                    <a:lnTo>
                      <a:pt x="42" y="69"/>
                    </a:lnTo>
                    <a:lnTo>
                      <a:pt x="49" y="69"/>
                    </a:lnTo>
                    <a:lnTo>
                      <a:pt x="56" y="69"/>
                    </a:lnTo>
                    <a:lnTo>
                      <a:pt x="63" y="69"/>
                    </a:lnTo>
                    <a:lnTo>
                      <a:pt x="63" y="69"/>
                    </a:lnTo>
                    <a:lnTo>
                      <a:pt x="70" y="69"/>
                    </a:lnTo>
                    <a:lnTo>
                      <a:pt x="77" y="69"/>
                    </a:lnTo>
                    <a:lnTo>
                      <a:pt x="84" y="69"/>
                    </a:lnTo>
                    <a:lnTo>
                      <a:pt x="91" y="69"/>
                    </a:lnTo>
                    <a:lnTo>
                      <a:pt x="91" y="69"/>
                    </a:lnTo>
                    <a:lnTo>
                      <a:pt x="98" y="69"/>
                    </a:lnTo>
                    <a:lnTo>
                      <a:pt x="98" y="76"/>
                    </a:lnTo>
                    <a:lnTo>
                      <a:pt x="105" y="76"/>
                    </a:lnTo>
                    <a:lnTo>
                      <a:pt x="105" y="76"/>
                    </a:lnTo>
                    <a:lnTo>
                      <a:pt x="112" y="83"/>
                    </a:lnTo>
                    <a:lnTo>
                      <a:pt x="112" y="83"/>
                    </a:lnTo>
                    <a:lnTo>
                      <a:pt x="112" y="83"/>
                    </a:lnTo>
                    <a:lnTo>
                      <a:pt x="119" y="90"/>
                    </a:lnTo>
                    <a:lnTo>
                      <a:pt x="119" y="90"/>
                    </a:lnTo>
                    <a:lnTo>
                      <a:pt x="119" y="90"/>
                    </a:lnTo>
                    <a:lnTo>
                      <a:pt x="119" y="97"/>
                    </a:lnTo>
                    <a:lnTo>
                      <a:pt x="119" y="97"/>
                    </a:lnTo>
                    <a:lnTo>
                      <a:pt x="119" y="104"/>
                    </a:lnTo>
                    <a:lnTo>
                      <a:pt x="119" y="104"/>
                    </a:lnTo>
                    <a:lnTo>
                      <a:pt x="119" y="111"/>
                    </a:lnTo>
                    <a:lnTo>
                      <a:pt x="119" y="111"/>
                    </a:lnTo>
                    <a:lnTo>
                      <a:pt x="119" y="111"/>
                    </a:lnTo>
                    <a:lnTo>
                      <a:pt x="126" y="111"/>
                    </a:lnTo>
                    <a:lnTo>
                      <a:pt x="126" y="117"/>
                    </a:lnTo>
                    <a:lnTo>
                      <a:pt x="126" y="117"/>
                    </a:lnTo>
                    <a:lnTo>
                      <a:pt x="126" y="117"/>
                    </a:lnTo>
                    <a:lnTo>
                      <a:pt x="126" y="117"/>
                    </a:lnTo>
                    <a:lnTo>
                      <a:pt x="126" y="125"/>
                    </a:lnTo>
                    <a:lnTo>
                      <a:pt x="126" y="125"/>
                    </a:lnTo>
                    <a:lnTo>
                      <a:pt x="126" y="125"/>
                    </a:lnTo>
                    <a:lnTo>
                      <a:pt x="133" y="159"/>
                    </a:lnTo>
                    <a:lnTo>
                      <a:pt x="133" y="173"/>
                    </a:lnTo>
                    <a:lnTo>
                      <a:pt x="133" y="181"/>
                    </a:lnTo>
                    <a:lnTo>
                      <a:pt x="126" y="187"/>
                    </a:lnTo>
                    <a:lnTo>
                      <a:pt x="133" y="195"/>
                    </a:lnTo>
                    <a:lnTo>
                      <a:pt x="133" y="201"/>
                    </a:lnTo>
                    <a:lnTo>
                      <a:pt x="133" y="209"/>
                    </a:lnTo>
                    <a:lnTo>
                      <a:pt x="133" y="209"/>
                    </a:lnTo>
                    <a:lnTo>
                      <a:pt x="133" y="215"/>
                    </a:lnTo>
                    <a:lnTo>
                      <a:pt x="133" y="215"/>
                    </a:lnTo>
                    <a:lnTo>
                      <a:pt x="133" y="223"/>
                    </a:lnTo>
                    <a:lnTo>
                      <a:pt x="133" y="223"/>
                    </a:lnTo>
                    <a:lnTo>
                      <a:pt x="133" y="229"/>
                    </a:lnTo>
                    <a:lnTo>
                      <a:pt x="133" y="229"/>
                    </a:lnTo>
                    <a:lnTo>
                      <a:pt x="133" y="229"/>
                    </a:lnTo>
                    <a:lnTo>
                      <a:pt x="133" y="229"/>
                    </a:lnTo>
                    <a:lnTo>
                      <a:pt x="112" y="229"/>
                    </a:lnTo>
                    <a:lnTo>
                      <a:pt x="105" y="229"/>
                    </a:lnTo>
                    <a:lnTo>
                      <a:pt x="105" y="229"/>
                    </a:lnTo>
                    <a:lnTo>
                      <a:pt x="105" y="229"/>
                    </a:lnTo>
                    <a:lnTo>
                      <a:pt x="105" y="229"/>
                    </a:lnTo>
                    <a:lnTo>
                      <a:pt x="105" y="223"/>
                    </a:lnTo>
                    <a:lnTo>
                      <a:pt x="105" y="223"/>
                    </a:lnTo>
                    <a:lnTo>
                      <a:pt x="105" y="223"/>
                    </a:lnTo>
                    <a:lnTo>
                      <a:pt x="105" y="223"/>
                    </a:lnTo>
                    <a:lnTo>
                      <a:pt x="105" y="215"/>
                    </a:lnTo>
                    <a:lnTo>
                      <a:pt x="105" y="215"/>
                    </a:lnTo>
                    <a:lnTo>
                      <a:pt x="105" y="215"/>
                    </a:lnTo>
                    <a:lnTo>
                      <a:pt x="105" y="209"/>
                    </a:lnTo>
                    <a:close/>
                    <a:moveTo>
                      <a:pt x="105" y="153"/>
                    </a:moveTo>
                    <a:lnTo>
                      <a:pt x="98" y="159"/>
                    </a:lnTo>
                    <a:lnTo>
                      <a:pt x="98" y="159"/>
                    </a:lnTo>
                    <a:lnTo>
                      <a:pt x="91" y="159"/>
                    </a:lnTo>
                    <a:lnTo>
                      <a:pt x="91" y="159"/>
                    </a:lnTo>
                    <a:lnTo>
                      <a:pt x="84" y="159"/>
                    </a:lnTo>
                    <a:lnTo>
                      <a:pt x="84" y="167"/>
                    </a:lnTo>
                    <a:lnTo>
                      <a:pt x="77" y="167"/>
                    </a:lnTo>
                    <a:lnTo>
                      <a:pt x="77" y="167"/>
                    </a:lnTo>
                    <a:lnTo>
                      <a:pt x="70" y="167"/>
                    </a:lnTo>
                    <a:lnTo>
                      <a:pt x="63" y="167"/>
                    </a:lnTo>
                    <a:lnTo>
                      <a:pt x="63" y="167"/>
                    </a:lnTo>
                    <a:lnTo>
                      <a:pt x="56" y="173"/>
                    </a:lnTo>
                    <a:lnTo>
                      <a:pt x="49" y="173"/>
                    </a:lnTo>
                    <a:lnTo>
                      <a:pt x="42" y="173"/>
                    </a:lnTo>
                    <a:lnTo>
                      <a:pt x="42" y="173"/>
                    </a:lnTo>
                    <a:lnTo>
                      <a:pt x="35" y="173"/>
                    </a:lnTo>
                    <a:lnTo>
                      <a:pt x="35" y="173"/>
                    </a:lnTo>
                    <a:lnTo>
                      <a:pt x="35" y="173"/>
                    </a:lnTo>
                    <a:lnTo>
                      <a:pt x="35" y="173"/>
                    </a:lnTo>
                    <a:lnTo>
                      <a:pt x="35" y="173"/>
                    </a:lnTo>
                    <a:lnTo>
                      <a:pt x="28" y="181"/>
                    </a:lnTo>
                    <a:lnTo>
                      <a:pt x="28" y="181"/>
                    </a:lnTo>
                    <a:lnTo>
                      <a:pt x="28" y="181"/>
                    </a:lnTo>
                    <a:lnTo>
                      <a:pt x="28" y="181"/>
                    </a:lnTo>
                    <a:lnTo>
                      <a:pt x="28" y="181"/>
                    </a:lnTo>
                    <a:lnTo>
                      <a:pt x="28" y="181"/>
                    </a:lnTo>
                    <a:lnTo>
                      <a:pt x="28" y="187"/>
                    </a:lnTo>
                    <a:lnTo>
                      <a:pt x="28" y="187"/>
                    </a:lnTo>
                    <a:lnTo>
                      <a:pt x="28" y="187"/>
                    </a:lnTo>
                    <a:lnTo>
                      <a:pt x="28" y="187"/>
                    </a:lnTo>
                    <a:lnTo>
                      <a:pt x="28" y="195"/>
                    </a:lnTo>
                    <a:lnTo>
                      <a:pt x="28" y="195"/>
                    </a:lnTo>
                    <a:lnTo>
                      <a:pt x="28" y="195"/>
                    </a:lnTo>
                    <a:lnTo>
                      <a:pt x="28" y="195"/>
                    </a:lnTo>
                    <a:lnTo>
                      <a:pt x="28" y="201"/>
                    </a:lnTo>
                    <a:lnTo>
                      <a:pt x="28" y="201"/>
                    </a:lnTo>
                    <a:lnTo>
                      <a:pt x="28" y="201"/>
                    </a:lnTo>
                    <a:lnTo>
                      <a:pt x="35" y="201"/>
                    </a:lnTo>
                    <a:lnTo>
                      <a:pt x="35" y="201"/>
                    </a:lnTo>
                    <a:lnTo>
                      <a:pt x="35" y="201"/>
                    </a:lnTo>
                    <a:lnTo>
                      <a:pt x="42" y="201"/>
                    </a:lnTo>
                    <a:lnTo>
                      <a:pt x="42" y="201"/>
                    </a:lnTo>
                    <a:lnTo>
                      <a:pt x="49" y="201"/>
                    </a:lnTo>
                    <a:lnTo>
                      <a:pt x="49" y="201"/>
                    </a:lnTo>
                    <a:lnTo>
                      <a:pt x="49" y="201"/>
                    </a:lnTo>
                    <a:lnTo>
                      <a:pt x="49" y="201"/>
                    </a:lnTo>
                    <a:lnTo>
                      <a:pt x="56" y="201"/>
                    </a:lnTo>
                    <a:lnTo>
                      <a:pt x="63" y="201"/>
                    </a:lnTo>
                    <a:lnTo>
                      <a:pt x="63" y="201"/>
                    </a:lnTo>
                    <a:lnTo>
                      <a:pt x="70" y="201"/>
                    </a:lnTo>
                    <a:lnTo>
                      <a:pt x="70" y="201"/>
                    </a:lnTo>
                    <a:lnTo>
                      <a:pt x="77" y="201"/>
                    </a:lnTo>
                    <a:lnTo>
                      <a:pt x="77" y="201"/>
                    </a:lnTo>
                    <a:lnTo>
                      <a:pt x="84" y="201"/>
                    </a:lnTo>
                    <a:lnTo>
                      <a:pt x="84" y="201"/>
                    </a:lnTo>
                    <a:lnTo>
                      <a:pt x="84" y="195"/>
                    </a:lnTo>
                    <a:lnTo>
                      <a:pt x="91" y="195"/>
                    </a:lnTo>
                    <a:lnTo>
                      <a:pt x="91" y="187"/>
                    </a:lnTo>
                    <a:lnTo>
                      <a:pt x="91" y="187"/>
                    </a:lnTo>
                    <a:lnTo>
                      <a:pt x="91" y="187"/>
                    </a:lnTo>
                    <a:lnTo>
                      <a:pt x="91" y="187"/>
                    </a:lnTo>
                    <a:lnTo>
                      <a:pt x="91" y="187"/>
                    </a:lnTo>
                    <a:lnTo>
                      <a:pt x="91" y="181"/>
                    </a:lnTo>
                    <a:lnTo>
                      <a:pt x="91" y="181"/>
                    </a:lnTo>
                    <a:lnTo>
                      <a:pt x="91" y="181"/>
                    </a:lnTo>
                    <a:lnTo>
                      <a:pt x="91" y="181"/>
                    </a:lnTo>
                    <a:lnTo>
                      <a:pt x="91" y="173"/>
                    </a:lnTo>
                    <a:lnTo>
                      <a:pt x="91" y="173"/>
                    </a:lnTo>
                    <a:lnTo>
                      <a:pt x="91" y="173"/>
                    </a:lnTo>
                    <a:lnTo>
                      <a:pt x="91" y="173"/>
                    </a:lnTo>
                    <a:lnTo>
                      <a:pt x="91" y="173"/>
                    </a:lnTo>
                    <a:lnTo>
                      <a:pt x="105" y="153"/>
                    </a:lnTo>
                    <a:close/>
                    <a:moveTo>
                      <a:pt x="56" y="41"/>
                    </a:moveTo>
                    <a:lnTo>
                      <a:pt x="77" y="0"/>
                    </a:lnTo>
                    <a:lnTo>
                      <a:pt x="112" y="0"/>
                    </a:lnTo>
                    <a:lnTo>
                      <a:pt x="77" y="41"/>
                    </a:lnTo>
                    <a:lnTo>
                      <a:pt x="56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1" name="Freeform 410"/>
              <p:cNvSpPr>
                <a:spLocks/>
              </p:cNvSpPr>
              <p:nvPr/>
            </p:nvSpPr>
            <p:spPr bwMode="auto">
              <a:xfrm>
                <a:off x="7101" y="1094"/>
                <a:ext cx="38" cy="105"/>
              </a:xfrm>
              <a:custGeom>
                <a:avLst/>
                <a:gdLst/>
                <a:ahLst/>
                <a:cxnLst>
                  <a:cxn ang="0">
                    <a:pos x="76" y="209"/>
                  </a:cxn>
                  <a:cxn ang="0">
                    <a:pos x="70" y="209"/>
                  </a:cxn>
                  <a:cxn ang="0">
                    <a:pos x="62" y="209"/>
                  </a:cxn>
                  <a:cxn ang="0">
                    <a:pos x="62" y="209"/>
                  </a:cxn>
                  <a:cxn ang="0">
                    <a:pos x="56" y="209"/>
                  </a:cxn>
                  <a:cxn ang="0">
                    <a:pos x="56" y="209"/>
                  </a:cxn>
                  <a:cxn ang="0">
                    <a:pos x="48" y="209"/>
                  </a:cxn>
                  <a:cxn ang="0">
                    <a:pos x="42" y="209"/>
                  </a:cxn>
                  <a:cxn ang="0">
                    <a:pos x="34" y="209"/>
                  </a:cxn>
                  <a:cxn ang="0">
                    <a:pos x="28" y="209"/>
                  </a:cxn>
                  <a:cxn ang="0">
                    <a:pos x="20" y="203"/>
                  </a:cxn>
                  <a:cxn ang="0">
                    <a:pos x="20" y="203"/>
                  </a:cxn>
                  <a:cxn ang="0">
                    <a:pos x="20" y="195"/>
                  </a:cxn>
                  <a:cxn ang="0">
                    <a:pos x="14" y="189"/>
                  </a:cxn>
                  <a:cxn ang="0">
                    <a:pos x="20" y="181"/>
                  </a:cxn>
                  <a:cxn ang="0">
                    <a:pos x="20" y="175"/>
                  </a:cxn>
                  <a:cxn ang="0">
                    <a:pos x="0" y="77"/>
                  </a:cxn>
                  <a:cxn ang="0">
                    <a:pos x="20" y="49"/>
                  </a:cxn>
                  <a:cxn ang="0">
                    <a:pos x="48" y="0"/>
                  </a:cxn>
                  <a:cxn ang="0">
                    <a:pos x="70" y="49"/>
                  </a:cxn>
                  <a:cxn ang="0">
                    <a:pos x="48" y="77"/>
                  </a:cxn>
                  <a:cxn ang="0">
                    <a:pos x="48" y="175"/>
                  </a:cxn>
                  <a:cxn ang="0">
                    <a:pos x="48" y="175"/>
                  </a:cxn>
                  <a:cxn ang="0">
                    <a:pos x="48" y="181"/>
                  </a:cxn>
                  <a:cxn ang="0">
                    <a:pos x="48" y="181"/>
                  </a:cxn>
                  <a:cxn ang="0">
                    <a:pos x="48" y="181"/>
                  </a:cxn>
                  <a:cxn ang="0">
                    <a:pos x="48" y="181"/>
                  </a:cxn>
                  <a:cxn ang="0">
                    <a:pos x="48" y="181"/>
                  </a:cxn>
                  <a:cxn ang="0">
                    <a:pos x="48" y="189"/>
                  </a:cxn>
                  <a:cxn ang="0">
                    <a:pos x="48" y="181"/>
                  </a:cxn>
                  <a:cxn ang="0">
                    <a:pos x="48" y="181"/>
                  </a:cxn>
                  <a:cxn ang="0">
                    <a:pos x="48" y="189"/>
                  </a:cxn>
                  <a:cxn ang="0">
                    <a:pos x="56" y="189"/>
                  </a:cxn>
                  <a:cxn ang="0">
                    <a:pos x="56" y="189"/>
                  </a:cxn>
                  <a:cxn ang="0">
                    <a:pos x="62" y="189"/>
                  </a:cxn>
                  <a:cxn ang="0">
                    <a:pos x="62" y="189"/>
                  </a:cxn>
                  <a:cxn ang="0">
                    <a:pos x="70" y="189"/>
                  </a:cxn>
                </a:cxnLst>
                <a:rect l="0" t="0" r="r" b="b"/>
                <a:pathLst>
                  <a:path w="76" h="209">
                    <a:moveTo>
                      <a:pt x="70" y="189"/>
                    </a:moveTo>
                    <a:lnTo>
                      <a:pt x="76" y="209"/>
                    </a:lnTo>
                    <a:lnTo>
                      <a:pt x="70" y="209"/>
                    </a:lnTo>
                    <a:lnTo>
                      <a:pt x="70" y="209"/>
                    </a:lnTo>
                    <a:lnTo>
                      <a:pt x="62" y="209"/>
                    </a:lnTo>
                    <a:lnTo>
                      <a:pt x="62" y="209"/>
                    </a:lnTo>
                    <a:lnTo>
                      <a:pt x="62" y="209"/>
                    </a:lnTo>
                    <a:lnTo>
                      <a:pt x="62" y="209"/>
                    </a:lnTo>
                    <a:lnTo>
                      <a:pt x="56" y="209"/>
                    </a:lnTo>
                    <a:lnTo>
                      <a:pt x="56" y="209"/>
                    </a:lnTo>
                    <a:lnTo>
                      <a:pt x="56" y="209"/>
                    </a:lnTo>
                    <a:lnTo>
                      <a:pt x="56" y="209"/>
                    </a:lnTo>
                    <a:lnTo>
                      <a:pt x="56" y="209"/>
                    </a:lnTo>
                    <a:lnTo>
                      <a:pt x="48" y="209"/>
                    </a:lnTo>
                    <a:lnTo>
                      <a:pt x="42" y="209"/>
                    </a:lnTo>
                    <a:lnTo>
                      <a:pt x="42" y="209"/>
                    </a:lnTo>
                    <a:lnTo>
                      <a:pt x="34" y="209"/>
                    </a:lnTo>
                    <a:lnTo>
                      <a:pt x="34" y="209"/>
                    </a:lnTo>
                    <a:lnTo>
                      <a:pt x="28" y="209"/>
                    </a:lnTo>
                    <a:lnTo>
                      <a:pt x="28" y="209"/>
                    </a:lnTo>
                    <a:lnTo>
                      <a:pt x="20" y="209"/>
                    </a:lnTo>
                    <a:lnTo>
                      <a:pt x="20" y="203"/>
                    </a:lnTo>
                    <a:lnTo>
                      <a:pt x="20" y="203"/>
                    </a:lnTo>
                    <a:lnTo>
                      <a:pt x="20" y="203"/>
                    </a:lnTo>
                    <a:lnTo>
                      <a:pt x="20" y="203"/>
                    </a:lnTo>
                    <a:lnTo>
                      <a:pt x="20" y="195"/>
                    </a:lnTo>
                    <a:lnTo>
                      <a:pt x="20" y="195"/>
                    </a:lnTo>
                    <a:lnTo>
                      <a:pt x="14" y="189"/>
                    </a:lnTo>
                    <a:lnTo>
                      <a:pt x="20" y="189"/>
                    </a:lnTo>
                    <a:lnTo>
                      <a:pt x="20" y="181"/>
                    </a:lnTo>
                    <a:lnTo>
                      <a:pt x="20" y="175"/>
                    </a:lnTo>
                    <a:lnTo>
                      <a:pt x="20" y="175"/>
                    </a:lnTo>
                    <a:lnTo>
                      <a:pt x="20" y="77"/>
                    </a:lnTo>
                    <a:lnTo>
                      <a:pt x="0" y="77"/>
                    </a:lnTo>
                    <a:lnTo>
                      <a:pt x="0" y="49"/>
                    </a:lnTo>
                    <a:lnTo>
                      <a:pt x="20" y="49"/>
                    </a:lnTo>
                    <a:lnTo>
                      <a:pt x="20" y="14"/>
                    </a:lnTo>
                    <a:lnTo>
                      <a:pt x="48" y="0"/>
                    </a:lnTo>
                    <a:lnTo>
                      <a:pt x="48" y="49"/>
                    </a:lnTo>
                    <a:lnTo>
                      <a:pt x="70" y="49"/>
                    </a:lnTo>
                    <a:lnTo>
                      <a:pt x="70" y="77"/>
                    </a:lnTo>
                    <a:lnTo>
                      <a:pt x="48" y="77"/>
                    </a:lnTo>
                    <a:lnTo>
                      <a:pt x="48" y="167"/>
                    </a:lnTo>
                    <a:lnTo>
                      <a:pt x="48" y="175"/>
                    </a:lnTo>
                    <a:lnTo>
                      <a:pt x="48" y="175"/>
                    </a:lnTo>
                    <a:lnTo>
                      <a:pt x="48" y="175"/>
                    </a:lnTo>
                    <a:lnTo>
                      <a:pt x="48" y="181"/>
                    </a:lnTo>
                    <a:lnTo>
                      <a:pt x="48" y="181"/>
                    </a:lnTo>
                    <a:lnTo>
                      <a:pt x="48" y="181"/>
                    </a:lnTo>
                    <a:lnTo>
                      <a:pt x="48" y="181"/>
                    </a:lnTo>
                    <a:lnTo>
                      <a:pt x="48" y="181"/>
                    </a:lnTo>
                    <a:lnTo>
                      <a:pt x="48" y="181"/>
                    </a:lnTo>
                    <a:lnTo>
                      <a:pt x="48" y="181"/>
                    </a:lnTo>
                    <a:lnTo>
                      <a:pt x="48" y="181"/>
                    </a:lnTo>
                    <a:lnTo>
                      <a:pt x="48" y="181"/>
                    </a:lnTo>
                    <a:lnTo>
                      <a:pt x="48" y="181"/>
                    </a:lnTo>
                    <a:lnTo>
                      <a:pt x="48" y="181"/>
                    </a:lnTo>
                    <a:lnTo>
                      <a:pt x="48" y="189"/>
                    </a:lnTo>
                    <a:lnTo>
                      <a:pt x="48" y="181"/>
                    </a:lnTo>
                    <a:lnTo>
                      <a:pt x="48" y="181"/>
                    </a:lnTo>
                    <a:lnTo>
                      <a:pt x="48" y="181"/>
                    </a:lnTo>
                    <a:lnTo>
                      <a:pt x="48" y="181"/>
                    </a:lnTo>
                    <a:lnTo>
                      <a:pt x="48" y="189"/>
                    </a:lnTo>
                    <a:lnTo>
                      <a:pt x="48" y="189"/>
                    </a:lnTo>
                    <a:lnTo>
                      <a:pt x="56" y="189"/>
                    </a:lnTo>
                    <a:lnTo>
                      <a:pt x="56" y="189"/>
                    </a:lnTo>
                    <a:lnTo>
                      <a:pt x="56" y="189"/>
                    </a:lnTo>
                    <a:lnTo>
                      <a:pt x="56" y="189"/>
                    </a:lnTo>
                    <a:lnTo>
                      <a:pt x="62" y="189"/>
                    </a:lnTo>
                    <a:lnTo>
                      <a:pt x="62" y="189"/>
                    </a:lnTo>
                    <a:lnTo>
                      <a:pt x="62" y="189"/>
                    </a:lnTo>
                    <a:lnTo>
                      <a:pt x="62" y="189"/>
                    </a:lnTo>
                    <a:lnTo>
                      <a:pt x="62" y="189"/>
                    </a:lnTo>
                    <a:lnTo>
                      <a:pt x="70" y="18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2" name="Freeform 411"/>
              <p:cNvSpPr>
                <a:spLocks/>
              </p:cNvSpPr>
              <p:nvPr/>
            </p:nvSpPr>
            <p:spPr bwMode="auto">
              <a:xfrm>
                <a:off x="7153" y="1119"/>
                <a:ext cx="63" cy="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" y="28"/>
                  </a:cxn>
                  <a:cxn ang="0">
                    <a:pos x="28" y="21"/>
                  </a:cxn>
                  <a:cxn ang="0">
                    <a:pos x="35" y="14"/>
                  </a:cxn>
                  <a:cxn ang="0">
                    <a:pos x="42" y="7"/>
                  </a:cxn>
                  <a:cxn ang="0">
                    <a:pos x="49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77" y="0"/>
                  </a:cxn>
                  <a:cxn ang="0">
                    <a:pos x="84" y="0"/>
                  </a:cxn>
                  <a:cxn ang="0">
                    <a:pos x="91" y="7"/>
                  </a:cxn>
                  <a:cxn ang="0">
                    <a:pos x="98" y="7"/>
                  </a:cxn>
                  <a:cxn ang="0">
                    <a:pos x="105" y="14"/>
                  </a:cxn>
                  <a:cxn ang="0">
                    <a:pos x="112" y="21"/>
                  </a:cxn>
                  <a:cxn ang="0">
                    <a:pos x="112" y="21"/>
                  </a:cxn>
                  <a:cxn ang="0">
                    <a:pos x="112" y="28"/>
                  </a:cxn>
                  <a:cxn ang="0">
                    <a:pos x="112" y="35"/>
                  </a:cxn>
                  <a:cxn ang="0">
                    <a:pos x="112" y="42"/>
                  </a:cxn>
                  <a:cxn ang="0">
                    <a:pos x="119" y="42"/>
                  </a:cxn>
                  <a:cxn ang="0">
                    <a:pos x="119" y="48"/>
                  </a:cxn>
                  <a:cxn ang="0">
                    <a:pos x="119" y="56"/>
                  </a:cxn>
                  <a:cxn ang="0">
                    <a:pos x="119" y="62"/>
                  </a:cxn>
                  <a:cxn ang="0">
                    <a:pos x="126" y="160"/>
                  </a:cxn>
                  <a:cxn ang="0">
                    <a:pos x="98" y="70"/>
                  </a:cxn>
                  <a:cxn ang="0">
                    <a:pos x="91" y="62"/>
                  </a:cxn>
                  <a:cxn ang="0">
                    <a:pos x="91" y="56"/>
                  </a:cxn>
                  <a:cxn ang="0">
                    <a:pos x="91" y="48"/>
                  </a:cxn>
                  <a:cxn ang="0">
                    <a:pos x="91" y="42"/>
                  </a:cxn>
                  <a:cxn ang="0">
                    <a:pos x="84" y="35"/>
                  </a:cxn>
                  <a:cxn ang="0">
                    <a:pos x="84" y="35"/>
                  </a:cxn>
                  <a:cxn ang="0">
                    <a:pos x="77" y="28"/>
                  </a:cxn>
                  <a:cxn ang="0">
                    <a:pos x="70" y="28"/>
                  </a:cxn>
                  <a:cxn ang="0">
                    <a:pos x="63" y="28"/>
                  </a:cxn>
                  <a:cxn ang="0">
                    <a:pos x="56" y="28"/>
                  </a:cxn>
                  <a:cxn ang="0">
                    <a:pos x="49" y="28"/>
                  </a:cxn>
                  <a:cxn ang="0">
                    <a:pos x="42" y="28"/>
                  </a:cxn>
                  <a:cxn ang="0">
                    <a:pos x="35" y="35"/>
                  </a:cxn>
                  <a:cxn ang="0">
                    <a:pos x="28" y="42"/>
                  </a:cxn>
                  <a:cxn ang="0">
                    <a:pos x="28" y="56"/>
                  </a:cxn>
                  <a:cxn ang="0">
                    <a:pos x="28" y="70"/>
                  </a:cxn>
                  <a:cxn ang="0">
                    <a:pos x="28" y="76"/>
                  </a:cxn>
                  <a:cxn ang="0">
                    <a:pos x="0" y="160"/>
                  </a:cxn>
                </a:cxnLst>
                <a:rect l="0" t="0" r="r" b="b"/>
                <a:pathLst>
                  <a:path w="126" h="160">
                    <a:moveTo>
                      <a:pt x="0" y="160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8" y="21"/>
                    </a:lnTo>
                    <a:lnTo>
                      <a:pt x="35" y="14"/>
                    </a:lnTo>
                    <a:lnTo>
                      <a:pt x="35" y="14"/>
                    </a:lnTo>
                    <a:lnTo>
                      <a:pt x="42" y="7"/>
                    </a:lnTo>
                    <a:lnTo>
                      <a:pt x="42" y="7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56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70" y="0"/>
                    </a:lnTo>
                    <a:lnTo>
                      <a:pt x="77" y="0"/>
                    </a:lnTo>
                    <a:lnTo>
                      <a:pt x="84" y="0"/>
                    </a:lnTo>
                    <a:lnTo>
                      <a:pt x="84" y="0"/>
                    </a:lnTo>
                    <a:lnTo>
                      <a:pt x="91" y="0"/>
                    </a:lnTo>
                    <a:lnTo>
                      <a:pt x="91" y="7"/>
                    </a:lnTo>
                    <a:lnTo>
                      <a:pt x="98" y="7"/>
                    </a:lnTo>
                    <a:lnTo>
                      <a:pt x="98" y="7"/>
                    </a:lnTo>
                    <a:lnTo>
                      <a:pt x="105" y="14"/>
                    </a:lnTo>
                    <a:lnTo>
                      <a:pt x="105" y="14"/>
                    </a:lnTo>
                    <a:lnTo>
                      <a:pt x="105" y="14"/>
                    </a:lnTo>
                    <a:lnTo>
                      <a:pt x="112" y="21"/>
                    </a:lnTo>
                    <a:lnTo>
                      <a:pt x="112" y="21"/>
                    </a:lnTo>
                    <a:lnTo>
                      <a:pt x="112" y="21"/>
                    </a:lnTo>
                    <a:lnTo>
                      <a:pt x="112" y="28"/>
                    </a:lnTo>
                    <a:lnTo>
                      <a:pt x="112" y="28"/>
                    </a:lnTo>
                    <a:lnTo>
                      <a:pt x="112" y="35"/>
                    </a:lnTo>
                    <a:lnTo>
                      <a:pt x="112" y="35"/>
                    </a:lnTo>
                    <a:lnTo>
                      <a:pt x="112" y="42"/>
                    </a:lnTo>
                    <a:lnTo>
                      <a:pt x="112" y="42"/>
                    </a:lnTo>
                    <a:lnTo>
                      <a:pt x="112" y="42"/>
                    </a:lnTo>
                    <a:lnTo>
                      <a:pt x="119" y="42"/>
                    </a:lnTo>
                    <a:lnTo>
                      <a:pt x="119" y="48"/>
                    </a:lnTo>
                    <a:lnTo>
                      <a:pt x="119" y="48"/>
                    </a:lnTo>
                    <a:lnTo>
                      <a:pt x="119" y="56"/>
                    </a:lnTo>
                    <a:lnTo>
                      <a:pt x="119" y="56"/>
                    </a:lnTo>
                    <a:lnTo>
                      <a:pt x="119" y="56"/>
                    </a:lnTo>
                    <a:lnTo>
                      <a:pt x="119" y="62"/>
                    </a:lnTo>
                    <a:lnTo>
                      <a:pt x="119" y="62"/>
                    </a:lnTo>
                    <a:lnTo>
                      <a:pt x="126" y="160"/>
                    </a:lnTo>
                    <a:lnTo>
                      <a:pt x="98" y="160"/>
                    </a:lnTo>
                    <a:lnTo>
                      <a:pt x="98" y="70"/>
                    </a:lnTo>
                    <a:lnTo>
                      <a:pt x="91" y="70"/>
                    </a:lnTo>
                    <a:lnTo>
                      <a:pt x="91" y="62"/>
                    </a:lnTo>
                    <a:lnTo>
                      <a:pt x="91" y="56"/>
                    </a:lnTo>
                    <a:lnTo>
                      <a:pt x="91" y="56"/>
                    </a:lnTo>
                    <a:lnTo>
                      <a:pt x="91" y="48"/>
                    </a:lnTo>
                    <a:lnTo>
                      <a:pt x="91" y="48"/>
                    </a:lnTo>
                    <a:lnTo>
                      <a:pt x="91" y="42"/>
                    </a:lnTo>
                    <a:lnTo>
                      <a:pt x="91" y="42"/>
                    </a:lnTo>
                    <a:lnTo>
                      <a:pt x="84" y="42"/>
                    </a:lnTo>
                    <a:lnTo>
                      <a:pt x="84" y="35"/>
                    </a:lnTo>
                    <a:lnTo>
                      <a:pt x="84" y="35"/>
                    </a:lnTo>
                    <a:lnTo>
                      <a:pt x="84" y="35"/>
                    </a:lnTo>
                    <a:lnTo>
                      <a:pt x="77" y="28"/>
                    </a:lnTo>
                    <a:lnTo>
                      <a:pt x="77" y="28"/>
                    </a:lnTo>
                    <a:lnTo>
                      <a:pt x="77" y="28"/>
                    </a:lnTo>
                    <a:lnTo>
                      <a:pt x="70" y="28"/>
                    </a:lnTo>
                    <a:lnTo>
                      <a:pt x="70" y="28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56" y="28"/>
                    </a:lnTo>
                    <a:lnTo>
                      <a:pt x="49" y="28"/>
                    </a:lnTo>
                    <a:lnTo>
                      <a:pt x="49" y="28"/>
                    </a:lnTo>
                    <a:lnTo>
                      <a:pt x="49" y="28"/>
                    </a:lnTo>
                    <a:lnTo>
                      <a:pt x="42" y="28"/>
                    </a:lnTo>
                    <a:lnTo>
                      <a:pt x="42" y="35"/>
                    </a:lnTo>
                    <a:lnTo>
                      <a:pt x="35" y="35"/>
                    </a:lnTo>
                    <a:lnTo>
                      <a:pt x="35" y="42"/>
                    </a:lnTo>
                    <a:lnTo>
                      <a:pt x="28" y="42"/>
                    </a:lnTo>
                    <a:lnTo>
                      <a:pt x="28" y="48"/>
                    </a:lnTo>
                    <a:lnTo>
                      <a:pt x="28" y="56"/>
                    </a:lnTo>
                    <a:lnTo>
                      <a:pt x="28" y="62"/>
                    </a:lnTo>
                    <a:lnTo>
                      <a:pt x="28" y="70"/>
                    </a:lnTo>
                    <a:lnTo>
                      <a:pt x="28" y="70"/>
                    </a:lnTo>
                    <a:lnTo>
                      <a:pt x="28" y="76"/>
                    </a:lnTo>
                    <a:lnTo>
                      <a:pt x="28" y="160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3" name="Freeform 412"/>
              <p:cNvSpPr>
                <a:spLocks noEditPoints="1"/>
              </p:cNvSpPr>
              <p:nvPr/>
            </p:nvSpPr>
            <p:spPr bwMode="auto">
              <a:xfrm>
                <a:off x="7237" y="1084"/>
                <a:ext cx="28" cy="115"/>
              </a:xfrm>
              <a:custGeom>
                <a:avLst/>
                <a:gdLst/>
                <a:ahLst/>
                <a:cxnLst>
                  <a:cxn ang="0">
                    <a:pos x="8" y="229"/>
                  </a:cxn>
                  <a:cxn ang="0">
                    <a:pos x="8" y="69"/>
                  </a:cxn>
                  <a:cxn ang="0">
                    <a:pos x="36" y="69"/>
                  </a:cxn>
                  <a:cxn ang="0">
                    <a:pos x="36" y="229"/>
                  </a:cxn>
                  <a:cxn ang="0">
                    <a:pos x="8" y="229"/>
                  </a:cxn>
                  <a:cxn ang="0">
                    <a:pos x="0" y="41"/>
                  </a:cxn>
                  <a:cxn ang="0">
                    <a:pos x="22" y="0"/>
                  </a:cxn>
                  <a:cxn ang="0">
                    <a:pos x="56" y="0"/>
                  </a:cxn>
                  <a:cxn ang="0">
                    <a:pos x="22" y="41"/>
                  </a:cxn>
                  <a:cxn ang="0">
                    <a:pos x="0" y="41"/>
                  </a:cxn>
                </a:cxnLst>
                <a:rect l="0" t="0" r="r" b="b"/>
                <a:pathLst>
                  <a:path w="56" h="229">
                    <a:moveTo>
                      <a:pt x="8" y="229"/>
                    </a:moveTo>
                    <a:lnTo>
                      <a:pt x="8" y="69"/>
                    </a:lnTo>
                    <a:lnTo>
                      <a:pt x="36" y="69"/>
                    </a:lnTo>
                    <a:lnTo>
                      <a:pt x="36" y="229"/>
                    </a:lnTo>
                    <a:lnTo>
                      <a:pt x="8" y="229"/>
                    </a:lnTo>
                    <a:close/>
                    <a:moveTo>
                      <a:pt x="0" y="41"/>
                    </a:moveTo>
                    <a:lnTo>
                      <a:pt x="22" y="0"/>
                    </a:lnTo>
                    <a:lnTo>
                      <a:pt x="56" y="0"/>
                    </a:lnTo>
                    <a:lnTo>
                      <a:pt x="22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4" name="Rectangle 413"/>
              <p:cNvSpPr>
                <a:spLocks noChangeArrowheads="1"/>
              </p:cNvSpPr>
              <p:nvPr/>
            </p:nvSpPr>
            <p:spPr bwMode="auto">
              <a:xfrm>
                <a:off x="7324" y="1087"/>
                <a:ext cx="14" cy="1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5" name="Freeform 414"/>
              <p:cNvSpPr>
                <a:spLocks noEditPoints="1"/>
              </p:cNvSpPr>
              <p:nvPr/>
            </p:nvSpPr>
            <p:spPr bwMode="auto">
              <a:xfrm>
                <a:off x="7359" y="1087"/>
                <a:ext cx="14" cy="112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8" y="28"/>
                  </a:cxn>
                  <a:cxn ang="0">
                    <a:pos x="0" y="28"/>
                  </a:cxn>
                  <a:cxn ang="0">
                    <a:pos x="0" y="223"/>
                  </a:cxn>
                  <a:cxn ang="0">
                    <a:pos x="0" y="63"/>
                  </a:cxn>
                  <a:cxn ang="0">
                    <a:pos x="28" y="63"/>
                  </a:cxn>
                  <a:cxn ang="0">
                    <a:pos x="28" y="223"/>
                  </a:cxn>
                  <a:cxn ang="0">
                    <a:pos x="0" y="223"/>
                  </a:cxn>
                </a:cxnLst>
                <a:rect l="0" t="0" r="r" b="b"/>
                <a:pathLst>
                  <a:path w="28" h="223">
                    <a:moveTo>
                      <a:pt x="0" y="28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28" y="28"/>
                    </a:lnTo>
                    <a:lnTo>
                      <a:pt x="0" y="28"/>
                    </a:lnTo>
                    <a:close/>
                    <a:moveTo>
                      <a:pt x="0" y="223"/>
                    </a:moveTo>
                    <a:lnTo>
                      <a:pt x="0" y="63"/>
                    </a:lnTo>
                    <a:lnTo>
                      <a:pt x="28" y="63"/>
                    </a:lnTo>
                    <a:lnTo>
                      <a:pt x="28" y="223"/>
                    </a:lnTo>
                    <a:lnTo>
                      <a:pt x="0" y="2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6" name="Freeform 415"/>
              <p:cNvSpPr>
                <a:spLocks/>
              </p:cNvSpPr>
              <p:nvPr/>
            </p:nvSpPr>
            <p:spPr bwMode="auto">
              <a:xfrm>
                <a:off x="7390" y="1119"/>
                <a:ext cx="60" cy="80"/>
              </a:xfrm>
              <a:custGeom>
                <a:avLst/>
                <a:gdLst/>
                <a:ahLst/>
                <a:cxnLst>
                  <a:cxn ang="0">
                    <a:pos x="29" y="112"/>
                  </a:cxn>
                  <a:cxn ang="0">
                    <a:pos x="29" y="126"/>
                  </a:cxn>
                  <a:cxn ang="0">
                    <a:pos x="36" y="132"/>
                  </a:cxn>
                  <a:cxn ang="0">
                    <a:pos x="57" y="132"/>
                  </a:cxn>
                  <a:cxn ang="0">
                    <a:pos x="71" y="132"/>
                  </a:cxn>
                  <a:cxn ang="0">
                    <a:pos x="85" y="132"/>
                  </a:cxn>
                  <a:cxn ang="0">
                    <a:pos x="92" y="126"/>
                  </a:cxn>
                  <a:cxn ang="0">
                    <a:pos x="92" y="118"/>
                  </a:cxn>
                  <a:cxn ang="0">
                    <a:pos x="92" y="112"/>
                  </a:cxn>
                  <a:cxn ang="0">
                    <a:pos x="85" y="112"/>
                  </a:cxn>
                  <a:cxn ang="0">
                    <a:pos x="78" y="112"/>
                  </a:cxn>
                  <a:cxn ang="0">
                    <a:pos x="71" y="104"/>
                  </a:cxn>
                  <a:cxn ang="0">
                    <a:pos x="64" y="104"/>
                  </a:cxn>
                  <a:cxn ang="0">
                    <a:pos x="50" y="98"/>
                  </a:cxn>
                  <a:cxn ang="0">
                    <a:pos x="29" y="90"/>
                  </a:cxn>
                  <a:cxn ang="0">
                    <a:pos x="14" y="76"/>
                  </a:cxn>
                  <a:cxn ang="0">
                    <a:pos x="8" y="62"/>
                  </a:cxn>
                  <a:cxn ang="0">
                    <a:pos x="8" y="48"/>
                  </a:cxn>
                  <a:cxn ang="0">
                    <a:pos x="8" y="42"/>
                  </a:cxn>
                  <a:cxn ang="0">
                    <a:pos x="8" y="28"/>
                  </a:cxn>
                  <a:cxn ang="0">
                    <a:pos x="14" y="21"/>
                  </a:cxn>
                  <a:cxn ang="0">
                    <a:pos x="14" y="14"/>
                  </a:cxn>
                  <a:cxn ang="0">
                    <a:pos x="22" y="7"/>
                  </a:cxn>
                  <a:cxn ang="0">
                    <a:pos x="36" y="0"/>
                  </a:cxn>
                  <a:cxn ang="0">
                    <a:pos x="50" y="0"/>
                  </a:cxn>
                  <a:cxn ang="0">
                    <a:pos x="57" y="0"/>
                  </a:cxn>
                  <a:cxn ang="0">
                    <a:pos x="78" y="0"/>
                  </a:cxn>
                  <a:cxn ang="0">
                    <a:pos x="92" y="7"/>
                  </a:cxn>
                  <a:cxn ang="0">
                    <a:pos x="106" y="21"/>
                  </a:cxn>
                  <a:cxn ang="0">
                    <a:pos x="113" y="28"/>
                  </a:cxn>
                  <a:cxn ang="0">
                    <a:pos x="85" y="42"/>
                  </a:cxn>
                  <a:cxn ang="0">
                    <a:pos x="78" y="35"/>
                  </a:cxn>
                  <a:cxn ang="0">
                    <a:pos x="71" y="28"/>
                  </a:cxn>
                  <a:cxn ang="0">
                    <a:pos x="57" y="28"/>
                  </a:cxn>
                  <a:cxn ang="0">
                    <a:pos x="50" y="28"/>
                  </a:cxn>
                  <a:cxn ang="0">
                    <a:pos x="36" y="28"/>
                  </a:cxn>
                  <a:cxn ang="0">
                    <a:pos x="36" y="35"/>
                  </a:cxn>
                  <a:cxn ang="0">
                    <a:pos x="36" y="42"/>
                  </a:cxn>
                  <a:cxn ang="0">
                    <a:pos x="29" y="48"/>
                  </a:cxn>
                  <a:cxn ang="0">
                    <a:pos x="36" y="48"/>
                  </a:cxn>
                  <a:cxn ang="0">
                    <a:pos x="36" y="48"/>
                  </a:cxn>
                  <a:cxn ang="0">
                    <a:pos x="36" y="56"/>
                  </a:cxn>
                  <a:cxn ang="0">
                    <a:pos x="36" y="56"/>
                  </a:cxn>
                  <a:cxn ang="0">
                    <a:pos x="36" y="62"/>
                  </a:cxn>
                  <a:cxn ang="0">
                    <a:pos x="43" y="62"/>
                  </a:cxn>
                  <a:cxn ang="0">
                    <a:pos x="57" y="62"/>
                  </a:cxn>
                  <a:cxn ang="0">
                    <a:pos x="71" y="70"/>
                  </a:cxn>
                  <a:cxn ang="0">
                    <a:pos x="92" y="76"/>
                  </a:cxn>
                  <a:cxn ang="0">
                    <a:pos x="106" y="84"/>
                  </a:cxn>
                  <a:cxn ang="0">
                    <a:pos x="119" y="98"/>
                  </a:cxn>
                  <a:cxn ang="0">
                    <a:pos x="119" y="112"/>
                  </a:cxn>
                  <a:cxn ang="0">
                    <a:pos x="119" y="126"/>
                  </a:cxn>
                  <a:cxn ang="0">
                    <a:pos x="113" y="146"/>
                  </a:cxn>
                  <a:cxn ang="0">
                    <a:pos x="99" y="160"/>
                  </a:cxn>
                  <a:cxn ang="0">
                    <a:pos x="78" y="160"/>
                  </a:cxn>
                  <a:cxn ang="0">
                    <a:pos x="64" y="160"/>
                  </a:cxn>
                  <a:cxn ang="0">
                    <a:pos x="36" y="160"/>
                  </a:cxn>
                  <a:cxn ang="0">
                    <a:pos x="14" y="154"/>
                  </a:cxn>
                  <a:cxn ang="0">
                    <a:pos x="0" y="132"/>
                  </a:cxn>
                  <a:cxn ang="0">
                    <a:pos x="0" y="112"/>
                  </a:cxn>
                </a:cxnLst>
                <a:rect l="0" t="0" r="r" b="b"/>
                <a:pathLst>
                  <a:path w="119" h="160">
                    <a:moveTo>
                      <a:pt x="0" y="112"/>
                    </a:moveTo>
                    <a:lnTo>
                      <a:pt x="29" y="104"/>
                    </a:lnTo>
                    <a:lnTo>
                      <a:pt x="29" y="112"/>
                    </a:lnTo>
                    <a:lnTo>
                      <a:pt x="29" y="112"/>
                    </a:lnTo>
                    <a:lnTo>
                      <a:pt x="29" y="118"/>
                    </a:lnTo>
                    <a:lnTo>
                      <a:pt x="29" y="118"/>
                    </a:lnTo>
                    <a:lnTo>
                      <a:pt x="29" y="126"/>
                    </a:lnTo>
                    <a:lnTo>
                      <a:pt x="29" y="126"/>
                    </a:lnTo>
                    <a:lnTo>
                      <a:pt x="29" y="126"/>
                    </a:lnTo>
                    <a:lnTo>
                      <a:pt x="36" y="132"/>
                    </a:lnTo>
                    <a:lnTo>
                      <a:pt x="36" y="132"/>
                    </a:lnTo>
                    <a:lnTo>
                      <a:pt x="36" y="132"/>
                    </a:lnTo>
                    <a:lnTo>
                      <a:pt x="43" y="132"/>
                    </a:lnTo>
                    <a:lnTo>
                      <a:pt x="43" y="132"/>
                    </a:lnTo>
                    <a:lnTo>
                      <a:pt x="50" y="132"/>
                    </a:lnTo>
                    <a:lnTo>
                      <a:pt x="57" y="132"/>
                    </a:lnTo>
                    <a:lnTo>
                      <a:pt x="57" y="132"/>
                    </a:lnTo>
                    <a:lnTo>
                      <a:pt x="57" y="132"/>
                    </a:lnTo>
                    <a:lnTo>
                      <a:pt x="64" y="132"/>
                    </a:lnTo>
                    <a:lnTo>
                      <a:pt x="71" y="132"/>
                    </a:lnTo>
                    <a:lnTo>
                      <a:pt x="71" y="132"/>
                    </a:lnTo>
                    <a:lnTo>
                      <a:pt x="78" y="132"/>
                    </a:lnTo>
                    <a:lnTo>
                      <a:pt x="78" y="132"/>
                    </a:lnTo>
                    <a:lnTo>
                      <a:pt x="85" y="132"/>
                    </a:lnTo>
                    <a:lnTo>
                      <a:pt x="85" y="132"/>
                    </a:lnTo>
                    <a:lnTo>
                      <a:pt x="92" y="132"/>
                    </a:lnTo>
                    <a:lnTo>
                      <a:pt x="92" y="132"/>
                    </a:lnTo>
                    <a:lnTo>
                      <a:pt x="92" y="126"/>
                    </a:lnTo>
                    <a:lnTo>
                      <a:pt x="92" y="126"/>
                    </a:lnTo>
                    <a:lnTo>
                      <a:pt x="92" y="118"/>
                    </a:lnTo>
                    <a:lnTo>
                      <a:pt x="92" y="118"/>
                    </a:lnTo>
                    <a:lnTo>
                      <a:pt x="92" y="118"/>
                    </a:lnTo>
                    <a:lnTo>
                      <a:pt x="92" y="118"/>
                    </a:lnTo>
                    <a:lnTo>
                      <a:pt x="92" y="118"/>
                    </a:lnTo>
                    <a:lnTo>
                      <a:pt x="92" y="118"/>
                    </a:lnTo>
                    <a:lnTo>
                      <a:pt x="92" y="112"/>
                    </a:lnTo>
                    <a:lnTo>
                      <a:pt x="92" y="112"/>
                    </a:lnTo>
                    <a:lnTo>
                      <a:pt x="92" y="112"/>
                    </a:lnTo>
                    <a:lnTo>
                      <a:pt x="92" y="112"/>
                    </a:lnTo>
                    <a:lnTo>
                      <a:pt x="85" y="112"/>
                    </a:lnTo>
                    <a:lnTo>
                      <a:pt x="85" y="112"/>
                    </a:lnTo>
                    <a:lnTo>
                      <a:pt x="85" y="112"/>
                    </a:lnTo>
                    <a:lnTo>
                      <a:pt x="85" y="112"/>
                    </a:lnTo>
                    <a:lnTo>
                      <a:pt x="78" y="112"/>
                    </a:lnTo>
                    <a:lnTo>
                      <a:pt x="78" y="112"/>
                    </a:lnTo>
                    <a:lnTo>
                      <a:pt x="78" y="112"/>
                    </a:lnTo>
                    <a:lnTo>
                      <a:pt x="78" y="104"/>
                    </a:lnTo>
                    <a:lnTo>
                      <a:pt x="71" y="104"/>
                    </a:lnTo>
                    <a:lnTo>
                      <a:pt x="71" y="104"/>
                    </a:lnTo>
                    <a:lnTo>
                      <a:pt x="71" y="104"/>
                    </a:lnTo>
                    <a:lnTo>
                      <a:pt x="71" y="104"/>
                    </a:lnTo>
                    <a:lnTo>
                      <a:pt x="64" y="104"/>
                    </a:lnTo>
                    <a:lnTo>
                      <a:pt x="64" y="104"/>
                    </a:lnTo>
                    <a:lnTo>
                      <a:pt x="64" y="104"/>
                    </a:lnTo>
                    <a:lnTo>
                      <a:pt x="57" y="104"/>
                    </a:lnTo>
                    <a:lnTo>
                      <a:pt x="50" y="98"/>
                    </a:lnTo>
                    <a:lnTo>
                      <a:pt x="43" y="98"/>
                    </a:lnTo>
                    <a:lnTo>
                      <a:pt x="36" y="90"/>
                    </a:lnTo>
                    <a:lnTo>
                      <a:pt x="29" y="90"/>
                    </a:lnTo>
                    <a:lnTo>
                      <a:pt x="29" y="90"/>
                    </a:lnTo>
                    <a:lnTo>
                      <a:pt x="22" y="84"/>
                    </a:lnTo>
                    <a:lnTo>
                      <a:pt x="22" y="84"/>
                    </a:lnTo>
                    <a:lnTo>
                      <a:pt x="14" y="84"/>
                    </a:lnTo>
                    <a:lnTo>
                      <a:pt x="14" y="76"/>
                    </a:lnTo>
                    <a:lnTo>
                      <a:pt x="8" y="76"/>
                    </a:lnTo>
                    <a:lnTo>
                      <a:pt x="8" y="70"/>
                    </a:lnTo>
                    <a:lnTo>
                      <a:pt x="8" y="70"/>
                    </a:lnTo>
                    <a:lnTo>
                      <a:pt x="8" y="62"/>
                    </a:lnTo>
                    <a:lnTo>
                      <a:pt x="8" y="62"/>
                    </a:lnTo>
                    <a:lnTo>
                      <a:pt x="8" y="56"/>
                    </a:lnTo>
                    <a:lnTo>
                      <a:pt x="8" y="56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8" y="42"/>
                    </a:lnTo>
                    <a:lnTo>
                      <a:pt x="8" y="42"/>
                    </a:lnTo>
                    <a:lnTo>
                      <a:pt x="8" y="42"/>
                    </a:lnTo>
                    <a:lnTo>
                      <a:pt x="8" y="35"/>
                    </a:lnTo>
                    <a:lnTo>
                      <a:pt x="8" y="35"/>
                    </a:lnTo>
                    <a:lnTo>
                      <a:pt x="8" y="28"/>
                    </a:lnTo>
                    <a:lnTo>
                      <a:pt x="8" y="28"/>
                    </a:lnTo>
                    <a:lnTo>
                      <a:pt x="8" y="21"/>
                    </a:lnTo>
                    <a:lnTo>
                      <a:pt x="8" y="21"/>
                    </a:lnTo>
                    <a:lnTo>
                      <a:pt x="14" y="21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22" y="14"/>
                    </a:lnTo>
                    <a:lnTo>
                      <a:pt x="22" y="7"/>
                    </a:lnTo>
                    <a:lnTo>
                      <a:pt x="22" y="7"/>
                    </a:lnTo>
                    <a:lnTo>
                      <a:pt x="29" y="7"/>
                    </a:lnTo>
                    <a:lnTo>
                      <a:pt x="29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57" y="0"/>
                    </a:lnTo>
                    <a:lnTo>
                      <a:pt x="64" y="0"/>
                    </a:lnTo>
                    <a:lnTo>
                      <a:pt x="71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7"/>
                    </a:lnTo>
                    <a:lnTo>
                      <a:pt x="92" y="7"/>
                    </a:lnTo>
                    <a:lnTo>
                      <a:pt x="92" y="7"/>
                    </a:lnTo>
                    <a:lnTo>
                      <a:pt x="99" y="14"/>
                    </a:lnTo>
                    <a:lnTo>
                      <a:pt x="99" y="14"/>
                    </a:lnTo>
                    <a:lnTo>
                      <a:pt x="99" y="14"/>
                    </a:lnTo>
                    <a:lnTo>
                      <a:pt x="106" y="21"/>
                    </a:lnTo>
                    <a:lnTo>
                      <a:pt x="106" y="21"/>
                    </a:lnTo>
                    <a:lnTo>
                      <a:pt x="106" y="21"/>
                    </a:lnTo>
                    <a:lnTo>
                      <a:pt x="113" y="28"/>
                    </a:lnTo>
                    <a:lnTo>
                      <a:pt x="113" y="28"/>
                    </a:lnTo>
                    <a:lnTo>
                      <a:pt x="113" y="35"/>
                    </a:lnTo>
                    <a:lnTo>
                      <a:pt x="113" y="35"/>
                    </a:lnTo>
                    <a:lnTo>
                      <a:pt x="92" y="42"/>
                    </a:lnTo>
                    <a:lnTo>
                      <a:pt x="85" y="42"/>
                    </a:lnTo>
                    <a:lnTo>
                      <a:pt x="85" y="42"/>
                    </a:lnTo>
                    <a:lnTo>
                      <a:pt x="85" y="42"/>
                    </a:lnTo>
                    <a:lnTo>
                      <a:pt x="78" y="35"/>
                    </a:lnTo>
                    <a:lnTo>
                      <a:pt x="78" y="35"/>
                    </a:lnTo>
                    <a:lnTo>
                      <a:pt x="78" y="35"/>
                    </a:lnTo>
                    <a:lnTo>
                      <a:pt x="78" y="35"/>
                    </a:lnTo>
                    <a:lnTo>
                      <a:pt x="71" y="28"/>
                    </a:lnTo>
                    <a:lnTo>
                      <a:pt x="71" y="28"/>
                    </a:lnTo>
                    <a:lnTo>
                      <a:pt x="71" y="28"/>
                    </a:lnTo>
                    <a:lnTo>
                      <a:pt x="64" y="28"/>
                    </a:lnTo>
                    <a:lnTo>
                      <a:pt x="64" y="28"/>
                    </a:lnTo>
                    <a:lnTo>
                      <a:pt x="57" y="28"/>
                    </a:lnTo>
                    <a:lnTo>
                      <a:pt x="57" y="28"/>
                    </a:lnTo>
                    <a:lnTo>
                      <a:pt x="57" y="28"/>
                    </a:lnTo>
                    <a:lnTo>
                      <a:pt x="50" y="28"/>
                    </a:lnTo>
                    <a:lnTo>
                      <a:pt x="50" y="28"/>
                    </a:lnTo>
                    <a:lnTo>
                      <a:pt x="43" y="28"/>
                    </a:lnTo>
                    <a:lnTo>
                      <a:pt x="43" y="28"/>
                    </a:lnTo>
                    <a:lnTo>
                      <a:pt x="43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35"/>
                    </a:lnTo>
                    <a:lnTo>
                      <a:pt x="36" y="35"/>
                    </a:lnTo>
                    <a:lnTo>
                      <a:pt x="36" y="35"/>
                    </a:lnTo>
                    <a:lnTo>
                      <a:pt x="36" y="35"/>
                    </a:lnTo>
                    <a:lnTo>
                      <a:pt x="36" y="42"/>
                    </a:lnTo>
                    <a:lnTo>
                      <a:pt x="36" y="42"/>
                    </a:lnTo>
                    <a:lnTo>
                      <a:pt x="36" y="42"/>
                    </a:lnTo>
                    <a:lnTo>
                      <a:pt x="36" y="42"/>
                    </a:lnTo>
                    <a:lnTo>
                      <a:pt x="36" y="48"/>
                    </a:lnTo>
                    <a:lnTo>
                      <a:pt x="29" y="48"/>
                    </a:lnTo>
                    <a:lnTo>
                      <a:pt x="29" y="48"/>
                    </a:lnTo>
                    <a:lnTo>
                      <a:pt x="36" y="48"/>
                    </a:lnTo>
                    <a:lnTo>
                      <a:pt x="36" y="48"/>
                    </a:lnTo>
                    <a:lnTo>
                      <a:pt x="36" y="48"/>
                    </a:lnTo>
                    <a:lnTo>
                      <a:pt x="36" y="48"/>
                    </a:lnTo>
                    <a:lnTo>
                      <a:pt x="36" y="48"/>
                    </a:lnTo>
                    <a:lnTo>
                      <a:pt x="36" y="48"/>
                    </a:lnTo>
                    <a:lnTo>
                      <a:pt x="36" y="48"/>
                    </a:lnTo>
                    <a:lnTo>
                      <a:pt x="36" y="48"/>
                    </a:lnTo>
                    <a:lnTo>
                      <a:pt x="36" y="56"/>
                    </a:lnTo>
                    <a:lnTo>
                      <a:pt x="36" y="56"/>
                    </a:lnTo>
                    <a:lnTo>
                      <a:pt x="36" y="56"/>
                    </a:lnTo>
                    <a:lnTo>
                      <a:pt x="36" y="56"/>
                    </a:lnTo>
                    <a:lnTo>
                      <a:pt x="36" y="56"/>
                    </a:lnTo>
                    <a:lnTo>
                      <a:pt x="36" y="56"/>
                    </a:lnTo>
                    <a:lnTo>
                      <a:pt x="36" y="56"/>
                    </a:lnTo>
                    <a:lnTo>
                      <a:pt x="36" y="56"/>
                    </a:lnTo>
                    <a:lnTo>
                      <a:pt x="36" y="56"/>
                    </a:lnTo>
                    <a:lnTo>
                      <a:pt x="36" y="56"/>
                    </a:lnTo>
                    <a:lnTo>
                      <a:pt x="36" y="56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43" y="62"/>
                    </a:lnTo>
                    <a:lnTo>
                      <a:pt x="43" y="62"/>
                    </a:lnTo>
                    <a:lnTo>
                      <a:pt x="43" y="62"/>
                    </a:lnTo>
                    <a:lnTo>
                      <a:pt x="50" y="62"/>
                    </a:lnTo>
                    <a:lnTo>
                      <a:pt x="50" y="62"/>
                    </a:lnTo>
                    <a:lnTo>
                      <a:pt x="50" y="62"/>
                    </a:lnTo>
                    <a:lnTo>
                      <a:pt x="57" y="62"/>
                    </a:lnTo>
                    <a:lnTo>
                      <a:pt x="57" y="62"/>
                    </a:lnTo>
                    <a:lnTo>
                      <a:pt x="57" y="62"/>
                    </a:lnTo>
                    <a:lnTo>
                      <a:pt x="64" y="70"/>
                    </a:lnTo>
                    <a:lnTo>
                      <a:pt x="71" y="70"/>
                    </a:lnTo>
                    <a:lnTo>
                      <a:pt x="78" y="70"/>
                    </a:lnTo>
                    <a:lnTo>
                      <a:pt x="85" y="76"/>
                    </a:lnTo>
                    <a:lnTo>
                      <a:pt x="92" y="76"/>
                    </a:lnTo>
                    <a:lnTo>
                      <a:pt x="92" y="76"/>
                    </a:lnTo>
                    <a:lnTo>
                      <a:pt x="99" y="76"/>
                    </a:lnTo>
                    <a:lnTo>
                      <a:pt x="99" y="76"/>
                    </a:lnTo>
                    <a:lnTo>
                      <a:pt x="106" y="84"/>
                    </a:lnTo>
                    <a:lnTo>
                      <a:pt x="106" y="84"/>
                    </a:lnTo>
                    <a:lnTo>
                      <a:pt x="113" y="84"/>
                    </a:lnTo>
                    <a:lnTo>
                      <a:pt x="113" y="90"/>
                    </a:lnTo>
                    <a:lnTo>
                      <a:pt x="119" y="90"/>
                    </a:lnTo>
                    <a:lnTo>
                      <a:pt x="119" y="98"/>
                    </a:lnTo>
                    <a:lnTo>
                      <a:pt x="119" y="98"/>
                    </a:lnTo>
                    <a:lnTo>
                      <a:pt x="119" y="104"/>
                    </a:lnTo>
                    <a:lnTo>
                      <a:pt x="119" y="104"/>
                    </a:lnTo>
                    <a:lnTo>
                      <a:pt x="119" y="112"/>
                    </a:lnTo>
                    <a:lnTo>
                      <a:pt x="119" y="112"/>
                    </a:lnTo>
                    <a:lnTo>
                      <a:pt x="119" y="118"/>
                    </a:lnTo>
                    <a:lnTo>
                      <a:pt x="119" y="126"/>
                    </a:lnTo>
                    <a:lnTo>
                      <a:pt x="119" y="126"/>
                    </a:lnTo>
                    <a:lnTo>
                      <a:pt x="119" y="132"/>
                    </a:lnTo>
                    <a:lnTo>
                      <a:pt x="119" y="140"/>
                    </a:lnTo>
                    <a:lnTo>
                      <a:pt x="113" y="140"/>
                    </a:lnTo>
                    <a:lnTo>
                      <a:pt x="113" y="146"/>
                    </a:lnTo>
                    <a:lnTo>
                      <a:pt x="106" y="146"/>
                    </a:lnTo>
                    <a:lnTo>
                      <a:pt x="106" y="154"/>
                    </a:lnTo>
                    <a:lnTo>
                      <a:pt x="99" y="154"/>
                    </a:lnTo>
                    <a:lnTo>
                      <a:pt x="99" y="160"/>
                    </a:lnTo>
                    <a:lnTo>
                      <a:pt x="92" y="160"/>
                    </a:lnTo>
                    <a:lnTo>
                      <a:pt x="85" y="160"/>
                    </a:lnTo>
                    <a:lnTo>
                      <a:pt x="85" y="160"/>
                    </a:lnTo>
                    <a:lnTo>
                      <a:pt x="78" y="160"/>
                    </a:lnTo>
                    <a:lnTo>
                      <a:pt x="71" y="160"/>
                    </a:lnTo>
                    <a:lnTo>
                      <a:pt x="71" y="160"/>
                    </a:lnTo>
                    <a:lnTo>
                      <a:pt x="64" y="160"/>
                    </a:lnTo>
                    <a:lnTo>
                      <a:pt x="64" y="160"/>
                    </a:lnTo>
                    <a:lnTo>
                      <a:pt x="50" y="160"/>
                    </a:lnTo>
                    <a:lnTo>
                      <a:pt x="43" y="160"/>
                    </a:lnTo>
                    <a:lnTo>
                      <a:pt x="43" y="160"/>
                    </a:lnTo>
                    <a:lnTo>
                      <a:pt x="36" y="160"/>
                    </a:lnTo>
                    <a:lnTo>
                      <a:pt x="29" y="160"/>
                    </a:lnTo>
                    <a:lnTo>
                      <a:pt x="22" y="160"/>
                    </a:lnTo>
                    <a:lnTo>
                      <a:pt x="14" y="154"/>
                    </a:lnTo>
                    <a:lnTo>
                      <a:pt x="14" y="154"/>
                    </a:lnTo>
                    <a:lnTo>
                      <a:pt x="8" y="146"/>
                    </a:lnTo>
                    <a:lnTo>
                      <a:pt x="8" y="146"/>
                    </a:lnTo>
                    <a:lnTo>
                      <a:pt x="0" y="140"/>
                    </a:lnTo>
                    <a:lnTo>
                      <a:pt x="0" y="132"/>
                    </a:lnTo>
                    <a:lnTo>
                      <a:pt x="0" y="126"/>
                    </a:lnTo>
                    <a:lnTo>
                      <a:pt x="0" y="126"/>
                    </a:lnTo>
                    <a:lnTo>
                      <a:pt x="0" y="118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7" name="Freeform 416"/>
              <p:cNvSpPr>
                <a:spLocks/>
              </p:cNvSpPr>
              <p:nvPr/>
            </p:nvSpPr>
            <p:spPr bwMode="auto">
              <a:xfrm>
                <a:off x="7467" y="1094"/>
                <a:ext cx="39" cy="105"/>
              </a:xfrm>
              <a:custGeom>
                <a:avLst/>
                <a:gdLst/>
                <a:ahLst/>
                <a:cxnLst>
                  <a:cxn ang="0">
                    <a:pos x="76" y="209"/>
                  </a:cxn>
                  <a:cxn ang="0">
                    <a:pos x="70" y="209"/>
                  </a:cxn>
                  <a:cxn ang="0">
                    <a:pos x="62" y="209"/>
                  </a:cxn>
                  <a:cxn ang="0">
                    <a:pos x="62" y="209"/>
                  </a:cxn>
                  <a:cxn ang="0">
                    <a:pos x="56" y="209"/>
                  </a:cxn>
                  <a:cxn ang="0">
                    <a:pos x="56" y="209"/>
                  </a:cxn>
                  <a:cxn ang="0">
                    <a:pos x="48" y="209"/>
                  </a:cxn>
                  <a:cxn ang="0">
                    <a:pos x="42" y="209"/>
                  </a:cxn>
                  <a:cxn ang="0">
                    <a:pos x="34" y="209"/>
                  </a:cxn>
                  <a:cxn ang="0">
                    <a:pos x="28" y="209"/>
                  </a:cxn>
                  <a:cxn ang="0">
                    <a:pos x="20" y="203"/>
                  </a:cxn>
                  <a:cxn ang="0">
                    <a:pos x="20" y="203"/>
                  </a:cxn>
                  <a:cxn ang="0">
                    <a:pos x="20" y="195"/>
                  </a:cxn>
                  <a:cxn ang="0">
                    <a:pos x="14" y="189"/>
                  </a:cxn>
                  <a:cxn ang="0">
                    <a:pos x="20" y="181"/>
                  </a:cxn>
                  <a:cxn ang="0">
                    <a:pos x="20" y="175"/>
                  </a:cxn>
                  <a:cxn ang="0">
                    <a:pos x="0" y="77"/>
                  </a:cxn>
                  <a:cxn ang="0">
                    <a:pos x="20" y="49"/>
                  </a:cxn>
                  <a:cxn ang="0">
                    <a:pos x="48" y="0"/>
                  </a:cxn>
                  <a:cxn ang="0">
                    <a:pos x="70" y="49"/>
                  </a:cxn>
                  <a:cxn ang="0">
                    <a:pos x="48" y="77"/>
                  </a:cxn>
                  <a:cxn ang="0">
                    <a:pos x="48" y="175"/>
                  </a:cxn>
                  <a:cxn ang="0">
                    <a:pos x="48" y="175"/>
                  </a:cxn>
                  <a:cxn ang="0">
                    <a:pos x="48" y="181"/>
                  </a:cxn>
                  <a:cxn ang="0">
                    <a:pos x="48" y="181"/>
                  </a:cxn>
                  <a:cxn ang="0">
                    <a:pos x="48" y="181"/>
                  </a:cxn>
                  <a:cxn ang="0">
                    <a:pos x="48" y="181"/>
                  </a:cxn>
                  <a:cxn ang="0">
                    <a:pos x="48" y="181"/>
                  </a:cxn>
                  <a:cxn ang="0">
                    <a:pos x="48" y="189"/>
                  </a:cxn>
                  <a:cxn ang="0">
                    <a:pos x="48" y="181"/>
                  </a:cxn>
                  <a:cxn ang="0">
                    <a:pos x="48" y="181"/>
                  </a:cxn>
                  <a:cxn ang="0">
                    <a:pos x="48" y="189"/>
                  </a:cxn>
                  <a:cxn ang="0">
                    <a:pos x="56" y="189"/>
                  </a:cxn>
                  <a:cxn ang="0">
                    <a:pos x="56" y="189"/>
                  </a:cxn>
                  <a:cxn ang="0">
                    <a:pos x="62" y="189"/>
                  </a:cxn>
                  <a:cxn ang="0">
                    <a:pos x="62" y="189"/>
                  </a:cxn>
                  <a:cxn ang="0">
                    <a:pos x="70" y="189"/>
                  </a:cxn>
                </a:cxnLst>
                <a:rect l="0" t="0" r="r" b="b"/>
                <a:pathLst>
                  <a:path w="76" h="209">
                    <a:moveTo>
                      <a:pt x="70" y="189"/>
                    </a:moveTo>
                    <a:lnTo>
                      <a:pt x="76" y="209"/>
                    </a:lnTo>
                    <a:lnTo>
                      <a:pt x="70" y="209"/>
                    </a:lnTo>
                    <a:lnTo>
                      <a:pt x="70" y="209"/>
                    </a:lnTo>
                    <a:lnTo>
                      <a:pt x="62" y="209"/>
                    </a:lnTo>
                    <a:lnTo>
                      <a:pt x="62" y="209"/>
                    </a:lnTo>
                    <a:lnTo>
                      <a:pt x="62" y="209"/>
                    </a:lnTo>
                    <a:lnTo>
                      <a:pt x="62" y="209"/>
                    </a:lnTo>
                    <a:lnTo>
                      <a:pt x="56" y="209"/>
                    </a:lnTo>
                    <a:lnTo>
                      <a:pt x="56" y="209"/>
                    </a:lnTo>
                    <a:lnTo>
                      <a:pt x="56" y="209"/>
                    </a:lnTo>
                    <a:lnTo>
                      <a:pt x="56" y="209"/>
                    </a:lnTo>
                    <a:lnTo>
                      <a:pt x="56" y="209"/>
                    </a:lnTo>
                    <a:lnTo>
                      <a:pt x="48" y="209"/>
                    </a:lnTo>
                    <a:lnTo>
                      <a:pt x="42" y="209"/>
                    </a:lnTo>
                    <a:lnTo>
                      <a:pt x="42" y="209"/>
                    </a:lnTo>
                    <a:lnTo>
                      <a:pt x="34" y="209"/>
                    </a:lnTo>
                    <a:lnTo>
                      <a:pt x="34" y="209"/>
                    </a:lnTo>
                    <a:lnTo>
                      <a:pt x="28" y="209"/>
                    </a:lnTo>
                    <a:lnTo>
                      <a:pt x="28" y="209"/>
                    </a:lnTo>
                    <a:lnTo>
                      <a:pt x="20" y="209"/>
                    </a:lnTo>
                    <a:lnTo>
                      <a:pt x="20" y="203"/>
                    </a:lnTo>
                    <a:lnTo>
                      <a:pt x="20" y="203"/>
                    </a:lnTo>
                    <a:lnTo>
                      <a:pt x="20" y="203"/>
                    </a:lnTo>
                    <a:lnTo>
                      <a:pt x="20" y="203"/>
                    </a:lnTo>
                    <a:lnTo>
                      <a:pt x="20" y="195"/>
                    </a:lnTo>
                    <a:lnTo>
                      <a:pt x="20" y="195"/>
                    </a:lnTo>
                    <a:lnTo>
                      <a:pt x="14" y="189"/>
                    </a:lnTo>
                    <a:lnTo>
                      <a:pt x="20" y="189"/>
                    </a:lnTo>
                    <a:lnTo>
                      <a:pt x="20" y="181"/>
                    </a:lnTo>
                    <a:lnTo>
                      <a:pt x="20" y="175"/>
                    </a:lnTo>
                    <a:lnTo>
                      <a:pt x="20" y="175"/>
                    </a:lnTo>
                    <a:lnTo>
                      <a:pt x="20" y="77"/>
                    </a:lnTo>
                    <a:lnTo>
                      <a:pt x="0" y="77"/>
                    </a:lnTo>
                    <a:lnTo>
                      <a:pt x="0" y="49"/>
                    </a:lnTo>
                    <a:lnTo>
                      <a:pt x="20" y="49"/>
                    </a:lnTo>
                    <a:lnTo>
                      <a:pt x="20" y="14"/>
                    </a:lnTo>
                    <a:lnTo>
                      <a:pt x="48" y="0"/>
                    </a:lnTo>
                    <a:lnTo>
                      <a:pt x="48" y="49"/>
                    </a:lnTo>
                    <a:lnTo>
                      <a:pt x="70" y="49"/>
                    </a:lnTo>
                    <a:lnTo>
                      <a:pt x="70" y="77"/>
                    </a:lnTo>
                    <a:lnTo>
                      <a:pt x="48" y="77"/>
                    </a:lnTo>
                    <a:lnTo>
                      <a:pt x="48" y="167"/>
                    </a:lnTo>
                    <a:lnTo>
                      <a:pt x="48" y="175"/>
                    </a:lnTo>
                    <a:lnTo>
                      <a:pt x="48" y="175"/>
                    </a:lnTo>
                    <a:lnTo>
                      <a:pt x="48" y="175"/>
                    </a:lnTo>
                    <a:lnTo>
                      <a:pt x="48" y="181"/>
                    </a:lnTo>
                    <a:lnTo>
                      <a:pt x="48" y="181"/>
                    </a:lnTo>
                    <a:lnTo>
                      <a:pt x="48" y="181"/>
                    </a:lnTo>
                    <a:lnTo>
                      <a:pt x="48" y="181"/>
                    </a:lnTo>
                    <a:lnTo>
                      <a:pt x="48" y="181"/>
                    </a:lnTo>
                    <a:lnTo>
                      <a:pt x="48" y="181"/>
                    </a:lnTo>
                    <a:lnTo>
                      <a:pt x="48" y="181"/>
                    </a:lnTo>
                    <a:lnTo>
                      <a:pt x="48" y="181"/>
                    </a:lnTo>
                    <a:lnTo>
                      <a:pt x="48" y="181"/>
                    </a:lnTo>
                    <a:lnTo>
                      <a:pt x="48" y="181"/>
                    </a:lnTo>
                    <a:lnTo>
                      <a:pt x="48" y="181"/>
                    </a:lnTo>
                    <a:lnTo>
                      <a:pt x="48" y="189"/>
                    </a:lnTo>
                    <a:lnTo>
                      <a:pt x="48" y="181"/>
                    </a:lnTo>
                    <a:lnTo>
                      <a:pt x="48" y="181"/>
                    </a:lnTo>
                    <a:lnTo>
                      <a:pt x="48" y="181"/>
                    </a:lnTo>
                    <a:lnTo>
                      <a:pt x="48" y="181"/>
                    </a:lnTo>
                    <a:lnTo>
                      <a:pt x="48" y="189"/>
                    </a:lnTo>
                    <a:lnTo>
                      <a:pt x="48" y="189"/>
                    </a:lnTo>
                    <a:lnTo>
                      <a:pt x="56" y="189"/>
                    </a:lnTo>
                    <a:lnTo>
                      <a:pt x="56" y="189"/>
                    </a:lnTo>
                    <a:lnTo>
                      <a:pt x="56" y="189"/>
                    </a:lnTo>
                    <a:lnTo>
                      <a:pt x="56" y="189"/>
                    </a:lnTo>
                    <a:lnTo>
                      <a:pt x="62" y="189"/>
                    </a:lnTo>
                    <a:lnTo>
                      <a:pt x="62" y="189"/>
                    </a:lnTo>
                    <a:lnTo>
                      <a:pt x="62" y="189"/>
                    </a:lnTo>
                    <a:lnTo>
                      <a:pt x="62" y="189"/>
                    </a:lnTo>
                    <a:lnTo>
                      <a:pt x="62" y="189"/>
                    </a:lnTo>
                    <a:lnTo>
                      <a:pt x="70" y="18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8" name="Freeform 417"/>
              <p:cNvSpPr>
                <a:spLocks noEditPoints="1"/>
              </p:cNvSpPr>
              <p:nvPr/>
            </p:nvSpPr>
            <p:spPr bwMode="auto">
              <a:xfrm>
                <a:off x="7516" y="1087"/>
                <a:ext cx="14" cy="112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27" y="28"/>
                  </a:cxn>
                  <a:cxn ang="0">
                    <a:pos x="0" y="28"/>
                  </a:cxn>
                  <a:cxn ang="0">
                    <a:pos x="0" y="223"/>
                  </a:cxn>
                  <a:cxn ang="0">
                    <a:pos x="0" y="63"/>
                  </a:cxn>
                  <a:cxn ang="0">
                    <a:pos x="27" y="63"/>
                  </a:cxn>
                  <a:cxn ang="0">
                    <a:pos x="27" y="223"/>
                  </a:cxn>
                  <a:cxn ang="0">
                    <a:pos x="0" y="223"/>
                  </a:cxn>
                </a:cxnLst>
                <a:rect l="0" t="0" r="r" b="b"/>
                <a:pathLst>
                  <a:path w="27" h="223">
                    <a:moveTo>
                      <a:pt x="0" y="28"/>
                    </a:moveTo>
                    <a:lnTo>
                      <a:pt x="0" y="0"/>
                    </a:lnTo>
                    <a:lnTo>
                      <a:pt x="27" y="0"/>
                    </a:lnTo>
                    <a:lnTo>
                      <a:pt x="27" y="28"/>
                    </a:lnTo>
                    <a:lnTo>
                      <a:pt x="0" y="28"/>
                    </a:lnTo>
                    <a:close/>
                    <a:moveTo>
                      <a:pt x="0" y="223"/>
                    </a:moveTo>
                    <a:lnTo>
                      <a:pt x="0" y="63"/>
                    </a:lnTo>
                    <a:lnTo>
                      <a:pt x="27" y="63"/>
                    </a:lnTo>
                    <a:lnTo>
                      <a:pt x="27" y="223"/>
                    </a:lnTo>
                    <a:lnTo>
                      <a:pt x="0" y="2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9" name="Freeform 418"/>
              <p:cNvSpPr>
                <a:spLocks/>
              </p:cNvSpPr>
              <p:nvPr/>
            </p:nvSpPr>
            <p:spPr bwMode="auto">
              <a:xfrm>
                <a:off x="7551" y="1119"/>
                <a:ext cx="63" cy="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" y="28"/>
                  </a:cxn>
                  <a:cxn ang="0">
                    <a:pos x="28" y="21"/>
                  </a:cxn>
                  <a:cxn ang="0">
                    <a:pos x="35" y="14"/>
                  </a:cxn>
                  <a:cxn ang="0">
                    <a:pos x="42" y="7"/>
                  </a:cxn>
                  <a:cxn ang="0">
                    <a:pos x="49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76" y="0"/>
                  </a:cxn>
                  <a:cxn ang="0">
                    <a:pos x="84" y="0"/>
                  </a:cxn>
                  <a:cxn ang="0">
                    <a:pos x="90" y="7"/>
                  </a:cxn>
                  <a:cxn ang="0">
                    <a:pos x="98" y="7"/>
                  </a:cxn>
                  <a:cxn ang="0">
                    <a:pos x="104" y="14"/>
                  </a:cxn>
                  <a:cxn ang="0">
                    <a:pos x="112" y="21"/>
                  </a:cxn>
                  <a:cxn ang="0">
                    <a:pos x="112" y="21"/>
                  </a:cxn>
                  <a:cxn ang="0">
                    <a:pos x="112" y="28"/>
                  </a:cxn>
                  <a:cxn ang="0">
                    <a:pos x="112" y="35"/>
                  </a:cxn>
                  <a:cxn ang="0">
                    <a:pos x="112" y="42"/>
                  </a:cxn>
                  <a:cxn ang="0">
                    <a:pos x="118" y="42"/>
                  </a:cxn>
                  <a:cxn ang="0">
                    <a:pos x="118" y="48"/>
                  </a:cxn>
                  <a:cxn ang="0">
                    <a:pos x="118" y="56"/>
                  </a:cxn>
                  <a:cxn ang="0">
                    <a:pos x="118" y="62"/>
                  </a:cxn>
                  <a:cxn ang="0">
                    <a:pos x="126" y="160"/>
                  </a:cxn>
                  <a:cxn ang="0">
                    <a:pos x="98" y="70"/>
                  </a:cxn>
                  <a:cxn ang="0">
                    <a:pos x="90" y="62"/>
                  </a:cxn>
                  <a:cxn ang="0">
                    <a:pos x="90" y="56"/>
                  </a:cxn>
                  <a:cxn ang="0">
                    <a:pos x="90" y="48"/>
                  </a:cxn>
                  <a:cxn ang="0">
                    <a:pos x="90" y="42"/>
                  </a:cxn>
                  <a:cxn ang="0">
                    <a:pos x="84" y="35"/>
                  </a:cxn>
                  <a:cxn ang="0">
                    <a:pos x="84" y="35"/>
                  </a:cxn>
                  <a:cxn ang="0">
                    <a:pos x="76" y="28"/>
                  </a:cxn>
                  <a:cxn ang="0">
                    <a:pos x="70" y="28"/>
                  </a:cxn>
                  <a:cxn ang="0">
                    <a:pos x="63" y="28"/>
                  </a:cxn>
                  <a:cxn ang="0">
                    <a:pos x="56" y="28"/>
                  </a:cxn>
                  <a:cxn ang="0">
                    <a:pos x="49" y="28"/>
                  </a:cxn>
                  <a:cxn ang="0">
                    <a:pos x="42" y="28"/>
                  </a:cxn>
                  <a:cxn ang="0">
                    <a:pos x="35" y="35"/>
                  </a:cxn>
                  <a:cxn ang="0">
                    <a:pos x="28" y="42"/>
                  </a:cxn>
                  <a:cxn ang="0">
                    <a:pos x="28" y="56"/>
                  </a:cxn>
                  <a:cxn ang="0">
                    <a:pos x="28" y="70"/>
                  </a:cxn>
                  <a:cxn ang="0">
                    <a:pos x="28" y="76"/>
                  </a:cxn>
                  <a:cxn ang="0">
                    <a:pos x="0" y="160"/>
                  </a:cxn>
                </a:cxnLst>
                <a:rect l="0" t="0" r="r" b="b"/>
                <a:pathLst>
                  <a:path w="126" h="160">
                    <a:moveTo>
                      <a:pt x="0" y="160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8" y="21"/>
                    </a:lnTo>
                    <a:lnTo>
                      <a:pt x="35" y="14"/>
                    </a:lnTo>
                    <a:lnTo>
                      <a:pt x="35" y="14"/>
                    </a:lnTo>
                    <a:lnTo>
                      <a:pt x="42" y="7"/>
                    </a:lnTo>
                    <a:lnTo>
                      <a:pt x="42" y="7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56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70" y="0"/>
                    </a:lnTo>
                    <a:lnTo>
                      <a:pt x="76" y="0"/>
                    </a:lnTo>
                    <a:lnTo>
                      <a:pt x="84" y="0"/>
                    </a:lnTo>
                    <a:lnTo>
                      <a:pt x="84" y="0"/>
                    </a:lnTo>
                    <a:lnTo>
                      <a:pt x="90" y="0"/>
                    </a:lnTo>
                    <a:lnTo>
                      <a:pt x="90" y="7"/>
                    </a:lnTo>
                    <a:lnTo>
                      <a:pt x="98" y="7"/>
                    </a:lnTo>
                    <a:lnTo>
                      <a:pt x="98" y="7"/>
                    </a:lnTo>
                    <a:lnTo>
                      <a:pt x="104" y="14"/>
                    </a:lnTo>
                    <a:lnTo>
                      <a:pt x="104" y="14"/>
                    </a:lnTo>
                    <a:lnTo>
                      <a:pt x="104" y="14"/>
                    </a:lnTo>
                    <a:lnTo>
                      <a:pt x="112" y="21"/>
                    </a:lnTo>
                    <a:lnTo>
                      <a:pt x="112" y="21"/>
                    </a:lnTo>
                    <a:lnTo>
                      <a:pt x="112" y="21"/>
                    </a:lnTo>
                    <a:lnTo>
                      <a:pt x="112" y="28"/>
                    </a:lnTo>
                    <a:lnTo>
                      <a:pt x="112" y="28"/>
                    </a:lnTo>
                    <a:lnTo>
                      <a:pt x="112" y="35"/>
                    </a:lnTo>
                    <a:lnTo>
                      <a:pt x="112" y="35"/>
                    </a:lnTo>
                    <a:lnTo>
                      <a:pt x="112" y="42"/>
                    </a:lnTo>
                    <a:lnTo>
                      <a:pt x="112" y="42"/>
                    </a:lnTo>
                    <a:lnTo>
                      <a:pt x="112" y="42"/>
                    </a:lnTo>
                    <a:lnTo>
                      <a:pt x="118" y="42"/>
                    </a:lnTo>
                    <a:lnTo>
                      <a:pt x="118" y="48"/>
                    </a:lnTo>
                    <a:lnTo>
                      <a:pt x="118" y="48"/>
                    </a:lnTo>
                    <a:lnTo>
                      <a:pt x="118" y="56"/>
                    </a:lnTo>
                    <a:lnTo>
                      <a:pt x="118" y="56"/>
                    </a:lnTo>
                    <a:lnTo>
                      <a:pt x="118" y="56"/>
                    </a:lnTo>
                    <a:lnTo>
                      <a:pt x="118" y="62"/>
                    </a:lnTo>
                    <a:lnTo>
                      <a:pt x="118" y="62"/>
                    </a:lnTo>
                    <a:lnTo>
                      <a:pt x="126" y="160"/>
                    </a:lnTo>
                    <a:lnTo>
                      <a:pt x="98" y="160"/>
                    </a:lnTo>
                    <a:lnTo>
                      <a:pt x="98" y="70"/>
                    </a:lnTo>
                    <a:lnTo>
                      <a:pt x="90" y="70"/>
                    </a:lnTo>
                    <a:lnTo>
                      <a:pt x="90" y="62"/>
                    </a:lnTo>
                    <a:lnTo>
                      <a:pt x="90" y="56"/>
                    </a:lnTo>
                    <a:lnTo>
                      <a:pt x="90" y="56"/>
                    </a:lnTo>
                    <a:lnTo>
                      <a:pt x="90" y="48"/>
                    </a:lnTo>
                    <a:lnTo>
                      <a:pt x="90" y="48"/>
                    </a:lnTo>
                    <a:lnTo>
                      <a:pt x="90" y="42"/>
                    </a:lnTo>
                    <a:lnTo>
                      <a:pt x="90" y="42"/>
                    </a:lnTo>
                    <a:lnTo>
                      <a:pt x="84" y="42"/>
                    </a:lnTo>
                    <a:lnTo>
                      <a:pt x="84" y="35"/>
                    </a:lnTo>
                    <a:lnTo>
                      <a:pt x="84" y="35"/>
                    </a:lnTo>
                    <a:lnTo>
                      <a:pt x="84" y="35"/>
                    </a:lnTo>
                    <a:lnTo>
                      <a:pt x="76" y="28"/>
                    </a:lnTo>
                    <a:lnTo>
                      <a:pt x="76" y="28"/>
                    </a:lnTo>
                    <a:lnTo>
                      <a:pt x="76" y="28"/>
                    </a:lnTo>
                    <a:lnTo>
                      <a:pt x="70" y="28"/>
                    </a:lnTo>
                    <a:lnTo>
                      <a:pt x="70" y="28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56" y="28"/>
                    </a:lnTo>
                    <a:lnTo>
                      <a:pt x="49" y="28"/>
                    </a:lnTo>
                    <a:lnTo>
                      <a:pt x="49" y="28"/>
                    </a:lnTo>
                    <a:lnTo>
                      <a:pt x="49" y="28"/>
                    </a:lnTo>
                    <a:lnTo>
                      <a:pt x="42" y="28"/>
                    </a:lnTo>
                    <a:lnTo>
                      <a:pt x="42" y="35"/>
                    </a:lnTo>
                    <a:lnTo>
                      <a:pt x="35" y="35"/>
                    </a:lnTo>
                    <a:lnTo>
                      <a:pt x="35" y="42"/>
                    </a:lnTo>
                    <a:lnTo>
                      <a:pt x="28" y="42"/>
                    </a:lnTo>
                    <a:lnTo>
                      <a:pt x="28" y="48"/>
                    </a:lnTo>
                    <a:lnTo>
                      <a:pt x="28" y="56"/>
                    </a:lnTo>
                    <a:lnTo>
                      <a:pt x="28" y="62"/>
                    </a:lnTo>
                    <a:lnTo>
                      <a:pt x="28" y="70"/>
                    </a:lnTo>
                    <a:lnTo>
                      <a:pt x="28" y="70"/>
                    </a:lnTo>
                    <a:lnTo>
                      <a:pt x="28" y="76"/>
                    </a:lnTo>
                    <a:lnTo>
                      <a:pt x="28" y="160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0" name="Freeform 419"/>
              <p:cNvSpPr>
                <a:spLocks/>
              </p:cNvSpPr>
              <p:nvPr/>
            </p:nvSpPr>
            <p:spPr bwMode="auto">
              <a:xfrm>
                <a:off x="7628" y="1119"/>
                <a:ext cx="73" cy="112"/>
              </a:xfrm>
              <a:custGeom>
                <a:avLst/>
                <a:gdLst/>
                <a:ahLst/>
                <a:cxnLst>
                  <a:cxn ang="0">
                    <a:pos x="14" y="195"/>
                  </a:cxn>
                  <a:cxn ang="0">
                    <a:pos x="14" y="188"/>
                  </a:cxn>
                  <a:cxn ang="0">
                    <a:pos x="14" y="195"/>
                  </a:cxn>
                  <a:cxn ang="0">
                    <a:pos x="20" y="195"/>
                  </a:cxn>
                  <a:cxn ang="0">
                    <a:pos x="20" y="195"/>
                  </a:cxn>
                  <a:cxn ang="0">
                    <a:pos x="20" y="195"/>
                  </a:cxn>
                  <a:cxn ang="0">
                    <a:pos x="20" y="195"/>
                  </a:cxn>
                  <a:cxn ang="0">
                    <a:pos x="28" y="188"/>
                  </a:cxn>
                  <a:cxn ang="0">
                    <a:pos x="34" y="195"/>
                  </a:cxn>
                  <a:cxn ang="0">
                    <a:pos x="34" y="195"/>
                  </a:cxn>
                  <a:cxn ang="0">
                    <a:pos x="42" y="188"/>
                  </a:cxn>
                  <a:cxn ang="0">
                    <a:pos x="42" y="188"/>
                  </a:cxn>
                  <a:cxn ang="0">
                    <a:pos x="42" y="188"/>
                  </a:cxn>
                  <a:cxn ang="0">
                    <a:pos x="42" y="188"/>
                  </a:cxn>
                  <a:cxn ang="0">
                    <a:pos x="42" y="181"/>
                  </a:cxn>
                  <a:cxn ang="0">
                    <a:pos x="42" y="181"/>
                  </a:cxn>
                  <a:cxn ang="0">
                    <a:pos x="48" y="174"/>
                  </a:cxn>
                  <a:cxn ang="0">
                    <a:pos x="48" y="174"/>
                  </a:cxn>
                  <a:cxn ang="0">
                    <a:pos x="48" y="167"/>
                  </a:cxn>
                  <a:cxn ang="0">
                    <a:pos x="48" y="160"/>
                  </a:cxn>
                  <a:cxn ang="0">
                    <a:pos x="48" y="160"/>
                  </a:cxn>
                  <a:cxn ang="0">
                    <a:pos x="48" y="160"/>
                  </a:cxn>
                  <a:cxn ang="0">
                    <a:pos x="56" y="160"/>
                  </a:cxn>
                  <a:cxn ang="0">
                    <a:pos x="56" y="160"/>
                  </a:cxn>
                  <a:cxn ang="0">
                    <a:pos x="56" y="160"/>
                  </a:cxn>
                  <a:cxn ang="0">
                    <a:pos x="28" y="0"/>
                  </a:cxn>
                  <a:cxn ang="0">
                    <a:pos x="62" y="98"/>
                  </a:cxn>
                  <a:cxn ang="0">
                    <a:pos x="62" y="104"/>
                  </a:cxn>
                  <a:cxn ang="0">
                    <a:pos x="62" y="112"/>
                  </a:cxn>
                  <a:cxn ang="0">
                    <a:pos x="69" y="112"/>
                  </a:cxn>
                  <a:cxn ang="0">
                    <a:pos x="69" y="118"/>
                  </a:cxn>
                  <a:cxn ang="0">
                    <a:pos x="69" y="126"/>
                  </a:cxn>
                  <a:cxn ang="0">
                    <a:pos x="69" y="126"/>
                  </a:cxn>
                  <a:cxn ang="0">
                    <a:pos x="76" y="118"/>
                  </a:cxn>
                  <a:cxn ang="0">
                    <a:pos x="76" y="112"/>
                  </a:cxn>
                  <a:cxn ang="0">
                    <a:pos x="76" y="112"/>
                  </a:cxn>
                  <a:cxn ang="0">
                    <a:pos x="76" y="104"/>
                  </a:cxn>
                  <a:cxn ang="0">
                    <a:pos x="118" y="0"/>
                  </a:cxn>
                  <a:cxn ang="0">
                    <a:pos x="83" y="167"/>
                  </a:cxn>
                  <a:cxn ang="0">
                    <a:pos x="76" y="174"/>
                  </a:cxn>
                  <a:cxn ang="0">
                    <a:pos x="76" y="181"/>
                  </a:cxn>
                  <a:cxn ang="0">
                    <a:pos x="69" y="188"/>
                  </a:cxn>
                  <a:cxn ang="0">
                    <a:pos x="69" y="195"/>
                  </a:cxn>
                  <a:cxn ang="0">
                    <a:pos x="69" y="195"/>
                  </a:cxn>
                  <a:cxn ang="0">
                    <a:pos x="62" y="195"/>
                  </a:cxn>
                  <a:cxn ang="0">
                    <a:pos x="62" y="202"/>
                  </a:cxn>
                  <a:cxn ang="0">
                    <a:pos x="56" y="209"/>
                  </a:cxn>
                  <a:cxn ang="0">
                    <a:pos x="56" y="216"/>
                  </a:cxn>
                  <a:cxn ang="0">
                    <a:pos x="48" y="216"/>
                  </a:cxn>
                  <a:cxn ang="0">
                    <a:pos x="42" y="216"/>
                  </a:cxn>
                  <a:cxn ang="0">
                    <a:pos x="34" y="216"/>
                  </a:cxn>
                  <a:cxn ang="0">
                    <a:pos x="34" y="216"/>
                  </a:cxn>
                  <a:cxn ang="0">
                    <a:pos x="28" y="216"/>
                  </a:cxn>
                  <a:cxn ang="0">
                    <a:pos x="28" y="216"/>
                  </a:cxn>
                  <a:cxn ang="0">
                    <a:pos x="20" y="216"/>
                  </a:cxn>
                  <a:cxn ang="0">
                    <a:pos x="20" y="216"/>
                  </a:cxn>
                  <a:cxn ang="0">
                    <a:pos x="20" y="216"/>
                  </a:cxn>
                  <a:cxn ang="0">
                    <a:pos x="20" y="223"/>
                  </a:cxn>
                </a:cxnLst>
                <a:rect l="0" t="0" r="r" b="b"/>
                <a:pathLst>
                  <a:path w="146" h="223">
                    <a:moveTo>
                      <a:pt x="20" y="223"/>
                    </a:moveTo>
                    <a:lnTo>
                      <a:pt x="14" y="195"/>
                    </a:lnTo>
                    <a:lnTo>
                      <a:pt x="14" y="195"/>
                    </a:lnTo>
                    <a:lnTo>
                      <a:pt x="14" y="188"/>
                    </a:lnTo>
                    <a:lnTo>
                      <a:pt x="14" y="195"/>
                    </a:lnTo>
                    <a:lnTo>
                      <a:pt x="14" y="195"/>
                    </a:lnTo>
                    <a:lnTo>
                      <a:pt x="14" y="188"/>
                    </a:lnTo>
                    <a:lnTo>
                      <a:pt x="20" y="195"/>
                    </a:lnTo>
                    <a:lnTo>
                      <a:pt x="20" y="195"/>
                    </a:lnTo>
                    <a:lnTo>
                      <a:pt x="20" y="195"/>
                    </a:lnTo>
                    <a:lnTo>
                      <a:pt x="20" y="195"/>
                    </a:lnTo>
                    <a:lnTo>
                      <a:pt x="20" y="195"/>
                    </a:lnTo>
                    <a:lnTo>
                      <a:pt x="20" y="195"/>
                    </a:lnTo>
                    <a:lnTo>
                      <a:pt x="20" y="195"/>
                    </a:lnTo>
                    <a:lnTo>
                      <a:pt x="20" y="195"/>
                    </a:lnTo>
                    <a:lnTo>
                      <a:pt x="28" y="188"/>
                    </a:lnTo>
                    <a:lnTo>
                      <a:pt x="28" y="195"/>
                    </a:lnTo>
                    <a:lnTo>
                      <a:pt x="34" y="195"/>
                    </a:lnTo>
                    <a:lnTo>
                      <a:pt x="34" y="195"/>
                    </a:lnTo>
                    <a:lnTo>
                      <a:pt x="34" y="195"/>
                    </a:lnTo>
                    <a:lnTo>
                      <a:pt x="42" y="188"/>
                    </a:lnTo>
                    <a:lnTo>
                      <a:pt x="42" y="188"/>
                    </a:lnTo>
                    <a:lnTo>
                      <a:pt x="42" y="188"/>
                    </a:lnTo>
                    <a:lnTo>
                      <a:pt x="42" y="188"/>
                    </a:lnTo>
                    <a:lnTo>
                      <a:pt x="42" y="188"/>
                    </a:lnTo>
                    <a:lnTo>
                      <a:pt x="42" y="188"/>
                    </a:lnTo>
                    <a:lnTo>
                      <a:pt x="42" y="188"/>
                    </a:lnTo>
                    <a:lnTo>
                      <a:pt x="42" y="188"/>
                    </a:lnTo>
                    <a:lnTo>
                      <a:pt x="42" y="181"/>
                    </a:lnTo>
                    <a:lnTo>
                      <a:pt x="42" y="181"/>
                    </a:lnTo>
                    <a:lnTo>
                      <a:pt x="42" y="181"/>
                    </a:lnTo>
                    <a:lnTo>
                      <a:pt x="42" y="181"/>
                    </a:lnTo>
                    <a:lnTo>
                      <a:pt x="42" y="174"/>
                    </a:lnTo>
                    <a:lnTo>
                      <a:pt x="48" y="174"/>
                    </a:lnTo>
                    <a:lnTo>
                      <a:pt x="48" y="174"/>
                    </a:lnTo>
                    <a:lnTo>
                      <a:pt x="48" y="174"/>
                    </a:lnTo>
                    <a:lnTo>
                      <a:pt x="48" y="167"/>
                    </a:lnTo>
                    <a:lnTo>
                      <a:pt x="48" y="167"/>
                    </a:lnTo>
                    <a:lnTo>
                      <a:pt x="48" y="167"/>
                    </a:lnTo>
                    <a:lnTo>
                      <a:pt x="48" y="160"/>
                    </a:lnTo>
                    <a:lnTo>
                      <a:pt x="48" y="160"/>
                    </a:lnTo>
                    <a:lnTo>
                      <a:pt x="48" y="160"/>
                    </a:lnTo>
                    <a:lnTo>
                      <a:pt x="48" y="160"/>
                    </a:lnTo>
                    <a:lnTo>
                      <a:pt x="48" y="160"/>
                    </a:lnTo>
                    <a:lnTo>
                      <a:pt x="56" y="160"/>
                    </a:lnTo>
                    <a:lnTo>
                      <a:pt x="56" y="160"/>
                    </a:lnTo>
                    <a:lnTo>
                      <a:pt x="56" y="160"/>
                    </a:lnTo>
                    <a:lnTo>
                      <a:pt x="56" y="160"/>
                    </a:lnTo>
                    <a:lnTo>
                      <a:pt x="56" y="160"/>
                    </a:lnTo>
                    <a:lnTo>
                      <a:pt x="56" y="160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62" y="90"/>
                    </a:lnTo>
                    <a:lnTo>
                      <a:pt x="62" y="98"/>
                    </a:lnTo>
                    <a:lnTo>
                      <a:pt x="62" y="98"/>
                    </a:lnTo>
                    <a:lnTo>
                      <a:pt x="62" y="104"/>
                    </a:lnTo>
                    <a:lnTo>
                      <a:pt x="62" y="104"/>
                    </a:lnTo>
                    <a:lnTo>
                      <a:pt x="62" y="112"/>
                    </a:lnTo>
                    <a:lnTo>
                      <a:pt x="69" y="112"/>
                    </a:lnTo>
                    <a:lnTo>
                      <a:pt x="69" y="112"/>
                    </a:lnTo>
                    <a:lnTo>
                      <a:pt x="69" y="118"/>
                    </a:lnTo>
                    <a:lnTo>
                      <a:pt x="69" y="118"/>
                    </a:lnTo>
                    <a:lnTo>
                      <a:pt x="69" y="126"/>
                    </a:lnTo>
                    <a:lnTo>
                      <a:pt x="69" y="126"/>
                    </a:lnTo>
                    <a:lnTo>
                      <a:pt x="69" y="126"/>
                    </a:lnTo>
                    <a:lnTo>
                      <a:pt x="69" y="126"/>
                    </a:lnTo>
                    <a:lnTo>
                      <a:pt x="69" y="118"/>
                    </a:lnTo>
                    <a:lnTo>
                      <a:pt x="76" y="118"/>
                    </a:lnTo>
                    <a:lnTo>
                      <a:pt x="76" y="118"/>
                    </a:lnTo>
                    <a:lnTo>
                      <a:pt x="76" y="112"/>
                    </a:lnTo>
                    <a:lnTo>
                      <a:pt x="76" y="112"/>
                    </a:lnTo>
                    <a:lnTo>
                      <a:pt x="76" y="112"/>
                    </a:lnTo>
                    <a:lnTo>
                      <a:pt x="76" y="104"/>
                    </a:lnTo>
                    <a:lnTo>
                      <a:pt x="76" y="104"/>
                    </a:lnTo>
                    <a:lnTo>
                      <a:pt x="76" y="104"/>
                    </a:lnTo>
                    <a:lnTo>
                      <a:pt x="118" y="0"/>
                    </a:lnTo>
                    <a:lnTo>
                      <a:pt x="146" y="0"/>
                    </a:lnTo>
                    <a:lnTo>
                      <a:pt x="83" y="167"/>
                    </a:lnTo>
                    <a:lnTo>
                      <a:pt x="76" y="167"/>
                    </a:lnTo>
                    <a:lnTo>
                      <a:pt x="76" y="174"/>
                    </a:lnTo>
                    <a:lnTo>
                      <a:pt x="76" y="174"/>
                    </a:lnTo>
                    <a:lnTo>
                      <a:pt x="76" y="181"/>
                    </a:lnTo>
                    <a:lnTo>
                      <a:pt x="76" y="188"/>
                    </a:lnTo>
                    <a:lnTo>
                      <a:pt x="69" y="188"/>
                    </a:lnTo>
                    <a:lnTo>
                      <a:pt x="69" y="188"/>
                    </a:lnTo>
                    <a:lnTo>
                      <a:pt x="69" y="195"/>
                    </a:lnTo>
                    <a:lnTo>
                      <a:pt x="69" y="195"/>
                    </a:lnTo>
                    <a:lnTo>
                      <a:pt x="69" y="195"/>
                    </a:lnTo>
                    <a:lnTo>
                      <a:pt x="69" y="195"/>
                    </a:lnTo>
                    <a:lnTo>
                      <a:pt x="62" y="195"/>
                    </a:lnTo>
                    <a:lnTo>
                      <a:pt x="62" y="202"/>
                    </a:lnTo>
                    <a:lnTo>
                      <a:pt x="62" y="202"/>
                    </a:lnTo>
                    <a:lnTo>
                      <a:pt x="56" y="209"/>
                    </a:lnTo>
                    <a:lnTo>
                      <a:pt x="56" y="209"/>
                    </a:lnTo>
                    <a:lnTo>
                      <a:pt x="56" y="216"/>
                    </a:lnTo>
                    <a:lnTo>
                      <a:pt x="56" y="216"/>
                    </a:lnTo>
                    <a:lnTo>
                      <a:pt x="48" y="216"/>
                    </a:lnTo>
                    <a:lnTo>
                      <a:pt x="48" y="216"/>
                    </a:lnTo>
                    <a:lnTo>
                      <a:pt x="48" y="216"/>
                    </a:lnTo>
                    <a:lnTo>
                      <a:pt x="42" y="216"/>
                    </a:lnTo>
                    <a:lnTo>
                      <a:pt x="42" y="216"/>
                    </a:lnTo>
                    <a:lnTo>
                      <a:pt x="34" y="216"/>
                    </a:lnTo>
                    <a:lnTo>
                      <a:pt x="34" y="216"/>
                    </a:lnTo>
                    <a:lnTo>
                      <a:pt x="34" y="216"/>
                    </a:lnTo>
                    <a:lnTo>
                      <a:pt x="28" y="216"/>
                    </a:lnTo>
                    <a:lnTo>
                      <a:pt x="28" y="216"/>
                    </a:lnTo>
                    <a:lnTo>
                      <a:pt x="28" y="216"/>
                    </a:lnTo>
                    <a:lnTo>
                      <a:pt x="28" y="216"/>
                    </a:lnTo>
                    <a:lnTo>
                      <a:pt x="28" y="216"/>
                    </a:lnTo>
                    <a:lnTo>
                      <a:pt x="20" y="216"/>
                    </a:lnTo>
                    <a:lnTo>
                      <a:pt x="20" y="216"/>
                    </a:lnTo>
                    <a:lnTo>
                      <a:pt x="20" y="216"/>
                    </a:lnTo>
                    <a:lnTo>
                      <a:pt x="20" y="216"/>
                    </a:lnTo>
                    <a:lnTo>
                      <a:pt x="20" y="216"/>
                    </a:lnTo>
                    <a:lnTo>
                      <a:pt x="20" y="216"/>
                    </a:lnTo>
                    <a:lnTo>
                      <a:pt x="20" y="2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1" name="Freeform 420"/>
              <p:cNvSpPr>
                <a:spLocks noEditPoints="1"/>
              </p:cNvSpPr>
              <p:nvPr/>
            </p:nvSpPr>
            <p:spPr bwMode="auto">
              <a:xfrm>
                <a:off x="7715" y="1119"/>
                <a:ext cx="14" cy="80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27" y="28"/>
                  </a:cxn>
                  <a:cxn ang="0">
                    <a:pos x="0" y="28"/>
                  </a:cxn>
                  <a:cxn ang="0">
                    <a:pos x="0" y="160"/>
                  </a:cxn>
                  <a:cxn ang="0">
                    <a:pos x="0" y="132"/>
                  </a:cxn>
                  <a:cxn ang="0">
                    <a:pos x="27" y="132"/>
                  </a:cxn>
                  <a:cxn ang="0">
                    <a:pos x="27" y="160"/>
                  </a:cxn>
                  <a:cxn ang="0">
                    <a:pos x="0" y="160"/>
                  </a:cxn>
                </a:cxnLst>
                <a:rect l="0" t="0" r="r" b="b"/>
                <a:pathLst>
                  <a:path w="27" h="160">
                    <a:moveTo>
                      <a:pt x="0" y="28"/>
                    </a:moveTo>
                    <a:lnTo>
                      <a:pt x="0" y="0"/>
                    </a:lnTo>
                    <a:lnTo>
                      <a:pt x="27" y="0"/>
                    </a:lnTo>
                    <a:lnTo>
                      <a:pt x="27" y="28"/>
                    </a:lnTo>
                    <a:lnTo>
                      <a:pt x="0" y="28"/>
                    </a:lnTo>
                    <a:close/>
                    <a:moveTo>
                      <a:pt x="0" y="160"/>
                    </a:moveTo>
                    <a:lnTo>
                      <a:pt x="0" y="132"/>
                    </a:lnTo>
                    <a:lnTo>
                      <a:pt x="27" y="132"/>
                    </a:lnTo>
                    <a:lnTo>
                      <a:pt x="27" y="160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2" name="Freeform 421"/>
              <p:cNvSpPr>
                <a:spLocks noEditPoints="1"/>
              </p:cNvSpPr>
              <p:nvPr/>
            </p:nvSpPr>
            <p:spPr bwMode="auto">
              <a:xfrm>
                <a:off x="5981" y="1262"/>
                <a:ext cx="35" cy="14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70" y="28"/>
                  </a:cxn>
                  <a:cxn ang="0">
                    <a:pos x="0" y="287"/>
                  </a:cxn>
                  <a:cxn ang="0">
                    <a:pos x="14" y="259"/>
                  </a:cxn>
                  <a:cxn ang="0">
                    <a:pos x="14" y="259"/>
                  </a:cxn>
                  <a:cxn ang="0">
                    <a:pos x="21" y="251"/>
                  </a:cxn>
                  <a:cxn ang="0">
                    <a:pos x="21" y="259"/>
                  </a:cxn>
                  <a:cxn ang="0">
                    <a:pos x="21" y="259"/>
                  </a:cxn>
                  <a:cxn ang="0">
                    <a:pos x="21" y="259"/>
                  </a:cxn>
                  <a:cxn ang="0">
                    <a:pos x="21" y="251"/>
                  </a:cxn>
                  <a:cxn ang="0">
                    <a:pos x="28" y="251"/>
                  </a:cxn>
                  <a:cxn ang="0">
                    <a:pos x="28" y="251"/>
                  </a:cxn>
                  <a:cxn ang="0">
                    <a:pos x="35" y="251"/>
                  </a:cxn>
                  <a:cxn ang="0">
                    <a:pos x="35" y="245"/>
                  </a:cxn>
                  <a:cxn ang="0">
                    <a:pos x="35" y="245"/>
                  </a:cxn>
                  <a:cxn ang="0">
                    <a:pos x="35" y="231"/>
                  </a:cxn>
                  <a:cxn ang="0">
                    <a:pos x="42" y="64"/>
                  </a:cxn>
                  <a:cxn ang="0">
                    <a:pos x="70" y="231"/>
                  </a:cxn>
                  <a:cxn ang="0">
                    <a:pos x="63" y="237"/>
                  </a:cxn>
                  <a:cxn ang="0">
                    <a:pos x="63" y="251"/>
                  </a:cxn>
                  <a:cxn ang="0">
                    <a:pos x="63" y="259"/>
                  </a:cxn>
                  <a:cxn ang="0">
                    <a:pos x="56" y="265"/>
                  </a:cxn>
                  <a:cxn ang="0">
                    <a:pos x="56" y="265"/>
                  </a:cxn>
                  <a:cxn ang="0">
                    <a:pos x="49" y="265"/>
                  </a:cxn>
                  <a:cxn ang="0">
                    <a:pos x="49" y="273"/>
                  </a:cxn>
                  <a:cxn ang="0">
                    <a:pos x="42" y="279"/>
                  </a:cxn>
                  <a:cxn ang="0">
                    <a:pos x="35" y="279"/>
                  </a:cxn>
                  <a:cxn ang="0">
                    <a:pos x="35" y="279"/>
                  </a:cxn>
                  <a:cxn ang="0">
                    <a:pos x="28" y="279"/>
                  </a:cxn>
                  <a:cxn ang="0">
                    <a:pos x="21" y="279"/>
                  </a:cxn>
                  <a:cxn ang="0">
                    <a:pos x="21" y="279"/>
                  </a:cxn>
                  <a:cxn ang="0">
                    <a:pos x="14" y="279"/>
                  </a:cxn>
                  <a:cxn ang="0">
                    <a:pos x="14" y="279"/>
                  </a:cxn>
                  <a:cxn ang="0">
                    <a:pos x="7" y="279"/>
                  </a:cxn>
                  <a:cxn ang="0">
                    <a:pos x="0" y="287"/>
                  </a:cxn>
                </a:cxnLst>
                <a:rect l="0" t="0" r="r" b="b"/>
                <a:pathLst>
                  <a:path w="70" h="287">
                    <a:moveTo>
                      <a:pt x="42" y="28"/>
                    </a:moveTo>
                    <a:lnTo>
                      <a:pt x="42" y="0"/>
                    </a:lnTo>
                    <a:lnTo>
                      <a:pt x="70" y="0"/>
                    </a:lnTo>
                    <a:lnTo>
                      <a:pt x="70" y="28"/>
                    </a:lnTo>
                    <a:lnTo>
                      <a:pt x="42" y="28"/>
                    </a:lnTo>
                    <a:close/>
                    <a:moveTo>
                      <a:pt x="0" y="287"/>
                    </a:moveTo>
                    <a:lnTo>
                      <a:pt x="7" y="259"/>
                    </a:lnTo>
                    <a:lnTo>
                      <a:pt x="14" y="259"/>
                    </a:lnTo>
                    <a:lnTo>
                      <a:pt x="14" y="251"/>
                    </a:lnTo>
                    <a:lnTo>
                      <a:pt x="14" y="259"/>
                    </a:lnTo>
                    <a:lnTo>
                      <a:pt x="21" y="259"/>
                    </a:lnTo>
                    <a:lnTo>
                      <a:pt x="21" y="251"/>
                    </a:lnTo>
                    <a:lnTo>
                      <a:pt x="21" y="259"/>
                    </a:lnTo>
                    <a:lnTo>
                      <a:pt x="21" y="259"/>
                    </a:lnTo>
                    <a:lnTo>
                      <a:pt x="21" y="259"/>
                    </a:lnTo>
                    <a:lnTo>
                      <a:pt x="21" y="259"/>
                    </a:lnTo>
                    <a:lnTo>
                      <a:pt x="21" y="259"/>
                    </a:lnTo>
                    <a:lnTo>
                      <a:pt x="21" y="259"/>
                    </a:lnTo>
                    <a:lnTo>
                      <a:pt x="21" y="251"/>
                    </a:lnTo>
                    <a:lnTo>
                      <a:pt x="21" y="251"/>
                    </a:lnTo>
                    <a:lnTo>
                      <a:pt x="21" y="251"/>
                    </a:lnTo>
                    <a:lnTo>
                      <a:pt x="28" y="251"/>
                    </a:lnTo>
                    <a:lnTo>
                      <a:pt x="28" y="251"/>
                    </a:lnTo>
                    <a:lnTo>
                      <a:pt x="28" y="251"/>
                    </a:lnTo>
                    <a:lnTo>
                      <a:pt x="28" y="251"/>
                    </a:lnTo>
                    <a:lnTo>
                      <a:pt x="35" y="251"/>
                    </a:lnTo>
                    <a:lnTo>
                      <a:pt x="35" y="251"/>
                    </a:lnTo>
                    <a:lnTo>
                      <a:pt x="35" y="245"/>
                    </a:lnTo>
                    <a:lnTo>
                      <a:pt x="35" y="245"/>
                    </a:lnTo>
                    <a:lnTo>
                      <a:pt x="35" y="245"/>
                    </a:lnTo>
                    <a:lnTo>
                      <a:pt x="35" y="237"/>
                    </a:lnTo>
                    <a:lnTo>
                      <a:pt x="35" y="231"/>
                    </a:lnTo>
                    <a:lnTo>
                      <a:pt x="35" y="231"/>
                    </a:lnTo>
                    <a:lnTo>
                      <a:pt x="42" y="64"/>
                    </a:lnTo>
                    <a:lnTo>
                      <a:pt x="70" y="64"/>
                    </a:lnTo>
                    <a:lnTo>
                      <a:pt x="70" y="231"/>
                    </a:lnTo>
                    <a:lnTo>
                      <a:pt x="63" y="231"/>
                    </a:lnTo>
                    <a:lnTo>
                      <a:pt x="63" y="237"/>
                    </a:lnTo>
                    <a:lnTo>
                      <a:pt x="63" y="245"/>
                    </a:lnTo>
                    <a:lnTo>
                      <a:pt x="63" y="251"/>
                    </a:lnTo>
                    <a:lnTo>
                      <a:pt x="63" y="251"/>
                    </a:lnTo>
                    <a:lnTo>
                      <a:pt x="63" y="259"/>
                    </a:lnTo>
                    <a:lnTo>
                      <a:pt x="63" y="259"/>
                    </a:lnTo>
                    <a:lnTo>
                      <a:pt x="56" y="265"/>
                    </a:lnTo>
                    <a:lnTo>
                      <a:pt x="56" y="265"/>
                    </a:lnTo>
                    <a:lnTo>
                      <a:pt x="56" y="265"/>
                    </a:lnTo>
                    <a:lnTo>
                      <a:pt x="56" y="265"/>
                    </a:lnTo>
                    <a:lnTo>
                      <a:pt x="49" y="265"/>
                    </a:lnTo>
                    <a:lnTo>
                      <a:pt x="49" y="265"/>
                    </a:lnTo>
                    <a:lnTo>
                      <a:pt x="49" y="273"/>
                    </a:lnTo>
                    <a:lnTo>
                      <a:pt x="49" y="273"/>
                    </a:lnTo>
                    <a:lnTo>
                      <a:pt x="42" y="279"/>
                    </a:lnTo>
                    <a:lnTo>
                      <a:pt x="42" y="279"/>
                    </a:lnTo>
                    <a:lnTo>
                      <a:pt x="35" y="279"/>
                    </a:lnTo>
                    <a:lnTo>
                      <a:pt x="35" y="279"/>
                    </a:lnTo>
                    <a:lnTo>
                      <a:pt x="35" y="279"/>
                    </a:lnTo>
                    <a:lnTo>
                      <a:pt x="28" y="279"/>
                    </a:lnTo>
                    <a:lnTo>
                      <a:pt x="28" y="279"/>
                    </a:lnTo>
                    <a:lnTo>
                      <a:pt x="21" y="279"/>
                    </a:lnTo>
                    <a:lnTo>
                      <a:pt x="21" y="279"/>
                    </a:lnTo>
                    <a:lnTo>
                      <a:pt x="21" y="279"/>
                    </a:lnTo>
                    <a:lnTo>
                      <a:pt x="21" y="279"/>
                    </a:lnTo>
                    <a:lnTo>
                      <a:pt x="21" y="279"/>
                    </a:lnTo>
                    <a:lnTo>
                      <a:pt x="14" y="279"/>
                    </a:lnTo>
                    <a:lnTo>
                      <a:pt x="14" y="279"/>
                    </a:lnTo>
                    <a:lnTo>
                      <a:pt x="14" y="279"/>
                    </a:lnTo>
                    <a:lnTo>
                      <a:pt x="7" y="279"/>
                    </a:lnTo>
                    <a:lnTo>
                      <a:pt x="7" y="279"/>
                    </a:lnTo>
                    <a:lnTo>
                      <a:pt x="7" y="279"/>
                    </a:lnTo>
                    <a:lnTo>
                      <a:pt x="0" y="28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3" name="Freeform 422"/>
              <p:cNvSpPr>
                <a:spLocks/>
              </p:cNvSpPr>
              <p:nvPr/>
            </p:nvSpPr>
            <p:spPr bwMode="auto">
              <a:xfrm>
                <a:off x="6037" y="1293"/>
                <a:ext cx="111" cy="80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8" y="20"/>
                  </a:cxn>
                  <a:cxn ang="0">
                    <a:pos x="35" y="14"/>
                  </a:cxn>
                  <a:cxn ang="0">
                    <a:pos x="42" y="6"/>
                  </a:cxn>
                  <a:cxn ang="0">
                    <a:pos x="56" y="0"/>
                  </a:cxn>
                  <a:cxn ang="0">
                    <a:pos x="63" y="0"/>
                  </a:cxn>
                  <a:cxn ang="0">
                    <a:pos x="70" y="0"/>
                  </a:cxn>
                  <a:cxn ang="0">
                    <a:pos x="91" y="0"/>
                  </a:cxn>
                  <a:cxn ang="0">
                    <a:pos x="98" y="6"/>
                  </a:cxn>
                  <a:cxn ang="0">
                    <a:pos x="105" y="20"/>
                  </a:cxn>
                  <a:cxn ang="0">
                    <a:pos x="112" y="27"/>
                  </a:cxn>
                  <a:cxn ang="0">
                    <a:pos x="119" y="20"/>
                  </a:cxn>
                  <a:cxn ang="0">
                    <a:pos x="133" y="6"/>
                  </a:cxn>
                  <a:cxn ang="0">
                    <a:pos x="147" y="0"/>
                  </a:cxn>
                  <a:cxn ang="0">
                    <a:pos x="161" y="0"/>
                  </a:cxn>
                  <a:cxn ang="0">
                    <a:pos x="181" y="0"/>
                  </a:cxn>
                  <a:cxn ang="0">
                    <a:pos x="203" y="6"/>
                  </a:cxn>
                  <a:cxn ang="0">
                    <a:pos x="209" y="14"/>
                  </a:cxn>
                  <a:cxn ang="0">
                    <a:pos x="217" y="34"/>
                  </a:cxn>
                  <a:cxn ang="0">
                    <a:pos x="217" y="48"/>
                  </a:cxn>
                  <a:cxn ang="0">
                    <a:pos x="195" y="62"/>
                  </a:cxn>
                  <a:cxn ang="0">
                    <a:pos x="189" y="55"/>
                  </a:cxn>
                  <a:cxn ang="0">
                    <a:pos x="189" y="48"/>
                  </a:cxn>
                  <a:cxn ang="0">
                    <a:pos x="181" y="41"/>
                  </a:cxn>
                  <a:cxn ang="0">
                    <a:pos x="181" y="34"/>
                  </a:cxn>
                  <a:cxn ang="0">
                    <a:pos x="175" y="27"/>
                  </a:cxn>
                  <a:cxn ang="0">
                    <a:pos x="161" y="27"/>
                  </a:cxn>
                  <a:cxn ang="0">
                    <a:pos x="147" y="27"/>
                  </a:cxn>
                  <a:cxn ang="0">
                    <a:pos x="140" y="27"/>
                  </a:cxn>
                  <a:cxn ang="0">
                    <a:pos x="133" y="41"/>
                  </a:cxn>
                  <a:cxn ang="0">
                    <a:pos x="126" y="55"/>
                  </a:cxn>
                  <a:cxn ang="0">
                    <a:pos x="126" y="69"/>
                  </a:cxn>
                  <a:cxn ang="0">
                    <a:pos x="98" y="159"/>
                  </a:cxn>
                  <a:cxn ang="0">
                    <a:pos x="91" y="55"/>
                  </a:cxn>
                  <a:cxn ang="0">
                    <a:pos x="91" y="41"/>
                  </a:cxn>
                  <a:cxn ang="0">
                    <a:pos x="84" y="34"/>
                  </a:cxn>
                  <a:cxn ang="0">
                    <a:pos x="77" y="27"/>
                  </a:cxn>
                  <a:cxn ang="0">
                    <a:pos x="63" y="27"/>
                  </a:cxn>
                  <a:cxn ang="0">
                    <a:pos x="56" y="27"/>
                  </a:cxn>
                  <a:cxn ang="0">
                    <a:pos x="49" y="27"/>
                  </a:cxn>
                  <a:cxn ang="0">
                    <a:pos x="35" y="34"/>
                  </a:cxn>
                  <a:cxn ang="0">
                    <a:pos x="28" y="48"/>
                  </a:cxn>
                  <a:cxn ang="0">
                    <a:pos x="28" y="55"/>
                  </a:cxn>
                  <a:cxn ang="0">
                    <a:pos x="28" y="76"/>
                  </a:cxn>
                  <a:cxn ang="0">
                    <a:pos x="28" y="159"/>
                  </a:cxn>
                </a:cxnLst>
                <a:rect l="0" t="0" r="r" b="b"/>
                <a:pathLst>
                  <a:path w="223" h="159">
                    <a:moveTo>
                      <a:pt x="0" y="159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28" y="27"/>
                    </a:lnTo>
                    <a:lnTo>
                      <a:pt x="28" y="27"/>
                    </a:lnTo>
                    <a:lnTo>
                      <a:pt x="28" y="20"/>
                    </a:lnTo>
                    <a:lnTo>
                      <a:pt x="28" y="20"/>
                    </a:lnTo>
                    <a:lnTo>
                      <a:pt x="35" y="20"/>
                    </a:lnTo>
                    <a:lnTo>
                      <a:pt x="35" y="14"/>
                    </a:lnTo>
                    <a:lnTo>
                      <a:pt x="35" y="14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7" y="0"/>
                    </a:lnTo>
                    <a:lnTo>
                      <a:pt x="84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98" y="6"/>
                    </a:lnTo>
                    <a:lnTo>
                      <a:pt x="98" y="6"/>
                    </a:lnTo>
                    <a:lnTo>
                      <a:pt x="105" y="14"/>
                    </a:lnTo>
                    <a:lnTo>
                      <a:pt x="105" y="14"/>
                    </a:lnTo>
                    <a:lnTo>
                      <a:pt x="105" y="20"/>
                    </a:lnTo>
                    <a:lnTo>
                      <a:pt x="112" y="20"/>
                    </a:lnTo>
                    <a:lnTo>
                      <a:pt x="112" y="20"/>
                    </a:lnTo>
                    <a:lnTo>
                      <a:pt x="112" y="27"/>
                    </a:lnTo>
                    <a:lnTo>
                      <a:pt x="112" y="27"/>
                    </a:lnTo>
                    <a:lnTo>
                      <a:pt x="112" y="27"/>
                    </a:lnTo>
                    <a:lnTo>
                      <a:pt x="119" y="20"/>
                    </a:lnTo>
                    <a:lnTo>
                      <a:pt x="126" y="14"/>
                    </a:lnTo>
                    <a:lnTo>
                      <a:pt x="126" y="14"/>
                    </a:lnTo>
                    <a:lnTo>
                      <a:pt x="133" y="6"/>
                    </a:lnTo>
                    <a:lnTo>
                      <a:pt x="140" y="6"/>
                    </a:lnTo>
                    <a:lnTo>
                      <a:pt x="147" y="0"/>
                    </a:lnTo>
                    <a:lnTo>
                      <a:pt x="147" y="0"/>
                    </a:lnTo>
                    <a:lnTo>
                      <a:pt x="153" y="0"/>
                    </a:lnTo>
                    <a:lnTo>
                      <a:pt x="161" y="0"/>
                    </a:lnTo>
                    <a:lnTo>
                      <a:pt x="161" y="0"/>
                    </a:lnTo>
                    <a:lnTo>
                      <a:pt x="167" y="0"/>
                    </a:lnTo>
                    <a:lnTo>
                      <a:pt x="175" y="0"/>
                    </a:lnTo>
                    <a:lnTo>
                      <a:pt x="181" y="0"/>
                    </a:lnTo>
                    <a:lnTo>
                      <a:pt x="189" y="0"/>
                    </a:lnTo>
                    <a:lnTo>
                      <a:pt x="195" y="0"/>
                    </a:lnTo>
                    <a:lnTo>
                      <a:pt x="203" y="6"/>
                    </a:lnTo>
                    <a:lnTo>
                      <a:pt x="203" y="6"/>
                    </a:lnTo>
                    <a:lnTo>
                      <a:pt x="209" y="14"/>
                    </a:lnTo>
                    <a:lnTo>
                      <a:pt x="209" y="14"/>
                    </a:lnTo>
                    <a:lnTo>
                      <a:pt x="217" y="20"/>
                    </a:lnTo>
                    <a:lnTo>
                      <a:pt x="217" y="27"/>
                    </a:lnTo>
                    <a:lnTo>
                      <a:pt x="217" y="34"/>
                    </a:lnTo>
                    <a:lnTo>
                      <a:pt x="217" y="41"/>
                    </a:lnTo>
                    <a:lnTo>
                      <a:pt x="217" y="41"/>
                    </a:lnTo>
                    <a:lnTo>
                      <a:pt x="217" y="48"/>
                    </a:lnTo>
                    <a:lnTo>
                      <a:pt x="223" y="159"/>
                    </a:lnTo>
                    <a:lnTo>
                      <a:pt x="195" y="159"/>
                    </a:lnTo>
                    <a:lnTo>
                      <a:pt x="195" y="62"/>
                    </a:lnTo>
                    <a:lnTo>
                      <a:pt x="189" y="62"/>
                    </a:lnTo>
                    <a:lnTo>
                      <a:pt x="189" y="55"/>
                    </a:lnTo>
                    <a:lnTo>
                      <a:pt x="189" y="55"/>
                    </a:lnTo>
                    <a:lnTo>
                      <a:pt x="189" y="48"/>
                    </a:lnTo>
                    <a:lnTo>
                      <a:pt x="189" y="48"/>
                    </a:lnTo>
                    <a:lnTo>
                      <a:pt x="189" y="48"/>
                    </a:lnTo>
                    <a:lnTo>
                      <a:pt x="189" y="41"/>
                    </a:lnTo>
                    <a:lnTo>
                      <a:pt x="189" y="41"/>
                    </a:lnTo>
                    <a:lnTo>
                      <a:pt x="181" y="41"/>
                    </a:lnTo>
                    <a:lnTo>
                      <a:pt x="181" y="34"/>
                    </a:lnTo>
                    <a:lnTo>
                      <a:pt x="181" y="34"/>
                    </a:lnTo>
                    <a:lnTo>
                      <a:pt x="181" y="34"/>
                    </a:lnTo>
                    <a:lnTo>
                      <a:pt x="175" y="27"/>
                    </a:lnTo>
                    <a:lnTo>
                      <a:pt x="175" y="27"/>
                    </a:lnTo>
                    <a:lnTo>
                      <a:pt x="175" y="27"/>
                    </a:lnTo>
                    <a:lnTo>
                      <a:pt x="167" y="27"/>
                    </a:lnTo>
                    <a:lnTo>
                      <a:pt x="167" y="27"/>
                    </a:lnTo>
                    <a:lnTo>
                      <a:pt x="161" y="27"/>
                    </a:lnTo>
                    <a:lnTo>
                      <a:pt x="161" y="27"/>
                    </a:lnTo>
                    <a:lnTo>
                      <a:pt x="153" y="27"/>
                    </a:lnTo>
                    <a:lnTo>
                      <a:pt x="147" y="27"/>
                    </a:lnTo>
                    <a:lnTo>
                      <a:pt x="147" y="27"/>
                    </a:lnTo>
                    <a:lnTo>
                      <a:pt x="147" y="27"/>
                    </a:lnTo>
                    <a:lnTo>
                      <a:pt x="140" y="27"/>
                    </a:lnTo>
                    <a:lnTo>
                      <a:pt x="140" y="34"/>
                    </a:lnTo>
                    <a:lnTo>
                      <a:pt x="133" y="34"/>
                    </a:lnTo>
                    <a:lnTo>
                      <a:pt x="133" y="41"/>
                    </a:lnTo>
                    <a:lnTo>
                      <a:pt x="126" y="41"/>
                    </a:lnTo>
                    <a:lnTo>
                      <a:pt x="126" y="48"/>
                    </a:lnTo>
                    <a:lnTo>
                      <a:pt x="126" y="55"/>
                    </a:lnTo>
                    <a:lnTo>
                      <a:pt x="126" y="55"/>
                    </a:lnTo>
                    <a:lnTo>
                      <a:pt x="126" y="62"/>
                    </a:lnTo>
                    <a:lnTo>
                      <a:pt x="126" y="69"/>
                    </a:lnTo>
                    <a:lnTo>
                      <a:pt x="126" y="69"/>
                    </a:lnTo>
                    <a:lnTo>
                      <a:pt x="126" y="159"/>
                    </a:lnTo>
                    <a:lnTo>
                      <a:pt x="98" y="159"/>
                    </a:lnTo>
                    <a:lnTo>
                      <a:pt x="98" y="62"/>
                    </a:lnTo>
                    <a:lnTo>
                      <a:pt x="91" y="62"/>
                    </a:lnTo>
                    <a:lnTo>
                      <a:pt x="91" y="55"/>
                    </a:lnTo>
                    <a:lnTo>
                      <a:pt x="91" y="48"/>
                    </a:lnTo>
                    <a:lnTo>
                      <a:pt x="91" y="48"/>
                    </a:lnTo>
                    <a:lnTo>
                      <a:pt x="91" y="41"/>
                    </a:lnTo>
                    <a:lnTo>
                      <a:pt x="91" y="41"/>
                    </a:lnTo>
                    <a:lnTo>
                      <a:pt x="91" y="34"/>
                    </a:lnTo>
                    <a:lnTo>
                      <a:pt x="84" y="34"/>
                    </a:lnTo>
                    <a:lnTo>
                      <a:pt x="84" y="27"/>
                    </a:lnTo>
                    <a:lnTo>
                      <a:pt x="84" y="27"/>
                    </a:lnTo>
                    <a:lnTo>
                      <a:pt x="77" y="27"/>
                    </a:lnTo>
                    <a:lnTo>
                      <a:pt x="77" y="27"/>
                    </a:lnTo>
                    <a:lnTo>
                      <a:pt x="70" y="27"/>
                    </a:lnTo>
                    <a:lnTo>
                      <a:pt x="63" y="27"/>
                    </a:lnTo>
                    <a:lnTo>
                      <a:pt x="63" y="27"/>
                    </a:lnTo>
                    <a:lnTo>
                      <a:pt x="56" y="27"/>
                    </a:lnTo>
                    <a:lnTo>
                      <a:pt x="56" y="27"/>
                    </a:lnTo>
                    <a:lnTo>
                      <a:pt x="49" y="27"/>
                    </a:lnTo>
                    <a:lnTo>
                      <a:pt x="49" y="27"/>
                    </a:lnTo>
                    <a:lnTo>
                      <a:pt x="49" y="27"/>
                    </a:lnTo>
                    <a:lnTo>
                      <a:pt x="42" y="27"/>
                    </a:lnTo>
                    <a:lnTo>
                      <a:pt x="42" y="34"/>
                    </a:lnTo>
                    <a:lnTo>
                      <a:pt x="35" y="34"/>
                    </a:lnTo>
                    <a:lnTo>
                      <a:pt x="35" y="41"/>
                    </a:lnTo>
                    <a:lnTo>
                      <a:pt x="35" y="41"/>
                    </a:lnTo>
                    <a:lnTo>
                      <a:pt x="28" y="48"/>
                    </a:lnTo>
                    <a:lnTo>
                      <a:pt x="28" y="48"/>
                    </a:lnTo>
                    <a:lnTo>
                      <a:pt x="28" y="55"/>
                    </a:lnTo>
                    <a:lnTo>
                      <a:pt x="28" y="55"/>
                    </a:lnTo>
                    <a:lnTo>
                      <a:pt x="28" y="62"/>
                    </a:lnTo>
                    <a:lnTo>
                      <a:pt x="28" y="69"/>
                    </a:lnTo>
                    <a:lnTo>
                      <a:pt x="28" y="76"/>
                    </a:lnTo>
                    <a:lnTo>
                      <a:pt x="28" y="83"/>
                    </a:lnTo>
                    <a:lnTo>
                      <a:pt x="28" y="83"/>
                    </a:lnTo>
                    <a:lnTo>
                      <a:pt x="28" y="159"/>
                    </a:lnTo>
                    <a:lnTo>
                      <a:pt x="0" y="1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4" name="Freeform 423"/>
              <p:cNvSpPr>
                <a:spLocks noEditPoints="1"/>
              </p:cNvSpPr>
              <p:nvPr/>
            </p:nvSpPr>
            <p:spPr bwMode="auto">
              <a:xfrm>
                <a:off x="6162" y="1258"/>
                <a:ext cx="67" cy="115"/>
              </a:xfrm>
              <a:custGeom>
                <a:avLst/>
                <a:gdLst/>
                <a:ahLst/>
                <a:cxnLst>
                  <a:cxn ang="0">
                    <a:pos x="126" y="195"/>
                  </a:cxn>
                  <a:cxn ang="0">
                    <a:pos x="119" y="209"/>
                  </a:cxn>
                  <a:cxn ang="0">
                    <a:pos x="112" y="223"/>
                  </a:cxn>
                  <a:cxn ang="0">
                    <a:pos x="98" y="229"/>
                  </a:cxn>
                  <a:cxn ang="0">
                    <a:pos x="77" y="229"/>
                  </a:cxn>
                  <a:cxn ang="0">
                    <a:pos x="56" y="229"/>
                  </a:cxn>
                  <a:cxn ang="0">
                    <a:pos x="36" y="229"/>
                  </a:cxn>
                  <a:cxn ang="0">
                    <a:pos x="14" y="215"/>
                  </a:cxn>
                  <a:cxn ang="0">
                    <a:pos x="8" y="195"/>
                  </a:cxn>
                  <a:cxn ang="0">
                    <a:pos x="0" y="174"/>
                  </a:cxn>
                  <a:cxn ang="0">
                    <a:pos x="0" y="153"/>
                  </a:cxn>
                  <a:cxn ang="0">
                    <a:pos x="0" y="118"/>
                  </a:cxn>
                  <a:cxn ang="0">
                    <a:pos x="14" y="90"/>
                  </a:cxn>
                  <a:cxn ang="0">
                    <a:pos x="28" y="76"/>
                  </a:cxn>
                  <a:cxn ang="0">
                    <a:pos x="49" y="70"/>
                  </a:cxn>
                  <a:cxn ang="0">
                    <a:pos x="70" y="70"/>
                  </a:cxn>
                  <a:cxn ang="0">
                    <a:pos x="91" y="76"/>
                  </a:cxn>
                  <a:cxn ang="0">
                    <a:pos x="112" y="90"/>
                  </a:cxn>
                  <a:cxn ang="0">
                    <a:pos x="126" y="104"/>
                  </a:cxn>
                  <a:cxn ang="0">
                    <a:pos x="133" y="132"/>
                  </a:cxn>
                  <a:cxn ang="0">
                    <a:pos x="133" y="153"/>
                  </a:cxn>
                  <a:cxn ang="0">
                    <a:pos x="133" y="153"/>
                  </a:cxn>
                  <a:cxn ang="0">
                    <a:pos x="133" y="153"/>
                  </a:cxn>
                  <a:cxn ang="0">
                    <a:pos x="133" y="153"/>
                  </a:cxn>
                  <a:cxn ang="0">
                    <a:pos x="28" y="167"/>
                  </a:cxn>
                  <a:cxn ang="0">
                    <a:pos x="28" y="181"/>
                  </a:cxn>
                  <a:cxn ang="0">
                    <a:pos x="36" y="195"/>
                  </a:cxn>
                  <a:cxn ang="0">
                    <a:pos x="42" y="201"/>
                  </a:cxn>
                  <a:cxn ang="0">
                    <a:pos x="56" y="201"/>
                  </a:cxn>
                  <a:cxn ang="0">
                    <a:pos x="63" y="201"/>
                  </a:cxn>
                  <a:cxn ang="0">
                    <a:pos x="77" y="201"/>
                  </a:cxn>
                  <a:cxn ang="0">
                    <a:pos x="91" y="201"/>
                  </a:cxn>
                  <a:cxn ang="0">
                    <a:pos x="98" y="195"/>
                  </a:cxn>
                  <a:cxn ang="0">
                    <a:pos x="98" y="188"/>
                  </a:cxn>
                  <a:cxn ang="0">
                    <a:pos x="105" y="174"/>
                  </a:cxn>
                  <a:cxn ang="0">
                    <a:pos x="105" y="125"/>
                  </a:cxn>
                  <a:cxn ang="0">
                    <a:pos x="105" y="118"/>
                  </a:cxn>
                  <a:cxn ang="0">
                    <a:pos x="98" y="111"/>
                  </a:cxn>
                  <a:cxn ang="0">
                    <a:pos x="98" y="111"/>
                  </a:cxn>
                  <a:cxn ang="0">
                    <a:pos x="91" y="111"/>
                  </a:cxn>
                  <a:cxn ang="0">
                    <a:pos x="84" y="97"/>
                  </a:cxn>
                  <a:cxn ang="0">
                    <a:pos x="77" y="97"/>
                  </a:cxn>
                  <a:cxn ang="0">
                    <a:pos x="70" y="97"/>
                  </a:cxn>
                  <a:cxn ang="0">
                    <a:pos x="49" y="97"/>
                  </a:cxn>
                  <a:cxn ang="0">
                    <a:pos x="42" y="97"/>
                  </a:cxn>
                  <a:cxn ang="0">
                    <a:pos x="28" y="111"/>
                  </a:cxn>
                  <a:cxn ang="0">
                    <a:pos x="28" y="118"/>
                  </a:cxn>
                  <a:cxn ang="0">
                    <a:pos x="28" y="125"/>
                  </a:cxn>
                  <a:cxn ang="0">
                    <a:pos x="105" y="0"/>
                  </a:cxn>
                </a:cxnLst>
                <a:rect l="0" t="0" r="r" b="b"/>
                <a:pathLst>
                  <a:path w="133" h="229">
                    <a:moveTo>
                      <a:pt x="105" y="174"/>
                    </a:moveTo>
                    <a:lnTo>
                      <a:pt x="133" y="181"/>
                    </a:lnTo>
                    <a:lnTo>
                      <a:pt x="126" y="195"/>
                    </a:lnTo>
                    <a:lnTo>
                      <a:pt x="126" y="195"/>
                    </a:lnTo>
                    <a:lnTo>
                      <a:pt x="126" y="201"/>
                    </a:lnTo>
                    <a:lnTo>
                      <a:pt x="119" y="209"/>
                    </a:lnTo>
                    <a:lnTo>
                      <a:pt x="119" y="215"/>
                    </a:lnTo>
                    <a:lnTo>
                      <a:pt x="112" y="215"/>
                    </a:lnTo>
                    <a:lnTo>
                      <a:pt x="112" y="223"/>
                    </a:lnTo>
                    <a:lnTo>
                      <a:pt x="105" y="223"/>
                    </a:lnTo>
                    <a:lnTo>
                      <a:pt x="105" y="229"/>
                    </a:lnTo>
                    <a:lnTo>
                      <a:pt x="98" y="229"/>
                    </a:lnTo>
                    <a:lnTo>
                      <a:pt x="91" y="229"/>
                    </a:lnTo>
                    <a:lnTo>
                      <a:pt x="84" y="229"/>
                    </a:lnTo>
                    <a:lnTo>
                      <a:pt x="77" y="229"/>
                    </a:lnTo>
                    <a:lnTo>
                      <a:pt x="77" y="229"/>
                    </a:lnTo>
                    <a:lnTo>
                      <a:pt x="70" y="229"/>
                    </a:lnTo>
                    <a:lnTo>
                      <a:pt x="56" y="229"/>
                    </a:lnTo>
                    <a:lnTo>
                      <a:pt x="49" y="229"/>
                    </a:lnTo>
                    <a:lnTo>
                      <a:pt x="42" y="229"/>
                    </a:lnTo>
                    <a:lnTo>
                      <a:pt x="36" y="229"/>
                    </a:lnTo>
                    <a:lnTo>
                      <a:pt x="28" y="223"/>
                    </a:lnTo>
                    <a:lnTo>
                      <a:pt x="22" y="223"/>
                    </a:lnTo>
                    <a:lnTo>
                      <a:pt x="14" y="215"/>
                    </a:lnTo>
                    <a:lnTo>
                      <a:pt x="14" y="209"/>
                    </a:lnTo>
                    <a:lnTo>
                      <a:pt x="8" y="201"/>
                    </a:lnTo>
                    <a:lnTo>
                      <a:pt x="8" y="195"/>
                    </a:lnTo>
                    <a:lnTo>
                      <a:pt x="0" y="188"/>
                    </a:lnTo>
                    <a:lnTo>
                      <a:pt x="0" y="181"/>
                    </a:lnTo>
                    <a:lnTo>
                      <a:pt x="0" y="174"/>
                    </a:lnTo>
                    <a:lnTo>
                      <a:pt x="0" y="167"/>
                    </a:lnTo>
                    <a:lnTo>
                      <a:pt x="0" y="160"/>
                    </a:lnTo>
                    <a:lnTo>
                      <a:pt x="0" y="153"/>
                    </a:lnTo>
                    <a:lnTo>
                      <a:pt x="0" y="139"/>
                    </a:lnTo>
                    <a:lnTo>
                      <a:pt x="0" y="125"/>
                    </a:lnTo>
                    <a:lnTo>
                      <a:pt x="0" y="118"/>
                    </a:lnTo>
                    <a:lnTo>
                      <a:pt x="8" y="111"/>
                    </a:lnTo>
                    <a:lnTo>
                      <a:pt x="8" y="104"/>
                    </a:lnTo>
                    <a:lnTo>
                      <a:pt x="14" y="90"/>
                    </a:lnTo>
                    <a:lnTo>
                      <a:pt x="14" y="90"/>
                    </a:lnTo>
                    <a:lnTo>
                      <a:pt x="22" y="84"/>
                    </a:lnTo>
                    <a:lnTo>
                      <a:pt x="28" y="76"/>
                    </a:lnTo>
                    <a:lnTo>
                      <a:pt x="36" y="70"/>
                    </a:lnTo>
                    <a:lnTo>
                      <a:pt x="42" y="70"/>
                    </a:lnTo>
                    <a:lnTo>
                      <a:pt x="49" y="70"/>
                    </a:lnTo>
                    <a:lnTo>
                      <a:pt x="56" y="70"/>
                    </a:lnTo>
                    <a:lnTo>
                      <a:pt x="63" y="70"/>
                    </a:lnTo>
                    <a:lnTo>
                      <a:pt x="70" y="70"/>
                    </a:lnTo>
                    <a:lnTo>
                      <a:pt x="77" y="70"/>
                    </a:lnTo>
                    <a:lnTo>
                      <a:pt x="84" y="70"/>
                    </a:lnTo>
                    <a:lnTo>
                      <a:pt x="91" y="76"/>
                    </a:lnTo>
                    <a:lnTo>
                      <a:pt x="98" y="76"/>
                    </a:lnTo>
                    <a:lnTo>
                      <a:pt x="105" y="84"/>
                    </a:lnTo>
                    <a:lnTo>
                      <a:pt x="112" y="90"/>
                    </a:lnTo>
                    <a:lnTo>
                      <a:pt x="119" y="90"/>
                    </a:lnTo>
                    <a:lnTo>
                      <a:pt x="126" y="97"/>
                    </a:lnTo>
                    <a:lnTo>
                      <a:pt x="126" y="104"/>
                    </a:lnTo>
                    <a:lnTo>
                      <a:pt x="133" y="118"/>
                    </a:lnTo>
                    <a:lnTo>
                      <a:pt x="133" y="125"/>
                    </a:lnTo>
                    <a:lnTo>
                      <a:pt x="133" y="132"/>
                    </a:lnTo>
                    <a:lnTo>
                      <a:pt x="133" y="139"/>
                    </a:lnTo>
                    <a:lnTo>
                      <a:pt x="133" y="146"/>
                    </a:lnTo>
                    <a:lnTo>
                      <a:pt x="133" y="153"/>
                    </a:lnTo>
                    <a:lnTo>
                      <a:pt x="133" y="153"/>
                    </a:lnTo>
                    <a:lnTo>
                      <a:pt x="133" y="153"/>
                    </a:lnTo>
                    <a:lnTo>
                      <a:pt x="133" y="153"/>
                    </a:lnTo>
                    <a:lnTo>
                      <a:pt x="133" y="153"/>
                    </a:lnTo>
                    <a:lnTo>
                      <a:pt x="133" y="153"/>
                    </a:lnTo>
                    <a:lnTo>
                      <a:pt x="133" y="153"/>
                    </a:lnTo>
                    <a:lnTo>
                      <a:pt x="133" y="153"/>
                    </a:lnTo>
                    <a:lnTo>
                      <a:pt x="133" y="153"/>
                    </a:lnTo>
                    <a:lnTo>
                      <a:pt x="133" y="153"/>
                    </a:lnTo>
                    <a:lnTo>
                      <a:pt x="133" y="153"/>
                    </a:lnTo>
                    <a:lnTo>
                      <a:pt x="28" y="153"/>
                    </a:lnTo>
                    <a:lnTo>
                      <a:pt x="28" y="167"/>
                    </a:lnTo>
                    <a:lnTo>
                      <a:pt x="28" y="167"/>
                    </a:lnTo>
                    <a:lnTo>
                      <a:pt x="28" y="174"/>
                    </a:lnTo>
                    <a:lnTo>
                      <a:pt x="28" y="181"/>
                    </a:lnTo>
                    <a:lnTo>
                      <a:pt x="28" y="188"/>
                    </a:lnTo>
                    <a:lnTo>
                      <a:pt x="28" y="188"/>
                    </a:lnTo>
                    <a:lnTo>
                      <a:pt x="36" y="195"/>
                    </a:lnTo>
                    <a:lnTo>
                      <a:pt x="36" y="195"/>
                    </a:lnTo>
                    <a:lnTo>
                      <a:pt x="42" y="201"/>
                    </a:lnTo>
                    <a:lnTo>
                      <a:pt x="42" y="201"/>
                    </a:lnTo>
                    <a:lnTo>
                      <a:pt x="49" y="201"/>
                    </a:lnTo>
                    <a:lnTo>
                      <a:pt x="49" y="201"/>
                    </a:lnTo>
                    <a:lnTo>
                      <a:pt x="56" y="201"/>
                    </a:lnTo>
                    <a:lnTo>
                      <a:pt x="63" y="201"/>
                    </a:lnTo>
                    <a:lnTo>
                      <a:pt x="63" y="201"/>
                    </a:lnTo>
                    <a:lnTo>
                      <a:pt x="63" y="201"/>
                    </a:lnTo>
                    <a:lnTo>
                      <a:pt x="70" y="201"/>
                    </a:lnTo>
                    <a:lnTo>
                      <a:pt x="77" y="201"/>
                    </a:lnTo>
                    <a:lnTo>
                      <a:pt x="77" y="201"/>
                    </a:lnTo>
                    <a:lnTo>
                      <a:pt x="84" y="201"/>
                    </a:lnTo>
                    <a:lnTo>
                      <a:pt x="84" y="201"/>
                    </a:lnTo>
                    <a:lnTo>
                      <a:pt x="91" y="201"/>
                    </a:lnTo>
                    <a:lnTo>
                      <a:pt x="91" y="201"/>
                    </a:lnTo>
                    <a:lnTo>
                      <a:pt x="98" y="201"/>
                    </a:lnTo>
                    <a:lnTo>
                      <a:pt x="98" y="195"/>
                    </a:lnTo>
                    <a:lnTo>
                      <a:pt x="98" y="195"/>
                    </a:lnTo>
                    <a:lnTo>
                      <a:pt x="98" y="195"/>
                    </a:lnTo>
                    <a:lnTo>
                      <a:pt x="98" y="188"/>
                    </a:lnTo>
                    <a:lnTo>
                      <a:pt x="98" y="181"/>
                    </a:lnTo>
                    <a:lnTo>
                      <a:pt x="98" y="181"/>
                    </a:lnTo>
                    <a:lnTo>
                      <a:pt x="105" y="174"/>
                    </a:lnTo>
                    <a:close/>
                    <a:moveTo>
                      <a:pt x="28" y="125"/>
                    </a:moveTo>
                    <a:lnTo>
                      <a:pt x="112" y="125"/>
                    </a:lnTo>
                    <a:lnTo>
                      <a:pt x="105" y="125"/>
                    </a:lnTo>
                    <a:lnTo>
                      <a:pt x="105" y="125"/>
                    </a:lnTo>
                    <a:lnTo>
                      <a:pt x="105" y="118"/>
                    </a:lnTo>
                    <a:lnTo>
                      <a:pt x="105" y="118"/>
                    </a:lnTo>
                    <a:lnTo>
                      <a:pt x="105" y="118"/>
                    </a:lnTo>
                    <a:lnTo>
                      <a:pt x="98" y="118"/>
                    </a:lnTo>
                    <a:lnTo>
                      <a:pt x="98" y="111"/>
                    </a:lnTo>
                    <a:lnTo>
                      <a:pt x="98" y="111"/>
                    </a:lnTo>
                    <a:lnTo>
                      <a:pt x="98" y="111"/>
                    </a:lnTo>
                    <a:lnTo>
                      <a:pt x="98" y="111"/>
                    </a:lnTo>
                    <a:lnTo>
                      <a:pt x="98" y="111"/>
                    </a:lnTo>
                    <a:lnTo>
                      <a:pt x="91" y="111"/>
                    </a:lnTo>
                    <a:lnTo>
                      <a:pt x="91" y="111"/>
                    </a:lnTo>
                    <a:lnTo>
                      <a:pt x="84" y="104"/>
                    </a:lnTo>
                    <a:lnTo>
                      <a:pt x="84" y="104"/>
                    </a:lnTo>
                    <a:lnTo>
                      <a:pt x="84" y="97"/>
                    </a:lnTo>
                    <a:lnTo>
                      <a:pt x="77" y="97"/>
                    </a:lnTo>
                    <a:lnTo>
                      <a:pt x="77" y="97"/>
                    </a:lnTo>
                    <a:lnTo>
                      <a:pt x="77" y="97"/>
                    </a:lnTo>
                    <a:lnTo>
                      <a:pt x="70" y="97"/>
                    </a:lnTo>
                    <a:lnTo>
                      <a:pt x="70" y="97"/>
                    </a:lnTo>
                    <a:lnTo>
                      <a:pt x="70" y="97"/>
                    </a:lnTo>
                    <a:lnTo>
                      <a:pt x="63" y="97"/>
                    </a:lnTo>
                    <a:lnTo>
                      <a:pt x="56" y="97"/>
                    </a:lnTo>
                    <a:lnTo>
                      <a:pt x="49" y="97"/>
                    </a:lnTo>
                    <a:lnTo>
                      <a:pt x="49" y="97"/>
                    </a:lnTo>
                    <a:lnTo>
                      <a:pt x="42" y="97"/>
                    </a:lnTo>
                    <a:lnTo>
                      <a:pt x="42" y="97"/>
                    </a:lnTo>
                    <a:lnTo>
                      <a:pt x="36" y="104"/>
                    </a:lnTo>
                    <a:lnTo>
                      <a:pt x="36" y="104"/>
                    </a:lnTo>
                    <a:lnTo>
                      <a:pt x="28" y="111"/>
                    </a:lnTo>
                    <a:lnTo>
                      <a:pt x="28" y="111"/>
                    </a:lnTo>
                    <a:lnTo>
                      <a:pt x="28" y="118"/>
                    </a:lnTo>
                    <a:lnTo>
                      <a:pt x="28" y="118"/>
                    </a:lnTo>
                    <a:lnTo>
                      <a:pt x="28" y="118"/>
                    </a:lnTo>
                    <a:lnTo>
                      <a:pt x="28" y="125"/>
                    </a:lnTo>
                    <a:lnTo>
                      <a:pt x="28" y="125"/>
                    </a:lnTo>
                    <a:close/>
                    <a:moveTo>
                      <a:pt x="49" y="42"/>
                    </a:moveTo>
                    <a:lnTo>
                      <a:pt x="70" y="0"/>
                    </a:lnTo>
                    <a:lnTo>
                      <a:pt x="105" y="0"/>
                    </a:lnTo>
                    <a:lnTo>
                      <a:pt x="70" y="42"/>
                    </a:lnTo>
                    <a:lnTo>
                      <a:pt x="49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5" name="Freeform 424"/>
              <p:cNvSpPr>
                <a:spLocks/>
              </p:cNvSpPr>
              <p:nvPr/>
            </p:nvSpPr>
            <p:spPr bwMode="auto">
              <a:xfrm>
                <a:off x="6253" y="1293"/>
                <a:ext cx="63" cy="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" y="27"/>
                  </a:cxn>
                  <a:cxn ang="0">
                    <a:pos x="28" y="20"/>
                  </a:cxn>
                  <a:cxn ang="0">
                    <a:pos x="36" y="14"/>
                  </a:cxn>
                  <a:cxn ang="0">
                    <a:pos x="42" y="6"/>
                  </a:cxn>
                  <a:cxn ang="0">
                    <a:pos x="50" y="0"/>
                  </a:cxn>
                  <a:cxn ang="0">
                    <a:pos x="64" y="0"/>
                  </a:cxn>
                  <a:cxn ang="0">
                    <a:pos x="64" y="0"/>
                  </a:cxn>
                  <a:cxn ang="0">
                    <a:pos x="78" y="0"/>
                  </a:cxn>
                  <a:cxn ang="0">
                    <a:pos x="84" y="0"/>
                  </a:cxn>
                  <a:cxn ang="0">
                    <a:pos x="92" y="6"/>
                  </a:cxn>
                  <a:cxn ang="0">
                    <a:pos x="98" y="6"/>
                  </a:cxn>
                  <a:cxn ang="0">
                    <a:pos x="106" y="14"/>
                  </a:cxn>
                  <a:cxn ang="0">
                    <a:pos x="112" y="20"/>
                  </a:cxn>
                  <a:cxn ang="0">
                    <a:pos x="112" y="20"/>
                  </a:cxn>
                  <a:cxn ang="0">
                    <a:pos x="112" y="27"/>
                  </a:cxn>
                  <a:cxn ang="0">
                    <a:pos x="112" y="34"/>
                  </a:cxn>
                  <a:cxn ang="0">
                    <a:pos x="112" y="41"/>
                  </a:cxn>
                  <a:cxn ang="0">
                    <a:pos x="120" y="41"/>
                  </a:cxn>
                  <a:cxn ang="0">
                    <a:pos x="120" y="48"/>
                  </a:cxn>
                  <a:cxn ang="0">
                    <a:pos x="120" y="55"/>
                  </a:cxn>
                  <a:cxn ang="0">
                    <a:pos x="120" y="62"/>
                  </a:cxn>
                  <a:cxn ang="0">
                    <a:pos x="126" y="159"/>
                  </a:cxn>
                  <a:cxn ang="0">
                    <a:pos x="98" y="69"/>
                  </a:cxn>
                  <a:cxn ang="0">
                    <a:pos x="92" y="62"/>
                  </a:cxn>
                  <a:cxn ang="0">
                    <a:pos x="92" y="55"/>
                  </a:cxn>
                  <a:cxn ang="0">
                    <a:pos x="92" y="48"/>
                  </a:cxn>
                  <a:cxn ang="0">
                    <a:pos x="92" y="41"/>
                  </a:cxn>
                  <a:cxn ang="0">
                    <a:pos x="84" y="34"/>
                  </a:cxn>
                  <a:cxn ang="0">
                    <a:pos x="84" y="34"/>
                  </a:cxn>
                  <a:cxn ang="0">
                    <a:pos x="78" y="27"/>
                  </a:cxn>
                  <a:cxn ang="0">
                    <a:pos x="70" y="27"/>
                  </a:cxn>
                  <a:cxn ang="0">
                    <a:pos x="64" y="27"/>
                  </a:cxn>
                  <a:cxn ang="0">
                    <a:pos x="56" y="27"/>
                  </a:cxn>
                  <a:cxn ang="0">
                    <a:pos x="50" y="27"/>
                  </a:cxn>
                  <a:cxn ang="0">
                    <a:pos x="42" y="27"/>
                  </a:cxn>
                  <a:cxn ang="0">
                    <a:pos x="36" y="34"/>
                  </a:cxn>
                  <a:cxn ang="0">
                    <a:pos x="28" y="41"/>
                  </a:cxn>
                  <a:cxn ang="0">
                    <a:pos x="28" y="55"/>
                  </a:cxn>
                  <a:cxn ang="0">
                    <a:pos x="28" y="69"/>
                  </a:cxn>
                  <a:cxn ang="0">
                    <a:pos x="28" y="76"/>
                  </a:cxn>
                  <a:cxn ang="0">
                    <a:pos x="0" y="159"/>
                  </a:cxn>
                </a:cxnLst>
                <a:rect l="0" t="0" r="r" b="b"/>
                <a:pathLst>
                  <a:path w="126" h="159">
                    <a:moveTo>
                      <a:pt x="0" y="159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28" y="27"/>
                    </a:lnTo>
                    <a:lnTo>
                      <a:pt x="28" y="27"/>
                    </a:lnTo>
                    <a:lnTo>
                      <a:pt x="28" y="20"/>
                    </a:lnTo>
                    <a:lnTo>
                      <a:pt x="36" y="14"/>
                    </a:lnTo>
                    <a:lnTo>
                      <a:pt x="36" y="14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56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70" y="0"/>
                    </a:lnTo>
                    <a:lnTo>
                      <a:pt x="78" y="0"/>
                    </a:lnTo>
                    <a:lnTo>
                      <a:pt x="84" y="0"/>
                    </a:lnTo>
                    <a:lnTo>
                      <a:pt x="84" y="0"/>
                    </a:lnTo>
                    <a:lnTo>
                      <a:pt x="92" y="0"/>
                    </a:lnTo>
                    <a:lnTo>
                      <a:pt x="92" y="6"/>
                    </a:lnTo>
                    <a:lnTo>
                      <a:pt x="98" y="6"/>
                    </a:lnTo>
                    <a:lnTo>
                      <a:pt x="98" y="6"/>
                    </a:lnTo>
                    <a:lnTo>
                      <a:pt x="106" y="14"/>
                    </a:lnTo>
                    <a:lnTo>
                      <a:pt x="106" y="14"/>
                    </a:lnTo>
                    <a:lnTo>
                      <a:pt x="106" y="14"/>
                    </a:lnTo>
                    <a:lnTo>
                      <a:pt x="112" y="20"/>
                    </a:lnTo>
                    <a:lnTo>
                      <a:pt x="112" y="20"/>
                    </a:lnTo>
                    <a:lnTo>
                      <a:pt x="112" y="20"/>
                    </a:lnTo>
                    <a:lnTo>
                      <a:pt x="112" y="27"/>
                    </a:lnTo>
                    <a:lnTo>
                      <a:pt x="112" y="27"/>
                    </a:lnTo>
                    <a:lnTo>
                      <a:pt x="112" y="34"/>
                    </a:lnTo>
                    <a:lnTo>
                      <a:pt x="112" y="34"/>
                    </a:lnTo>
                    <a:lnTo>
                      <a:pt x="112" y="41"/>
                    </a:lnTo>
                    <a:lnTo>
                      <a:pt x="112" y="41"/>
                    </a:lnTo>
                    <a:lnTo>
                      <a:pt x="112" y="41"/>
                    </a:lnTo>
                    <a:lnTo>
                      <a:pt x="120" y="41"/>
                    </a:lnTo>
                    <a:lnTo>
                      <a:pt x="120" y="48"/>
                    </a:lnTo>
                    <a:lnTo>
                      <a:pt x="120" y="48"/>
                    </a:lnTo>
                    <a:lnTo>
                      <a:pt x="120" y="55"/>
                    </a:lnTo>
                    <a:lnTo>
                      <a:pt x="120" y="55"/>
                    </a:lnTo>
                    <a:lnTo>
                      <a:pt x="120" y="55"/>
                    </a:lnTo>
                    <a:lnTo>
                      <a:pt x="120" y="62"/>
                    </a:lnTo>
                    <a:lnTo>
                      <a:pt x="120" y="62"/>
                    </a:lnTo>
                    <a:lnTo>
                      <a:pt x="126" y="159"/>
                    </a:lnTo>
                    <a:lnTo>
                      <a:pt x="98" y="159"/>
                    </a:lnTo>
                    <a:lnTo>
                      <a:pt x="98" y="69"/>
                    </a:lnTo>
                    <a:lnTo>
                      <a:pt x="92" y="69"/>
                    </a:lnTo>
                    <a:lnTo>
                      <a:pt x="92" y="62"/>
                    </a:lnTo>
                    <a:lnTo>
                      <a:pt x="92" y="55"/>
                    </a:lnTo>
                    <a:lnTo>
                      <a:pt x="92" y="55"/>
                    </a:lnTo>
                    <a:lnTo>
                      <a:pt x="92" y="48"/>
                    </a:lnTo>
                    <a:lnTo>
                      <a:pt x="92" y="48"/>
                    </a:lnTo>
                    <a:lnTo>
                      <a:pt x="92" y="41"/>
                    </a:lnTo>
                    <a:lnTo>
                      <a:pt x="92" y="41"/>
                    </a:lnTo>
                    <a:lnTo>
                      <a:pt x="84" y="41"/>
                    </a:lnTo>
                    <a:lnTo>
                      <a:pt x="84" y="34"/>
                    </a:lnTo>
                    <a:lnTo>
                      <a:pt x="84" y="34"/>
                    </a:lnTo>
                    <a:lnTo>
                      <a:pt x="84" y="34"/>
                    </a:lnTo>
                    <a:lnTo>
                      <a:pt x="78" y="27"/>
                    </a:lnTo>
                    <a:lnTo>
                      <a:pt x="78" y="27"/>
                    </a:lnTo>
                    <a:lnTo>
                      <a:pt x="78" y="27"/>
                    </a:lnTo>
                    <a:lnTo>
                      <a:pt x="70" y="27"/>
                    </a:lnTo>
                    <a:lnTo>
                      <a:pt x="70" y="27"/>
                    </a:lnTo>
                    <a:lnTo>
                      <a:pt x="64" y="27"/>
                    </a:lnTo>
                    <a:lnTo>
                      <a:pt x="64" y="27"/>
                    </a:lnTo>
                    <a:lnTo>
                      <a:pt x="56" y="27"/>
                    </a:lnTo>
                    <a:lnTo>
                      <a:pt x="50" y="27"/>
                    </a:lnTo>
                    <a:lnTo>
                      <a:pt x="50" y="27"/>
                    </a:lnTo>
                    <a:lnTo>
                      <a:pt x="50" y="27"/>
                    </a:lnTo>
                    <a:lnTo>
                      <a:pt x="42" y="27"/>
                    </a:lnTo>
                    <a:lnTo>
                      <a:pt x="42" y="34"/>
                    </a:lnTo>
                    <a:lnTo>
                      <a:pt x="36" y="34"/>
                    </a:lnTo>
                    <a:lnTo>
                      <a:pt x="36" y="41"/>
                    </a:lnTo>
                    <a:lnTo>
                      <a:pt x="28" y="41"/>
                    </a:lnTo>
                    <a:lnTo>
                      <a:pt x="28" y="48"/>
                    </a:lnTo>
                    <a:lnTo>
                      <a:pt x="28" y="55"/>
                    </a:lnTo>
                    <a:lnTo>
                      <a:pt x="28" y="62"/>
                    </a:lnTo>
                    <a:lnTo>
                      <a:pt x="28" y="69"/>
                    </a:lnTo>
                    <a:lnTo>
                      <a:pt x="28" y="69"/>
                    </a:lnTo>
                    <a:lnTo>
                      <a:pt x="28" y="76"/>
                    </a:lnTo>
                    <a:lnTo>
                      <a:pt x="28" y="159"/>
                    </a:lnTo>
                    <a:lnTo>
                      <a:pt x="0" y="1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6" name="Freeform 425"/>
              <p:cNvSpPr>
                <a:spLocks noEditPoints="1"/>
              </p:cNvSpPr>
              <p:nvPr/>
            </p:nvSpPr>
            <p:spPr bwMode="auto">
              <a:xfrm>
                <a:off x="6333" y="1293"/>
                <a:ext cx="66" cy="80"/>
              </a:xfrm>
              <a:custGeom>
                <a:avLst/>
                <a:gdLst/>
                <a:ahLst/>
                <a:cxnLst>
                  <a:cxn ang="0">
                    <a:pos x="0" y="62"/>
                  </a:cxn>
                  <a:cxn ang="0">
                    <a:pos x="0" y="48"/>
                  </a:cxn>
                  <a:cxn ang="0">
                    <a:pos x="7" y="27"/>
                  </a:cxn>
                  <a:cxn ang="0">
                    <a:pos x="14" y="20"/>
                  </a:cxn>
                  <a:cxn ang="0">
                    <a:pos x="28" y="14"/>
                  </a:cxn>
                  <a:cxn ang="0">
                    <a:pos x="42" y="0"/>
                  </a:cxn>
                  <a:cxn ang="0">
                    <a:pos x="56" y="0"/>
                  </a:cxn>
                  <a:cxn ang="0">
                    <a:pos x="70" y="0"/>
                  </a:cxn>
                  <a:cxn ang="0">
                    <a:pos x="91" y="6"/>
                  </a:cxn>
                  <a:cxn ang="0">
                    <a:pos x="112" y="20"/>
                  </a:cxn>
                  <a:cxn ang="0">
                    <a:pos x="126" y="34"/>
                  </a:cxn>
                  <a:cxn ang="0">
                    <a:pos x="132" y="62"/>
                  </a:cxn>
                  <a:cxn ang="0">
                    <a:pos x="132" y="90"/>
                  </a:cxn>
                  <a:cxn ang="0">
                    <a:pos x="132" y="118"/>
                  </a:cxn>
                  <a:cxn ang="0">
                    <a:pos x="126" y="139"/>
                  </a:cxn>
                  <a:cxn ang="0">
                    <a:pos x="112" y="145"/>
                  </a:cxn>
                  <a:cxn ang="0">
                    <a:pos x="98" y="159"/>
                  </a:cxn>
                  <a:cxn ang="0">
                    <a:pos x="84" y="159"/>
                  </a:cxn>
                  <a:cxn ang="0">
                    <a:pos x="70" y="159"/>
                  </a:cxn>
                  <a:cxn ang="0">
                    <a:pos x="42" y="159"/>
                  </a:cxn>
                  <a:cxn ang="0">
                    <a:pos x="21" y="153"/>
                  </a:cxn>
                  <a:cxn ang="0">
                    <a:pos x="7" y="131"/>
                  </a:cxn>
                  <a:cxn ang="0">
                    <a:pos x="0" y="111"/>
                  </a:cxn>
                  <a:cxn ang="0">
                    <a:pos x="0" y="83"/>
                  </a:cxn>
                  <a:cxn ang="0">
                    <a:pos x="28" y="90"/>
                  </a:cxn>
                  <a:cxn ang="0">
                    <a:pos x="28" y="104"/>
                  </a:cxn>
                  <a:cxn ang="0">
                    <a:pos x="35" y="118"/>
                  </a:cxn>
                  <a:cxn ang="0">
                    <a:pos x="42" y="131"/>
                  </a:cxn>
                  <a:cxn ang="0">
                    <a:pos x="56" y="131"/>
                  </a:cxn>
                  <a:cxn ang="0">
                    <a:pos x="63" y="131"/>
                  </a:cxn>
                  <a:cxn ang="0">
                    <a:pos x="77" y="131"/>
                  </a:cxn>
                  <a:cxn ang="0">
                    <a:pos x="91" y="125"/>
                  </a:cxn>
                  <a:cxn ang="0">
                    <a:pos x="105" y="111"/>
                  </a:cxn>
                  <a:cxn ang="0">
                    <a:pos x="105" y="90"/>
                  </a:cxn>
                  <a:cxn ang="0">
                    <a:pos x="105" y="76"/>
                  </a:cxn>
                  <a:cxn ang="0">
                    <a:pos x="105" y="55"/>
                  </a:cxn>
                  <a:cxn ang="0">
                    <a:pos x="98" y="41"/>
                  </a:cxn>
                  <a:cxn ang="0">
                    <a:pos x="84" y="27"/>
                  </a:cxn>
                  <a:cxn ang="0">
                    <a:pos x="77" y="27"/>
                  </a:cxn>
                  <a:cxn ang="0">
                    <a:pos x="63" y="27"/>
                  </a:cxn>
                  <a:cxn ang="0">
                    <a:pos x="49" y="27"/>
                  </a:cxn>
                  <a:cxn ang="0">
                    <a:pos x="35" y="34"/>
                  </a:cxn>
                  <a:cxn ang="0">
                    <a:pos x="28" y="48"/>
                  </a:cxn>
                  <a:cxn ang="0">
                    <a:pos x="28" y="69"/>
                  </a:cxn>
                </a:cxnLst>
                <a:rect l="0" t="0" r="r" b="b"/>
                <a:pathLst>
                  <a:path w="132" h="159">
                    <a:moveTo>
                      <a:pt x="0" y="76"/>
                    </a:moveTo>
                    <a:lnTo>
                      <a:pt x="0" y="69"/>
                    </a:lnTo>
                    <a:lnTo>
                      <a:pt x="0" y="62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0" y="48"/>
                    </a:lnTo>
                    <a:lnTo>
                      <a:pt x="0" y="41"/>
                    </a:lnTo>
                    <a:lnTo>
                      <a:pt x="7" y="34"/>
                    </a:lnTo>
                    <a:lnTo>
                      <a:pt x="7" y="27"/>
                    </a:lnTo>
                    <a:lnTo>
                      <a:pt x="14" y="27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21" y="14"/>
                    </a:lnTo>
                    <a:lnTo>
                      <a:pt x="28" y="14"/>
                    </a:lnTo>
                    <a:lnTo>
                      <a:pt x="28" y="6"/>
                    </a:lnTo>
                    <a:lnTo>
                      <a:pt x="35" y="6"/>
                    </a:lnTo>
                    <a:lnTo>
                      <a:pt x="42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56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70" y="0"/>
                    </a:lnTo>
                    <a:lnTo>
                      <a:pt x="77" y="0"/>
                    </a:lnTo>
                    <a:lnTo>
                      <a:pt x="84" y="0"/>
                    </a:lnTo>
                    <a:lnTo>
                      <a:pt x="91" y="6"/>
                    </a:lnTo>
                    <a:lnTo>
                      <a:pt x="98" y="6"/>
                    </a:lnTo>
                    <a:lnTo>
                      <a:pt x="105" y="14"/>
                    </a:lnTo>
                    <a:lnTo>
                      <a:pt x="112" y="20"/>
                    </a:lnTo>
                    <a:lnTo>
                      <a:pt x="118" y="20"/>
                    </a:lnTo>
                    <a:lnTo>
                      <a:pt x="126" y="27"/>
                    </a:lnTo>
                    <a:lnTo>
                      <a:pt x="126" y="34"/>
                    </a:lnTo>
                    <a:lnTo>
                      <a:pt x="132" y="48"/>
                    </a:lnTo>
                    <a:lnTo>
                      <a:pt x="132" y="55"/>
                    </a:lnTo>
                    <a:lnTo>
                      <a:pt x="132" y="62"/>
                    </a:lnTo>
                    <a:lnTo>
                      <a:pt x="132" y="69"/>
                    </a:lnTo>
                    <a:lnTo>
                      <a:pt x="132" y="76"/>
                    </a:lnTo>
                    <a:lnTo>
                      <a:pt x="132" y="90"/>
                    </a:lnTo>
                    <a:lnTo>
                      <a:pt x="132" y="97"/>
                    </a:lnTo>
                    <a:lnTo>
                      <a:pt x="132" y="111"/>
                    </a:lnTo>
                    <a:lnTo>
                      <a:pt x="132" y="118"/>
                    </a:lnTo>
                    <a:lnTo>
                      <a:pt x="132" y="125"/>
                    </a:lnTo>
                    <a:lnTo>
                      <a:pt x="126" y="131"/>
                    </a:lnTo>
                    <a:lnTo>
                      <a:pt x="126" y="139"/>
                    </a:lnTo>
                    <a:lnTo>
                      <a:pt x="118" y="139"/>
                    </a:lnTo>
                    <a:lnTo>
                      <a:pt x="118" y="145"/>
                    </a:lnTo>
                    <a:lnTo>
                      <a:pt x="112" y="145"/>
                    </a:lnTo>
                    <a:lnTo>
                      <a:pt x="105" y="153"/>
                    </a:lnTo>
                    <a:lnTo>
                      <a:pt x="105" y="153"/>
                    </a:lnTo>
                    <a:lnTo>
                      <a:pt x="98" y="159"/>
                    </a:lnTo>
                    <a:lnTo>
                      <a:pt x="91" y="159"/>
                    </a:lnTo>
                    <a:lnTo>
                      <a:pt x="84" y="159"/>
                    </a:lnTo>
                    <a:lnTo>
                      <a:pt x="84" y="159"/>
                    </a:lnTo>
                    <a:lnTo>
                      <a:pt x="77" y="159"/>
                    </a:lnTo>
                    <a:lnTo>
                      <a:pt x="70" y="159"/>
                    </a:lnTo>
                    <a:lnTo>
                      <a:pt x="70" y="159"/>
                    </a:lnTo>
                    <a:lnTo>
                      <a:pt x="56" y="159"/>
                    </a:lnTo>
                    <a:lnTo>
                      <a:pt x="49" y="159"/>
                    </a:lnTo>
                    <a:lnTo>
                      <a:pt x="42" y="159"/>
                    </a:lnTo>
                    <a:lnTo>
                      <a:pt x="35" y="159"/>
                    </a:lnTo>
                    <a:lnTo>
                      <a:pt x="28" y="153"/>
                    </a:lnTo>
                    <a:lnTo>
                      <a:pt x="21" y="153"/>
                    </a:lnTo>
                    <a:lnTo>
                      <a:pt x="14" y="145"/>
                    </a:lnTo>
                    <a:lnTo>
                      <a:pt x="14" y="139"/>
                    </a:lnTo>
                    <a:lnTo>
                      <a:pt x="7" y="131"/>
                    </a:lnTo>
                    <a:lnTo>
                      <a:pt x="7" y="125"/>
                    </a:lnTo>
                    <a:lnTo>
                      <a:pt x="0" y="118"/>
                    </a:lnTo>
                    <a:lnTo>
                      <a:pt x="0" y="111"/>
                    </a:lnTo>
                    <a:lnTo>
                      <a:pt x="0" y="97"/>
                    </a:lnTo>
                    <a:lnTo>
                      <a:pt x="0" y="90"/>
                    </a:lnTo>
                    <a:lnTo>
                      <a:pt x="0" y="83"/>
                    </a:lnTo>
                    <a:lnTo>
                      <a:pt x="0" y="76"/>
                    </a:lnTo>
                    <a:close/>
                    <a:moveTo>
                      <a:pt x="28" y="76"/>
                    </a:moveTo>
                    <a:lnTo>
                      <a:pt x="28" y="90"/>
                    </a:lnTo>
                    <a:lnTo>
                      <a:pt x="28" y="90"/>
                    </a:lnTo>
                    <a:lnTo>
                      <a:pt x="28" y="97"/>
                    </a:lnTo>
                    <a:lnTo>
                      <a:pt x="28" y="104"/>
                    </a:lnTo>
                    <a:lnTo>
                      <a:pt x="28" y="111"/>
                    </a:lnTo>
                    <a:lnTo>
                      <a:pt x="28" y="118"/>
                    </a:lnTo>
                    <a:lnTo>
                      <a:pt x="35" y="118"/>
                    </a:lnTo>
                    <a:lnTo>
                      <a:pt x="35" y="125"/>
                    </a:lnTo>
                    <a:lnTo>
                      <a:pt x="42" y="125"/>
                    </a:lnTo>
                    <a:lnTo>
                      <a:pt x="42" y="131"/>
                    </a:lnTo>
                    <a:lnTo>
                      <a:pt x="49" y="131"/>
                    </a:lnTo>
                    <a:lnTo>
                      <a:pt x="49" y="131"/>
                    </a:lnTo>
                    <a:lnTo>
                      <a:pt x="56" y="131"/>
                    </a:lnTo>
                    <a:lnTo>
                      <a:pt x="63" y="131"/>
                    </a:lnTo>
                    <a:lnTo>
                      <a:pt x="63" y="131"/>
                    </a:lnTo>
                    <a:lnTo>
                      <a:pt x="63" y="131"/>
                    </a:lnTo>
                    <a:lnTo>
                      <a:pt x="70" y="131"/>
                    </a:lnTo>
                    <a:lnTo>
                      <a:pt x="77" y="131"/>
                    </a:lnTo>
                    <a:lnTo>
                      <a:pt x="77" y="131"/>
                    </a:lnTo>
                    <a:lnTo>
                      <a:pt x="84" y="131"/>
                    </a:lnTo>
                    <a:lnTo>
                      <a:pt x="91" y="125"/>
                    </a:lnTo>
                    <a:lnTo>
                      <a:pt x="91" y="125"/>
                    </a:lnTo>
                    <a:lnTo>
                      <a:pt x="98" y="118"/>
                    </a:lnTo>
                    <a:lnTo>
                      <a:pt x="98" y="118"/>
                    </a:lnTo>
                    <a:lnTo>
                      <a:pt x="105" y="111"/>
                    </a:lnTo>
                    <a:lnTo>
                      <a:pt x="105" y="104"/>
                    </a:lnTo>
                    <a:lnTo>
                      <a:pt x="105" y="97"/>
                    </a:lnTo>
                    <a:lnTo>
                      <a:pt x="105" y="90"/>
                    </a:lnTo>
                    <a:lnTo>
                      <a:pt x="105" y="90"/>
                    </a:lnTo>
                    <a:lnTo>
                      <a:pt x="105" y="83"/>
                    </a:lnTo>
                    <a:lnTo>
                      <a:pt x="105" y="76"/>
                    </a:lnTo>
                    <a:lnTo>
                      <a:pt x="105" y="69"/>
                    </a:lnTo>
                    <a:lnTo>
                      <a:pt x="105" y="62"/>
                    </a:lnTo>
                    <a:lnTo>
                      <a:pt x="105" y="55"/>
                    </a:lnTo>
                    <a:lnTo>
                      <a:pt x="105" y="48"/>
                    </a:lnTo>
                    <a:lnTo>
                      <a:pt x="98" y="41"/>
                    </a:lnTo>
                    <a:lnTo>
                      <a:pt x="98" y="41"/>
                    </a:lnTo>
                    <a:lnTo>
                      <a:pt x="91" y="34"/>
                    </a:lnTo>
                    <a:lnTo>
                      <a:pt x="91" y="34"/>
                    </a:lnTo>
                    <a:lnTo>
                      <a:pt x="84" y="27"/>
                    </a:lnTo>
                    <a:lnTo>
                      <a:pt x="84" y="27"/>
                    </a:lnTo>
                    <a:lnTo>
                      <a:pt x="77" y="27"/>
                    </a:lnTo>
                    <a:lnTo>
                      <a:pt x="77" y="27"/>
                    </a:lnTo>
                    <a:lnTo>
                      <a:pt x="70" y="27"/>
                    </a:lnTo>
                    <a:lnTo>
                      <a:pt x="70" y="27"/>
                    </a:lnTo>
                    <a:lnTo>
                      <a:pt x="63" y="27"/>
                    </a:lnTo>
                    <a:lnTo>
                      <a:pt x="56" y="27"/>
                    </a:lnTo>
                    <a:lnTo>
                      <a:pt x="49" y="27"/>
                    </a:lnTo>
                    <a:lnTo>
                      <a:pt x="49" y="27"/>
                    </a:lnTo>
                    <a:lnTo>
                      <a:pt x="42" y="27"/>
                    </a:lnTo>
                    <a:lnTo>
                      <a:pt x="42" y="34"/>
                    </a:lnTo>
                    <a:lnTo>
                      <a:pt x="35" y="34"/>
                    </a:lnTo>
                    <a:lnTo>
                      <a:pt x="35" y="41"/>
                    </a:lnTo>
                    <a:lnTo>
                      <a:pt x="28" y="41"/>
                    </a:lnTo>
                    <a:lnTo>
                      <a:pt x="28" y="48"/>
                    </a:lnTo>
                    <a:lnTo>
                      <a:pt x="28" y="55"/>
                    </a:lnTo>
                    <a:lnTo>
                      <a:pt x="28" y="62"/>
                    </a:lnTo>
                    <a:lnTo>
                      <a:pt x="28" y="69"/>
                    </a:lnTo>
                    <a:lnTo>
                      <a:pt x="28" y="69"/>
                    </a:lnTo>
                    <a:lnTo>
                      <a:pt x="28" y="7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7" name="Freeform 426"/>
              <p:cNvSpPr>
                <a:spLocks noEditPoints="1"/>
              </p:cNvSpPr>
              <p:nvPr/>
            </p:nvSpPr>
            <p:spPr bwMode="auto">
              <a:xfrm>
                <a:off x="6462" y="1293"/>
                <a:ext cx="67" cy="80"/>
              </a:xfrm>
              <a:custGeom>
                <a:avLst/>
                <a:gdLst/>
                <a:ahLst/>
                <a:cxnLst>
                  <a:cxn ang="0">
                    <a:pos x="85" y="153"/>
                  </a:cxn>
                  <a:cxn ang="0">
                    <a:pos x="71" y="159"/>
                  </a:cxn>
                  <a:cxn ang="0">
                    <a:pos x="49" y="159"/>
                  </a:cxn>
                  <a:cxn ang="0">
                    <a:pos x="21" y="159"/>
                  </a:cxn>
                  <a:cxn ang="0">
                    <a:pos x="0" y="145"/>
                  </a:cxn>
                  <a:cxn ang="0">
                    <a:pos x="0" y="125"/>
                  </a:cxn>
                  <a:cxn ang="0">
                    <a:pos x="0" y="111"/>
                  </a:cxn>
                  <a:cxn ang="0">
                    <a:pos x="7" y="97"/>
                  </a:cxn>
                  <a:cxn ang="0">
                    <a:pos x="14" y="83"/>
                  </a:cxn>
                  <a:cxn ang="0">
                    <a:pos x="29" y="76"/>
                  </a:cxn>
                  <a:cxn ang="0">
                    <a:pos x="35" y="76"/>
                  </a:cxn>
                  <a:cxn ang="0">
                    <a:pos x="49" y="76"/>
                  </a:cxn>
                  <a:cxn ang="0">
                    <a:pos x="71" y="69"/>
                  </a:cxn>
                  <a:cxn ang="0">
                    <a:pos x="91" y="62"/>
                  </a:cxn>
                  <a:cxn ang="0">
                    <a:pos x="91" y="62"/>
                  </a:cxn>
                  <a:cxn ang="0">
                    <a:pos x="99" y="62"/>
                  </a:cxn>
                  <a:cxn ang="0">
                    <a:pos x="99" y="55"/>
                  </a:cxn>
                  <a:cxn ang="0">
                    <a:pos x="99" y="41"/>
                  </a:cxn>
                  <a:cxn ang="0">
                    <a:pos x="91" y="41"/>
                  </a:cxn>
                  <a:cxn ang="0">
                    <a:pos x="77" y="27"/>
                  </a:cxn>
                  <a:cxn ang="0">
                    <a:pos x="71" y="27"/>
                  </a:cxn>
                  <a:cxn ang="0">
                    <a:pos x="43" y="27"/>
                  </a:cxn>
                  <a:cxn ang="0">
                    <a:pos x="35" y="34"/>
                  </a:cxn>
                  <a:cxn ang="0">
                    <a:pos x="35" y="48"/>
                  </a:cxn>
                  <a:cxn ang="0">
                    <a:pos x="7" y="27"/>
                  </a:cxn>
                  <a:cxn ang="0">
                    <a:pos x="21" y="14"/>
                  </a:cxn>
                  <a:cxn ang="0">
                    <a:pos x="35" y="0"/>
                  </a:cxn>
                  <a:cxn ang="0">
                    <a:pos x="63" y="0"/>
                  </a:cxn>
                  <a:cxn ang="0">
                    <a:pos x="91" y="0"/>
                  </a:cxn>
                  <a:cxn ang="0">
                    <a:pos x="113" y="14"/>
                  </a:cxn>
                  <a:cxn ang="0">
                    <a:pos x="119" y="20"/>
                  </a:cxn>
                  <a:cxn ang="0">
                    <a:pos x="119" y="41"/>
                  </a:cxn>
                  <a:cxn ang="0">
                    <a:pos x="127" y="48"/>
                  </a:cxn>
                  <a:cxn ang="0">
                    <a:pos x="127" y="55"/>
                  </a:cxn>
                  <a:cxn ang="0">
                    <a:pos x="133" y="125"/>
                  </a:cxn>
                  <a:cxn ang="0">
                    <a:pos x="133" y="145"/>
                  </a:cxn>
                  <a:cxn ang="0">
                    <a:pos x="133" y="159"/>
                  </a:cxn>
                  <a:cxn ang="0">
                    <a:pos x="105" y="159"/>
                  </a:cxn>
                  <a:cxn ang="0">
                    <a:pos x="105" y="153"/>
                  </a:cxn>
                  <a:cxn ang="0">
                    <a:pos x="105" y="83"/>
                  </a:cxn>
                  <a:cxn ang="0">
                    <a:pos x="85" y="90"/>
                  </a:cxn>
                  <a:cxn ang="0">
                    <a:pos x="63" y="97"/>
                  </a:cxn>
                  <a:cxn ang="0">
                    <a:pos x="43" y="104"/>
                  </a:cxn>
                  <a:cxn ang="0">
                    <a:pos x="35" y="104"/>
                  </a:cxn>
                  <a:cxn ang="0">
                    <a:pos x="29" y="111"/>
                  </a:cxn>
                  <a:cxn ang="0">
                    <a:pos x="29" y="118"/>
                  </a:cxn>
                  <a:cxn ang="0">
                    <a:pos x="29" y="131"/>
                  </a:cxn>
                  <a:cxn ang="0">
                    <a:pos x="35" y="131"/>
                  </a:cxn>
                  <a:cxn ang="0">
                    <a:pos x="49" y="131"/>
                  </a:cxn>
                  <a:cxn ang="0">
                    <a:pos x="71" y="131"/>
                  </a:cxn>
                  <a:cxn ang="0">
                    <a:pos x="85" y="131"/>
                  </a:cxn>
                  <a:cxn ang="0">
                    <a:pos x="91" y="118"/>
                  </a:cxn>
                  <a:cxn ang="0">
                    <a:pos x="91" y="111"/>
                  </a:cxn>
                  <a:cxn ang="0">
                    <a:pos x="91" y="104"/>
                  </a:cxn>
                </a:cxnLst>
                <a:rect l="0" t="0" r="r" b="b"/>
                <a:pathLst>
                  <a:path w="133" h="159">
                    <a:moveTo>
                      <a:pt x="105" y="139"/>
                    </a:moveTo>
                    <a:lnTo>
                      <a:pt x="99" y="145"/>
                    </a:lnTo>
                    <a:lnTo>
                      <a:pt x="91" y="145"/>
                    </a:lnTo>
                    <a:lnTo>
                      <a:pt x="91" y="153"/>
                    </a:lnTo>
                    <a:lnTo>
                      <a:pt x="85" y="153"/>
                    </a:lnTo>
                    <a:lnTo>
                      <a:pt x="85" y="153"/>
                    </a:lnTo>
                    <a:lnTo>
                      <a:pt x="77" y="159"/>
                    </a:lnTo>
                    <a:lnTo>
                      <a:pt x="77" y="159"/>
                    </a:lnTo>
                    <a:lnTo>
                      <a:pt x="71" y="159"/>
                    </a:lnTo>
                    <a:lnTo>
                      <a:pt x="71" y="159"/>
                    </a:lnTo>
                    <a:lnTo>
                      <a:pt x="63" y="159"/>
                    </a:lnTo>
                    <a:lnTo>
                      <a:pt x="63" y="159"/>
                    </a:lnTo>
                    <a:lnTo>
                      <a:pt x="57" y="159"/>
                    </a:lnTo>
                    <a:lnTo>
                      <a:pt x="57" y="159"/>
                    </a:lnTo>
                    <a:lnTo>
                      <a:pt x="49" y="159"/>
                    </a:lnTo>
                    <a:lnTo>
                      <a:pt x="49" y="159"/>
                    </a:lnTo>
                    <a:lnTo>
                      <a:pt x="35" y="159"/>
                    </a:lnTo>
                    <a:lnTo>
                      <a:pt x="35" y="159"/>
                    </a:lnTo>
                    <a:lnTo>
                      <a:pt x="29" y="159"/>
                    </a:lnTo>
                    <a:lnTo>
                      <a:pt x="21" y="159"/>
                    </a:lnTo>
                    <a:lnTo>
                      <a:pt x="14" y="159"/>
                    </a:lnTo>
                    <a:lnTo>
                      <a:pt x="14" y="159"/>
                    </a:lnTo>
                    <a:lnTo>
                      <a:pt x="7" y="153"/>
                    </a:lnTo>
                    <a:lnTo>
                      <a:pt x="7" y="153"/>
                    </a:lnTo>
                    <a:lnTo>
                      <a:pt x="0" y="145"/>
                    </a:lnTo>
                    <a:lnTo>
                      <a:pt x="0" y="145"/>
                    </a:lnTo>
                    <a:lnTo>
                      <a:pt x="0" y="139"/>
                    </a:lnTo>
                    <a:lnTo>
                      <a:pt x="0" y="139"/>
                    </a:lnTo>
                    <a:lnTo>
                      <a:pt x="0" y="131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0" y="118"/>
                    </a:lnTo>
                    <a:lnTo>
                      <a:pt x="0" y="111"/>
                    </a:lnTo>
                    <a:lnTo>
                      <a:pt x="0" y="111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7" y="97"/>
                    </a:lnTo>
                    <a:lnTo>
                      <a:pt x="7" y="90"/>
                    </a:lnTo>
                    <a:lnTo>
                      <a:pt x="7" y="90"/>
                    </a:lnTo>
                    <a:lnTo>
                      <a:pt x="7" y="90"/>
                    </a:lnTo>
                    <a:lnTo>
                      <a:pt x="14" y="83"/>
                    </a:lnTo>
                    <a:lnTo>
                      <a:pt x="14" y="83"/>
                    </a:lnTo>
                    <a:lnTo>
                      <a:pt x="14" y="83"/>
                    </a:lnTo>
                    <a:lnTo>
                      <a:pt x="21" y="76"/>
                    </a:lnTo>
                    <a:lnTo>
                      <a:pt x="21" y="76"/>
                    </a:lnTo>
                    <a:lnTo>
                      <a:pt x="29" y="76"/>
                    </a:lnTo>
                    <a:lnTo>
                      <a:pt x="29" y="76"/>
                    </a:lnTo>
                    <a:lnTo>
                      <a:pt x="29" y="76"/>
                    </a:lnTo>
                    <a:lnTo>
                      <a:pt x="29" y="76"/>
                    </a:lnTo>
                    <a:lnTo>
                      <a:pt x="35" y="76"/>
                    </a:lnTo>
                    <a:lnTo>
                      <a:pt x="35" y="76"/>
                    </a:lnTo>
                    <a:lnTo>
                      <a:pt x="35" y="76"/>
                    </a:lnTo>
                    <a:lnTo>
                      <a:pt x="43" y="76"/>
                    </a:lnTo>
                    <a:lnTo>
                      <a:pt x="43" y="76"/>
                    </a:lnTo>
                    <a:lnTo>
                      <a:pt x="43" y="76"/>
                    </a:lnTo>
                    <a:lnTo>
                      <a:pt x="49" y="76"/>
                    </a:lnTo>
                    <a:lnTo>
                      <a:pt x="49" y="76"/>
                    </a:lnTo>
                    <a:lnTo>
                      <a:pt x="49" y="76"/>
                    </a:lnTo>
                    <a:lnTo>
                      <a:pt x="49" y="76"/>
                    </a:lnTo>
                    <a:lnTo>
                      <a:pt x="57" y="76"/>
                    </a:lnTo>
                    <a:lnTo>
                      <a:pt x="63" y="69"/>
                    </a:lnTo>
                    <a:lnTo>
                      <a:pt x="71" y="69"/>
                    </a:lnTo>
                    <a:lnTo>
                      <a:pt x="71" y="69"/>
                    </a:lnTo>
                    <a:lnTo>
                      <a:pt x="77" y="69"/>
                    </a:lnTo>
                    <a:lnTo>
                      <a:pt x="85" y="62"/>
                    </a:lnTo>
                    <a:lnTo>
                      <a:pt x="85" y="62"/>
                    </a:lnTo>
                    <a:lnTo>
                      <a:pt x="91" y="62"/>
                    </a:lnTo>
                    <a:lnTo>
                      <a:pt x="91" y="62"/>
                    </a:lnTo>
                    <a:lnTo>
                      <a:pt x="91" y="62"/>
                    </a:lnTo>
                    <a:lnTo>
                      <a:pt x="91" y="62"/>
                    </a:lnTo>
                    <a:lnTo>
                      <a:pt x="91" y="62"/>
                    </a:lnTo>
                    <a:lnTo>
                      <a:pt x="91" y="62"/>
                    </a:lnTo>
                    <a:lnTo>
                      <a:pt x="99" y="62"/>
                    </a:lnTo>
                    <a:lnTo>
                      <a:pt x="99" y="62"/>
                    </a:lnTo>
                    <a:lnTo>
                      <a:pt x="99" y="62"/>
                    </a:lnTo>
                    <a:lnTo>
                      <a:pt x="99" y="62"/>
                    </a:lnTo>
                    <a:lnTo>
                      <a:pt x="99" y="62"/>
                    </a:lnTo>
                    <a:lnTo>
                      <a:pt x="99" y="62"/>
                    </a:lnTo>
                    <a:lnTo>
                      <a:pt x="99" y="62"/>
                    </a:lnTo>
                    <a:lnTo>
                      <a:pt x="99" y="62"/>
                    </a:lnTo>
                    <a:lnTo>
                      <a:pt x="99" y="62"/>
                    </a:lnTo>
                    <a:lnTo>
                      <a:pt x="99" y="55"/>
                    </a:lnTo>
                    <a:lnTo>
                      <a:pt x="99" y="55"/>
                    </a:lnTo>
                    <a:lnTo>
                      <a:pt x="99" y="55"/>
                    </a:lnTo>
                    <a:lnTo>
                      <a:pt x="99" y="48"/>
                    </a:lnTo>
                    <a:lnTo>
                      <a:pt x="99" y="48"/>
                    </a:lnTo>
                    <a:lnTo>
                      <a:pt x="99" y="41"/>
                    </a:lnTo>
                    <a:lnTo>
                      <a:pt x="99" y="41"/>
                    </a:lnTo>
                    <a:lnTo>
                      <a:pt x="99" y="41"/>
                    </a:lnTo>
                    <a:lnTo>
                      <a:pt x="99" y="41"/>
                    </a:lnTo>
                    <a:lnTo>
                      <a:pt x="99" y="41"/>
                    </a:lnTo>
                    <a:lnTo>
                      <a:pt x="91" y="41"/>
                    </a:lnTo>
                    <a:lnTo>
                      <a:pt x="91" y="41"/>
                    </a:lnTo>
                    <a:lnTo>
                      <a:pt x="85" y="34"/>
                    </a:lnTo>
                    <a:lnTo>
                      <a:pt x="85" y="34"/>
                    </a:lnTo>
                    <a:lnTo>
                      <a:pt x="85" y="27"/>
                    </a:lnTo>
                    <a:lnTo>
                      <a:pt x="77" y="27"/>
                    </a:lnTo>
                    <a:lnTo>
                      <a:pt x="77" y="27"/>
                    </a:lnTo>
                    <a:lnTo>
                      <a:pt x="77" y="27"/>
                    </a:lnTo>
                    <a:lnTo>
                      <a:pt x="71" y="27"/>
                    </a:lnTo>
                    <a:lnTo>
                      <a:pt x="71" y="27"/>
                    </a:lnTo>
                    <a:lnTo>
                      <a:pt x="71" y="27"/>
                    </a:lnTo>
                    <a:lnTo>
                      <a:pt x="63" y="27"/>
                    </a:lnTo>
                    <a:lnTo>
                      <a:pt x="57" y="27"/>
                    </a:lnTo>
                    <a:lnTo>
                      <a:pt x="49" y="27"/>
                    </a:lnTo>
                    <a:lnTo>
                      <a:pt x="49" y="27"/>
                    </a:lnTo>
                    <a:lnTo>
                      <a:pt x="43" y="27"/>
                    </a:lnTo>
                    <a:lnTo>
                      <a:pt x="43" y="27"/>
                    </a:lnTo>
                    <a:lnTo>
                      <a:pt x="43" y="27"/>
                    </a:lnTo>
                    <a:lnTo>
                      <a:pt x="35" y="34"/>
                    </a:lnTo>
                    <a:lnTo>
                      <a:pt x="35" y="34"/>
                    </a:lnTo>
                    <a:lnTo>
                      <a:pt x="35" y="34"/>
                    </a:lnTo>
                    <a:lnTo>
                      <a:pt x="35" y="41"/>
                    </a:lnTo>
                    <a:lnTo>
                      <a:pt x="35" y="41"/>
                    </a:lnTo>
                    <a:lnTo>
                      <a:pt x="35" y="48"/>
                    </a:lnTo>
                    <a:lnTo>
                      <a:pt x="35" y="48"/>
                    </a:lnTo>
                    <a:lnTo>
                      <a:pt x="35" y="48"/>
                    </a:lnTo>
                    <a:lnTo>
                      <a:pt x="7" y="41"/>
                    </a:lnTo>
                    <a:lnTo>
                      <a:pt x="7" y="41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7" y="20"/>
                    </a:lnTo>
                    <a:lnTo>
                      <a:pt x="14" y="20"/>
                    </a:lnTo>
                    <a:lnTo>
                      <a:pt x="14" y="14"/>
                    </a:lnTo>
                    <a:lnTo>
                      <a:pt x="21" y="14"/>
                    </a:lnTo>
                    <a:lnTo>
                      <a:pt x="21" y="6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43" y="0"/>
                    </a:lnTo>
                    <a:lnTo>
                      <a:pt x="49" y="0"/>
                    </a:lnTo>
                    <a:lnTo>
                      <a:pt x="57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71" y="0"/>
                    </a:lnTo>
                    <a:lnTo>
                      <a:pt x="77" y="0"/>
                    </a:lnTo>
                    <a:lnTo>
                      <a:pt x="85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99" y="0"/>
                    </a:lnTo>
                    <a:lnTo>
                      <a:pt x="99" y="6"/>
                    </a:lnTo>
                    <a:lnTo>
                      <a:pt x="105" y="6"/>
                    </a:lnTo>
                    <a:lnTo>
                      <a:pt x="105" y="6"/>
                    </a:lnTo>
                    <a:lnTo>
                      <a:pt x="113" y="14"/>
                    </a:lnTo>
                    <a:lnTo>
                      <a:pt x="113" y="14"/>
                    </a:lnTo>
                    <a:lnTo>
                      <a:pt x="113" y="14"/>
                    </a:lnTo>
                    <a:lnTo>
                      <a:pt x="119" y="20"/>
                    </a:lnTo>
                    <a:lnTo>
                      <a:pt x="119" y="20"/>
                    </a:lnTo>
                    <a:lnTo>
                      <a:pt x="119" y="20"/>
                    </a:lnTo>
                    <a:lnTo>
                      <a:pt x="119" y="27"/>
                    </a:lnTo>
                    <a:lnTo>
                      <a:pt x="119" y="27"/>
                    </a:lnTo>
                    <a:lnTo>
                      <a:pt x="119" y="34"/>
                    </a:lnTo>
                    <a:lnTo>
                      <a:pt x="119" y="34"/>
                    </a:lnTo>
                    <a:lnTo>
                      <a:pt x="119" y="41"/>
                    </a:lnTo>
                    <a:lnTo>
                      <a:pt x="119" y="41"/>
                    </a:lnTo>
                    <a:lnTo>
                      <a:pt x="119" y="41"/>
                    </a:lnTo>
                    <a:lnTo>
                      <a:pt x="127" y="41"/>
                    </a:lnTo>
                    <a:lnTo>
                      <a:pt x="127" y="48"/>
                    </a:lnTo>
                    <a:lnTo>
                      <a:pt x="127" y="48"/>
                    </a:lnTo>
                    <a:lnTo>
                      <a:pt x="127" y="48"/>
                    </a:lnTo>
                    <a:lnTo>
                      <a:pt x="127" y="48"/>
                    </a:lnTo>
                    <a:lnTo>
                      <a:pt x="127" y="55"/>
                    </a:lnTo>
                    <a:lnTo>
                      <a:pt x="127" y="55"/>
                    </a:lnTo>
                    <a:lnTo>
                      <a:pt x="127" y="55"/>
                    </a:lnTo>
                    <a:lnTo>
                      <a:pt x="133" y="90"/>
                    </a:lnTo>
                    <a:lnTo>
                      <a:pt x="133" y="104"/>
                    </a:lnTo>
                    <a:lnTo>
                      <a:pt x="133" y="111"/>
                    </a:lnTo>
                    <a:lnTo>
                      <a:pt x="127" y="118"/>
                    </a:lnTo>
                    <a:lnTo>
                      <a:pt x="133" y="125"/>
                    </a:lnTo>
                    <a:lnTo>
                      <a:pt x="133" y="131"/>
                    </a:lnTo>
                    <a:lnTo>
                      <a:pt x="133" y="139"/>
                    </a:lnTo>
                    <a:lnTo>
                      <a:pt x="133" y="139"/>
                    </a:lnTo>
                    <a:lnTo>
                      <a:pt x="133" y="145"/>
                    </a:lnTo>
                    <a:lnTo>
                      <a:pt x="133" y="145"/>
                    </a:lnTo>
                    <a:lnTo>
                      <a:pt x="133" y="153"/>
                    </a:lnTo>
                    <a:lnTo>
                      <a:pt x="133" y="153"/>
                    </a:lnTo>
                    <a:lnTo>
                      <a:pt x="133" y="159"/>
                    </a:lnTo>
                    <a:lnTo>
                      <a:pt x="133" y="159"/>
                    </a:lnTo>
                    <a:lnTo>
                      <a:pt x="133" y="159"/>
                    </a:lnTo>
                    <a:lnTo>
                      <a:pt x="133" y="159"/>
                    </a:lnTo>
                    <a:lnTo>
                      <a:pt x="113" y="159"/>
                    </a:lnTo>
                    <a:lnTo>
                      <a:pt x="105" y="159"/>
                    </a:lnTo>
                    <a:lnTo>
                      <a:pt x="105" y="159"/>
                    </a:lnTo>
                    <a:lnTo>
                      <a:pt x="105" y="159"/>
                    </a:lnTo>
                    <a:lnTo>
                      <a:pt x="105" y="159"/>
                    </a:lnTo>
                    <a:lnTo>
                      <a:pt x="105" y="153"/>
                    </a:lnTo>
                    <a:lnTo>
                      <a:pt x="105" y="153"/>
                    </a:lnTo>
                    <a:lnTo>
                      <a:pt x="105" y="153"/>
                    </a:lnTo>
                    <a:lnTo>
                      <a:pt x="105" y="153"/>
                    </a:lnTo>
                    <a:lnTo>
                      <a:pt x="105" y="145"/>
                    </a:lnTo>
                    <a:lnTo>
                      <a:pt x="105" y="145"/>
                    </a:lnTo>
                    <a:lnTo>
                      <a:pt x="105" y="145"/>
                    </a:lnTo>
                    <a:lnTo>
                      <a:pt x="105" y="139"/>
                    </a:lnTo>
                    <a:close/>
                    <a:moveTo>
                      <a:pt x="105" y="83"/>
                    </a:moveTo>
                    <a:lnTo>
                      <a:pt x="99" y="90"/>
                    </a:lnTo>
                    <a:lnTo>
                      <a:pt x="99" y="90"/>
                    </a:lnTo>
                    <a:lnTo>
                      <a:pt x="91" y="90"/>
                    </a:lnTo>
                    <a:lnTo>
                      <a:pt x="91" y="90"/>
                    </a:lnTo>
                    <a:lnTo>
                      <a:pt x="85" y="90"/>
                    </a:lnTo>
                    <a:lnTo>
                      <a:pt x="85" y="97"/>
                    </a:lnTo>
                    <a:lnTo>
                      <a:pt x="77" y="97"/>
                    </a:lnTo>
                    <a:lnTo>
                      <a:pt x="77" y="97"/>
                    </a:lnTo>
                    <a:lnTo>
                      <a:pt x="71" y="97"/>
                    </a:lnTo>
                    <a:lnTo>
                      <a:pt x="63" y="97"/>
                    </a:lnTo>
                    <a:lnTo>
                      <a:pt x="63" y="97"/>
                    </a:lnTo>
                    <a:lnTo>
                      <a:pt x="57" y="104"/>
                    </a:lnTo>
                    <a:lnTo>
                      <a:pt x="49" y="104"/>
                    </a:lnTo>
                    <a:lnTo>
                      <a:pt x="43" y="104"/>
                    </a:lnTo>
                    <a:lnTo>
                      <a:pt x="43" y="104"/>
                    </a:lnTo>
                    <a:lnTo>
                      <a:pt x="35" y="104"/>
                    </a:lnTo>
                    <a:lnTo>
                      <a:pt x="35" y="104"/>
                    </a:lnTo>
                    <a:lnTo>
                      <a:pt x="35" y="104"/>
                    </a:lnTo>
                    <a:lnTo>
                      <a:pt x="35" y="104"/>
                    </a:lnTo>
                    <a:lnTo>
                      <a:pt x="35" y="104"/>
                    </a:lnTo>
                    <a:lnTo>
                      <a:pt x="29" y="111"/>
                    </a:lnTo>
                    <a:lnTo>
                      <a:pt x="29" y="111"/>
                    </a:lnTo>
                    <a:lnTo>
                      <a:pt x="29" y="111"/>
                    </a:lnTo>
                    <a:lnTo>
                      <a:pt x="29" y="111"/>
                    </a:lnTo>
                    <a:lnTo>
                      <a:pt x="29" y="111"/>
                    </a:lnTo>
                    <a:lnTo>
                      <a:pt x="29" y="111"/>
                    </a:lnTo>
                    <a:lnTo>
                      <a:pt x="29" y="118"/>
                    </a:lnTo>
                    <a:lnTo>
                      <a:pt x="29" y="118"/>
                    </a:lnTo>
                    <a:lnTo>
                      <a:pt x="29" y="118"/>
                    </a:lnTo>
                    <a:lnTo>
                      <a:pt x="29" y="118"/>
                    </a:lnTo>
                    <a:lnTo>
                      <a:pt x="29" y="125"/>
                    </a:lnTo>
                    <a:lnTo>
                      <a:pt x="29" y="125"/>
                    </a:lnTo>
                    <a:lnTo>
                      <a:pt x="29" y="125"/>
                    </a:lnTo>
                    <a:lnTo>
                      <a:pt x="29" y="125"/>
                    </a:lnTo>
                    <a:lnTo>
                      <a:pt x="29" y="131"/>
                    </a:lnTo>
                    <a:lnTo>
                      <a:pt x="29" y="131"/>
                    </a:lnTo>
                    <a:lnTo>
                      <a:pt x="29" y="131"/>
                    </a:lnTo>
                    <a:lnTo>
                      <a:pt x="35" y="131"/>
                    </a:lnTo>
                    <a:lnTo>
                      <a:pt x="35" y="131"/>
                    </a:lnTo>
                    <a:lnTo>
                      <a:pt x="35" y="131"/>
                    </a:lnTo>
                    <a:lnTo>
                      <a:pt x="43" y="131"/>
                    </a:lnTo>
                    <a:lnTo>
                      <a:pt x="43" y="131"/>
                    </a:lnTo>
                    <a:lnTo>
                      <a:pt x="49" y="131"/>
                    </a:lnTo>
                    <a:lnTo>
                      <a:pt x="49" y="131"/>
                    </a:lnTo>
                    <a:lnTo>
                      <a:pt x="49" y="131"/>
                    </a:lnTo>
                    <a:lnTo>
                      <a:pt x="49" y="131"/>
                    </a:lnTo>
                    <a:lnTo>
                      <a:pt x="57" y="131"/>
                    </a:lnTo>
                    <a:lnTo>
                      <a:pt x="63" y="131"/>
                    </a:lnTo>
                    <a:lnTo>
                      <a:pt x="63" y="131"/>
                    </a:lnTo>
                    <a:lnTo>
                      <a:pt x="71" y="131"/>
                    </a:lnTo>
                    <a:lnTo>
                      <a:pt x="71" y="131"/>
                    </a:lnTo>
                    <a:lnTo>
                      <a:pt x="77" y="131"/>
                    </a:lnTo>
                    <a:lnTo>
                      <a:pt x="77" y="131"/>
                    </a:lnTo>
                    <a:lnTo>
                      <a:pt x="85" y="131"/>
                    </a:lnTo>
                    <a:lnTo>
                      <a:pt x="85" y="131"/>
                    </a:lnTo>
                    <a:lnTo>
                      <a:pt x="85" y="125"/>
                    </a:lnTo>
                    <a:lnTo>
                      <a:pt x="91" y="125"/>
                    </a:lnTo>
                    <a:lnTo>
                      <a:pt x="91" y="118"/>
                    </a:lnTo>
                    <a:lnTo>
                      <a:pt x="91" y="118"/>
                    </a:lnTo>
                    <a:lnTo>
                      <a:pt x="91" y="118"/>
                    </a:lnTo>
                    <a:lnTo>
                      <a:pt x="91" y="118"/>
                    </a:lnTo>
                    <a:lnTo>
                      <a:pt x="91" y="118"/>
                    </a:lnTo>
                    <a:lnTo>
                      <a:pt x="91" y="111"/>
                    </a:lnTo>
                    <a:lnTo>
                      <a:pt x="91" y="111"/>
                    </a:lnTo>
                    <a:lnTo>
                      <a:pt x="91" y="111"/>
                    </a:lnTo>
                    <a:lnTo>
                      <a:pt x="91" y="111"/>
                    </a:lnTo>
                    <a:lnTo>
                      <a:pt x="91" y="104"/>
                    </a:lnTo>
                    <a:lnTo>
                      <a:pt x="91" y="104"/>
                    </a:lnTo>
                    <a:lnTo>
                      <a:pt x="91" y="104"/>
                    </a:lnTo>
                    <a:lnTo>
                      <a:pt x="91" y="104"/>
                    </a:lnTo>
                    <a:lnTo>
                      <a:pt x="91" y="104"/>
                    </a:lnTo>
                    <a:lnTo>
                      <a:pt x="105" y="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8" name="Freeform 427"/>
              <p:cNvSpPr>
                <a:spLocks noEditPoints="1"/>
              </p:cNvSpPr>
              <p:nvPr/>
            </p:nvSpPr>
            <p:spPr bwMode="auto">
              <a:xfrm>
                <a:off x="6595" y="1293"/>
                <a:ext cx="66" cy="112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8" y="20"/>
                  </a:cxn>
                  <a:cxn ang="0">
                    <a:pos x="34" y="14"/>
                  </a:cxn>
                  <a:cxn ang="0">
                    <a:pos x="42" y="6"/>
                  </a:cxn>
                  <a:cxn ang="0">
                    <a:pos x="56" y="0"/>
                  </a:cxn>
                  <a:cxn ang="0">
                    <a:pos x="62" y="0"/>
                  </a:cxn>
                  <a:cxn ang="0">
                    <a:pos x="76" y="0"/>
                  </a:cxn>
                  <a:cxn ang="0">
                    <a:pos x="98" y="6"/>
                  </a:cxn>
                  <a:cxn ang="0">
                    <a:pos x="112" y="20"/>
                  </a:cxn>
                  <a:cxn ang="0">
                    <a:pos x="118" y="34"/>
                  </a:cxn>
                  <a:cxn ang="0">
                    <a:pos x="132" y="48"/>
                  </a:cxn>
                  <a:cxn ang="0">
                    <a:pos x="132" y="69"/>
                  </a:cxn>
                  <a:cxn ang="0">
                    <a:pos x="132" y="90"/>
                  </a:cxn>
                  <a:cxn ang="0">
                    <a:pos x="132" y="111"/>
                  </a:cxn>
                  <a:cxn ang="0">
                    <a:pos x="126" y="131"/>
                  </a:cxn>
                  <a:cxn ang="0">
                    <a:pos x="112" y="145"/>
                  </a:cxn>
                  <a:cxn ang="0">
                    <a:pos x="98" y="153"/>
                  </a:cxn>
                  <a:cxn ang="0">
                    <a:pos x="84" y="159"/>
                  </a:cxn>
                  <a:cxn ang="0">
                    <a:pos x="70" y="159"/>
                  </a:cxn>
                  <a:cxn ang="0">
                    <a:pos x="56" y="159"/>
                  </a:cxn>
                  <a:cxn ang="0">
                    <a:pos x="42" y="159"/>
                  </a:cxn>
                  <a:cxn ang="0">
                    <a:pos x="34" y="153"/>
                  </a:cxn>
                  <a:cxn ang="0">
                    <a:pos x="28" y="145"/>
                  </a:cxn>
                  <a:cxn ang="0">
                    <a:pos x="28" y="145"/>
                  </a:cxn>
                  <a:cxn ang="0">
                    <a:pos x="28" y="83"/>
                  </a:cxn>
                  <a:cxn ang="0">
                    <a:pos x="28" y="104"/>
                  </a:cxn>
                  <a:cxn ang="0">
                    <a:pos x="28" y="118"/>
                  </a:cxn>
                  <a:cxn ang="0">
                    <a:pos x="42" y="131"/>
                  </a:cxn>
                  <a:cxn ang="0">
                    <a:pos x="48" y="131"/>
                  </a:cxn>
                  <a:cxn ang="0">
                    <a:pos x="56" y="131"/>
                  </a:cxn>
                  <a:cxn ang="0">
                    <a:pos x="70" y="131"/>
                  </a:cxn>
                  <a:cxn ang="0">
                    <a:pos x="90" y="131"/>
                  </a:cxn>
                  <a:cxn ang="0">
                    <a:pos x="98" y="118"/>
                  </a:cxn>
                  <a:cxn ang="0">
                    <a:pos x="104" y="104"/>
                  </a:cxn>
                  <a:cxn ang="0">
                    <a:pos x="104" y="83"/>
                  </a:cxn>
                  <a:cxn ang="0">
                    <a:pos x="104" y="62"/>
                  </a:cxn>
                  <a:cxn ang="0">
                    <a:pos x="98" y="41"/>
                  </a:cxn>
                  <a:cxn ang="0">
                    <a:pos x="90" y="34"/>
                  </a:cxn>
                  <a:cxn ang="0">
                    <a:pos x="76" y="27"/>
                  </a:cxn>
                  <a:cxn ang="0">
                    <a:pos x="70" y="27"/>
                  </a:cxn>
                  <a:cxn ang="0">
                    <a:pos x="48" y="27"/>
                  </a:cxn>
                  <a:cxn ang="0">
                    <a:pos x="42" y="34"/>
                  </a:cxn>
                  <a:cxn ang="0">
                    <a:pos x="28" y="48"/>
                  </a:cxn>
                  <a:cxn ang="0">
                    <a:pos x="28" y="69"/>
                  </a:cxn>
                  <a:cxn ang="0">
                    <a:pos x="28" y="83"/>
                  </a:cxn>
                </a:cxnLst>
                <a:rect l="0" t="0" r="r" b="b"/>
                <a:pathLst>
                  <a:path w="132" h="223">
                    <a:moveTo>
                      <a:pt x="0" y="223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28" y="27"/>
                    </a:lnTo>
                    <a:lnTo>
                      <a:pt x="28" y="27"/>
                    </a:lnTo>
                    <a:lnTo>
                      <a:pt x="28" y="20"/>
                    </a:lnTo>
                    <a:lnTo>
                      <a:pt x="28" y="20"/>
                    </a:lnTo>
                    <a:lnTo>
                      <a:pt x="34" y="20"/>
                    </a:lnTo>
                    <a:lnTo>
                      <a:pt x="34" y="14"/>
                    </a:lnTo>
                    <a:lnTo>
                      <a:pt x="34" y="14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70" y="0"/>
                    </a:lnTo>
                    <a:lnTo>
                      <a:pt x="76" y="0"/>
                    </a:lnTo>
                    <a:lnTo>
                      <a:pt x="84" y="0"/>
                    </a:lnTo>
                    <a:lnTo>
                      <a:pt x="90" y="0"/>
                    </a:lnTo>
                    <a:lnTo>
                      <a:pt x="98" y="6"/>
                    </a:lnTo>
                    <a:lnTo>
                      <a:pt x="98" y="6"/>
                    </a:lnTo>
                    <a:lnTo>
                      <a:pt x="104" y="14"/>
                    </a:lnTo>
                    <a:lnTo>
                      <a:pt x="112" y="20"/>
                    </a:lnTo>
                    <a:lnTo>
                      <a:pt x="112" y="20"/>
                    </a:lnTo>
                    <a:lnTo>
                      <a:pt x="118" y="27"/>
                    </a:lnTo>
                    <a:lnTo>
                      <a:pt x="118" y="34"/>
                    </a:lnTo>
                    <a:lnTo>
                      <a:pt x="126" y="34"/>
                    </a:lnTo>
                    <a:lnTo>
                      <a:pt x="126" y="41"/>
                    </a:lnTo>
                    <a:lnTo>
                      <a:pt x="132" y="48"/>
                    </a:lnTo>
                    <a:lnTo>
                      <a:pt x="132" y="55"/>
                    </a:lnTo>
                    <a:lnTo>
                      <a:pt x="132" y="62"/>
                    </a:lnTo>
                    <a:lnTo>
                      <a:pt x="132" y="69"/>
                    </a:lnTo>
                    <a:lnTo>
                      <a:pt x="132" y="76"/>
                    </a:lnTo>
                    <a:lnTo>
                      <a:pt x="132" y="76"/>
                    </a:lnTo>
                    <a:lnTo>
                      <a:pt x="132" y="90"/>
                    </a:lnTo>
                    <a:lnTo>
                      <a:pt x="132" y="97"/>
                    </a:lnTo>
                    <a:lnTo>
                      <a:pt x="132" y="104"/>
                    </a:lnTo>
                    <a:lnTo>
                      <a:pt x="132" y="111"/>
                    </a:lnTo>
                    <a:lnTo>
                      <a:pt x="132" y="118"/>
                    </a:lnTo>
                    <a:lnTo>
                      <a:pt x="126" y="125"/>
                    </a:lnTo>
                    <a:lnTo>
                      <a:pt x="126" y="131"/>
                    </a:lnTo>
                    <a:lnTo>
                      <a:pt x="118" y="131"/>
                    </a:lnTo>
                    <a:lnTo>
                      <a:pt x="118" y="139"/>
                    </a:lnTo>
                    <a:lnTo>
                      <a:pt x="112" y="145"/>
                    </a:lnTo>
                    <a:lnTo>
                      <a:pt x="104" y="145"/>
                    </a:lnTo>
                    <a:lnTo>
                      <a:pt x="104" y="153"/>
                    </a:lnTo>
                    <a:lnTo>
                      <a:pt x="98" y="153"/>
                    </a:lnTo>
                    <a:lnTo>
                      <a:pt x="90" y="159"/>
                    </a:lnTo>
                    <a:lnTo>
                      <a:pt x="84" y="159"/>
                    </a:lnTo>
                    <a:lnTo>
                      <a:pt x="84" y="159"/>
                    </a:lnTo>
                    <a:lnTo>
                      <a:pt x="76" y="159"/>
                    </a:lnTo>
                    <a:lnTo>
                      <a:pt x="70" y="159"/>
                    </a:lnTo>
                    <a:lnTo>
                      <a:pt x="70" y="159"/>
                    </a:lnTo>
                    <a:lnTo>
                      <a:pt x="62" y="159"/>
                    </a:lnTo>
                    <a:lnTo>
                      <a:pt x="56" y="159"/>
                    </a:lnTo>
                    <a:lnTo>
                      <a:pt x="56" y="159"/>
                    </a:lnTo>
                    <a:lnTo>
                      <a:pt x="48" y="159"/>
                    </a:lnTo>
                    <a:lnTo>
                      <a:pt x="48" y="159"/>
                    </a:lnTo>
                    <a:lnTo>
                      <a:pt x="42" y="159"/>
                    </a:lnTo>
                    <a:lnTo>
                      <a:pt x="42" y="159"/>
                    </a:lnTo>
                    <a:lnTo>
                      <a:pt x="34" y="153"/>
                    </a:lnTo>
                    <a:lnTo>
                      <a:pt x="34" y="153"/>
                    </a:lnTo>
                    <a:lnTo>
                      <a:pt x="28" y="153"/>
                    </a:lnTo>
                    <a:lnTo>
                      <a:pt x="28" y="153"/>
                    </a:lnTo>
                    <a:lnTo>
                      <a:pt x="28" y="145"/>
                    </a:lnTo>
                    <a:lnTo>
                      <a:pt x="28" y="145"/>
                    </a:lnTo>
                    <a:lnTo>
                      <a:pt x="28" y="145"/>
                    </a:lnTo>
                    <a:lnTo>
                      <a:pt x="28" y="145"/>
                    </a:lnTo>
                    <a:lnTo>
                      <a:pt x="28" y="223"/>
                    </a:lnTo>
                    <a:lnTo>
                      <a:pt x="0" y="223"/>
                    </a:lnTo>
                    <a:close/>
                    <a:moveTo>
                      <a:pt x="28" y="83"/>
                    </a:moveTo>
                    <a:lnTo>
                      <a:pt x="28" y="97"/>
                    </a:lnTo>
                    <a:lnTo>
                      <a:pt x="28" y="97"/>
                    </a:lnTo>
                    <a:lnTo>
                      <a:pt x="28" y="104"/>
                    </a:lnTo>
                    <a:lnTo>
                      <a:pt x="28" y="111"/>
                    </a:lnTo>
                    <a:lnTo>
                      <a:pt x="28" y="118"/>
                    </a:lnTo>
                    <a:lnTo>
                      <a:pt x="28" y="118"/>
                    </a:lnTo>
                    <a:lnTo>
                      <a:pt x="34" y="125"/>
                    </a:lnTo>
                    <a:lnTo>
                      <a:pt x="34" y="125"/>
                    </a:lnTo>
                    <a:lnTo>
                      <a:pt x="42" y="131"/>
                    </a:lnTo>
                    <a:lnTo>
                      <a:pt x="42" y="131"/>
                    </a:lnTo>
                    <a:lnTo>
                      <a:pt x="48" y="131"/>
                    </a:lnTo>
                    <a:lnTo>
                      <a:pt x="48" y="131"/>
                    </a:lnTo>
                    <a:lnTo>
                      <a:pt x="48" y="131"/>
                    </a:lnTo>
                    <a:lnTo>
                      <a:pt x="56" y="131"/>
                    </a:lnTo>
                    <a:lnTo>
                      <a:pt x="56" y="131"/>
                    </a:lnTo>
                    <a:lnTo>
                      <a:pt x="62" y="131"/>
                    </a:lnTo>
                    <a:lnTo>
                      <a:pt x="62" y="131"/>
                    </a:lnTo>
                    <a:lnTo>
                      <a:pt x="70" y="131"/>
                    </a:lnTo>
                    <a:lnTo>
                      <a:pt x="76" y="131"/>
                    </a:lnTo>
                    <a:lnTo>
                      <a:pt x="84" y="131"/>
                    </a:lnTo>
                    <a:lnTo>
                      <a:pt x="90" y="131"/>
                    </a:lnTo>
                    <a:lnTo>
                      <a:pt x="90" y="125"/>
                    </a:lnTo>
                    <a:lnTo>
                      <a:pt x="98" y="125"/>
                    </a:lnTo>
                    <a:lnTo>
                      <a:pt x="98" y="118"/>
                    </a:lnTo>
                    <a:lnTo>
                      <a:pt x="104" y="118"/>
                    </a:lnTo>
                    <a:lnTo>
                      <a:pt x="104" y="111"/>
                    </a:lnTo>
                    <a:lnTo>
                      <a:pt x="104" y="104"/>
                    </a:lnTo>
                    <a:lnTo>
                      <a:pt x="104" y="97"/>
                    </a:lnTo>
                    <a:lnTo>
                      <a:pt x="104" y="90"/>
                    </a:lnTo>
                    <a:lnTo>
                      <a:pt x="104" y="83"/>
                    </a:lnTo>
                    <a:lnTo>
                      <a:pt x="104" y="76"/>
                    </a:lnTo>
                    <a:lnTo>
                      <a:pt x="104" y="69"/>
                    </a:lnTo>
                    <a:lnTo>
                      <a:pt x="104" y="62"/>
                    </a:lnTo>
                    <a:lnTo>
                      <a:pt x="104" y="55"/>
                    </a:lnTo>
                    <a:lnTo>
                      <a:pt x="104" y="48"/>
                    </a:lnTo>
                    <a:lnTo>
                      <a:pt x="98" y="41"/>
                    </a:lnTo>
                    <a:lnTo>
                      <a:pt x="98" y="41"/>
                    </a:lnTo>
                    <a:lnTo>
                      <a:pt x="90" y="34"/>
                    </a:lnTo>
                    <a:lnTo>
                      <a:pt x="90" y="34"/>
                    </a:lnTo>
                    <a:lnTo>
                      <a:pt x="84" y="27"/>
                    </a:lnTo>
                    <a:lnTo>
                      <a:pt x="84" y="27"/>
                    </a:lnTo>
                    <a:lnTo>
                      <a:pt x="76" y="27"/>
                    </a:lnTo>
                    <a:lnTo>
                      <a:pt x="76" y="27"/>
                    </a:lnTo>
                    <a:lnTo>
                      <a:pt x="70" y="27"/>
                    </a:lnTo>
                    <a:lnTo>
                      <a:pt x="70" y="27"/>
                    </a:lnTo>
                    <a:lnTo>
                      <a:pt x="62" y="27"/>
                    </a:lnTo>
                    <a:lnTo>
                      <a:pt x="56" y="27"/>
                    </a:lnTo>
                    <a:lnTo>
                      <a:pt x="48" y="27"/>
                    </a:lnTo>
                    <a:lnTo>
                      <a:pt x="48" y="27"/>
                    </a:lnTo>
                    <a:lnTo>
                      <a:pt x="42" y="34"/>
                    </a:lnTo>
                    <a:lnTo>
                      <a:pt x="42" y="34"/>
                    </a:lnTo>
                    <a:lnTo>
                      <a:pt x="34" y="41"/>
                    </a:lnTo>
                    <a:lnTo>
                      <a:pt x="34" y="41"/>
                    </a:lnTo>
                    <a:lnTo>
                      <a:pt x="28" y="48"/>
                    </a:lnTo>
                    <a:lnTo>
                      <a:pt x="28" y="55"/>
                    </a:lnTo>
                    <a:lnTo>
                      <a:pt x="28" y="62"/>
                    </a:lnTo>
                    <a:lnTo>
                      <a:pt x="28" y="69"/>
                    </a:lnTo>
                    <a:lnTo>
                      <a:pt x="28" y="69"/>
                    </a:lnTo>
                    <a:lnTo>
                      <a:pt x="28" y="76"/>
                    </a:lnTo>
                    <a:lnTo>
                      <a:pt x="28" y="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9" name="Freeform 428"/>
              <p:cNvSpPr>
                <a:spLocks noEditPoints="1"/>
              </p:cNvSpPr>
              <p:nvPr/>
            </p:nvSpPr>
            <p:spPr bwMode="auto">
              <a:xfrm>
                <a:off x="6679" y="1258"/>
                <a:ext cx="45" cy="115"/>
              </a:xfrm>
              <a:custGeom>
                <a:avLst/>
                <a:gdLst/>
                <a:ahLst/>
                <a:cxnLst>
                  <a:cxn ang="0">
                    <a:pos x="7" y="70"/>
                  </a:cxn>
                  <a:cxn ang="0">
                    <a:pos x="28" y="90"/>
                  </a:cxn>
                  <a:cxn ang="0">
                    <a:pos x="28" y="90"/>
                  </a:cxn>
                  <a:cxn ang="0">
                    <a:pos x="35" y="84"/>
                  </a:cxn>
                  <a:cxn ang="0">
                    <a:pos x="35" y="76"/>
                  </a:cxn>
                  <a:cxn ang="0">
                    <a:pos x="42" y="70"/>
                  </a:cxn>
                  <a:cxn ang="0">
                    <a:pos x="49" y="70"/>
                  </a:cxn>
                  <a:cxn ang="0">
                    <a:pos x="56" y="70"/>
                  </a:cxn>
                  <a:cxn ang="0">
                    <a:pos x="56" y="70"/>
                  </a:cxn>
                  <a:cxn ang="0">
                    <a:pos x="56" y="70"/>
                  </a:cxn>
                  <a:cxn ang="0">
                    <a:pos x="63" y="70"/>
                  </a:cxn>
                  <a:cxn ang="0">
                    <a:pos x="70" y="70"/>
                  </a:cxn>
                  <a:cxn ang="0">
                    <a:pos x="77" y="70"/>
                  </a:cxn>
                  <a:cxn ang="0">
                    <a:pos x="84" y="76"/>
                  </a:cxn>
                  <a:cxn ang="0">
                    <a:pos x="91" y="76"/>
                  </a:cxn>
                  <a:cxn ang="0">
                    <a:pos x="77" y="104"/>
                  </a:cxn>
                  <a:cxn ang="0">
                    <a:pos x="77" y="104"/>
                  </a:cxn>
                  <a:cxn ang="0">
                    <a:pos x="70" y="97"/>
                  </a:cxn>
                  <a:cxn ang="0">
                    <a:pos x="70" y="97"/>
                  </a:cxn>
                  <a:cxn ang="0">
                    <a:pos x="63" y="97"/>
                  </a:cxn>
                  <a:cxn ang="0">
                    <a:pos x="63" y="97"/>
                  </a:cxn>
                  <a:cxn ang="0">
                    <a:pos x="56" y="97"/>
                  </a:cxn>
                  <a:cxn ang="0">
                    <a:pos x="49" y="97"/>
                  </a:cxn>
                  <a:cxn ang="0">
                    <a:pos x="49" y="97"/>
                  </a:cxn>
                  <a:cxn ang="0">
                    <a:pos x="42" y="104"/>
                  </a:cxn>
                  <a:cxn ang="0">
                    <a:pos x="42" y="104"/>
                  </a:cxn>
                  <a:cxn ang="0">
                    <a:pos x="35" y="111"/>
                  </a:cxn>
                  <a:cxn ang="0">
                    <a:pos x="35" y="111"/>
                  </a:cxn>
                  <a:cxn ang="0">
                    <a:pos x="35" y="118"/>
                  </a:cxn>
                  <a:cxn ang="0">
                    <a:pos x="28" y="125"/>
                  </a:cxn>
                  <a:cxn ang="0">
                    <a:pos x="35" y="132"/>
                  </a:cxn>
                  <a:cxn ang="0">
                    <a:pos x="35" y="139"/>
                  </a:cxn>
                  <a:cxn ang="0">
                    <a:pos x="35" y="146"/>
                  </a:cxn>
                  <a:cxn ang="0">
                    <a:pos x="35" y="146"/>
                  </a:cxn>
                  <a:cxn ang="0">
                    <a:pos x="7" y="229"/>
                  </a:cxn>
                  <a:cxn ang="0">
                    <a:pos x="63" y="0"/>
                  </a:cxn>
                  <a:cxn ang="0">
                    <a:pos x="63" y="42"/>
                  </a:cxn>
                  <a:cxn ang="0">
                    <a:pos x="0" y="0"/>
                  </a:cxn>
                  <a:cxn ang="0">
                    <a:pos x="49" y="28"/>
                  </a:cxn>
                </a:cxnLst>
                <a:rect l="0" t="0" r="r" b="b"/>
                <a:pathLst>
                  <a:path w="91" h="229">
                    <a:moveTo>
                      <a:pt x="7" y="229"/>
                    </a:moveTo>
                    <a:lnTo>
                      <a:pt x="7" y="70"/>
                    </a:lnTo>
                    <a:lnTo>
                      <a:pt x="28" y="70"/>
                    </a:lnTo>
                    <a:lnTo>
                      <a:pt x="28" y="90"/>
                    </a:lnTo>
                    <a:lnTo>
                      <a:pt x="28" y="90"/>
                    </a:lnTo>
                    <a:lnTo>
                      <a:pt x="28" y="90"/>
                    </a:lnTo>
                    <a:lnTo>
                      <a:pt x="28" y="84"/>
                    </a:lnTo>
                    <a:lnTo>
                      <a:pt x="35" y="84"/>
                    </a:lnTo>
                    <a:lnTo>
                      <a:pt x="35" y="76"/>
                    </a:lnTo>
                    <a:lnTo>
                      <a:pt x="35" y="76"/>
                    </a:lnTo>
                    <a:lnTo>
                      <a:pt x="42" y="76"/>
                    </a:lnTo>
                    <a:lnTo>
                      <a:pt x="42" y="70"/>
                    </a:lnTo>
                    <a:lnTo>
                      <a:pt x="49" y="70"/>
                    </a:lnTo>
                    <a:lnTo>
                      <a:pt x="49" y="70"/>
                    </a:lnTo>
                    <a:lnTo>
                      <a:pt x="49" y="70"/>
                    </a:lnTo>
                    <a:lnTo>
                      <a:pt x="56" y="70"/>
                    </a:lnTo>
                    <a:lnTo>
                      <a:pt x="56" y="70"/>
                    </a:lnTo>
                    <a:lnTo>
                      <a:pt x="56" y="70"/>
                    </a:lnTo>
                    <a:lnTo>
                      <a:pt x="56" y="70"/>
                    </a:lnTo>
                    <a:lnTo>
                      <a:pt x="56" y="70"/>
                    </a:lnTo>
                    <a:lnTo>
                      <a:pt x="63" y="70"/>
                    </a:lnTo>
                    <a:lnTo>
                      <a:pt x="63" y="70"/>
                    </a:lnTo>
                    <a:lnTo>
                      <a:pt x="70" y="70"/>
                    </a:lnTo>
                    <a:lnTo>
                      <a:pt x="70" y="70"/>
                    </a:lnTo>
                    <a:lnTo>
                      <a:pt x="77" y="70"/>
                    </a:lnTo>
                    <a:lnTo>
                      <a:pt x="77" y="70"/>
                    </a:lnTo>
                    <a:lnTo>
                      <a:pt x="84" y="76"/>
                    </a:lnTo>
                    <a:lnTo>
                      <a:pt x="84" y="76"/>
                    </a:lnTo>
                    <a:lnTo>
                      <a:pt x="91" y="76"/>
                    </a:lnTo>
                    <a:lnTo>
                      <a:pt x="91" y="76"/>
                    </a:lnTo>
                    <a:lnTo>
                      <a:pt x="84" y="104"/>
                    </a:lnTo>
                    <a:lnTo>
                      <a:pt x="77" y="104"/>
                    </a:lnTo>
                    <a:lnTo>
                      <a:pt x="77" y="104"/>
                    </a:lnTo>
                    <a:lnTo>
                      <a:pt x="77" y="104"/>
                    </a:lnTo>
                    <a:lnTo>
                      <a:pt x="77" y="97"/>
                    </a:lnTo>
                    <a:lnTo>
                      <a:pt x="70" y="97"/>
                    </a:lnTo>
                    <a:lnTo>
                      <a:pt x="70" y="97"/>
                    </a:lnTo>
                    <a:lnTo>
                      <a:pt x="70" y="97"/>
                    </a:lnTo>
                    <a:lnTo>
                      <a:pt x="70" y="97"/>
                    </a:lnTo>
                    <a:lnTo>
                      <a:pt x="63" y="97"/>
                    </a:lnTo>
                    <a:lnTo>
                      <a:pt x="63" y="97"/>
                    </a:lnTo>
                    <a:lnTo>
                      <a:pt x="63" y="97"/>
                    </a:lnTo>
                    <a:lnTo>
                      <a:pt x="56" y="97"/>
                    </a:lnTo>
                    <a:lnTo>
                      <a:pt x="56" y="97"/>
                    </a:lnTo>
                    <a:lnTo>
                      <a:pt x="56" y="97"/>
                    </a:lnTo>
                    <a:lnTo>
                      <a:pt x="49" y="97"/>
                    </a:lnTo>
                    <a:lnTo>
                      <a:pt x="49" y="97"/>
                    </a:lnTo>
                    <a:lnTo>
                      <a:pt x="49" y="97"/>
                    </a:lnTo>
                    <a:lnTo>
                      <a:pt x="49" y="97"/>
                    </a:lnTo>
                    <a:lnTo>
                      <a:pt x="42" y="104"/>
                    </a:lnTo>
                    <a:lnTo>
                      <a:pt x="42" y="104"/>
                    </a:lnTo>
                    <a:lnTo>
                      <a:pt x="42" y="104"/>
                    </a:lnTo>
                    <a:lnTo>
                      <a:pt x="42" y="104"/>
                    </a:lnTo>
                    <a:lnTo>
                      <a:pt x="35" y="111"/>
                    </a:lnTo>
                    <a:lnTo>
                      <a:pt x="35" y="111"/>
                    </a:lnTo>
                    <a:lnTo>
                      <a:pt x="35" y="111"/>
                    </a:lnTo>
                    <a:lnTo>
                      <a:pt x="35" y="111"/>
                    </a:lnTo>
                    <a:lnTo>
                      <a:pt x="35" y="118"/>
                    </a:lnTo>
                    <a:lnTo>
                      <a:pt x="28" y="125"/>
                    </a:lnTo>
                    <a:lnTo>
                      <a:pt x="28" y="125"/>
                    </a:lnTo>
                    <a:lnTo>
                      <a:pt x="35" y="132"/>
                    </a:lnTo>
                    <a:lnTo>
                      <a:pt x="35" y="132"/>
                    </a:lnTo>
                    <a:lnTo>
                      <a:pt x="35" y="132"/>
                    </a:lnTo>
                    <a:lnTo>
                      <a:pt x="35" y="139"/>
                    </a:lnTo>
                    <a:lnTo>
                      <a:pt x="35" y="139"/>
                    </a:lnTo>
                    <a:lnTo>
                      <a:pt x="35" y="146"/>
                    </a:lnTo>
                    <a:lnTo>
                      <a:pt x="35" y="146"/>
                    </a:lnTo>
                    <a:lnTo>
                      <a:pt x="35" y="146"/>
                    </a:lnTo>
                    <a:lnTo>
                      <a:pt x="35" y="229"/>
                    </a:lnTo>
                    <a:lnTo>
                      <a:pt x="7" y="229"/>
                    </a:lnTo>
                    <a:close/>
                    <a:moveTo>
                      <a:pt x="49" y="28"/>
                    </a:moveTo>
                    <a:lnTo>
                      <a:pt x="63" y="0"/>
                    </a:lnTo>
                    <a:lnTo>
                      <a:pt x="91" y="0"/>
                    </a:lnTo>
                    <a:lnTo>
                      <a:pt x="63" y="42"/>
                    </a:lnTo>
                    <a:lnTo>
                      <a:pt x="35" y="4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49" y="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0" name="Freeform 429"/>
              <p:cNvSpPr>
                <a:spLocks noEditPoints="1"/>
              </p:cNvSpPr>
              <p:nvPr/>
            </p:nvSpPr>
            <p:spPr bwMode="auto">
              <a:xfrm>
                <a:off x="6735" y="1258"/>
                <a:ext cx="27" cy="115"/>
              </a:xfrm>
              <a:custGeom>
                <a:avLst/>
                <a:gdLst/>
                <a:ahLst/>
                <a:cxnLst>
                  <a:cxn ang="0">
                    <a:pos x="7" y="229"/>
                  </a:cxn>
                  <a:cxn ang="0">
                    <a:pos x="7" y="70"/>
                  </a:cxn>
                  <a:cxn ang="0">
                    <a:pos x="34" y="70"/>
                  </a:cxn>
                  <a:cxn ang="0">
                    <a:pos x="34" y="229"/>
                  </a:cxn>
                  <a:cxn ang="0">
                    <a:pos x="7" y="229"/>
                  </a:cxn>
                  <a:cxn ang="0">
                    <a:pos x="0" y="42"/>
                  </a:cxn>
                  <a:cxn ang="0">
                    <a:pos x="20" y="0"/>
                  </a:cxn>
                  <a:cxn ang="0">
                    <a:pos x="56" y="0"/>
                  </a:cxn>
                  <a:cxn ang="0">
                    <a:pos x="20" y="42"/>
                  </a:cxn>
                  <a:cxn ang="0">
                    <a:pos x="0" y="42"/>
                  </a:cxn>
                </a:cxnLst>
                <a:rect l="0" t="0" r="r" b="b"/>
                <a:pathLst>
                  <a:path w="56" h="229">
                    <a:moveTo>
                      <a:pt x="7" y="229"/>
                    </a:moveTo>
                    <a:lnTo>
                      <a:pt x="7" y="70"/>
                    </a:lnTo>
                    <a:lnTo>
                      <a:pt x="34" y="70"/>
                    </a:lnTo>
                    <a:lnTo>
                      <a:pt x="34" y="229"/>
                    </a:lnTo>
                    <a:lnTo>
                      <a:pt x="7" y="229"/>
                    </a:lnTo>
                    <a:close/>
                    <a:moveTo>
                      <a:pt x="0" y="42"/>
                    </a:moveTo>
                    <a:lnTo>
                      <a:pt x="20" y="0"/>
                    </a:lnTo>
                    <a:lnTo>
                      <a:pt x="56" y="0"/>
                    </a:lnTo>
                    <a:lnTo>
                      <a:pt x="20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1" name="Freeform 430"/>
              <p:cNvSpPr>
                <a:spLocks noEditPoints="1"/>
              </p:cNvSpPr>
              <p:nvPr/>
            </p:nvSpPr>
            <p:spPr bwMode="auto">
              <a:xfrm>
                <a:off x="6755" y="1262"/>
                <a:ext cx="35" cy="14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70" y="28"/>
                  </a:cxn>
                  <a:cxn ang="0">
                    <a:pos x="0" y="287"/>
                  </a:cxn>
                  <a:cxn ang="0">
                    <a:pos x="14" y="259"/>
                  </a:cxn>
                  <a:cxn ang="0">
                    <a:pos x="14" y="259"/>
                  </a:cxn>
                  <a:cxn ang="0">
                    <a:pos x="20" y="251"/>
                  </a:cxn>
                  <a:cxn ang="0">
                    <a:pos x="20" y="259"/>
                  </a:cxn>
                  <a:cxn ang="0">
                    <a:pos x="20" y="259"/>
                  </a:cxn>
                  <a:cxn ang="0">
                    <a:pos x="20" y="259"/>
                  </a:cxn>
                  <a:cxn ang="0">
                    <a:pos x="20" y="251"/>
                  </a:cxn>
                  <a:cxn ang="0">
                    <a:pos x="28" y="251"/>
                  </a:cxn>
                  <a:cxn ang="0">
                    <a:pos x="28" y="251"/>
                  </a:cxn>
                  <a:cxn ang="0">
                    <a:pos x="34" y="251"/>
                  </a:cxn>
                  <a:cxn ang="0">
                    <a:pos x="34" y="245"/>
                  </a:cxn>
                  <a:cxn ang="0">
                    <a:pos x="34" y="245"/>
                  </a:cxn>
                  <a:cxn ang="0">
                    <a:pos x="34" y="231"/>
                  </a:cxn>
                  <a:cxn ang="0">
                    <a:pos x="42" y="64"/>
                  </a:cxn>
                  <a:cxn ang="0">
                    <a:pos x="70" y="231"/>
                  </a:cxn>
                  <a:cxn ang="0">
                    <a:pos x="62" y="237"/>
                  </a:cxn>
                  <a:cxn ang="0">
                    <a:pos x="62" y="251"/>
                  </a:cxn>
                  <a:cxn ang="0">
                    <a:pos x="62" y="259"/>
                  </a:cxn>
                  <a:cxn ang="0">
                    <a:pos x="56" y="265"/>
                  </a:cxn>
                  <a:cxn ang="0">
                    <a:pos x="56" y="265"/>
                  </a:cxn>
                  <a:cxn ang="0">
                    <a:pos x="48" y="265"/>
                  </a:cxn>
                  <a:cxn ang="0">
                    <a:pos x="48" y="273"/>
                  </a:cxn>
                  <a:cxn ang="0">
                    <a:pos x="42" y="279"/>
                  </a:cxn>
                  <a:cxn ang="0">
                    <a:pos x="34" y="279"/>
                  </a:cxn>
                  <a:cxn ang="0">
                    <a:pos x="34" y="279"/>
                  </a:cxn>
                  <a:cxn ang="0">
                    <a:pos x="28" y="279"/>
                  </a:cxn>
                  <a:cxn ang="0">
                    <a:pos x="20" y="279"/>
                  </a:cxn>
                  <a:cxn ang="0">
                    <a:pos x="20" y="279"/>
                  </a:cxn>
                  <a:cxn ang="0">
                    <a:pos x="14" y="279"/>
                  </a:cxn>
                  <a:cxn ang="0">
                    <a:pos x="14" y="279"/>
                  </a:cxn>
                  <a:cxn ang="0">
                    <a:pos x="6" y="279"/>
                  </a:cxn>
                  <a:cxn ang="0">
                    <a:pos x="0" y="287"/>
                  </a:cxn>
                </a:cxnLst>
                <a:rect l="0" t="0" r="r" b="b"/>
                <a:pathLst>
                  <a:path w="70" h="287">
                    <a:moveTo>
                      <a:pt x="42" y="28"/>
                    </a:moveTo>
                    <a:lnTo>
                      <a:pt x="42" y="0"/>
                    </a:lnTo>
                    <a:lnTo>
                      <a:pt x="70" y="0"/>
                    </a:lnTo>
                    <a:lnTo>
                      <a:pt x="70" y="28"/>
                    </a:lnTo>
                    <a:lnTo>
                      <a:pt x="42" y="28"/>
                    </a:lnTo>
                    <a:close/>
                    <a:moveTo>
                      <a:pt x="0" y="287"/>
                    </a:moveTo>
                    <a:lnTo>
                      <a:pt x="6" y="259"/>
                    </a:lnTo>
                    <a:lnTo>
                      <a:pt x="14" y="259"/>
                    </a:lnTo>
                    <a:lnTo>
                      <a:pt x="14" y="251"/>
                    </a:lnTo>
                    <a:lnTo>
                      <a:pt x="14" y="259"/>
                    </a:lnTo>
                    <a:lnTo>
                      <a:pt x="20" y="259"/>
                    </a:lnTo>
                    <a:lnTo>
                      <a:pt x="20" y="251"/>
                    </a:lnTo>
                    <a:lnTo>
                      <a:pt x="20" y="259"/>
                    </a:lnTo>
                    <a:lnTo>
                      <a:pt x="20" y="259"/>
                    </a:lnTo>
                    <a:lnTo>
                      <a:pt x="20" y="259"/>
                    </a:lnTo>
                    <a:lnTo>
                      <a:pt x="20" y="259"/>
                    </a:lnTo>
                    <a:lnTo>
                      <a:pt x="20" y="259"/>
                    </a:lnTo>
                    <a:lnTo>
                      <a:pt x="20" y="259"/>
                    </a:lnTo>
                    <a:lnTo>
                      <a:pt x="20" y="251"/>
                    </a:lnTo>
                    <a:lnTo>
                      <a:pt x="20" y="251"/>
                    </a:lnTo>
                    <a:lnTo>
                      <a:pt x="20" y="251"/>
                    </a:lnTo>
                    <a:lnTo>
                      <a:pt x="28" y="251"/>
                    </a:lnTo>
                    <a:lnTo>
                      <a:pt x="28" y="251"/>
                    </a:lnTo>
                    <a:lnTo>
                      <a:pt x="28" y="251"/>
                    </a:lnTo>
                    <a:lnTo>
                      <a:pt x="28" y="251"/>
                    </a:lnTo>
                    <a:lnTo>
                      <a:pt x="34" y="251"/>
                    </a:lnTo>
                    <a:lnTo>
                      <a:pt x="34" y="251"/>
                    </a:lnTo>
                    <a:lnTo>
                      <a:pt x="34" y="245"/>
                    </a:lnTo>
                    <a:lnTo>
                      <a:pt x="34" y="245"/>
                    </a:lnTo>
                    <a:lnTo>
                      <a:pt x="34" y="245"/>
                    </a:lnTo>
                    <a:lnTo>
                      <a:pt x="34" y="237"/>
                    </a:lnTo>
                    <a:lnTo>
                      <a:pt x="34" y="231"/>
                    </a:lnTo>
                    <a:lnTo>
                      <a:pt x="34" y="231"/>
                    </a:lnTo>
                    <a:lnTo>
                      <a:pt x="42" y="64"/>
                    </a:lnTo>
                    <a:lnTo>
                      <a:pt x="70" y="64"/>
                    </a:lnTo>
                    <a:lnTo>
                      <a:pt x="70" y="231"/>
                    </a:lnTo>
                    <a:lnTo>
                      <a:pt x="62" y="231"/>
                    </a:lnTo>
                    <a:lnTo>
                      <a:pt x="62" y="237"/>
                    </a:lnTo>
                    <a:lnTo>
                      <a:pt x="62" y="245"/>
                    </a:lnTo>
                    <a:lnTo>
                      <a:pt x="62" y="251"/>
                    </a:lnTo>
                    <a:lnTo>
                      <a:pt x="62" y="251"/>
                    </a:lnTo>
                    <a:lnTo>
                      <a:pt x="62" y="259"/>
                    </a:lnTo>
                    <a:lnTo>
                      <a:pt x="62" y="259"/>
                    </a:lnTo>
                    <a:lnTo>
                      <a:pt x="56" y="265"/>
                    </a:lnTo>
                    <a:lnTo>
                      <a:pt x="56" y="265"/>
                    </a:lnTo>
                    <a:lnTo>
                      <a:pt x="56" y="265"/>
                    </a:lnTo>
                    <a:lnTo>
                      <a:pt x="56" y="265"/>
                    </a:lnTo>
                    <a:lnTo>
                      <a:pt x="48" y="265"/>
                    </a:lnTo>
                    <a:lnTo>
                      <a:pt x="48" y="265"/>
                    </a:lnTo>
                    <a:lnTo>
                      <a:pt x="48" y="273"/>
                    </a:lnTo>
                    <a:lnTo>
                      <a:pt x="48" y="273"/>
                    </a:lnTo>
                    <a:lnTo>
                      <a:pt x="42" y="279"/>
                    </a:lnTo>
                    <a:lnTo>
                      <a:pt x="42" y="279"/>
                    </a:lnTo>
                    <a:lnTo>
                      <a:pt x="34" y="279"/>
                    </a:lnTo>
                    <a:lnTo>
                      <a:pt x="34" y="279"/>
                    </a:lnTo>
                    <a:lnTo>
                      <a:pt x="34" y="279"/>
                    </a:lnTo>
                    <a:lnTo>
                      <a:pt x="28" y="279"/>
                    </a:lnTo>
                    <a:lnTo>
                      <a:pt x="28" y="279"/>
                    </a:lnTo>
                    <a:lnTo>
                      <a:pt x="20" y="279"/>
                    </a:lnTo>
                    <a:lnTo>
                      <a:pt x="20" y="279"/>
                    </a:lnTo>
                    <a:lnTo>
                      <a:pt x="20" y="279"/>
                    </a:lnTo>
                    <a:lnTo>
                      <a:pt x="20" y="279"/>
                    </a:lnTo>
                    <a:lnTo>
                      <a:pt x="20" y="279"/>
                    </a:lnTo>
                    <a:lnTo>
                      <a:pt x="14" y="279"/>
                    </a:lnTo>
                    <a:lnTo>
                      <a:pt x="14" y="279"/>
                    </a:lnTo>
                    <a:lnTo>
                      <a:pt x="14" y="279"/>
                    </a:lnTo>
                    <a:lnTo>
                      <a:pt x="6" y="279"/>
                    </a:lnTo>
                    <a:lnTo>
                      <a:pt x="6" y="279"/>
                    </a:lnTo>
                    <a:lnTo>
                      <a:pt x="6" y="279"/>
                    </a:lnTo>
                    <a:lnTo>
                      <a:pt x="0" y="28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2" name="Freeform 431"/>
              <p:cNvSpPr>
                <a:spLocks/>
              </p:cNvSpPr>
              <p:nvPr/>
            </p:nvSpPr>
            <p:spPr bwMode="auto">
              <a:xfrm>
                <a:off x="6811" y="1293"/>
                <a:ext cx="112" cy="80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27" y="20"/>
                  </a:cxn>
                  <a:cxn ang="0">
                    <a:pos x="34" y="14"/>
                  </a:cxn>
                  <a:cxn ang="0">
                    <a:pos x="41" y="6"/>
                  </a:cxn>
                  <a:cxn ang="0">
                    <a:pos x="55" y="0"/>
                  </a:cxn>
                  <a:cxn ang="0">
                    <a:pos x="62" y="0"/>
                  </a:cxn>
                  <a:cxn ang="0">
                    <a:pos x="69" y="0"/>
                  </a:cxn>
                  <a:cxn ang="0">
                    <a:pos x="90" y="0"/>
                  </a:cxn>
                  <a:cxn ang="0">
                    <a:pos x="97" y="6"/>
                  </a:cxn>
                  <a:cxn ang="0">
                    <a:pos x="104" y="20"/>
                  </a:cxn>
                  <a:cxn ang="0">
                    <a:pos x="111" y="27"/>
                  </a:cxn>
                  <a:cxn ang="0">
                    <a:pos x="118" y="20"/>
                  </a:cxn>
                  <a:cxn ang="0">
                    <a:pos x="132" y="6"/>
                  </a:cxn>
                  <a:cxn ang="0">
                    <a:pos x="145" y="0"/>
                  </a:cxn>
                  <a:cxn ang="0">
                    <a:pos x="159" y="0"/>
                  </a:cxn>
                  <a:cxn ang="0">
                    <a:pos x="181" y="0"/>
                  </a:cxn>
                  <a:cxn ang="0">
                    <a:pos x="201" y="6"/>
                  </a:cxn>
                  <a:cxn ang="0">
                    <a:pos x="209" y="14"/>
                  </a:cxn>
                  <a:cxn ang="0">
                    <a:pos x="215" y="34"/>
                  </a:cxn>
                  <a:cxn ang="0">
                    <a:pos x="215" y="48"/>
                  </a:cxn>
                  <a:cxn ang="0">
                    <a:pos x="195" y="62"/>
                  </a:cxn>
                  <a:cxn ang="0">
                    <a:pos x="187" y="55"/>
                  </a:cxn>
                  <a:cxn ang="0">
                    <a:pos x="187" y="48"/>
                  </a:cxn>
                  <a:cxn ang="0">
                    <a:pos x="181" y="41"/>
                  </a:cxn>
                  <a:cxn ang="0">
                    <a:pos x="181" y="34"/>
                  </a:cxn>
                  <a:cxn ang="0">
                    <a:pos x="173" y="27"/>
                  </a:cxn>
                  <a:cxn ang="0">
                    <a:pos x="159" y="27"/>
                  </a:cxn>
                  <a:cxn ang="0">
                    <a:pos x="145" y="27"/>
                  </a:cxn>
                  <a:cxn ang="0">
                    <a:pos x="139" y="27"/>
                  </a:cxn>
                  <a:cxn ang="0">
                    <a:pos x="132" y="41"/>
                  </a:cxn>
                  <a:cxn ang="0">
                    <a:pos x="125" y="55"/>
                  </a:cxn>
                  <a:cxn ang="0">
                    <a:pos x="125" y="69"/>
                  </a:cxn>
                  <a:cxn ang="0">
                    <a:pos x="97" y="159"/>
                  </a:cxn>
                  <a:cxn ang="0">
                    <a:pos x="90" y="55"/>
                  </a:cxn>
                  <a:cxn ang="0">
                    <a:pos x="90" y="41"/>
                  </a:cxn>
                  <a:cxn ang="0">
                    <a:pos x="83" y="34"/>
                  </a:cxn>
                  <a:cxn ang="0">
                    <a:pos x="76" y="27"/>
                  </a:cxn>
                  <a:cxn ang="0">
                    <a:pos x="62" y="27"/>
                  </a:cxn>
                  <a:cxn ang="0">
                    <a:pos x="55" y="27"/>
                  </a:cxn>
                  <a:cxn ang="0">
                    <a:pos x="48" y="27"/>
                  </a:cxn>
                  <a:cxn ang="0">
                    <a:pos x="34" y="34"/>
                  </a:cxn>
                  <a:cxn ang="0">
                    <a:pos x="27" y="48"/>
                  </a:cxn>
                  <a:cxn ang="0">
                    <a:pos x="27" y="55"/>
                  </a:cxn>
                  <a:cxn ang="0">
                    <a:pos x="27" y="76"/>
                  </a:cxn>
                  <a:cxn ang="0">
                    <a:pos x="27" y="159"/>
                  </a:cxn>
                </a:cxnLst>
                <a:rect l="0" t="0" r="r" b="b"/>
                <a:pathLst>
                  <a:path w="223" h="159">
                    <a:moveTo>
                      <a:pt x="0" y="159"/>
                    </a:moveTo>
                    <a:lnTo>
                      <a:pt x="0" y="0"/>
                    </a:lnTo>
                    <a:lnTo>
                      <a:pt x="27" y="0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7" y="20"/>
                    </a:lnTo>
                    <a:lnTo>
                      <a:pt x="27" y="20"/>
                    </a:lnTo>
                    <a:lnTo>
                      <a:pt x="34" y="20"/>
                    </a:lnTo>
                    <a:lnTo>
                      <a:pt x="34" y="14"/>
                    </a:lnTo>
                    <a:lnTo>
                      <a:pt x="34" y="14"/>
                    </a:lnTo>
                    <a:lnTo>
                      <a:pt x="41" y="6"/>
                    </a:lnTo>
                    <a:lnTo>
                      <a:pt x="41" y="6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76" y="0"/>
                    </a:lnTo>
                    <a:lnTo>
                      <a:pt x="83" y="0"/>
                    </a:lnTo>
                    <a:lnTo>
                      <a:pt x="90" y="0"/>
                    </a:lnTo>
                    <a:lnTo>
                      <a:pt x="90" y="0"/>
                    </a:lnTo>
                    <a:lnTo>
                      <a:pt x="97" y="6"/>
                    </a:lnTo>
                    <a:lnTo>
                      <a:pt x="97" y="6"/>
                    </a:lnTo>
                    <a:lnTo>
                      <a:pt x="104" y="14"/>
                    </a:lnTo>
                    <a:lnTo>
                      <a:pt x="104" y="14"/>
                    </a:lnTo>
                    <a:lnTo>
                      <a:pt x="104" y="20"/>
                    </a:lnTo>
                    <a:lnTo>
                      <a:pt x="111" y="20"/>
                    </a:lnTo>
                    <a:lnTo>
                      <a:pt x="111" y="20"/>
                    </a:lnTo>
                    <a:lnTo>
                      <a:pt x="111" y="27"/>
                    </a:lnTo>
                    <a:lnTo>
                      <a:pt x="111" y="27"/>
                    </a:lnTo>
                    <a:lnTo>
                      <a:pt x="111" y="27"/>
                    </a:lnTo>
                    <a:lnTo>
                      <a:pt x="118" y="20"/>
                    </a:lnTo>
                    <a:lnTo>
                      <a:pt x="125" y="14"/>
                    </a:lnTo>
                    <a:lnTo>
                      <a:pt x="125" y="14"/>
                    </a:lnTo>
                    <a:lnTo>
                      <a:pt x="132" y="6"/>
                    </a:lnTo>
                    <a:lnTo>
                      <a:pt x="139" y="6"/>
                    </a:lnTo>
                    <a:lnTo>
                      <a:pt x="145" y="0"/>
                    </a:lnTo>
                    <a:lnTo>
                      <a:pt x="145" y="0"/>
                    </a:lnTo>
                    <a:lnTo>
                      <a:pt x="153" y="0"/>
                    </a:lnTo>
                    <a:lnTo>
                      <a:pt x="159" y="0"/>
                    </a:lnTo>
                    <a:lnTo>
                      <a:pt x="159" y="0"/>
                    </a:lnTo>
                    <a:lnTo>
                      <a:pt x="167" y="0"/>
                    </a:lnTo>
                    <a:lnTo>
                      <a:pt x="173" y="0"/>
                    </a:lnTo>
                    <a:lnTo>
                      <a:pt x="181" y="0"/>
                    </a:lnTo>
                    <a:lnTo>
                      <a:pt x="187" y="0"/>
                    </a:lnTo>
                    <a:lnTo>
                      <a:pt x="195" y="0"/>
                    </a:lnTo>
                    <a:lnTo>
                      <a:pt x="201" y="6"/>
                    </a:lnTo>
                    <a:lnTo>
                      <a:pt x="201" y="6"/>
                    </a:lnTo>
                    <a:lnTo>
                      <a:pt x="209" y="14"/>
                    </a:lnTo>
                    <a:lnTo>
                      <a:pt x="209" y="14"/>
                    </a:lnTo>
                    <a:lnTo>
                      <a:pt x="215" y="20"/>
                    </a:lnTo>
                    <a:lnTo>
                      <a:pt x="215" y="27"/>
                    </a:lnTo>
                    <a:lnTo>
                      <a:pt x="215" y="34"/>
                    </a:lnTo>
                    <a:lnTo>
                      <a:pt x="215" y="41"/>
                    </a:lnTo>
                    <a:lnTo>
                      <a:pt x="215" y="41"/>
                    </a:lnTo>
                    <a:lnTo>
                      <a:pt x="215" y="48"/>
                    </a:lnTo>
                    <a:lnTo>
                      <a:pt x="223" y="159"/>
                    </a:lnTo>
                    <a:lnTo>
                      <a:pt x="195" y="159"/>
                    </a:lnTo>
                    <a:lnTo>
                      <a:pt x="195" y="62"/>
                    </a:lnTo>
                    <a:lnTo>
                      <a:pt x="187" y="62"/>
                    </a:lnTo>
                    <a:lnTo>
                      <a:pt x="187" y="55"/>
                    </a:lnTo>
                    <a:lnTo>
                      <a:pt x="187" y="55"/>
                    </a:lnTo>
                    <a:lnTo>
                      <a:pt x="187" y="48"/>
                    </a:lnTo>
                    <a:lnTo>
                      <a:pt x="187" y="48"/>
                    </a:lnTo>
                    <a:lnTo>
                      <a:pt x="187" y="48"/>
                    </a:lnTo>
                    <a:lnTo>
                      <a:pt x="187" y="41"/>
                    </a:lnTo>
                    <a:lnTo>
                      <a:pt x="187" y="41"/>
                    </a:lnTo>
                    <a:lnTo>
                      <a:pt x="181" y="41"/>
                    </a:lnTo>
                    <a:lnTo>
                      <a:pt x="181" y="34"/>
                    </a:lnTo>
                    <a:lnTo>
                      <a:pt x="181" y="34"/>
                    </a:lnTo>
                    <a:lnTo>
                      <a:pt x="181" y="34"/>
                    </a:lnTo>
                    <a:lnTo>
                      <a:pt x="173" y="27"/>
                    </a:lnTo>
                    <a:lnTo>
                      <a:pt x="173" y="27"/>
                    </a:lnTo>
                    <a:lnTo>
                      <a:pt x="173" y="27"/>
                    </a:lnTo>
                    <a:lnTo>
                      <a:pt x="167" y="27"/>
                    </a:lnTo>
                    <a:lnTo>
                      <a:pt x="167" y="27"/>
                    </a:lnTo>
                    <a:lnTo>
                      <a:pt x="159" y="27"/>
                    </a:lnTo>
                    <a:lnTo>
                      <a:pt x="159" y="27"/>
                    </a:lnTo>
                    <a:lnTo>
                      <a:pt x="153" y="27"/>
                    </a:lnTo>
                    <a:lnTo>
                      <a:pt x="145" y="27"/>
                    </a:lnTo>
                    <a:lnTo>
                      <a:pt x="145" y="27"/>
                    </a:lnTo>
                    <a:lnTo>
                      <a:pt x="145" y="27"/>
                    </a:lnTo>
                    <a:lnTo>
                      <a:pt x="139" y="27"/>
                    </a:lnTo>
                    <a:lnTo>
                      <a:pt x="139" y="34"/>
                    </a:lnTo>
                    <a:lnTo>
                      <a:pt x="132" y="34"/>
                    </a:lnTo>
                    <a:lnTo>
                      <a:pt x="132" y="41"/>
                    </a:lnTo>
                    <a:lnTo>
                      <a:pt x="125" y="41"/>
                    </a:lnTo>
                    <a:lnTo>
                      <a:pt x="125" y="48"/>
                    </a:lnTo>
                    <a:lnTo>
                      <a:pt x="125" y="55"/>
                    </a:lnTo>
                    <a:lnTo>
                      <a:pt x="125" y="55"/>
                    </a:lnTo>
                    <a:lnTo>
                      <a:pt x="125" y="62"/>
                    </a:lnTo>
                    <a:lnTo>
                      <a:pt x="125" y="69"/>
                    </a:lnTo>
                    <a:lnTo>
                      <a:pt x="125" y="69"/>
                    </a:lnTo>
                    <a:lnTo>
                      <a:pt x="125" y="159"/>
                    </a:lnTo>
                    <a:lnTo>
                      <a:pt x="97" y="159"/>
                    </a:lnTo>
                    <a:lnTo>
                      <a:pt x="97" y="62"/>
                    </a:lnTo>
                    <a:lnTo>
                      <a:pt x="90" y="62"/>
                    </a:lnTo>
                    <a:lnTo>
                      <a:pt x="90" y="55"/>
                    </a:lnTo>
                    <a:lnTo>
                      <a:pt x="90" y="48"/>
                    </a:lnTo>
                    <a:lnTo>
                      <a:pt x="90" y="48"/>
                    </a:lnTo>
                    <a:lnTo>
                      <a:pt x="90" y="41"/>
                    </a:lnTo>
                    <a:lnTo>
                      <a:pt x="90" y="41"/>
                    </a:lnTo>
                    <a:lnTo>
                      <a:pt x="90" y="34"/>
                    </a:lnTo>
                    <a:lnTo>
                      <a:pt x="83" y="34"/>
                    </a:lnTo>
                    <a:lnTo>
                      <a:pt x="83" y="27"/>
                    </a:lnTo>
                    <a:lnTo>
                      <a:pt x="83" y="27"/>
                    </a:lnTo>
                    <a:lnTo>
                      <a:pt x="76" y="27"/>
                    </a:lnTo>
                    <a:lnTo>
                      <a:pt x="76" y="27"/>
                    </a:lnTo>
                    <a:lnTo>
                      <a:pt x="69" y="27"/>
                    </a:lnTo>
                    <a:lnTo>
                      <a:pt x="62" y="27"/>
                    </a:lnTo>
                    <a:lnTo>
                      <a:pt x="62" y="27"/>
                    </a:lnTo>
                    <a:lnTo>
                      <a:pt x="55" y="27"/>
                    </a:lnTo>
                    <a:lnTo>
                      <a:pt x="55" y="27"/>
                    </a:lnTo>
                    <a:lnTo>
                      <a:pt x="48" y="27"/>
                    </a:lnTo>
                    <a:lnTo>
                      <a:pt x="48" y="27"/>
                    </a:lnTo>
                    <a:lnTo>
                      <a:pt x="48" y="27"/>
                    </a:lnTo>
                    <a:lnTo>
                      <a:pt x="41" y="27"/>
                    </a:lnTo>
                    <a:lnTo>
                      <a:pt x="41" y="34"/>
                    </a:lnTo>
                    <a:lnTo>
                      <a:pt x="34" y="34"/>
                    </a:lnTo>
                    <a:lnTo>
                      <a:pt x="34" y="41"/>
                    </a:lnTo>
                    <a:lnTo>
                      <a:pt x="34" y="41"/>
                    </a:lnTo>
                    <a:lnTo>
                      <a:pt x="27" y="48"/>
                    </a:lnTo>
                    <a:lnTo>
                      <a:pt x="27" y="48"/>
                    </a:lnTo>
                    <a:lnTo>
                      <a:pt x="27" y="55"/>
                    </a:lnTo>
                    <a:lnTo>
                      <a:pt x="27" y="55"/>
                    </a:lnTo>
                    <a:lnTo>
                      <a:pt x="27" y="62"/>
                    </a:lnTo>
                    <a:lnTo>
                      <a:pt x="27" y="69"/>
                    </a:lnTo>
                    <a:lnTo>
                      <a:pt x="27" y="76"/>
                    </a:lnTo>
                    <a:lnTo>
                      <a:pt x="27" y="83"/>
                    </a:lnTo>
                    <a:lnTo>
                      <a:pt x="27" y="83"/>
                    </a:lnTo>
                    <a:lnTo>
                      <a:pt x="27" y="159"/>
                    </a:lnTo>
                    <a:lnTo>
                      <a:pt x="0" y="1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3" name="Freeform 432"/>
              <p:cNvSpPr>
                <a:spLocks noEditPoints="1"/>
              </p:cNvSpPr>
              <p:nvPr/>
            </p:nvSpPr>
            <p:spPr bwMode="auto">
              <a:xfrm>
                <a:off x="6937" y="1293"/>
                <a:ext cx="66" cy="80"/>
              </a:xfrm>
              <a:custGeom>
                <a:avLst/>
                <a:gdLst/>
                <a:ahLst/>
                <a:cxnLst>
                  <a:cxn ang="0">
                    <a:pos x="125" y="125"/>
                  </a:cxn>
                  <a:cxn ang="0">
                    <a:pos x="119" y="139"/>
                  </a:cxn>
                  <a:cxn ang="0">
                    <a:pos x="111" y="153"/>
                  </a:cxn>
                  <a:cxn ang="0">
                    <a:pos x="97" y="159"/>
                  </a:cxn>
                  <a:cxn ang="0">
                    <a:pos x="77" y="159"/>
                  </a:cxn>
                  <a:cxn ang="0">
                    <a:pos x="55" y="159"/>
                  </a:cxn>
                  <a:cxn ang="0">
                    <a:pos x="35" y="159"/>
                  </a:cxn>
                  <a:cxn ang="0">
                    <a:pos x="14" y="145"/>
                  </a:cxn>
                  <a:cxn ang="0">
                    <a:pos x="7" y="125"/>
                  </a:cxn>
                  <a:cxn ang="0">
                    <a:pos x="0" y="104"/>
                  </a:cxn>
                  <a:cxn ang="0">
                    <a:pos x="0" y="83"/>
                  </a:cxn>
                  <a:cxn ang="0">
                    <a:pos x="0" y="48"/>
                  </a:cxn>
                  <a:cxn ang="0">
                    <a:pos x="14" y="20"/>
                  </a:cxn>
                  <a:cxn ang="0">
                    <a:pos x="28" y="6"/>
                  </a:cxn>
                  <a:cxn ang="0">
                    <a:pos x="49" y="0"/>
                  </a:cxn>
                  <a:cxn ang="0">
                    <a:pos x="69" y="0"/>
                  </a:cxn>
                  <a:cxn ang="0">
                    <a:pos x="91" y="6"/>
                  </a:cxn>
                  <a:cxn ang="0">
                    <a:pos x="111" y="20"/>
                  </a:cxn>
                  <a:cxn ang="0">
                    <a:pos x="125" y="34"/>
                  </a:cxn>
                  <a:cxn ang="0">
                    <a:pos x="133" y="62"/>
                  </a:cxn>
                  <a:cxn ang="0">
                    <a:pos x="133" y="83"/>
                  </a:cxn>
                  <a:cxn ang="0">
                    <a:pos x="133" y="83"/>
                  </a:cxn>
                  <a:cxn ang="0">
                    <a:pos x="133" y="83"/>
                  </a:cxn>
                  <a:cxn ang="0">
                    <a:pos x="133" y="83"/>
                  </a:cxn>
                  <a:cxn ang="0">
                    <a:pos x="28" y="97"/>
                  </a:cxn>
                  <a:cxn ang="0">
                    <a:pos x="28" y="111"/>
                  </a:cxn>
                  <a:cxn ang="0">
                    <a:pos x="35" y="125"/>
                  </a:cxn>
                  <a:cxn ang="0">
                    <a:pos x="41" y="131"/>
                  </a:cxn>
                  <a:cxn ang="0">
                    <a:pos x="55" y="131"/>
                  </a:cxn>
                  <a:cxn ang="0">
                    <a:pos x="63" y="131"/>
                  </a:cxn>
                  <a:cxn ang="0">
                    <a:pos x="77" y="131"/>
                  </a:cxn>
                  <a:cxn ang="0">
                    <a:pos x="91" y="131"/>
                  </a:cxn>
                  <a:cxn ang="0">
                    <a:pos x="97" y="125"/>
                  </a:cxn>
                  <a:cxn ang="0">
                    <a:pos x="97" y="118"/>
                  </a:cxn>
                  <a:cxn ang="0">
                    <a:pos x="105" y="104"/>
                  </a:cxn>
                  <a:cxn ang="0">
                    <a:pos x="105" y="55"/>
                  </a:cxn>
                  <a:cxn ang="0">
                    <a:pos x="105" y="48"/>
                  </a:cxn>
                  <a:cxn ang="0">
                    <a:pos x="97" y="41"/>
                  </a:cxn>
                  <a:cxn ang="0">
                    <a:pos x="97" y="41"/>
                  </a:cxn>
                  <a:cxn ang="0">
                    <a:pos x="91" y="41"/>
                  </a:cxn>
                  <a:cxn ang="0">
                    <a:pos x="83" y="27"/>
                  </a:cxn>
                  <a:cxn ang="0">
                    <a:pos x="77" y="27"/>
                  </a:cxn>
                  <a:cxn ang="0">
                    <a:pos x="69" y="27"/>
                  </a:cxn>
                  <a:cxn ang="0">
                    <a:pos x="49" y="27"/>
                  </a:cxn>
                  <a:cxn ang="0">
                    <a:pos x="41" y="27"/>
                  </a:cxn>
                  <a:cxn ang="0">
                    <a:pos x="28" y="41"/>
                  </a:cxn>
                  <a:cxn ang="0">
                    <a:pos x="28" y="48"/>
                  </a:cxn>
                  <a:cxn ang="0">
                    <a:pos x="28" y="55"/>
                  </a:cxn>
                </a:cxnLst>
                <a:rect l="0" t="0" r="r" b="b"/>
                <a:pathLst>
                  <a:path w="133" h="159">
                    <a:moveTo>
                      <a:pt x="105" y="104"/>
                    </a:moveTo>
                    <a:lnTo>
                      <a:pt x="133" y="111"/>
                    </a:lnTo>
                    <a:lnTo>
                      <a:pt x="125" y="125"/>
                    </a:lnTo>
                    <a:lnTo>
                      <a:pt x="125" y="125"/>
                    </a:lnTo>
                    <a:lnTo>
                      <a:pt x="125" y="131"/>
                    </a:lnTo>
                    <a:lnTo>
                      <a:pt x="119" y="139"/>
                    </a:lnTo>
                    <a:lnTo>
                      <a:pt x="119" y="145"/>
                    </a:lnTo>
                    <a:lnTo>
                      <a:pt x="111" y="145"/>
                    </a:lnTo>
                    <a:lnTo>
                      <a:pt x="111" y="153"/>
                    </a:lnTo>
                    <a:lnTo>
                      <a:pt x="105" y="153"/>
                    </a:lnTo>
                    <a:lnTo>
                      <a:pt x="105" y="159"/>
                    </a:lnTo>
                    <a:lnTo>
                      <a:pt x="97" y="159"/>
                    </a:lnTo>
                    <a:lnTo>
                      <a:pt x="91" y="159"/>
                    </a:lnTo>
                    <a:lnTo>
                      <a:pt x="83" y="159"/>
                    </a:lnTo>
                    <a:lnTo>
                      <a:pt x="77" y="159"/>
                    </a:lnTo>
                    <a:lnTo>
                      <a:pt x="77" y="159"/>
                    </a:lnTo>
                    <a:lnTo>
                      <a:pt x="69" y="159"/>
                    </a:lnTo>
                    <a:lnTo>
                      <a:pt x="55" y="159"/>
                    </a:lnTo>
                    <a:lnTo>
                      <a:pt x="49" y="159"/>
                    </a:lnTo>
                    <a:lnTo>
                      <a:pt x="41" y="159"/>
                    </a:lnTo>
                    <a:lnTo>
                      <a:pt x="35" y="159"/>
                    </a:lnTo>
                    <a:lnTo>
                      <a:pt x="28" y="153"/>
                    </a:lnTo>
                    <a:lnTo>
                      <a:pt x="21" y="153"/>
                    </a:lnTo>
                    <a:lnTo>
                      <a:pt x="14" y="145"/>
                    </a:lnTo>
                    <a:lnTo>
                      <a:pt x="14" y="139"/>
                    </a:lnTo>
                    <a:lnTo>
                      <a:pt x="7" y="131"/>
                    </a:lnTo>
                    <a:lnTo>
                      <a:pt x="7" y="125"/>
                    </a:lnTo>
                    <a:lnTo>
                      <a:pt x="0" y="118"/>
                    </a:lnTo>
                    <a:lnTo>
                      <a:pt x="0" y="111"/>
                    </a:lnTo>
                    <a:lnTo>
                      <a:pt x="0" y="104"/>
                    </a:lnTo>
                    <a:lnTo>
                      <a:pt x="0" y="97"/>
                    </a:lnTo>
                    <a:lnTo>
                      <a:pt x="0" y="90"/>
                    </a:lnTo>
                    <a:lnTo>
                      <a:pt x="0" y="83"/>
                    </a:lnTo>
                    <a:lnTo>
                      <a:pt x="0" y="69"/>
                    </a:lnTo>
                    <a:lnTo>
                      <a:pt x="0" y="55"/>
                    </a:lnTo>
                    <a:lnTo>
                      <a:pt x="0" y="48"/>
                    </a:lnTo>
                    <a:lnTo>
                      <a:pt x="7" y="41"/>
                    </a:lnTo>
                    <a:lnTo>
                      <a:pt x="7" y="34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21" y="14"/>
                    </a:lnTo>
                    <a:lnTo>
                      <a:pt x="28" y="6"/>
                    </a:lnTo>
                    <a:lnTo>
                      <a:pt x="35" y="0"/>
                    </a:lnTo>
                    <a:lnTo>
                      <a:pt x="41" y="0"/>
                    </a:lnTo>
                    <a:lnTo>
                      <a:pt x="49" y="0"/>
                    </a:lnTo>
                    <a:lnTo>
                      <a:pt x="55" y="0"/>
                    </a:lnTo>
                    <a:lnTo>
                      <a:pt x="63" y="0"/>
                    </a:lnTo>
                    <a:lnTo>
                      <a:pt x="69" y="0"/>
                    </a:lnTo>
                    <a:lnTo>
                      <a:pt x="77" y="0"/>
                    </a:lnTo>
                    <a:lnTo>
                      <a:pt x="83" y="0"/>
                    </a:lnTo>
                    <a:lnTo>
                      <a:pt x="91" y="6"/>
                    </a:lnTo>
                    <a:lnTo>
                      <a:pt x="97" y="6"/>
                    </a:lnTo>
                    <a:lnTo>
                      <a:pt x="105" y="14"/>
                    </a:lnTo>
                    <a:lnTo>
                      <a:pt x="111" y="20"/>
                    </a:lnTo>
                    <a:lnTo>
                      <a:pt x="119" y="20"/>
                    </a:lnTo>
                    <a:lnTo>
                      <a:pt x="125" y="27"/>
                    </a:lnTo>
                    <a:lnTo>
                      <a:pt x="125" y="34"/>
                    </a:lnTo>
                    <a:lnTo>
                      <a:pt x="133" y="48"/>
                    </a:lnTo>
                    <a:lnTo>
                      <a:pt x="133" y="55"/>
                    </a:lnTo>
                    <a:lnTo>
                      <a:pt x="133" y="62"/>
                    </a:lnTo>
                    <a:lnTo>
                      <a:pt x="133" y="69"/>
                    </a:lnTo>
                    <a:lnTo>
                      <a:pt x="133" y="76"/>
                    </a:lnTo>
                    <a:lnTo>
                      <a:pt x="133" y="83"/>
                    </a:lnTo>
                    <a:lnTo>
                      <a:pt x="133" y="83"/>
                    </a:lnTo>
                    <a:lnTo>
                      <a:pt x="133" y="83"/>
                    </a:lnTo>
                    <a:lnTo>
                      <a:pt x="133" y="83"/>
                    </a:lnTo>
                    <a:lnTo>
                      <a:pt x="133" y="83"/>
                    </a:lnTo>
                    <a:lnTo>
                      <a:pt x="133" y="83"/>
                    </a:lnTo>
                    <a:lnTo>
                      <a:pt x="133" y="83"/>
                    </a:lnTo>
                    <a:lnTo>
                      <a:pt x="133" y="83"/>
                    </a:lnTo>
                    <a:lnTo>
                      <a:pt x="133" y="83"/>
                    </a:lnTo>
                    <a:lnTo>
                      <a:pt x="133" y="83"/>
                    </a:lnTo>
                    <a:lnTo>
                      <a:pt x="133" y="83"/>
                    </a:lnTo>
                    <a:lnTo>
                      <a:pt x="28" y="83"/>
                    </a:lnTo>
                    <a:lnTo>
                      <a:pt x="28" y="97"/>
                    </a:lnTo>
                    <a:lnTo>
                      <a:pt x="28" y="97"/>
                    </a:lnTo>
                    <a:lnTo>
                      <a:pt x="28" y="104"/>
                    </a:lnTo>
                    <a:lnTo>
                      <a:pt x="28" y="111"/>
                    </a:lnTo>
                    <a:lnTo>
                      <a:pt x="28" y="118"/>
                    </a:lnTo>
                    <a:lnTo>
                      <a:pt x="28" y="118"/>
                    </a:lnTo>
                    <a:lnTo>
                      <a:pt x="35" y="125"/>
                    </a:lnTo>
                    <a:lnTo>
                      <a:pt x="35" y="125"/>
                    </a:lnTo>
                    <a:lnTo>
                      <a:pt x="41" y="131"/>
                    </a:lnTo>
                    <a:lnTo>
                      <a:pt x="41" y="131"/>
                    </a:lnTo>
                    <a:lnTo>
                      <a:pt x="49" y="131"/>
                    </a:lnTo>
                    <a:lnTo>
                      <a:pt x="49" y="131"/>
                    </a:lnTo>
                    <a:lnTo>
                      <a:pt x="55" y="131"/>
                    </a:lnTo>
                    <a:lnTo>
                      <a:pt x="63" y="131"/>
                    </a:lnTo>
                    <a:lnTo>
                      <a:pt x="63" y="131"/>
                    </a:lnTo>
                    <a:lnTo>
                      <a:pt x="63" y="131"/>
                    </a:lnTo>
                    <a:lnTo>
                      <a:pt x="69" y="131"/>
                    </a:lnTo>
                    <a:lnTo>
                      <a:pt x="77" y="131"/>
                    </a:lnTo>
                    <a:lnTo>
                      <a:pt x="77" y="131"/>
                    </a:lnTo>
                    <a:lnTo>
                      <a:pt x="83" y="131"/>
                    </a:lnTo>
                    <a:lnTo>
                      <a:pt x="83" y="131"/>
                    </a:lnTo>
                    <a:lnTo>
                      <a:pt x="91" y="131"/>
                    </a:lnTo>
                    <a:lnTo>
                      <a:pt x="91" y="131"/>
                    </a:lnTo>
                    <a:lnTo>
                      <a:pt x="97" y="131"/>
                    </a:lnTo>
                    <a:lnTo>
                      <a:pt x="97" y="125"/>
                    </a:lnTo>
                    <a:lnTo>
                      <a:pt x="97" y="125"/>
                    </a:lnTo>
                    <a:lnTo>
                      <a:pt x="97" y="125"/>
                    </a:lnTo>
                    <a:lnTo>
                      <a:pt x="97" y="118"/>
                    </a:lnTo>
                    <a:lnTo>
                      <a:pt x="97" y="111"/>
                    </a:lnTo>
                    <a:lnTo>
                      <a:pt x="97" y="111"/>
                    </a:lnTo>
                    <a:lnTo>
                      <a:pt x="105" y="104"/>
                    </a:lnTo>
                    <a:close/>
                    <a:moveTo>
                      <a:pt x="28" y="55"/>
                    </a:moveTo>
                    <a:lnTo>
                      <a:pt x="111" y="55"/>
                    </a:lnTo>
                    <a:lnTo>
                      <a:pt x="105" y="55"/>
                    </a:lnTo>
                    <a:lnTo>
                      <a:pt x="105" y="55"/>
                    </a:lnTo>
                    <a:lnTo>
                      <a:pt x="105" y="48"/>
                    </a:lnTo>
                    <a:lnTo>
                      <a:pt x="105" y="48"/>
                    </a:lnTo>
                    <a:lnTo>
                      <a:pt x="105" y="48"/>
                    </a:lnTo>
                    <a:lnTo>
                      <a:pt x="97" y="48"/>
                    </a:lnTo>
                    <a:lnTo>
                      <a:pt x="97" y="41"/>
                    </a:lnTo>
                    <a:lnTo>
                      <a:pt x="97" y="41"/>
                    </a:lnTo>
                    <a:lnTo>
                      <a:pt x="97" y="41"/>
                    </a:lnTo>
                    <a:lnTo>
                      <a:pt x="97" y="41"/>
                    </a:lnTo>
                    <a:lnTo>
                      <a:pt x="97" y="41"/>
                    </a:lnTo>
                    <a:lnTo>
                      <a:pt x="91" y="41"/>
                    </a:lnTo>
                    <a:lnTo>
                      <a:pt x="91" y="41"/>
                    </a:lnTo>
                    <a:lnTo>
                      <a:pt x="83" y="34"/>
                    </a:lnTo>
                    <a:lnTo>
                      <a:pt x="83" y="34"/>
                    </a:lnTo>
                    <a:lnTo>
                      <a:pt x="83" y="27"/>
                    </a:lnTo>
                    <a:lnTo>
                      <a:pt x="77" y="27"/>
                    </a:lnTo>
                    <a:lnTo>
                      <a:pt x="77" y="27"/>
                    </a:lnTo>
                    <a:lnTo>
                      <a:pt x="77" y="27"/>
                    </a:lnTo>
                    <a:lnTo>
                      <a:pt x="69" y="27"/>
                    </a:lnTo>
                    <a:lnTo>
                      <a:pt x="69" y="27"/>
                    </a:lnTo>
                    <a:lnTo>
                      <a:pt x="69" y="27"/>
                    </a:lnTo>
                    <a:lnTo>
                      <a:pt x="63" y="27"/>
                    </a:lnTo>
                    <a:lnTo>
                      <a:pt x="55" y="27"/>
                    </a:lnTo>
                    <a:lnTo>
                      <a:pt x="49" y="27"/>
                    </a:lnTo>
                    <a:lnTo>
                      <a:pt x="49" y="27"/>
                    </a:lnTo>
                    <a:lnTo>
                      <a:pt x="41" y="27"/>
                    </a:lnTo>
                    <a:lnTo>
                      <a:pt x="41" y="27"/>
                    </a:lnTo>
                    <a:lnTo>
                      <a:pt x="35" y="34"/>
                    </a:lnTo>
                    <a:lnTo>
                      <a:pt x="35" y="34"/>
                    </a:lnTo>
                    <a:lnTo>
                      <a:pt x="28" y="41"/>
                    </a:lnTo>
                    <a:lnTo>
                      <a:pt x="28" y="41"/>
                    </a:lnTo>
                    <a:lnTo>
                      <a:pt x="28" y="48"/>
                    </a:lnTo>
                    <a:lnTo>
                      <a:pt x="28" y="48"/>
                    </a:lnTo>
                    <a:lnTo>
                      <a:pt x="28" y="48"/>
                    </a:lnTo>
                    <a:lnTo>
                      <a:pt x="28" y="55"/>
                    </a:lnTo>
                    <a:lnTo>
                      <a:pt x="28" y="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" name="Freeform 433"/>
              <p:cNvSpPr>
                <a:spLocks/>
              </p:cNvSpPr>
              <p:nvPr/>
            </p:nvSpPr>
            <p:spPr bwMode="auto">
              <a:xfrm>
                <a:off x="7027" y="1293"/>
                <a:ext cx="63" cy="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" y="27"/>
                  </a:cxn>
                  <a:cxn ang="0">
                    <a:pos x="28" y="20"/>
                  </a:cxn>
                  <a:cxn ang="0">
                    <a:pos x="35" y="14"/>
                  </a:cxn>
                  <a:cxn ang="0">
                    <a:pos x="42" y="6"/>
                  </a:cxn>
                  <a:cxn ang="0">
                    <a:pos x="49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77" y="0"/>
                  </a:cxn>
                  <a:cxn ang="0">
                    <a:pos x="84" y="0"/>
                  </a:cxn>
                  <a:cxn ang="0">
                    <a:pos x="91" y="6"/>
                  </a:cxn>
                  <a:cxn ang="0">
                    <a:pos x="98" y="6"/>
                  </a:cxn>
                  <a:cxn ang="0">
                    <a:pos x="105" y="14"/>
                  </a:cxn>
                  <a:cxn ang="0">
                    <a:pos x="112" y="20"/>
                  </a:cxn>
                  <a:cxn ang="0">
                    <a:pos x="112" y="20"/>
                  </a:cxn>
                  <a:cxn ang="0">
                    <a:pos x="112" y="27"/>
                  </a:cxn>
                  <a:cxn ang="0">
                    <a:pos x="112" y="34"/>
                  </a:cxn>
                  <a:cxn ang="0">
                    <a:pos x="112" y="41"/>
                  </a:cxn>
                  <a:cxn ang="0">
                    <a:pos x="119" y="41"/>
                  </a:cxn>
                  <a:cxn ang="0">
                    <a:pos x="119" y="48"/>
                  </a:cxn>
                  <a:cxn ang="0">
                    <a:pos x="119" y="55"/>
                  </a:cxn>
                  <a:cxn ang="0">
                    <a:pos x="119" y="62"/>
                  </a:cxn>
                  <a:cxn ang="0">
                    <a:pos x="126" y="159"/>
                  </a:cxn>
                  <a:cxn ang="0">
                    <a:pos x="98" y="69"/>
                  </a:cxn>
                  <a:cxn ang="0">
                    <a:pos x="91" y="62"/>
                  </a:cxn>
                  <a:cxn ang="0">
                    <a:pos x="91" y="55"/>
                  </a:cxn>
                  <a:cxn ang="0">
                    <a:pos x="91" y="48"/>
                  </a:cxn>
                  <a:cxn ang="0">
                    <a:pos x="91" y="41"/>
                  </a:cxn>
                  <a:cxn ang="0">
                    <a:pos x="84" y="34"/>
                  </a:cxn>
                  <a:cxn ang="0">
                    <a:pos x="84" y="34"/>
                  </a:cxn>
                  <a:cxn ang="0">
                    <a:pos x="77" y="27"/>
                  </a:cxn>
                  <a:cxn ang="0">
                    <a:pos x="70" y="27"/>
                  </a:cxn>
                  <a:cxn ang="0">
                    <a:pos x="63" y="27"/>
                  </a:cxn>
                  <a:cxn ang="0">
                    <a:pos x="56" y="27"/>
                  </a:cxn>
                  <a:cxn ang="0">
                    <a:pos x="49" y="27"/>
                  </a:cxn>
                  <a:cxn ang="0">
                    <a:pos x="42" y="27"/>
                  </a:cxn>
                  <a:cxn ang="0">
                    <a:pos x="35" y="34"/>
                  </a:cxn>
                  <a:cxn ang="0">
                    <a:pos x="28" y="41"/>
                  </a:cxn>
                  <a:cxn ang="0">
                    <a:pos x="28" y="55"/>
                  </a:cxn>
                  <a:cxn ang="0">
                    <a:pos x="28" y="69"/>
                  </a:cxn>
                  <a:cxn ang="0">
                    <a:pos x="28" y="76"/>
                  </a:cxn>
                  <a:cxn ang="0">
                    <a:pos x="0" y="159"/>
                  </a:cxn>
                </a:cxnLst>
                <a:rect l="0" t="0" r="r" b="b"/>
                <a:pathLst>
                  <a:path w="126" h="159">
                    <a:moveTo>
                      <a:pt x="0" y="159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28" y="27"/>
                    </a:lnTo>
                    <a:lnTo>
                      <a:pt x="28" y="27"/>
                    </a:lnTo>
                    <a:lnTo>
                      <a:pt x="28" y="20"/>
                    </a:lnTo>
                    <a:lnTo>
                      <a:pt x="35" y="14"/>
                    </a:lnTo>
                    <a:lnTo>
                      <a:pt x="35" y="14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56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70" y="0"/>
                    </a:lnTo>
                    <a:lnTo>
                      <a:pt x="77" y="0"/>
                    </a:lnTo>
                    <a:lnTo>
                      <a:pt x="84" y="0"/>
                    </a:lnTo>
                    <a:lnTo>
                      <a:pt x="84" y="0"/>
                    </a:lnTo>
                    <a:lnTo>
                      <a:pt x="91" y="0"/>
                    </a:lnTo>
                    <a:lnTo>
                      <a:pt x="91" y="6"/>
                    </a:lnTo>
                    <a:lnTo>
                      <a:pt x="98" y="6"/>
                    </a:lnTo>
                    <a:lnTo>
                      <a:pt x="98" y="6"/>
                    </a:lnTo>
                    <a:lnTo>
                      <a:pt x="105" y="14"/>
                    </a:lnTo>
                    <a:lnTo>
                      <a:pt x="105" y="14"/>
                    </a:lnTo>
                    <a:lnTo>
                      <a:pt x="105" y="14"/>
                    </a:lnTo>
                    <a:lnTo>
                      <a:pt x="112" y="20"/>
                    </a:lnTo>
                    <a:lnTo>
                      <a:pt x="112" y="20"/>
                    </a:lnTo>
                    <a:lnTo>
                      <a:pt x="112" y="20"/>
                    </a:lnTo>
                    <a:lnTo>
                      <a:pt x="112" y="27"/>
                    </a:lnTo>
                    <a:lnTo>
                      <a:pt x="112" y="27"/>
                    </a:lnTo>
                    <a:lnTo>
                      <a:pt x="112" y="34"/>
                    </a:lnTo>
                    <a:lnTo>
                      <a:pt x="112" y="34"/>
                    </a:lnTo>
                    <a:lnTo>
                      <a:pt x="112" y="41"/>
                    </a:lnTo>
                    <a:lnTo>
                      <a:pt x="112" y="41"/>
                    </a:lnTo>
                    <a:lnTo>
                      <a:pt x="112" y="41"/>
                    </a:lnTo>
                    <a:lnTo>
                      <a:pt x="119" y="41"/>
                    </a:lnTo>
                    <a:lnTo>
                      <a:pt x="119" y="48"/>
                    </a:lnTo>
                    <a:lnTo>
                      <a:pt x="119" y="48"/>
                    </a:lnTo>
                    <a:lnTo>
                      <a:pt x="119" y="55"/>
                    </a:lnTo>
                    <a:lnTo>
                      <a:pt x="119" y="55"/>
                    </a:lnTo>
                    <a:lnTo>
                      <a:pt x="119" y="55"/>
                    </a:lnTo>
                    <a:lnTo>
                      <a:pt x="119" y="62"/>
                    </a:lnTo>
                    <a:lnTo>
                      <a:pt x="119" y="62"/>
                    </a:lnTo>
                    <a:lnTo>
                      <a:pt x="126" y="159"/>
                    </a:lnTo>
                    <a:lnTo>
                      <a:pt x="98" y="159"/>
                    </a:lnTo>
                    <a:lnTo>
                      <a:pt x="98" y="69"/>
                    </a:lnTo>
                    <a:lnTo>
                      <a:pt x="91" y="69"/>
                    </a:lnTo>
                    <a:lnTo>
                      <a:pt x="91" y="62"/>
                    </a:lnTo>
                    <a:lnTo>
                      <a:pt x="91" y="55"/>
                    </a:lnTo>
                    <a:lnTo>
                      <a:pt x="91" y="55"/>
                    </a:lnTo>
                    <a:lnTo>
                      <a:pt x="91" y="48"/>
                    </a:lnTo>
                    <a:lnTo>
                      <a:pt x="91" y="48"/>
                    </a:lnTo>
                    <a:lnTo>
                      <a:pt x="91" y="41"/>
                    </a:lnTo>
                    <a:lnTo>
                      <a:pt x="91" y="41"/>
                    </a:lnTo>
                    <a:lnTo>
                      <a:pt x="84" y="41"/>
                    </a:lnTo>
                    <a:lnTo>
                      <a:pt x="84" y="34"/>
                    </a:lnTo>
                    <a:lnTo>
                      <a:pt x="84" y="34"/>
                    </a:lnTo>
                    <a:lnTo>
                      <a:pt x="84" y="34"/>
                    </a:lnTo>
                    <a:lnTo>
                      <a:pt x="77" y="27"/>
                    </a:lnTo>
                    <a:lnTo>
                      <a:pt x="77" y="27"/>
                    </a:lnTo>
                    <a:lnTo>
                      <a:pt x="77" y="27"/>
                    </a:lnTo>
                    <a:lnTo>
                      <a:pt x="70" y="27"/>
                    </a:lnTo>
                    <a:lnTo>
                      <a:pt x="70" y="27"/>
                    </a:lnTo>
                    <a:lnTo>
                      <a:pt x="63" y="27"/>
                    </a:lnTo>
                    <a:lnTo>
                      <a:pt x="63" y="27"/>
                    </a:lnTo>
                    <a:lnTo>
                      <a:pt x="56" y="27"/>
                    </a:lnTo>
                    <a:lnTo>
                      <a:pt x="49" y="27"/>
                    </a:lnTo>
                    <a:lnTo>
                      <a:pt x="49" y="27"/>
                    </a:lnTo>
                    <a:lnTo>
                      <a:pt x="49" y="27"/>
                    </a:lnTo>
                    <a:lnTo>
                      <a:pt x="42" y="27"/>
                    </a:lnTo>
                    <a:lnTo>
                      <a:pt x="42" y="34"/>
                    </a:lnTo>
                    <a:lnTo>
                      <a:pt x="35" y="34"/>
                    </a:lnTo>
                    <a:lnTo>
                      <a:pt x="35" y="41"/>
                    </a:lnTo>
                    <a:lnTo>
                      <a:pt x="28" y="41"/>
                    </a:lnTo>
                    <a:lnTo>
                      <a:pt x="28" y="48"/>
                    </a:lnTo>
                    <a:lnTo>
                      <a:pt x="28" y="55"/>
                    </a:lnTo>
                    <a:lnTo>
                      <a:pt x="28" y="62"/>
                    </a:lnTo>
                    <a:lnTo>
                      <a:pt x="28" y="69"/>
                    </a:lnTo>
                    <a:lnTo>
                      <a:pt x="28" y="69"/>
                    </a:lnTo>
                    <a:lnTo>
                      <a:pt x="28" y="76"/>
                    </a:lnTo>
                    <a:lnTo>
                      <a:pt x="28" y="159"/>
                    </a:lnTo>
                    <a:lnTo>
                      <a:pt x="0" y="1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5" name="Freeform 434"/>
              <p:cNvSpPr>
                <a:spLocks noEditPoints="1"/>
              </p:cNvSpPr>
              <p:nvPr/>
            </p:nvSpPr>
            <p:spPr bwMode="auto">
              <a:xfrm>
                <a:off x="7111" y="1258"/>
                <a:ext cx="28" cy="115"/>
              </a:xfrm>
              <a:custGeom>
                <a:avLst/>
                <a:gdLst/>
                <a:ahLst/>
                <a:cxnLst>
                  <a:cxn ang="0">
                    <a:pos x="8" y="229"/>
                  </a:cxn>
                  <a:cxn ang="0">
                    <a:pos x="8" y="70"/>
                  </a:cxn>
                  <a:cxn ang="0">
                    <a:pos x="36" y="70"/>
                  </a:cxn>
                  <a:cxn ang="0">
                    <a:pos x="36" y="229"/>
                  </a:cxn>
                  <a:cxn ang="0">
                    <a:pos x="8" y="229"/>
                  </a:cxn>
                  <a:cxn ang="0">
                    <a:pos x="0" y="42"/>
                  </a:cxn>
                  <a:cxn ang="0">
                    <a:pos x="22" y="0"/>
                  </a:cxn>
                  <a:cxn ang="0">
                    <a:pos x="56" y="0"/>
                  </a:cxn>
                  <a:cxn ang="0">
                    <a:pos x="22" y="42"/>
                  </a:cxn>
                  <a:cxn ang="0">
                    <a:pos x="0" y="42"/>
                  </a:cxn>
                </a:cxnLst>
                <a:rect l="0" t="0" r="r" b="b"/>
                <a:pathLst>
                  <a:path w="56" h="229">
                    <a:moveTo>
                      <a:pt x="8" y="229"/>
                    </a:moveTo>
                    <a:lnTo>
                      <a:pt x="8" y="70"/>
                    </a:lnTo>
                    <a:lnTo>
                      <a:pt x="36" y="70"/>
                    </a:lnTo>
                    <a:lnTo>
                      <a:pt x="36" y="229"/>
                    </a:lnTo>
                    <a:lnTo>
                      <a:pt x="8" y="229"/>
                    </a:lnTo>
                    <a:close/>
                    <a:moveTo>
                      <a:pt x="0" y="42"/>
                    </a:moveTo>
                    <a:lnTo>
                      <a:pt x="22" y="0"/>
                    </a:lnTo>
                    <a:lnTo>
                      <a:pt x="56" y="0"/>
                    </a:lnTo>
                    <a:lnTo>
                      <a:pt x="22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6" name="Freeform 435"/>
              <p:cNvSpPr>
                <a:spLocks noEditPoints="1"/>
              </p:cNvSpPr>
              <p:nvPr/>
            </p:nvSpPr>
            <p:spPr bwMode="auto">
              <a:xfrm>
                <a:off x="7160" y="1293"/>
                <a:ext cx="14" cy="80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8" y="27"/>
                  </a:cxn>
                  <a:cxn ang="0">
                    <a:pos x="0" y="27"/>
                  </a:cxn>
                  <a:cxn ang="0">
                    <a:pos x="0" y="159"/>
                  </a:cxn>
                  <a:cxn ang="0">
                    <a:pos x="0" y="131"/>
                  </a:cxn>
                  <a:cxn ang="0">
                    <a:pos x="28" y="131"/>
                  </a:cxn>
                  <a:cxn ang="0">
                    <a:pos x="28" y="159"/>
                  </a:cxn>
                  <a:cxn ang="0">
                    <a:pos x="0" y="159"/>
                  </a:cxn>
                </a:cxnLst>
                <a:rect l="0" t="0" r="r" b="b"/>
                <a:pathLst>
                  <a:path w="28" h="159">
                    <a:moveTo>
                      <a:pt x="0" y="27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28" y="27"/>
                    </a:lnTo>
                    <a:lnTo>
                      <a:pt x="0" y="27"/>
                    </a:lnTo>
                    <a:close/>
                    <a:moveTo>
                      <a:pt x="0" y="159"/>
                    </a:moveTo>
                    <a:lnTo>
                      <a:pt x="0" y="131"/>
                    </a:lnTo>
                    <a:lnTo>
                      <a:pt x="28" y="131"/>
                    </a:lnTo>
                    <a:lnTo>
                      <a:pt x="28" y="159"/>
                    </a:lnTo>
                    <a:lnTo>
                      <a:pt x="0" y="1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7" name="Freeform 436"/>
              <p:cNvSpPr>
                <a:spLocks/>
              </p:cNvSpPr>
              <p:nvPr/>
            </p:nvSpPr>
            <p:spPr bwMode="auto">
              <a:xfrm>
                <a:off x="7247" y="1262"/>
                <a:ext cx="101" cy="111"/>
              </a:xfrm>
              <a:custGeom>
                <a:avLst/>
                <a:gdLst/>
                <a:ahLst/>
                <a:cxnLst>
                  <a:cxn ang="0">
                    <a:pos x="0" y="223"/>
                  </a:cxn>
                  <a:cxn ang="0">
                    <a:pos x="0" y="0"/>
                  </a:cxn>
                  <a:cxn ang="0">
                    <a:pos x="42" y="0"/>
                  </a:cxn>
                  <a:cxn ang="0">
                    <a:pos x="90" y="161"/>
                  </a:cxn>
                  <a:cxn ang="0">
                    <a:pos x="90" y="168"/>
                  </a:cxn>
                  <a:cxn ang="0">
                    <a:pos x="90" y="175"/>
                  </a:cxn>
                  <a:cxn ang="0">
                    <a:pos x="90" y="175"/>
                  </a:cxn>
                  <a:cxn ang="0">
                    <a:pos x="90" y="175"/>
                  </a:cxn>
                  <a:cxn ang="0">
                    <a:pos x="90" y="182"/>
                  </a:cxn>
                  <a:cxn ang="0">
                    <a:pos x="90" y="182"/>
                  </a:cxn>
                  <a:cxn ang="0">
                    <a:pos x="90" y="189"/>
                  </a:cxn>
                  <a:cxn ang="0">
                    <a:pos x="90" y="189"/>
                  </a:cxn>
                  <a:cxn ang="0">
                    <a:pos x="90" y="189"/>
                  </a:cxn>
                  <a:cxn ang="0">
                    <a:pos x="90" y="189"/>
                  </a:cxn>
                  <a:cxn ang="0">
                    <a:pos x="90" y="189"/>
                  </a:cxn>
                  <a:cxn ang="0">
                    <a:pos x="90" y="189"/>
                  </a:cxn>
                  <a:cxn ang="0">
                    <a:pos x="90" y="189"/>
                  </a:cxn>
                  <a:cxn ang="0">
                    <a:pos x="90" y="189"/>
                  </a:cxn>
                  <a:cxn ang="0">
                    <a:pos x="90" y="182"/>
                  </a:cxn>
                  <a:cxn ang="0">
                    <a:pos x="90" y="182"/>
                  </a:cxn>
                  <a:cxn ang="0">
                    <a:pos x="98" y="182"/>
                  </a:cxn>
                  <a:cxn ang="0">
                    <a:pos x="98" y="175"/>
                  </a:cxn>
                  <a:cxn ang="0">
                    <a:pos x="98" y="168"/>
                  </a:cxn>
                  <a:cxn ang="0">
                    <a:pos x="98" y="168"/>
                  </a:cxn>
                  <a:cxn ang="0">
                    <a:pos x="98" y="161"/>
                  </a:cxn>
                  <a:cxn ang="0">
                    <a:pos x="98" y="161"/>
                  </a:cxn>
                  <a:cxn ang="0">
                    <a:pos x="153" y="0"/>
                  </a:cxn>
                  <a:cxn ang="0">
                    <a:pos x="202" y="0"/>
                  </a:cxn>
                  <a:cxn ang="0">
                    <a:pos x="202" y="223"/>
                  </a:cxn>
                  <a:cxn ang="0">
                    <a:pos x="174" y="223"/>
                  </a:cxn>
                  <a:cxn ang="0">
                    <a:pos x="174" y="28"/>
                  </a:cxn>
                  <a:cxn ang="0">
                    <a:pos x="118" y="223"/>
                  </a:cxn>
                  <a:cxn ang="0">
                    <a:pos x="76" y="223"/>
                  </a:cxn>
                  <a:cxn ang="0">
                    <a:pos x="28" y="28"/>
                  </a:cxn>
                  <a:cxn ang="0">
                    <a:pos x="28" y="223"/>
                  </a:cxn>
                  <a:cxn ang="0">
                    <a:pos x="0" y="223"/>
                  </a:cxn>
                </a:cxnLst>
                <a:rect l="0" t="0" r="r" b="b"/>
                <a:pathLst>
                  <a:path w="202" h="223">
                    <a:moveTo>
                      <a:pt x="0" y="223"/>
                    </a:moveTo>
                    <a:lnTo>
                      <a:pt x="0" y="0"/>
                    </a:lnTo>
                    <a:lnTo>
                      <a:pt x="42" y="0"/>
                    </a:lnTo>
                    <a:lnTo>
                      <a:pt x="90" y="161"/>
                    </a:lnTo>
                    <a:lnTo>
                      <a:pt x="90" y="168"/>
                    </a:lnTo>
                    <a:lnTo>
                      <a:pt x="90" y="175"/>
                    </a:lnTo>
                    <a:lnTo>
                      <a:pt x="90" y="175"/>
                    </a:lnTo>
                    <a:lnTo>
                      <a:pt x="90" y="175"/>
                    </a:lnTo>
                    <a:lnTo>
                      <a:pt x="90" y="182"/>
                    </a:lnTo>
                    <a:lnTo>
                      <a:pt x="90" y="182"/>
                    </a:lnTo>
                    <a:lnTo>
                      <a:pt x="90" y="189"/>
                    </a:lnTo>
                    <a:lnTo>
                      <a:pt x="90" y="189"/>
                    </a:lnTo>
                    <a:lnTo>
                      <a:pt x="90" y="189"/>
                    </a:lnTo>
                    <a:lnTo>
                      <a:pt x="90" y="189"/>
                    </a:lnTo>
                    <a:lnTo>
                      <a:pt x="90" y="189"/>
                    </a:lnTo>
                    <a:lnTo>
                      <a:pt x="90" y="189"/>
                    </a:lnTo>
                    <a:lnTo>
                      <a:pt x="90" y="189"/>
                    </a:lnTo>
                    <a:lnTo>
                      <a:pt x="90" y="189"/>
                    </a:lnTo>
                    <a:lnTo>
                      <a:pt x="90" y="182"/>
                    </a:lnTo>
                    <a:lnTo>
                      <a:pt x="90" y="182"/>
                    </a:lnTo>
                    <a:lnTo>
                      <a:pt x="98" y="182"/>
                    </a:lnTo>
                    <a:lnTo>
                      <a:pt x="98" y="175"/>
                    </a:lnTo>
                    <a:lnTo>
                      <a:pt x="98" y="168"/>
                    </a:lnTo>
                    <a:lnTo>
                      <a:pt x="98" y="168"/>
                    </a:lnTo>
                    <a:lnTo>
                      <a:pt x="98" y="161"/>
                    </a:lnTo>
                    <a:lnTo>
                      <a:pt x="98" y="161"/>
                    </a:lnTo>
                    <a:lnTo>
                      <a:pt x="153" y="0"/>
                    </a:lnTo>
                    <a:lnTo>
                      <a:pt x="202" y="0"/>
                    </a:lnTo>
                    <a:lnTo>
                      <a:pt x="202" y="223"/>
                    </a:lnTo>
                    <a:lnTo>
                      <a:pt x="174" y="223"/>
                    </a:lnTo>
                    <a:lnTo>
                      <a:pt x="174" y="28"/>
                    </a:lnTo>
                    <a:lnTo>
                      <a:pt x="118" y="223"/>
                    </a:lnTo>
                    <a:lnTo>
                      <a:pt x="76" y="223"/>
                    </a:lnTo>
                    <a:lnTo>
                      <a:pt x="28" y="28"/>
                    </a:lnTo>
                    <a:lnTo>
                      <a:pt x="28" y="223"/>
                    </a:lnTo>
                    <a:lnTo>
                      <a:pt x="0" y="2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8" name="Freeform 437"/>
              <p:cNvSpPr>
                <a:spLocks noEditPoints="1"/>
              </p:cNvSpPr>
              <p:nvPr/>
            </p:nvSpPr>
            <p:spPr bwMode="auto">
              <a:xfrm>
                <a:off x="7366" y="1293"/>
                <a:ext cx="70" cy="108"/>
              </a:xfrm>
              <a:custGeom>
                <a:avLst/>
                <a:gdLst/>
                <a:ahLst/>
                <a:cxnLst>
                  <a:cxn ang="0">
                    <a:pos x="34" y="173"/>
                  </a:cxn>
                  <a:cxn ang="0">
                    <a:pos x="34" y="181"/>
                  </a:cxn>
                  <a:cxn ang="0">
                    <a:pos x="34" y="187"/>
                  </a:cxn>
                  <a:cxn ang="0">
                    <a:pos x="42" y="187"/>
                  </a:cxn>
                  <a:cxn ang="0">
                    <a:pos x="48" y="187"/>
                  </a:cxn>
                  <a:cxn ang="0">
                    <a:pos x="56" y="187"/>
                  </a:cxn>
                  <a:cxn ang="0">
                    <a:pos x="77" y="187"/>
                  </a:cxn>
                  <a:cxn ang="0">
                    <a:pos x="91" y="187"/>
                  </a:cxn>
                  <a:cxn ang="0">
                    <a:pos x="98" y="181"/>
                  </a:cxn>
                  <a:cxn ang="0">
                    <a:pos x="98" y="167"/>
                  </a:cxn>
                  <a:cxn ang="0">
                    <a:pos x="105" y="159"/>
                  </a:cxn>
                  <a:cxn ang="0">
                    <a:pos x="105" y="153"/>
                  </a:cxn>
                  <a:cxn ang="0">
                    <a:pos x="98" y="153"/>
                  </a:cxn>
                  <a:cxn ang="0">
                    <a:pos x="84" y="159"/>
                  </a:cxn>
                  <a:cxn ang="0">
                    <a:pos x="62" y="159"/>
                  </a:cxn>
                  <a:cxn ang="0">
                    <a:pos x="42" y="159"/>
                  </a:cxn>
                  <a:cxn ang="0">
                    <a:pos x="14" y="145"/>
                  </a:cxn>
                  <a:cxn ang="0">
                    <a:pos x="0" y="118"/>
                  </a:cxn>
                  <a:cxn ang="0">
                    <a:pos x="0" y="90"/>
                  </a:cxn>
                  <a:cxn ang="0">
                    <a:pos x="0" y="55"/>
                  </a:cxn>
                  <a:cxn ang="0">
                    <a:pos x="7" y="34"/>
                  </a:cxn>
                  <a:cxn ang="0">
                    <a:pos x="20" y="14"/>
                  </a:cxn>
                  <a:cxn ang="0">
                    <a:pos x="42" y="0"/>
                  </a:cxn>
                  <a:cxn ang="0">
                    <a:pos x="56" y="0"/>
                  </a:cxn>
                  <a:cxn ang="0">
                    <a:pos x="84" y="0"/>
                  </a:cxn>
                  <a:cxn ang="0">
                    <a:pos x="98" y="14"/>
                  </a:cxn>
                  <a:cxn ang="0">
                    <a:pos x="140" y="0"/>
                  </a:cxn>
                  <a:cxn ang="0">
                    <a:pos x="133" y="167"/>
                  </a:cxn>
                  <a:cxn ang="0">
                    <a:pos x="126" y="195"/>
                  </a:cxn>
                  <a:cxn ang="0">
                    <a:pos x="112" y="209"/>
                  </a:cxn>
                  <a:cxn ang="0">
                    <a:pos x="91" y="215"/>
                  </a:cxn>
                  <a:cxn ang="0">
                    <a:pos x="62" y="215"/>
                  </a:cxn>
                  <a:cxn ang="0">
                    <a:pos x="34" y="215"/>
                  </a:cxn>
                  <a:cxn ang="0">
                    <a:pos x="14" y="209"/>
                  </a:cxn>
                  <a:cxn ang="0">
                    <a:pos x="0" y="187"/>
                  </a:cxn>
                  <a:cxn ang="0">
                    <a:pos x="7" y="167"/>
                  </a:cxn>
                  <a:cxn ang="0">
                    <a:pos x="28" y="104"/>
                  </a:cxn>
                  <a:cxn ang="0">
                    <a:pos x="34" y="125"/>
                  </a:cxn>
                  <a:cxn ang="0">
                    <a:pos x="48" y="131"/>
                  </a:cxn>
                  <a:cxn ang="0">
                    <a:pos x="56" y="131"/>
                  </a:cxn>
                  <a:cxn ang="0">
                    <a:pos x="77" y="131"/>
                  </a:cxn>
                  <a:cxn ang="0">
                    <a:pos x="98" y="125"/>
                  </a:cxn>
                  <a:cxn ang="0">
                    <a:pos x="105" y="104"/>
                  </a:cxn>
                  <a:cxn ang="0">
                    <a:pos x="105" y="76"/>
                  </a:cxn>
                  <a:cxn ang="0">
                    <a:pos x="105" y="55"/>
                  </a:cxn>
                  <a:cxn ang="0">
                    <a:pos x="91" y="34"/>
                  </a:cxn>
                  <a:cxn ang="0">
                    <a:pos x="70" y="27"/>
                  </a:cxn>
                  <a:cxn ang="0">
                    <a:pos x="48" y="27"/>
                  </a:cxn>
                  <a:cxn ang="0">
                    <a:pos x="42" y="34"/>
                  </a:cxn>
                  <a:cxn ang="0">
                    <a:pos x="28" y="48"/>
                  </a:cxn>
                  <a:cxn ang="0">
                    <a:pos x="28" y="69"/>
                  </a:cxn>
                </a:cxnLst>
                <a:rect l="0" t="0" r="r" b="b"/>
                <a:pathLst>
                  <a:path w="140" h="215">
                    <a:moveTo>
                      <a:pt x="7" y="167"/>
                    </a:moveTo>
                    <a:lnTo>
                      <a:pt x="34" y="173"/>
                    </a:lnTo>
                    <a:lnTo>
                      <a:pt x="34" y="173"/>
                    </a:lnTo>
                    <a:lnTo>
                      <a:pt x="34" y="173"/>
                    </a:lnTo>
                    <a:lnTo>
                      <a:pt x="34" y="181"/>
                    </a:lnTo>
                    <a:lnTo>
                      <a:pt x="34" y="181"/>
                    </a:lnTo>
                    <a:lnTo>
                      <a:pt x="34" y="181"/>
                    </a:lnTo>
                    <a:lnTo>
                      <a:pt x="34" y="181"/>
                    </a:lnTo>
                    <a:lnTo>
                      <a:pt x="34" y="187"/>
                    </a:lnTo>
                    <a:lnTo>
                      <a:pt x="34" y="187"/>
                    </a:lnTo>
                    <a:lnTo>
                      <a:pt x="34" y="187"/>
                    </a:lnTo>
                    <a:lnTo>
                      <a:pt x="34" y="187"/>
                    </a:lnTo>
                    <a:lnTo>
                      <a:pt x="34" y="187"/>
                    </a:lnTo>
                    <a:lnTo>
                      <a:pt x="34" y="187"/>
                    </a:lnTo>
                    <a:lnTo>
                      <a:pt x="34" y="187"/>
                    </a:lnTo>
                    <a:lnTo>
                      <a:pt x="42" y="187"/>
                    </a:lnTo>
                    <a:lnTo>
                      <a:pt x="42" y="187"/>
                    </a:lnTo>
                    <a:lnTo>
                      <a:pt x="42" y="187"/>
                    </a:lnTo>
                    <a:lnTo>
                      <a:pt x="48" y="187"/>
                    </a:lnTo>
                    <a:lnTo>
                      <a:pt x="48" y="187"/>
                    </a:lnTo>
                    <a:lnTo>
                      <a:pt x="48" y="187"/>
                    </a:lnTo>
                    <a:lnTo>
                      <a:pt x="56" y="187"/>
                    </a:lnTo>
                    <a:lnTo>
                      <a:pt x="56" y="187"/>
                    </a:lnTo>
                    <a:lnTo>
                      <a:pt x="56" y="187"/>
                    </a:lnTo>
                    <a:lnTo>
                      <a:pt x="62" y="187"/>
                    </a:lnTo>
                    <a:lnTo>
                      <a:pt x="62" y="187"/>
                    </a:lnTo>
                    <a:lnTo>
                      <a:pt x="70" y="187"/>
                    </a:lnTo>
                    <a:lnTo>
                      <a:pt x="77" y="187"/>
                    </a:lnTo>
                    <a:lnTo>
                      <a:pt x="84" y="187"/>
                    </a:lnTo>
                    <a:lnTo>
                      <a:pt x="84" y="187"/>
                    </a:lnTo>
                    <a:lnTo>
                      <a:pt x="91" y="187"/>
                    </a:lnTo>
                    <a:lnTo>
                      <a:pt x="91" y="187"/>
                    </a:lnTo>
                    <a:lnTo>
                      <a:pt x="98" y="187"/>
                    </a:lnTo>
                    <a:lnTo>
                      <a:pt x="98" y="187"/>
                    </a:lnTo>
                    <a:lnTo>
                      <a:pt x="98" y="181"/>
                    </a:lnTo>
                    <a:lnTo>
                      <a:pt x="98" y="181"/>
                    </a:lnTo>
                    <a:lnTo>
                      <a:pt x="98" y="173"/>
                    </a:lnTo>
                    <a:lnTo>
                      <a:pt x="98" y="173"/>
                    </a:lnTo>
                    <a:lnTo>
                      <a:pt x="98" y="173"/>
                    </a:lnTo>
                    <a:lnTo>
                      <a:pt x="98" y="167"/>
                    </a:lnTo>
                    <a:lnTo>
                      <a:pt x="98" y="167"/>
                    </a:lnTo>
                    <a:lnTo>
                      <a:pt x="98" y="167"/>
                    </a:lnTo>
                    <a:lnTo>
                      <a:pt x="105" y="159"/>
                    </a:lnTo>
                    <a:lnTo>
                      <a:pt x="105" y="159"/>
                    </a:lnTo>
                    <a:lnTo>
                      <a:pt x="105" y="159"/>
                    </a:lnTo>
                    <a:lnTo>
                      <a:pt x="105" y="159"/>
                    </a:lnTo>
                    <a:lnTo>
                      <a:pt x="105" y="153"/>
                    </a:lnTo>
                    <a:lnTo>
                      <a:pt x="105" y="153"/>
                    </a:lnTo>
                    <a:lnTo>
                      <a:pt x="105" y="145"/>
                    </a:lnTo>
                    <a:lnTo>
                      <a:pt x="105" y="145"/>
                    </a:lnTo>
                    <a:lnTo>
                      <a:pt x="98" y="153"/>
                    </a:lnTo>
                    <a:lnTo>
                      <a:pt x="98" y="153"/>
                    </a:lnTo>
                    <a:lnTo>
                      <a:pt x="91" y="153"/>
                    </a:lnTo>
                    <a:lnTo>
                      <a:pt x="91" y="159"/>
                    </a:lnTo>
                    <a:lnTo>
                      <a:pt x="84" y="159"/>
                    </a:lnTo>
                    <a:lnTo>
                      <a:pt x="84" y="159"/>
                    </a:lnTo>
                    <a:lnTo>
                      <a:pt x="77" y="159"/>
                    </a:lnTo>
                    <a:lnTo>
                      <a:pt x="77" y="159"/>
                    </a:lnTo>
                    <a:lnTo>
                      <a:pt x="70" y="159"/>
                    </a:lnTo>
                    <a:lnTo>
                      <a:pt x="62" y="159"/>
                    </a:lnTo>
                    <a:lnTo>
                      <a:pt x="62" y="159"/>
                    </a:lnTo>
                    <a:lnTo>
                      <a:pt x="48" y="159"/>
                    </a:lnTo>
                    <a:lnTo>
                      <a:pt x="42" y="159"/>
                    </a:lnTo>
                    <a:lnTo>
                      <a:pt x="42" y="159"/>
                    </a:lnTo>
                    <a:lnTo>
                      <a:pt x="34" y="159"/>
                    </a:lnTo>
                    <a:lnTo>
                      <a:pt x="28" y="153"/>
                    </a:lnTo>
                    <a:lnTo>
                      <a:pt x="20" y="153"/>
                    </a:lnTo>
                    <a:lnTo>
                      <a:pt x="14" y="145"/>
                    </a:lnTo>
                    <a:lnTo>
                      <a:pt x="14" y="139"/>
                    </a:lnTo>
                    <a:lnTo>
                      <a:pt x="7" y="131"/>
                    </a:lnTo>
                    <a:lnTo>
                      <a:pt x="7" y="125"/>
                    </a:lnTo>
                    <a:lnTo>
                      <a:pt x="0" y="118"/>
                    </a:lnTo>
                    <a:lnTo>
                      <a:pt x="0" y="111"/>
                    </a:lnTo>
                    <a:lnTo>
                      <a:pt x="0" y="104"/>
                    </a:lnTo>
                    <a:lnTo>
                      <a:pt x="0" y="97"/>
                    </a:lnTo>
                    <a:lnTo>
                      <a:pt x="0" y="90"/>
                    </a:lnTo>
                    <a:lnTo>
                      <a:pt x="0" y="83"/>
                    </a:lnTo>
                    <a:lnTo>
                      <a:pt x="0" y="76"/>
                    </a:lnTo>
                    <a:lnTo>
                      <a:pt x="0" y="62"/>
                    </a:lnTo>
                    <a:lnTo>
                      <a:pt x="0" y="55"/>
                    </a:lnTo>
                    <a:lnTo>
                      <a:pt x="0" y="48"/>
                    </a:lnTo>
                    <a:lnTo>
                      <a:pt x="0" y="41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14" y="27"/>
                    </a:lnTo>
                    <a:lnTo>
                      <a:pt x="14" y="20"/>
                    </a:lnTo>
                    <a:lnTo>
                      <a:pt x="20" y="20"/>
                    </a:lnTo>
                    <a:lnTo>
                      <a:pt x="20" y="14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48" y="0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62" y="0"/>
                    </a:lnTo>
                    <a:lnTo>
                      <a:pt x="70" y="0"/>
                    </a:lnTo>
                    <a:lnTo>
                      <a:pt x="77" y="0"/>
                    </a:lnTo>
                    <a:lnTo>
                      <a:pt x="84" y="0"/>
                    </a:lnTo>
                    <a:lnTo>
                      <a:pt x="84" y="6"/>
                    </a:lnTo>
                    <a:lnTo>
                      <a:pt x="91" y="6"/>
                    </a:lnTo>
                    <a:lnTo>
                      <a:pt x="98" y="6"/>
                    </a:lnTo>
                    <a:lnTo>
                      <a:pt x="98" y="14"/>
                    </a:lnTo>
                    <a:lnTo>
                      <a:pt x="105" y="14"/>
                    </a:lnTo>
                    <a:lnTo>
                      <a:pt x="105" y="14"/>
                    </a:lnTo>
                    <a:lnTo>
                      <a:pt x="112" y="0"/>
                    </a:lnTo>
                    <a:lnTo>
                      <a:pt x="140" y="0"/>
                    </a:lnTo>
                    <a:lnTo>
                      <a:pt x="140" y="139"/>
                    </a:lnTo>
                    <a:lnTo>
                      <a:pt x="133" y="153"/>
                    </a:lnTo>
                    <a:lnTo>
                      <a:pt x="133" y="159"/>
                    </a:lnTo>
                    <a:lnTo>
                      <a:pt x="133" y="167"/>
                    </a:lnTo>
                    <a:lnTo>
                      <a:pt x="133" y="173"/>
                    </a:lnTo>
                    <a:lnTo>
                      <a:pt x="133" y="181"/>
                    </a:lnTo>
                    <a:lnTo>
                      <a:pt x="126" y="187"/>
                    </a:lnTo>
                    <a:lnTo>
                      <a:pt x="126" y="195"/>
                    </a:lnTo>
                    <a:lnTo>
                      <a:pt x="119" y="195"/>
                    </a:lnTo>
                    <a:lnTo>
                      <a:pt x="119" y="201"/>
                    </a:lnTo>
                    <a:lnTo>
                      <a:pt x="112" y="201"/>
                    </a:lnTo>
                    <a:lnTo>
                      <a:pt x="112" y="209"/>
                    </a:lnTo>
                    <a:lnTo>
                      <a:pt x="105" y="209"/>
                    </a:lnTo>
                    <a:lnTo>
                      <a:pt x="98" y="215"/>
                    </a:lnTo>
                    <a:lnTo>
                      <a:pt x="98" y="215"/>
                    </a:lnTo>
                    <a:lnTo>
                      <a:pt x="91" y="215"/>
                    </a:lnTo>
                    <a:lnTo>
                      <a:pt x="84" y="215"/>
                    </a:lnTo>
                    <a:lnTo>
                      <a:pt x="77" y="215"/>
                    </a:lnTo>
                    <a:lnTo>
                      <a:pt x="70" y="215"/>
                    </a:lnTo>
                    <a:lnTo>
                      <a:pt x="62" y="215"/>
                    </a:lnTo>
                    <a:lnTo>
                      <a:pt x="48" y="215"/>
                    </a:lnTo>
                    <a:lnTo>
                      <a:pt x="42" y="215"/>
                    </a:lnTo>
                    <a:lnTo>
                      <a:pt x="42" y="215"/>
                    </a:lnTo>
                    <a:lnTo>
                      <a:pt x="34" y="215"/>
                    </a:lnTo>
                    <a:lnTo>
                      <a:pt x="28" y="215"/>
                    </a:lnTo>
                    <a:lnTo>
                      <a:pt x="20" y="215"/>
                    </a:lnTo>
                    <a:lnTo>
                      <a:pt x="14" y="209"/>
                    </a:lnTo>
                    <a:lnTo>
                      <a:pt x="14" y="209"/>
                    </a:lnTo>
                    <a:lnTo>
                      <a:pt x="7" y="201"/>
                    </a:lnTo>
                    <a:lnTo>
                      <a:pt x="7" y="201"/>
                    </a:lnTo>
                    <a:lnTo>
                      <a:pt x="0" y="195"/>
                    </a:lnTo>
                    <a:lnTo>
                      <a:pt x="0" y="187"/>
                    </a:lnTo>
                    <a:lnTo>
                      <a:pt x="0" y="181"/>
                    </a:lnTo>
                    <a:lnTo>
                      <a:pt x="0" y="173"/>
                    </a:lnTo>
                    <a:lnTo>
                      <a:pt x="0" y="167"/>
                    </a:lnTo>
                    <a:lnTo>
                      <a:pt x="7" y="167"/>
                    </a:lnTo>
                    <a:close/>
                    <a:moveTo>
                      <a:pt x="28" y="76"/>
                    </a:moveTo>
                    <a:lnTo>
                      <a:pt x="28" y="90"/>
                    </a:lnTo>
                    <a:lnTo>
                      <a:pt x="28" y="97"/>
                    </a:lnTo>
                    <a:lnTo>
                      <a:pt x="28" y="104"/>
                    </a:lnTo>
                    <a:lnTo>
                      <a:pt x="28" y="111"/>
                    </a:lnTo>
                    <a:lnTo>
                      <a:pt x="28" y="118"/>
                    </a:lnTo>
                    <a:lnTo>
                      <a:pt x="28" y="118"/>
                    </a:lnTo>
                    <a:lnTo>
                      <a:pt x="34" y="125"/>
                    </a:lnTo>
                    <a:lnTo>
                      <a:pt x="34" y="125"/>
                    </a:lnTo>
                    <a:lnTo>
                      <a:pt x="42" y="131"/>
                    </a:lnTo>
                    <a:lnTo>
                      <a:pt x="42" y="131"/>
                    </a:lnTo>
                    <a:lnTo>
                      <a:pt x="48" y="131"/>
                    </a:lnTo>
                    <a:lnTo>
                      <a:pt x="48" y="131"/>
                    </a:lnTo>
                    <a:lnTo>
                      <a:pt x="48" y="131"/>
                    </a:lnTo>
                    <a:lnTo>
                      <a:pt x="56" y="131"/>
                    </a:lnTo>
                    <a:lnTo>
                      <a:pt x="56" y="131"/>
                    </a:lnTo>
                    <a:lnTo>
                      <a:pt x="62" y="131"/>
                    </a:lnTo>
                    <a:lnTo>
                      <a:pt x="62" y="131"/>
                    </a:lnTo>
                    <a:lnTo>
                      <a:pt x="70" y="131"/>
                    </a:lnTo>
                    <a:lnTo>
                      <a:pt x="77" y="131"/>
                    </a:lnTo>
                    <a:lnTo>
                      <a:pt x="84" y="131"/>
                    </a:lnTo>
                    <a:lnTo>
                      <a:pt x="91" y="131"/>
                    </a:lnTo>
                    <a:lnTo>
                      <a:pt x="91" y="125"/>
                    </a:lnTo>
                    <a:lnTo>
                      <a:pt x="98" y="125"/>
                    </a:lnTo>
                    <a:lnTo>
                      <a:pt x="98" y="118"/>
                    </a:lnTo>
                    <a:lnTo>
                      <a:pt x="105" y="118"/>
                    </a:lnTo>
                    <a:lnTo>
                      <a:pt x="105" y="111"/>
                    </a:lnTo>
                    <a:lnTo>
                      <a:pt x="105" y="104"/>
                    </a:lnTo>
                    <a:lnTo>
                      <a:pt x="105" y="97"/>
                    </a:lnTo>
                    <a:lnTo>
                      <a:pt x="105" y="90"/>
                    </a:lnTo>
                    <a:lnTo>
                      <a:pt x="105" y="83"/>
                    </a:lnTo>
                    <a:lnTo>
                      <a:pt x="105" y="76"/>
                    </a:lnTo>
                    <a:lnTo>
                      <a:pt x="105" y="69"/>
                    </a:lnTo>
                    <a:lnTo>
                      <a:pt x="105" y="69"/>
                    </a:lnTo>
                    <a:lnTo>
                      <a:pt x="105" y="62"/>
                    </a:lnTo>
                    <a:lnTo>
                      <a:pt x="105" y="55"/>
                    </a:lnTo>
                    <a:lnTo>
                      <a:pt x="98" y="48"/>
                    </a:lnTo>
                    <a:lnTo>
                      <a:pt x="98" y="41"/>
                    </a:lnTo>
                    <a:lnTo>
                      <a:pt x="91" y="41"/>
                    </a:lnTo>
                    <a:lnTo>
                      <a:pt x="91" y="34"/>
                    </a:lnTo>
                    <a:lnTo>
                      <a:pt x="84" y="34"/>
                    </a:lnTo>
                    <a:lnTo>
                      <a:pt x="77" y="27"/>
                    </a:lnTo>
                    <a:lnTo>
                      <a:pt x="77" y="27"/>
                    </a:lnTo>
                    <a:lnTo>
                      <a:pt x="70" y="27"/>
                    </a:lnTo>
                    <a:lnTo>
                      <a:pt x="62" y="27"/>
                    </a:lnTo>
                    <a:lnTo>
                      <a:pt x="62" y="27"/>
                    </a:lnTo>
                    <a:lnTo>
                      <a:pt x="56" y="27"/>
                    </a:lnTo>
                    <a:lnTo>
                      <a:pt x="48" y="27"/>
                    </a:lnTo>
                    <a:lnTo>
                      <a:pt x="48" y="27"/>
                    </a:lnTo>
                    <a:lnTo>
                      <a:pt x="48" y="27"/>
                    </a:lnTo>
                    <a:lnTo>
                      <a:pt x="42" y="27"/>
                    </a:lnTo>
                    <a:lnTo>
                      <a:pt x="42" y="34"/>
                    </a:lnTo>
                    <a:lnTo>
                      <a:pt x="34" y="34"/>
                    </a:lnTo>
                    <a:lnTo>
                      <a:pt x="34" y="41"/>
                    </a:lnTo>
                    <a:lnTo>
                      <a:pt x="28" y="41"/>
                    </a:lnTo>
                    <a:lnTo>
                      <a:pt x="28" y="48"/>
                    </a:lnTo>
                    <a:lnTo>
                      <a:pt x="28" y="55"/>
                    </a:lnTo>
                    <a:lnTo>
                      <a:pt x="28" y="62"/>
                    </a:lnTo>
                    <a:lnTo>
                      <a:pt x="28" y="69"/>
                    </a:lnTo>
                    <a:lnTo>
                      <a:pt x="28" y="69"/>
                    </a:lnTo>
                    <a:lnTo>
                      <a:pt x="28" y="7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9" name="Freeform 438"/>
              <p:cNvSpPr>
                <a:spLocks/>
              </p:cNvSpPr>
              <p:nvPr/>
            </p:nvSpPr>
            <p:spPr bwMode="auto">
              <a:xfrm>
                <a:off x="7457" y="1293"/>
                <a:ext cx="42" cy="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" y="20"/>
                  </a:cxn>
                  <a:cxn ang="0">
                    <a:pos x="22" y="20"/>
                  </a:cxn>
                  <a:cxn ang="0">
                    <a:pos x="28" y="14"/>
                  </a:cxn>
                  <a:cxn ang="0">
                    <a:pos x="28" y="6"/>
                  </a:cxn>
                  <a:cxn ang="0">
                    <a:pos x="36" y="0"/>
                  </a:cxn>
                  <a:cxn ang="0">
                    <a:pos x="42" y="0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56" y="0"/>
                  </a:cxn>
                  <a:cxn ang="0">
                    <a:pos x="64" y="0"/>
                  </a:cxn>
                  <a:cxn ang="0">
                    <a:pos x="70" y="0"/>
                  </a:cxn>
                  <a:cxn ang="0">
                    <a:pos x="78" y="6"/>
                  </a:cxn>
                  <a:cxn ang="0">
                    <a:pos x="84" y="6"/>
                  </a:cxn>
                  <a:cxn ang="0">
                    <a:pos x="70" y="34"/>
                  </a:cxn>
                  <a:cxn ang="0">
                    <a:pos x="70" y="34"/>
                  </a:cxn>
                  <a:cxn ang="0">
                    <a:pos x="64" y="27"/>
                  </a:cxn>
                  <a:cxn ang="0">
                    <a:pos x="64" y="27"/>
                  </a:cxn>
                  <a:cxn ang="0">
                    <a:pos x="56" y="27"/>
                  </a:cxn>
                  <a:cxn ang="0">
                    <a:pos x="56" y="27"/>
                  </a:cxn>
                  <a:cxn ang="0">
                    <a:pos x="50" y="27"/>
                  </a:cxn>
                  <a:cxn ang="0">
                    <a:pos x="42" y="27"/>
                  </a:cxn>
                  <a:cxn ang="0">
                    <a:pos x="42" y="27"/>
                  </a:cxn>
                  <a:cxn ang="0">
                    <a:pos x="36" y="34"/>
                  </a:cxn>
                  <a:cxn ang="0">
                    <a:pos x="36" y="34"/>
                  </a:cxn>
                  <a:cxn ang="0">
                    <a:pos x="28" y="41"/>
                  </a:cxn>
                  <a:cxn ang="0">
                    <a:pos x="28" y="41"/>
                  </a:cxn>
                  <a:cxn ang="0">
                    <a:pos x="28" y="48"/>
                  </a:cxn>
                  <a:cxn ang="0">
                    <a:pos x="22" y="55"/>
                  </a:cxn>
                  <a:cxn ang="0">
                    <a:pos x="28" y="62"/>
                  </a:cxn>
                  <a:cxn ang="0">
                    <a:pos x="28" y="69"/>
                  </a:cxn>
                  <a:cxn ang="0">
                    <a:pos x="28" y="76"/>
                  </a:cxn>
                  <a:cxn ang="0">
                    <a:pos x="28" y="76"/>
                  </a:cxn>
                  <a:cxn ang="0">
                    <a:pos x="0" y="159"/>
                  </a:cxn>
                </a:cxnLst>
                <a:rect l="0" t="0" r="r" b="b"/>
                <a:pathLst>
                  <a:path w="84" h="159">
                    <a:moveTo>
                      <a:pt x="0" y="159"/>
                    </a:moveTo>
                    <a:lnTo>
                      <a:pt x="0" y="0"/>
                    </a:lnTo>
                    <a:lnTo>
                      <a:pt x="22" y="0"/>
                    </a:lnTo>
                    <a:lnTo>
                      <a:pt x="22" y="20"/>
                    </a:lnTo>
                    <a:lnTo>
                      <a:pt x="22" y="20"/>
                    </a:lnTo>
                    <a:lnTo>
                      <a:pt x="22" y="20"/>
                    </a:lnTo>
                    <a:lnTo>
                      <a:pt x="22" y="14"/>
                    </a:lnTo>
                    <a:lnTo>
                      <a:pt x="28" y="14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36" y="6"/>
                    </a:lnTo>
                    <a:lnTo>
                      <a:pt x="36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8" y="6"/>
                    </a:lnTo>
                    <a:lnTo>
                      <a:pt x="78" y="6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78" y="34"/>
                    </a:lnTo>
                    <a:lnTo>
                      <a:pt x="70" y="34"/>
                    </a:lnTo>
                    <a:lnTo>
                      <a:pt x="70" y="34"/>
                    </a:lnTo>
                    <a:lnTo>
                      <a:pt x="70" y="34"/>
                    </a:lnTo>
                    <a:lnTo>
                      <a:pt x="70" y="27"/>
                    </a:lnTo>
                    <a:lnTo>
                      <a:pt x="64" y="27"/>
                    </a:lnTo>
                    <a:lnTo>
                      <a:pt x="64" y="27"/>
                    </a:lnTo>
                    <a:lnTo>
                      <a:pt x="64" y="27"/>
                    </a:lnTo>
                    <a:lnTo>
                      <a:pt x="64" y="27"/>
                    </a:lnTo>
                    <a:lnTo>
                      <a:pt x="56" y="27"/>
                    </a:lnTo>
                    <a:lnTo>
                      <a:pt x="56" y="27"/>
                    </a:lnTo>
                    <a:lnTo>
                      <a:pt x="56" y="27"/>
                    </a:lnTo>
                    <a:lnTo>
                      <a:pt x="50" y="27"/>
                    </a:lnTo>
                    <a:lnTo>
                      <a:pt x="50" y="27"/>
                    </a:lnTo>
                    <a:lnTo>
                      <a:pt x="50" y="27"/>
                    </a:lnTo>
                    <a:lnTo>
                      <a:pt x="42" y="27"/>
                    </a:lnTo>
                    <a:lnTo>
                      <a:pt x="42" y="27"/>
                    </a:lnTo>
                    <a:lnTo>
                      <a:pt x="42" y="27"/>
                    </a:lnTo>
                    <a:lnTo>
                      <a:pt x="42" y="27"/>
                    </a:lnTo>
                    <a:lnTo>
                      <a:pt x="36" y="34"/>
                    </a:lnTo>
                    <a:lnTo>
                      <a:pt x="36" y="34"/>
                    </a:lnTo>
                    <a:lnTo>
                      <a:pt x="36" y="34"/>
                    </a:lnTo>
                    <a:lnTo>
                      <a:pt x="36" y="34"/>
                    </a:lnTo>
                    <a:lnTo>
                      <a:pt x="28" y="41"/>
                    </a:lnTo>
                    <a:lnTo>
                      <a:pt x="28" y="41"/>
                    </a:lnTo>
                    <a:lnTo>
                      <a:pt x="28" y="41"/>
                    </a:lnTo>
                    <a:lnTo>
                      <a:pt x="28" y="41"/>
                    </a:lnTo>
                    <a:lnTo>
                      <a:pt x="28" y="48"/>
                    </a:lnTo>
                    <a:lnTo>
                      <a:pt x="22" y="55"/>
                    </a:lnTo>
                    <a:lnTo>
                      <a:pt x="22" y="55"/>
                    </a:lnTo>
                    <a:lnTo>
                      <a:pt x="28" y="62"/>
                    </a:lnTo>
                    <a:lnTo>
                      <a:pt x="28" y="62"/>
                    </a:lnTo>
                    <a:lnTo>
                      <a:pt x="28" y="62"/>
                    </a:lnTo>
                    <a:lnTo>
                      <a:pt x="28" y="69"/>
                    </a:lnTo>
                    <a:lnTo>
                      <a:pt x="28" y="69"/>
                    </a:lnTo>
                    <a:lnTo>
                      <a:pt x="28" y="76"/>
                    </a:lnTo>
                    <a:lnTo>
                      <a:pt x="28" y="76"/>
                    </a:lnTo>
                    <a:lnTo>
                      <a:pt x="28" y="76"/>
                    </a:lnTo>
                    <a:lnTo>
                      <a:pt x="28" y="159"/>
                    </a:lnTo>
                    <a:lnTo>
                      <a:pt x="0" y="1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0" name="Rectangle 439"/>
              <p:cNvSpPr>
                <a:spLocks noChangeArrowheads="1"/>
              </p:cNvSpPr>
              <p:nvPr/>
            </p:nvSpPr>
            <p:spPr bwMode="auto">
              <a:xfrm>
                <a:off x="7513" y="1359"/>
                <a:ext cx="13" cy="1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1" name="Freeform 440"/>
              <p:cNvSpPr>
                <a:spLocks noEditPoints="1"/>
              </p:cNvSpPr>
              <p:nvPr/>
            </p:nvSpPr>
            <p:spPr bwMode="auto">
              <a:xfrm>
                <a:off x="7600" y="1262"/>
                <a:ext cx="77" cy="1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6" y="8"/>
                  </a:cxn>
                  <a:cxn ang="0">
                    <a:pos x="84" y="8"/>
                  </a:cxn>
                  <a:cxn ang="0">
                    <a:pos x="90" y="8"/>
                  </a:cxn>
                  <a:cxn ang="0">
                    <a:pos x="98" y="8"/>
                  </a:cxn>
                  <a:cxn ang="0">
                    <a:pos x="98" y="8"/>
                  </a:cxn>
                  <a:cxn ang="0">
                    <a:pos x="98" y="8"/>
                  </a:cxn>
                  <a:cxn ang="0">
                    <a:pos x="112" y="14"/>
                  </a:cxn>
                  <a:cxn ang="0">
                    <a:pos x="125" y="14"/>
                  </a:cxn>
                  <a:cxn ang="0">
                    <a:pos x="132" y="14"/>
                  </a:cxn>
                  <a:cxn ang="0">
                    <a:pos x="139" y="22"/>
                  </a:cxn>
                  <a:cxn ang="0">
                    <a:pos x="146" y="28"/>
                  </a:cxn>
                  <a:cxn ang="0">
                    <a:pos x="146" y="36"/>
                  </a:cxn>
                  <a:cxn ang="0">
                    <a:pos x="153" y="42"/>
                  </a:cxn>
                  <a:cxn ang="0">
                    <a:pos x="153" y="56"/>
                  </a:cxn>
                  <a:cxn ang="0">
                    <a:pos x="153" y="70"/>
                  </a:cxn>
                  <a:cxn ang="0">
                    <a:pos x="153" y="84"/>
                  </a:cxn>
                  <a:cxn ang="0">
                    <a:pos x="153" y="91"/>
                  </a:cxn>
                  <a:cxn ang="0">
                    <a:pos x="146" y="105"/>
                  </a:cxn>
                  <a:cxn ang="0">
                    <a:pos x="139" y="119"/>
                  </a:cxn>
                  <a:cxn ang="0">
                    <a:pos x="132" y="126"/>
                  </a:cxn>
                  <a:cxn ang="0">
                    <a:pos x="118" y="133"/>
                  </a:cxn>
                  <a:cxn ang="0">
                    <a:pos x="98" y="133"/>
                  </a:cxn>
                  <a:cxn ang="0">
                    <a:pos x="76" y="133"/>
                  </a:cxn>
                  <a:cxn ang="0">
                    <a:pos x="28" y="223"/>
                  </a:cxn>
                  <a:cxn ang="0">
                    <a:pos x="28" y="105"/>
                  </a:cxn>
                  <a:cxn ang="0">
                    <a:pos x="84" y="105"/>
                  </a:cxn>
                  <a:cxn ang="0">
                    <a:pos x="90" y="105"/>
                  </a:cxn>
                  <a:cxn ang="0">
                    <a:pos x="104" y="105"/>
                  </a:cxn>
                  <a:cxn ang="0">
                    <a:pos x="112" y="105"/>
                  </a:cxn>
                  <a:cxn ang="0">
                    <a:pos x="118" y="98"/>
                  </a:cxn>
                  <a:cxn ang="0">
                    <a:pos x="125" y="91"/>
                  </a:cxn>
                  <a:cxn ang="0">
                    <a:pos x="125" y="84"/>
                  </a:cxn>
                  <a:cxn ang="0">
                    <a:pos x="125" y="78"/>
                  </a:cxn>
                  <a:cxn ang="0">
                    <a:pos x="125" y="70"/>
                  </a:cxn>
                  <a:cxn ang="0">
                    <a:pos x="125" y="64"/>
                  </a:cxn>
                  <a:cxn ang="0">
                    <a:pos x="125" y="56"/>
                  </a:cxn>
                  <a:cxn ang="0">
                    <a:pos x="118" y="50"/>
                  </a:cxn>
                  <a:cxn ang="0">
                    <a:pos x="118" y="42"/>
                  </a:cxn>
                  <a:cxn ang="0">
                    <a:pos x="112" y="42"/>
                  </a:cxn>
                  <a:cxn ang="0">
                    <a:pos x="104" y="42"/>
                  </a:cxn>
                  <a:cxn ang="0">
                    <a:pos x="98" y="42"/>
                  </a:cxn>
                  <a:cxn ang="0">
                    <a:pos x="98" y="42"/>
                  </a:cxn>
                  <a:cxn ang="0">
                    <a:pos x="90" y="36"/>
                  </a:cxn>
                  <a:cxn ang="0">
                    <a:pos x="84" y="36"/>
                  </a:cxn>
                  <a:cxn ang="0">
                    <a:pos x="84" y="36"/>
                  </a:cxn>
                  <a:cxn ang="0">
                    <a:pos x="76" y="36"/>
                  </a:cxn>
                  <a:cxn ang="0">
                    <a:pos x="28" y="105"/>
                  </a:cxn>
                </a:cxnLst>
                <a:rect l="0" t="0" r="r" b="b"/>
                <a:pathLst>
                  <a:path w="153" h="223">
                    <a:moveTo>
                      <a:pt x="0" y="223"/>
                    </a:moveTo>
                    <a:lnTo>
                      <a:pt x="0" y="0"/>
                    </a:lnTo>
                    <a:lnTo>
                      <a:pt x="76" y="0"/>
                    </a:lnTo>
                    <a:lnTo>
                      <a:pt x="76" y="8"/>
                    </a:lnTo>
                    <a:lnTo>
                      <a:pt x="84" y="8"/>
                    </a:lnTo>
                    <a:lnTo>
                      <a:pt x="84" y="8"/>
                    </a:lnTo>
                    <a:lnTo>
                      <a:pt x="84" y="8"/>
                    </a:lnTo>
                    <a:lnTo>
                      <a:pt x="90" y="8"/>
                    </a:lnTo>
                    <a:lnTo>
                      <a:pt x="90" y="8"/>
                    </a:lnTo>
                    <a:lnTo>
                      <a:pt x="98" y="8"/>
                    </a:lnTo>
                    <a:lnTo>
                      <a:pt x="98" y="8"/>
                    </a:lnTo>
                    <a:lnTo>
                      <a:pt x="98" y="8"/>
                    </a:lnTo>
                    <a:lnTo>
                      <a:pt x="98" y="8"/>
                    </a:lnTo>
                    <a:lnTo>
                      <a:pt x="98" y="8"/>
                    </a:lnTo>
                    <a:lnTo>
                      <a:pt x="104" y="14"/>
                    </a:lnTo>
                    <a:lnTo>
                      <a:pt x="112" y="14"/>
                    </a:lnTo>
                    <a:lnTo>
                      <a:pt x="118" y="14"/>
                    </a:lnTo>
                    <a:lnTo>
                      <a:pt x="125" y="14"/>
                    </a:lnTo>
                    <a:lnTo>
                      <a:pt x="125" y="14"/>
                    </a:lnTo>
                    <a:lnTo>
                      <a:pt x="132" y="14"/>
                    </a:lnTo>
                    <a:lnTo>
                      <a:pt x="132" y="22"/>
                    </a:lnTo>
                    <a:lnTo>
                      <a:pt x="139" y="22"/>
                    </a:lnTo>
                    <a:lnTo>
                      <a:pt x="139" y="28"/>
                    </a:lnTo>
                    <a:lnTo>
                      <a:pt x="146" y="28"/>
                    </a:lnTo>
                    <a:lnTo>
                      <a:pt x="146" y="36"/>
                    </a:lnTo>
                    <a:lnTo>
                      <a:pt x="146" y="36"/>
                    </a:lnTo>
                    <a:lnTo>
                      <a:pt x="153" y="42"/>
                    </a:lnTo>
                    <a:lnTo>
                      <a:pt x="153" y="42"/>
                    </a:lnTo>
                    <a:lnTo>
                      <a:pt x="153" y="50"/>
                    </a:lnTo>
                    <a:lnTo>
                      <a:pt x="153" y="56"/>
                    </a:lnTo>
                    <a:lnTo>
                      <a:pt x="153" y="64"/>
                    </a:lnTo>
                    <a:lnTo>
                      <a:pt x="153" y="70"/>
                    </a:lnTo>
                    <a:lnTo>
                      <a:pt x="153" y="70"/>
                    </a:lnTo>
                    <a:lnTo>
                      <a:pt x="153" y="84"/>
                    </a:lnTo>
                    <a:lnTo>
                      <a:pt x="153" y="91"/>
                    </a:lnTo>
                    <a:lnTo>
                      <a:pt x="153" y="91"/>
                    </a:lnTo>
                    <a:lnTo>
                      <a:pt x="153" y="98"/>
                    </a:lnTo>
                    <a:lnTo>
                      <a:pt x="146" y="105"/>
                    </a:lnTo>
                    <a:lnTo>
                      <a:pt x="146" y="112"/>
                    </a:lnTo>
                    <a:lnTo>
                      <a:pt x="139" y="119"/>
                    </a:lnTo>
                    <a:lnTo>
                      <a:pt x="139" y="119"/>
                    </a:lnTo>
                    <a:lnTo>
                      <a:pt x="132" y="126"/>
                    </a:lnTo>
                    <a:lnTo>
                      <a:pt x="125" y="126"/>
                    </a:lnTo>
                    <a:lnTo>
                      <a:pt x="118" y="133"/>
                    </a:lnTo>
                    <a:lnTo>
                      <a:pt x="104" y="133"/>
                    </a:lnTo>
                    <a:lnTo>
                      <a:pt x="98" y="133"/>
                    </a:lnTo>
                    <a:lnTo>
                      <a:pt x="84" y="133"/>
                    </a:lnTo>
                    <a:lnTo>
                      <a:pt x="76" y="133"/>
                    </a:lnTo>
                    <a:lnTo>
                      <a:pt x="28" y="133"/>
                    </a:lnTo>
                    <a:lnTo>
                      <a:pt x="28" y="223"/>
                    </a:lnTo>
                    <a:lnTo>
                      <a:pt x="0" y="223"/>
                    </a:lnTo>
                    <a:close/>
                    <a:moveTo>
                      <a:pt x="28" y="105"/>
                    </a:moveTo>
                    <a:lnTo>
                      <a:pt x="76" y="105"/>
                    </a:lnTo>
                    <a:lnTo>
                      <a:pt x="84" y="105"/>
                    </a:lnTo>
                    <a:lnTo>
                      <a:pt x="84" y="105"/>
                    </a:lnTo>
                    <a:lnTo>
                      <a:pt x="90" y="105"/>
                    </a:lnTo>
                    <a:lnTo>
                      <a:pt x="98" y="105"/>
                    </a:lnTo>
                    <a:lnTo>
                      <a:pt x="104" y="105"/>
                    </a:lnTo>
                    <a:lnTo>
                      <a:pt x="112" y="105"/>
                    </a:lnTo>
                    <a:lnTo>
                      <a:pt x="112" y="105"/>
                    </a:lnTo>
                    <a:lnTo>
                      <a:pt x="118" y="98"/>
                    </a:lnTo>
                    <a:lnTo>
                      <a:pt x="118" y="98"/>
                    </a:lnTo>
                    <a:lnTo>
                      <a:pt x="125" y="98"/>
                    </a:lnTo>
                    <a:lnTo>
                      <a:pt x="125" y="91"/>
                    </a:lnTo>
                    <a:lnTo>
                      <a:pt x="125" y="91"/>
                    </a:lnTo>
                    <a:lnTo>
                      <a:pt x="125" y="84"/>
                    </a:lnTo>
                    <a:lnTo>
                      <a:pt x="125" y="78"/>
                    </a:lnTo>
                    <a:lnTo>
                      <a:pt x="125" y="78"/>
                    </a:lnTo>
                    <a:lnTo>
                      <a:pt x="125" y="78"/>
                    </a:lnTo>
                    <a:lnTo>
                      <a:pt x="125" y="70"/>
                    </a:lnTo>
                    <a:lnTo>
                      <a:pt x="125" y="64"/>
                    </a:lnTo>
                    <a:lnTo>
                      <a:pt x="125" y="64"/>
                    </a:lnTo>
                    <a:lnTo>
                      <a:pt x="125" y="56"/>
                    </a:lnTo>
                    <a:lnTo>
                      <a:pt x="125" y="56"/>
                    </a:lnTo>
                    <a:lnTo>
                      <a:pt x="125" y="50"/>
                    </a:lnTo>
                    <a:lnTo>
                      <a:pt x="118" y="50"/>
                    </a:lnTo>
                    <a:lnTo>
                      <a:pt x="118" y="42"/>
                    </a:lnTo>
                    <a:lnTo>
                      <a:pt x="118" y="42"/>
                    </a:lnTo>
                    <a:lnTo>
                      <a:pt x="112" y="42"/>
                    </a:lnTo>
                    <a:lnTo>
                      <a:pt x="112" y="42"/>
                    </a:lnTo>
                    <a:lnTo>
                      <a:pt x="104" y="42"/>
                    </a:lnTo>
                    <a:lnTo>
                      <a:pt x="104" y="42"/>
                    </a:lnTo>
                    <a:lnTo>
                      <a:pt x="104" y="42"/>
                    </a:lnTo>
                    <a:lnTo>
                      <a:pt x="98" y="42"/>
                    </a:lnTo>
                    <a:lnTo>
                      <a:pt x="98" y="42"/>
                    </a:lnTo>
                    <a:lnTo>
                      <a:pt x="98" y="42"/>
                    </a:lnTo>
                    <a:lnTo>
                      <a:pt x="98" y="36"/>
                    </a:lnTo>
                    <a:lnTo>
                      <a:pt x="90" y="36"/>
                    </a:lnTo>
                    <a:lnTo>
                      <a:pt x="90" y="36"/>
                    </a:lnTo>
                    <a:lnTo>
                      <a:pt x="84" y="36"/>
                    </a:lnTo>
                    <a:lnTo>
                      <a:pt x="84" y="36"/>
                    </a:lnTo>
                    <a:lnTo>
                      <a:pt x="84" y="36"/>
                    </a:lnTo>
                    <a:lnTo>
                      <a:pt x="76" y="36"/>
                    </a:lnTo>
                    <a:lnTo>
                      <a:pt x="76" y="36"/>
                    </a:lnTo>
                    <a:lnTo>
                      <a:pt x="28" y="28"/>
                    </a:lnTo>
                    <a:lnTo>
                      <a:pt x="28" y="10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2" name="Freeform 441"/>
              <p:cNvSpPr>
                <a:spLocks noEditPoints="1"/>
              </p:cNvSpPr>
              <p:nvPr/>
            </p:nvSpPr>
            <p:spPr bwMode="auto">
              <a:xfrm>
                <a:off x="7694" y="1293"/>
                <a:ext cx="66" cy="80"/>
              </a:xfrm>
              <a:custGeom>
                <a:avLst/>
                <a:gdLst/>
                <a:ahLst/>
                <a:cxnLst>
                  <a:cxn ang="0">
                    <a:pos x="125" y="125"/>
                  </a:cxn>
                  <a:cxn ang="0">
                    <a:pos x="119" y="139"/>
                  </a:cxn>
                  <a:cxn ang="0">
                    <a:pos x="111" y="153"/>
                  </a:cxn>
                  <a:cxn ang="0">
                    <a:pos x="97" y="159"/>
                  </a:cxn>
                  <a:cxn ang="0">
                    <a:pos x="77" y="159"/>
                  </a:cxn>
                  <a:cxn ang="0">
                    <a:pos x="56" y="159"/>
                  </a:cxn>
                  <a:cxn ang="0">
                    <a:pos x="35" y="159"/>
                  </a:cxn>
                  <a:cxn ang="0">
                    <a:pos x="14" y="145"/>
                  </a:cxn>
                  <a:cxn ang="0">
                    <a:pos x="7" y="125"/>
                  </a:cxn>
                  <a:cxn ang="0">
                    <a:pos x="0" y="104"/>
                  </a:cxn>
                  <a:cxn ang="0">
                    <a:pos x="0" y="83"/>
                  </a:cxn>
                  <a:cxn ang="0">
                    <a:pos x="0" y="48"/>
                  </a:cxn>
                  <a:cxn ang="0">
                    <a:pos x="14" y="20"/>
                  </a:cxn>
                  <a:cxn ang="0">
                    <a:pos x="28" y="6"/>
                  </a:cxn>
                  <a:cxn ang="0">
                    <a:pos x="49" y="0"/>
                  </a:cxn>
                  <a:cxn ang="0">
                    <a:pos x="69" y="0"/>
                  </a:cxn>
                  <a:cxn ang="0">
                    <a:pos x="91" y="6"/>
                  </a:cxn>
                  <a:cxn ang="0">
                    <a:pos x="111" y="20"/>
                  </a:cxn>
                  <a:cxn ang="0">
                    <a:pos x="125" y="34"/>
                  </a:cxn>
                  <a:cxn ang="0">
                    <a:pos x="133" y="62"/>
                  </a:cxn>
                  <a:cxn ang="0">
                    <a:pos x="133" y="83"/>
                  </a:cxn>
                  <a:cxn ang="0">
                    <a:pos x="133" y="83"/>
                  </a:cxn>
                  <a:cxn ang="0">
                    <a:pos x="133" y="83"/>
                  </a:cxn>
                  <a:cxn ang="0">
                    <a:pos x="133" y="83"/>
                  </a:cxn>
                  <a:cxn ang="0">
                    <a:pos x="28" y="97"/>
                  </a:cxn>
                  <a:cxn ang="0">
                    <a:pos x="28" y="111"/>
                  </a:cxn>
                  <a:cxn ang="0">
                    <a:pos x="35" y="125"/>
                  </a:cxn>
                  <a:cxn ang="0">
                    <a:pos x="42" y="131"/>
                  </a:cxn>
                  <a:cxn ang="0">
                    <a:pos x="56" y="131"/>
                  </a:cxn>
                  <a:cxn ang="0">
                    <a:pos x="63" y="131"/>
                  </a:cxn>
                  <a:cxn ang="0">
                    <a:pos x="77" y="131"/>
                  </a:cxn>
                  <a:cxn ang="0">
                    <a:pos x="91" y="131"/>
                  </a:cxn>
                  <a:cxn ang="0">
                    <a:pos x="97" y="125"/>
                  </a:cxn>
                  <a:cxn ang="0">
                    <a:pos x="97" y="118"/>
                  </a:cxn>
                  <a:cxn ang="0">
                    <a:pos x="105" y="104"/>
                  </a:cxn>
                  <a:cxn ang="0">
                    <a:pos x="105" y="55"/>
                  </a:cxn>
                  <a:cxn ang="0">
                    <a:pos x="105" y="48"/>
                  </a:cxn>
                  <a:cxn ang="0">
                    <a:pos x="97" y="41"/>
                  </a:cxn>
                  <a:cxn ang="0">
                    <a:pos x="97" y="41"/>
                  </a:cxn>
                  <a:cxn ang="0">
                    <a:pos x="91" y="41"/>
                  </a:cxn>
                  <a:cxn ang="0">
                    <a:pos x="83" y="27"/>
                  </a:cxn>
                  <a:cxn ang="0">
                    <a:pos x="77" y="27"/>
                  </a:cxn>
                  <a:cxn ang="0">
                    <a:pos x="69" y="27"/>
                  </a:cxn>
                  <a:cxn ang="0">
                    <a:pos x="49" y="27"/>
                  </a:cxn>
                  <a:cxn ang="0">
                    <a:pos x="42" y="27"/>
                  </a:cxn>
                  <a:cxn ang="0">
                    <a:pos x="28" y="41"/>
                  </a:cxn>
                  <a:cxn ang="0">
                    <a:pos x="28" y="48"/>
                  </a:cxn>
                  <a:cxn ang="0">
                    <a:pos x="28" y="55"/>
                  </a:cxn>
                </a:cxnLst>
                <a:rect l="0" t="0" r="r" b="b"/>
                <a:pathLst>
                  <a:path w="133" h="159">
                    <a:moveTo>
                      <a:pt x="105" y="104"/>
                    </a:moveTo>
                    <a:lnTo>
                      <a:pt x="133" y="111"/>
                    </a:lnTo>
                    <a:lnTo>
                      <a:pt x="125" y="125"/>
                    </a:lnTo>
                    <a:lnTo>
                      <a:pt x="125" y="125"/>
                    </a:lnTo>
                    <a:lnTo>
                      <a:pt x="125" y="131"/>
                    </a:lnTo>
                    <a:lnTo>
                      <a:pt x="119" y="139"/>
                    </a:lnTo>
                    <a:lnTo>
                      <a:pt x="119" y="145"/>
                    </a:lnTo>
                    <a:lnTo>
                      <a:pt x="111" y="145"/>
                    </a:lnTo>
                    <a:lnTo>
                      <a:pt x="111" y="153"/>
                    </a:lnTo>
                    <a:lnTo>
                      <a:pt x="105" y="153"/>
                    </a:lnTo>
                    <a:lnTo>
                      <a:pt x="105" y="159"/>
                    </a:lnTo>
                    <a:lnTo>
                      <a:pt x="97" y="159"/>
                    </a:lnTo>
                    <a:lnTo>
                      <a:pt x="91" y="159"/>
                    </a:lnTo>
                    <a:lnTo>
                      <a:pt x="83" y="159"/>
                    </a:lnTo>
                    <a:lnTo>
                      <a:pt x="77" y="159"/>
                    </a:lnTo>
                    <a:lnTo>
                      <a:pt x="77" y="159"/>
                    </a:lnTo>
                    <a:lnTo>
                      <a:pt x="69" y="159"/>
                    </a:lnTo>
                    <a:lnTo>
                      <a:pt x="56" y="159"/>
                    </a:lnTo>
                    <a:lnTo>
                      <a:pt x="49" y="159"/>
                    </a:lnTo>
                    <a:lnTo>
                      <a:pt x="42" y="159"/>
                    </a:lnTo>
                    <a:lnTo>
                      <a:pt x="35" y="159"/>
                    </a:lnTo>
                    <a:lnTo>
                      <a:pt x="28" y="153"/>
                    </a:lnTo>
                    <a:lnTo>
                      <a:pt x="21" y="153"/>
                    </a:lnTo>
                    <a:lnTo>
                      <a:pt x="14" y="145"/>
                    </a:lnTo>
                    <a:lnTo>
                      <a:pt x="14" y="139"/>
                    </a:lnTo>
                    <a:lnTo>
                      <a:pt x="7" y="131"/>
                    </a:lnTo>
                    <a:lnTo>
                      <a:pt x="7" y="125"/>
                    </a:lnTo>
                    <a:lnTo>
                      <a:pt x="0" y="118"/>
                    </a:lnTo>
                    <a:lnTo>
                      <a:pt x="0" y="111"/>
                    </a:lnTo>
                    <a:lnTo>
                      <a:pt x="0" y="104"/>
                    </a:lnTo>
                    <a:lnTo>
                      <a:pt x="0" y="97"/>
                    </a:lnTo>
                    <a:lnTo>
                      <a:pt x="0" y="90"/>
                    </a:lnTo>
                    <a:lnTo>
                      <a:pt x="0" y="83"/>
                    </a:lnTo>
                    <a:lnTo>
                      <a:pt x="0" y="69"/>
                    </a:lnTo>
                    <a:lnTo>
                      <a:pt x="0" y="55"/>
                    </a:lnTo>
                    <a:lnTo>
                      <a:pt x="0" y="48"/>
                    </a:lnTo>
                    <a:lnTo>
                      <a:pt x="7" y="41"/>
                    </a:lnTo>
                    <a:lnTo>
                      <a:pt x="7" y="34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21" y="14"/>
                    </a:lnTo>
                    <a:lnTo>
                      <a:pt x="28" y="6"/>
                    </a:lnTo>
                    <a:lnTo>
                      <a:pt x="35" y="0"/>
                    </a:lnTo>
                    <a:lnTo>
                      <a:pt x="42" y="0"/>
                    </a:lnTo>
                    <a:lnTo>
                      <a:pt x="49" y="0"/>
                    </a:lnTo>
                    <a:lnTo>
                      <a:pt x="56" y="0"/>
                    </a:lnTo>
                    <a:lnTo>
                      <a:pt x="63" y="0"/>
                    </a:lnTo>
                    <a:lnTo>
                      <a:pt x="69" y="0"/>
                    </a:lnTo>
                    <a:lnTo>
                      <a:pt x="77" y="0"/>
                    </a:lnTo>
                    <a:lnTo>
                      <a:pt x="83" y="0"/>
                    </a:lnTo>
                    <a:lnTo>
                      <a:pt x="91" y="6"/>
                    </a:lnTo>
                    <a:lnTo>
                      <a:pt x="97" y="6"/>
                    </a:lnTo>
                    <a:lnTo>
                      <a:pt x="105" y="14"/>
                    </a:lnTo>
                    <a:lnTo>
                      <a:pt x="111" y="20"/>
                    </a:lnTo>
                    <a:lnTo>
                      <a:pt x="119" y="20"/>
                    </a:lnTo>
                    <a:lnTo>
                      <a:pt x="125" y="27"/>
                    </a:lnTo>
                    <a:lnTo>
                      <a:pt x="125" y="34"/>
                    </a:lnTo>
                    <a:lnTo>
                      <a:pt x="133" y="48"/>
                    </a:lnTo>
                    <a:lnTo>
                      <a:pt x="133" y="55"/>
                    </a:lnTo>
                    <a:lnTo>
                      <a:pt x="133" y="62"/>
                    </a:lnTo>
                    <a:lnTo>
                      <a:pt x="133" y="69"/>
                    </a:lnTo>
                    <a:lnTo>
                      <a:pt x="133" y="76"/>
                    </a:lnTo>
                    <a:lnTo>
                      <a:pt x="133" y="83"/>
                    </a:lnTo>
                    <a:lnTo>
                      <a:pt x="133" y="83"/>
                    </a:lnTo>
                    <a:lnTo>
                      <a:pt x="133" y="83"/>
                    </a:lnTo>
                    <a:lnTo>
                      <a:pt x="133" y="83"/>
                    </a:lnTo>
                    <a:lnTo>
                      <a:pt x="133" y="83"/>
                    </a:lnTo>
                    <a:lnTo>
                      <a:pt x="133" y="83"/>
                    </a:lnTo>
                    <a:lnTo>
                      <a:pt x="133" y="83"/>
                    </a:lnTo>
                    <a:lnTo>
                      <a:pt x="133" y="83"/>
                    </a:lnTo>
                    <a:lnTo>
                      <a:pt x="133" y="83"/>
                    </a:lnTo>
                    <a:lnTo>
                      <a:pt x="133" y="83"/>
                    </a:lnTo>
                    <a:lnTo>
                      <a:pt x="133" y="83"/>
                    </a:lnTo>
                    <a:lnTo>
                      <a:pt x="28" y="83"/>
                    </a:lnTo>
                    <a:lnTo>
                      <a:pt x="28" y="97"/>
                    </a:lnTo>
                    <a:lnTo>
                      <a:pt x="28" y="97"/>
                    </a:lnTo>
                    <a:lnTo>
                      <a:pt x="28" y="104"/>
                    </a:lnTo>
                    <a:lnTo>
                      <a:pt x="28" y="111"/>
                    </a:lnTo>
                    <a:lnTo>
                      <a:pt x="28" y="118"/>
                    </a:lnTo>
                    <a:lnTo>
                      <a:pt x="28" y="118"/>
                    </a:lnTo>
                    <a:lnTo>
                      <a:pt x="35" y="125"/>
                    </a:lnTo>
                    <a:lnTo>
                      <a:pt x="35" y="125"/>
                    </a:lnTo>
                    <a:lnTo>
                      <a:pt x="42" y="131"/>
                    </a:lnTo>
                    <a:lnTo>
                      <a:pt x="42" y="131"/>
                    </a:lnTo>
                    <a:lnTo>
                      <a:pt x="49" y="131"/>
                    </a:lnTo>
                    <a:lnTo>
                      <a:pt x="49" y="131"/>
                    </a:lnTo>
                    <a:lnTo>
                      <a:pt x="56" y="131"/>
                    </a:lnTo>
                    <a:lnTo>
                      <a:pt x="63" y="131"/>
                    </a:lnTo>
                    <a:lnTo>
                      <a:pt x="63" y="131"/>
                    </a:lnTo>
                    <a:lnTo>
                      <a:pt x="63" y="131"/>
                    </a:lnTo>
                    <a:lnTo>
                      <a:pt x="69" y="131"/>
                    </a:lnTo>
                    <a:lnTo>
                      <a:pt x="77" y="131"/>
                    </a:lnTo>
                    <a:lnTo>
                      <a:pt x="77" y="131"/>
                    </a:lnTo>
                    <a:lnTo>
                      <a:pt x="83" y="131"/>
                    </a:lnTo>
                    <a:lnTo>
                      <a:pt x="83" y="131"/>
                    </a:lnTo>
                    <a:lnTo>
                      <a:pt x="91" y="131"/>
                    </a:lnTo>
                    <a:lnTo>
                      <a:pt x="91" y="131"/>
                    </a:lnTo>
                    <a:lnTo>
                      <a:pt x="97" y="131"/>
                    </a:lnTo>
                    <a:lnTo>
                      <a:pt x="97" y="125"/>
                    </a:lnTo>
                    <a:lnTo>
                      <a:pt x="97" y="125"/>
                    </a:lnTo>
                    <a:lnTo>
                      <a:pt x="97" y="125"/>
                    </a:lnTo>
                    <a:lnTo>
                      <a:pt x="97" y="118"/>
                    </a:lnTo>
                    <a:lnTo>
                      <a:pt x="97" y="111"/>
                    </a:lnTo>
                    <a:lnTo>
                      <a:pt x="97" y="111"/>
                    </a:lnTo>
                    <a:lnTo>
                      <a:pt x="105" y="104"/>
                    </a:lnTo>
                    <a:close/>
                    <a:moveTo>
                      <a:pt x="28" y="55"/>
                    </a:moveTo>
                    <a:lnTo>
                      <a:pt x="111" y="55"/>
                    </a:lnTo>
                    <a:lnTo>
                      <a:pt x="105" y="55"/>
                    </a:lnTo>
                    <a:lnTo>
                      <a:pt x="105" y="55"/>
                    </a:lnTo>
                    <a:lnTo>
                      <a:pt x="105" y="48"/>
                    </a:lnTo>
                    <a:lnTo>
                      <a:pt x="105" y="48"/>
                    </a:lnTo>
                    <a:lnTo>
                      <a:pt x="105" y="48"/>
                    </a:lnTo>
                    <a:lnTo>
                      <a:pt x="97" y="48"/>
                    </a:lnTo>
                    <a:lnTo>
                      <a:pt x="97" y="41"/>
                    </a:lnTo>
                    <a:lnTo>
                      <a:pt x="97" y="41"/>
                    </a:lnTo>
                    <a:lnTo>
                      <a:pt x="97" y="41"/>
                    </a:lnTo>
                    <a:lnTo>
                      <a:pt x="97" y="41"/>
                    </a:lnTo>
                    <a:lnTo>
                      <a:pt x="97" y="41"/>
                    </a:lnTo>
                    <a:lnTo>
                      <a:pt x="91" y="41"/>
                    </a:lnTo>
                    <a:lnTo>
                      <a:pt x="91" y="41"/>
                    </a:lnTo>
                    <a:lnTo>
                      <a:pt x="83" y="34"/>
                    </a:lnTo>
                    <a:lnTo>
                      <a:pt x="83" y="34"/>
                    </a:lnTo>
                    <a:lnTo>
                      <a:pt x="83" y="27"/>
                    </a:lnTo>
                    <a:lnTo>
                      <a:pt x="77" y="27"/>
                    </a:lnTo>
                    <a:lnTo>
                      <a:pt x="77" y="27"/>
                    </a:lnTo>
                    <a:lnTo>
                      <a:pt x="77" y="27"/>
                    </a:lnTo>
                    <a:lnTo>
                      <a:pt x="69" y="27"/>
                    </a:lnTo>
                    <a:lnTo>
                      <a:pt x="69" y="27"/>
                    </a:lnTo>
                    <a:lnTo>
                      <a:pt x="69" y="27"/>
                    </a:lnTo>
                    <a:lnTo>
                      <a:pt x="63" y="27"/>
                    </a:lnTo>
                    <a:lnTo>
                      <a:pt x="56" y="27"/>
                    </a:lnTo>
                    <a:lnTo>
                      <a:pt x="49" y="27"/>
                    </a:lnTo>
                    <a:lnTo>
                      <a:pt x="49" y="27"/>
                    </a:lnTo>
                    <a:lnTo>
                      <a:pt x="42" y="27"/>
                    </a:lnTo>
                    <a:lnTo>
                      <a:pt x="42" y="27"/>
                    </a:lnTo>
                    <a:lnTo>
                      <a:pt x="35" y="34"/>
                    </a:lnTo>
                    <a:lnTo>
                      <a:pt x="35" y="34"/>
                    </a:lnTo>
                    <a:lnTo>
                      <a:pt x="28" y="41"/>
                    </a:lnTo>
                    <a:lnTo>
                      <a:pt x="28" y="41"/>
                    </a:lnTo>
                    <a:lnTo>
                      <a:pt x="28" y="48"/>
                    </a:lnTo>
                    <a:lnTo>
                      <a:pt x="28" y="48"/>
                    </a:lnTo>
                    <a:lnTo>
                      <a:pt x="28" y="48"/>
                    </a:lnTo>
                    <a:lnTo>
                      <a:pt x="28" y="55"/>
                    </a:lnTo>
                    <a:lnTo>
                      <a:pt x="28" y="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3" name="Freeform 442"/>
              <p:cNvSpPr>
                <a:spLocks/>
              </p:cNvSpPr>
              <p:nvPr/>
            </p:nvSpPr>
            <p:spPr bwMode="auto">
              <a:xfrm>
                <a:off x="7778" y="1269"/>
                <a:ext cx="38" cy="104"/>
              </a:xfrm>
              <a:custGeom>
                <a:avLst/>
                <a:gdLst/>
                <a:ahLst/>
                <a:cxnLst>
                  <a:cxn ang="0">
                    <a:pos x="77" y="209"/>
                  </a:cxn>
                  <a:cxn ang="0">
                    <a:pos x="70" y="209"/>
                  </a:cxn>
                  <a:cxn ang="0">
                    <a:pos x="63" y="209"/>
                  </a:cxn>
                  <a:cxn ang="0">
                    <a:pos x="63" y="209"/>
                  </a:cxn>
                  <a:cxn ang="0">
                    <a:pos x="56" y="209"/>
                  </a:cxn>
                  <a:cxn ang="0">
                    <a:pos x="56" y="209"/>
                  </a:cxn>
                  <a:cxn ang="0">
                    <a:pos x="49" y="209"/>
                  </a:cxn>
                  <a:cxn ang="0">
                    <a:pos x="42" y="209"/>
                  </a:cxn>
                  <a:cxn ang="0">
                    <a:pos x="36" y="209"/>
                  </a:cxn>
                  <a:cxn ang="0">
                    <a:pos x="28" y="209"/>
                  </a:cxn>
                  <a:cxn ang="0">
                    <a:pos x="22" y="203"/>
                  </a:cxn>
                  <a:cxn ang="0">
                    <a:pos x="22" y="203"/>
                  </a:cxn>
                  <a:cxn ang="0">
                    <a:pos x="22" y="195"/>
                  </a:cxn>
                  <a:cxn ang="0">
                    <a:pos x="14" y="189"/>
                  </a:cxn>
                  <a:cxn ang="0">
                    <a:pos x="22" y="181"/>
                  </a:cxn>
                  <a:cxn ang="0">
                    <a:pos x="22" y="175"/>
                  </a:cxn>
                  <a:cxn ang="0">
                    <a:pos x="0" y="77"/>
                  </a:cxn>
                  <a:cxn ang="0">
                    <a:pos x="22" y="50"/>
                  </a:cxn>
                  <a:cxn ang="0">
                    <a:pos x="49" y="0"/>
                  </a:cxn>
                  <a:cxn ang="0">
                    <a:pos x="70" y="50"/>
                  </a:cxn>
                  <a:cxn ang="0">
                    <a:pos x="49" y="77"/>
                  </a:cxn>
                  <a:cxn ang="0">
                    <a:pos x="49" y="175"/>
                  </a:cxn>
                  <a:cxn ang="0">
                    <a:pos x="49" y="175"/>
                  </a:cxn>
                  <a:cxn ang="0">
                    <a:pos x="49" y="181"/>
                  </a:cxn>
                  <a:cxn ang="0">
                    <a:pos x="49" y="181"/>
                  </a:cxn>
                  <a:cxn ang="0">
                    <a:pos x="49" y="181"/>
                  </a:cxn>
                  <a:cxn ang="0">
                    <a:pos x="49" y="181"/>
                  </a:cxn>
                  <a:cxn ang="0">
                    <a:pos x="49" y="181"/>
                  </a:cxn>
                  <a:cxn ang="0">
                    <a:pos x="49" y="189"/>
                  </a:cxn>
                  <a:cxn ang="0">
                    <a:pos x="49" y="181"/>
                  </a:cxn>
                  <a:cxn ang="0">
                    <a:pos x="49" y="181"/>
                  </a:cxn>
                  <a:cxn ang="0">
                    <a:pos x="49" y="189"/>
                  </a:cxn>
                  <a:cxn ang="0">
                    <a:pos x="56" y="189"/>
                  </a:cxn>
                  <a:cxn ang="0">
                    <a:pos x="56" y="189"/>
                  </a:cxn>
                  <a:cxn ang="0">
                    <a:pos x="63" y="189"/>
                  </a:cxn>
                  <a:cxn ang="0">
                    <a:pos x="63" y="189"/>
                  </a:cxn>
                  <a:cxn ang="0">
                    <a:pos x="70" y="189"/>
                  </a:cxn>
                </a:cxnLst>
                <a:rect l="0" t="0" r="r" b="b"/>
                <a:pathLst>
                  <a:path w="77" h="209">
                    <a:moveTo>
                      <a:pt x="70" y="189"/>
                    </a:moveTo>
                    <a:lnTo>
                      <a:pt x="77" y="209"/>
                    </a:lnTo>
                    <a:lnTo>
                      <a:pt x="70" y="209"/>
                    </a:lnTo>
                    <a:lnTo>
                      <a:pt x="70" y="209"/>
                    </a:lnTo>
                    <a:lnTo>
                      <a:pt x="63" y="209"/>
                    </a:lnTo>
                    <a:lnTo>
                      <a:pt x="63" y="209"/>
                    </a:lnTo>
                    <a:lnTo>
                      <a:pt x="63" y="209"/>
                    </a:lnTo>
                    <a:lnTo>
                      <a:pt x="63" y="209"/>
                    </a:lnTo>
                    <a:lnTo>
                      <a:pt x="56" y="209"/>
                    </a:lnTo>
                    <a:lnTo>
                      <a:pt x="56" y="209"/>
                    </a:lnTo>
                    <a:lnTo>
                      <a:pt x="56" y="209"/>
                    </a:lnTo>
                    <a:lnTo>
                      <a:pt x="56" y="209"/>
                    </a:lnTo>
                    <a:lnTo>
                      <a:pt x="56" y="209"/>
                    </a:lnTo>
                    <a:lnTo>
                      <a:pt x="49" y="209"/>
                    </a:lnTo>
                    <a:lnTo>
                      <a:pt x="42" y="209"/>
                    </a:lnTo>
                    <a:lnTo>
                      <a:pt x="42" y="209"/>
                    </a:lnTo>
                    <a:lnTo>
                      <a:pt x="36" y="209"/>
                    </a:lnTo>
                    <a:lnTo>
                      <a:pt x="36" y="209"/>
                    </a:lnTo>
                    <a:lnTo>
                      <a:pt x="28" y="209"/>
                    </a:lnTo>
                    <a:lnTo>
                      <a:pt x="28" y="209"/>
                    </a:lnTo>
                    <a:lnTo>
                      <a:pt x="22" y="209"/>
                    </a:lnTo>
                    <a:lnTo>
                      <a:pt x="22" y="203"/>
                    </a:lnTo>
                    <a:lnTo>
                      <a:pt x="22" y="203"/>
                    </a:lnTo>
                    <a:lnTo>
                      <a:pt x="22" y="203"/>
                    </a:lnTo>
                    <a:lnTo>
                      <a:pt x="22" y="203"/>
                    </a:lnTo>
                    <a:lnTo>
                      <a:pt x="22" y="195"/>
                    </a:lnTo>
                    <a:lnTo>
                      <a:pt x="22" y="195"/>
                    </a:lnTo>
                    <a:lnTo>
                      <a:pt x="14" y="189"/>
                    </a:lnTo>
                    <a:lnTo>
                      <a:pt x="22" y="189"/>
                    </a:lnTo>
                    <a:lnTo>
                      <a:pt x="22" y="181"/>
                    </a:lnTo>
                    <a:lnTo>
                      <a:pt x="22" y="175"/>
                    </a:lnTo>
                    <a:lnTo>
                      <a:pt x="22" y="175"/>
                    </a:lnTo>
                    <a:lnTo>
                      <a:pt x="22" y="77"/>
                    </a:lnTo>
                    <a:lnTo>
                      <a:pt x="0" y="77"/>
                    </a:lnTo>
                    <a:lnTo>
                      <a:pt x="0" y="50"/>
                    </a:lnTo>
                    <a:lnTo>
                      <a:pt x="22" y="50"/>
                    </a:lnTo>
                    <a:lnTo>
                      <a:pt x="22" y="14"/>
                    </a:lnTo>
                    <a:lnTo>
                      <a:pt x="49" y="0"/>
                    </a:lnTo>
                    <a:lnTo>
                      <a:pt x="49" y="50"/>
                    </a:lnTo>
                    <a:lnTo>
                      <a:pt x="70" y="50"/>
                    </a:lnTo>
                    <a:lnTo>
                      <a:pt x="70" y="77"/>
                    </a:lnTo>
                    <a:lnTo>
                      <a:pt x="49" y="77"/>
                    </a:lnTo>
                    <a:lnTo>
                      <a:pt x="49" y="168"/>
                    </a:lnTo>
                    <a:lnTo>
                      <a:pt x="49" y="175"/>
                    </a:lnTo>
                    <a:lnTo>
                      <a:pt x="49" y="175"/>
                    </a:lnTo>
                    <a:lnTo>
                      <a:pt x="49" y="175"/>
                    </a:lnTo>
                    <a:lnTo>
                      <a:pt x="49" y="181"/>
                    </a:lnTo>
                    <a:lnTo>
                      <a:pt x="49" y="181"/>
                    </a:lnTo>
                    <a:lnTo>
                      <a:pt x="49" y="181"/>
                    </a:lnTo>
                    <a:lnTo>
                      <a:pt x="49" y="181"/>
                    </a:lnTo>
                    <a:lnTo>
                      <a:pt x="49" y="181"/>
                    </a:lnTo>
                    <a:lnTo>
                      <a:pt x="49" y="181"/>
                    </a:lnTo>
                    <a:lnTo>
                      <a:pt x="49" y="181"/>
                    </a:lnTo>
                    <a:lnTo>
                      <a:pt x="49" y="181"/>
                    </a:lnTo>
                    <a:lnTo>
                      <a:pt x="49" y="181"/>
                    </a:lnTo>
                    <a:lnTo>
                      <a:pt x="49" y="181"/>
                    </a:lnTo>
                    <a:lnTo>
                      <a:pt x="49" y="181"/>
                    </a:lnTo>
                    <a:lnTo>
                      <a:pt x="49" y="189"/>
                    </a:lnTo>
                    <a:lnTo>
                      <a:pt x="49" y="181"/>
                    </a:lnTo>
                    <a:lnTo>
                      <a:pt x="49" y="181"/>
                    </a:lnTo>
                    <a:lnTo>
                      <a:pt x="49" y="181"/>
                    </a:lnTo>
                    <a:lnTo>
                      <a:pt x="49" y="181"/>
                    </a:lnTo>
                    <a:lnTo>
                      <a:pt x="49" y="189"/>
                    </a:lnTo>
                    <a:lnTo>
                      <a:pt x="49" y="189"/>
                    </a:lnTo>
                    <a:lnTo>
                      <a:pt x="56" y="189"/>
                    </a:lnTo>
                    <a:lnTo>
                      <a:pt x="56" y="189"/>
                    </a:lnTo>
                    <a:lnTo>
                      <a:pt x="56" y="189"/>
                    </a:lnTo>
                    <a:lnTo>
                      <a:pt x="56" y="189"/>
                    </a:lnTo>
                    <a:lnTo>
                      <a:pt x="63" y="189"/>
                    </a:lnTo>
                    <a:lnTo>
                      <a:pt x="63" y="189"/>
                    </a:lnTo>
                    <a:lnTo>
                      <a:pt x="63" y="189"/>
                    </a:lnTo>
                    <a:lnTo>
                      <a:pt x="63" y="189"/>
                    </a:lnTo>
                    <a:lnTo>
                      <a:pt x="63" y="189"/>
                    </a:lnTo>
                    <a:lnTo>
                      <a:pt x="70" y="18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" name="Freeform 443"/>
              <p:cNvSpPr>
                <a:spLocks/>
              </p:cNvSpPr>
              <p:nvPr/>
            </p:nvSpPr>
            <p:spPr bwMode="auto">
              <a:xfrm>
                <a:off x="7826" y="1293"/>
                <a:ext cx="43" cy="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20"/>
                  </a:cxn>
                  <a:cxn ang="0">
                    <a:pos x="21" y="20"/>
                  </a:cxn>
                  <a:cxn ang="0">
                    <a:pos x="28" y="14"/>
                  </a:cxn>
                  <a:cxn ang="0">
                    <a:pos x="28" y="6"/>
                  </a:cxn>
                  <a:cxn ang="0">
                    <a:pos x="35" y="0"/>
                  </a:cxn>
                  <a:cxn ang="0">
                    <a:pos x="42" y="0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56" y="0"/>
                  </a:cxn>
                  <a:cxn ang="0">
                    <a:pos x="63" y="0"/>
                  </a:cxn>
                  <a:cxn ang="0">
                    <a:pos x="70" y="0"/>
                  </a:cxn>
                  <a:cxn ang="0">
                    <a:pos x="77" y="6"/>
                  </a:cxn>
                  <a:cxn ang="0">
                    <a:pos x="85" y="6"/>
                  </a:cxn>
                  <a:cxn ang="0">
                    <a:pos x="70" y="34"/>
                  </a:cxn>
                  <a:cxn ang="0">
                    <a:pos x="70" y="34"/>
                  </a:cxn>
                  <a:cxn ang="0">
                    <a:pos x="63" y="27"/>
                  </a:cxn>
                  <a:cxn ang="0">
                    <a:pos x="63" y="27"/>
                  </a:cxn>
                  <a:cxn ang="0">
                    <a:pos x="56" y="27"/>
                  </a:cxn>
                  <a:cxn ang="0">
                    <a:pos x="56" y="27"/>
                  </a:cxn>
                  <a:cxn ang="0">
                    <a:pos x="49" y="27"/>
                  </a:cxn>
                  <a:cxn ang="0">
                    <a:pos x="42" y="27"/>
                  </a:cxn>
                  <a:cxn ang="0">
                    <a:pos x="42" y="27"/>
                  </a:cxn>
                  <a:cxn ang="0">
                    <a:pos x="35" y="34"/>
                  </a:cxn>
                  <a:cxn ang="0">
                    <a:pos x="35" y="34"/>
                  </a:cxn>
                  <a:cxn ang="0">
                    <a:pos x="28" y="41"/>
                  </a:cxn>
                  <a:cxn ang="0">
                    <a:pos x="28" y="41"/>
                  </a:cxn>
                  <a:cxn ang="0">
                    <a:pos x="28" y="48"/>
                  </a:cxn>
                  <a:cxn ang="0">
                    <a:pos x="21" y="55"/>
                  </a:cxn>
                  <a:cxn ang="0">
                    <a:pos x="28" y="62"/>
                  </a:cxn>
                  <a:cxn ang="0">
                    <a:pos x="28" y="69"/>
                  </a:cxn>
                  <a:cxn ang="0">
                    <a:pos x="28" y="76"/>
                  </a:cxn>
                  <a:cxn ang="0">
                    <a:pos x="28" y="76"/>
                  </a:cxn>
                  <a:cxn ang="0">
                    <a:pos x="0" y="159"/>
                  </a:cxn>
                </a:cxnLst>
                <a:rect l="0" t="0" r="r" b="b"/>
                <a:pathLst>
                  <a:path w="85" h="159">
                    <a:moveTo>
                      <a:pt x="0" y="159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21" y="20"/>
                    </a:lnTo>
                    <a:lnTo>
                      <a:pt x="21" y="20"/>
                    </a:lnTo>
                    <a:lnTo>
                      <a:pt x="21" y="20"/>
                    </a:lnTo>
                    <a:lnTo>
                      <a:pt x="21" y="14"/>
                    </a:lnTo>
                    <a:lnTo>
                      <a:pt x="28" y="14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35" y="6"/>
                    </a:lnTo>
                    <a:lnTo>
                      <a:pt x="35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7" y="6"/>
                    </a:lnTo>
                    <a:lnTo>
                      <a:pt x="77" y="6"/>
                    </a:lnTo>
                    <a:lnTo>
                      <a:pt x="85" y="6"/>
                    </a:lnTo>
                    <a:lnTo>
                      <a:pt x="85" y="6"/>
                    </a:lnTo>
                    <a:lnTo>
                      <a:pt x="77" y="34"/>
                    </a:lnTo>
                    <a:lnTo>
                      <a:pt x="70" y="34"/>
                    </a:lnTo>
                    <a:lnTo>
                      <a:pt x="70" y="34"/>
                    </a:lnTo>
                    <a:lnTo>
                      <a:pt x="70" y="34"/>
                    </a:lnTo>
                    <a:lnTo>
                      <a:pt x="70" y="27"/>
                    </a:lnTo>
                    <a:lnTo>
                      <a:pt x="63" y="27"/>
                    </a:lnTo>
                    <a:lnTo>
                      <a:pt x="63" y="27"/>
                    </a:lnTo>
                    <a:lnTo>
                      <a:pt x="63" y="27"/>
                    </a:lnTo>
                    <a:lnTo>
                      <a:pt x="63" y="27"/>
                    </a:lnTo>
                    <a:lnTo>
                      <a:pt x="56" y="27"/>
                    </a:lnTo>
                    <a:lnTo>
                      <a:pt x="56" y="27"/>
                    </a:lnTo>
                    <a:lnTo>
                      <a:pt x="56" y="27"/>
                    </a:lnTo>
                    <a:lnTo>
                      <a:pt x="49" y="27"/>
                    </a:lnTo>
                    <a:lnTo>
                      <a:pt x="49" y="27"/>
                    </a:lnTo>
                    <a:lnTo>
                      <a:pt x="49" y="27"/>
                    </a:lnTo>
                    <a:lnTo>
                      <a:pt x="42" y="27"/>
                    </a:lnTo>
                    <a:lnTo>
                      <a:pt x="42" y="27"/>
                    </a:lnTo>
                    <a:lnTo>
                      <a:pt x="42" y="27"/>
                    </a:lnTo>
                    <a:lnTo>
                      <a:pt x="42" y="27"/>
                    </a:lnTo>
                    <a:lnTo>
                      <a:pt x="35" y="34"/>
                    </a:lnTo>
                    <a:lnTo>
                      <a:pt x="35" y="34"/>
                    </a:lnTo>
                    <a:lnTo>
                      <a:pt x="35" y="34"/>
                    </a:lnTo>
                    <a:lnTo>
                      <a:pt x="35" y="34"/>
                    </a:lnTo>
                    <a:lnTo>
                      <a:pt x="28" y="41"/>
                    </a:lnTo>
                    <a:lnTo>
                      <a:pt x="28" y="41"/>
                    </a:lnTo>
                    <a:lnTo>
                      <a:pt x="28" y="41"/>
                    </a:lnTo>
                    <a:lnTo>
                      <a:pt x="28" y="41"/>
                    </a:lnTo>
                    <a:lnTo>
                      <a:pt x="28" y="48"/>
                    </a:lnTo>
                    <a:lnTo>
                      <a:pt x="21" y="55"/>
                    </a:lnTo>
                    <a:lnTo>
                      <a:pt x="21" y="55"/>
                    </a:lnTo>
                    <a:lnTo>
                      <a:pt x="28" y="62"/>
                    </a:lnTo>
                    <a:lnTo>
                      <a:pt x="28" y="62"/>
                    </a:lnTo>
                    <a:lnTo>
                      <a:pt x="28" y="62"/>
                    </a:lnTo>
                    <a:lnTo>
                      <a:pt x="28" y="69"/>
                    </a:lnTo>
                    <a:lnTo>
                      <a:pt x="28" y="69"/>
                    </a:lnTo>
                    <a:lnTo>
                      <a:pt x="28" y="76"/>
                    </a:lnTo>
                    <a:lnTo>
                      <a:pt x="28" y="76"/>
                    </a:lnTo>
                    <a:lnTo>
                      <a:pt x="28" y="76"/>
                    </a:lnTo>
                    <a:lnTo>
                      <a:pt x="28" y="159"/>
                    </a:lnTo>
                    <a:lnTo>
                      <a:pt x="0" y="1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5" name="Freeform 444"/>
              <p:cNvSpPr>
                <a:spLocks/>
              </p:cNvSpPr>
              <p:nvPr/>
            </p:nvSpPr>
            <p:spPr bwMode="auto">
              <a:xfrm>
                <a:off x="7921" y="1265"/>
                <a:ext cx="84" cy="108"/>
              </a:xfrm>
              <a:custGeom>
                <a:avLst/>
                <a:gdLst/>
                <a:ahLst/>
                <a:cxnLst>
                  <a:cxn ang="0">
                    <a:pos x="28" y="153"/>
                  </a:cxn>
                  <a:cxn ang="0">
                    <a:pos x="28" y="174"/>
                  </a:cxn>
                  <a:cxn ang="0">
                    <a:pos x="41" y="181"/>
                  </a:cxn>
                  <a:cxn ang="0">
                    <a:pos x="55" y="187"/>
                  </a:cxn>
                  <a:cxn ang="0">
                    <a:pos x="83" y="187"/>
                  </a:cxn>
                  <a:cxn ang="0">
                    <a:pos x="97" y="187"/>
                  </a:cxn>
                  <a:cxn ang="0">
                    <a:pos x="119" y="187"/>
                  </a:cxn>
                  <a:cxn ang="0">
                    <a:pos x="133" y="181"/>
                  </a:cxn>
                  <a:cxn ang="0">
                    <a:pos x="139" y="174"/>
                  </a:cxn>
                  <a:cxn ang="0">
                    <a:pos x="139" y="160"/>
                  </a:cxn>
                  <a:cxn ang="0">
                    <a:pos x="139" y="153"/>
                  </a:cxn>
                  <a:cxn ang="0">
                    <a:pos x="133" y="139"/>
                  </a:cxn>
                  <a:cxn ang="0">
                    <a:pos x="125" y="132"/>
                  </a:cxn>
                  <a:cxn ang="0">
                    <a:pos x="111" y="132"/>
                  </a:cxn>
                  <a:cxn ang="0">
                    <a:pos x="91" y="125"/>
                  </a:cxn>
                  <a:cxn ang="0">
                    <a:pos x="63" y="118"/>
                  </a:cxn>
                  <a:cxn ang="0">
                    <a:pos x="41" y="111"/>
                  </a:cxn>
                  <a:cxn ang="0">
                    <a:pos x="28" y="104"/>
                  </a:cxn>
                  <a:cxn ang="0">
                    <a:pos x="14" y="90"/>
                  </a:cxn>
                  <a:cxn ang="0">
                    <a:pos x="7" y="76"/>
                  </a:cxn>
                  <a:cxn ang="0">
                    <a:pos x="7" y="62"/>
                  </a:cxn>
                  <a:cxn ang="0">
                    <a:pos x="7" y="48"/>
                  </a:cxn>
                  <a:cxn ang="0">
                    <a:pos x="14" y="28"/>
                  </a:cxn>
                  <a:cxn ang="0">
                    <a:pos x="28" y="14"/>
                  </a:cxn>
                  <a:cxn ang="0">
                    <a:pos x="49" y="0"/>
                  </a:cxn>
                  <a:cxn ang="0">
                    <a:pos x="77" y="0"/>
                  </a:cxn>
                  <a:cxn ang="0">
                    <a:pos x="105" y="0"/>
                  </a:cxn>
                  <a:cxn ang="0">
                    <a:pos x="133" y="14"/>
                  </a:cxn>
                  <a:cxn ang="0">
                    <a:pos x="147" y="28"/>
                  </a:cxn>
                  <a:cxn ang="0">
                    <a:pos x="161" y="48"/>
                  </a:cxn>
                  <a:cxn ang="0">
                    <a:pos x="139" y="56"/>
                  </a:cxn>
                  <a:cxn ang="0">
                    <a:pos x="125" y="48"/>
                  </a:cxn>
                  <a:cxn ang="0">
                    <a:pos x="111" y="34"/>
                  </a:cxn>
                  <a:cxn ang="0">
                    <a:pos x="97" y="28"/>
                  </a:cxn>
                  <a:cxn ang="0">
                    <a:pos x="69" y="28"/>
                  </a:cxn>
                  <a:cxn ang="0">
                    <a:pos x="49" y="28"/>
                  </a:cxn>
                  <a:cxn ang="0">
                    <a:pos x="35" y="42"/>
                  </a:cxn>
                  <a:cxn ang="0">
                    <a:pos x="35" y="48"/>
                  </a:cxn>
                  <a:cxn ang="0">
                    <a:pos x="35" y="62"/>
                  </a:cxn>
                  <a:cxn ang="0">
                    <a:pos x="35" y="70"/>
                  </a:cxn>
                  <a:cxn ang="0">
                    <a:pos x="35" y="76"/>
                  </a:cxn>
                  <a:cxn ang="0">
                    <a:pos x="49" y="83"/>
                  </a:cxn>
                  <a:cxn ang="0">
                    <a:pos x="77" y="90"/>
                  </a:cxn>
                  <a:cxn ang="0">
                    <a:pos x="111" y="97"/>
                  </a:cxn>
                  <a:cxn ang="0">
                    <a:pos x="125" y="104"/>
                  </a:cxn>
                  <a:cxn ang="0">
                    <a:pos x="147" y="118"/>
                  </a:cxn>
                  <a:cxn ang="0">
                    <a:pos x="161" y="132"/>
                  </a:cxn>
                  <a:cxn ang="0">
                    <a:pos x="167" y="146"/>
                  </a:cxn>
                  <a:cxn ang="0">
                    <a:pos x="167" y="160"/>
                  </a:cxn>
                  <a:cxn ang="0">
                    <a:pos x="167" y="187"/>
                  </a:cxn>
                  <a:cxn ang="0">
                    <a:pos x="147" y="201"/>
                  </a:cxn>
                  <a:cxn ang="0">
                    <a:pos x="125" y="215"/>
                  </a:cxn>
                  <a:cxn ang="0">
                    <a:pos x="97" y="215"/>
                  </a:cxn>
                  <a:cxn ang="0">
                    <a:pos x="69" y="215"/>
                  </a:cxn>
                  <a:cxn ang="0">
                    <a:pos x="41" y="215"/>
                  </a:cxn>
                  <a:cxn ang="0">
                    <a:pos x="21" y="201"/>
                  </a:cxn>
                  <a:cxn ang="0">
                    <a:pos x="0" y="181"/>
                  </a:cxn>
                  <a:cxn ang="0">
                    <a:pos x="0" y="153"/>
                  </a:cxn>
                </a:cxnLst>
                <a:rect l="0" t="0" r="r" b="b"/>
                <a:pathLst>
                  <a:path w="167" h="215">
                    <a:moveTo>
                      <a:pt x="0" y="139"/>
                    </a:moveTo>
                    <a:lnTo>
                      <a:pt x="28" y="139"/>
                    </a:lnTo>
                    <a:lnTo>
                      <a:pt x="28" y="146"/>
                    </a:lnTo>
                    <a:lnTo>
                      <a:pt x="28" y="153"/>
                    </a:lnTo>
                    <a:lnTo>
                      <a:pt x="28" y="160"/>
                    </a:lnTo>
                    <a:lnTo>
                      <a:pt x="28" y="167"/>
                    </a:lnTo>
                    <a:lnTo>
                      <a:pt x="28" y="167"/>
                    </a:lnTo>
                    <a:lnTo>
                      <a:pt x="28" y="174"/>
                    </a:lnTo>
                    <a:lnTo>
                      <a:pt x="35" y="174"/>
                    </a:lnTo>
                    <a:lnTo>
                      <a:pt x="35" y="181"/>
                    </a:lnTo>
                    <a:lnTo>
                      <a:pt x="41" y="181"/>
                    </a:lnTo>
                    <a:lnTo>
                      <a:pt x="41" y="181"/>
                    </a:lnTo>
                    <a:lnTo>
                      <a:pt x="49" y="187"/>
                    </a:lnTo>
                    <a:lnTo>
                      <a:pt x="49" y="187"/>
                    </a:lnTo>
                    <a:lnTo>
                      <a:pt x="55" y="187"/>
                    </a:lnTo>
                    <a:lnTo>
                      <a:pt x="55" y="187"/>
                    </a:lnTo>
                    <a:lnTo>
                      <a:pt x="63" y="187"/>
                    </a:lnTo>
                    <a:lnTo>
                      <a:pt x="69" y="187"/>
                    </a:lnTo>
                    <a:lnTo>
                      <a:pt x="77" y="187"/>
                    </a:lnTo>
                    <a:lnTo>
                      <a:pt x="83" y="187"/>
                    </a:lnTo>
                    <a:lnTo>
                      <a:pt x="83" y="187"/>
                    </a:lnTo>
                    <a:lnTo>
                      <a:pt x="83" y="187"/>
                    </a:lnTo>
                    <a:lnTo>
                      <a:pt x="91" y="187"/>
                    </a:lnTo>
                    <a:lnTo>
                      <a:pt x="97" y="187"/>
                    </a:lnTo>
                    <a:lnTo>
                      <a:pt x="105" y="187"/>
                    </a:lnTo>
                    <a:lnTo>
                      <a:pt x="111" y="187"/>
                    </a:lnTo>
                    <a:lnTo>
                      <a:pt x="111" y="187"/>
                    </a:lnTo>
                    <a:lnTo>
                      <a:pt x="119" y="187"/>
                    </a:lnTo>
                    <a:lnTo>
                      <a:pt x="119" y="187"/>
                    </a:lnTo>
                    <a:lnTo>
                      <a:pt x="125" y="181"/>
                    </a:lnTo>
                    <a:lnTo>
                      <a:pt x="125" y="181"/>
                    </a:lnTo>
                    <a:lnTo>
                      <a:pt x="133" y="181"/>
                    </a:lnTo>
                    <a:lnTo>
                      <a:pt x="133" y="181"/>
                    </a:lnTo>
                    <a:lnTo>
                      <a:pt x="139" y="174"/>
                    </a:lnTo>
                    <a:lnTo>
                      <a:pt x="139" y="174"/>
                    </a:lnTo>
                    <a:lnTo>
                      <a:pt x="139" y="174"/>
                    </a:lnTo>
                    <a:lnTo>
                      <a:pt x="139" y="167"/>
                    </a:lnTo>
                    <a:lnTo>
                      <a:pt x="139" y="167"/>
                    </a:lnTo>
                    <a:lnTo>
                      <a:pt x="139" y="160"/>
                    </a:lnTo>
                    <a:lnTo>
                      <a:pt x="139" y="160"/>
                    </a:lnTo>
                    <a:lnTo>
                      <a:pt x="139" y="160"/>
                    </a:lnTo>
                    <a:lnTo>
                      <a:pt x="139" y="160"/>
                    </a:lnTo>
                    <a:lnTo>
                      <a:pt x="139" y="153"/>
                    </a:lnTo>
                    <a:lnTo>
                      <a:pt x="139" y="153"/>
                    </a:lnTo>
                    <a:lnTo>
                      <a:pt x="139" y="146"/>
                    </a:lnTo>
                    <a:lnTo>
                      <a:pt x="139" y="146"/>
                    </a:lnTo>
                    <a:lnTo>
                      <a:pt x="139" y="146"/>
                    </a:lnTo>
                    <a:lnTo>
                      <a:pt x="133" y="139"/>
                    </a:lnTo>
                    <a:lnTo>
                      <a:pt x="133" y="139"/>
                    </a:lnTo>
                    <a:lnTo>
                      <a:pt x="133" y="139"/>
                    </a:lnTo>
                    <a:lnTo>
                      <a:pt x="125" y="139"/>
                    </a:lnTo>
                    <a:lnTo>
                      <a:pt x="125" y="132"/>
                    </a:lnTo>
                    <a:lnTo>
                      <a:pt x="119" y="132"/>
                    </a:lnTo>
                    <a:lnTo>
                      <a:pt x="119" y="132"/>
                    </a:lnTo>
                    <a:lnTo>
                      <a:pt x="119" y="132"/>
                    </a:lnTo>
                    <a:lnTo>
                      <a:pt x="111" y="132"/>
                    </a:lnTo>
                    <a:lnTo>
                      <a:pt x="105" y="132"/>
                    </a:lnTo>
                    <a:lnTo>
                      <a:pt x="105" y="132"/>
                    </a:lnTo>
                    <a:lnTo>
                      <a:pt x="97" y="125"/>
                    </a:lnTo>
                    <a:lnTo>
                      <a:pt x="91" y="125"/>
                    </a:lnTo>
                    <a:lnTo>
                      <a:pt x="83" y="125"/>
                    </a:lnTo>
                    <a:lnTo>
                      <a:pt x="77" y="125"/>
                    </a:lnTo>
                    <a:lnTo>
                      <a:pt x="69" y="118"/>
                    </a:lnTo>
                    <a:lnTo>
                      <a:pt x="63" y="118"/>
                    </a:lnTo>
                    <a:lnTo>
                      <a:pt x="55" y="118"/>
                    </a:lnTo>
                    <a:lnTo>
                      <a:pt x="49" y="118"/>
                    </a:lnTo>
                    <a:lnTo>
                      <a:pt x="41" y="111"/>
                    </a:lnTo>
                    <a:lnTo>
                      <a:pt x="41" y="111"/>
                    </a:lnTo>
                    <a:lnTo>
                      <a:pt x="35" y="111"/>
                    </a:lnTo>
                    <a:lnTo>
                      <a:pt x="35" y="111"/>
                    </a:lnTo>
                    <a:lnTo>
                      <a:pt x="28" y="111"/>
                    </a:lnTo>
                    <a:lnTo>
                      <a:pt x="28" y="104"/>
                    </a:lnTo>
                    <a:lnTo>
                      <a:pt x="21" y="104"/>
                    </a:lnTo>
                    <a:lnTo>
                      <a:pt x="21" y="97"/>
                    </a:lnTo>
                    <a:lnTo>
                      <a:pt x="14" y="97"/>
                    </a:lnTo>
                    <a:lnTo>
                      <a:pt x="14" y="90"/>
                    </a:lnTo>
                    <a:lnTo>
                      <a:pt x="14" y="90"/>
                    </a:lnTo>
                    <a:lnTo>
                      <a:pt x="7" y="83"/>
                    </a:lnTo>
                    <a:lnTo>
                      <a:pt x="7" y="83"/>
                    </a:lnTo>
                    <a:lnTo>
                      <a:pt x="7" y="76"/>
                    </a:lnTo>
                    <a:lnTo>
                      <a:pt x="7" y="76"/>
                    </a:lnTo>
                    <a:lnTo>
                      <a:pt x="7" y="70"/>
                    </a:lnTo>
                    <a:lnTo>
                      <a:pt x="7" y="70"/>
                    </a:lnTo>
                    <a:lnTo>
                      <a:pt x="7" y="62"/>
                    </a:lnTo>
                    <a:lnTo>
                      <a:pt x="7" y="62"/>
                    </a:lnTo>
                    <a:lnTo>
                      <a:pt x="7" y="62"/>
                    </a:lnTo>
                    <a:lnTo>
                      <a:pt x="7" y="56"/>
                    </a:lnTo>
                    <a:lnTo>
                      <a:pt x="7" y="48"/>
                    </a:lnTo>
                    <a:lnTo>
                      <a:pt x="7" y="42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14" y="28"/>
                    </a:lnTo>
                    <a:lnTo>
                      <a:pt x="14" y="20"/>
                    </a:lnTo>
                    <a:lnTo>
                      <a:pt x="21" y="20"/>
                    </a:lnTo>
                    <a:lnTo>
                      <a:pt x="21" y="14"/>
                    </a:lnTo>
                    <a:lnTo>
                      <a:pt x="28" y="14"/>
                    </a:lnTo>
                    <a:lnTo>
                      <a:pt x="28" y="6"/>
                    </a:lnTo>
                    <a:lnTo>
                      <a:pt x="35" y="6"/>
                    </a:lnTo>
                    <a:lnTo>
                      <a:pt x="41" y="0"/>
                    </a:lnTo>
                    <a:lnTo>
                      <a:pt x="49" y="0"/>
                    </a:lnTo>
                    <a:lnTo>
                      <a:pt x="55" y="0"/>
                    </a:lnTo>
                    <a:lnTo>
                      <a:pt x="63" y="0"/>
                    </a:lnTo>
                    <a:lnTo>
                      <a:pt x="69" y="0"/>
                    </a:lnTo>
                    <a:lnTo>
                      <a:pt x="77" y="0"/>
                    </a:lnTo>
                    <a:lnTo>
                      <a:pt x="83" y="0"/>
                    </a:lnTo>
                    <a:lnTo>
                      <a:pt x="91" y="0"/>
                    </a:lnTo>
                    <a:lnTo>
                      <a:pt x="97" y="0"/>
                    </a:lnTo>
                    <a:lnTo>
                      <a:pt x="105" y="0"/>
                    </a:lnTo>
                    <a:lnTo>
                      <a:pt x="111" y="0"/>
                    </a:lnTo>
                    <a:lnTo>
                      <a:pt x="119" y="6"/>
                    </a:lnTo>
                    <a:lnTo>
                      <a:pt x="125" y="6"/>
                    </a:lnTo>
                    <a:lnTo>
                      <a:pt x="133" y="14"/>
                    </a:lnTo>
                    <a:lnTo>
                      <a:pt x="139" y="14"/>
                    </a:lnTo>
                    <a:lnTo>
                      <a:pt x="139" y="20"/>
                    </a:lnTo>
                    <a:lnTo>
                      <a:pt x="147" y="20"/>
                    </a:lnTo>
                    <a:lnTo>
                      <a:pt x="147" y="28"/>
                    </a:lnTo>
                    <a:lnTo>
                      <a:pt x="153" y="34"/>
                    </a:lnTo>
                    <a:lnTo>
                      <a:pt x="153" y="34"/>
                    </a:lnTo>
                    <a:lnTo>
                      <a:pt x="153" y="42"/>
                    </a:lnTo>
                    <a:lnTo>
                      <a:pt x="161" y="48"/>
                    </a:lnTo>
                    <a:lnTo>
                      <a:pt x="161" y="48"/>
                    </a:lnTo>
                    <a:lnTo>
                      <a:pt x="161" y="56"/>
                    </a:lnTo>
                    <a:lnTo>
                      <a:pt x="161" y="56"/>
                    </a:lnTo>
                    <a:lnTo>
                      <a:pt x="139" y="56"/>
                    </a:lnTo>
                    <a:lnTo>
                      <a:pt x="133" y="56"/>
                    </a:lnTo>
                    <a:lnTo>
                      <a:pt x="133" y="48"/>
                    </a:lnTo>
                    <a:lnTo>
                      <a:pt x="133" y="48"/>
                    </a:lnTo>
                    <a:lnTo>
                      <a:pt x="125" y="48"/>
                    </a:lnTo>
                    <a:lnTo>
                      <a:pt x="125" y="42"/>
                    </a:lnTo>
                    <a:lnTo>
                      <a:pt x="119" y="42"/>
                    </a:lnTo>
                    <a:lnTo>
                      <a:pt x="119" y="34"/>
                    </a:lnTo>
                    <a:lnTo>
                      <a:pt x="111" y="34"/>
                    </a:lnTo>
                    <a:lnTo>
                      <a:pt x="111" y="28"/>
                    </a:lnTo>
                    <a:lnTo>
                      <a:pt x="105" y="28"/>
                    </a:lnTo>
                    <a:lnTo>
                      <a:pt x="97" y="28"/>
                    </a:lnTo>
                    <a:lnTo>
                      <a:pt x="97" y="28"/>
                    </a:lnTo>
                    <a:lnTo>
                      <a:pt x="91" y="28"/>
                    </a:lnTo>
                    <a:lnTo>
                      <a:pt x="83" y="28"/>
                    </a:lnTo>
                    <a:lnTo>
                      <a:pt x="83" y="28"/>
                    </a:lnTo>
                    <a:lnTo>
                      <a:pt x="69" y="28"/>
                    </a:lnTo>
                    <a:lnTo>
                      <a:pt x="69" y="28"/>
                    </a:lnTo>
                    <a:lnTo>
                      <a:pt x="63" y="28"/>
                    </a:lnTo>
                    <a:lnTo>
                      <a:pt x="55" y="28"/>
                    </a:lnTo>
                    <a:lnTo>
                      <a:pt x="49" y="28"/>
                    </a:lnTo>
                    <a:lnTo>
                      <a:pt x="49" y="28"/>
                    </a:lnTo>
                    <a:lnTo>
                      <a:pt x="41" y="34"/>
                    </a:lnTo>
                    <a:lnTo>
                      <a:pt x="41" y="34"/>
                    </a:lnTo>
                    <a:lnTo>
                      <a:pt x="35" y="42"/>
                    </a:lnTo>
                    <a:lnTo>
                      <a:pt x="35" y="42"/>
                    </a:lnTo>
                    <a:lnTo>
                      <a:pt x="35" y="48"/>
                    </a:lnTo>
                    <a:lnTo>
                      <a:pt x="35" y="48"/>
                    </a:lnTo>
                    <a:lnTo>
                      <a:pt x="35" y="48"/>
                    </a:lnTo>
                    <a:lnTo>
                      <a:pt x="35" y="56"/>
                    </a:lnTo>
                    <a:lnTo>
                      <a:pt x="35" y="56"/>
                    </a:lnTo>
                    <a:lnTo>
                      <a:pt x="35" y="62"/>
                    </a:lnTo>
                    <a:lnTo>
                      <a:pt x="35" y="62"/>
                    </a:lnTo>
                    <a:lnTo>
                      <a:pt x="35" y="70"/>
                    </a:lnTo>
                    <a:lnTo>
                      <a:pt x="35" y="70"/>
                    </a:lnTo>
                    <a:lnTo>
                      <a:pt x="35" y="70"/>
                    </a:lnTo>
                    <a:lnTo>
                      <a:pt x="35" y="70"/>
                    </a:lnTo>
                    <a:lnTo>
                      <a:pt x="35" y="76"/>
                    </a:lnTo>
                    <a:lnTo>
                      <a:pt x="35" y="76"/>
                    </a:lnTo>
                    <a:lnTo>
                      <a:pt x="35" y="76"/>
                    </a:lnTo>
                    <a:lnTo>
                      <a:pt x="35" y="76"/>
                    </a:lnTo>
                    <a:lnTo>
                      <a:pt x="35" y="76"/>
                    </a:lnTo>
                    <a:lnTo>
                      <a:pt x="35" y="83"/>
                    </a:lnTo>
                    <a:lnTo>
                      <a:pt x="41" y="83"/>
                    </a:lnTo>
                    <a:lnTo>
                      <a:pt x="49" y="83"/>
                    </a:lnTo>
                    <a:lnTo>
                      <a:pt x="49" y="90"/>
                    </a:lnTo>
                    <a:lnTo>
                      <a:pt x="55" y="90"/>
                    </a:lnTo>
                    <a:lnTo>
                      <a:pt x="69" y="90"/>
                    </a:lnTo>
                    <a:lnTo>
                      <a:pt x="77" y="90"/>
                    </a:lnTo>
                    <a:lnTo>
                      <a:pt x="83" y="97"/>
                    </a:lnTo>
                    <a:lnTo>
                      <a:pt x="91" y="97"/>
                    </a:lnTo>
                    <a:lnTo>
                      <a:pt x="97" y="97"/>
                    </a:lnTo>
                    <a:lnTo>
                      <a:pt x="111" y="97"/>
                    </a:lnTo>
                    <a:lnTo>
                      <a:pt x="111" y="104"/>
                    </a:lnTo>
                    <a:lnTo>
                      <a:pt x="119" y="104"/>
                    </a:lnTo>
                    <a:lnTo>
                      <a:pt x="125" y="104"/>
                    </a:lnTo>
                    <a:lnTo>
                      <a:pt x="125" y="104"/>
                    </a:lnTo>
                    <a:lnTo>
                      <a:pt x="133" y="111"/>
                    </a:lnTo>
                    <a:lnTo>
                      <a:pt x="133" y="111"/>
                    </a:lnTo>
                    <a:lnTo>
                      <a:pt x="139" y="111"/>
                    </a:lnTo>
                    <a:lnTo>
                      <a:pt x="147" y="118"/>
                    </a:lnTo>
                    <a:lnTo>
                      <a:pt x="153" y="118"/>
                    </a:lnTo>
                    <a:lnTo>
                      <a:pt x="153" y="125"/>
                    </a:lnTo>
                    <a:lnTo>
                      <a:pt x="161" y="125"/>
                    </a:lnTo>
                    <a:lnTo>
                      <a:pt x="161" y="132"/>
                    </a:lnTo>
                    <a:lnTo>
                      <a:pt x="167" y="132"/>
                    </a:lnTo>
                    <a:lnTo>
                      <a:pt x="167" y="139"/>
                    </a:lnTo>
                    <a:lnTo>
                      <a:pt x="167" y="139"/>
                    </a:lnTo>
                    <a:lnTo>
                      <a:pt x="167" y="146"/>
                    </a:lnTo>
                    <a:lnTo>
                      <a:pt x="167" y="146"/>
                    </a:lnTo>
                    <a:lnTo>
                      <a:pt x="167" y="153"/>
                    </a:lnTo>
                    <a:lnTo>
                      <a:pt x="167" y="153"/>
                    </a:lnTo>
                    <a:lnTo>
                      <a:pt x="167" y="160"/>
                    </a:lnTo>
                    <a:lnTo>
                      <a:pt x="167" y="167"/>
                    </a:lnTo>
                    <a:lnTo>
                      <a:pt x="167" y="174"/>
                    </a:lnTo>
                    <a:lnTo>
                      <a:pt x="167" y="181"/>
                    </a:lnTo>
                    <a:lnTo>
                      <a:pt x="167" y="187"/>
                    </a:lnTo>
                    <a:lnTo>
                      <a:pt x="161" y="187"/>
                    </a:lnTo>
                    <a:lnTo>
                      <a:pt x="161" y="195"/>
                    </a:lnTo>
                    <a:lnTo>
                      <a:pt x="153" y="195"/>
                    </a:lnTo>
                    <a:lnTo>
                      <a:pt x="147" y="201"/>
                    </a:lnTo>
                    <a:lnTo>
                      <a:pt x="147" y="201"/>
                    </a:lnTo>
                    <a:lnTo>
                      <a:pt x="139" y="209"/>
                    </a:lnTo>
                    <a:lnTo>
                      <a:pt x="133" y="209"/>
                    </a:lnTo>
                    <a:lnTo>
                      <a:pt x="125" y="215"/>
                    </a:lnTo>
                    <a:lnTo>
                      <a:pt x="119" y="215"/>
                    </a:lnTo>
                    <a:lnTo>
                      <a:pt x="111" y="215"/>
                    </a:lnTo>
                    <a:lnTo>
                      <a:pt x="105" y="215"/>
                    </a:lnTo>
                    <a:lnTo>
                      <a:pt x="97" y="215"/>
                    </a:lnTo>
                    <a:lnTo>
                      <a:pt x="91" y="215"/>
                    </a:lnTo>
                    <a:lnTo>
                      <a:pt x="91" y="215"/>
                    </a:lnTo>
                    <a:lnTo>
                      <a:pt x="77" y="215"/>
                    </a:lnTo>
                    <a:lnTo>
                      <a:pt x="69" y="215"/>
                    </a:lnTo>
                    <a:lnTo>
                      <a:pt x="63" y="215"/>
                    </a:lnTo>
                    <a:lnTo>
                      <a:pt x="55" y="215"/>
                    </a:lnTo>
                    <a:lnTo>
                      <a:pt x="49" y="215"/>
                    </a:lnTo>
                    <a:lnTo>
                      <a:pt x="41" y="215"/>
                    </a:lnTo>
                    <a:lnTo>
                      <a:pt x="35" y="209"/>
                    </a:lnTo>
                    <a:lnTo>
                      <a:pt x="28" y="209"/>
                    </a:lnTo>
                    <a:lnTo>
                      <a:pt x="21" y="201"/>
                    </a:lnTo>
                    <a:lnTo>
                      <a:pt x="21" y="201"/>
                    </a:lnTo>
                    <a:lnTo>
                      <a:pt x="14" y="195"/>
                    </a:lnTo>
                    <a:lnTo>
                      <a:pt x="7" y="195"/>
                    </a:lnTo>
                    <a:lnTo>
                      <a:pt x="7" y="187"/>
                    </a:lnTo>
                    <a:lnTo>
                      <a:pt x="0" y="181"/>
                    </a:lnTo>
                    <a:lnTo>
                      <a:pt x="0" y="174"/>
                    </a:lnTo>
                    <a:lnTo>
                      <a:pt x="0" y="167"/>
                    </a:lnTo>
                    <a:lnTo>
                      <a:pt x="0" y="160"/>
                    </a:lnTo>
                    <a:lnTo>
                      <a:pt x="0" y="153"/>
                    </a:lnTo>
                    <a:lnTo>
                      <a:pt x="0" y="146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6" name="Freeform 445"/>
              <p:cNvSpPr>
                <a:spLocks/>
              </p:cNvSpPr>
              <p:nvPr/>
            </p:nvSpPr>
            <p:spPr bwMode="auto">
              <a:xfrm>
                <a:off x="8025" y="1262"/>
                <a:ext cx="67" cy="111"/>
              </a:xfrm>
              <a:custGeom>
                <a:avLst/>
                <a:gdLst/>
                <a:ahLst/>
                <a:cxnLst>
                  <a:cxn ang="0">
                    <a:pos x="0" y="223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8" y="126"/>
                  </a:cxn>
                  <a:cxn ang="0">
                    <a:pos x="84" y="64"/>
                  </a:cxn>
                  <a:cxn ang="0">
                    <a:pos x="125" y="64"/>
                  </a:cxn>
                  <a:cxn ang="0">
                    <a:pos x="63" y="126"/>
                  </a:cxn>
                  <a:cxn ang="0">
                    <a:pos x="133" y="223"/>
                  </a:cxn>
                  <a:cxn ang="0">
                    <a:pos x="98" y="223"/>
                  </a:cxn>
                  <a:cxn ang="0">
                    <a:pos x="42" y="147"/>
                  </a:cxn>
                  <a:cxn ang="0">
                    <a:pos x="28" y="161"/>
                  </a:cxn>
                  <a:cxn ang="0">
                    <a:pos x="28" y="223"/>
                  </a:cxn>
                  <a:cxn ang="0">
                    <a:pos x="0" y="223"/>
                  </a:cxn>
                </a:cxnLst>
                <a:rect l="0" t="0" r="r" b="b"/>
                <a:pathLst>
                  <a:path w="133" h="223">
                    <a:moveTo>
                      <a:pt x="0" y="223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28" y="126"/>
                    </a:lnTo>
                    <a:lnTo>
                      <a:pt x="84" y="64"/>
                    </a:lnTo>
                    <a:lnTo>
                      <a:pt x="125" y="64"/>
                    </a:lnTo>
                    <a:lnTo>
                      <a:pt x="63" y="126"/>
                    </a:lnTo>
                    <a:lnTo>
                      <a:pt x="133" y="223"/>
                    </a:lnTo>
                    <a:lnTo>
                      <a:pt x="98" y="223"/>
                    </a:lnTo>
                    <a:lnTo>
                      <a:pt x="42" y="147"/>
                    </a:lnTo>
                    <a:lnTo>
                      <a:pt x="28" y="161"/>
                    </a:lnTo>
                    <a:lnTo>
                      <a:pt x="28" y="223"/>
                    </a:lnTo>
                    <a:lnTo>
                      <a:pt x="0" y="2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7" name="Freeform 446"/>
              <p:cNvSpPr>
                <a:spLocks/>
              </p:cNvSpPr>
              <p:nvPr/>
            </p:nvSpPr>
            <p:spPr bwMode="auto">
              <a:xfrm>
                <a:off x="8095" y="1293"/>
                <a:ext cx="74" cy="112"/>
              </a:xfrm>
              <a:custGeom>
                <a:avLst/>
                <a:gdLst/>
                <a:ahLst/>
                <a:cxnLst>
                  <a:cxn ang="0">
                    <a:pos x="14" y="195"/>
                  </a:cxn>
                  <a:cxn ang="0">
                    <a:pos x="14" y="187"/>
                  </a:cxn>
                  <a:cxn ang="0">
                    <a:pos x="14" y="195"/>
                  </a:cxn>
                  <a:cxn ang="0">
                    <a:pos x="22" y="195"/>
                  </a:cxn>
                  <a:cxn ang="0">
                    <a:pos x="22" y="195"/>
                  </a:cxn>
                  <a:cxn ang="0">
                    <a:pos x="22" y="195"/>
                  </a:cxn>
                  <a:cxn ang="0">
                    <a:pos x="22" y="195"/>
                  </a:cxn>
                  <a:cxn ang="0">
                    <a:pos x="28" y="187"/>
                  </a:cxn>
                  <a:cxn ang="0">
                    <a:pos x="36" y="195"/>
                  </a:cxn>
                  <a:cxn ang="0">
                    <a:pos x="36" y="195"/>
                  </a:cxn>
                  <a:cxn ang="0">
                    <a:pos x="42" y="187"/>
                  </a:cxn>
                  <a:cxn ang="0">
                    <a:pos x="42" y="187"/>
                  </a:cxn>
                  <a:cxn ang="0">
                    <a:pos x="42" y="187"/>
                  </a:cxn>
                  <a:cxn ang="0">
                    <a:pos x="42" y="187"/>
                  </a:cxn>
                  <a:cxn ang="0">
                    <a:pos x="42" y="181"/>
                  </a:cxn>
                  <a:cxn ang="0">
                    <a:pos x="42" y="181"/>
                  </a:cxn>
                  <a:cxn ang="0">
                    <a:pos x="50" y="173"/>
                  </a:cxn>
                  <a:cxn ang="0">
                    <a:pos x="50" y="173"/>
                  </a:cxn>
                  <a:cxn ang="0">
                    <a:pos x="50" y="167"/>
                  </a:cxn>
                  <a:cxn ang="0">
                    <a:pos x="50" y="159"/>
                  </a:cxn>
                  <a:cxn ang="0">
                    <a:pos x="50" y="159"/>
                  </a:cxn>
                  <a:cxn ang="0">
                    <a:pos x="50" y="159"/>
                  </a:cxn>
                  <a:cxn ang="0">
                    <a:pos x="56" y="159"/>
                  </a:cxn>
                  <a:cxn ang="0">
                    <a:pos x="56" y="159"/>
                  </a:cxn>
                  <a:cxn ang="0">
                    <a:pos x="56" y="159"/>
                  </a:cxn>
                  <a:cxn ang="0">
                    <a:pos x="28" y="0"/>
                  </a:cxn>
                  <a:cxn ang="0">
                    <a:pos x="64" y="97"/>
                  </a:cxn>
                  <a:cxn ang="0">
                    <a:pos x="64" y="104"/>
                  </a:cxn>
                  <a:cxn ang="0">
                    <a:pos x="64" y="111"/>
                  </a:cxn>
                  <a:cxn ang="0">
                    <a:pos x="70" y="111"/>
                  </a:cxn>
                  <a:cxn ang="0">
                    <a:pos x="70" y="118"/>
                  </a:cxn>
                  <a:cxn ang="0">
                    <a:pos x="70" y="125"/>
                  </a:cxn>
                  <a:cxn ang="0">
                    <a:pos x="70" y="125"/>
                  </a:cxn>
                  <a:cxn ang="0">
                    <a:pos x="78" y="118"/>
                  </a:cxn>
                  <a:cxn ang="0">
                    <a:pos x="78" y="111"/>
                  </a:cxn>
                  <a:cxn ang="0">
                    <a:pos x="78" y="111"/>
                  </a:cxn>
                  <a:cxn ang="0">
                    <a:pos x="78" y="104"/>
                  </a:cxn>
                  <a:cxn ang="0">
                    <a:pos x="119" y="0"/>
                  </a:cxn>
                  <a:cxn ang="0">
                    <a:pos x="84" y="167"/>
                  </a:cxn>
                  <a:cxn ang="0">
                    <a:pos x="78" y="173"/>
                  </a:cxn>
                  <a:cxn ang="0">
                    <a:pos x="78" y="181"/>
                  </a:cxn>
                  <a:cxn ang="0">
                    <a:pos x="70" y="187"/>
                  </a:cxn>
                  <a:cxn ang="0">
                    <a:pos x="70" y="195"/>
                  </a:cxn>
                  <a:cxn ang="0">
                    <a:pos x="70" y="195"/>
                  </a:cxn>
                  <a:cxn ang="0">
                    <a:pos x="64" y="195"/>
                  </a:cxn>
                  <a:cxn ang="0">
                    <a:pos x="64" y="201"/>
                  </a:cxn>
                  <a:cxn ang="0">
                    <a:pos x="56" y="209"/>
                  </a:cxn>
                  <a:cxn ang="0">
                    <a:pos x="56" y="215"/>
                  </a:cxn>
                  <a:cxn ang="0">
                    <a:pos x="50" y="215"/>
                  </a:cxn>
                  <a:cxn ang="0">
                    <a:pos x="42" y="215"/>
                  </a:cxn>
                  <a:cxn ang="0">
                    <a:pos x="36" y="215"/>
                  </a:cxn>
                  <a:cxn ang="0">
                    <a:pos x="36" y="215"/>
                  </a:cxn>
                  <a:cxn ang="0">
                    <a:pos x="28" y="215"/>
                  </a:cxn>
                  <a:cxn ang="0">
                    <a:pos x="28" y="215"/>
                  </a:cxn>
                  <a:cxn ang="0">
                    <a:pos x="22" y="215"/>
                  </a:cxn>
                  <a:cxn ang="0">
                    <a:pos x="22" y="215"/>
                  </a:cxn>
                  <a:cxn ang="0">
                    <a:pos x="22" y="215"/>
                  </a:cxn>
                  <a:cxn ang="0">
                    <a:pos x="22" y="223"/>
                  </a:cxn>
                </a:cxnLst>
                <a:rect l="0" t="0" r="r" b="b"/>
                <a:pathLst>
                  <a:path w="147" h="223">
                    <a:moveTo>
                      <a:pt x="22" y="223"/>
                    </a:moveTo>
                    <a:lnTo>
                      <a:pt x="14" y="195"/>
                    </a:lnTo>
                    <a:lnTo>
                      <a:pt x="14" y="195"/>
                    </a:lnTo>
                    <a:lnTo>
                      <a:pt x="14" y="187"/>
                    </a:lnTo>
                    <a:lnTo>
                      <a:pt x="14" y="195"/>
                    </a:lnTo>
                    <a:lnTo>
                      <a:pt x="14" y="195"/>
                    </a:lnTo>
                    <a:lnTo>
                      <a:pt x="14" y="187"/>
                    </a:lnTo>
                    <a:lnTo>
                      <a:pt x="22" y="195"/>
                    </a:lnTo>
                    <a:lnTo>
                      <a:pt x="22" y="195"/>
                    </a:lnTo>
                    <a:lnTo>
                      <a:pt x="22" y="195"/>
                    </a:lnTo>
                    <a:lnTo>
                      <a:pt x="22" y="195"/>
                    </a:lnTo>
                    <a:lnTo>
                      <a:pt x="22" y="195"/>
                    </a:lnTo>
                    <a:lnTo>
                      <a:pt x="22" y="195"/>
                    </a:lnTo>
                    <a:lnTo>
                      <a:pt x="22" y="195"/>
                    </a:lnTo>
                    <a:lnTo>
                      <a:pt x="22" y="195"/>
                    </a:lnTo>
                    <a:lnTo>
                      <a:pt x="28" y="187"/>
                    </a:lnTo>
                    <a:lnTo>
                      <a:pt x="28" y="195"/>
                    </a:lnTo>
                    <a:lnTo>
                      <a:pt x="36" y="195"/>
                    </a:lnTo>
                    <a:lnTo>
                      <a:pt x="36" y="195"/>
                    </a:lnTo>
                    <a:lnTo>
                      <a:pt x="36" y="195"/>
                    </a:lnTo>
                    <a:lnTo>
                      <a:pt x="42" y="187"/>
                    </a:lnTo>
                    <a:lnTo>
                      <a:pt x="42" y="187"/>
                    </a:lnTo>
                    <a:lnTo>
                      <a:pt x="42" y="187"/>
                    </a:lnTo>
                    <a:lnTo>
                      <a:pt x="42" y="187"/>
                    </a:lnTo>
                    <a:lnTo>
                      <a:pt x="42" y="187"/>
                    </a:lnTo>
                    <a:lnTo>
                      <a:pt x="42" y="187"/>
                    </a:lnTo>
                    <a:lnTo>
                      <a:pt x="42" y="187"/>
                    </a:lnTo>
                    <a:lnTo>
                      <a:pt x="42" y="187"/>
                    </a:lnTo>
                    <a:lnTo>
                      <a:pt x="42" y="181"/>
                    </a:lnTo>
                    <a:lnTo>
                      <a:pt x="42" y="181"/>
                    </a:lnTo>
                    <a:lnTo>
                      <a:pt x="42" y="181"/>
                    </a:lnTo>
                    <a:lnTo>
                      <a:pt x="42" y="181"/>
                    </a:lnTo>
                    <a:lnTo>
                      <a:pt x="42" y="173"/>
                    </a:lnTo>
                    <a:lnTo>
                      <a:pt x="50" y="173"/>
                    </a:lnTo>
                    <a:lnTo>
                      <a:pt x="50" y="173"/>
                    </a:lnTo>
                    <a:lnTo>
                      <a:pt x="50" y="173"/>
                    </a:lnTo>
                    <a:lnTo>
                      <a:pt x="50" y="167"/>
                    </a:lnTo>
                    <a:lnTo>
                      <a:pt x="50" y="167"/>
                    </a:lnTo>
                    <a:lnTo>
                      <a:pt x="50" y="167"/>
                    </a:lnTo>
                    <a:lnTo>
                      <a:pt x="50" y="159"/>
                    </a:lnTo>
                    <a:lnTo>
                      <a:pt x="50" y="159"/>
                    </a:lnTo>
                    <a:lnTo>
                      <a:pt x="50" y="159"/>
                    </a:lnTo>
                    <a:lnTo>
                      <a:pt x="50" y="159"/>
                    </a:lnTo>
                    <a:lnTo>
                      <a:pt x="50" y="159"/>
                    </a:lnTo>
                    <a:lnTo>
                      <a:pt x="56" y="159"/>
                    </a:lnTo>
                    <a:lnTo>
                      <a:pt x="56" y="159"/>
                    </a:lnTo>
                    <a:lnTo>
                      <a:pt x="56" y="159"/>
                    </a:lnTo>
                    <a:lnTo>
                      <a:pt x="56" y="159"/>
                    </a:lnTo>
                    <a:lnTo>
                      <a:pt x="56" y="159"/>
                    </a:lnTo>
                    <a:lnTo>
                      <a:pt x="56" y="159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64" y="90"/>
                    </a:lnTo>
                    <a:lnTo>
                      <a:pt x="64" y="97"/>
                    </a:lnTo>
                    <a:lnTo>
                      <a:pt x="64" y="97"/>
                    </a:lnTo>
                    <a:lnTo>
                      <a:pt x="64" y="104"/>
                    </a:lnTo>
                    <a:lnTo>
                      <a:pt x="64" y="104"/>
                    </a:lnTo>
                    <a:lnTo>
                      <a:pt x="64" y="111"/>
                    </a:lnTo>
                    <a:lnTo>
                      <a:pt x="70" y="111"/>
                    </a:lnTo>
                    <a:lnTo>
                      <a:pt x="70" y="111"/>
                    </a:lnTo>
                    <a:lnTo>
                      <a:pt x="70" y="118"/>
                    </a:lnTo>
                    <a:lnTo>
                      <a:pt x="70" y="118"/>
                    </a:lnTo>
                    <a:lnTo>
                      <a:pt x="70" y="125"/>
                    </a:lnTo>
                    <a:lnTo>
                      <a:pt x="70" y="125"/>
                    </a:lnTo>
                    <a:lnTo>
                      <a:pt x="70" y="125"/>
                    </a:lnTo>
                    <a:lnTo>
                      <a:pt x="70" y="125"/>
                    </a:lnTo>
                    <a:lnTo>
                      <a:pt x="70" y="118"/>
                    </a:lnTo>
                    <a:lnTo>
                      <a:pt x="78" y="118"/>
                    </a:lnTo>
                    <a:lnTo>
                      <a:pt x="78" y="118"/>
                    </a:lnTo>
                    <a:lnTo>
                      <a:pt x="78" y="111"/>
                    </a:lnTo>
                    <a:lnTo>
                      <a:pt x="78" y="111"/>
                    </a:lnTo>
                    <a:lnTo>
                      <a:pt x="78" y="111"/>
                    </a:lnTo>
                    <a:lnTo>
                      <a:pt x="78" y="104"/>
                    </a:lnTo>
                    <a:lnTo>
                      <a:pt x="78" y="104"/>
                    </a:lnTo>
                    <a:lnTo>
                      <a:pt x="78" y="104"/>
                    </a:lnTo>
                    <a:lnTo>
                      <a:pt x="119" y="0"/>
                    </a:lnTo>
                    <a:lnTo>
                      <a:pt x="147" y="0"/>
                    </a:lnTo>
                    <a:lnTo>
                      <a:pt x="84" y="167"/>
                    </a:lnTo>
                    <a:lnTo>
                      <a:pt x="78" y="167"/>
                    </a:lnTo>
                    <a:lnTo>
                      <a:pt x="78" y="173"/>
                    </a:lnTo>
                    <a:lnTo>
                      <a:pt x="78" y="173"/>
                    </a:lnTo>
                    <a:lnTo>
                      <a:pt x="78" y="181"/>
                    </a:lnTo>
                    <a:lnTo>
                      <a:pt x="78" y="187"/>
                    </a:lnTo>
                    <a:lnTo>
                      <a:pt x="70" y="187"/>
                    </a:lnTo>
                    <a:lnTo>
                      <a:pt x="70" y="187"/>
                    </a:lnTo>
                    <a:lnTo>
                      <a:pt x="70" y="195"/>
                    </a:lnTo>
                    <a:lnTo>
                      <a:pt x="70" y="195"/>
                    </a:lnTo>
                    <a:lnTo>
                      <a:pt x="70" y="195"/>
                    </a:lnTo>
                    <a:lnTo>
                      <a:pt x="70" y="195"/>
                    </a:lnTo>
                    <a:lnTo>
                      <a:pt x="64" y="195"/>
                    </a:lnTo>
                    <a:lnTo>
                      <a:pt x="64" y="201"/>
                    </a:lnTo>
                    <a:lnTo>
                      <a:pt x="64" y="201"/>
                    </a:lnTo>
                    <a:lnTo>
                      <a:pt x="56" y="209"/>
                    </a:lnTo>
                    <a:lnTo>
                      <a:pt x="56" y="209"/>
                    </a:lnTo>
                    <a:lnTo>
                      <a:pt x="56" y="215"/>
                    </a:lnTo>
                    <a:lnTo>
                      <a:pt x="56" y="215"/>
                    </a:lnTo>
                    <a:lnTo>
                      <a:pt x="50" y="215"/>
                    </a:lnTo>
                    <a:lnTo>
                      <a:pt x="50" y="215"/>
                    </a:lnTo>
                    <a:lnTo>
                      <a:pt x="50" y="215"/>
                    </a:lnTo>
                    <a:lnTo>
                      <a:pt x="42" y="215"/>
                    </a:lnTo>
                    <a:lnTo>
                      <a:pt x="42" y="215"/>
                    </a:lnTo>
                    <a:lnTo>
                      <a:pt x="36" y="215"/>
                    </a:lnTo>
                    <a:lnTo>
                      <a:pt x="36" y="215"/>
                    </a:lnTo>
                    <a:lnTo>
                      <a:pt x="36" y="215"/>
                    </a:lnTo>
                    <a:lnTo>
                      <a:pt x="28" y="215"/>
                    </a:lnTo>
                    <a:lnTo>
                      <a:pt x="28" y="215"/>
                    </a:lnTo>
                    <a:lnTo>
                      <a:pt x="28" y="215"/>
                    </a:lnTo>
                    <a:lnTo>
                      <a:pt x="28" y="215"/>
                    </a:lnTo>
                    <a:lnTo>
                      <a:pt x="28" y="215"/>
                    </a:lnTo>
                    <a:lnTo>
                      <a:pt x="22" y="215"/>
                    </a:lnTo>
                    <a:lnTo>
                      <a:pt x="22" y="215"/>
                    </a:lnTo>
                    <a:lnTo>
                      <a:pt x="22" y="215"/>
                    </a:lnTo>
                    <a:lnTo>
                      <a:pt x="22" y="215"/>
                    </a:lnTo>
                    <a:lnTo>
                      <a:pt x="22" y="215"/>
                    </a:lnTo>
                    <a:lnTo>
                      <a:pt x="22" y="215"/>
                    </a:lnTo>
                    <a:lnTo>
                      <a:pt x="22" y="2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8" name="Freeform 447"/>
              <p:cNvSpPr>
                <a:spLocks/>
              </p:cNvSpPr>
              <p:nvPr/>
            </p:nvSpPr>
            <p:spPr bwMode="auto">
              <a:xfrm>
                <a:off x="8172" y="1293"/>
                <a:ext cx="73" cy="80"/>
              </a:xfrm>
              <a:custGeom>
                <a:avLst/>
                <a:gdLst/>
                <a:ahLst/>
                <a:cxnLst>
                  <a:cxn ang="0">
                    <a:pos x="56" y="159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63" y="97"/>
                  </a:cxn>
                  <a:cxn ang="0">
                    <a:pos x="63" y="104"/>
                  </a:cxn>
                  <a:cxn ang="0">
                    <a:pos x="63" y="104"/>
                  </a:cxn>
                  <a:cxn ang="0">
                    <a:pos x="63" y="111"/>
                  </a:cxn>
                  <a:cxn ang="0">
                    <a:pos x="63" y="111"/>
                  </a:cxn>
                  <a:cxn ang="0">
                    <a:pos x="63" y="118"/>
                  </a:cxn>
                  <a:cxn ang="0">
                    <a:pos x="63" y="118"/>
                  </a:cxn>
                  <a:cxn ang="0">
                    <a:pos x="63" y="118"/>
                  </a:cxn>
                  <a:cxn ang="0">
                    <a:pos x="63" y="125"/>
                  </a:cxn>
                  <a:cxn ang="0">
                    <a:pos x="63" y="125"/>
                  </a:cxn>
                  <a:cxn ang="0">
                    <a:pos x="63" y="131"/>
                  </a:cxn>
                  <a:cxn ang="0">
                    <a:pos x="63" y="131"/>
                  </a:cxn>
                  <a:cxn ang="0">
                    <a:pos x="63" y="131"/>
                  </a:cxn>
                  <a:cxn ang="0">
                    <a:pos x="63" y="131"/>
                  </a:cxn>
                  <a:cxn ang="0">
                    <a:pos x="63" y="125"/>
                  </a:cxn>
                  <a:cxn ang="0">
                    <a:pos x="70" y="125"/>
                  </a:cxn>
                  <a:cxn ang="0">
                    <a:pos x="70" y="125"/>
                  </a:cxn>
                  <a:cxn ang="0">
                    <a:pos x="70" y="118"/>
                  </a:cxn>
                  <a:cxn ang="0">
                    <a:pos x="70" y="118"/>
                  </a:cxn>
                  <a:cxn ang="0">
                    <a:pos x="70" y="118"/>
                  </a:cxn>
                  <a:cxn ang="0">
                    <a:pos x="70" y="111"/>
                  </a:cxn>
                  <a:cxn ang="0">
                    <a:pos x="70" y="111"/>
                  </a:cxn>
                  <a:cxn ang="0">
                    <a:pos x="70" y="111"/>
                  </a:cxn>
                  <a:cxn ang="0">
                    <a:pos x="111" y="0"/>
                  </a:cxn>
                  <a:cxn ang="0">
                    <a:pos x="147" y="0"/>
                  </a:cxn>
                  <a:cxn ang="0">
                    <a:pos x="84" y="159"/>
                  </a:cxn>
                  <a:cxn ang="0">
                    <a:pos x="56" y="159"/>
                  </a:cxn>
                </a:cxnLst>
                <a:rect l="0" t="0" r="r" b="b"/>
                <a:pathLst>
                  <a:path w="147" h="159">
                    <a:moveTo>
                      <a:pt x="56" y="159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63" y="97"/>
                    </a:lnTo>
                    <a:lnTo>
                      <a:pt x="63" y="104"/>
                    </a:lnTo>
                    <a:lnTo>
                      <a:pt x="63" y="104"/>
                    </a:lnTo>
                    <a:lnTo>
                      <a:pt x="63" y="111"/>
                    </a:lnTo>
                    <a:lnTo>
                      <a:pt x="63" y="111"/>
                    </a:lnTo>
                    <a:lnTo>
                      <a:pt x="63" y="118"/>
                    </a:lnTo>
                    <a:lnTo>
                      <a:pt x="63" y="118"/>
                    </a:lnTo>
                    <a:lnTo>
                      <a:pt x="63" y="118"/>
                    </a:lnTo>
                    <a:lnTo>
                      <a:pt x="63" y="125"/>
                    </a:lnTo>
                    <a:lnTo>
                      <a:pt x="63" y="125"/>
                    </a:lnTo>
                    <a:lnTo>
                      <a:pt x="63" y="131"/>
                    </a:lnTo>
                    <a:lnTo>
                      <a:pt x="63" y="131"/>
                    </a:lnTo>
                    <a:lnTo>
                      <a:pt x="63" y="131"/>
                    </a:lnTo>
                    <a:lnTo>
                      <a:pt x="63" y="131"/>
                    </a:lnTo>
                    <a:lnTo>
                      <a:pt x="63" y="125"/>
                    </a:lnTo>
                    <a:lnTo>
                      <a:pt x="70" y="125"/>
                    </a:lnTo>
                    <a:lnTo>
                      <a:pt x="70" y="125"/>
                    </a:lnTo>
                    <a:lnTo>
                      <a:pt x="70" y="118"/>
                    </a:lnTo>
                    <a:lnTo>
                      <a:pt x="70" y="118"/>
                    </a:lnTo>
                    <a:lnTo>
                      <a:pt x="70" y="118"/>
                    </a:lnTo>
                    <a:lnTo>
                      <a:pt x="70" y="111"/>
                    </a:lnTo>
                    <a:lnTo>
                      <a:pt x="70" y="111"/>
                    </a:lnTo>
                    <a:lnTo>
                      <a:pt x="70" y="111"/>
                    </a:lnTo>
                    <a:lnTo>
                      <a:pt x="111" y="0"/>
                    </a:lnTo>
                    <a:lnTo>
                      <a:pt x="147" y="0"/>
                    </a:lnTo>
                    <a:lnTo>
                      <a:pt x="84" y="159"/>
                    </a:lnTo>
                    <a:lnTo>
                      <a:pt x="56" y="1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9" name="Freeform 448"/>
              <p:cNvSpPr>
                <a:spLocks noEditPoints="1"/>
              </p:cNvSpPr>
              <p:nvPr/>
            </p:nvSpPr>
            <p:spPr bwMode="auto">
              <a:xfrm>
                <a:off x="8256" y="1293"/>
                <a:ext cx="66" cy="80"/>
              </a:xfrm>
              <a:custGeom>
                <a:avLst/>
                <a:gdLst/>
                <a:ahLst/>
                <a:cxnLst>
                  <a:cxn ang="0">
                    <a:pos x="84" y="153"/>
                  </a:cxn>
                  <a:cxn ang="0">
                    <a:pos x="70" y="159"/>
                  </a:cxn>
                  <a:cxn ang="0">
                    <a:pos x="50" y="159"/>
                  </a:cxn>
                  <a:cxn ang="0">
                    <a:pos x="22" y="159"/>
                  </a:cxn>
                  <a:cxn ang="0">
                    <a:pos x="0" y="145"/>
                  </a:cxn>
                  <a:cxn ang="0">
                    <a:pos x="0" y="125"/>
                  </a:cxn>
                  <a:cxn ang="0">
                    <a:pos x="0" y="111"/>
                  </a:cxn>
                  <a:cxn ang="0">
                    <a:pos x="8" y="97"/>
                  </a:cxn>
                  <a:cxn ang="0">
                    <a:pos x="14" y="83"/>
                  </a:cxn>
                  <a:cxn ang="0">
                    <a:pos x="28" y="76"/>
                  </a:cxn>
                  <a:cxn ang="0">
                    <a:pos x="36" y="76"/>
                  </a:cxn>
                  <a:cxn ang="0">
                    <a:pos x="50" y="76"/>
                  </a:cxn>
                  <a:cxn ang="0">
                    <a:pos x="70" y="69"/>
                  </a:cxn>
                  <a:cxn ang="0">
                    <a:pos x="91" y="62"/>
                  </a:cxn>
                  <a:cxn ang="0">
                    <a:pos x="91" y="62"/>
                  </a:cxn>
                  <a:cxn ang="0">
                    <a:pos x="98" y="62"/>
                  </a:cxn>
                  <a:cxn ang="0">
                    <a:pos x="98" y="55"/>
                  </a:cxn>
                  <a:cxn ang="0">
                    <a:pos x="98" y="41"/>
                  </a:cxn>
                  <a:cxn ang="0">
                    <a:pos x="91" y="41"/>
                  </a:cxn>
                  <a:cxn ang="0">
                    <a:pos x="77" y="27"/>
                  </a:cxn>
                  <a:cxn ang="0">
                    <a:pos x="70" y="27"/>
                  </a:cxn>
                  <a:cxn ang="0">
                    <a:pos x="42" y="27"/>
                  </a:cxn>
                  <a:cxn ang="0">
                    <a:pos x="36" y="34"/>
                  </a:cxn>
                  <a:cxn ang="0">
                    <a:pos x="36" y="48"/>
                  </a:cxn>
                  <a:cxn ang="0">
                    <a:pos x="8" y="27"/>
                  </a:cxn>
                  <a:cxn ang="0">
                    <a:pos x="22" y="14"/>
                  </a:cxn>
                  <a:cxn ang="0">
                    <a:pos x="36" y="0"/>
                  </a:cxn>
                  <a:cxn ang="0">
                    <a:pos x="64" y="0"/>
                  </a:cxn>
                  <a:cxn ang="0">
                    <a:pos x="91" y="0"/>
                  </a:cxn>
                  <a:cxn ang="0">
                    <a:pos x="112" y="14"/>
                  </a:cxn>
                  <a:cxn ang="0">
                    <a:pos x="119" y="20"/>
                  </a:cxn>
                  <a:cxn ang="0">
                    <a:pos x="119" y="41"/>
                  </a:cxn>
                  <a:cxn ang="0">
                    <a:pos x="126" y="48"/>
                  </a:cxn>
                  <a:cxn ang="0">
                    <a:pos x="126" y="55"/>
                  </a:cxn>
                  <a:cxn ang="0">
                    <a:pos x="133" y="125"/>
                  </a:cxn>
                  <a:cxn ang="0">
                    <a:pos x="133" y="145"/>
                  </a:cxn>
                  <a:cxn ang="0">
                    <a:pos x="133" y="159"/>
                  </a:cxn>
                  <a:cxn ang="0">
                    <a:pos x="105" y="159"/>
                  </a:cxn>
                  <a:cxn ang="0">
                    <a:pos x="105" y="153"/>
                  </a:cxn>
                  <a:cxn ang="0">
                    <a:pos x="105" y="83"/>
                  </a:cxn>
                  <a:cxn ang="0">
                    <a:pos x="84" y="90"/>
                  </a:cxn>
                  <a:cxn ang="0">
                    <a:pos x="64" y="97"/>
                  </a:cxn>
                  <a:cxn ang="0">
                    <a:pos x="42" y="104"/>
                  </a:cxn>
                  <a:cxn ang="0">
                    <a:pos x="36" y="104"/>
                  </a:cxn>
                  <a:cxn ang="0">
                    <a:pos x="28" y="111"/>
                  </a:cxn>
                  <a:cxn ang="0">
                    <a:pos x="28" y="118"/>
                  </a:cxn>
                  <a:cxn ang="0">
                    <a:pos x="28" y="131"/>
                  </a:cxn>
                  <a:cxn ang="0">
                    <a:pos x="36" y="131"/>
                  </a:cxn>
                  <a:cxn ang="0">
                    <a:pos x="50" y="131"/>
                  </a:cxn>
                  <a:cxn ang="0">
                    <a:pos x="70" y="131"/>
                  </a:cxn>
                  <a:cxn ang="0">
                    <a:pos x="84" y="131"/>
                  </a:cxn>
                  <a:cxn ang="0">
                    <a:pos x="91" y="118"/>
                  </a:cxn>
                  <a:cxn ang="0">
                    <a:pos x="91" y="111"/>
                  </a:cxn>
                  <a:cxn ang="0">
                    <a:pos x="91" y="104"/>
                  </a:cxn>
                </a:cxnLst>
                <a:rect l="0" t="0" r="r" b="b"/>
                <a:pathLst>
                  <a:path w="133" h="159">
                    <a:moveTo>
                      <a:pt x="105" y="139"/>
                    </a:moveTo>
                    <a:lnTo>
                      <a:pt x="98" y="145"/>
                    </a:lnTo>
                    <a:lnTo>
                      <a:pt x="91" y="145"/>
                    </a:lnTo>
                    <a:lnTo>
                      <a:pt x="91" y="153"/>
                    </a:lnTo>
                    <a:lnTo>
                      <a:pt x="84" y="153"/>
                    </a:lnTo>
                    <a:lnTo>
                      <a:pt x="84" y="153"/>
                    </a:lnTo>
                    <a:lnTo>
                      <a:pt x="77" y="159"/>
                    </a:lnTo>
                    <a:lnTo>
                      <a:pt x="77" y="159"/>
                    </a:lnTo>
                    <a:lnTo>
                      <a:pt x="70" y="159"/>
                    </a:lnTo>
                    <a:lnTo>
                      <a:pt x="70" y="159"/>
                    </a:lnTo>
                    <a:lnTo>
                      <a:pt x="64" y="159"/>
                    </a:lnTo>
                    <a:lnTo>
                      <a:pt x="64" y="159"/>
                    </a:lnTo>
                    <a:lnTo>
                      <a:pt x="56" y="159"/>
                    </a:lnTo>
                    <a:lnTo>
                      <a:pt x="56" y="159"/>
                    </a:lnTo>
                    <a:lnTo>
                      <a:pt x="50" y="159"/>
                    </a:lnTo>
                    <a:lnTo>
                      <a:pt x="50" y="159"/>
                    </a:lnTo>
                    <a:lnTo>
                      <a:pt x="36" y="159"/>
                    </a:lnTo>
                    <a:lnTo>
                      <a:pt x="36" y="159"/>
                    </a:lnTo>
                    <a:lnTo>
                      <a:pt x="28" y="159"/>
                    </a:lnTo>
                    <a:lnTo>
                      <a:pt x="22" y="159"/>
                    </a:lnTo>
                    <a:lnTo>
                      <a:pt x="14" y="159"/>
                    </a:lnTo>
                    <a:lnTo>
                      <a:pt x="14" y="159"/>
                    </a:lnTo>
                    <a:lnTo>
                      <a:pt x="8" y="153"/>
                    </a:lnTo>
                    <a:lnTo>
                      <a:pt x="8" y="153"/>
                    </a:lnTo>
                    <a:lnTo>
                      <a:pt x="0" y="145"/>
                    </a:lnTo>
                    <a:lnTo>
                      <a:pt x="0" y="145"/>
                    </a:lnTo>
                    <a:lnTo>
                      <a:pt x="0" y="139"/>
                    </a:lnTo>
                    <a:lnTo>
                      <a:pt x="0" y="139"/>
                    </a:lnTo>
                    <a:lnTo>
                      <a:pt x="0" y="131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0" y="118"/>
                    </a:lnTo>
                    <a:lnTo>
                      <a:pt x="0" y="111"/>
                    </a:lnTo>
                    <a:lnTo>
                      <a:pt x="0" y="111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8" y="97"/>
                    </a:lnTo>
                    <a:lnTo>
                      <a:pt x="8" y="90"/>
                    </a:lnTo>
                    <a:lnTo>
                      <a:pt x="8" y="90"/>
                    </a:lnTo>
                    <a:lnTo>
                      <a:pt x="8" y="90"/>
                    </a:lnTo>
                    <a:lnTo>
                      <a:pt x="14" y="83"/>
                    </a:lnTo>
                    <a:lnTo>
                      <a:pt x="14" y="83"/>
                    </a:lnTo>
                    <a:lnTo>
                      <a:pt x="14" y="83"/>
                    </a:lnTo>
                    <a:lnTo>
                      <a:pt x="22" y="76"/>
                    </a:lnTo>
                    <a:lnTo>
                      <a:pt x="22" y="76"/>
                    </a:lnTo>
                    <a:lnTo>
                      <a:pt x="28" y="76"/>
                    </a:lnTo>
                    <a:lnTo>
                      <a:pt x="28" y="76"/>
                    </a:lnTo>
                    <a:lnTo>
                      <a:pt x="28" y="76"/>
                    </a:lnTo>
                    <a:lnTo>
                      <a:pt x="28" y="76"/>
                    </a:lnTo>
                    <a:lnTo>
                      <a:pt x="36" y="76"/>
                    </a:lnTo>
                    <a:lnTo>
                      <a:pt x="36" y="76"/>
                    </a:lnTo>
                    <a:lnTo>
                      <a:pt x="36" y="76"/>
                    </a:lnTo>
                    <a:lnTo>
                      <a:pt x="42" y="76"/>
                    </a:lnTo>
                    <a:lnTo>
                      <a:pt x="42" y="76"/>
                    </a:lnTo>
                    <a:lnTo>
                      <a:pt x="42" y="76"/>
                    </a:lnTo>
                    <a:lnTo>
                      <a:pt x="50" y="76"/>
                    </a:lnTo>
                    <a:lnTo>
                      <a:pt x="50" y="76"/>
                    </a:lnTo>
                    <a:lnTo>
                      <a:pt x="50" y="76"/>
                    </a:lnTo>
                    <a:lnTo>
                      <a:pt x="50" y="76"/>
                    </a:lnTo>
                    <a:lnTo>
                      <a:pt x="56" y="76"/>
                    </a:lnTo>
                    <a:lnTo>
                      <a:pt x="64" y="69"/>
                    </a:lnTo>
                    <a:lnTo>
                      <a:pt x="70" y="69"/>
                    </a:lnTo>
                    <a:lnTo>
                      <a:pt x="70" y="69"/>
                    </a:lnTo>
                    <a:lnTo>
                      <a:pt x="77" y="69"/>
                    </a:lnTo>
                    <a:lnTo>
                      <a:pt x="84" y="62"/>
                    </a:lnTo>
                    <a:lnTo>
                      <a:pt x="84" y="62"/>
                    </a:lnTo>
                    <a:lnTo>
                      <a:pt x="91" y="62"/>
                    </a:lnTo>
                    <a:lnTo>
                      <a:pt x="91" y="62"/>
                    </a:lnTo>
                    <a:lnTo>
                      <a:pt x="91" y="62"/>
                    </a:lnTo>
                    <a:lnTo>
                      <a:pt x="91" y="62"/>
                    </a:lnTo>
                    <a:lnTo>
                      <a:pt x="91" y="62"/>
                    </a:lnTo>
                    <a:lnTo>
                      <a:pt x="91" y="62"/>
                    </a:lnTo>
                    <a:lnTo>
                      <a:pt x="98" y="62"/>
                    </a:lnTo>
                    <a:lnTo>
                      <a:pt x="98" y="62"/>
                    </a:lnTo>
                    <a:lnTo>
                      <a:pt x="98" y="62"/>
                    </a:lnTo>
                    <a:lnTo>
                      <a:pt x="98" y="62"/>
                    </a:lnTo>
                    <a:lnTo>
                      <a:pt x="98" y="62"/>
                    </a:lnTo>
                    <a:lnTo>
                      <a:pt x="98" y="62"/>
                    </a:lnTo>
                    <a:lnTo>
                      <a:pt x="98" y="62"/>
                    </a:lnTo>
                    <a:lnTo>
                      <a:pt x="98" y="62"/>
                    </a:lnTo>
                    <a:lnTo>
                      <a:pt x="98" y="62"/>
                    </a:lnTo>
                    <a:lnTo>
                      <a:pt x="98" y="55"/>
                    </a:lnTo>
                    <a:lnTo>
                      <a:pt x="98" y="55"/>
                    </a:lnTo>
                    <a:lnTo>
                      <a:pt x="98" y="55"/>
                    </a:lnTo>
                    <a:lnTo>
                      <a:pt x="98" y="48"/>
                    </a:lnTo>
                    <a:lnTo>
                      <a:pt x="98" y="48"/>
                    </a:lnTo>
                    <a:lnTo>
                      <a:pt x="98" y="41"/>
                    </a:lnTo>
                    <a:lnTo>
                      <a:pt x="98" y="41"/>
                    </a:lnTo>
                    <a:lnTo>
                      <a:pt x="98" y="41"/>
                    </a:lnTo>
                    <a:lnTo>
                      <a:pt x="98" y="41"/>
                    </a:lnTo>
                    <a:lnTo>
                      <a:pt x="98" y="41"/>
                    </a:lnTo>
                    <a:lnTo>
                      <a:pt x="91" y="41"/>
                    </a:lnTo>
                    <a:lnTo>
                      <a:pt x="91" y="41"/>
                    </a:lnTo>
                    <a:lnTo>
                      <a:pt x="84" y="34"/>
                    </a:lnTo>
                    <a:lnTo>
                      <a:pt x="84" y="34"/>
                    </a:lnTo>
                    <a:lnTo>
                      <a:pt x="84" y="27"/>
                    </a:lnTo>
                    <a:lnTo>
                      <a:pt x="77" y="27"/>
                    </a:lnTo>
                    <a:lnTo>
                      <a:pt x="77" y="27"/>
                    </a:lnTo>
                    <a:lnTo>
                      <a:pt x="77" y="27"/>
                    </a:lnTo>
                    <a:lnTo>
                      <a:pt x="70" y="27"/>
                    </a:lnTo>
                    <a:lnTo>
                      <a:pt x="70" y="27"/>
                    </a:lnTo>
                    <a:lnTo>
                      <a:pt x="70" y="27"/>
                    </a:lnTo>
                    <a:lnTo>
                      <a:pt x="64" y="27"/>
                    </a:lnTo>
                    <a:lnTo>
                      <a:pt x="56" y="27"/>
                    </a:lnTo>
                    <a:lnTo>
                      <a:pt x="50" y="27"/>
                    </a:lnTo>
                    <a:lnTo>
                      <a:pt x="50" y="27"/>
                    </a:lnTo>
                    <a:lnTo>
                      <a:pt x="42" y="27"/>
                    </a:lnTo>
                    <a:lnTo>
                      <a:pt x="42" y="27"/>
                    </a:lnTo>
                    <a:lnTo>
                      <a:pt x="42" y="27"/>
                    </a:lnTo>
                    <a:lnTo>
                      <a:pt x="36" y="34"/>
                    </a:lnTo>
                    <a:lnTo>
                      <a:pt x="36" y="34"/>
                    </a:lnTo>
                    <a:lnTo>
                      <a:pt x="36" y="34"/>
                    </a:lnTo>
                    <a:lnTo>
                      <a:pt x="36" y="41"/>
                    </a:lnTo>
                    <a:lnTo>
                      <a:pt x="36" y="41"/>
                    </a:lnTo>
                    <a:lnTo>
                      <a:pt x="36" y="48"/>
                    </a:lnTo>
                    <a:lnTo>
                      <a:pt x="36" y="48"/>
                    </a:lnTo>
                    <a:lnTo>
                      <a:pt x="36" y="48"/>
                    </a:lnTo>
                    <a:lnTo>
                      <a:pt x="8" y="41"/>
                    </a:lnTo>
                    <a:lnTo>
                      <a:pt x="8" y="41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8" y="20"/>
                    </a:lnTo>
                    <a:lnTo>
                      <a:pt x="14" y="20"/>
                    </a:lnTo>
                    <a:lnTo>
                      <a:pt x="14" y="14"/>
                    </a:lnTo>
                    <a:lnTo>
                      <a:pt x="22" y="14"/>
                    </a:lnTo>
                    <a:lnTo>
                      <a:pt x="22" y="6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42" y="0"/>
                    </a:lnTo>
                    <a:lnTo>
                      <a:pt x="50" y="0"/>
                    </a:lnTo>
                    <a:lnTo>
                      <a:pt x="56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70" y="0"/>
                    </a:lnTo>
                    <a:lnTo>
                      <a:pt x="77" y="0"/>
                    </a:lnTo>
                    <a:lnTo>
                      <a:pt x="84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98" y="0"/>
                    </a:lnTo>
                    <a:lnTo>
                      <a:pt x="98" y="6"/>
                    </a:lnTo>
                    <a:lnTo>
                      <a:pt x="105" y="6"/>
                    </a:lnTo>
                    <a:lnTo>
                      <a:pt x="105" y="6"/>
                    </a:lnTo>
                    <a:lnTo>
                      <a:pt x="112" y="14"/>
                    </a:lnTo>
                    <a:lnTo>
                      <a:pt x="112" y="14"/>
                    </a:lnTo>
                    <a:lnTo>
                      <a:pt x="112" y="14"/>
                    </a:lnTo>
                    <a:lnTo>
                      <a:pt x="119" y="20"/>
                    </a:lnTo>
                    <a:lnTo>
                      <a:pt x="119" y="20"/>
                    </a:lnTo>
                    <a:lnTo>
                      <a:pt x="119" y="20"/>
                    </a:lnTo>
                    <a:lnTo>
                      <a:pt x="119" y="27"/>
                    </a:lnTo>
                    <a:lnTo>
                      <a:pt x="119" y="27"/>
                    </a:lnTo>
                    <a:lnTo>
                      <a:pt x="119" y="34"/>
                    </a:lnTo>
                    <a:lnTo>
                      <a:pt x="119" y="34"/>
                    </a:lnTo>
                    <a:lnTo>
                      <a:pt x="119" y="41"/>
                    </a:lnTo>
                    <a:lnTo>
                      <a:pt x="119" y="41"/>
                    </a:lnTo>
                    <a:lnTo>
                      <a:pt x="119" y="41"/>
                    </a:lnTo>
                    <a:lnTo>
                      <a:pt x="126" y="41"/>
                    </a:lnTo>
                    <a:lnTo>
                      <a:pt x="126" y="48"/>
                    </a:lnTo>
                    <a:lnTo>
                      <a:pt x="126" y="48"/>
                    </a:lnTo>
                    <a:lnTo>
                      <a:pt x="126" y="48"/>
                    </a:lnTo>
                    <a:lnTo>
                      <a:pt x="126" y="48"/>
                    </a:lnTo>
                    <a:lnTo>
                      <a:pt x="126" y="55"/>
                    </a:lnTo>
                    <a:lnTo>
                      <a:pt x="126" y="55"/>
                    </a:lnTo>
                    <a:lnTo>
                      <a:pt x="126" y="55"/>
                    </a:lnTo>
                    <a:lnTo>
                      <a:pt x="133" y="90"/>
                    </a:lnTo>
                    <a:lnTo>
                      <a:pt x="133" y="104"/>
                    </a:lnTo>
                    <a:lnTo>
                      <a:pt x="133" y="111"/>
                    </a:lnTo>
                    <a:lnTo>
                      <a:pt x="126" y="118"/>
                    </a:lnTo>
                    <a:lnTo>
                      <a:pt x="133" y="125"/>
                    </a:lnTo>
                    <a:lnTo>
                      <a:pt x="133" y="131"/>
                    </a:lnTo>
                    <a:lnTo>
                      <a:pt x="133" y="139"/>
                    </a:lnTo>
                    <a:lnTo>
                      <a:pt x="133" y="139"/>
                    </a:lnTo>
                    <a:lnTo>
                      <a:pt x="133" y="145"/>
                    </a:lnTo>
                    <a:lnTo>
                      <a:pt x="133" y="145"/>
                    </a:lnTo>
                    <a:lnTo>
                      <a:pt x="133" y="153"/>
                    </a:lnTo>
                    <a:lnTo>
                      <a:pt x="133" y="153"/>
                    </a:lnTo>
                    <a:lnTo>
                      <a:pt x="133" y="159"/>
                    </a:lnTo>
                    <a:lnTo>
                      <a:pt x="133" y="159"/>
                    </a:lnTo>
                    <a:lnTo>
                      <a:pt x="133" y="159"/>
                    </a:lnTo>
                    <a:lnTo>
                      <a:pt x="133" y="159"/>
                    </a:lnTo>
                    <a:lnTo>
                      <a:pt x="112" y="159"/>
                    </a:lnTo>
                    <a:lnTo>
                      <a:pt x="105" y="159"/>
                    </a:lnTo>
                    <a:lnTo>
                      <a:pt x="105" y="159"/>
                    </a:lnTo>
                    <a:lnTo>
                      <a:pt x="105" y="159"/>
                    </a:lnTo>
                    <a:lnTo>
                      <a:pt x="105" y="159"/>
                    </a:lnTo>
                    <a:lnTo>
                      <a:pt x="105" y="153"/>
                    </a:lnTo>
                    <a:lnTo>
                      <a:pt x="105" y="153"/>
                    </a:lnTo>
                    <a:lnTo>
                      <a:pt x="105" y="153"/>
                    </a:lnTo>
                    <a:lnTo>
                      <a:pt x="105" y="153"/>
                    </a:lnTo>
                    <a:lnTo>
                      <a:pt x="105" y="145"/>
                    </a:lnTo>
                    <a:lnTo>
                      <a:pt x="105" y="145"/>
                    </a:lnTo>
                    <a:lnTo>
                      <a:pt x="105" y="145"/>
                    </a:lnTo>
                    <a:lnTo>
                      <a:pt x="105" y="139"/>
                    </a:lnTo>
                    <a:close/>
                    <a:moveTo>
                      <a:pt x="105" y="83"/>
                    </a:moveTo>
                    <a:lnTo>
                      <a:pt x="98" y="90"/>
                    </a:lnTo>
                    <a:lnTo>
                      <a:pt x="98" y="90"/>
                    </a:lnTo>
                    <a:lnTo>
                      <a:pt x="91" y="90"/>
                    </a:lnTo>
                    <a:lnTo>
                      <a:pt x="91" y="90"/>
                    </a:lnTo>
                    <a:lnTo>
                      <a:pt x="84" y="90"/>
                    </a:lnTo>
                    <a:lnTo>
                      <a:pt x="84" y="97"/>
                    </a:lnTo>
                    <a:lnTo>
                      <a:pt x="77" y="97"/>
                    </a:lnTo>
                    <a:lnTo>
                      <a:pt x="77" y="97"/>
                    </a:lnTo>
                    <a:lnTo>
                      <a:pt x="70" y="97"/>
                    </a:lnTo>
                    <a:lnTo>
                      <a:pt x="64" y="97"/>
                    </a:lnTo>
                    <a:lnTo>
                      <a:pt x="64" y="97"/>
                    </a:lnTo>
                    <a:lnTo>
                      <a:pt x="56" y="104"/>
                    </a:lnTo>
                    <a:lnTo>
                      <a:pt x="50" y="104"/>
                    </a:lnTo>
                    <a:lnTo>
                      <a:pt x="42" y="104"/>
                    </a:lnTo>
                    <a:lnTo>
                      <a:pt x="42" y="104"/>
                    </a:lnTo>
                    <a:lnTo>
                      <a:pt x="36" y="104"/>
                    </a:lnTo>
                    <a:lnTo>
                      <a:pt x="36" y="104"/>
                    </a:lnTo>
                    <a:lnTo>
                      <a:pt x="36" y="104"/>
                    </a:lnTo>
                    <a:lnTo>
                      <a:pt x="36" y="104"/>
                    </a:lnTo>
                    <a:lnTo>
                      <a:pt x="36" y="104"/>
                    </a:lnTo>
                    <a:lnTo>
                      <a:pt x="28" y="111"/>
                    </a:lnTo>
                    <a:lnTo>
                      <a:pt x="28" y="111"/>
                    </a:lnTo>
                    <a:lnTo>
                      <a:pt x="28" y="111"/>
                    </a:lnTo>
                    <a:lnTo>
                      <a:pt x="28" y="111"/>
                    </a:lnTo>
                    <a:lnTo>
                      <a:pt x="28" y="111"/>
                    </a:lnTo>
                    <a:lnTo>
                      <a:pt x="28" y="111"/>
                    </a:lnTo>
                    <a:lnTo>
                      <a:pt x="28" y="118"/>
                    </a:lnTo>
                    <a:lnTo>
                      <a:pt x="28" y="118"/>
                    </a:lnTo>
                    <a:lnTo>
                      <a:pt x="28" y="118"/>
                    </a:lnTo>
                    <a:lnTo>
                      <a:pt x="28" y="118"/>
                    </a:lnTo>
                    <a:lnTo>
                      <a:pt x="28" y="125"/>
                    </a:lnTo>
                    <a:lnTo>
                      <a:pt x="28" y="125"/>
                    </a:lnTo>
                    <a:lnTo>
                      <a:pt x="28" y="125"/>
                    </a:lnTo>
                    <a:lnTo>
                      <a:pt x="28" y="125"/>
                    </a:lnTo>
                    <a:lnTo>
                      <a:pt x="28" y="131"/>
                    </a:lnTo>
                    <a:lnTo>
                      <a:pt x="28" y="131"/>
                    </a:lnTo>
                    <a:lnTo>
                      <a:pt x="28" y="131"/>
                    </a:lnTo>
                    <a:lnTo>
                      <a:pt x="36" y="131"/>
                    </a:lnTo>
                    <a:lnTo>
                      <a:pt x="36" y="131"/>
                    </a:lnTo>
                    <a:lnTo>
                      <a:pt x="36" y="131"/>
                    </a:lnTo>
                    <a:lnTo>
                      <a:pt x="42" y="131"/>
                    </a:lnTo>
                    <a:lnTo>
                      <a:pt x="42" y="131"/>
                    </a:lnTo>
                    <a:lnTo>
                      <a:pt x="50" y="131"/>
                    </a:lnTo>
                    <a:lnTo>
                      <a:pt x="50" y="131"/>
                    </a:lnTo>
                    <a:lnTo>
                      <a:pt x="50" y="131"/>
                    </a:lnTo>
                    <a:lnTo>
                      <a:pt x="50" y="131"/>
                    </a:lnTo>
                    <a:lnTo>
                      <a:pt x="56" y="131"/>
                    </a:lnTo>
                    <a:lnTo>
                      <a:pt x="64" y="131"/>
                    </a:lnTo>
                    <a:lnTo>
                      <a:pt x="64" y="131"/>
                    </a:lnTo>
                    <a:lnTo>
                      <a:pt x="70" y="131"/>
                    </a:lnTo>
                    <a:lnTo>
                      <a:pt x="70" y="131"/>
                    </a:lnTo>
                    <a:lnTo>
                      <a:pt x="77" y="131"/>
                    </a:lnTo>
                    <a:lnTo>
                      <a:pt x="77" y="131"/>
                    </a:lnTo>
                    <a:lnTo>
                      <a:pt x="84" y="131"/>
                    </a:lnTo>
                    <a:lnTo>
                      <a:pt x="84" y="131"/>
                    </a:lnTo>
                    <a:lnTo>
                      <a:pt x="84" y="125"/>
                    </a:lnTo>
                    <a:lnTo>
                      <a:pt x="91" y="125"/>
                    </a:lnTo>
                    <a:lnTo>
                      <a:pt x="91" y="118"/>
                    </a:lnTo>
                    <a:lnTo>
                      <a:pt x="91" y="118"/>
                    </a:lnTo>
                    <a:lnTo>
                      <a:pt x="91" y="118"/>
                    </a:lnTo>
                    <a:lnTo>
                      <a:pt x="91" y="118"/>
                    </a:lnTo>
                    <a:lnTo>
                      <a:pt x="91" y="118"/>
                    </a:lnTo>
                    <a:lnTo>
                      <a:pt x="91" y="111"/>
                    </a:lnTo>
                    <a:lnTo>
                      <a:pt x="91" y="111"/>
                    </a:lnTo>
                    <a:lnTo>
                      <a:pt x="91" y="111"/>
                    </a:lnTo>
                    <a:lnTo>
                      <a:pt x="91" y="111"/>
                    </a:lnTo>
                    <a:lnTo>
                      <a:pt x="91" y="104"/>
                    </a:lnTo>
                    <a:lnTo>
                      <a:pt x="91" y="104"/>
                    </a:lnTo>
                    <a:lnTo>
                      <a:pt x="91" y="104"/>
                    </a:lnTo>
                    <a:lnTo>
                      <a:pt x="91" y="104"/>
                    </a:lnTo>
                    <a:lnTo>
                      <a:pt x="91" y="104"/>
                    </a:lnTo>
                    <a:lnTo>
                      <a:pt x="105" y="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0" name="Freeform 449"/>
              <p:cNvSpPr>
                <a:spLocks noEditPoints="1"/>
              </p:cNvSpPr>
              <p:nvPr/>
            </p:nvSpPr>
            <p:spPr bwMode="auto">
              <a:xfrm>
                <a:off x="5998" y="1433"/>
                <a:ext cx="70" cy="115"/>
              </a:xfrm>
              <a:custGeom>
                <a:avLst/>
                <a:gdLst/>
                <a:ahLst/>
                <a:cxnLst>
                  <a:cxn ang="0">
                    <a:pos x="133" y="189"/>
                  </a:cxn>
                  <a:cxn ang="0">
                    <a:pos x="126" y="203"/>
                  </a:cxn>
                  <a:cxn ang="0">
                    <a:pos x="112" y="217"/>
                  </a:cxn>
                  <a:cxn ang="0">
                    <a:pos x="98" y="231"/>
                  </a:cxn>
                  <a:cxn ang="0">
                    <a:pos x="85" y="231"/>
                  </a:cxn>
                  <a:cxn ang="0">
                    <a:pos x="57" y="231"/>
                  </a:cxn>
                  <a:cxn ang="0">
                    <a:pos x="35" y="231"/>
                  </a:cxn>
                  <a:cxn ang="0">
                    <a:pos x="14" y="217"/>
                  </a:cxn>
                  <a:cxn ang="0">
                    <a:pos x="7" y="195"/>
                  </a:cxn>
                  <a:cxn ang="0">
                    <a:pos x="0" y="175"/>
                  </a:cxn>
                  <a:cxn ang="0">
                    <a:pos x="0" y="154"/>
                  </a:cxn>
                  <a:cxn ang="0">
                    <a:pos x="0" y="126"/>
                  </a:cxn>
                  <a:cxn ang="0">
                    <a:pos x="7" y="104"/>
                  </a:cxn>
                  <a:cxn ang="0">
                    <a:pos x="14" y="90"/>
                  </a:cxn>
                  <a:cxn ang="0">
                    <a:pos x="28" y="76"/>
                  </a:cxn>
                  <a:cxn ang="0">
                    <a:pos x="49" y="70"/>
                  </a:cxn>
                  <a:cxn ang="0">
                    <a:pos x="63" y="70"/>
                  </a:cxn>
                  <a:cxn ang="0">
                    <a:pos x="77" y="70"/>
                  </a:cxn>
                  <a:cxn ang="0">
                    <a:pos x="98" y="76"/>
                  </a:cxn>
                  <a:cxn ang="0">
                    <a:pos x="112" y="84"/>
                  </a:cxn>
                  <a:cxn ang="0">
                    <a:pos x="119" y="98"/>
                  </a:cxn>
                  <a:cxn ang="0">
                    <a:pos x="126" y="112"/>
                  </a:cxn>
                  <a:cxn ang="0">
                    <a:pos x="98" y="118"/>
                  </a:cxn>
                  <a:cxn ang="0">
                    <a:pos x="91" y="112"/>
                  </a:cxn>
                  <a:cxn ang="0">
                    <a:pos x="85" y="104"/>
                  </a:cxn>
                  <a:cxn ang="0">
                    <a:pos x="77" y="98"/>
                  </a:cxn>
                  <a:cxn ang="0">
                    <a:pos x="71" y="98"/>
                  </a:cxn>
                  <a:cxn ang="0">
                    <a:pos x="57" y="98"/>
                  </a:cxn>
                  <a:cxn ang="0">
                    <a:pos x="43" y="98"/>
                  </a:cxn>
                  <a:cxn ang="0">
                    <a:pos x="35" y="112"/>
                  </a:cxn>
                  <a:cxn ang="0">
                    <a:pos x="28" y="126"/>
                  </a:cxn>
                  <a:cxn ang="0">
                    <a:pos x="28" y="140"/>
                  </a:cxn>
                  <a:cxn ang="0">
                    <a:pos x="28" y="168"/>
                  </a:cxn>
                  <a:cxn ang="0">
                    <a:pos x="28" y="189"/>
                  </a:cxn>
                  <a:cxn ang="0">
                    <a:pos x="35" y="195"/>
                  </a:cxn>
                  <a:cxn ang="0">
                    <a:pos x="49" y="203"/>
                  </a:cxn>
                  <a:cxn ang="0">
                    <a:pos x="63" y="203"/>
                  </a:cxn>
                  <a:cxn ang="0">
                    <a:pos x="71" y="203"/>
                  </a:cxn>
                  <a:cxn ang="0">
                    <a:pos x="85" y="203"/>
                  </a:cxn>
                  <a:cxn ang="0">
                    <a:pos x="91" y="195"/>
                  </a:cxn>
                  <a:cxn ang="0">
                    <a:pos x="98" y="189"/>
                  </a:cxn>
                  <a:cxn ang="0">
                    <a:pos x="105" y="175"/>
                  </a:cxn>
                  <a:cxn ang="0">
                    <a:pos x="71" y="28"/>
                  </a:cxn>
                  <a:cxn ang="0">
                    <a:pos x="85" y="42"/>
                  </a:cxn>
                  <a:cxn ang="0">
                    <a:pos x="49" y="0"/>
                  </a:cxn>
                </a:cxnLst>
                <a:rect l="0" t="0" r="r" b="b"/>
                <a:pathLst>
                  <a:path w="140" h="231">
                    <a:moveTo>
                      <a:pt x="112" y="168"/>
                    </a:moveTo>
                    <a:lnTo>
                      <a:pt x="140" y="175"/>
                    </a:lnTo>
                    <a:lnTo>
                      <a:pt x="133" y="189"/>
                    </a:lnTo>
                    <a:lnTo>
                      <a:pt x="133" y="189"/>
                    </a:lnTo>
                    <a:lnTo>
                      <a:pt x="126" y="195"/>
                    </a:lnTo>
                    <a:lnTo>
                      <a:pt x="126" y="203"/>
                    </a:lnTo>
                    <a:lnTo>
                      <a:pt x="126" y="209"/>
                    </a:lnTo>
                    <a:lnTo>
                      <a:pt x="119" y="217"/>
                    </a:lnTo>
                    <a:lnTo>
                      <a:pt x="112" y="217"/>
                    </a:lnTo>
                    <a:lnTo>
                      <a:pt x="112" y="223"/>
                    </a:lnTo>
                    <a:lnTo>
                      <a:pt x="105" y="223"/>
                    </a:lnTo>
                    <a:lnTo>
                      <a:pt x="98" y="231"/>
                    </a:lnTo>
                    <a:lnTo>
                      <a:pt x="91" y="231"/>
                    </a:lnTo>
                    <a:lnTo>
                      <a:pt x="85" y="231"/>
                    </a:lnTo>
                    <a:lnTo>
                      <a:pt x="85" y="231"/>
                    </a:lnTo>
                    <a:lnTo>
                      <a:pt x="77" y="231"/>
                    </a:lnTo>
                    <a:lnTo>
                      <a:pt x="71" y="231"/>
                    </a:lnTo>
                    <a:lnTo>
                      <a:pt x="57" y="231"/>
                    </a:lnTo>
                    <a:lnTo>
                      <a:pt x="49" y="231"/>
                    </a:lnTo>
                    <a:lnTo>
                      <a:pt x="43" y="231"/>
                    </a:lnTo>
                    <a:lnTo>
                      <a:pt x="35" y="231"/>
                    </a:lnTo>
                    <a:lnTo>
                      <a:pt x="28" y="223"/>
                    </a:lnTo>
                    <a:lnTo>
                      <a:pt x="21" y="223"/>
                    </a:lnTo>
                    <a:lnTo>
                      <a:pt x="14" y="217"/>
                    </a:lnTo>
                    <a:lnTo>
                      <a:pt x="14" y="209"/>
                    </a:lnTo>
                    <a:lnTo>
                      <a:pt x="7" y="203"/>
                    </a:lnTo>
                    <a:lnTo>
                      <a:pt x="7" y="195"/>
                    </a:lnTo>
                    <a:lnTo>
                      <a:pt x="0" y="189"/>
                    </a:lnTo>
                    <a:lnTo>
                      <a:pt x="0" y="181"/>
                    </a:lnTo>
                    <a:lnTo>
                      <a:pt x="0" y="175"/>
                    </a:lnTo>
                    <a:lnTo>
                      <a:pt x="0" y="168"/>
                    </a:lnTo>
                    <a:lnTo>
                      <a:pt x="0" y="161"/>
                    </a:lnTo>
                    <a:lnTo>
                      <a:pt x="0" y="154"/>
                    </a:lnTo>
                    <a:lnTo>
                      <a:pt x="0" y="147"/>
                    </a:lnTo>
                    <a:lnTo>
                      <a:pt x="0" y="132"/>
                    </a:lnTo>
                    <a:lnTo>
                      <a:pt x="0" y="126"/>
                    </a:lnTo>
                    <a:lnTo>
                      <a:pt x="0" y="118"/>
                    </a:lnTo>
                    <a:lnTo>
                      <a:pt x="0" y="112"/>
                    </a:lnTo>
                    <a:lnTo>
                      <a:pt x="7" y="104"/>
                    </a:lnTo>
                    <a:lnTo>
                      <a:pt x="7" y="98"/>
                    </a:lnTo>
                    <a:lnTo>
                      <a:pt x="14" y="90"/>
                    </a:lnTo>
                    <a:lnTo>
                      <a:pt x="14" y="90"/>
                    </a:lnTo>
                    <a:lnTo>
                      <a:pt x="21" y="84"/>
                    </a:lnTo>
                    <a:lnTo>
                      <a:pt x="21" y="76"/>
                    </a:lnTo>
                    <a:lnTo>
                      <a:pt x="28" y="76"/>
                    </a:lnTo>
                    <a:lnTo>
                      <a:pt x="35" y="70"/>
                    </a:lnTo>
                    <a:lnTo>
                      <a:pt x="43" y="70"/>
                    </a:lnTo>
                    <a:lnTo>
                      <a:pt x="49" y="70"/>
                    </a:lnTo>
                    <a:lnTo>
                      <a:pt x="57" y="70"/>
                    </a:lnTo>
                    <a:lnTo>
                      <a:pt x="63" y="70"/>
                    </a:lnTo>
                    <a:lnTo>
                      <a:pt x="63" y="70"/>
                    </a:lnTo>
                    <a:lnTo>
                      <a:pt x="71" y="70"/>
                    </a:lnTo>
                    <a:lnTo>
                      <a:pt x="77" y="70"/>
                    </a:lnTo>
                    <a:lnTo>
                      <a:pt x="77" y="70"/>
                    </a:lnTo>
                    <a:lnTo>
                      <a:pt x="85" y="70"/>
                    </a:lnTo>
                    <a:lnTo>
                      <a:pt x="91" y="70"/>
                    </a:lnTo>
                    <a:lnTo>
                      <a:pt x="98" y="76"/>
                    </a:lnTo>
                    <a:lnTo>
                      <a:pt x="105" y="76"/>
                    </a:lnTo>
                    <a:lnTo>
                      <a:pt x="105" y="84"/>
                    </a:lnTo>
                    <a:lnTo>
                      <a:pt x="112" y="84"/>
                    </a:lnTo>
                    <a:lnTo>
                      <a:pt x="112" y="90"/>
                    </a:lnTo>
                    <a:lnTo>
                      <a:pt x="119" y="98"/>
                    </a:lnTo>
                    <a:lnTo>
                      <a:pt x="119" y="98"/>
                    </a:lnTo>
                    <a:lnTo>
                      <a:pt x="126" y="104"/>
                    </a:lnTo>
                    <a:lnTo>
                      <a:pt x="126" y="112"/>
                    </a:lnTo>
                    <a:lnTo>
                      <a:pt x="126" y="112"/>
                    </a:lnTo>
                    <a:lnTo>
                      <a:pt x="105" y="118"/>
                    </a:lnTo>
                    <a:lnTo>
                      <a:pt x="98" y="118"/>
                    </a:lnTo>
                    <a:lnTo>
                      <a:pt x="98" y="118"/>
                    </a:lnTo>
                    <a:lnTo>
                      <a:pt x="98" y="118"/>
                    </a:lnTo>
                    <a:lnTo>
                      <a:pt x="91" y="112"/>
                    </a:lnTo>
                    <a:lnTo>
                      <a:pt x="91" y="112"/>
                    </a:lnTo>
                    <a:lnTo>
                      <a:pt x="91" y="112"/>
                    </a:lnTo>
                    <a:lnTo>
                      <a:pt x="85" y="104"/>
                    </a:lnTo>
                    <a:lnTo>
                      <a:pt x="85" y="104"/>
                    </a:lnTo>
                    <a:lnTo>
                      <a:pt x="77" y="98"/>
                    </a:lnTo>
                    <a:lnTo>
                      <a:pt x="77" y="98"/>
                    </a:lnTo>
                    <a:lnTo>
                      <a:pt x="77" y="98"/>
                    </a:lnTo>
                    <a:lnTo>
                      <a:pt x="71" y="98"/>
                    </a:lnTo>
                    <a:lnTo>
                      <a:pt x="71" y="98"/>
                    </a:lnTo>
                    <a:lnTo>
                      <a:pt x="71" y="98"/>
                    </a:lnTo>
                    <a:lnTo>
                      <a:pt x="71" y="98"/>
                    </a:lnTo>
                    <a:lnTo>
                      <a:pt x="63" y="98"/>
                    </a:lnTo>
                    <a:lnTo>
                      <a:pt x="57" y="98"/>
                    </a:lnTo>
                    <a:lnTo>
                      <a:pt x="49" y="98"/>
                    </a:lnTo>
                    <a:lnTo>
                      <a:pt x="49" y="98"/>
                    </a:lnTo>
                    <a:lnTo>
                      <a:pt x="43" y="98"/>
                    </a:lnTo>
                    <a:lnTo>
                      <a:pt x="43" y="104"/>
                    </a:lnTo>
                    <a:lnTo>
                      <a:pt x="35" y="104"/>
                    </a:lnTo>
                    <a:lnTo>
                      <a:pt x="35" y="112"/>
                    </a:lnTo>
                    <a:lnTo>
                      <a:pt x="28" y="112"/>
                    </a:lnTo>
                    <a:lnTo>
                      <a:pt x="28" y="118"/>
                    </a:lnTo>
                    <a:lnTo>
                      <a:pt x="28" y="126"/>
                    </a:lnTo>
                    <a:lnTo>
                      <a:pt x="28" y="132"/>
                    </a:lnTo>
                    <a:lnTo>
                      <a:pt x="28" y="140"/>
                    </a:lnTo>
                    <a:lnTo>
                      <a:pt x="28" y="140"/>
                    </a:lnTo>
                    <a:lnTo>
                      <a:pt x="28" y="147"/>
                    </a:lnTo>
                    <a:lnTo>
                      <a:pt x="28" y="161"/>
                    </a:lnTo>
                    <a:lnTo>
                      <a:pt x="28" y="168"/>
                    </a:lnTo>
                    <a:lnTo>
                      <a:pt x="28" y="175"/>
                    </a:lnTo>
                    <a:lnTo>
                      <a:pt x="28" y="181"/>
                    </a:lnTo>
                    <a:lnTo>
                      <a:pt x="28" y="189"/>
                    </a:lnTo>
                    <a:lnTo>
                      <a:pt x="28" y="189"/>
                    </a:lnTo>
                    <a:lnTo>
                      <a:pt x="35" y="195"/>
                    </a:lnTo>
                    <a:lnTo>
                      <a:pt x="35" y="195"/>
                    </a:lnTo>
                    <a:lnTo>
                      <a:pt x="43" y="203"/>
                    </a:lnTo>
                    <a:lnTo>
                      <a:pt x="43" y="203"/>
                    </a:lnTo>
                    <a:lnTo>
                      <a:pt x="49" y="203"/>
                    </a:lnTo>
                    <a:lnTo>
                      <a:pt x="49" y="203"/>
                    </a:lnTo>
                    <a:lnTo>
                      <a:pt x="57" y="203"/>
                    </a:lnTo>
                    <a:lnTo>
                      <a:pt x="63" y="203"/>
                    </a:lnTo>
                    <a:lnTo>
                      <a:pt x="63" y="203"/>
                    </a:lnTo>
                    <a:lnTo>
                      <a:pt x="63" y="203"/>
                    </a:lnTo>
                    <a:lnTo>
                      <a:pt x="71" y="203"/>
                    </a:lnTo>
                    <a:lnTo>
                      <a:pt x="77" y="203"/>
                    </a:lnTo>
                    <a:lnTo>
                      <a:pt x="77" y="203"/>
                    </a:lnTo>
                    <a:lnTo>
                      <a:pt x="85" y="203"/>
                    </a:lnTo>
                    <a:lnTo>
                      <a:pt x="85" y="203"/>
                    </a:lnTo>
                    <a:lnTo>
                      <a:pt x="91" y="203"/>
                    </a:lnTo>
                    <a:lnTo>
                      <a:pt x="91" y="195"/>
                    </a:lnTo>
                    <a:lnTo>
                      <a:pt x="98" y="195"/>
                    </a:lnTo>
                    <a:lnTo>
                      <a:pt x="98" y="195"/>
                    </a:lnTo>
                    <a:lnTo>
                      <a:pt x="98" y="189"/>
                    </a:lnTo>
                    <a:lnTo>
                      <a:pt x="105" y="189"/>
                    </a:lnTo>
                    <a:lnTo>
                      <a:pt x="105" y="181"/>
                    </a:lnTo>
                    <a:lnTo>
                      <a:pt x="105" y="175"/>
                    </a:lnTo>
                    <a:lnTo>
                      <a:pt x="105" y="175"/>
                    </a:lnTo>
                    <a:lnTo>
                      <a:pt x="112" y="168"/>
                    </a:lnTo>
                    <a:close/>
                    <a:moveTo>
                      <a:pt x="71" y="28"/>
                    </a:moveTo>
                    <a:lnTo>
                      <a:pt x="85" y="0"/>
                    </a:lnTo>
                    <a:lnTo>
                      <a:pt x="112" y="0"/>
                    </a:lnTo>
                    <a:lnTo>
                      <a:pt x="85" y="42"/>
                    </a:lnTo>
                    <a:lnTo>
                      <a:pt x="57" y="42"/>
                    </a:lnTo>
                    <a:lnTo>
                      <a:pt x="21" y="0"/>
                    </a:lnTo>
                    <a:lnTo>
                      <a:pt x="49" y="0"/>
                    </a:lnTo>
                    <a:lnTo>
                      <a:pt x="71" y="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1" name="Rectangle 450"/>
              <p:cNvSpPr>
                <a:spLocks noChangeArrowheads="1"/>
              </p:cNvSpPr>
              <p:nvPr/>
            </p:nvSpPr>
            <p:spPr bwMode="auto">
              <a:xfrm>
                <a:off x="6082" y="1436"/>
                <a:ext cx="14" cy="1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2" name="Freeform 451"/>
              <p:cNvSpPr>
                <a:spLocks noEditPoints="1"/>
              </p:cNvSpPr>
              <p:nvPr/>
            </p:nvSpPr>
            <p:spPr bwMode="auto">
              <a:xfrm>
                <a:off x="6113" y="1468"/>
                <a:ext cx="67" cy="80"/>
              </a:xfrm>
              <a:custGeom>
                <a:avLst/>
                <a:gdLst/>
                <a:ahLst/>
                <a:cxnLst>
                  <a:cxn ang="0">
                    <a:pos x="126" y="125"/>
                  </a:cxn>
                  <a:cxn ang="0">
                    <a:pos x="120" y="139"/>
                  </a:cxn>
                  <a:cxn ang="0">
                    <a:pos x="112" y="153"/>
                  </a:cxn>
                  <a:cxn ang="0">
                    <a:pos x="98" y="161"/>
                  </a:cxn>
                  <a:cxn ang="0">
                    <a:pos x="78" y="161"/>
                  </a:cxn>
                  <a:cxn ang="0">
                    <a:pos x="56" y="161"/>
                  </a:cxn>
                  <a:cxn ang="0">
                    <a:pos x="36" y="161"/>
                  </a:cxn>
                  <a:cxn ang="0">
                    <a:pos x="14" y="147"/>
                  </a:cxn>
                  <a:cxn ang="0">
                    <a:pos x="8" y="125"/>
                  </a:cxn>
                  <a:cxn ang="0">
                    <a:pos x="0" y="105"/>
                  </a:cxn>
                  <a:cxn ang="0">
                    <a:pos x="0" y="84"/>
                  </a:cxn>
                  <a:cxn ang="0">
                    <a:pos x="0" y="48"/>
                  </a:cxn>
                  <a:cxn ang="0">
                    <a:pos x="14" y="20"/>
                  </a:cxn>
                  <a:cxn ang="0">
                    <a:pos x="28" y="6"/>
                  </a:cxn>
                  <a:cxn ang="0">
                    <a:pos x="50" y="0"/>
                  </a:cxn>
                  <a:cxn ang="0">
                    <a:pos x="70" y="0"/>
                  </a:cxn>
                  <a:cxn ang="0">
                    <a:pos x="92" y="6"/>
                  </a:cxn>
                  <a:cxn ang="0">
                    <a:pos x="112" y="20"/>
                  </a:cxn>
                  <a:cxn ang="0">
                    <a:pos x="126" y="34"/>
                  </a:cxn>
                  <a:cxn ang="0">
                    <a:pos x="134" y="62"/>
                  </a:cxn>
                  <a:cxn ang="0">
                    <a:pos x="134" y="84"/>
                  </a:cxn>
                  <a:cxn ang="0">
                    <a:pos x="134" y="84"/>
                  </a:cxn>
                  <a:cxn ang="0">
                    <a:pos x="134" y="84"/>
                  </a:cxn>
                  <a:cxn ang="0">
                    <a:pos x="134" y="84"/>
                  </a:cxn>
                  <a:cxn ang="0">
                    <a:pos x="28" y="98"/>
                  </a:cxn>
                  <a:cxn ang="0">
                    <a:pos x="28" y="111"/>
                  </a:cxn>
                  <a:cxn ang="0">
                    <a:pos x="36" y="125"/>
                  </a:cxn>
                  <a:cxn ang="0">
                    <a:pos x="42" y="133"/>
                  </a:cxn>
                  <a:cxn ang="0">
                    <a:pos x="56" y="133"/>
                  </a:cxn>
                  <a:cxn ang="0">
                    <a:pos x="64" y="133"/>
                  </a:cxn>
                  <a:cxn ang="0">
                    <a:pos x="78" y="133"/>
                  </a:cxn>
                  <a:cxn ang="0">
                    <a:pos x="92" y="133"/>
                  </a:cxn>
                  <a:cxn ang="0">
                    <a:pos x="98" y="125"/>
                  </a:cxn>
                  <a:cxn ang="0">
                    <a:pos x="98" y="119"/>
                  </a:cxn>
                  <a:cxn ang="0">
                    <a:pos x="106" y="105"/>
                  </a:cxn>
                  <a:cxn ang="0">
                    <a:pos x="106" y="56"/>
                  </a:cxn>
                  <a:cxn ang="0">
                    <a:pos x="106" y="48"/>
                  </a:cxn>
                  <a:cxn ang="0">
                    <a:pos x="98" y="42"/>
                  </a:cxn>
                  <a:cxn ang="0">
                    <a:pos x="98" y="42"/>
                  </a:cxn>
                  <a:cxn ang="0">
                    <a:pos x="92" y="42"/>
                  </a:cxn>
                  <a:cxn ang="0">
                    <a:pos x="84" y="28"/>
                  </a:cxn>
                  <a:cxn ang="0">
                    <a:pos x="78" y="28"/>
                  </a:cxn>
                  <a:cxn ang="0">
                    <a:pos x="70" y="28"/>
                  </a:cxn>
                  <a:cxn ang="0">
                    <a:pos x="50" y="28"/>
                  </a:cxn>
                  <a:cxn ang="0">
                    <a:pos x="42" y="28"/>
                  </a:cxn>
                  <a:cxn ang="0">
                    <a:pos x="28" y="42"/>
                  </a:cxn>
                  <a:cxn ang="0">
                    <a:pos x="28" y="48"/>
                  </a:cxn>
                  <a:cxn ang="0">
                    <a:pos x="28" y="56"/>
                  </a:cxn>
                </a:cxnLst>
                <a:rect l="0" t="0" r="r" b="b"/>
                <a:pathLst>
                  <a:path w="134" h="161">
                    <a:moveTo>
                      <a:pt x="106" y="105"/>
                    </a:moveTo>
                    <a:lnTo>
                      <a:pt x="134" y="111"/>
                    </a:lnTo>
                    <a:lnTo>
                      <a:pt x="126" y="125"/>
                    </a:lnTo>
                    <a:lnTo>
                      <a:pt x="126" y="125"/>
                    </a:lnTo>
                    <a:lnTo>
                      <a:pt x="126" y="133"/>
                    </a:lnTo>
                    <a:lnTo>
                      <a:pt x="120" y="139"/>
                    </a:lnTo>
                    <a:lnTo>
                      <a:pt x="120" y="147"/>
                    </a:lnTo>
                    <a:lnTo>
                      <a:pt x="112" y="147"/>
                    </a:lnTo>
                    <a:lnTo>
                      <a:pt x="112" y="153"/>
                    </a:lnTo>
                    <a:lnTo>
                      <a:pt x="106" y="153"/>
                    </a:lnTo>
                    <a:lnTo>
                      <a:pt x="106" y="161"/>
                    </a:lnTo>
                    <a:lnTo>
                      <a:pt x="98" y="161"/>
                    </a:lnTo>
                    <a:lnTo>
                      <a:pt x="92" y="161"/>
                    </a:lnTo>
                    <a:lnTo>
                      <a:pt x="84" y="161"/>
                    </a:lnTo>
                    <a:lnTo>
                      <a:pt x="78" y="161"/>
                    </a:lnTo>
                    <a:lnTo>
                      <a:pt x="78" y="161"/>
                    </a:lnTo>
                    <a:lnTo>
                      <a:pt x="70" y="161"/>
                    </a:lnTo>
                    <a:lnTo>
                      <a:pt x="56" y="161"/>
                    </a:lnTo>
                    <a:lnTo>
                      <a:pt x="50" y="161"/>
                    </a:lnTo>
                    <a:lnTo>
                      <a:pt x="42" y="161"/>
                    </a:lnTo>
                    <a:lnTo>
                      <a:pt x="36" y="161"/>
                    </a:lnTo>
                    <a:lnTo>
                      <a:pt x="28" y="153"/>
                    </a:lnTo>
                    <a:lnTo>
                      <a:pt x="22" y="153"/>
                    </a:lnTo>
                    <a:lnTo>
                      <a:pt x="14" y="147"/>
                    </a:lnTo>
                    <a:lnTo>
                      <a:pt x="14" y="139"/>
                    </a:lnTo>
                    <a:lnTo>
                      <a:pt x="8" y="133"/>
                    </a:lnTo>
                    <a:lnTo>
                      <a:pt x="8" y="125"/>
                    </a:lnTo>
                    <a:lnTo>
                      <a:pt x="0" y="119"/>
                    </a:lnTo>
                    <a:lnTo>
                      <a:pt x="0" y="111"/>
                    </a:lnTo>
                    <a:lnTo>
                      <a:pt x="0" y="105"/>
                    </a:lnTo>
                    <a:lnTo>
                      <a:pt x="0" y="98"/>
                    </a:lnTo>
                    <a:lnTo>
                      <a:pt x="0" y="91"/>
                    </a:lnTo>
                    <a:lnTo>
                      <a:pt x="0" y="84"/>
                    </a:lnTo>
                    <a:lnTo>
                      <a:pt x="0" y="70"/>
                    </a:lnTo>
                    <a:lnTo>
                      <a:pt x="0" y="56"/>
                    </a:lnTo>
                    <a:lnTo>
                      <a:pt x="0" y="48"/>
                    </a:lnTo>
                    <a:lnTo>
                      <a:pt x="8" y="42"/>
                    </a:lnTo>
                    <a:lnTo>
                      <a:pt x="8" y="34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22" y="14"/>
                    </a:lnTo>
                    <a:lnTo>
                      <a:pt x="28" y="6"/>
                    </a:lnTo>
                    <a:lnTo>
                      <a:pt x="36" y="0"/>
                    </a:lnTo>
                    <a:lnTo>
                      <a:pt x="42" y="0"/>
                    </a:lnTo>
                    <a:lnTo>
                      <a:pt x="50" y="0"/>
                    </a:lnTo>
                    <a:lnTo>
                      <a:pt x="56" y="0"/>
                    </a:lnTo>
                    <a:lnTo>
                      <a:pt x="64" y="0"/>
                    </a:lnTo>
                    <a:lnTo>
                      <a:pt x="70" y="0"/>
                    </a:lnTo>
                    <a:lnTo>
                      <a:pt x="78" y="0"/>
                    </a:lnTo>
                    <a:lnTo>
                      <a:pt x="84" y="0"/>
                    </a:lnTo>
                    <a:lnTo>
                      <a:pt x="92" y="6"/>
                    </a:lnTo>
                    <a:lnTo>
                      <a:pt x="98" y="6"/>
                    </a:lnTo>
                    <a:lnTo>
                      <a:pt x="106" y="14"/>
                    </a:lnTo>
                    <a:lnTo>
                      <a:pt x="112" y="20"/>
                    </a:lnTo>
                    <a:lnTo>
                      <a:pt x="120" y="20"/>
                    </a:lnTo>
                    <a:lnTo>
                      <a:pt x="126" y="28"/>
                    </a:lnTo>
                    <a:lnTo>
                      <a:pt x="126" y="34"/>
                    </a:lnTo>
                    <a:lnTo>
                      <a:pt x="134" y="48"/>
                    </a:lnTo>
                    <a:lnTo>
                      <a:pt x="134" y="56"/>
                    </a:lnTo>
                    <a:lnTo>
                      <a:pt x="134" y="62"/>
                    </a:lnTo>
                    <a:lnTo>
                      <a:pt x="134" y="70"/>
                    </a:lnTo>
                    <a:lnTo>
                      <a:pt x="134" y="77"/>
                    </a:lnTo>
                    <a:lnTo>
                      <a:pt x="134" y="84"/>
                    </a:lnTo>
                    <a:lnTo>
                      <a:pt x="134" y="84"/>
                    </a:lnTo>
                    <a:lnTo>
                      <a:pt x="134" y="84"/>
                    </a:lnTo>
                    <a:lnTo>
                      <a:pt x="134" y="84"/>
                    </a:lnTo>
                    <a:lnTo>
                      <a:pt x="134" y="84"/>
                    </a:lnTo>
                    <a:lnTo>
                      <a:pt x="134" y="84"/>
                    </a:lnTo>
                    <a:lnTo>
                      <a:pt x="134" y="84"/>
                    </a:lnTo>
                    <a:lnTo>
                      <a:pt x="134" y="84"/>
                    </a:lnTo>
                    <a:lnTo>
                      <a:pt x="134" y="84"/>
                    </a:lnTo>
                    <a:lnTo>
                      <a:pt x="134" y="84"/>
                    </a:lnTo>
                    <a:lnTo>
                      <a:pt x="134" y="84"/>
                    </a:lnTo>
                    <a:lnTo>
                      <a:pt x="28" y="84"/>
                    </a:lnTo>
                    <a:lnTo>
                      <a:pt x="28" y="98"/>
                    </a:lnTo>
                    <a:lnTo>
                      <a:pt x="28" y="98"/>
                    </a:lnTo>
                    <a:lnTo>
                      <a:pt x="28" y="105"/>
                    </a:lnTo>
                    <a:lnTo>
                      <a:pt x="28" y="111"/>
                    </a:lnTo>
                    <a:lnTo>
                      <a:pt x="28" y="119"/>
                    </a:lnTo>
                    <a:lnTo>
                      <a:pt x="28" y="119"/>
                    </a:lnTo>
                    <a:lnTo>
                      <a:pt x="36" y="125"/>
                    </a:lnTo>
                    <a:lnTo>
                      <a:pt x="36" y="125"/>
                    </a:lnTo>
                    <a:lnTo>
                      <a:pt x="42" y="133"/>
                    </a:lnTo>
                    <a:lnTo>
                      <a:pt x="42" y="133"/>
                    </a:lnTo>
                    <a:lnTo>
                      <a:pt x="50" y="133"/>
                    </a:lnTo>
                    <a:lnTo>
                      <a:pt x="50" y="133"/>
                    </a:lnTo>
                    <a:lnTo>
                      <a:pt x="56" y="133"/>
                    </a:lnTo>
                    <a:lnTo>
                      <a:pt x="64" y="133"/>
                    </a:lnTo>
                    <a:lnTo>
                      <a:pt x="64" y="133"/>
                    </a:lnTo>
                    <a:lnTo>
                      <a:pt x="64" y="133"/>
                    </a:lnTo>
                    <a:lnTo>
                      <a:pt x="70" y="133"/>
                    </a:lnTo>
                    <a:lnTo>
                      <a:pt x="78" y="133"/>
                    </a:lnTo>
                    <a:lnTo>
                      <a:pt x="78" y="133"/>
                    </a:lnTo>
                    <a:lnTo>
                      <a:pt x="84" y="133"/>
                    </a:lnTo>
                    <a:lnTo>
                      <a:pt x="84" y="133"/>
                    </a:lnTo>
                    <a:lnTo>
                      <a:pt x="92" y="133"/>
                    </a:lnTo>
                    <a:lnTo>
                      <a:pt x="92" y="133"/>
                    </a:lnTo>
                    <a:lnTo>
                      <a:pt x="98" y="133"/>
                    </a:lnTo>
                    <a:lnTo>
                      <a:pt x="98" y="125"/>
                    </a:lnTo>
                    <a:lnTo>
                      <a:pt x="98" y="125"/>
                    </a:lnTo>
                    <a:lnTo>
                      <a:pt x="98" y="125"/>
                    </a:lnTo>
                    <a:lnTo>
                      <a:pt x="98" y="119"/>
                    </a:lnTo>
                    <a:lnTo>
                      <a:pt x="98" y="111"/>
                    </a:lnTo>
                    <a:lnTo>
                      <a:pt x="98" y="111"/>
                    </a:lnTo>
                    <a:lnTo>
                      <a:pt x="106" y="105"/>
                    </a:lnTo>
                    <a:close/>
                    <a:moveTo>
                      <a:pt x="28" y="56"/>
                    </a:moveTo>
                    <a:lnTo>
                      <a:pt x="112" y="56"/>
                    </a:lnTo>
                    <a:lnTo>
                      <a:pt x="106" y="56"/>
                    </a:lnTo>
                    <a:lnTo>
                      <a:pt x="106" y="56"/>
                    </a:lnTo>
                    <a:lnTo>
                      <a:pt x="106" y="48"/>
                    </a:lnTo>
                    <a:lnTo>
                      <a:pt x="106" y="48"/>
                    </a:lnTo>
                    <a:lnTo>
                      <a:pt x="106" y="48"/>
                    </a:lnTo>
                    <a:lnTo>
                      <a:pt x="98" y="48"/>
                    </a:lnTo>
                    <a:lnTo>
                      <a:pt x="98" y="42"/>
                    </a:lnTo>
                    <a:lnTo>
                      <a:pt x="98" y="42"/>
                    </a:lnTo>
                    <a:lnTo>
                      <a:pt x="98" y="42"/>
                    </a:lnTo>
                    <a:lnTo>
                      <a:pt x="98" y="42"/>
                    </a:lnTo>
                    <a:lnTo>
                      <a:pt x="98" y="42"/>
                    </a:lnTo>
                    <a:lnTo>
                      <a:pt x="92" y="42"/>
                    </a:lnTo>
                    <a:lnTo>
                      <a:pt x="92" y="42"/>
                    </a:lnTo>
                    <a:lnTo>
                      <a:pt x="84" y="34"/>
                    </a:lnTo>
                    <a:lnTo>
                      <a:pt x="84" y="34"/>
                    </a:lnTo>
                    <a:lnTo>
                      <a:pt x="84" y="28"/>
                    </a:lnTo>
                    <a:lnTo>
                      <a:pt x="78" y="28"/>
                    </a:lnTo>
                    <a:lnTo>
                      <a:pt x="78" y="28"/>
                    </a:lnTo>
                    <a:lnTo>
                      <a:pt x="78" y="28"/>
                    </a:lnTo>
                    <a:lnTo>
                      <a:pt x="70" y="28"/>
                    </a:lnTo>
                    <a:lnTo>
                      <a:pt x="70" y="28"/>
                    </a:lnTo>
                    <a:lnTo>
                      <a:pt x="70" y="28"/>
                    </a:lnTo>
                    <a:lnTo>
                      <a:pt x="64" y="28"/>
                    </a:lnTo>
                    <a:lnTo>
                      <a:pt x="56" y="28"/>
                    </a:lnTo>
                    <a:lnTo>
                      <a:pt x="50" y="28"/>
                    </a:lnTo>
                    <a:lnTo>
                      <a:pt x="50" y="28"/>
                    </a:lnTo>
                    <a:lnTo>
                      <a:pt x="42" y="28"/>
                    </a:lnTo>
                    <a:lnTo>
                      <a:pt x="42" y="28"/>
                    </a:lnTo>
                    <a:lnTo>
                      <a:pt x="36" y="34"/>
                    </a:lnTo>
                    <a:lnTo>
                      <a:pt x="36" y="34"/>
                    </a:lnTo>
                    <a:lnTo>
                      <a:pt x="28" y="42"/>
                    </a:lnTo>
                    <a:lnTo>
                      <a:pt x="28" y="42"/>
                    </a:lnTo>
                    <a:lnTo>
                      <a:pt x="28" y="48"/>
                    </a:lnTo>
                    <a:lnTo>
                      <a:pt x="28" y="48"/>
                    </a:lnTo>
                    <a:lnTo>
                      <a:pt x="28" y="48"/>
                    </a:lnTo>
                    <a:lnTo>
                      <a:pt x="28" y="56"/>
                    </a:lnTo>
                    <a:lnTo>
                      <a:pt x="28" y="5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3" name="Freeform 452"/>
              <p:cNvSpPr>
                <a:spLocks/>
              </p:cNvSpPr>
              <p:nvPr/>
            </p:nvSpPr>
            <p:spPr bwMode="auto">
              <a:xfrm>
                <a:off x="6201" y="1468"/>
                <a:ext cx="62" cy="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" y="28"/>
                  </a:cxn>
                  <a:cxn ang="0">
                    <a:pos x="28" y="20"/>
                  </a:cxn>
                  <a:cxn ang="0">
                    <a:pos x="35" y="14"/>
                  </a:cxn>
                  <a:cxn ang="0">
                    <a:pos x="42" y="6"/>
                  </a:cxn>
                  <a:cxn ang="0">
                    <a:pos x="49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77" y="0"/>
                  </a:cxn>
                  <a:cxn ang="0">
                    <a:pos x="84" y="0"/>
                  </a:cxn>
                  <a:cxn ang="0">
                    <a:pos x="91" y="6"/>
                  </a:cxn>
                  <a:cxn ang="0">
                    <a:pos x="98" y="6"/>
                  </a:cxn>
                  <a:cxn ang="0">
                    <a:pos x="104" y="14"/>
                  </a:cxn>
                  <a:cxn ang="0">
                    <a:pos x="112" y="20"/>
                  </a:cxn>
                  <a:cxn ang="0">
                    <a:pos x="112" y="20"/>
                  </a:cxn>
                  <a:cxn ang="0">
                    <a:pos x="112" y="28"/>
                  </a:cxn>
                  <a:cxn ang="0">
                    <a:pos x="112" y="34"/>
                  </a:cxn>
                  <a:cxn ang="0">
                    <a:pos x="112" y="42"/>
                  </a:cxn>
                  <a:cxn ang="0">
                    <a:pos x="118" y="42"/>
                  </a:cxn>
                  <a:cxn ang="0">
                    <a:pos x="118" y="48"/>
                  </a:cxn>
                  <a:cxn ang="0">
                    <a:pos x="118" y="56"/>
                  </a:cxn>
                  <a:cxn ang="0">
                    <a:pos x="118" y="62"/>
                  </a:cxn>
                  <a:cxn ang="0">
                    <a:pos x="126" y="161"/>
                  </a:cxn>
                  <a:cxn ang="0">
                    <a:pos x="98" y="70"/>
                  </a:cxn>
                  <a:cxn ang="0">
                    <a:pos x="91" y="62"/>
                  </a:cxn>
                  <a:cxn ang="0">
                    <a:pos x="91" y="56"/>
                  </a:cxn>
                  <a:cxn ang="0">
                    <a:pos x="91" y="48"/>
                  </a:cxn>
                  <a:cxn ang="0">
                    <a:pos x="91" y="42"/>
                  </a:cxn>
                  <a:cxn ang="0">
                    <a:pos x="84" y="34"/>
                  </a:cxn>
                  <a:cxn ang="0">
                    <a:pos x="84" y="34"/>
                  </a:cxn>
                  <a:cxn ang="0">
                    <a:pos x="77" y="28"/>
                  </a:cxn>
                  <a:cxn ang="0">
                    <a:pos x="70" y="28"/>
                  </a:cxn>
                  <a:cxn ang="0">
                    <a:pos x="63" y="28"/>
                  </a:cxn>
                  <a:cxn ang="0">
                    <a:pos x="56" y="28"/>
                  </a:cxn>
                  <a:cxn ang="0">
                    <a:pos x="49" y="28"/>
                  </a:cxn>
                  <a:cxn ang="0">
                    <a:pos x="42" y="28"/>
                  </a:cxn>
                  <a:cxn ang="0">
                    <a:pos x="35" y="34"/>
                  </a:cxn>
                  <a:cxn ang="0">
                    <a:pos x="28" y="42"/>
                  </a:cxn>
                  <a:cxn ang="0">
                    <a:pos x="28" y="56"/>
                  </a:cxn>
                  <a:cxn ang="0">
                    <a:pos x="28" y="70"/>
                  </a:cxn>
                  <a:cxn ang="0">
                    <a:pos x="28" y="77"/>
                  </a:cxn>
                  <a:cxn ang="0">
                    <a:pos x="0" y="161"/>
                  </a:cxn>
                </a:cxnLst>
                <a:rect l="0" t="0" r="r" b="b"/>
                <a:pathLst>
                  <a:path w="126" h="161">
                    <a:moveTo>
                      <a:pt x="0" y="161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8" y="20"/>
                    </a:lnTo>
                    <a:lnTo>
                      <a:pt x="35" y="14"/>
                    </a:lnTo>
                    <a:lnTo>
                      <a:pt x="35" y="14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56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70" y="0"/>
                    </a:lnTo>
                    <a:lnTo>
                      <a:pt x="77" y="0"/>
                    </a:lnTo>
                    <a:lnTo>
                      <a:pt x="84" y="0"/>
                    </a:lnTo>
                    <a:lnTo>
                      <a:pt x="84" y="0"/>
                    </a:lnTo>
                    <a:lnTo>
                      <a:pt x="91" y="0"/>
                    </a:lnTo>
                    <a:lnTo>
                      <a:pt x="91" y="6"/>
                    </a:lnTo>
                    <a:lnTo>
                      <a:pt x="98" y="6"/>
                    </a:lnTo>
                    <a:lnTo>
                      <a:pt x="98" y="6"/>
                    </a:lnTo>
                    <a:lnTo>
                      <a:pt x="104" y="14"/>
                    </a:lnTo>
                    <a:lnTo>
                      <a:pt x="104" y="14"/>
                    </a:lnTo>
                    <a:lnTo>
                      <a:pt x="104" y="14"/>
                    </a:lnTo>
                    <a:lnTo>
                      <a:pt x="112" y="20"/>
                    </a:lnTo>
                    <a:lnTo>
                      <a:pt x="112" y="20"/>
                    </a:lnTo>
                    <a:lnTo>
                      <a:pt x="112" y="20"/>
                    </a:lnTo>
                    <a:lnTo>
                      <a:pt x="112" y="28"/>
                    </a:lnTo>
                    <a:lnTo>
                      <a:pt x="112" y="28"/>
                    </a:lnTo>
                    <a:lnTo>
                      <a:pt x="112" y="34"/>
                    </a:lnTo>
                    <a:lnTo>
                      <a:pt x="112" y="34"/>
                    </a:lnTo>
                    <a:lnTo>
                      <a:pt x="112" y="42"/>
                    </a:lnTo>
                    <a:lnTo>
                      <a:pt x="112" y="42"/>
                    </a:lnTo>
                    <a:lnTo>
                      <a:pt x="112" y="42"/>
                    </a:lnTo>
                    <a:lnTo>
                      <a:pt x="118" y="42"/>
                    </a:lnTo>
                    <a:lnTo>
                      <a:pt x="118" y="48"/>
                    </a:lnTo>
                    <a:lnTo>
                      <a:pt x="118" y="48"/>
                    </a:lnTo>
                    <a:lnTo>
                      <a:pt x="118" y="56"/>
                    </a:lnTo>
                    <a:lnTo>
                      <a:pt x="118" y="56"/>
                    </a:lnTo>
                    <a:lnTo>
                      <a:pt x="118" y="56"/>
                    </a:lnTo>
                    <a:lnTo>
                      <a:pt x="118" y="62"/>
                    </a:lnTo>
                    <a:lnTo>
                      <a:pt x="118" y="62"/>
                    </a:lnTo>
                    <a:lnTo>
                      <a:pt x="126" y="161"/>
                    </a:lnTo>
                    <a:lnTo>
                      <a:pt x="98" y="161"/>
                    </a:lnTo>
                    <a:lnTo>
                      <a:pt x="98" y="70"/>
                    </a:lnTo>
                    <a:lnTo>
                      <a:pt x="91" y="70"/>
                    </a:lnTo>
                    <a:lnTo>
                      <a:pt x="91" y="62"/>
                    </a:lnTo>
                    <a:lnTo>
                      <a:pt x="91" y="56"/>
                    </a:lnTo>
                    <a:lnTo>
                      <a:pt x="91" y="56"/>
                    </a:lnTo>
                    <a:lnTo>
                      <a:pt x="91" y="48"/>
                    </a:lnTo>
                    <a:lnTo>
                      <a:pt x="91" y="48"/>
                    </a:lnTo>
                    <a:lnTo>
                      <a:pt x="91" y="42"/>
                    </a:lnTo>
                    <a:lnTo>
                      <a:pt x="91" y="42"/>
                    </a:lnTo>
                    <a:lnTo>
                      <a:pt x="84" y="42"/>
                    </a:lnTo>
                    <a:lnTo>
                      <a:pt x="84" y="34"/>
                    </a:lnTo>
                    <a:lnTo>
                      <a:pt x="84" y="34"/>
                    </a:lnTo>
                    <a:lnTo>
                      <a:pt x="84" y="34"/>
                    </a:lnTo>
                    <a:lnTo>
                      <a:pt x="77" y="28"/>
                    </a:lnTo>
                    <a:lnTo>
                      <a:pt x="77" y="28"/>
                    </a:lnTo>
                    <a:lnTo>
                      <a:pt x="77" y="28"/>
                    </a:lnTo>
                    <a:lnTo>
                      <a:pt x="70" y="28"/>
                    </a:lnTo>
                    <a:lnTo>
                      <a:pt x="70" y="28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56" y="28"/>
                    </a:lnTo>
                    <a:lnTo>
                      <a:pt x="49" y="28"/>
                    </a:lnTo>
                    <a:lnTo>
                      <a:pt x="49" y="28"/>
                    </a:lnTo>
                    <a:lnTo>
                      <a:pt x="49" y="28"/>
                    </a:lnTo>
                    <a:lnTo>
                      <a:pt x="42" y="28"/>
                    </a:lnTo>
                    <a:lnTo>
                      <a:pt x="42" y="34"/>
                    </a:lnTo>
                    <a:lnTo>
                      <a:pt x="35" y="34"/>
                    </a:lnTo>
                    <a:lnTo>
                      <a:pt x="35" y="42"/>
                    </a:lnTo>
                    <a:lnTo>
                      <a:pt x="28" y="42"/>
                    </a:lnTo>
                    <a:lnTo>
                      <a:pt x="28" y="48"/>
                    </a:lnTo>
                    <a:lnTo>
                      <a:pt x="28" y="56"/>
                    </a:lnTo>
                    <a:lnTo>
                      <a:pt x="28" y="62"/>
                    </a:lnTo>
                    <a:lnTo>
                      <a:pt x="28" y="70"/>
                    </a:lnTo>
                    <a:lnTo>
                      <a:pt x="28" y="70"/>
                    </a:lnTo>
                    <a:lnTo>
                      <a:pt x="28" y="77"/>
                    </a:lnTo>
                    <a:lnTo>
                      <a:pt x="28" y="161"/>
                    </a:lnTo>
                    <a:lnTo>
                      <a:pt x="0" y="1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4" name="Freeform 453"/>
              <p:cNvSpPr>
                <a:spLocks/>
              </p:cNvSpPr>
              <p:nvPr/>
            </p:nvSpPr>
            <p:spPr bwMode="auto">
              <a:xfrm>
                <a:off x="6326" y="1468"/>
                <a:ext cx="59" cy="80"/>
              </a:xfrm>
              <a:custGeom>
                <a:avLst/>
                <a:gdLst/>
                <a:ahLst/>
                <a:cxnLst>
                  <a:cxn ang="0">
                    <a:pos x="28" y="111"/>
                  </a:cxn>
                  <a:cxn ang="0">
                    <a:pos x="28" y="125"/>
                  </a:cxn>
                  <a:cxn ang="0">
                    <a:pos x="35" y="133"/>
                  </a:cxn>
                  <a:cxn ang="0">
                    <a:pos x="56" y="133"/>
                  </a:cxn>
                  <a:cxn ang="0">
                    <a:pos x="70" y="133"/>
                  </a:cxn>
                  <a:cxn ang="0">
                    <a:pos x="84" y="133"/>
                  </a:cxn>
                  <a:cxn ang="0">
                    <a:pos x="91" y="125"/>
                  </a:cxn>
                  <a:cxn ang="0">
                    <a:pos x="91" y="119"/>
                  </a:cxn>
                  <a:cxn ang="0">
                    <a:pos x="91" y="111"/>
                  </a:cxn>
                  <a:cxn ang="0">
                    <a:pos x="84" y="111"/>
                  </a:cxn>
                  <a:cxn ang="0">
                    <a:pos x="77" y="111"/>
                  </a:cxn>
                  <a:cxn ang="0">
                    <a:pos x="70" y="105"/>
                  </a:cxn>
                  <a:cxn ang="0">
                    <a:pos x="63" y="105"/>
                  </a:cxn>
                  <a:cxn ang="0">
                    <a:pos x="49" y="98"/>
                  </a:cxn>
                  <a:cxn ang="0">
                    <a:pos x="28" y="91"/>
                  </a:cxn>
                  <a:cxn ang="0">
                    <a:pos x="14" y="77"/>
                  </a:cxn>
                  <a:cxn ang="0">
                    <a:pos x="7" y="62"/>
                  </a:cxn>
                  <a:cxn ang="0">
                    <a:pos x="7" y="48"/>
                  </a:cxn>
                  <a:cxn ang="0">
                    <a:pos x="7" y="42"/>
                  </a:cxn>
                  <a:cxn ang="0">
                    <a:pos x="7" y="28"/>
                  </a:cxn>
                  <a:cxn ang="0">
                    <a:pos x="14" y="20"/>
                  </a:cxn>
                  <a:cxn ang="0">
                    <a:pos x="14" y="14"/>
                  </a:cxn>
                  <a:cxn ang="0">
                    <a:pos x="21" y="6"/>
                  </a:cxn>
                  <a:cxn ang="0">
                    <a:pos x="35" y="0"/>
                  </a:cxn>
                  <a:cxn ang="0">
                    <a:pos x="49" y="0"/>
                  </a:cxn>
                  <a:cxn ang="0">
                    <a:pos x="56" y="0"/>
                  </a:cxn>
                  <a:cxn ang="0">
                    <a:pos x="77" y="0"/>
                  </a:cxn>
                  <a:cxn ang="0">
                    <a:pos x="91" y="6"/>
                  </a:cxn>
                  <a:cxn ang="0">
                    <a:pos x="105" y="20"/>
                  </a:cxn>
                  <a:cxn ang="0">
                    <a:pos x="112" y="28"/>
                  </a:cxn>
                  <a:cxn ang="0">
                    <a:pos x="84" y="42"/>
                  </a:cxn>
                  <a:cxn ang="0">
                    <a:pos x="77" y="34"/>
                  </a:cxn>
                  <a:cxn ang="0">
                    <a:pos x="70" y="28"/>
                  </a:cxn>
                  <a:cxn ang="0">
                    <a:pos x="56" y="28"/>
                  </a:cxn>
                  <a:cxn ang="0">
                    <a:pos x="49" y="28"/>
                  </a:cxn>
                  <a:cxn ang="0">
                    <a:pos x="35" y="28"/>
                  </a:cxn>
                  <a:cxn ang="0">
                    <a:pos x="35" y="34"/>
                  </a:cxn>
                  <a:cxn ang="0">
                    <a:pos x="35" y="42"/>
                  </a:cxn>
                  <a:cxn ang="0">
                    <a:pos x="28" y="48"/>
                  </a:cxn>
                  <a:cxn ang="0">
                    <a:pos x="35" y="48"/>
                  </a:cxn>
                  <a:cxn ang="0">
                    <a:pos x="35" y="48"/>
                  </a:cxn>
                  <a:cxn ang="0">
                    <a:pos x="35" y="56"/>
                  </a:cxn>
                  <a:cxn ang="0">
                    <a:pos x="35" y="56"/>
                  </a:cxn>
                  <a:cxn ang="0">
                    <a:pos x="35" y="62"/>
                  </a:cxn>
                  <a:cxn ang="0">
                    <a:pos x="42" y="62"/>
                  </a:cxn>
                  <a:cxn ang="0">
                    <a:pos x="56" y="62"/>
                  </a:cxn>
                  <a:cxn ang="0">
                    <a:pos x="70" y="70"/>
                  </a:cxn>
                  <a:cxn ang="0">
                    <a:pos x="91" y="77"/>
                  </a:cxn>
                  <a:cxn ang="0">
                    <a:pos x="105" y="84"/>
                  </a:cxn>
                  <a:cxn ang="0">
                    <a:pos x="119" y="98"/>
                  </a:cxn>
                  <a:cxn ang="0">
                    <a:pos x="119" y="111"/>
                  </a:cxn>
                  <a:cxn ang="0">
                    <a:pos x="119" y="125"/>
                  </a:cxn>
                  <a:cxn ang="0">
                    <a:pos x="112" y="147"/>
                  </a:cxn>
                  <a:cxn ang="0">
                    <a:pos x="98" y="161"/>
                  </a:cxn>
                  <a:cxn ang="0">
                    <a:pos x="77" y="161"/>
                  </a:cxn>
                  <a:cxn ang="0">
                    <a:pos x="63" y="161"/>
                  </a:cxn>
                  <a:cxn ang="0">
                    <a:pos x="35" y="161"/>
                  </a:cxn>
                  <a:cxn ang="0">
                    <a:pos x="14" y="153"/>
                  </a:cxn>
                  <a:cxn ang="0">
                    <a:pos x="0" y="133"/>
                  </a:cxn>
                  <a:cxn ang="0">
                    <a:pos x="0" y="111"/>
                  </a:cxn>
                </a:cxnLst>
                <a:rect l="0" t="0" r="r" b="b"/>
                <a:pathLst>
                  <a:path w="119" h="161">
                    <a:moveTo>
                      <a:pt x="0" y="111"/>
                    </a:moveTo>
                    <a:lnTo>
                      <a:pt x="28" y="105"/>
                    </a:lnTo>
                    <a:lnTo>
                      <a:pt x="28" y="111"/>
                    </a:lnTo>
                    <a:lnTo>
                      <a:pt x="28" y="111"/>
                    </a:lnTo>
                    <a:lnTo>
                      <a:pt x="28" y="119"/>
                    </a:lnTo>
                    <a:lnTo>
                      <a:pt x="28" y="119"/>
                    </a:lnTo>
                    <a:lnTo>
                      <a:pt x="28" y="125"/>
                    </a:lnTo>
                    <a:lnTo>
                      <a:pt x="28" y="125"/>
                    </a:lnTo>
                    <a:lnTo>
                      <a:pt x="28" y="125"/>
                    </a:lnTo>
                    <a:lnTo>
                      <a:pt x="35" y="133"/>
                    </a:lnTo>
                    <a:lnTo>
                      <a:pt x="35" y="133"/>
                    </a:lnTo>
                    <a:lnTo>
                      <a:pt x="35" y="133"/>
                    </a:lnTo>
                    <a:lnTo>
                      <a:pt x="42" y="133"/>
                    </a:lnTo>
                    <a:lnTo>
                      <a:pt x="42" y="133"/>
                    </a:lnTo>
                    <a:lnTo>
                      <a:pt x="49" y="133"/>
                    </a:lnTo>
                    <a:lnTo>
                      <a:pt x="56" y="133"/>
                    </a:lnTo>
                    <a:lnTo>
                      <a:pt x="56" y="133"/>
                    </a:lnTo>
                    <a:lnTo>
                      <a:pt x="56" y="133"/>
                    </a:lnTo>
                    <a:lnTo>
                      <a:pt x="63" y="133"/>
                    </a:lnTo>
                    <a:lnTo>
                      <a:pt x="70" y="133"/>
                    </a:lnTo>
                    <a:lnTo>
                      <a:pt x="70" y="133"/>
                    </a:lnTo>
                    <a:lnTo>
                      <a:pt x="77" y="133"/>
                    </a:lnTo>
                    <a:lnTo>
                      <a:pt x="77" y="133"/>
                    </a:lnTo>
                    <a:lnTo>
                      <a:pt x="84" y="133"/>
                    </a:lnTo>
                    <a:lnTo>
                      <a:pt x="84" y="133"/>
                    </a:lnTo>
                    <a:lnTo>
                      <a:pt x="91" y="133"/>
                    </a:lnTo>
                    <a:lnTo>
                      <a:pt x="91" y="133"/>
                    </a:lnTo>
                    <a:lnTo>
                      <a:pt x="91" y="125"/>
                    </a:lnTo>
                    <a:lnTo>
                      <a:pt x="91" y="125"/>
                    </a:lnTo>
                    <a:lnTo>
                      <a:pt x="91" y="119"/>
                    </a:lnTo>
                    <a:lnTo>
                      <a:pt x="91" y="119"/>
                    </a:lnTo>
                    <a:lnTo>
                      <a:pt x="91" y="119"/>
                    </a:lnTo>
                    <a:lnTo>
                      <a:pt x="91" y="119"/>
                    </a:lnTo>
                    <a:lnTo>
                      <a:pt x="91" y="119"/>
                    </a:lnTo>
                    <a:lnTo>
                      <a:pt x="91" y="119"/>
                    </a:lnTo>
                    <a:lnTo>
                      <a:pt x="91" y="111"/>
                    </a:lnTo>
                    <a:lnTo>
                      <a:pt x="91" y="111"/>
                    </a:lnTo>
                    <a:lnTo>
                      <a:pt x="91" y="111"/>
                    </a:lnTo>
                    <a:lnTo>
                      <a:pt x="91" y="111"/>
                    </a:lnTo>
                    <a:lnTo>
                      <a:pt x="84" y="111"/>
                    </a:lnTo>
                    <a:lnTo>
                      <a:pt x="84" y="111"/>
                    </a:lnTo>
                    <a:lnTo>
                      <a:pt x="84" y="111"/>
                    </a:lnTo>
                    <a:lnTo>
                      <a:pt x="84" y="111"/>
                    </a:lnTo>
                    <a:lnTo>
                      <a:pt x="77" y="111"/>
                    </a:lnTo>
                    <a:lnTo>
                      <a:pt x="77" y="111"/>
                    </a:lnTo>
                    <a:lnTo>
                      <a:pt x="77" y="111"/>
                    </a:lnTo>
                    <a:lnTo>
                      <a:pt x="77" y="105"/>
                    </a:lnTo>
                    <a:lnTo>
                      <a:pt x="70" y="105"/>
                    </a:lnTo>
                    <a:lnTo>
                      <a:pt x="70" y="105"/>
                    </a:lnTo>
                    <a:lnTo>
                      <a:pt x="70" y="105"/>
                    </a:lnTo>
                    <a:lnTo>
                      <a:pt x="70" y="105"/>
                    </a:lnTo>
                    <a:lnTo>
                      <a:pt x="63" y="105"/>
                    </a:lnTo>
                    <a:lnTo>
                      <a:pt x="63" y="105"/>
                    </a:lnTo>
                    <a:lnTo>
                      <a:pt x="63" y="105"/>
                    </a:lnTo>
                    <a:lnTo>
                      <a:pt x="56" y="105"/>
                    </a:lnTo>
                    <a:lnTo>
                      <a:pt x="49" y="98"/>
                    </a:lnTo>
                    <a:lnTo>
                      <a:pt x="42" y="98"/>
                    </a:lnTo>
                    <a:lnTo>
                      <a:pt x="35" y="91"/>
                    </a:lnTo>
                    <a:lnTo>
                      <a:pt x="28" y="91"/>
                    </a:lnTo>
                    <a:lnTo>
                      <a:pt x="28" y="91"/>
                    </a:lnTo>
                    <a:lnTo>
                      <a:pt x="21" y="84"/>
                    </a:lnTo>
                    <a:lnTo>
                      <a:pt x="21" y="84"/>
                    </a:lnTo>
                    <a:lnTo>
                      <a:pt x="14" y="84"/>
                    </a:lnTo>
                    <a:lnTo>
                      <a:pt x="14" y="77"/>
                    </a:lnTo>
                    <a:lnTo>
                      <a:pt x="7" y="77"/>
                    </a:lnTo>
                    <a:lnTo>
                      <a:pt x="7" y="70"/>
                    </a:lnTo>
                    <a:lnTo>
                      <a:pt x="7" y="70"/>
                    </a:lnTo>
                    <a:lnTo>
                      <a:pt x="7" y="62"/>
                    </a:lnTo>
                    <a:lnTo>
                      <a:pt x="7" y="62"/>
                    </a:lnTo>
                    <a:lnTo>
                      <a:pt x="7" y="56"/>
                    </a:lnTo>
                    <a:lnTo>
                      <a:pt x="7" y="56"/>
                    </a:lnTo>
                    <a:lnTo>
                      <a:pt x="7" y="48"/>
                    </a:lnTo>
                    <a:lnTo>
                      <a:pt x="7" y="48"/>
                    </a:lnTo>
                    <a:lnTo>
                      <a:pt x="7" y="48"/>
                    </a:lnTo>
                    <a:lnTo>
                      <a:pt x="7" y="42"/>
                    </a:lnTo>
                    <a:lnTo>
                      <a:pt x="7" y="42"/>
                    </a:lnTo>
                    <a:lnTo>
                      <a:pt x="7" y="42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28"/>
                    </a:lnTo>
                    <a:lnTo>
                      <a:pt x="7" y="28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14" y="20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21" y="14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8" y="6"/>
                    </a:lnTo>
                    <a:lnTo>
                      <a:pt x="28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56" y="0"/>
                    </a:lnTo>
                    <a:lnTo>
                      <a:pt x="63" y="0"/>
                    </a:lnTo>
                    <a:lnTo>
                      <a:pt x="70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84" y="0"/>
                    </a:lnTo>
                    <a:lnTo>
                      <a:pt x="84" y="6"/>
                    </a:lnTo>
                    <a:lnTo>
                      <a:pt x="91" y="6"/>
                    </a:lnTo>
                    <a:lnTo>
                      <a:pt x="91" y="6"/>
                    </a:lnTo>
                    <a:lnTo>
                      <a:pt x="98" y="14"/>
                    </a:lnTo>
                    <a:lnTo>
                      <a:pt x="98" y="14"/>
                    </a:lnTo>
                    <a:lnTo>
                      <a:pt x="98" y="14"/>
                    </a:lnTo>
                    <a:lnTo>
                      <a:pt x="105" y="20"/>
                    </a:lnTo>
                    <a:lnTo>
                      <a:pt x="105" y="20"/>
                    </a:lnTo>
                    <a:lnTo>
                      <a:pt x="105" y="20"/>
                    </a:lnTo>
                    <a:lnTo>
                      <a:pt x="112" y="28"/>
                    </a:lnTo>
                    <a:lnTo>
                      <a:pt x="112" y="28"/>
                    </a:lnTo>
                    <a:lnTo>
                      <a:pt x="112" y="34"/>
                    </a:lnTo>
                    <a:lnTo>
                      <a:pt x="112" y="34"/>
                    </a:lnTo>
                    <a:lnTo>
                      <a:pt x="91" y="42"/>
                    </a:lnTo>
                    <a:lnTo>
                      <a:pt x="84" y="42"/>
                    </a:lnTo>
                    <a:lnTo>
                      <a:pt x="84" y="42"/>
                    </a:lnTo>
                    <a:lnTo>
                      <a:pt x="84" y="42"/>
                    </a:lnTo>
                    <a:lnTo>
                      <a:pt x="77" y="34"/>
                    </a:lnTo>
                    <a:lnTo>
                      <a:pt x="77" y="34"/>
                    </a:lnTo>
                    <a:lnTo>
                      <a:pt x="77" y="34"/>
                    </a:lnTo>
                    <a:lnTo>
                      <a:pt x="77" y="34"/>
                    </a:lnTo>
                    <a:lnTo>
                      <a:pt x="70" y="28"/>
                    </a:lnTo>
                    <a:lnTo>
                      <a:pt x="70" y="28"/>
                    </a:lnTo>
                    <a:lnTo>
                      <a:pt x="70" y="28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56" y="28"/>
                    </a:lnTo>
                    <a:lnTo>
                      <a:pt x="56" y="28"/>
                    </a:lnTo>
                    <a:lnTo>
                      <a:pt x="56" y="28"/>
                    </a:lnTo>
                    <a:lnTo>
                      <a:pt x="49" y="28"/>
                    </a:lnTo>
                    <a:lnTo>
                      <a:pt x="49" y="28"/>
                    </a:lnTo>
                    <a:lnTo>
                      <a:pt x="42" y="28"/>
                    </a:lnTo>
                    <a:lnTo>
                      <a:pt x="42" y="28"/>
                    </a:lnTo>
                    <a:lnTo>
                      <a:pt x="42" y="28"/>
                    </a:lnTo>
                    <a:lnTo>
                      <a:pt x="35" y="28"/>
                    </a:lnTo>
                    <a:lnTo>
                      <a:pt x="35" y="28"/>
                    </a:lnTo>
                    <a:lnTo>
                      <a:pt x="35" y="34"/>
                    </a:lnTo>
                    <a:lnTo>
                      <a:pt x="35" y="34"/>
                    </a:lnTo>
                    <a:lnTo>
                      <a:pt x="35" y="34"/>
                    </a:lnTo>
                    <a:lnTo>
                      <a:pt x="35" y="34"/>
                    </a:lnTo>
                    <a:lnTo>
                      <a:pt x="35" y="42"/>
                    </a:lnTo>
                    <a:lnTo>
                      <a:pt x="35" y="42"/>
                    </a:lnTo>
                    <a:lnTo>
                      <a:pt x="35" y="42"/>
                    </a:lnTo>
                    <a:lnTo>
                      <a:pt x="35" y="42"/>
                    </a:lnTo>
                    <a:lnTo>
                      <a:pt x="35" y="48"/>
                    </a:lnTo>
                    <a:lnTo>
                      <a:pt x="28" y="48"/>
                    </a:lnTo>
                    <a:lnTo>
                      <a:pt x="28" y="48"/>
                    </a:lnTo>
                    <a:lnTo>
                      <a:pt x="35" y="48"/>
                    </a:lnTo>
                    <a:lnTo>
                      <a:pt x="35" y="48"/>
                    </a:lnTo>
                    <a:lnTo>
                      <a:pt x="35" y="48"/>
                    </a:lnTo>
                    <a:lnTo>
                      <a:pt x="35" y="48"/>
                    </a:lnTo>
                    <a:lnTo>
                      <a:pt x="35" y="48"/>
                    </a:lnTo>
                    <a:lnTo>
                      <a:pt x="35" y="48"/>
                    </a:lnTo>
                    <a:lnTo>
                      <a:pt x="35" y="48"/>
                    </a:lnTo>
                    <a:lnTo>
                      <a:pt x="35" y="48"/>
                    </a:lnTo>
                    <a:lnTo>
                      <a:pt x="35" y="56"/>
                    </a:lnTo>
                    <a:lnTo>
                      <a:pt x="35" y="56"/>
                    </a:lnTo>
                    <a:lnTo>
                      <a:pt x="35" y="56"/>
                    </a:lnTo>
                    <a:lnTo>
                      <a:pt x="35" y="56"/>
                    </a:lnTo>
                    <a:lnTo>
                      <a:pt x="35" y="56"/>
                    </a:lnTo>
                    <a:lnTo>
                      <a:pt x="35" y="56"/>
                    </a:lnTo>
                    <a:lnTo>
                      <a:pt x="35" y="56"/>
                    </a:lnTo>
                    <a:lnTo>
                      <a:pt x="35" y="56"/>
                    </a:lnTo>
                    <a:lnTo>
                      <a:pt x="35" y="56"/>
                    </a:lnTo>
                    <a:lnTo>
                      <a:pt x="35" y="56"/>
                    </a:lnTo>
                    <a:lnTo>
                      <a:pt x="35" y="56"/>
                    </a:lnTo>
                    <a:lnTo>
                      <a:pt x="35" y="62"/>
                    </a:lnTo>
                    <a:lnTo>
                      <a:pt x="35" y="62"/>
                    </a:lnTo>
                    <a:lnTo>
                      <a:pt x="42" y="62"/>
                    </a:lnTo>
                    <a:lnTo>
                      <a:pt x="42" y="62"/>
                    </a:lnTo>
                    <a:lnTo>
                      <a:pt x="42" y="62"/>
                    </a:lnTo>
                    <a:lnTo>
                      <a:pt x="49" y="62"/>
                    </a:lnTo>
                    <a:lnTo>
                      <a:pt x="49" y="62"/>
                    </a:lnTo>
                    <a:lnTo>
                      <a:pt x="49" y="62"/>
                    </a:lnTo>
                    <a:lnTo>
                      <a:pt x="56" y="62"/>
                    </a:lnTo>
                    <a:lnTo>
                      <a:pt x="56" y="62"/>
                    </a:lnTo>
                    <a:lnTo>
                      <a:pt x="56" y="62"/>
                    </a:lnTo>
                    <a:lnTo>
                      <a:pt x="63" y="70"/>
                    </a:lnTo>
                    <a:lnTo>
                      <a:pt x="70" y="70"/>
                    </a:lnTo>
                    <a:lnTo>
                      <a:pt x="77" y="70"/>
                    </a:lnTo>
                    <a:lnTo>
                      <a:pt x="84" y="77"/>
                    </a:lnTo>
                    <a:lnTo>
                      <a:pt x="91" y="77"/>
                    </a:lnTo>
                    <a:lnTo>
                      <a:pt x="91" y="77"/>
                    </a:lnTo>
                    <a:lnTo>
                      <a:pt x="98" y="77"/>
                    </a:lnTo>
                    <a:lnTo>
                      <a:pt x="98" y="77"/>
                    </a:lnTo>
                    <a:lnTo>
                      <a:pt x="105" y="84"/>
                    </a:lnTo>
                    <a:lnTo>
                      <a:pt x="105" y="84"/>
                    </a:lnTo>
                    <a:lnTo>
                      <a:pt x="112" y="84"/>
                    </a:lnTo>
                    <a:lnTo>
                      <a:pt x="112" y="91"/>
                    </a:lnTo>
                    <a:lnTo>
                      <a:pt x="119" y="91"/>
                    </a:lnTo>
                    <a:lnTo>
                      <a:pt x="119" y="98"/>
                    </a:lnTo>
                    <a:lnTo>
                      <a:pt x="119" y="98"/>
                    </a:lnTo>
                    <a:lnTo>
                      <a:pt x="119" y="105"/>
                    </a:lnTo>
                    <a:lnTo>
                      <a:pt x="119" y="105"/>
                    </a:lnTo>
                    <a:lnTo>
                      <a:pt x="119" y="111"/>
                    </a:lnTo>
                    <a:lnTo>
                      <a:pt x="119" y="111"/>
                    </a:lnTo>
                    <a:lnTo>
                      <a:pt x="119" y="119"/>
                    </a:lnTo>
                    <a:lnTo>
                      <a:pt x="119" y="125"/>
                    </a:lnTo>
                    <a:lnTo>
                      <a:pt x="119" y="125"/>
                    </a:lnTo>
                    <a:lnTo>
                      <a:pt x="119" y="133"/>
                    </a:lnTo>
                    <a:lnTo>
                      <a:pt x="119" y="139"/>
                    </a:lnTo>
                    <a:lnTo>
                      <a:pt x="112" y="139"/>
                    </a:lnTo>
                    <a:lnTo>
                      <a:pt x="112" y="147"/>
                    </a:lnTo>
                    <a:lnTo>
                      <a:pt x="105" y="147"/>
                    </a:lnTo>
                    <a:lnTo>
                      <a:pt x="105" y="153"/>
                    </a:lnTo>
                    <a:lnTo>
                      <a:pt x="98" y="153"/>
                    </a:lnTo>
                    <a:lnTo>
                      <a:pt x="98" y="161"/>
                    </a:lnTo>
                    <a:lnTo>
                      <a:pt x="91" y="161"/>
                    </a:lnTo>
                    <a:lnTo>
                      <a:pt x="84" y="161"/>
                    </a:lnTo>
                    <a:lnTo>
                      <a:pt x="84" y="161"/>
                    </a:lnTo>
                    <a:lnTo>
                      <a:pt x="77" y="161"/>
                    </a:lnTo>
                    <a:lnTo>
                      <a:pt x="70" y="161"/>
                    </a:lnTo>
                    <a:lnTo>
                      <a:pt x="70" y="161"/>
                    </a:lnTo>
                    <a:lnTo>
                      <a:pt x="63" y="161"/>
                    </a:lnTo>
                    <a:lnTo>
                      <a:pt x="63" y="161"/>
                    </a:lnTo>
                    <a:lnTo>
                      <a:pt x="49" y="161"/>
                    </a:lnTo>
                    <a:lnTo>
                      <a:pt x="42" y="161"/>
                    </a:lnTo>
                    <a:lnTo>
                      <a:pt x="42" y="161"/>
                    </a:lnTo>
                    <a:lnTo>
                      <a:pt x="35" y="161"/>
                    </a:lnTo>
                    <a:lnTo>
                      <a:pt x="28" y="161"/>
                    </a:lnTo>
                    <a:lnTo>
                      <a:pt x="21" y="161"/>
                    </a:lnTo>
                    <a:lnTo>
                      <a:pt x="14" y="153"/>
                    </a:lnTo>
                    <a:lnTo>
                      <a:pt x="14" y="153"/>
                    </a:lnTo>
                    <a:lnTo>
                      <a:pt x="7" y="147"/>
                    </a:lnTo>
                    <a:lnTo>
                      <a:pt x="7" y="147"/>
                    </a:lnTo>
                    <a:lnTo>
                      <a:pt x="0" y="139"/>
                    </a:lnTo>
                    <a:lnTo>
                      <a:pt x="0" y="133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0" y="119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5" name="Freeform 454"/>
              <p:cNvSpPr>
                <a:spLocks/>
              </p:cNvSpPr>
              <p:nvPr/>
            </p:nvSpPr>
            <p:spPr bwMode="auto">
              <a:xfrm>
                <a:off x="6403" y="1443"/>
                <a:ext cx="38" cy="105"/>
              </a:xfrm>
              <a:custGeom>
                <a:avLst/>
                <a:gdLst/>
                <a:ahLst/>
                <a:cxnLst>
                  <a:cxn ang="0">
                    <a:pos x="76" y="210"/>
                  </a:cxn>
                  <a:cxn ang="0">
                    <a:pos x="70" y="210"/>
                  </a:cxn>
                  <a:cxn ang="0">
                    <a:pos x="62" y="210"/>
                  </a:cxn>
                  <a:cxn ang="0">
                    <a:pos x="62" y="210"/>
                  </a:cxn>
                  <a:cxn ang="0">
                    <a:pos x="56" y="210"/>
                  </a:cxn>
                  <a:cxn ang="0">
                    <a:pos x="56" y="210"/>
                  </a:cxn>
                  <a:cxn ang="0">
                    <a:pos x="48" y="210"/>
                  </a:cxn>
                  <a:cxn ang="0">
                    <a:pos x="42" y="210"/>
                  </a:cxn>
                  <a:cxn ang="0">
                    <a:pos x="34" y="210"/>
                  </a:cxn>
                  <a:cxn ang="0">
                    <a:pos x="28" y="210"/>
                  </a:cxn>
                  <a:cxn ang="0">
                    <a:pos x="20" y="202"/>
                  </a:cxn>
                  <a:cxn ang="0">
                    <a:pos x="20" y="202"/>
                  </a:cxn>
                  <a:cxn ang="0">
                    <a:pos x="20" y="196"/>
                  </a:cxn>
                  <a:cxn ang="0">
                    <a:pos x="14" y="188"/>
                  </a:cxn>
                  <a:cxn ang="0">
                    <a:pos x="20" y="182"/>
                  </a:cxn>
                  <a:cxn ang="0">
                    <a:pos x="20" y="174"/>
                  </a:cxn>
                  <a:cxn ang="0">
                    <a:pos x="0" y="77"/>
                  </a:cxn>
                  <a:cxn ang="0">
                    <a:pos x="20" y="49"/>
                  </a:cxn>
                  <a:cxn ang="0">
                    <a:pos x="48" y="0"/>
                  </a:cxn>
                  <a:cxn ang="0">
                    <a:pos x="70" y="49"/>
                  </a:cxn>
                  <a:cxn ang="0">
                    <a:pos x="48" y="77"/>
                  </a:cxn>
                  <a:cxn ang="0">
                    <a:pos x="48" y="174"/>
                  </a:cxn>
                  <a:cxn ang="0">
                    <a:pos x="48" y="174"/>
                  </a:cxn>
                  <a:cxn ang="0">
                    <a:pos x="48" y="182"/>
                  </a:cxn>
                  <a:cxn ang="0">
                    <a:pos x="48" y="182"/>
                  </a:cxn>
                  <a:cxn ang="0">
                    <a:pos x="48" y="182"/>
                  </a:cxn>
                  <a:cxn ang="0">
                    <a:pos x="48" y="182"/>
                  </a:cxn>
                  <a:cxn ang="0">
                    <a:pos x="48" y="182"/>
                  </a:cxn>
                  <a:cxn ang="0">
                    <a:pos x="48" y="188"/>
                  </a:cxn>
                  <a:cxn ang="0">
                    <a:pos x="48" y="182"/>
                  </a:cxn>
                  <a:cxn ang="0">
                    <a:pos x="48" y="182"/>
                  </a:cxn>
                  <a:cxn ang="0">
                    <a:pos x="48" y="188"/>
                  </a:cxn>
                  <a:cxn ang="0">
                    <a:pos x="56" y="188"/>
                  </a:cxn>
                  <a:cxn ang="0">
                    <a:pos x="56" y="188"/>
                  </a:cxn>
                  <a:cxn ang="0">
                    <a:pos x="62" y="188"/>
                  </a:cxn>
                  <a:cxn ang="0">
                    <a:pos x="62" y="188"/>
                  </a:cxn>
                  <a:cxn ang="0">
                    <a:pos x="70" y="188"/>
                  </a:cxn>
                </a:cxnLst>
                <a:rect l="0" t="0" r="r" b="b"/>
                <a:pathLst>
                  <a:path w="76" h="210">
                    <a:moveTo>
                      <a:pt x="70" y="188"/>
                    </a:moveTo>
                    <a:lnTo>
                      <a:pt x="76" y="210"/>
                    </a:lnTo>
                    <a:lnTo>
                      <a:pt x="70" y="210"/>
                    </a:lnTo>
                    <a:lnTo>
                      <a:pt x="70" y="210"/>
                    </a:lnTo>
                    <a:lnTo>
                      <a:pt x="62" y="210"/>
                    </a:lnTo>
                    <a:lnTo>
                      <a:pt x="62" y="210"/>
                    </a:lnTo>
                    <a:lnTo>
                      <a:pt x="62" y="210"/>
                    </a:lnTo>
                    <a:lnTo>
                      <a:pt x="62" y="210"/>
                    </a:lnTo>
                    <a:lnTo>
                      <a:pt x="56" y="210"/>
                    </a:lnTo>
                    <a:lnTo>
                      <a:pt x="56" y="210"/>
                    </a:lnTo>
                    <a:lnTo>
                      <a:pt x="56" y="210"/>
                    </a:lnTo>
                    <a:lnTo>
                      <a:pt x="56" y="210"/>
                    </a:lnTo>
                    <a:lnTo>
                      <a:pt x="56" y="210"/>
                    </a:lnTo>
                    <a:lnTo>
                      <a:pt x="48" y="210"/>
                    </a:lnTo>
                    <a:lnTo>
                      <a:pt x="42" y="210"/>
                    </a:lnTo>
                    <a:lnTo>
                      <a:pt x="42" y="210"/>
                    </a:lnTo>
                    <a:lnTo>
                      <a:pt x="34" y="210"/>
                    </a:lnTo>
                    <a:lnTo>
                      <a:pt x="34" y="210"/>
                    </a:lnTo>
                    <a:lnTo>
                      <a:pt x="28" y="210"/>
                    </a:lnTo>
                    <a:lnTo>
                      <a:pt x="28" y="210"/>
                    </a:lnTo>
                    <a:lnTo>
                      <a:pt x="20" y="210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20" y="196"/>
                    </a:lnTo>
                    <a:lnTo>
                      <a:pt x="20" y="196"/>
                    </a:lnTo>
                    <a:lnTo>
                      <a:pt x="14" y="188"/>
                    </a:lnTo>
                    <a:lnTo>
                      <a:pt x="20" y="188"/>
                    </a:lnTo>
                    <a:lnTo>
                      <a:pt x="20" y="182"/>
                    </a:lnTo>
                    <a:lnTo>
                      <a:pt x="20" y="174"/>
                    </a:lnTo>
                    <a:lnTo>
                      <a:pt x="20" y="174"/>
                    </a:lnTo>
                    <a:lnTo>
                      <a:pt x="20" y="77"/>
                    </a:lnTo>
                    <a:lnTo>
                      <a:pt x="0" y="77"/>
                    </a:lnTo>
                    <a:lnTo>
                      <a:pt x="0" y="49"/>
                    </a:lnTo>
                    <a:lnTo>
                      <a:pt x="20" y="49"/>
                    </a:lnTo>
                    <a:lnTo>
                      <a:pt x="20" y="14"/>
                    </a:lnTo>
                    <a:lnTo>
                      <a:pt x="48" y="0"/>
                    </a:lnTo>
                    <a:lnTo>
                      <a:pt x="48" y="49"/>
                    </a:lnTo>
                    <a:lnTo>
                      <a:pt x="70" y="49"/>
                    </a:lnTo>
                    <a:lnTo>
                      <a:pt x="70" y="77"/>
                    </a:lnTo>
                    <a:lnTo>
                      <a:pt x="48" y="77"/>
                    </a:lnTo>
                    <a:lnTo>
                      <a:pt x="48" y="168"/>
                    </a:lnTo>
                    <a:lnTo>
                      <a:pt x="48" y="174"/>
                    </a:lnTo>
                    <a:lnTo>
                      <a:pt x="48" y="174"/>
                    </a:lnTo>
                    <a:lnTo>
                      <a:pt x="48" y="174"/>
                    </a:lnTo>
                    <a:lnTo>
                      <a:pt x="48" y="182"/>
                    </a:lnTo>
                    <a:lnTo>
                      <a:pt x="48" y="182"/>
                    </a:lnTo>
                    <a:lnTo>
                      <a:pt x="48" y="182"/>
                    </a:lnTo>
                    <a:lnTo>
                      <a:pt x="48" y="182"/>
                    </a:lnTo>
                    <a:lnTo>
                      <a:pt x="48" y="182"/>
                    </a:lnTo>
                    <a:lnTo>
                      <a:pt x="48" y="182"/>
                    </a:lnTo>
                    <a:lnTo>
                      <a:pt x="48" y="182"/>
                    </a:lnTo>
                    <a:lnTo>
                      <a:pt x="48" y="182"/>
                    </a:lnTo>
                    <a:lnTo>
                      <a:pt x="48" y="182"/>
                    </a:lnTo>
                    <a:lnTo>
                      <a:pt x="48" y="182"/>
                    </a:lnTo>
                    <a:lnTo>
                      <a:pt x="48" y="182"/>
                    </a:lnTo>
                    <a:lnTo>
                      <a:pt x="48" y="188"/>
                    </a:lnTo>
                    <a:lnTo>
                      <a:pt x="48" y="182"/>
                    </a:lnTo>
                    <a:lnTo>
                      <a:pt x="48" y="182"/>
                    </a:lnTo>
                    <a:lnTo>
                      <a:pt x="48" y="182"/>
                    </a:lnTo>
                    <a:lnTo>
                      <a:pt x="48" y="182"/>
                    </a:lnTo>
                    <a:lnTo>
                      <a:pt x="48" y="188"/>
                    </a:lnTo>
                    <a:lnTo>
                      <a:pt x="48" y="188"/>
                    </a:lnTo>
                    <a:lnTo>
                      <a:pt x="56" y="188"/>
                    </a:lnTo>
                    <a:lnTo>
                      <a:pt x="56" y="188"/>
                    </a:lnTo>
                    <a:lnTo>
                      <a:pt x="56" y="188"/>
                    </a:lnTo>
                    <a:lnTo>
                      <a:pt x="56" y="188"/>
                    </a:lnTo>
                    <a:lnTo>
                      <a:pt x="62" y="188"/>
                    </a:lnTo>
                    <a:lnTo>
                      <a:pt x="62" y="188"/>
                    </a:lnTo>
                    <a:lnTo>
                      <a:pt x="62" y="188"/>
                    </a:lnTo>
                    <a:lnTo>
                      <a:pt x="62" y="188"/>
                    </a:lnTo>
                    <a:lnTo>
                      <a:pt x="62" y="188"/>
                    </a:lnTo>
                    <a:lnTo>
                      <a:pt x="70" y="1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6" name="Freeform 455"/>
              <p:cNvSpPr>
                <a:spLocks/>
              </p:cNvSpPr>
              <p:nvPr/>
            </p:nvSpPr>
            <p:spPr bwMode="auto">
              <a:xfrm>
                <a:off x="6452" y="1468"/>
                <a:ext cx="42" cy="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20"/>
                  </a:cxn>
                  <a:cxn ang="0">
                    <a:pos x="20" y="20"/>
                  </a:cxn>
                  <a:cxn ang="0">
                    <a:pos x="27" y="14"/>
                  </a:cxn>
                  <a:cxn ang="0">
                    <a:pos x="27" y="6"/>
                  </a:cxn>
                  <a:cxn ang="0">
                    <a:pos x="34" y="0"/>
                  </a:cxn>
                  <a:cxn ang="0">
                    <a:pos x="41" y="0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55" y="0"/>
                  </a:cxn>
                  <a:cxn ang="0">
                    <a:pos x="63" y="0"/>
                  </a:cxn>
                  <a:cxn ang="0">
                    <a:pos x="69" y="0"/>
                  </a:cxn>
                  <a:cxn ang="0">
                    <a:pos x="77" y="6"/>
                  </a:cxn>
                  <a:cxn ang="0">
                    <a:pos x="83" y="6"/>
                  </a:cxn>
                  <a:cxn ang="0">
                    <a:pos x="69" y="34"/>
                  </a:cxn>
                  <a:cxn ang="0">
                    <a:pos x="69" y="34"/>
                  </a:cxn>
                  <a:cxn ang="0">
                    <a:pos x="63" y="28"/>
                  </a:cxn>
                  <a:cxn ang="0">
                    <a:pos x="63" y="28"/>
                  </a:cxn>
                  <a:cxn ang="0">
                    <a:pos x="55" y="28"/>
                  </a:cxn>
                  <a:cxn ang="0">
                    <a:pos x="55" y="28"/>
                  </a:cxn>
                  <a:cxn ang="0">
                    <a:pos x="49" y="28"/>
                  </a:cxn>
                  <a:cxn ang="0">
                    <a:pos x="41" y="28"/>
                  </a:cxn>
                  <a:cxn ang="0">
                    <a:pos x="41" y="28"/>
                  </a:cxn>
                  <a:cxn ang="0">
                    <a:pos x="34" y="34"/>
                  </a:cxn>
                  <a:cxn ang="0">
                    <a:pos x="34" y="34"/>
                  </a:cxn>
                  <a:cxn ang="0">
                    <a:pos x="27" y="42"/>
                  </a:cxn>
                  <a:cxn ang="0">
                    <a:pos x="27" y="42"/>
                  </a:cxn>
                  <a:cxn ang="0">
                    <a:pos x="27" y="48"/>
                  </a:cxn>
                  <a:cxn ang="0">
                    <a:pos x="20" y="56"/>
                  </a:cxn>
                  <a:cxn ang="0">
                    <a:pos x="27" y="62"/>
                  </a:cxn>
                  <a:cxn ang="0">
                    <a:pos x="27" y="70"/>
                  </a:cxn>
                  <a:cxn ang="0">
                    <a:pos x="27" y="77"/>
                  </a:cxn>
                  <a:cxn ang="0">
                    <a:pos x="27" y="77"/>
                  </a:cxn>
                  <a:cxn ang="0">
                    <a:pos x="0" y="161"/>
                  </a:cxn>
                </a:cxnLst>
                <a:rect l="0" t="0" r="r" b="b"/>
                <a:pathLst>
                  <a:path w="83" h="161">
                    <a:moveTo>
                      <a:pt x="0" y="161"/>
                    </a:moveTo>
                    <a:lnTo>
                      <a:pt x="0" y="0"/>
                    </a:lnTo>
                    <a:lnTo>
                      <a:pt x="20" y="0"/>
                    </a:lnTo>
                    <a:lnTo>
                      <a:pt x="20" y="20"/>
                    </a:lnTo>
                    <a:lnTo>
                      <a:pt x="20" y="20"/>
                    </a:lnTo>
                    <a:lnTo>
                      <a:pt x="20" y="20"/>
                    </a:lnTo>
                    <a:lnTo>
                      <a:pt x="20" y="14"/>
                    </a:lnTo>
                    <a:lnTo>
                      <a:pt x="27" y="14"/>
                    </a:lnTo>
                    <a:lnTo>
                      <a:pt x="27" y="6"/>
                    </a:lnTo>
                    <a:lnTo>
                      <a:pt x="27" y="6"/>
                    </a:lnTo>
                    <a:lnTo>
                      <a:pt x="34" y="6"/>
                    </a:lnTo>
                    <a:lnTo>
                      <a:pt x="34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77" y="6"/>
                    </a:lnTo>
                    <a:lnTo>
                      <a:pt x="77" y="6"/>
                    </a:lnTo>
                    <a:lnTo>
                      <a:pt x="83" y="6"/>
                    </a:lnTo>
                    <a:lnTo>
                      <a:pt x="83" y="6"/>
                    </a:lnTo>
                    <a:lnTo>
                      <a:pt x="77" y="34"/>
                    </a:lnTo>
                    <a:lnTo>
                      <a:pt x="69" y="34"/>
                    </a:lnTo>
                    <a:lnTo>
                      <a:pt x="69" y="34"/>
                    </a:lnTo>
                    <a:lnTo>
                      <a:pt x="69" y="34"/>
                    </a:lnTo>
                    <a:lnTo>
                      <a:pt x="69" y="28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55" y="28"/>
                    </a:lnTo>
                    <a:lnTo>
                      <a:pt x="55" y="28"/>
                    </a:lnTo>
                    <a:lnTo>
                      <a:pt x="55" y="28"/>
                    </a:lnTo>
                    <a:lnTo>
                      <a:pt x="49" y="28"/>
                    </a:lnTo>
                    <a:lnTo>
                      <a:pt x="49" y="28"/>
                    </a:lnTo>
                    <a:lnTo>
                      <a:pt x="49" y="28"/>
                    </a:lnTo>
                    <a:lnTo>
                      <a:pt x="41" y="28"/>
                    </a:lnTo>
                    <a:lnTo>
                      <a:pt x="41" y="28"/>
                    </a:lnTo>
                    <a:lnTo>
                      <a:pt x="41" y="28"/>
                    </a:lnTo>
                    <a:lnTo>
                      <a:pt x="41" y="28"/>
                    </a:lnTo>
                    <a:lnTo>
                      <a:pt x="34" y="34"/>
                    </a:lnTo>
                    <a:lnTo>
                      <a:pt x="34" y="34"/>
                    </a:lnTo>
                    <a:lnTo>
                      <a:pt x="34" y="34"/>
                    </a:lnTo>
                    <a:lnTo>
                      <a:pt x="34" y="34"/>
                    </a:lnTo>
                    <a:lnTo>
                      <a:pt x="27" y="42"/>
                    </a:lnTo>
                    <a:lnTo>
                      <a:pt x="27" y="42"/>
                    </a:lnTo>
                    <a:lnTo>
                      <a:pt x="27" y="42"/>
                    </a:lnTo>
                    <a:lnTo>
                      <a:pt x="27" y="42"/>
                    </a:lnTo>
                    <a:lnTo>
                      <a:pt x="27" y="48"/>
                    </a:lnTo>
                    <a:lnTo>
                      <a:pt x="20" y="56"/>
                    </a:lnTo>
                    <a:lnTo>
                      <a:pt x="20" y="56"/>
                    </a:lnTo>
                    <a:lnTo>
                      <a:pt x="27" y="62"/>
                    </a:lnTo>
                    <a:lnTo>
                      <a:pt x="27" y="62"/>
                    </a:lnTo>
                    <a:lnTo>
                      <a:pt x="27" y="62"/>
                    </a:lnTo>
                    <a:lnTo>
                      <a:pt x="27" y="70"/>
                    </a:lnTo>
                    <a:lnTo>
                      <a:pt x="27" y="70"/>
                    </a:lnTo>
                    <a:lnTo>
                      <a:pt x="27" y="77"/>
                    </a:lnTo>
                    <a:lnTo>
                      <a:pt x="27" y="77"/>
                    </a:lnTo>
                    <a:lnTo>
                      <a:pt x="27" y="77"/>
                    </a:lnTo>
                    <a:lnTo>
                      <a:pt x="27" y="161"/>
                    </a:lnTo>
                    <a:lnTo>
                      <a:pt x="0" y="1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7" name="Freeform 456"/>
              <p:cNvSpPr>
                <a:spLocks noEditPoints="1"/>
              </p:cNvSpPr>
              <p:nvPr/>
            </p:nvSpPr>
            <p:spPr bwMode="auto">
              <a:xfrm>
                <a:off x="6501" y="1468"/>
                <a:ext cx="66" cy="80"/>
              </a:xfrm>
              <a:custGeom>
                <a:avLst/>
                <a:gdLst/>
                <a:ahLst/>
                <a:cxnLst>
                  <a:cxn ang="0">
                    <a:pos x="84" y="153"/>
                  </a:cxn>
                  <a:cxn ang="0">
                    <a:pos x="70" y="161"/>
                  </a:cxn>
                  <a:cxn ang="0">
                    <a:pos x="50" y="161"/>
                  </a:cxn>
                  <a:cxn ang="0">
                    <a:pos x="22" y="161"/>
                  </a:cxn>
                  <a:cxn ang="0">
                    <a:pos x="0" y="147"/>
                  </a:cxn>
                  <a:cxn ang="0">
                    <a:pos x="0" y="125"/>
                  </a:cxn>
                  <a:cxn ang="0">
                    <a:pos x="0" y="111"/>
                  </a:cxn>
                  <a:cxn ang="0">
                    <a:pos x="8" y="98"/>
                  </a:cxn>
                  <a:cxn ang="0">
                    <a:pos x="14" y="84"/>
                  </a:cxn>
                  <a:cxn ang="0">
                    <a:pos x="28" y="77"/>
                  </a:cxn>
                  <a:cxn ang="0">
                    <a:pos x="36" y="77"/>
                  </a:cxn>
                  <a:cxn ang="0">
                    <a:pos x="50" y="77"/>
                  </a:cxn>
                  <a:cxn ang="0">
                    <a:pos x="70" y="70"/>
                  </a:cxn>
                  <a:cxn ang="0">
                    <a:pos x="91" y="62"/>
                  </a:cxn>
                  <a:cxn ang="0">
                    <a:pos x="91" y="62"/>
                  </a:cxn>
                  <a:cxn ang="0">
                    <a:pos x="98" y="62"/>
                  </a:cxn>
                  <a:cxn ang="0">
                    <a:pos x="98" y="56"/>
                  </a:cxn>
                  <a:cxn ang="0">
                    <a:pos x="98" y="42"/>
                  </a:cxn>
                  <a:cxn ang="0">
                    <a:pos x="91" y="42"/>
                  </a:cxn>
                  <a:cxn ang="0">
                    <a:pos x="77" y="28"/>
                  </a:cxn>
                  <a:cxn ang="0">
                    <a:pos x="70" y="28"/>
                  </a:cxn>
                  <a:cxn ang="0">
                    <a:pos x="42" y="28"/>
                  </a:cxn>
                  <a:cxn ang="0">
                    <a:pos x="36" y="34"/>
                  </a:cxn>
                  <a:cxn ang="0">
                    <a:pos x="36" y="48"/>
                  </a:cxn>
                  <a:cxn ang="0">
                    <a:pos x="8" y="28"/>
                  </a:cxn>
                  <a:cxn ang="0">
                    <a:pos x="22" y="14"/>
                  </a:cxn>
                  <a:cxn ang="0">
                    <a:pos x="36" y="0"/>
                  </a:cxn>
                  <a:cxn ang="0">
                    <a:pos x="64" y="0"/>
                  </a:cxn>
                  <a:cxn ang="0">
                    <a:pos x="91" y="0"/>
                  </a:cxn>
                  <a:cxn ang="0">
                    <a:pos x="112" y="14"/>
                  </a:cxn>
                  <a:cxn ang="0">
                    <a:pos x="119" y="20"/>
                  </a:cxn>
                  <a:cxn ang="0">
                    <a:pos x="119" y="42"/>
                  </a:cxn>
                  <a:cxn ang="0">
                    <a:pos x="126" y="48"/>
                  </a:cxn>
                  <a:cxn ang="0">
                    <a:pos x="126" y="56"/>
                  </a:cxn>
                  <a:cxn ang="0">
                    <a:pos x="133" y="125"/>
                  </a:cxn>
                  <a:cxn ang="0">
                    <a:pos x="133" y="147"/>
                  </a:cxn>
                  <a:cxn ang="0">
                    <a:pos x="133" y="161"/>
                  </a:cxn>
                  <a:cxn ang="0">
                    <a:pos x="105" y="161"/>
                  </a:cxn>
                  <a:cxn ang="0">
                    <a:pos x="105" y="153"/>
                  </a:cxn>
                  <a:cxn ang="0">
                    <a:pos x="105" y="84"/>
                  </a:cxn>
                  <a:cxn ang="0">
                    <a:pos x="84" y="91"/>
                  </a:cxn>
                  <a:cxn ang="0">
                    <a:pos x="64" y="98"/>
                  </a:cxn>
                  <a:cxn ang="0">
                    <a:pos x="42" y="105"/>
                  </a:cxn>
                  <a:cxn ang="0">
                    <a:pos x="36" y="105"/>
                  </a:cxn>
                  <a:cxn ang="0">
                    <a:pos x="28" y="111"/>
                  </a:cxn>
                  <a:cxn ang="0">
                    <a:pos x="28" y="119"/>
                  </a:cxn>
                  <a:cxn ang="0">
                    <a:pos x="28" y="133"/>
                  </a:cxn>
                  <a:cxn ang="0">
                    <a:pos x="36" y="133"/>
                  </a:cxn>
                  <a:cxn ang="0">
                    <a:pos x="50" y="133"/>
                  </a:cxn>
                  <a:cxn ang="0">
                    <a:pos x="70" y="133"/>
                  </a:cxn>
                  <a:cxn ang="0">
                    <a:pos x="84" y="133"/>
                  </a:cxn>
                  <a:cxn ang="0">
                    <a:pos x="91" y="119"/>
                  </a:cxn>
                  <a:cxn ang="0">
                    <a:pos x="91" y="111"/>
                  </a:cxn>
                  <a:cxn ang="0">
                    <a:pos x="91" y="105"/>
                  </a:cxn>
                </a:cxnLst>
                <a:rect l="0" t="0" r="r" b="b"/>
                <a:pathLst>
                  <a:path w="133" h="161">
                    <a:moveTo>
                      <a:pt x="105" y="139"/>
                    </a:moveTo>
                    <a:lnTo>
                      <a:pt x="98" y="147"/>
                    </a:lnTo>
                    <a:lnTo>
                      <a:pt x="91" y="147"/>
                    </a:lnTo>
                    <a:lnTo>
                      <a:pt x="91" y="153"/>
                    </a:lnTo>
                    <a:lnTo>
                      <a:pt x="84" y="153"/>
                    </a:lnTo>
                    <a:lnTo>
                      <a:pt x="84" y="153"/>
                    </a:lnTo>
                    <a:lnTo>
                      <a:pt x="77" y="161"/>
                    </a:lnTo>
                    <a:lnTo>
                      <a:pt x="77" y="161"/>
                    </a:lnTo>
                    <a:lnTo>
                      <a:pt x="70" y="161"/>
                    </a:lnTo>
                    <a:lnTo>
                      <a:pt x="70" y="161"/>
                    </a:lnTo>
                    <a:lnTo>
                      <a:pt x="64" y="161"/>
                    </a:lnTo>
                    <a:lnTo>
                      <a:pt x="64" y="161"/>
                    </a:lnTo>
                    <a:lnTo>
                      <a:pt x="56" y="161"/>
                    </a:lnTo>
                    <a:lnTo>
                      <a:pt x="56" y="161"/>
                    </a:lnTo>
                    <a:lnTo>
                      <a:pt x="50" y="161"/>
                    </a:lnTo>
                    <a:lnTo>
                      <a:pt x="50" y="161"/>
                    </a:lnTo>
                    <a:lnTo>
                      <a:pt x="36" y="161"/>
                    </a:lnTo>
                    <a:lnTo>
                      <a:pt x="36" y="161"/>
                    </a:lnTo>
                    <a:lnTo>
                      <a:pt x="28" y="161"/>
                    </a:lnTo>
                    <a:lnTo>
                      <a:pt x="22" y="161"/>
                    </a:lnTo>
                    <a:lnTo>
                      <a:pt x="14" y="161"/>
                    </a:lnTo>
                    <a:lnTo>
                      <a:pt x="14" y="161"/>
                    </a:lnTo>
                    <a:lnTo>
                      <a:pt x="8" y="153"/>
                    </a:lnTo>
                    <a:lnTo>
                      <a:pt x="8" y="153"/>
                    </a:lnTo>
                    <a:lnTo>
                      <a:pt x="0" y="147"/>
                    </a:lnTo>
                    <a:lnTo>
                      <a:pt x="0" y="147"/>
                    </a:lnTo>
                    <a:lnTo>
                      <a:pt x="0" y="139"/>
                    </a:lnTo>
                    <a:lnTo>
                      <a:pt x="0" y="139"/>
                    </a:lnTo>
                    <a:lnTo>
                      <a:pt x="0" y="133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0" y="119"/>
                    </a:lnTo>
                    <a:lnTo>
                      <a:pt x="0" y="111"/>
                    </a:lnTo>
                    <a:lnTo>
                      <a:pt x="0" y="111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8" y="98"/>
                    </a:lnTo>
                    <a:lnTo>
                      <a:pt x="8" y="91"/>
                    </a:lnTo>
                    <a:lnTo>
                      <a:pt x="8" y="91"/>
                    </a:lnTo>
                    <a:lnTo>
                      <a:pt x="8" y="91"/>
                    </a:lnTo>
                    <a:lnTo>
                      <a:pt x="14" y="84"/>
                    </a:lnTo>
                    <a:lnTo>
                      <a:pt x="14" y="84"/>
                    </a:lnTo>
                    <a:lnTo>
                      <a:pt x="14" y="84"/>
                    </a:lnTo>
                    <a:lnTo>
                      <a:pt x="22" y="77"/>
                    </a:lnTo>
                    <a:lnTo>
                      <a:pt x="22" y="77"/>
                    </a:lnTo>
                    <a:lnTo>
                      <a:pt x="28" y="77"/>
                    </a:lnTo>
                    <a:lnTo>
                      <a:pt x="28" y="77"/>
                    </a:lnTo>
                    <a:lnTo>
                      <a:pt x="28" y="77"/>
                    </a:lnTo>
                    <a:lnTo>
                      <a:pt x="28" y="77"/>
                    </a:lnTo>
                    <a:lnTo>
                      <a:pt x="36" y="77"/>
                    </a:lnTo>
                    <a:lnTo>
                      <a:pt x="36" y="77"/>
                    </a:lnTo>
                    <a:lnTo>
                      <a:pt x="36" y="77"/>
                    </a:lnTo>
                    <a:lnTo>
                      <a:pt x="42" y="77"/>
                    </a:lnTo>
                    <a:lnTo>
                      <a:pt x="42" y="77"/>
                    </a:lnTo>
                    <a:lnTo>
                      <a:pt x="42" y="77"/>
                    </a:lnTo>
                    <a:lnTo>
                      <a:pt x="50" y="77"/>
                    </a:lnTo>
                    <a:lnTo>
                      <a:pt x="50" y="77"/>
                    </a:lnTo>
                    <a:lnTo>
                      <a:pt x="50" y="77"/>
                    </a:lnTo>
                    <a:lnTo>
                      <a:pt x="50" y="77"/>
                    </a:lnTo>
                    <a:lnTo>
                      <a:pt x="56" y="77"/>
                    </a:lnTo>
                    <a:lnTo>
                      <a:pt x="64" y="70"/>
                    </a:lnTo>
                    <a:lnTo>
                      <a:pt x="70" y="70"/>
                    </a:lnTo>
                    <a:lnTo>
                      <a:pt x="70" y="70"/>
                    </a:lnTo>
                    <a:lnTo>
                      <a:pt x="77" y="70"/>
                    </a:lnTo>
                    <a:lnTo>
                      <a:pt x="84" y="62"/>
                    </a:lnTo>
                    <a:lnTo>
                      <a:pt x="84" y="62"/>
                    </a:lnTo>
                    <a:lnTo>
                      <a:pt x="91" y="62"/>
                    </a:lnTo>
                    <a:lnTo>
                      <a:pt x="91" y="62"/>
                    </a:lnTo>
                    <a:lnTo>
                      <a:pt x="91" y="62"/>
                    </a:lnTo>
                    <a:lnTo>
                      <a:pt x="91" y="62"/>
                    </a:lnTo>
                    <a:lnTo>
                      <a:pt x="91" y="62"/>
                    </a:lnTo>
                    <a:lnTo>
                      <a:pt x="91" y="62"/>
                    </a:lnTo>
                    <a:lnTo>
                      <a:pt x="98" y="62"/>
                    </a:lnTo>
                    <a:lnTo>
                      <a:pt x="98" y="62"/>
                    </a:lnTo>
                    <a:lnTo>
                      <a:pt x="98" y="62"/>
                    </a:lnTo>
                    <a:lnTo>
                      <a:pt x="98" y="62"/>
                    </a:lnTo>
                    <a:lnTo>
                      <a:pt x="98" y="62"/>
                    </a:lnTo>
                    <a:lnTo>
                      <a:pt x="98" y="62"/>
                    </a:lnTo>
                    <a:lnTo>
                      <a:pt x="98" y="62"/>
                    </a:lnTo>
                    <a:lnTo>
                      <a:pt x="98" y="62"/>
                    </a:lnTo>
                    <a:lnTo>
                      <a:pt x="98" y="62"/>
                    </a:lnTo>
                    <a:lnTo>
                      <a:pt x="98" y="56"/>
                    </a:lnTo>
                    <a:lnTo>
                      <a:pt x="98" y="56"/>
                    </a:lnTo>
                    <a:lnTo>
                      <a:pt x="98" y="56"/>
                    </a:lnTo>
                    <a:lnTo>
                      <a:pt x="98" y="48"/>
                    </a:lnTo>
                    <a:lnTo>
                      <a:pt x="98" y="48"/>
                    </a:lnTo>
                    <a:lnTo>
                      <a:pt x="98" y="42"/>
                    </a:lnTo>
                    <a:lnTo>
                      <a:pt x="98" y="42"/>
                    </a:lnTo>
                    <a:lnTo>
                      <a:pt x="98" y="42"/>
                    </a:lnTo>
                    <a:lnTo>
                      <a:pt x="98" y="42"/>
                    </a:lnTo>
                    <a:lnTo>
                      <a:pt x="98" y="42"/>
                    </a:lnTo>
                    <a:lnTo>
                      <a:pt x="91" y="42"/>
                    </a:lnTo>
                    <a:lnTo>
                      <a:pt x="91" y="42"/>
                    </a:lnTo>
                    <a:lnTo>
                      <a:pt x="84" y="34"/>
                    </a:lnTo>
                    <a:lnTo>
                      <a:pt x="84" y="34"/>
                    </a:lnTo>
                    <a:lnTo>
                      <a:pt x="84" y="28"/>
                    </a:lnTo>
                    <a:lnTo>
                      <a:pt x="77" y="28"/>
                    </a:lnTo>
                    <a:lnTo>
                      <a:pt x="77" y="28"/>
                    </a:lnTo>
                    <a:lnTo>
                      <a:pt x="77" y="28"/>
                    </a:lnTo>
                    <a:lnTo>
                      <a:pt x="70" y="28"/>
                    </a:lnTo>
                    <a:lnTo>
                      <a:pt x="70" y="28"/>
                    </a:lnTo>
                    <a:lnTo>
                      <a:pt x="70" y="28"/>
                    </a:lnTo>
                    <a:lnTo>
                      <a:pt x="64" y="28"/>
                    </a:lnTo>
                    <a:lnTo>
                      <a:pt x="56" y="28"/>
                    </a:lnTo>
                    <a:lnTo>
                      <a:pt x="50" y="28"/>
                    </a:lnTo>
                    <a:lnTo>
                      <a:pt x="50" y="28"/>
                    </a:lnTo>
                    <a:lnTo>
                      <a:pt x="42" y="28"/>
                    </a:lnTo>
                    <a:lnTo>
                      <a:pt x="42" y="28"/>
                    </a:lnTo>
                    <a:lnTo>
                      <a:pt x="42" y="28"/>
                    </a:lnTo>
                    <a:lnTo>
                      <a:pt x="36" y="34"/>
                    </a:lnTo>
                    <a:lnTo>
                      <a:pt x="36" y="34"/>
                    </a:lnTo>
                    <a:lnTo>
                      <a:pt x="36" y="34"/>
                    </a:lnTo>
                    <a:lnTo>
                      <a:pt x="36" y="42"/>
                    </a:lnTo>
                    <a:lnTo>
                      <a:pt x="36" y="42"/>
                    </a:lnTo>
                    <a:lnTo>
                      <a:pt x="36" y="48"/>
                    </a:lnTo>
                    <a:lnTo>
                      <a:pt x="36" y="48"/>
                    </a:lnTo>
                    <a:lnTo>
                      <a:pt x="36" y="48"/>
                    </a:lnTo>
                    <a:lnTo>
                      <a:pt x="8" y="42"/>
                    </a:lnTo>
                    <a:lnTo>
                      <a:pt x="8" y="42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8" y="28"/>
                    </a:lnTo>
                    <a:lnTo>
                      <a:pt x="8" y="28"/>
                    </a:lnTo>
                    <a:lnTo>
                      <a:pt x="8" y="20"/>
                    </a:lnTo>
                    <a:lnTo>
                      <a:pt x="14" y="20"/>
                    </a:lnTo>
                    <a:lnTo>
                      <a:pt x="14" y="14"/>
                    </a:lnTo>
                    <a:lnTo>
                      <a:pt x="22" y="14"/>
                    </a:lnTo>
                    <a:lnTo>
                      <a:pt x="22" y="6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42" y="0"/>
                    </a:lnTo>
                    <a:lnTo>
                      <a:pt x="50" y="0"/>
                    </a:lnTo>
                    <a:lnTo>
                      <a:pt x="56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70" y="0"/>
                    </a:lnTo>
                    <a:lnTo>
                      <a:pt x="77" y="0"/>
                    </a:lnTo>
                    <a:lnTo>
                      <a:pt x="84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98" y="0"/>
                    </a:lnTo>
                    <a:lnTo>
                      <a:pt x="98" y="6"/>
                    </a:lnTo>
                    <a:lnTo>
                      <a:pt x="105" y="6"/>
                    </a:lnTo>
                    <a:lnTo>
                      <a:pt x="105" y="6"/>
                    </a:lnTo>
                    <a:lnTo>
                      <a:pt x="112" y="14"/>
                    </a:lnTo>
                    <a:lnTo>
                      <a:pt x="112" y="14"/>
                    </a:lnTo>
                    <a:lnTo>
                      <a:pt x="112" y="14"/>
                    </a:lnTo>
                    <a:lnTo>
                      <a:pt x="119" y="20"/>
                    </a:lnTo>
                    <a:lnTo>
                      <a:pt x="119" y="20"/>
                    </a:lnTo>
                    <a:lnTo>
                      <a:pt x="119" y="20"/>
                    </a:lnTo>
                    <a:lnTo>
                      <a:pt x="119" y="28"/>
                    </a:lnTo>
                    <a:lnTo>
                      <a:pt x="119" y="28"/>
                    </a:lnTo>
                    <a:lnTo>
                      <a:pt x="119" y="34"/>
                    </a:lnTo>
                    <a:lnTo>
                      <a:pt x="119" y="34"/>
                    </a:lnTo>
                    <a:lnTo>
                      <a:pt x="119" y="42"/>
                    </a:lnTo>
                    <a:lnTo>
                      <a:pt x="119" y="42"/>
                    </a:lnTo>
                    <a:lnTo>
                      <a:pt x="119" y="42"/>
                    </a:lnTo>
                    <a:lnTo>
                      <a:pt x="126" y="42"/>
                    </a:lnTo>
                    <a:lnTo>
                      <a:pt x="126" y="48"/>
                    </a:lnTo>
                    <a:lnTo>
                      <a:pt x="126" y="48"/>
                    </a:lnTo>
                    <a:lnTo>
                      <a:pt x="126" y="48"/>
                    </a:lnTo>
                    <a:lnTo>
                      <a:pt x="126" y="48"/>
                    </a:lnTo>
                    <a:lnTo>
                      <a:pt x="126" y="56"/>
                    </a:lnTo>
                    <a:lnTo>
                      <a:pt x="126" y="56"/>
                    </a:lnTo>
                    <a:lnTo>
                      <a:pt x="126" y="56"/>
                    </a:lnTo>
                    <a:lnTo>
                      <a:pt x="133" y="91"/>
                    </a:lnTo>
                    <a:lnTo>
                      <a:pt x="133" y="105"/>
                    </a:lnTo>
                    <a:lnTo>
                      <a:pt x="133" y="111"/>
                    </a:lnTo>
                    <a:lnTo>
                      <a:pt x="126" y="119"/>
                    </a:lnTo>
                    <a:lnTo>
                      <a:pt x="133" y="125"/>
                    </a:lnTo>
                    <a:lnTo>
                      <a:pt x="133" y="133"/>
                    </a:lnTo>
                    <a:lnTo>
                      <a:pt x="133" y="139"/>
                    </a:lnTo>
                    <a:lnTo>
                      <a:pt x="133" y="139"/>
                    </a:lnTo>
                    <a:lnTo>
                      <a:pt x="133" y="147"/>
                    </a:lnTo>
                    <a:lnTo>
                      <a:pt x="133" y="147"/>
                    </a:lnTo>
                    <a:lnTo>
                      <a:pt x="133" y="153"/>
                    </a:lnTo>
                    <a:lnTo>
                      <a:pt x="133" y="153"/>
                    </a:lnTo>
                    <a:lnTo>
                      <a:pt x="133" y="161"/>
                    </a:lnTo>
                    <a:lnTo>
                      <a:pt x="133" y="161"/>
                    </a:lnTo>
                    <a:lnTo>
                      <a:pt x="133" y="161"/>
                    </a:lnTo>
                    <a:lnTo>
                      <a:pt x="133" y="161"/>
                    </a:lnTo>
                    <a:lnTo>
                      <a:pt x="112" y="161"/>
                    </a:lnTo>
                    <a:lnTo>
                      <a:pt x="105" y="161"/>
                    </a:lnTo>
                    <a:lnTo>
                      <a:pt x="105" y="161"/>
                    </a:lnTo>
                    <a:lnTo>
                      <a:pt x="105" y="161"/>
                    </a:lnTo>
                    <a:lnTo>
                      <a:pt x="105" y="161"/>
                    </a:lnTo>
                    <a:lnTo>
                      <a:pt x="105" y="153"/>
                    </a:lnTo>
                    <a:lnTo>
                      <a:pt x="105" y="153"/>
                    </a:lnTo>
                    <a:lnTo>
                      <a:pt x="105" y="153"/>
                    </a:lnTo>
                    <a:lnTo>
                      <a:pt x="105" y="153"/>
                    </a:lnTo>
                    <a:lnTo>
                      <a:pt x="105" y="147"/>
                    </a:lnTo>
                    <a:lnTo>
                      <a:pt x="105" y="147"/>
                    </a:lnTo>
                    <a:lnTo>
                      <a:pt x="105" y="147"/>
                    </a:lnTo>
                    <a:lnTo>
                      <a:pt x="105" y="139"/>
                    </a:lnTo>
                    <a:close/>
                    <a:moveTo>
                      <a:pt x="105" y="84"/>
                    </a:moveTo>
                    <a:lnTo>
                      <a:pt x="98" y="91"/>
                    </a:lnTo>
                    <a:lnTo>
                      <a:pt x="98" y="91"/>
                    </a:lnTo>
                    <a:lnTo>
                      <a:pt x="91" y="91"/>
                    </a:lnTo>
                    <a:lnTo>
                      <a:pt x="91" y="91"/>
                    </a:lnTo>
                    <a:lnTo>
                      <a:pt x="84" y="91"/>
                    </a:lnTo>
                    <a:lnTo>
                      <a:pt x="84" y="98"/>
                    </a:lnTo>
                    <a:lnTo>
                      <a:pt x="77" y="98"/>
                    </a:lnTo>
                    <a:lnTo>
                      <a:pt x="77" y="98"/>
                    </a:lnTo>
                    <a:lnTo>
                      <a:pt x="70" y="98"/>
                    </a:lnTo>
                    <a:lnTo>
                      <a:pt x="64" y="98"/>
                    </a:lnTo>
                    <a:lnTo>
                      <a:pt x="64" y="98"/>
                    </a:lnTo>
                    <a:lnTo>
                      <a:pt x="56" y="105"/>
                    </a:lnTo>
                    <a:lnTo>
                      <a:pt x="50" y="105"/>
                    </a:lnTo>
                    <a:lnTo>
                      <a:pt x="42" y="105"/>
                    </a:lnTo>
                    <a:lnTo>
                      <a:pt x="42" y="105"/>
                    </a:lnTo>
                    <a:lnTo>
                      <a:pt x="36" y="105"/>
                    </a:lnTo>
                    <a:lnTo>
                      <a:pt x="36" y="105"/>
                    </a:lnTo>
                    <a:lnTo>
                      <a:pt x="36" y="105"/>
                    </a:lnTo>
                    <a:lnTo>
                      <a:pt x="36" y="105"/>
                    </a:lnTo>
                    <a:lnTo>
                      <a:pt x="36" y="105"/>
                    </a:lnTo>
                    <a:lnTo>
                      <a:pt x="28" y="111"/>
                    </a:lnTo>
                    <a:lnTo>
                      <a:pt x="28" y="111"/>
                    </a:lnTo>
                    <a:lnTo>
                      <a:pt x="28" y="111"/>
                    </a:lnTo>
                    <a:lnTo>
                      <a:pt x="28" y="111"/>
                    </a:lnTo>
                    <a:lnTo>
                      <a:pt x="28" y="111"/>
                    </a:lnTo>
                    <a:lnTo>
                      <a:pt x="28" y="111"/>
                    </a:lnTo>
                    <a:lnTo>
                      <a:pt x="28" y="119"/>
                    </a:lnTo>
                    <a:lnTo>
                      <a:pt x="28" y="119"/>
                    </a:lnTo>
                    <a:lnTo>
                      <a:pt x="28" y="119"/>
                    </a:lnTo>
                    <a:lnTo>
                      <a:pt x="28" y="119"/>
                    </a:lnTo>
                    <a:lnTo>
                      <a:pt x="28" y="125"/>
                    </a:lnTo>
                    <a:lnTo>
                      <a:pt x="28" y="125"/>
                    </a:lnTo>
                    <a:lnTo>
                      <a:pt x="28" y="125"/>
                    </a:lnTo>
                    <a:lnTo>
                      <a:pt x="28" y="125"/>
                    </a:lnTo>
                    <a:lnTo>
                      <a:pt x="28" y="133"/>
                    </a:lnTo>
                    <a:lnTo>
                      <a:pt x="28" y="133"/>
                    </a:lnTo>
                    <a:lnTo>
                      <a:pt x="28" y="133"/>
                    </a:lnTo>
                    <a:lnTo>
                      <a:pt x="36" y="133"/>
                    </a:lnTo>
                    <a:lnTo>
                      <a:pt x="36" y="133"/>
                    </a:lnTo>
                    <a:lnTo>
                      <a:pt x="36" y="133"/>
                    </a:lnTo>
                    <a:lnTo>
                      <a:pt x="42" y="133"/>
                    </a:lnTo>
                    <a:lnTo>
                      <a:pt x="42" y="133"/>
                    </a:lnTo>
                    <a:lnTo>
                      <a:pt x="50" y="133"/>
                    </a:lnTo>
                    <a:lnTo>
                      <a:pt x="50" y="133"/>
                    </a:lnTo>
                    <a:lnTo>
                      <a:pt x="50" y="133"/>
                    </a:lnTo>
                    <a:lnTo>
                      <a:pt x="50" y="133"/>
                    </a:lnTo>
                    <a:lnTo>
                      <a:pt x="56" y="133"/>
                    </a:lnTo>
                    <a:lnTo>
                      <a:pt x="64" y="133"/>
                    </a:lnTo>
                    <a:lnTo>
                      <a:pt x="64" y="133"/>
                    </a:lnTo>
                    <a:lnTo>
                      <a:pt x="70" y="133"/>
                    </a:lnTo>
                    <a:lnTo>
                      <a:pt x="70" y="133"/>
                    </a:lnTo>
                    <a:lnTo>
                      <a:pt x="77" y="133"/>
                    </a:lnTo>
                    <a:lnTo>
                      <a:pt x="77" y="133"/>
                    </a:lnTo>
                    <a:lnTo>
                      <a:pt x="84" y="133"/>
                    </a:lnTo>
                    <a:lnTo>
                      <a:pt x="84" y="133"/>
                    </a:lnTo>
                    <a:lnTo>
                      <a:pt x="84" y="125"/>
                    </a:lnTo>
                    <a:lnTo>
                      <a:pt x="91" y="125"/>
                    </a:lnTo>
                    <a:lnTo>
                      <a:pt x="91" y="119"/>
                    </a:lnTo>
                    <a:lnTo>
                      <a:pt x="91" y="119"/>
                    </a:lnTo>
                    <a:lnTo>
                      <a:pt x="91" y="119"/>
                    </a:lnTo>
                    <a:lnTo>
                      <a:pt x="91" y="119"/>
                    </a:lnTo>
                    <a:lnTo>
                      <a:pt x="91" y="119"/>
                    </a:lnTo>
                    <a:lnTo>
                      <a:pt x="91" y="111"/>
                    </a:lnTo>
                    <a:lnTo>
                      <a:pt x="91" y="111"/>
                    </a:lnTo>
                    <a:lnTo>
                      <a:pt x="91" y="111"/>
                    </a:lnTo>
                    <a:lnTo>
                      <a:pt x="91" y="111"/>
                    </a:lnTo>
                    <a:lnTo>
                      <a:pt x="91" y="105"/>
                    </a:lnTo>
                    <a:lnTo>
                      <a:pt x="91" y="105"/>
                    </a:lnTo>
                    <a:lnTo>
                      <a:pt x="91" y="105"/>
                    </a:lnTo>
                    <a:lnTo>
                      <a:pt x="91" y="105"/>
                    </a:lnTo>
                    <a:lnTo>
                      <a:pt x="91" y="105"/>
                    </a:lnTo>
                    <a:lnTo>
                      <a:pt x="105" y="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8" name="Freeform 457"/>
              <p:cNvSpPr>
                <a:spLocks/>
              </p:cNvSpPr>
              <p:nvPr/>
            </p:nvSpPr>
            <p:spPr bwMode="auto">
              <a:xfrm>
                <a:off x="6591" y="1468"/>
                <a:ext cx="63" cy="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7" y="28"/>
                  </a:cxn>
                  <a:cxn ang="0">
                    <a:pos x="27" y="20"/>
                  </a:cxn>
                  <a:cxn ang="0">
                    <a:pos x="35" y="14"/>
                  </a:cxn>
                  <a:cxn ang="0">
                    <a:pos x="41" y="6"/>
                  </a:cxn>
                  <a:cxn ang="0">
                    <a:pos x="49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77" y="0"/>
                  </a:cxn>
                  <a:cxn ang="0">
                    <a:pos x="83" y="0"/>
                  </a:cxn>
                  <a:cxn ang="0">
                    <a:pos x="91" y="6"/>
                  </a:cxn>
                  <a:cxn ang="0">
                    <a:pos x="97" y="6"/>
                  </a:cxn>
                  <a:cxn ang="0">
                    <a:pos x="105" y="14"/>
                  </a:cxn>
                  <a:cxn ang="0">
                    <a:pos x="111" y="20"/>
                  </a:cxn>
                  <a:cxn ang="0">
                    <a:pos x="111" y="20"/>
                  </a:cxn>
                  <a:cxn ang="0">
                    <a:pos x="111" y="28"/>
                  </a:cxn>
                  <a:cxn ang="0">
                    <a:pos x="111" y="34"/>
                  </a:cxn>
                  <a:cxn ang="0">
                    <a:pos x="111" y="42"/>
                  </a:cxn>
                  <a:cxn ang="0">
                    <a:pos x="119" y="42"/>
                  </a:cxn>
                  <a:cxn ang="0">
                    <a:pos x="119" y="48"/>
                  </a:cxn>
                  <a:cxn ang="0">
                    <a:pos x="119" y="56"/>
                  </a:cxn>
                  <a:cxn ang="0">
                    <a:pos x="119" y="62"/>
                  </a:cxn>
                  <a:cxn ang="0">
                    <a:pos x="125" y="161"/>
                  </a:cxn>
                  <a:cxn ang="0">
                    <a:pos x="97" y="70"/>
                  </a:cxn>
                  <a:cxn ang="0">
                    <a:pos x="91" y="62"/>
                  </a:cxn>
                  <a:cxn ang="0">
                    <a:pos x="91" y="56"/>
                  </a:cxn>
                  <a:cxn ang="0">
                    <a:pos x="91" y="48"/>
                  </a:cxn>
                  <a:cxn ang="0">
                    <a:pos x="91" y="42"/>
                  </a:cxn>
                  <a:cxn ang="0">
                    <a:pos x="83" y="34"/>
                  </a:cxn>
                  <a:cxn ang="0">
                    <a:pos x="83" y="34"/>
                  </a:cxn>
                  <a:cxn ang="0">
                    <a:pos x="77" y="28"/>
                  </a:cxn>
                  <a:cxn ang="0">
                    <a:pos x="69" y="28"/>
                  </a:cxn>
                  <a:cxn ang="0">
                    <a:pos x="63" y="28"/>
                  </a:cxn>
                  <a:cxn ang="0">
                    <a:pos x="55" y="28"/>
                  </a:cxn>
                  <a:cxn ang="0">
                    <a:pos x="49" y="28"/>
                  </a:cxn>
                  <a:cxn ang="0">
                    <a:pos x="41" y="28"/>
                  </a:cxn>
                  <a:cxn ang="0">
                    <a:pos x="35" y="34"/>
                  </a:cxn>
                  <a:cxn ang="0">
                    <a:pos x="27" y="42"/>
                  </a:cxn>
                  <a:cxn ang="0">
                    <a:pos x="27" y="56"/>
                  </a:cxn>
                  <a:cxn ang="0">
                    <a:pos x="27" y="70"/>
                  </a:cxn>
                  <a:cxn ang="0">
                    <a:pos x="27" y="77"/>
                  </a:cxn>
                  <a:cxn ang="0">
                    <a:pos x="0" y="161"/>
                  </a:cxn>
                </a:cxnLst>
                <a:rect l="0" t="0" r="r" b="b"/>
                <a:pathLst>
                  <a:path w="125" h="161">
                    <a:moveTo>
                      <a:pt x="0" y="161"/>
                    </a:moveTo>
                    <a:lnTo>
                      <a:pt x="0" y="0"/>
                    </a:lnTo>
                    <a:lnTo>
                      <a:pt x="27" y="0"/>
                    </a:lnTo>
                    <a:lnTo>
                      <a:pt x="27" y="28"/>
                    </a:lnTo>
                    <a:lnTo>
                      <a:pt x="27" y="28"/>
                    </a:lnTo>
                    <a:lnTo>
                      <a:pt x="27" y="20"/>
                    </a:lnTo>
                    <a:lnTo>
                      <a:pt x="35" y="14"/>
                    </a:lnTo>
                    <a:lnTo>
                      <a:pt x="35" y="14"/>
                    </a:lnTo>
                    <a:lnTo>
                      <a:pt x="41" y="6"/>
                    </a:lnTo>
                    <a:lnTo>
                      <a:pt x="41" y="6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55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9" y="0"/>
                    </a:lnTo>
                    <a:lnTo>
                      <a:pt x="77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91" y="0"/>
                    </a:lnTo>
                    <a:lnTo>
                      <a:pt x="91" y="6"/>
                    </a:lnTo>
                    <a:lnTo>
                      <a:pt x="97" y="6"/>
                    </a:lnTo>
                    <a:lnTo>
                      <a:pt x="97" y="6"/>
                    </a:lnTo>
                    <a:lnTo>
                      <a:pt x="105" y="14"/>
                    </a:lnTo>
                    <a:lnTo>
                      <a:pt x="105" y="14"/>
                    </a:lnTo>
                    <a:lnTo>
                      <a:pt x="105" y="14"/>
                    </a:lnTo>
                    <a:lnTo>
                      <a:pt x="111" y="20"/>
                    </a:lnTo>
                    <a:lnTo>
                      <a:pt x="111" y="20"/>
                    </a:lnTo>
                    <a:lnTo>
                      <a:pt x="111" y="20"/>
                    </a:lnTo>
                    <a:lnTo>
                      <a:pt x="111" y="28"/>
                    </a:lnTo>
                    <a:lnTo>
                      <a:pt x="111" y="28"/>
                    </a:lnTo>
                    <a:lnTo>
                      <a:pt x="111" y="34"/>
                    </a:lnTo>
                    <a:lnTo>
                      <a:pt x="111" y="34"/>
                    </a:lnTo>
                    <a:lnTo>
                      <a:pt x="111" y="42"/>
                    </a:lnTo>
                    <a:lnTo>
                      <a:pt x="111" y="42"/>
                    </a:lnTo>
                    <a:lnTo>
                      <a:pt x="111" y="42"/>
                    </a:lnTo>
                    <a:lnTo>
                      <a:pt x="119" y="42"/>
                    </a:lnTo>
                    <a:lnTo>
                      <a:pt x="119" y="48"/>
                    </a:lnTo>
                    <a:lnTo>
                      <a:pt x="119" y="48"/>
                    </a:lnTo>
                    <a:lnTo>
                      <a:pt x="119" y="56"/>
                    </a:lnTo>
                    <a:lnTo>
                      <a:pt x="119" y="56"/>
                    </a:lnTo>
                    <a:lnTo>
                      <a:pt x="119" y="56"/>
                    </a:lnTo>
                    <a:lnTo>
                      <a:pt x="119" y="62"/>
                    </a:lnTo>
                    <a:lnTo>
                      <a:pt x="119" y="62"/>
                    </a:lnTo>
                    <a:lnTo>
                      <a:pt x="125" y="161"/>
                    </a:lnTo>
                    <a:lnTo>
                      <a:pt x="97" y="161"/>
                    </a:lnTo>
                    <a:lnTo>
                      <a:pt x="97" y="70"/>
                    </a:lnTo>
                    <a:lnTo>
                      <a:pt x="91" y="70"/>
                    </a:lnTo>
                    <a:lnTo>
                      <a:pt x="91" y="62"/>
                    </a:lnTo>
                    <a:lnTo>
                      <a:pt x="91" y="56"/>
                    </a:lnTo>
                    <a:lnTo>
                      <a:pt x="91" y="56"/>
                    </a:lnTo>
                    <a:lnTo>
                      <a:pt x="91" y="48"/>
                    </a:lnTo>
                    <a:lnTo>
                      <a:pt x="91" y="48"/>
                    </a:lnTo>
                    <a:lnTo>
                      <a:pt x="91" y="42"/>
                    </a:lnTo>
                    <a:lnTo>
                      <a:pt x="91" y="42"/>
                    </a:lnTo>
                    <a:lnTo>
                      <a:pt x="83" y="42"/>
                    </a:lnTo>
                    <a:lnTo>
                      <a:pt x="83" y="34"/>
                    </a:lnTo>
                    <a:lnTo>
                      <a:pt x="83" y="34"/>
                    </a:lnTo>
                    <a:lnTo>
                      <a:pt x="83" y="34"/>
                    </a:lnTo>
                    <a:lnTo>
                      <a:pt x="77" y="28"/>
                    </a:lnTo>
                    <a:lnTo>
                      <a:pt x="77" y="28"/>
                    </a:lnTo>
                    <a:lnTo>
                      <a:pt x="77" y="28"/>
                    </a:lnTo>
                    <a:lnTo>
                      <a:pt x="69" y="28"/>
                    </a:lnTo>
                    <a:lnTo>
                      <a:pt x="69" y="28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55" y="28"/>
                    </a:lnTo>
                    <a:lnTo>
                      <a:pt x="49" y="28"/>
                    </a:lnTo>
                    <a:lnTo>
                      <a:pt x="49" y="28"/>
                    </a:lnTo>
                    <a:lnTo>
                      <a:pt x="49" y="28"/>
                    </a:lnTo>
                    <a:lnTo>
                      <a:pt x="41" y="28"/>
                    </a:lnTo>
                    <a:lnTo>
                      <a:pt x="41" y="34"/>
                    </a:lnTo>
                    <a:lnTo>
                      <a:pt x="35" y="34"/>
                    </a:lnTo>
                    <a:lnTo>
                      <a:pt x="35" y="42"/>
                    </a:lnTo>
                    <a:lnTo>
                      <a:pt x="27" y="42"/>
                    </a:lnTo>
                    <a:lnTo>
                      <a:pt x="27" y="48"/>
                    </a:lnTo>
                    <a:lnTo>
                      <a:pt x="27" y="56"/>
                    </a:lnTo>
                    <a:lnTo>
                      <a:pt x="27" y="62"/>
                    </a:lnTo>
                    <a:lnTo>
                      <a:pt x="27" y="70"/>
                    </a:lnTo>
                    <a:lnTo>
                      <a:pt x="27" y="70"/>
                    </a:lnTo>
                    <a:lnTo>
                      <a:pt x="27" y="77"/>
                    </a:lnTo>
                    <a:lnTo>
                      <a:pt x="27" y="161"/>
                    </a:lnTo>
                    <a:lnTo>
                      <a:pt x="0" y="1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9" name="Freeform 458"/>
              <p:cNvSpPr>
                <a:spLocks/>
              </p:cNvSpPr>
              <p:nvPr/>
            </p:nvSpPr>
            <p:spPr bwMode="auto">
              <a:xfrm>
                <a:off x="6665" y="1468"/>
                <a:ext cx="73" cy="111"/>
              </a:xfrm>
              <a:custGeom>
                <a:avLst/>
                <a:gdLst/>
                <a:ahLst/>
                <a:cxnLst>
                  <a:cxn ang="0">
                    <a:pos x="14" y="195"/>
                  </a:cxn>
                  <a:cxn ang="0">
                    <a:pos x="14" y="189"/>
                  </a:cxn>
                  <a:cxn ang="0">
                    <a:pos x="14" y="195"/>
                  </a:cxn>
                  <a:cxn ang="0">
                    <a:pos x="20" y="195"/>
                  </a:cxn>
                  <a:cxn ang="0">
                    <a:pos x="20" y="195"/>
                  </a:cxn>
                  <a:cxn ang="0">
                    <a:pos x="20" y="195"/>
                  </a:cxn>
                  <a:cxn ang="0">
                    <a:pos x="20" y="195"/>
                  </a:cxn>
                  <a:cxn ang="0">
                    <a:pos x="27" y="189"/>
                  </a:cxn>
                  <a:cxn ang="0">
                    <a:pos x="34" y="195"/>
                  </a:cxn>
                  <a:cxn ang="0">
                    <a:pos x="34" y="195"/>
                  </a:cxn>
                  <a:cxn ang="0">
                    <a:pos x="41" y="189"/>
                  </a:cxn>
                  <a:cxn ang="0">
                    <a:pos x="41" y="189"/>
                  </a:cxn>
                  <a:cxn ang="0">
                    <a:pos x="41" y="189"/>
                  </a:cxn>
                  <a:cxn ang="0">
                    <a:pos x="41" y="189"/>
                  </a:cxn>
                  <a:cxn ang="0">
                    <a:pos x="41" y="181"/>
                  </a:cxn>
                  <a:cxn ang="0">
                    <a:pos x="41" y="181"/>
                  </a:cxn>
                  <a:cxn ang="0">
                    <a:pos x="48" y="175"/>
                  </a:cxn>
                  <a:cxn ang="0">
                    <a:pos x="48" y="175"/>
                  </a:cxn>
                  <a:cxn ang="0">
                    <a:pos x="48" y="167"/>
                  </a:cxn>
                  <a:cxn ang="0">
                    <a:pos x="48" y="161"/>
                  </a:cxn>
                  <a:cxn ang="0">
                    <a:pos x="48" y="161"/>
                  </a:cxn>
                  <a:cxn ang="0">
                    <a:pos x="48" y="161"/>
                  </a:cxn>
                  <a:cxn ang="0">
                    <a:pos x="55" y="161"/>
                  </a:cxn>
                  <a:cxn ang="0">
                    <a:pos x="55" y="161"/>
                  </a:cxn>
                  <a:cxn ang="0">
                    <a:pos x="55" y="161"/>
                  </a:cxn>
                  <a:cxn ang="0">
                    <a:pos x="27" y="0"/>
                  </a:cxn>
                  <a:cxn ang="0">
                    <a:pos x="62" y="98"/>
                  </a:cxn>
                  <a:cxn ang="0">
                    <a:pos x="62" y="105"/>
                  </a:cxn>
                  <a:cxn ang="0">
                    <a:pos x="62" y="111"/>
                  </a:cxn>
                  <a:cxn ang="0">
                    <a:pos x="69" y="111"/>
                  </a:cxn>
                  <a:cxn ang="0">
                    <a:pos x="69" y="119"/>
                  </a:cxn>
                  <a:cxn ang="0">
                    <a:pos x="69" y="125"/>
                  </a:cxn>
                  <a:cxn ang="0">
                    <a:pos x="69" y="125"/>
                  </a:cxn>
                  <a:cxn ang="0">
                    <a:pos x="76" y="119"/>
                  </a:cxn>
                  <a:cxn ang="0">
                    <a:pos x="76" y="111"/>
                  </a:cxn>
                  <a:cxn ang="0">
                    <a:pos x="76" y="111"/>
                  </a:cxn>
                  <a:cxn ang="0">
                    <a:pos x="76" y="105"/>
                  </a:cxn>
                  <a:cxn ang="0">
                    <a:pos x="118" y="0"/>
                  </a:cxn>
                  <a:cxn ang="0">
                    <a:pos x="83" y="167"/>
                  </a:cxn>
                  <a:cxn ang="0">
                    <a:pos x="76" y="175"/>
                  </a:cxn>
                  <a:cxn ang="0">
                    <a:pos x="76" y="181"/>
                  </a:cxn>
                  <a:cxn ang="0">
                    <a:pos x="69" y="189"/>
                  </a:cxn>
                  <a:cxn ang="0">
                    <a:pos x="69" y="195"/>
                  </a:cxn>
                  <a:cxn ang="0">
                    <a:pos x="69" y="195"/>
                  </a:cxn>
                  <a:cxn ang="0">
                    <a:pos x="62" y="195"/>
                  </a:cxn>
                  <a:cxn ang="0">
                    <a:pos x="62" y="203"/>
                  </a:cxn>
                  <a:cxn ang="0">
                    <a:pos x="55" y="209"/>
                  </a:cxn>
                  <a:cxn ang="0">
                    <a:pos x="55" y="217"/>
                  </a:cxn>
                  <a:cxn ang="0">
                    <a:pos x="48" y="217"/>
                  </a:cxn>
                  <a:cxn ang="0">
                    <a:pos x="41" y="217"/>
                  </a:cxn>
                  <a:cxn ang="0">
                    <a:pos x="34" y="217"/>
                  </a:cxn>
                  <a:cxn ang="0">
                    <a:pos x="34" y="217"/>
                  </a:cxn>
                  <a:cxn ang="0">
                    <a:pos x="27" y="217"/>
                  </a:cxn>
                  <a:cxn ang="0">
                    <a:pos x="27" y="217"/>
                  </a:cxn>
                  <a:cxn ang="0">
                    <a:pos x="20" y="217"/>
                  </a:cxn>
                  <a:cxn ang="0">
                    <a:pos x="20" y="217"/>
                  </a:cxn>
                  <a:cxn ang="0">
                    <a:pos x="20" y="217"/>
                  </a:cxn>
                  <a:cxn ang="0">
                    <a:pos x="20" y="223"/>
                  </a:cxn>
                </a:cxnLst>
                <a:rect l="0" t="0" r="r" b="b"/>
                <a:pathLst>
                  <a:path w="146" h="223">
                    <a:moveTo>
                      <a:pt x="20" y="223"/>
                    </a:moveTo>
                    <a:lnTo>
                      <a:pt x="14" y="195"/>
                    </a:lnTo>
                    <a:lnTo>
                      <a:pt x="14" y="195"/>
                    </a:lnTo>
                    <a:lnTo>
                      <a:pt x="14" y="189"/>
                    </a:lnTo>
                    <a:lnTo>
                      <a:pt x="14" y="195"/>
                    </a:lnTo>
                    <a:lnTo>
                      <a:pt x="14" y="195"/>
                    </a:lnTo>
                    <a:lnTo>
                      <a:pt x="14" y="189"/>
                    </a:lnTo>
                    <a:lnTo>
                      <a:pt x="20" y="195"/>
                    </a:lnTo>
                    <a:lnTo>
                      <a:pt x="20" y="195"/>
                    </a:lnTo>
                    <a:lnTo>
                      <a:pt x="20" y="195"/>
                    </a:lnTo>
                    <a:lnTo>
                      <a:pt x="20" y="195"/>
                    </a:lnTo>
                    <a:lnTo>
                      <a:pt x="20" y="195"/>
                    </a:lnTo>
                    <a:lnTo>
                      <a:pt x="20" y="195"/>
                    </a:lnTo>
                    <a:lnTo>
                      <a:pt x="20" y="195"/>
                    </a:lnTo>
                    <a:lnTo>
                      <a:pt x="20" y="195"/>
                    </a:lnTo>
                    <a:lnTo>
                      <a:pt x="27" y="189"/>
                    </a:lnTo>
                    <a:lnTo>
                      <a:pt x="27" y="195"/>
                    </a:lnTo>
                    <a:lnTo>
                      <a:pt x="34" y="195"/>
                    </a:lnTo>
                    <a:lnTo>
                      <a:pt x="34" y="195"/>
                    </a:lnTo>
                    <a:lnTo>
                      <a:pt x="34" y="195"/>
                    </a:lnTo>
                    <a:lnTo>
                      <a:pt x="41" y="189"/>
                    </a:lnTo>
                    <a:lnTo>
                      <a:pt x="41" y="189"/>
                    </a:lnTo>
                    <a:lnTo>
                      <a:pt x="41" y="189"/>
                    </a:lnTo>
                    <a:lnTo>
                      <a:pt x="41" y="189"/>
                    </a:lnTo>
                    <a:lnTo>
                      <a:pt x="41" y="189"/>
                    </a:lnTo>
                    <a:lnTo>
                      <a:pt x="41" y="189"/>
                    </a:lnTo>
                    <a:lnTo>
                      <a:pt x="41" y="189"/>
                    </a:lnTo>
                    <a:lnTo>
                      <a:pt x="41" y="189"/>
                    </a:lnTo>
                    <a:lnTo>
                      <a:pt x="41" y="181"/>
                    </a:lnTo>
                    <a:lnTo>
                      <a:pt x="41" y="181"/>
                    </a:lnTo>
                    <a:lnTo>
                      <a:pt x="41" y="181"/>
                    </a:lnTo>
                    <a:lnTo>
                      <a:pt x="41" y="181"/>
                    </a:lnTo>
                    <a:lnTo>
                      <a:pt x="41" y="175"/>
                    </a:lnTo>
                    <a:lnTo>
                      <a:pt x="48" y="175"/>
                    </a:lnTo>
                    <a:lnTo>
                      <a:pt x="48" y="175"/>
                    </a:lnTo>
                    <a:lnTo>
                      <a:pt x="48" y="175"/>
                    </a:lnTo>
                    <a:lnTo>
                      <a:pt x="48" y="167"/>
                    </a:lnTo>
                    <a:lnTo>
                      <a:pt x="48" y="167"/>
                    </a:lnTo>
                    <a:lnTo>
                      <a:pt x="48" y="167"/>
                    </a:lnTo>
                    <a:lnTo>
                      <a:pt x="48" y="161"/>
                    </a:lnTo>
                    <a:lnTo>
                      <a:pt x="48" y="161"/>
                    </a:lnTo>
                    <a:lnTo>
                      <a:pt x="48" y="161"/>
                    </a:lnTo>
                    <a:lnTo>
                      <a:pt x="48" y="161"/>
                    </a:lnTo>
                    <a:lnTo>
                      <a:pt x="48" y="161"/>
                    </a:lnTo>
                    <a:lnTo>
                      <a:pt x="55" y="161"/>
                    </a:lnTo>
                    <a:lnTo>
                      <a:pt x="55" y="161"/>
                    </a:lnTo>
                    <a:lnTo>
                      <a:pt x="55" y="161"/>
                    </a:lnTo>
                    <a:lnTo>
                      <a:pt x="55" y="161"/>
                    </a:lnTo>
                    <a:lnTo>
                      <a:pt x="55" y="161"/>
                    </a:lnTo>
                    <a:lnTo>
                      <a:pt x="55" y="161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62" y="91"/>
                    </a:lnTo>
                    <a:lnTo>
                      <a:pt x="62" y="98"/>
                    </a:lnTo>
                    <a:lnTo>
                      <a:pt x="62" y="98"/>
                    </a:lnTo>
                    <a:lnTo>
                      <a:pt x="62" y="105"/>
                    </a:lnTo>
                    <a:lnTo>
                      <a:pt x="62" y="105"/>
                    </a:lnTo>
                    <a:lnTo>
                      <a:pt x="62" y="111"/>
                    </a:lnTo>
                    <a:lnTo>
                      <a:pt x="69" y="111"/>
                    </a:lnTo>
                    <a:lnTo>
                      <a:pt x="69" y="111"/>
                    </a:lnTo>
                    <a:lnTo>
                      <a:pt x="69" y="119"/>
                    </a:lnTo>
                    <a:lnTo>
                      <a:pt x="69" y="119"/>
                    </a:lnTo>
                    <a:lnTo>
                      <a:pt x="69" y="125"/>
                    </a:lnTo>
                    <a:lnTo>
                      <a:pt x="69" y="125"/>
                    </a:lnTo>
                    <a:lnTo>
                      <a:pt x="69" y="125"/>
                    </a:lnTo>
                    <a:lnTo>
                      <a:pt x="69" y="125"/>
                    </a:lnTo>
                    <a:lnTo>
                      <a:pt x="69" y="119"/>
                    </a:lnTo>
                    <a:lnTo>
                      <a:pt x="76" y="119"/>
                    </a:lnTo>
                    <a:lnTo>
                      <a:pt x="76" y="119"/>
                    </a:lnTo>
                    <a:lnTo>
                      <a:pt x="76" y="111"/>
                    </a:lnTo>
                    <a:lnTo>
                      <a:pt x="76" y="111"/>
                    </a:lnTo>
                    <a:lnTo>
                      <a:pt x="76" y="111"/>
                    </a:lnTo>
                    <a:lnTo>
                      <a:pt x="76" y="105"/>
                    </a:lnTo>
                    <a:lnTo>
                      <a:pt x="76" y="105"/>
                    </a:lnTo>
                    <a:lnTo>
                      <a:pt x="76" y="105"/>
                    </a:lnTo>
                    <a:lnTo>
                      <a:pt x="118" y="0"/>
                    </a:lnTo>
                    <a:lnTo>
                      <a:pt x="146" y="0"/>
                    </a:lnTo>
                    <a:lnTo>
                      <a:pt x="83" y="167"/>
                    </a:lnTo>
                    <a:lnTo>
                      <a:pt x="76" y="167"/>
                    </a:lnTo>
                    <a:lnTo>
                      <a:pt x="76" y="175"/>
                    </a:lnTo>
                    <a:lnTo>
                      <a:pt x="76" y="175"/>
                    </a:lnTo>
                    <a:lnTo>
                      <a:pt x="76" y="181"/>
                    </a:lnTo>
                    <a:lnTo>
                      <a:pt x="76" y="189"/>
                    </a:lnTo>
                    <a:lnTo>
                      <a:pt x="69" y="189"/>
                    </a:lnTo>
                    <a:lnTo>
                      <a:pt x="69" y="189"/>
                    </a:lnTo>
                    <a:lnTo>
                      <a:pt x="69" y="195"/>
                    </a:lnTo>
                    <a:lnTo>
                      <a:pt x="69" y="195"/>
                    </a:lnTo>
                    <a:lnTo>
                      <a:pt x="69" y="195"/>
                    </a:lnTo>
                    <a:lnTo>
                      <a:pt x="69" y="195"/>
                    </a:lnTo>
                    <a:lnTo>
                      <a:pt x="62" y="195"/>
                    </a:lnTo>
                    <a:lnTo>
                      <a:pt x="62" y="203"/>
                    </a:lnTo>
                    <a:lnTo>
                      <a:pt x="62" y="203"/>
                    </a:lnTo>
                    <a:lnTo>
                      <a:pt x="55" y="209"/>
                    </a:lnTo>
                    <a:lnTo>
                      <a:pt x="55" y="209"/>
                    </a:lnTo>
                    <a:lnTo>
                      <a:pt x="55" y="217"/>
                    </a:lnTo>
                    <a:lnTo>
                      <a:pt x="55" y="217"/>
                    </a:lnTo>
                    <a:lnTo>
                      <a:pt x="48" y="217"/>
                    </a:lnTo>
                    <a:lnTo>
                      <a:pt x="48" y="217"/>
                    </a:lnTo>
                    <a:lnTo>
                      <a:pt x="48" y="217"/>
                    </a:lnTo>
                    <a:lnTo>
                      <a:pt x="41" y="217"/>
                    </a:lnTo>
                    <a:lnTo>
                      <a:pt x="41" y="217"/>
                    </a:lnTo>
                    <a:lnTo>
                      <a:pt x="34" y="217"/>
                    </a:lnTo>
                    <a:lnTo>
                      <a:pt x="34" y="217"/>
                    </a:lnTo>
                    <a:lnTo>
                      <a:pt x="34" y="217"/>
                    </a:lnTo>
                    <a:lnTo>
                      <a:pt x="27" y="217"/>
                    </a:lnTo>
                    <a:lnTo>
                      <a:pt x="27" y="217"/>
                    </a:lnTo>
                    <a:lnTo>
                      <a:pt x="27" y="217"/>
                    </a:lnTo>
                    <a:lnTo>
                      <a:pt x="27" y="217"/>
                    </a:lnTo>
                    <a:lnTo>
                      <a:pt x="27" y="217"/>
                    </a:lnTo>
                    <a:lnTo>
                      <a:pt x="20" y="217"/>
                    </a:lnTo>
                    <a:lnTo>
                      <a:pt x="20" y="217"/>
                    </a:lnTo>
                    <a:lnTo>
                      <a:pt x="20" y="217"/>
                    </a:lnTo>
                    <a:lnTo>
                      <a:pt x="20" y="217"/>
                    </a:lnTo>
                    <a:lnTo>
                      <a:pt x="20" y="217"/>
                    </a:lnTo>
                    <a:lnTo>
                      <a:pt x="20" y="217"/>
                    </a:lnTo>
                    <a:lnTo>
                      <a:pt x="20" y="2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0" name="Freeform 459"/>
              <p:cNvSpPr>
                <a:spLocks noEditPoints="1"/>
              </p:cNvSpPr>
              <p:nvPr/>
            </p:nvSpPr>
            <p:spPr bwMode="auto">
              <a:xfrm>
                <a:off x="6755" y="1468"/>
                <a:ext cx="14" cy="80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8" y="28"/>
                  </a:cxn>
                  <a:cxn ang="0">
                    <a:pos x="0" y="28"/>
                  </a:cxn>
                  <a:cxn ang="0">
                    <a:pos x="0" y="161"/>
                  </a:cxn>
                  <a:cxn ang="0">
                    <a:pos x="0" y="133"/>
                  </a:cxn>
                  <a:cxn ang="0">
                    <a:pos x="28" y="133"/>
                  </a:cxn>
                  <a:cxn ang="0">
                    <a:pos x="28" y="161"/>
                  </a:cxn>
                  <a:cxn ang="0">
                    <a:pos x="0" y="161"/>
                  </a:cxn>
                </a:cxnLst>
                <a:rect l="0" t="0" r="r" b="b"/>
                <a:pathLst>
                  <a:path w="28" h="161">
                    <a:moveTo>
                      <a:pt x="0" y="28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28" y="28"/>
                    </a:lnTo>
                    <a:lnTo>
                      <a:pt x="0" y="28"/>
                    </a:lnTo>
                    <a:close/>
                    <a:moveTo>
                      <a:pt x="0" y="161"/>
                    </a:moveTo>
                    <a:lnTo>
                      <a:pt x="0" y="133"/>
                    </a:lnTo>
                    <a:lnTo>
                      <a:pt x="28" y="133"/>
                    </a:lnTo>
                    <a:lnTo>
                      <a:pt x="28" y="161"/>
                    </a:lnTo>
                    <a:lnTo>
                      <a:pt x="0" y="1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1" name="Freeform 460"/>
              <p:cNvSpPr>
                <a:spLocks noEditPoints="1"/>
              </p:cNvSpPr>
              <p:nvPr/>
            </p:nvSpPr>
            <p:spPr bwMode="auto">
              <a:xfrm>
                <a:off x="6835" y="1440"/>
                <a:ext cx="102" cy="108"/>
              </a:xfrm>
              <a:custGeom>
                <a:avLst/>
                <a:gdLst/>
                <a:ahLst/>
                <a:cxnLst>
                  <a:cxn ang="0">
                    <a:pos x="0" y="84"/>
                  </a:cxn>
                  <a:cxn ang="0">
                    <a:pos x="7" y="49"/>
                  </a:cxn>
                  <a:cxn ang="0">
                    <a:pos x="28" y="21"/>
                  </a:cxn>
                  <a:cxn ang="0">
                    <a:pos x="56" y="7"/>
                  </a:cxn>
                  <a:cxn ang="0">
                    <a:pos x="91" y="0"/>
                  </a:cxn>
                  <a:cxn ang="0">
                    <a:pos x="119" y="0"/>
                  </a:cxn>
                  <a:cxn ang="0">
                    <a:pos x="139" y="7"/>
                  </a:cxn>
                  <a:cxn ang="0">
                    <a:pos x="167" y="21"/>
                  </a:cxn>
                  <a:cxn ang="0">
                    <a:pos x="181" y="42"/>
                  </a:cxn>
                  <a:cxn ang="0">
                    <a:pos x="195" y="70"/>
                  </a:cxn>
                  <a:cxn ang="0">
                    <a:pos x="203" y="90"/>
                  </a:cxn>
                  <a:cxn ang="0">
                    <a:pos x="203" y="126"/>
                  </a:cxn>
                  <a:cxn ang="0">
                    <a:pos x="203" y="154"/>
                  </a:cxn>
                  <a:cxn ang="0">
                    <a:pos x="189" y="175"/>
                  </a:cxn>
                  <a:cxn ang="0">
                    <a:pos x="175" y="195"/>
                  </a:cxn>
                  <a:cxn ang="0">
                    <a:pos x="153" y="209"/>
                  </a:cxn>
                  <a:cxn ang="0">
                    <a:pos x="125" y="217"/>
                  </a:cxn>
                  <a:cxn ang="0">
                    <a:pos x="105" y="217"/>
                  </a:cxn>
                  <a:cxn ang="0">
                    <a:pos x="70" y="217"/>
                  </a:cxn>
                  <a:cxn ang="0">
                    <a:pos x="42" y="209"/>
                  </a:cxn>
                  <a:cxn ang="0">
                    <a:pos x="21" y="195"/>
                  </a:cxn>
                  <a:cxn ang="0">
                    <a:pos x="7" y="175"/>
                  </a:cxn>
                  <a:cxn ang="0">
                    <a:pos x="0" y="147"/>
                  </a:cxn>
                  <a:cxn ang="0">
                    <a:pos x="0" y="126"/>
                  </a:cxn>
                  <a:cxn ang="0">
                    <a:pos x="28" y="112"/>
                  </a:cxn>
                  <a:cxn ang="0">
                    <a:pos x="28" y="140"/>
                  </a:cxn>
                  <a:cxn ang="0">
                    <a:pos x="35" y="161"/>
                  </a:cxn>
                  <a:cxn ang="0">
                    <a:pos x="56" y="181"/>
                  </a:cxn>
                  <a:cxn ang="0">
                    <a:pos x="70" y="189"/>
                  </a:cxn>
                  <a:cxn ang="0">
                    <a:pos x="91" y="189"/>
                  </a:cxn>
                  <a:cxn ang="0">
                    <a:pos x="119" y="189"/>
                  </a:cxn>
                  <a:cxn ang="0">
                    <a:pos x="139" y="181"/>
                  </a:cxn>
                  <a:cxn ang="0">
                    <a:pos x="161" y="161"/>
                  </a:cxn>
                  <a:cxn ang="0">
                    <a:pos x="175" y="140"/>
                  </a:cxn>
                  <a:cxn ang="0">
                    <a:pos x="175" y="118"/>
                  </a:cxn>
                  <a:cxn ang="0">
                    <a:pos x="175" y="90"/>
                  </a:cxn>
                  <a:cxn ang="0">
                    <a:pos x="167" y="70"/>
                  </a:cxn>
                  <a:cxn ang="0">
                    <a:pos x="161" y="49"/>
                  </a:cxn>
                  <a:cxn ang="0">
                    <a:pos x="147" y="35"/>
                  </a:cxn>
                  <a:cxn ang="0">
                    <a:pos x="125" y="28"/>
                  </a:cxn>
                  <a:cxn ang="0">
                    <a:pos x="105" y="28"/>
                  </a:cxn>
                  <a:cxn ang="0">
                    <a:pos x="84" y="28"/>
                  </a:cxn>
                  <a:cxn ang="0">
                    <a:pos x="63" y="35"/>
                  </a:cxn>
                  <a:cxn ang="0">
                    <a:pos x="42" y="49"/>
                  </a:cxn>
                  <a:cxn ang="0">
                    <a:pos x="28" y="70"/>
                  </a:cxn>
                  <a:cxn ang="0">
                    <a:pos x="28" y="104"/>
                  </a:cxn>
                </a:cxnLst>
                <a:rect l="0" t="0" r="r" b="b"/>
                <a:pathLst>
                  <a:path w="203" h="217">
                    <a:moveTo>
                      <a:pt x="0" y="112"/>
                    </a:moveTo>
                    <a:lnTo>
                      <a:pt x="0" y="98"/>
                    </a:lnTo>
                    <a:lnTo>
                      <a:pt x="0" y="84"/>
                    </a:lnTo>
                    <a:lnTo>
                      <a:pt x="0" y="76"/>
                    </a:lnTo>
                    <a:lnTo>
                      <a:pt x="7" y="62"/>
                    </a:lnTo>
                    <a:lnTo>
                      <a:pt x="7" y="49"/>
                    </a:lnTo>
                    <a:lnTo>
                      <a:pt x="14" y="42"/>
                    </a:lnTo>
                    <a:lnTo>
                      <a:pt x="21" y="35"/>
                    </a:lnTo>
                    <a:lnTo>
                      <a:pt x="28" y="21"/>
                    </a:lnTo>
                    <a:lnTo>
                      <a:pt x="35" y="14"/>
                    </a:lnTo>
                    <a:lnTo>
                      <a:pt x="42" y="14"/>
                    </a:lnTo>
                    <a:lnTo>
                      <a:pt x="56" y="7"/>
                    </a:lnTo>
                    <a:lnTo>
                      <a:pt x="63" y="0"/>
                    </a:lnTo>
                    <a:lnTo>
                      <a:pt x="77" y="0"/>
                    </a:lnTo>
                    <a:lnTo>
                      <a:pt x="91" y="0"/>
                    </a:lnTo>
                    <a:lnTo>
                      <a:pt x="97" y="0"/>
                    </a:lnTo>
                    <a:lnTo>
                      <a:pt x="105" y="0"/>
                    </a:lnTo>
                    <a:lnTo>
                      <a:pt x="119" y="0"/>
                    </a:lnTo>
                    <a:lnTo>
                      <a:pt x="125" y="0"/>
                    </a:lnTo>
                    <a:lnTo>
                      <a:pt x="133" y="7"/>
                    </a:lnTo>
                    <a:lnTo>
                      <a:pt x="139" y="7"/>
                    </a:lnTo>
                    <a:lnTo>
                      <a:pt x="153" y="14"/>
                    </a:lnTo>
                    <a:lnTo>
                      <a:pt x="161" y="21"/>
                    </a:lnTo>
                    <a:lnTo>
                      <a:pt x="167" y="21"/>
                    </a:lnTo>
                    <a:lnTo>
                      <a:pt x="175" y="28"/>
                    </a:lnTo>
                    <a:lnTo>
                      <a:pt x="181" y="35"/>
                    </a:lnTo>
                    <a:lnTo>
                      <a:pt x="181" y="42"/>
                    </a:lnTo>
                    <a:lnTo>
                      <a:pt x="189" y="49"/>
                    </a:lnTo>
                    <a:lnTo>
                      <a:pt x="195" y="56"/>
                    </a:lnTo>
                    <a:lnTo>
                      <a:pt x="195" y="70"/>
                    </a:lnTo>
                    <a:lnTo>
                      <a:pt x="203" y="76"/>
                    </a:lnTo>
                    <a:lnTo>
                      <a:pt x="203" y="84"/>
                    </a:lnTo>
                    <a:lnTo>
                      <a:pt x="203" y="90"/>
                    </a:lnTo>
                    <a:lnTo>
                      <a:pt x="203" y="104"/>
                    </a:lnTo>
                    <a:lnTo>
                      <a:pt x="203" y="112"/>
                    </a:lnTo>
                    <a:lnTo>
                      <a:pt x="203" y="126"/>
                    </a:lnTo>
                    <a:lnTo>
                      <a:pt x="203" y="133"/>
                    </a:lnTo>
                    <a:lnTo>
                      <a:pt x="203" y="140"/>
                    </a:lnTo>
                    <a:lnTo>
                      <a:pt x="203" y="154"/>
                    </a:lnTo>
                    <a:lnTo>
                      <a:pt x="195" y="161"/>
                    </a:lnTo>
                    <a:lnTo>
                      <a:pt x="195" y="167"/>
                    </a:lnTo>
                    <a:lnTo>
                      <a:pt x="189" y="175"/>
                    </a:lnTo>
                    <a:lnTo>
                      <a:pt x="181" y="181"/>
                    </a:lnTo>
                    <a:lnTo>
                      <a:pt x="181" y="189"/>
                    </a:lnTo>
                    <a:lnTo>
                      <a:pt x="175" y="195"/>
                    </a:lnTo>
                    <a:lnTo>
                      <a:pt x="167" y="203"/>
                    </a:lnTo>
                    <a:lnTo>
                      <a:pt x="161" y="209"/>
                    </a:lnTo>
                    <a:lnTo>
                      <a:pt x="153" y="209"/>
                    </a:lnTo>
                    <a:lnTo>
                      <a:pt x="147" y="217"/>
                    </a:lnTo>
                    <a:lnTo>
                      <a:pt x="133" y="217"/>
                    </a:lnTo>
                    <a:lnTo>
                      <a:pt x="125" y="217"/>
                    </a:lnTo>
                    <a:lnTo>
                      <a:pt x="119" y="217"/>
                    </a:lnTo>
                    <a:lnTo>
                      <a:pt x="111" y="217"/>
                    </a:lnTo>
                    <a:lnTo>
                      <a:pt x="105" y="217"/>
                    </a:lnTo>
                    <a:lnTo>
                      <a:pt x="91" y="217"/>
                    </a:lnTo>
                    <a:lnTo>
                      <a:pt x="77" y="217"/>
                    </a:lnTo>
                    <a:lnTo>
                      <a:pt x="70" y="217"/>
                    </a:lnTo>
                    <a:lnTo>
                      <a:pt x="63" y="217"/>
                    </a:lnTo>
                    <a:lnTo>
                      <a:pt x="56" y="209"/>
                    </a:lnTo>
                    <a:lnTo>
                      <a:pt x="42" y="209"/>
                    </a:lnTo>
                    <a:lnTo>
                      <a:pt x="35" y="203"/>
                    </a:lnTo>
                    <a:lnTo>
                      <a:pt x="28" y="195"/>
                    </a:lnTo>
                    <a:lnTo>
                      <a:pt x="21" y="195"/>
                    </a:lnTo>
                    <a:lnTo>
                      <a:pt x="21" y="189"/>
                    </a:lnTo>
                    <a:lnTo>
                      <a:pt x="14" y="181"/>
                    </a:lnTo>
                    <a:lnTo>
                      <a:pt x="7" y="175"/>
                    </a:lnTo>
                    <a:lnTo>
                      <a:pt x="7" y="167"/>
                    </a:lnTo>
                    <a:lnTo>
                      <a:pt x="0" y="161"/>
                    </a:lnTo>
                    <a:lnTo>
                      <a:pt x="0" y="147"/>
                    </a:lnTo>
                    <a:lnTo>
                      <a:pt x="0" y="140"/>
                    </a:lnTo>
                    <a:lnTo>
                      <a:pt x="0" y="133"/>
                    </a:lnTo>
                    <a:lnTo>
                      <a:pt x="0" y="126"/>
                    </a:lnTo>
                    <a:lnTo>
                      <a:pt x="0" y="118"/>
                    </a:lnTo>
                    <a:lnTo>
                      <a:pt x="0" y="112"/>
                    </a:lnTo>
                    <a:close/>
                    <a:moveTo>
                      <a:pt x="28" y="112"/>
                    </a:moveTo>
                    <a:lnTo>
                      <a:pt x="28" y="126"/>
                    </a:lnTo>
                    <a:lnTo>
                      <a:pt x="28" y="133"/>
                    </a:lnTo>
                    <a:lnTo>
                      <a:pt x="28" y="140"/>
                    </a:lnTo>
                    <a:lnTo>
                      <a:pt x="28" y="147"/>
                    </a:lnTo>
                    <a:lnTo>
                      <a:pt x="35" y="154"/>
                    </a:lnTo>
                    <a:lnTo>
                      <a:pt x="35" y="161"/>
                    </a:lnTo>
                    <a:lnTo>
                      <a:pt x="42" y="167"/>
                    </a:lnTo>
                    <a:lnTo>
                      <a:pt x="49" y="175"/>
                    </a:lnTo>
                    <a:lnTo>
                      <a:pt x="56" y="181"/>
                    </a:lnTo>
                    <a:lnTo>
                      <a:pt x="63" y="181"/>
                    </a:lnTo>
                    <a:lnTo>
                      <a:pt x="70" y="189"/>
                    </a:lnTo>
                    <a:lnTo>
                      <a:pt x="70" y="189"/>
                    </a:lnTo>
                    <a:lnTo>
                      <a:pt x="77" y="189"/>
                    </a:lnTo>
                    <a:lnTo>
                      <a:pt x="84" y="189"/>
                    </a:lnTo>
                    <a:lnTo>
                      <a:pt x="91" y="189"/>
                    </a:lnTo>
                    <a:lnTo>
                      <a:pt x="97" y="189"/>
                    </a:lnTo>
                    <a:lnTo>
                      <a:pt x="111" y="189"/>
                    </a:lnTo>
                    <a:lnTo>
                      <a:pt x="119" y="189"/>
                    </a:lnTo>
                    <a:lnTo>
                      <a:pt x="125" y="189"/>
                    </a:lnTo>
                    <a:lnTo>
                      <a:pt x="133" y="181"/>
                    </a:lnTo>
                    <a:lnTo>
                      <a:pt x="139" y="181"/>
                    </a:lnTo>
                    <a:lnTo>
                      <a:pt x="153" y="175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7" y="154"/>
                    </a:lnTo>
                    <a:lnTo>
                      <a:pt x="175" y="147"/>
                    </a:lnTo>
                    <a:lnTo>
                      <a:pt x="175" y="140"/>
                    </a:lnTo>
                    <a:lnTo>
                      <a:pt x="175" y="133"/>
                    </a:lnTo>
                    <a:lnTo>
                      <a:pt x="175" y="126"/>
                    </a:lnTo>
                    <a:lnTo>
                      <a:pt x="175" y="118"/>
                    </a:lnTo>
                    <a:lnTo>
                      <a:pt x="175" y="112"/>
                    </a:lnTo>
                    <a:lnTo>
                      <a:pt x="175" y="104"/>
                    </a:lnTo>
                    <a:lnTo>
                      <a:pt x="175" y="90"/>
                    </a:lnTo>
                    <a:lnTo>
                      <a:pt x="175" y="84"/>
                    </a:lnTo>
                    <a:lnTo>
                      <a:pt x="175" y="76"/>
                    </a:lnTo>
                    <a:lnTo>
                      <a:pt x="167" y="70"/>
                    </a:lnTo>
                    <a:lnTo>
                      <a:pt x="167" y="62"/>
                    </a:lnTo>
                    <a:lnTo>
                      <a:pt x="161" y="56"/>
                    </a:lnTo>
                    <a:lnTo>
                      <a:pt x="161" y="49"/>
                    </a:lnTo>
                    <a:lnTo>
                      <a:pt x="153" y="49"/>
                    </a:lnTo>
                    <a:lnTo>
                      <a:pt x="147" y="42"/>
                    </a:lnTo>
                    <a:lnTo>
                      <a:pt x="147" y="35"/>
                    </a:lnTo>
                    <a:lnTo>
                      <a:pt x="139" y="35"/>
                    </a:lnTo>
                    <a:lnTo>
                      <a:pt x="133" y="28"/>
                    </a:lnTo>
                    <a:lnTo>
                      <a:pt x="125" y="28"/>
                    </a:lnTo>
                    <a:lnTo>
                      <a:pt x="119" y="28"/>
                    </a:lnTo>
                    <a:lnTo>
                      <a:pt x="111" y="28"/>
                    </a:lnTo>
                    <a:lnTo>
                      <a:pt x="105" y="28"/>
                    </a:lnTo>
                    <a:lnTo>
                      <a:pt x="105" y="28"/>
                    </a:lnTo>
                    <a:lnTo>
                      <a:pt x="91" y="28"/>
                    </a:lnTo>
                    <a:lnTo>
                      <a:pt x="84" y="28"/>
                    </a:lnTo>
                    <a:lnTo>
                      <a:pt x="77" y="28"/>
                    </a:lnTo>
                    <a:lnTo>
                      <a:pt x="70" y="35"/>
                    </a:lnTo>
                    <a:lnTo>
                      <a:pt x="63" y="35"/>
                    </a:lnTo>
                    <a:lnTo>
                      <a:pt x="56" y="35"/>
                    </a:lnTo>
                    <a:lnTo>
                      <a:pt x="49" y="42"/>
                    </a:lnTo>
                    <a:lnTo>
                      <a:pt x="42" y="49"/>
                    </a:lnTo>
                    <a:lnTo>
                      <a:pt x="35" y="56"/>
                    </a:lnTo>
                    <a:lnTo>
                      <a:pt x="35" y="62"/>
                    </a:lnTo>
                    <a:lnTo>
                      <a:pt x="28" y="70"/>
                    </a:lnTo>
                    <a:lnTo>
                      <a:pt x="28" y="84"/>
                    </a:lnTo>
                    <a:lnTo>
                      <a:pt x="28" y="90"/>
                    </a:lnTo>
                    <a:lnTo>
                      <a:pt x="28" y="104"/>
                    </a:lnTo>
                    <a:lnTo>
                      <a:pt x="28" y="1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2" name="Freeform 461"/>
              <p:cNvSpPr>
                <a:spLocks noEditPoints="1"/>
              </p:cNvSpPr>
              <p:nvPr/>
            </p:nvSpPr>
            <p:spPr bwMode="auto">
              <a:xfrm>
                <a:off x="6961" y="1436"/>
                <a:ext cx="87" cy="1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0" y="7"/>
                  </a:cxn>
                  <a:cxn ang="0">
                    <a:pos x="84" y="7"/>
                  </a:cxn>
                  <a:cxn ang="0">
                    <a:pos x="90" y="7"/>
                  </a:cxn>
                  <a:cxn ang="0">
                    <a:pos x="98" y="7"/>
                  </a:cxn>
                  <a:cxn ang="0">
                    <a:pos x="104" y="7"/>
                  </a:cxn>
                  <a:cxn ang="0">
                    <a:pos x="104" y="7"/>
                  </a:cxn>
                  <a:cxn ang="0">
                    <a:pos x="112" y="14"/>
                  </a:cxn>
                  <a:cxn ang="0">
                    <a:pos x="118" y="14"/>
                  </a:cxn>
                  <a:cxn ang="0">
                    <a:pos x="126" y="21"/>
                  </a:cxn>
                  <a:cxn ang="0">
                    <a:pos x="132" y="21"/>
                  </a:cxn>
                  <a:cxn ang="0">
                    <a:pos x="139" y="21"/>
                  </a:cxn>
                  <a:cxn ang="0">
                    <a:pos x="139" y="28"/>
                  </a:cxn>
                  <a:cxn ang="0">
                    <a:pos x="153" y="35"/>
                  </a:cxn>
                  <a:cxn ang="0">
                    <a:pos x="160" y="49"/>
                  </a:cxn>
                  <a:cxn ang="0">
                    <a:pos x="167" y="63"/>
                  </a:cxn>
                  <a:cxn ang="0">
                    <a:pos x="174" y="69"/>
                  </a:cxn>
                  <a:cxn ang="0">
                    <a:pos x="174" y="83"/>
                  </a:cxn>
                  <a:cxn ang="0">
                    <a:pos x="174" y="97"/>
                  </a:cxn>
                  <a:cxn ang="0">
                    <a:pos x="174" y="111"/>
                  </a:cxn>
                  <a:cxn ang="0">
                    <a:pos x="174" y="140"/>
                  </a:cxn>
                  <a:cxn ang="0">
                    <a:pos x="167" y="168"/>
                  </a:cxn>
                  <a:cxn ang="0">
                    <a:pos x="160" y="182"/>
                  </a:cxn>
                  <a:cxn ang="0">
                    <a:pos x="153" y="196"/>
                  </a:cxn>
                  <a:cxn ang="0">
                    <a:pos x="139" y="210"/>
                  </a:cxn>
                  <a:cxn ang="0">
                    <a:pos x="132" y="216"/>
                  </a:cxn>
                  <a:cxn ang="0">
                    <a:pos x="118" y="224"/>
                  </a:cxn>
                  <a:cxn ang="0">
                    <a:pos x="104" y="224"/>
                  </a:cxn>
                  <a:cxn ang="0">
                    <a:pos x="84" y="224"/>
                  </a:cxn>
                  <a:cxn ang="0">
                    <a:pos x="0" y="224"/>
                  </a:cxn>
                  <a:cxn ang="0">
                    <a:pos x="70" y="196"/>
                  </a:cxn>
                  <a:cxn ang="0">
                    <a:pos x="76" y="196"/>
                  </a:cxn>
                  <a:cxn ang="0">
                    <a:pos x="90" y="196"/>
                  </a:cxn>
                  <a:cxn ang="0">
                    <a:pos x="98" y="196"/>
                  </a:cxn>
                  <a:cxn ang="0">
                    <a:pos x="104" y="196"/>
                  </a:cxn>
                  <a:cxn ang="0">
                    <a:pos x="112" y="196"/>
                  </a:cxn>
                  <a:cxn ang="0">
                    <a:pos x="118" y="188"/>
                  </a:cxn>
                  <a:cxn ang="0">
                    <a:pos x="118" y="188"/>
                  </a:cxn>
                  <a:cxn ang="0">
                    <a:pos x="118" y="188"/>
                  </a:cxn>
                  <a:cxn ang="0">
                    <a:pos x="132" y="182"/>
                  </a:cxn>
                  <a:cxn ang="0">
                    <a:pos x="139" y="174"/>
                  </a:cxn>
                  <a:cxn ang="0">
                    <a:pos x="139" y="161"/>
                  </a:cxn>
                  <a:cxn ang="0">
                    <a:pos x="146" y="154"/>
                  </a:cxn>
                  <a:cxn ang="0">
                    <a:pos x="146" y="140"/>
                  </a:cxn>
                  <a:cxn ang="0">
                    <a:pos x="146" y="133"/>
                  </a:cxn>
                  <a:cxn ang="0">
                    <a:pos x="146" y="119"/>
                  </a:cxn>
                  <a:cxn ang="0">
                    <a:pos x="146" y="105"/>
                  </a:cxn>
                  <a:cxn ang="0">
                    <a:pos x="146" y="83"/>
                  </a:cxn>
                  <a:cxn ang="0">
                    <a:pos x="139" y="69"/>
                  </a:cxn>
                  <a:cxn ang="0">
                    <a:pos x="132" y="63"/>
                  </a:cxn>
                  <a:cxn ang="0">
                    <a:pos x="126" y="56"/>
                  </a:cxn>
                  <a:cxn ang="0">
                    <a:pos x="118" y="49"/>
                  </a:cxn>
                  <a:cxn ang="0">
                    <a:pos x="112" y="42"/>
                  </a:cxn>
                  <a:cxn ang="0">
                    <a:pos x="104" y="42"/>
                  </a:cxn>
                  <a:cxn ang="0">
                    <a:pos x="98" y="42"/>
                  </a:cxn>
                  <a:cxn ang="0">
                    <a:pos x="90" y="35"/>
                  </a:cxn>
                  <a:cxn ang="0">
                    <a:pos x="84" y="35"/>
                  </a:cxn>
                  <a:cxn ang="0">
                    <a:pos x="76" y="35"/>
                  </a:cxn>
                  <a:cxn ang="0">
                    <a:pos x="70" y="35"/>
                  </a:cxn>
                  <a:cxn ang="0">
                    <a:pos x="28" y="196"/>
                  </a:cxn>
                </a:cxnLst>
                <a:rect l="0" t="0" r="r" b="b"/>
                <a:pathLst>
                  <a:path w="174" h="224">
                    <a:moveTo>
                      <a:pt x="0" y="224"/>
                    </a:moveTo>
                    <a:lnTo>
                      <a:pt x="0" y="0"/>
                    </a:lnTo>
                    <a:lnTo>
                      <a:pt x="70" y="0"/>
                    </a:lnTo>
                    <a:lnTo>
                      <a:pt x="70" y="7"/>
                    </a:lnTo>
                    <a:lnTo>
                      <a:pt x="76" y="7"/>
                    </a:lnTo>
                    <a:lnTo>
                      <a:pt x="84" y="7"/>
                    </a:lnTo>
                    <a:lnTo>
                      <a:pt x="84" y="7"/>
                    </a:lnTo>
                    <a:lnTo>
                      <a:pt x="90" y="7"/>
                    </a:lnTo>
                    <a:lnTo>
                      <a:pt x="90" y="7"/>
                    </a:lnTo>
                    <a:lnTo>
                      <a:pt x="98" y="7"/>
                    </a:lnTo>
                    <a:lnTo>
                      <a:pt x="98" y="7"/>
                    </a:lnTo>
                    <a:lnTo>
                      <a:pt x="104" y="7"/>
                    </a:lnTo>
                    <a:lnTo>
                      <a:pt x="104" y="7"/>
                    </a:lnTo>
                    <a:lnTo>
                      <a:pt x="104" y="7"/>
                    </a:lnTo>
                    <a:lnTo>
                      <a:pt x="104" y="14"/>
                    </a:lnTo>
                    <a:lnTo>
                      <a:pt x="112" y="14"/>
                    </a:lnTo>
                    <a:lnTo>
                      <a:pt x="118" y="14"/>
                    </a:lnTo>
                    <a:lnTo>
                      <a:pt x="118" y="14"/>
                    </a:lnTo>
                    <a:lnTo>
                      <a:pt x="126" y="14"/>
                    </a:lnTo>
                    <a:lnTo>
                      <a:pt x="126" y="21"/>
                    </a:lnTo>
                    <a:lnTo>
                      <a:pt x="132" y="21"/>
                    </a:lnTo>
                    <a:lnTo>
                      <a:pt x="132" y="21"/>
                    </a:lnTo>
                    <a:lnTo>
                      <a:pt x="139" y="21"/>
                    </a:lnTo>
                    <a:lnTo>
                      <a:pt x="139" y="21"/>
                    </a:lnTo>
                    <a:lnTo>
                      <a:pt x="139" y="21"/>
                    </a:lnTo>
                    <a:lnTo>
                      <a:pt x="139" y="28"/>
                    </a:lnTo>
                    <a:lnTo>
                      <a:pt x="146" y="35"/>
                    </a:lnTo>
                    <a:lnTo>
                      <a:pt x="153" y="35"/>
                    </a:lnTo>
                    <a:lnTo>
                      <a:pt x="153" y="42"/>
                    </a:lnTo>
                    <a:lnTo>
                      <a:pt x="160" y="49"/>
                    </a:lnTo>
                    <a:lnTo>
                      <a:pt x="160" y="56"/>
                    </a:lnTo>
                    <a:lnTo>
                      <a:pt x="167" y="63"/>
                    </a:lnTo>
                    <a:lnTo>
                      <a:pt x="167" y="63"/>
                    </a:lnTo>
                    <a:lnTo>
                      <a:pt x="174" y="69"/>
                    </a:lnTo>
                    <a:lnTo>
                      <a:pt x="174" y="77"/>
                    </a:lnTo>
                    <a:lnTo>
                      <a:pt x="174" y="83"/>
                    </a:lnTo>
                    <a:lnTo>
                      <a:pt x="174" y="91"/>
                    </a:lnTo>
                    <a:lnTo>
                      <a:pt x="174" y="97"/>
                    </a:lnTo>
                    <a:lnTo>
                      <a:pt x="174" y="105"/>
                    </a:lnTo>
                    <a:lnTo>
                      <a:pt x="174" y="111"/>
                    </a:lnTo>
                    <a:lnTo>
                      <a:pt x="174" y="133"/>
                    </a:lnTo>
                    <a:lnTo>
                      <a:pt x="174" y="140"/>
                    </a:lnTo>
                    <a:lnTo>
                      <a:pt x="174" y="154"/>
                    </a:lnTo>
                    <a:lnTo>
                      <a:pt x="167" y="168"/>
                    </a:lnTo>
                    <a:lnTo>
                      <a:pt x="167" y="174"/>
                    </a:lnTo>
                    <a:lnTo>
                      <a:pt x="160" y="182"/>
                    </a:lnTo>
                    <a:lnTo>
                      <a:pt x="153" y="188"/>
                    </a:lnTo>
                    <a:lnTo>
                      <a:pt x="153" y="196"/>
                    </a:lnTo>
                    <a:lnTo>
                      <a:pt x="146" y="202"/>
                    </a:lnTo>
                    <a:lnTo>
                      <a:pt x="139" y="210"/>
                    </a:lnTo>
                    <a:lnTo>
                      <a:pt x="132" y="210"/>
                    </a:lnTo>
                    <a:lnTo>
                      <a:pt x="132" y="216"/>
                    </a:lnTo>
                    <a:lnTo>
                      <a:pt x="126" y="216"/>
                    </a:lnTo>
                    <a:lnTo>
                      <a:pt x="118" y="224"/>
                    </a:lnTo>
                    <a:lnTo>
                      <a:pt x="112" y="224"/>
                    </a:lnTo>
                    <a:lnTo>
                      <a:pt x="104" y="224"/>
                    </a:lnTo>
                    <a:lnTo>
                      <a:pt x="90" y="224"/>
                    </a:lnTo>
                    <a:lnTo>
                      <a:pt x="84" y="224"/>
                    </a:lnTo>
                    <a:lnTo>
                      <a:pt x="76" y="224"/>
                    </a:lnTo>
                    <a:lnTo>
                      <a:pt x="0" y="224"/>
                    </a:lnTo>
                    <a:close/>
                    <a:moveTo>
                      <a:pt x="28" y="196"/>
                    </a:moveTo>
                    <a:lnTo>
                      <a:pt x="70" y="196"/>
                    </a:lnTo>
                    <a:lnTo>
                      <a:pt x="76" y="196"/>
                    </a:lnTo>
                    <a:lnTo>
                      <a:pt x="76" y="196"/>
                    </a:lnTo>
                    <a:lnTo>
                      <a:pt x="84" y="196"/>
                    </a:lnTo>
                    <a:lnTo>
                      <a:pt x="90" y="196"/>
                    </a:lnTo>
                    <a:lnTo>
                      <a:pt x="98" y="196"/>
                    </a:lnTo>
                    <a:lnTo>
                      <a:pt x="98" y="196"/>
                    </a:lnTo>
                    <a:lnTo>
                      <a:pt x="104" y="196"/>
                    </a:lnTo>
                    <a:lnTo>
                      <a:pt x="104" y="196"/>
                    </a:lnTo>
                    <a:lnTo>
                      <a:pt x="112" y="196"/>
                    </a:lnTo>
                    <a:lnTo>
                      <a:pt x="112" y="196"/>
                    </a:lnTo>
                    <a:lnTo>
                      <a:pt x="112" y="188"/>
                    </a:lnTo>
                    <a:lnTo>
                      <a:pt x="118" y="188"/>
                    </a:lnTo>
                    <a:lnTo>
                      <a:pt x="118" y="188"/>
                    </a:lnTo>
                    <a:lnTo>
                      <a:pt x="118" y="188"/>
                    </a:lnTo>
                    <a:lnTo>
                      <a:pt x="118" y="188"/>
                    </a:lnTo>
                    <a:lnTo>
                      <a:pt x="118" y="188"/>
                    </a:lnTo>
                    <a:lnTo>
                      <a:pt x="126" y="182"/>
                    </a:lnTo>
                    <a:lnTo>
                      <a:pt x="132" y="182"/>
                    </a:lnTo>
                    <a:lnTo>
                      <a:pt x="132" y="174"/>
                    </a:lnTo>
                    <a:lnTo>
                      <a:pt x="139" y="174"/>
                    </a:lnTo>
                    <a:lnTo>
                      <a:pt x="139" y="168"/>
                    </a:lnTo>
                    <a:lnTo>
                      <a:pt x="139" y="161"/>
                    </a:lnTo>
                    <a:lnTo>
                      <a:pt x="146" y="161"/>
                    </a:lnTo>
                    <a:lnTo>
                      <a:pt x="146" y="154"/>
                    </a:lnTo>
                    <a:lnTo>
                      <a:pt x="146" y="147"/>
                    </a:lnTo>
                    <a:lnTo>
                      <a:pt x="146" y="140"/>
                    </a:lnTo>
                    <a:lnTo>
                      <a:pt x="146" y="133"/>
                    </a:lnTo>
                    <a:lnTo>
                      <a:pt x="146" y="133"/>
                    </a:lnTo>
                    <a:lnTo>
                      <a:pt x="146" y="125"/>
                    </a:lnTo>
                    <a:lnTo>
                      <a:pt x="146" y="119"/>
                    </a:lnTo>
                    <a:lnTo>
                      <a:pt x="146" y="111"/>
                    </a:lnTo>
                    <a:lnTo>
                      <a:pt x="146" y="105"/>
                    </a:lnTo>
                    <a:lnTo>
                      <a:pt x="146" y="91"/>
                    </a:lnTo>
                    <a:lnTo>
                      <a:pt x="146" y="83"/>
                    </a:lnTo>
                    <a:lnTo>
                      <a:pt x="146" y="77"/>
                    </a:lnTo>
                    <a:lnTo>
                      <a:pt x="139" y="69"/>
                    </a:lnTo>
                    <a:lnTo>
                      <a:pt x="139" y="63"/>
                    </a:lnTo>
                    <a:lnTo>
                      <a:pt x="132" y="63"/>
                    </a:lnTo>
                    <a:lnTo>
                      <a:pt x="132" y="56"/>
                    </a:lnTo>
                    <a:lnTo>
                      <a:pt x="126" y="56"/>
                    </a:lnTo>
                    <a:lnTo>
                      <a:pt x="126" y="49"/>
                    </a:lnTo>
                    <a:lnTo>
                      <a:pt x="118" y="49"/>
                    </a:lnTo>
                    <a:lnTo>
                      <a:pt x="118" y="42"/>
                    </a:lnTo>
                    <a:lnTo>
                      <a:pt x="112" y="42"/>
                    </a:lnTo>
                    <a:lnTo>
                      <a:pt x="112" y="42"/>
                    </a:lnTo>
                    <a:lnTo>
                      <a:pt x="104" y="42"/>
                    </a:lnTo>
                    <a:lnTo>
                      <a:pt x="104" y="42"/>
                    </a:lnTo>
                    <a:lnTo>
                      <a:pt x="98" y="42"/>
                    </a:lnTo>
                    <a:lnTo>
                      <a:pt x="98" y="35"/>
                    </a:lnTo>
                    <a:lnTo>
                      <a:pt x="90" y="35"/>
                    </a:lnTo>
                    <a:lnTo>
                      <a:pt x="90" y="35"/>
                    </a:lnTo>
                    <a:lnTo>
                      <a:pt x="84" y="35"/>
                    </a:lnTo>
                    <a:lnTo>
                      <a:pt x="84" y="35"/>
                    </a:lnTo>
                    <a:lnTo>
                      <a:pt x="76" y="35"/>
                    </a:lnTo>
                    <a:lnTo>
                      <a:pt x="70" y="35"/>
                    </a:lnTo>
                    <a:lnTo>
                      <a:pt x="70" y="35"/>
                    </a:lnTo>
                    <a:lnTo>
                      <a:pt x="28" y="28"/>
                    </a:lnTo>
                    <a:lnTo>
                      <a:pt x="28" y="19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3" name="Freeform 462"/>
              <p:cNvSpPr>
                <a:spLocks/>
              </p:cNvSpPr>
              <p:nvPr/>
            </p:nvSpPr>
            <p:spPr bwMode="auto">
              <a:xfrm>
                <a:off x="7066" y="1440"/>
                <a:ext cx="84" cy="108"/>
              </a:xfrm>
              <a:custGeom>
                <a:avLst/>
                <a:gdLst/>
                <a:ahLst/>
                <a:cxnLst>
                  <a:cxn ang="0">
                    <a:pos x="28" y="154"/>
                  </a:cxn>
                  <a:cxn ang="0">
                    <a:pos x="28" y="175"/>
                  </a:cxn>
                  <a:cxn ang="0">
                    <a:pos x="42" y="181"/>
                  </a:cxn>
                  <a:cxn ang="0">
                    <a:pos x="56" y="189"/>
                  </a:cxn>
                  <a:cxn ang="0">
                    <a:pos x="84" y="189"/>
                  </a:cxn>
                  <a:cxn ang="0">
                    <a:pos x="98" y="189"/>
                  </a:cxn>
                  <a:cxn ang="0">
                    <a:pos x="118" y="189"/>
                  </a:cxn>
                  <a:cxn ang="0">
                    <a:pos x="132" y="181"/>
                  </a:cxn>
                  <a:cxn ang="0">
                    <a:pos x="140" y="175"/>
                  </a:cxn>
                  <a:cxn ang="0">
                    <a:pos x="140" y="161"/>
                  </a:cxn>
                  <a:cxn ang="0">
                    <a:pos x="140" y="154"/>
                  </a:cxn>
                  <a:cxn ang="0">
                    <a:pos x="132" y="140"/>
                  </a:cxn>
                  <a:cxn ang="0">
                    <a:pos x="126" y="133"/>
                  </a:cxn>
                  <a:cxn ang="0">
                    <a:pos x="112" y="133"/>
                  </a:cxn>
                  <a:cxn ang="0">
                    <a:pos x="90" y="126"/>
                  </a:cxn>
                  <a:cxn ang="0">
                    <a:pos x="62" y="118"/>
                  </a:cxn>
                  <a:cxn ang="0">
                    <a:pos x="42" y="112"/>
                  </a:cxn>
                  <a:cxn ang="0">
                    <a:pos x="28" y="104"/>
                  </a:cxn>
                  <a:cxn ang="0">
                    <a:pos x="14" y="90"/>
                  </a:cxn>
                  <a:cxn ang="0">
                    <a:pos x="7" y="76"/>
                  </a:cxn>
                  <a:cxn ang="0">
                    <a:pos x="7" y="62"/>
                  </a:cxn>
                  <a:cxn ang="0">
                    <a:pos x="7" y="49"/>
                  </a:cxn>
                  <a:cxn ang="0">
                    <a:pos x="14" y="28"/>
                  </a:cxn>
                  <a:cxn ang="0">
                    <a:pos x="28" y="14"/>
                  </a:cxn>
                  <a:cxn ang="0">
                    <a:pos x="49" y="0"/>
                  </a:cxn>
                  <a:cxn ang="0">
                    <a:pos x="76" y="0"/>
                  </a:cxn>
                  <a:cxn ang="0">
                    <a:pos x="104" y="0"/>
                  </a:cxn>
                  <a:cxn ang="0">
                    <a:pos x="132" y="14"/>
                  </a:cxn>
                  <a:cxn ang="0">
                    <a:pos x="146" y="28"/>
                  </a:cxn>
                  <a:cxn ang="0">
                    <a:pos x="160" y="49"/>
                  </a:cxn>
                  <a:cxn ang="0">
                    <a:pos x="140" y="56"/>
                  </a:cxn>
                  <a:cxn ang="0">
                    <a:pos x="126" y="49"/>
                  </a:cxn>
                  <a:cxn ang="0">
                    <a:pos x="112" y="35"/>
                  </a:cxn>
                  <a:cxn ang="0">
                    <a:pos x="98" y="28"/>
                  </a:cxn>
                  <a:cxn ang="0">
                    <a:pos x="70" y="28"/>
                  </a:cxn>
                  <a:cxn ang="0">
                    <a:pos x="49" y="28"/>
                  </a:cxn>
                  <a:cxn ang="0">
                    <a:pos x="35" y="42"/>
                  </a:cxn>
                  <a:cxn ang="0">
                    <a:pos x="35" y="49"/>
                  </a:cxn>
                  <a:cxn ang="0">
                    <a:pos x="35" y="62"/>
                  </a:cxn>
                  <a:cxn ang="0">
                    <a:pos x="35" y="70"/>
                  </a:cxn>
                  <a:cxn ang="0">
                    <a:pos x="35" y="76"/>
                  </a:cxn>
                  <a:cxn ang="0">
                    <a:pos x="49" y="84"/>
                  </a:cxn>
                  <a:cxn ang="0">
                    <a:pos x="76" y="90"/>
                  </a:cxn>
                  <a:cxn ang="0">
                    <a:pos x="112" y="98"/>
                  </a:cxn>
                  <a:cxn ang="0">
                    <a:pos x="126" y="104"/>
                  </a:cxn>
                  <a:cxn ang="0">
                    <a:pos x="146" y="118"/>
                  </a:cxn>
                  <a:cxn ang="0">
                    <a:pos x="160" y="133"/>
                  </a:cxn>
                  <a:cxn ang="0">
                    <a:pos x="168" y="147"/>
                  </a:cxn>
                  <a:cxn ang="0">
                    <a:pos x="168" y="161"/>
                  </a:cxn>
                  <a:cxn ang="0">
                    <a:pos x="168" y="189"/>
                  </a:cxn>
                  <a:cxn ang="0">
                    <a:pos x="146" y="203"/>
                  </a:cxn>
                  <a:cxn ang="0">
                    <a:pos x="126" y="217"/>
                  </a:cxn>
                  <a:cxn ang="0">
                    <a:pos x="98" y="217"/>
                  </a:cxn>
                  <a:cxn ang="0">
                    <a:pos x="70" y="217"/>
                  </a:cxn>
                  <a:cxn ang="0">
                    <a:pos x="42" y="217"/>
                  </a:cxn>
                  <a:cxn ang="0">
                    <a:pos x="21" y="203"/>
                  </a:cxn>
                  <a:cxn ang="0">
                    <a:pos x="0" y="181"/>
                  </a:cxn>
                  <a:cxn ang="0">
                    <a:pos x="0" y="154"/>
                  </a:cxn>
                </a:cxnLst>
                <a:rect l="0" t="0" r="r" b="b"/>
                <a:pathLst>
                  <a:path w="168" h="217">
                    <a:moveTo>
                      <a:pt x="0" y="140"/>
                    </a:moveTo>
                    <a:lnTo>
                      <a:pt x="28" y="140"/>
                    </a:lnTo>
                    <a:lnTo>
                      <a:pt x="28" y="147"/>
                    </a:lnTo>
                    <a:lnTo>
                      <a:pt x="28" y="154"/>
                    </a:lnTo>
                    <a:lnTo>
                      <a:pt x="28" y="161"/>
                    </a:lnTo>
                    <a:lnTo>
                      <a:pt x="28" y="167"/>
                    </a:lnTo>
                    <a:lnTo>
                      <a:pt x="28" y="167"/>
                    </a:lnTo>
                    <a:lnTo>
                      <a:pt x="28" y="175"/>
                    </a:lnTo>
                    <a:lnTo>
                      <a:pt x="35" y="175"/>
                    </a:lnTo>
                    <a:lnTo>
                      <a:pt x="35" y="181"/>
                    </a:lnTo>
                    <a:lnTo>
                      <a:pt x="42" y="181"/>
                    </a:lnTo>
                    <a:lnTo>
                      <a:pt x="42" y="181"/>
                    </a:lnTo>
                    <a:lnTo>
                      <a:pt x="49" y="189"/>
                    </a:lnTo>
                    <a:lnTo>
                      <a:pt x="49" y="189"/>
                    </a:lnTo>
                    <a:lnTo>
                      <a:pt x="56" y="189"/>
                    </a:lnTo>
                    <a:lnTo>
                      <a:pt x="56" y="189"/>
                    </a:lnTo>
                    <a:lnTo>
                      <a:pt x="62" y="189"/>
                    </a:lnTo>
                    <a:lnTo>
                      <a:pt x="70" y="189"/>
                    </a:lnTo>
                    <a:lnTo>
                      <a:pt x="76" y="189"/>
                    </a:lnTo>
                    <a:lnTo>
                      <a:pt x="84" y="189"/>
                    </a:lnTo>
                    <a:lnTo>
                      <a:pt x="84" y="189"/>
                    </a:lnTo>
                    <a:lnTo>
                      <a:pt x="84" y="189"/>
                    </a:lnTo>
                    <a:lnTo>
                      <a:pt x="90" y="189"/>
                    </a:lnTo>
                    <a:lnTo>
                      <a:pt x="98" y="189"/>
                    </a:lnTo>
                    <a:lnTo>
                      <a:pt x="104" y="189"/>
                    </a:lnTo>
                    <a:lnTo>
                      <a:pt x="112" y="189"/>
                    </a:lnTo>
                    <a:lnTo>
                      <a:pt x="112" y="189"/>
                    </a:lnTo>
                    <a:lnTo>
                      <a:pt x="118" y="189"/>
                    </a:lnTo>
                    <a:lnTo>
                      <a:pt x="118" y="189"/>
                    </a:lnTo>
                    <a:lnTo>
                      <a:pt x="126" y="181"/>
                    </a:lnTo>
                    <a:lnTo>
                      <a:pt x="126" y="181"/>
                    </a:lnTo>
                    <a:lnTo>
                      <a:pt x="132" y="181"/>
                    </a:lnTo>
                    <a:lnTo>
                      <a:pt x="132" y="181"/>
                    </a:lnTo>
                    <a:lnTo>
                      <a:pt x="140" y="175"/>
                    </a:lnTo>
                    <a:lnTo>
                      <a:pt x="140" y="175"/>
                    </a:lnTo>
                    <a:lnTo>
                      <a:pt x="140" y="175"/>
                    </a:lnTo>
                    <a:lnTo>
                      <a:pt x="140" y="167"/>
                    </a:lnTo>
                    <a:lnTo>
                      <a:pt x="140" y="167"/>
                    </a:lnTo>
                    <a:lnTo>
                      <a:pt x="140" y="161"/>
                    </a:lnTo>
                    <a:lnTo>
                      <a:pt x="140" y="161"/>
                    </a:lnTo>
                    <a:lnTo>
                      <a:pt x="140" y="161"/>
                    </a:lnTo>
                    <a:lnTo>
                      <a:pt x="140" y="161"/>
                    </a:lnTo>
                    <a:lnTo>
                      <a:pt x="140" y="154"/>
                    </a:lnTo>
                    <a:lnTo>
                      <a:pt x="140" y="154"/>
                    </a:lnTo>
                    <a:lnTo>
                      <a:pt x="140" y="147"/>
                    </a:lnTo>
                    <a:lnTo>
                      <a:pt x="140" y="147"/>
                    </a:lnTo>
                    <a:lnTo>
                      <a:pt x="140" y="147"/>
                    </a:lnTo>
                    <a:lnTo>
                      <a:pt x="132" y="140"/>
                    </a:lnTo>
                    <a:lnTo>
                      <a:pt x="132" y="140"/>
                    </a:lnTo>
                    <a:lnTo>
                      <a:pt x="132" y="140"/>
                    </a:lnTo>
                    <a:lnTo>
                      <a:pt x="126" y="140"/>
                    </a:lnTo>
                    <a:lnTo>
                      <a:pt x="126" y="133"/>
                    </a:lnTo>
                    <a:lnTo>
                      <a:pt x="118" y="133"/>
                    </a:lnTo>
                    <a:lnTo>
                      <a:pt x="118" y="133"/>
                    </a:lnTo>
                    <a:lnTo>
                      <a:pt x="118" y="133"/>
                    </a:lnTo>
                    <a:lnTo>
                      <a:pt x="112" y="133"/>
                    </a:lnTo>
                    <a:lnTo>
                      <a:pt x="104" y="133"/>
                    </a:lnTo>
                    <a:lnTo>
                      <a:pt x="104" y="133"/>
                    </a:lnTo>
                    <a:lnTo>
                      <a:pt x="98" y="126"/>
                    </a:lnTo>
                    <a:lnTo>
                      <a:pt x="90" y="126"/>
                    </a:lnTo>
                    <a:lnTo>
                      <a:pt x="84" y="126"/>
                    </a:lnTo>
                    <a:lnTo>
                      <a:pt x="76" y="126"/>
                    </a:lnTo>
                    <a:lnTo>
                      <a:pt x="70" y="118"/>
                    </a:lnTo>
                    <a:lnTo>
                      <a:pt x="62" y="118"/>
                    </a:lnTo>
                    <a:lnTo>
                      <a:pt x="56" y="118"/>
                    </a:lnTo>
                    <a:lnTo>
                      <a:pt x="49" y="118"/>
                    </a:lnTo>
                    <a:lnTo>
                      <a:pt x="42" y="112"/>
                    </a:lnTo>
                    <a:lnTo>
                      <a:pt x="42" y="112"/>
                    </a:lnTo>
                    <a:lnTo>
                      <a:pt x="35" y="112"/>
                    </a:lnTo>
                    <a:lnTo>
                      <a:pt x="35" y="112"/>
                    </a:lnTo>
                    <a:lnTo>
                      <a:pt x="28" y="112"/>
                    </a:lnTo>
                    <a:lnTo>
                      <a:pt x="28" y="104"/>
                    </a:lnTo>
                    <a:lnTo>
                      <a:pt x="21" y="104"/>
                    </a:lnTo>
                    <a:lnTo>
                      <a:pt x="21" y="98"/>
                    </a:lnTo>
                    <a:lnTo>
                      <a:pt x="14" y="98"/>
                    </a:lnTo>
                    <a:lnTo>
                      <a:pt x="14" y="90"/>
                    </a:lnTo>
                    <a:lnTo>
                      <a:pt x="14" y="90"/>
                    </a:lnTo>
                    <a:lnTo>
                      <a:pt x="7" y="84"/>
                    </a:lnTo>
                    <a:lnTo>
                      <a:pt x="7" y="84"/>
                    </a:lnTo>
                    <a:lnTo>
                      <a:pt x="7" y="76"/>
                    </a:lnTo>
                    <a:lnTo>
                      <a:pt x="7" y="76"/>
                    </a:lnTo>
                    <a:lnTo>
                      <a:pt x="7" y="70"/>
                    </a:lnTo>
                    <a:lnTo>
                      <a:pt x="7" y="70"/>
                    </a:lnTo>
                    <a:lnTo>
                      <a:pt x="7" y="62"/>
                    </a:lnTo>
                    <a:lnTo>
                      <a:pt x="7" y="62"/>
                    </a:lnTo>
                    <a:lnTo>
                      <a:pt x="7" y="62"/>
                    </a:lnTo>
                    <a:lnTo>
                      <a:pt x="7" y="56"/>
                    </a:lnTo>
                    <a:lnTo>
                      <a:pt x="7" y="49"/>
                    </a:lnTo>
                    <a:lnTo>
                      <a:pt x="7" y="42"/>
                    </a:lnTo>
                    <a:lnTo>
                      <a:pt x="7" y="35"/>
                    </a:lnTo>
                    <a:lnTo>
                      <a:pt x="7" y="35"/>
                    </a:lnTo>
                    <a:lnTo>
                      <a:pt x="14" y="28"/>
                    </a:lnTo>
                    <a:lnTo>
                      <a:pt x="14" y="21"/>
                    </a:lnTo>
                    <a:lnTo>
                      <a:pt x="21" y="21"/>
                    </a:lnTo>
                    <a:lnTo>
                      <a:pt x="21" y="14"/>
                    </a:lnTo>
                    <a:lnTo>
                      <a:pt x="28" y="14"/>
                    </a:lnTo>
                    <a:lnTo>
                      <a:pt x="28" y="7"/>
                    </a:lnTo>
                    <a:lnTo>
                      <a:pt x="35" y="7"/>
                    </a:lnTo>
                    <a:lnTo>
                      <a:pt x="42" y="0"/>
                    </a:lnTo>
                    <a:lnTo>
                      <a:pt x="49" y="0"/>
                    </a:lnTo>
                    <a:lnTo>
                      <a:pt x="56" y="0"/>
                    </a:lnTo>
                    <a:lnTo>
                      <a:pt x="62" y="0"/>
                    </a:lnTo>
                    <a:lnTo>
                      <a:pt x="70" y="0"/>
                    </a:lnTo>
                    <a:lnTo>
                      <a:pt x="76" y="0"/>
                    </a:lnTo>
                    <a:lnTo>
                      <a:pt x="84" y="0"/>
                    </a:lnTo>
                    <a:lnTo>
                      <a:pt x="90" y="0"/>
                    </a:lnTo>
                    <a:lnTo>
                      <a:pt x="98" y="0"/>
                    </a:lnTo>
                    <a:lnTo>
                      <a:pt x="104" y="0"/>
                    </a:lnTo>
                    <a:lnTo>
                      <a:pt x="112" y="0"/>
                    </a:lnTo>
                    <a:lnTo>
                      <a:pt x="118" y="7"/>
                    </a:lnTo>
                    <a:lnTo>
                      <a:pt x="126" y="7"/>
                    </a:lnTo>
                    <a:lnTo>
                      <a:pt x="132" y="14"/>
                    </a:lnTo>
                    <a:lnTo>
                      <a:pt x="140" y="14"/>
                    </a:lnTo>
                    <a:lnTo>
                      <a:pt x="140" y="21"/>
                    </a:lnTo>
                    <a:lnTo>
                      <a:pt x="146" y="21"/>
                    </a:lnTo>
                    <a:lnTo>
                      <a:pt x="146" y="28"/>
                    </a:lnTo>
                    <a:lnTo>
                      <a:pt x="154" y="35"/>
                    </a:lnTo>
                    <a:lnTo>
                      <a:pt x="154" y="35"/>
                    </a:lnTo>
                    <a:lnTo>
                      <a:pt x="154" y="42"/>
                    </a:lnTo>
                    <a:lnTo>
                      <a:pt x="160" y="49"/>
                    </a:lnTo>
                    <a:lnTo>
                      <a:pt x="160" y="49"/>
                    </a:lnTo>
                    <a:lnTo>
                      <a:pt x="160" y="56"/>
                    </a:lnTo>
                    <a:lnTo>
                      <a:pt x="160" y="56"/>
                    </a:lnTo>
                    <a:lnTo>
                      <a:pt x="140" y="56"/>
                    </a:lnTo>
                    <a:lnTo>
                      <a:pt x="132" y="56"/>
                    </a:lnTo>
                    <a:lnTo>
                      <a:pt x="132" y="49"/>
                    </a:lnTo>
                    <a:lnTo>
                      <a:pt x="132" y="49"/>
                    </a:lnTo>
                    <a:lnTo>
                      <a:pt x="126" y="49"/>
                    </a:lnTo>
                    <a:lnTo>
                      <a:pt x="126" y="42"/>
                    </a:lnTo>
                    <a:lnTo>
                      <a:pt x="118" y="42"/>
                    </a:lnTo>
                    <a:lnTo>
                      <a:pt x="118" y="35"/>
                    </a:lnTo>
                    <a:lnTo>
                      <a:pt x="112" y="35"/>
                    </a:lnTo>
                    <a:lnTo>
                      <a:pt x="112" y="28"/>
                    </a:lnTo>
                    <a:lnTo>
                      <a:pt x="104" y="28"/>
                    </a:lnTo>
                    <a:lnTo>
                      <a:pt x="98" y="28"/>
                    </a:lnTo>
                    <a:lnTo>
                      <a:pt x="98" y="28"/>
                    </a:lnTo>
                    <a:lnTo>
                      <a:pt x="90" y="28"/>
                    </a:lnTo>
                    <a:lnTo>
                      <a:pt x="84" y="28"/>
                    </a:lnTo>
                    <a:lnTo>
                      <a:pt x="84" y="28"/>
                    </a:lnTo>
                    <a:lnTo>
                      <a:pt x="70" y="28"/>
                    </a:lnTo>
                    <a:lnTo>
                      <a:pt x="70" y="28"/>
                    </a:lnTo>
                    <a:lnTo>
                      <a:pt x="62" y="28"/>
                    </a:lnTo>
                    <a:lnTo>
                      <a:pt x="56" y="28"/>
                    </a:lnTo>
                    <a:lnTo>
                      <a:pt x="49" y="28"/>
                    </a:lnTo>
                    <a:lnTo>
                      <a:pt x="49" y="28"/>
                    </a:lnTo>
                    <a:lnTo>
                      <a:pt x="42" y="35"/>
                    </a:lnTo>
                    <a:lnTo>
                      <a:pt x="42" y="35"/>
                    </a:lnTo>
                    <a:lnTo>
                      <a:pt x="35" y="42"/>
                    </a:lnTo>
                    <a:lnTo>
                      <a:pt x="35" y="42"/>
                    </a:lnTo>
                    <a:lnTo>
                      <a:pt x="35" y="49"/>
                    </a:lnTo>
                    <a:lnTo>
                      <a:pt x="35" y="49"/>
                    </a:lnTo>
                    <a:lnTo>
                      <a:pt x="35" y="49"/>
                    </a:lnTo>
                    <a:lnTo>
                      <a:pt x="35" y="56"/>
                    </a:lnTo>
                    <a:lnTo>
                      <a:pt x="35" y="56"/>
                    </a:lnTo>
                    <a:lnTo>
                      <a:pt x="35" y="62"/>
                    </a:lnTo>
                    <a:lnTo>
                      <a:pt x="35" y="62"/>
                    </a:lnTo>
                    <a:lnTo>
                      <a:pt x="35" y="70"/>
                    </a:lnTo>
                    <a:lnTo>
                      <a:pt x="35" y="70"/>
                    </a:lnTo>
                    <a:lnTo>
                      <a:pt x="35" y="70"/>
                    </a:lnTo>
                    <a:lnTo>
                      <a:pt x="35" y="70"/>
                    </a:lnTo>
                    <a:lnTo>
                      <a:pt x="35" y="76"/>
                    </a:lnTo>
                    <a:lnTo>
                      <a:pt x="35" y="76"/>
                    </a:lnTo>
                    <a:lnTo>
                      <a:pt x="35" y="76"/>
                    </a:lnTo>
                    <a:lnTo>
                      <a:pt x="35" y="76"/>
                    </a:lnTo>
                    <a:lnTo>
                      <a:pt x="35" y="76"/>
                    </a:lnTo>
                    <a:lnTo>
                      <a:pt x="35" y="84"/>
                    </a:lnTo>
                    <a:lnTo>
                      <a:pt x="42" y="84"/>
                    </a:lnTo>
                    <a:lnTo>
                      <a:pt x="49" y="84"/>
                    </a:lnTo>
                    <a:lnTo>
                      <a:pt x="49" y="90"/>
                    </a:lnTo>
                    <a:lnTo>
                      <a:pt x="56" y="90"/>
                    </a:lnTo>
                    <a:lnTo>
                      <a:pt x="70" y="90"/>
                    </a:lnTo>
                    <a:lnTo>
                      <a:pt x="76" y="90"/>
                    </a:lnTo>
                    <a:lnTo>
                      <a:pt x="84" y="98"/>
                    </a:lnTo>
                    <a:lnTo>
                      <a:pt x="90" y="98"/>
                    </a:lnTo>
                    <a:lnTo>
                      <a:pt x="98" y="98"/>
                    </a:lnTo>
                    <a:lnTo>
                      <a:pt x="112" y="98"/>
                    </a:lnTo>
                    <a:lnTo>
                      <a:pt x="112" y="104"/>
                    </a:lnTo>
                    <a:lnTo>
                      <a:pt x="118" y="104"/>
                    </a:lnTo>
                    <a:lnTo>
                      <a:pt x="126" y="104"/>
                    </a:lnTo>
                    <a:lnTo>
                      <a:pt x="126" y="104"/>
                    </a:lnTo>
                    <a:lnTo>
                      <a:pt x="132" y="112"/>
                    </a:lnTo>
                    <a:lnTo>
                      <a:pt x="132" y="112"/>
                    </a:lnTo>
                    <a:lnTo>
                      <a:pt x="140" y="112"/>
                    </a:lnTo>
                    <a:lnTo>
                      <a:pt x="146" y="118"/>
                    </a:lnTo>
                    <a:lnTo>
                      <a:pt x="154" y="118"/>
                    </a:lnTo>
                    <a:lnTo>
                      <a:pt x="154" y="126"/>
                    </a:lnTo>
                    <a:lnTo>
                      <a:pt x="160" y="126"/>
                    </a:lnTo>
                    <a:lnTo>
                      <a:pt x="160" y="133"/>
                    </a:lnTo>
                    <a:lnTo>
                      <a:pt x="168" y="133"/>
                    </a:lnTo>
                    <a:lnTo>
                      <a:pt x="168" y="140"/>
                    </a:lnTo>
                    <a:lnTo>
                      <a:pt x="168" y="140"/>
                    </a:lnTo>
                    <a:lnTo>
                      <a:pt x="168" y="147"/>
                    </a:lnTo>
                    <a:lnTo>
                      <a:pt x="168" y="147"/>
                    </a:lnTo>
                    <a:lnTo>
                      <a:pt x="168" y="154"/>
                    </a:lnTo>
                    <a:lnTo>
                      <a:pt x="168" y="154"/>
                    </a:lnTo>
                    <a:lnTo>
                      <a:pt x="168" y="161"/>
                    </a:lnTo>
                    <a:lnTo>
                      <a:pt x="168" y="167"/>
                    </a:lnTo>
                    <a:lnTo>
                      <a:pt x="168" y="175"/>
                    </a:lnTo>
                    <a:lnTo>
                      <a:pt x="168" y="181"/>
                    </a:lnTo>
                    <a:lnTo>
                      <a:pt x="168" y="189"/>
                    </a:lnTo>
                    <a:lnTo>
                      <a:pt x="160" y="189"/>
                    </a:lnTo>
                    <a:lnTo>
                      <a:pt x="160" y="195"/>
                    </a:lnTo>
                    <a:lnTo>
                      <a:pt x="154" y="195"/>
                    </a:lnTo>
                    <a:lnTo>
                      <a:pt x="146" y="203"/>
                    </a:lnTo>
                    <a:lnTo>
                      <a:pt x="146" y="203"/>
                    </a:lnTo>
                    <a:lnTo>
                      <a:pt x="140" y="209"/>
                    </a:lnTo>
                    <a:lnTo>
                      <a:pt x="132" y="209"/>
                    </a:lnTo>
                    <a:lnTo>
                      <a:pt x="126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4" y="217"/>
                    </a:lnTo>
                    <a:lnTo>
                      <a:pt x="98" y="217"/>
                    </a:lnTo>
                    <a:lnTo>
                      <a:pt x="90" y="217"/>
                    </a:lnTo>
                    <a:lnTo>
                      <a:pt x="90" y="217"/>
                    </a:lnTo>
                    <a:lnTo>
                      <a:pt x="76" y="217"/>
                    </a:lnTo>
                    <a:lnTo>
                      <a:pt x="70" y="217"/>
                    </a:lnTo>
                    <a:lnTo>
                      <a:pt x="62" y="217"/>
                    </a:lnTo>
                    <a:lnTo>
                      <a:pt x="56" y="217"/>
                    </a:lnTo>
                    <a:lnTo>
                      <a:pt x="49" y="217"/>
                    </a:lnTo>
                    <a:lnTo>
                      <a:pt x="42" y="217"/>
                    </a:lnTo>
                    <a:lnTo>
                      <a:pt x="35" y="209"/>
                    </a:lnTo>
                    <a:lnTo>
                      <a:pt x="28" y="209"/>
                    </a:lnTo>
                    <a:lnTo>
                      <a:pt x="21" y="203"/>
                    </a:lnTo>
                    <a:lnTo>
                      <a:pt x="21" y="203"/>
                    </a:lnTo>
                    <a:lnTo>
                      <a:pt x="14" y="195"/>
                    </a:lnTo>
                    <a:lnTo>
                      <a:pt x="7" y="195"/>
                    </a:lnTo>
                    <a:lnTo>
                      <a:pt x="7" y="189"/>
                    </a:lnTo>
                    <a:lnTo>
                      <a:pt x="0" y="181"/>
                    </a:lnTo>
                    <a:lnTo>
                      <a:pt x="0" y="175"/>
                    </a:lnTo>
                    <a:lnTo>
                      <a:pt x="0" y="167"/>
                    </a:lnTo>
                    <a:lnTo>
                      <a:pt x="0" y="161"/>
                    </a:lnTo>
                    <a:lnTo>
                      <a:pt x="0" y="154"/>
                    </a:lnTo>
                    <a:lnTo>
                      <a:pt x="0" y="147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4" name="Freeform 463"/>
              <p:cNvSpPr>
                <a:spLocks noEditPoints="1"/>
              </p:cNvSpPr>
              <p:nvPr/>
            </p:nvSpPr>
            <p:spPr bwMode="auto">
              <a:xfrm>
                <a:off x="6002" y="1642"/>
                <a:ext cx="66" cy="111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8" y="22"/>
                  </a:cxn>
                  <a:cxn ang="0">
                    <a:pos x="36" y="14"/>
                  </a:cxn>
                  <a:cxn ang="0">
                    <a:pos x="42" y="8"/>
                  </a:cxn>
                  <a:cxn ang="0">
                    <a:pos x="56" y="0"/>
                  </a:cxn>
                  <a:cxn ang="0">
                    <a:pos x="64" y="0"/>
                  </a:cxn>
                  <a:cxn ang="0">
                    <a:pos x="78" y="0"/>
                  </a:cxn>
                  <a:cxn ang="0">
                    <a:pos x="98" y="8"/>
                  </a:cxn>
                  <a:cxn ang="0">
                    <a:pos x="112" y="22"/>
                  </a:cxn>
                  <a:cxn ang="0">
                    <a:pos x="119" y="36"/>
                  </a:cxn>
                  <a:cxn ang="0">
                    <a:pos x="133" y="50"/>
                  </a:cxn>
                  <a:cxn ang="0">
                    <a:pos x="133" y="70"/>
                  </a:cxn>
                  <a:cxn ang="0">
                    <a:pos x="133" y="92"/>
                  </a:cxn>
                  <a:cxn ang="0">
                    <a:pos x="133" y="112"/>
                  </a:cxn>
                  <a:cxn ang="0">
                    <a:pos x="126" y="133"/>
                  </a:cxn>
                  <a:cxn ang="0">
                    <a:pos x="112" y="147"/>
                  </a:cxn>
                  <a:cxn ang="0">
                    <a:pos x="98" y="154"/>
                  </a:cxn>
                  <a:cxn ang="0">
                    <a:pos x="84" y="161"/>
                  </a:cxn>
                  <a:cxn ang="0">
                    <a:pos x="70" y="161"/>
                  </a:cxn>
                  <a:cxn ang="0">
                    <a:pos x="56" y="161"/>
                  </a:cxn>
                  <a:cxn ang="0">
                    <a:pos x="42" y="161"/>
                  </a:cxn>
                  <a:cxn ang="0">
                    <a:pos x="36" y="154"/>
                  </a:cxn>
                  <a:cxn ang="0">
                    <a:pos x="28" y="147"/>
                  </a:cxn>
                  <a:cxn ang="0">
                    <a:pos x="28" y="147"/>
                  </a:cxn>
                  <a:cxn ang="0">
                    <a:pos x="28" y="84"/>
                  </a:cxn>
                  <a:cxn ang="0">
                    <a:pos x="28" y="105"/>
                  </a:cxn>
                  <a:cxn ang="0">
                    <a:pos x="28" y="119"/>
                  </a:cxn>
                  <a:cxn ang="0">
                    <a:pos x="42" y="133"/>
                  </a:cxn>
                  <a:cxn ang="0">
                    <a:pos x="50" y="133"/>
                  </a:cxn>
                  <a:cxn ang="0">
                    <a:pos x="56" y="133"/>
                  </a:cxn>
                  <a:cxn ang="0">
                    <a:pos x="70" y="133"/>
                  </a:cxn>
                  <a:cxn ang="0">
                    <a:pos x="91" y="133"/>
                  </a:cxn>
                  <a:cxn ang="0">
                    <a:pos x="98" y="119"/>
                  </a:cxn>
                  <a:cxn ang="0">
                    <a:pos x="105" y="105"/>
                  </a:cxn>
                  <a:cxn ang="0">
                    <a:pos x="105" y="84"/>
                  </a:cxn>
                  <a:cxn ang="0">
                    <a:pos x="105" y="64"/>
                  </a:cxn>
                  <a:cxn ang="0">
                    <a:pos x="98" y="42"/>
                  </a:cxn>
                  <a:cxn ang="0">
                    <a:pos x="91" y="36"/>
                  </a:cxn>
                  <a:cxn ang="0">
                    <a:pos x="78" y="28"/>
                  </a:cxn>
                  <a:cxn ang="0">
                    <a:pos x="70" y="28"/>
                  </a:cxn>
                  <a:cxn ang="0">
                    <a:pos x="50" y="28"/>
                  </a:cxn>
                  <a:cxn ang="0">
                    <a:pos x="42" y="36"/>
                  </a:cxn>
                  <a:cxn ang="0">
                    <a:pos x="28" y="50"/>
                  </a:cxn>
                  <a:cxn ang="0">
                    <a:pos x="28" y="70"/>
                  </a:cxn>
                  <a:cxn ang="0">
                    <a:pos x="28" y="84"/>
                  </a:cxn>
                </a:cxnLst>
                <a:rect l="0" t="0" r="r" b="b"/>
                <a:pathLst>
                  <a:path w="133" h="223">
                    <a:moveTo>
                      <a:pt x="0" y="223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8" y="22"/>
                    </a:lnTo>
                    <a:lnTo>
                      <a:pt x="28" y="22"/>
                    </a:lnTo>
                    <a:lnTo>
                      <a:pt x="36" y="22"/>
                    </a:lnTo>
                    <a:lnTo>
                      <a:pt x="36" y="14"/>
                    </a:lnTo>
                    <a:lnTo>
                      <a:pt x="36" y="14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70" y="0"/>
                    </a:lnTo>
                    <a:lnTo>
                      <a:pt x="78" y="0"/>
                    </a:lnTo>
                    <a:lnTo>
                      <a:pt x="84" y="0"/>
                    </a:lnTo>
                    <a:lnTo>
                      <a:pt x="91" y="0"/>
                    </a:lnTo>
                    <a:lnTo>
                      <a:pt x="98" y="8"/>
                    </a:lnTo>
                    <a:lnTo>
                      <a:pt x="98" y="8"/>
                    </a:lnTo>
                    <a:lnTo>
                      <a:pt x="105" y="14"/>
                    </a:lnTo>
                    <a:lnTo>
                      <a:pt x="112" y="22"/>
                    </a:lnTo>
                    <a:lnTo>
                      <a:pt x="112" y="22"/>
                    </a:lnTo>
                    <a:lnTo>
                      <a:pt x="119" y="28"/>
                    </a:lnTo>
                    <a:lnTo>
                      <a:pt x="119" y="36"/>
                    </a:lnTo>
                    <a:lnTo>
                      <a:pt x="126" y="36"/>
                    </a:lnTo>
                    <a:lnTo>
                      <a:pt x="126" y="42"/>
                    </a:lnTo>
                    <a:lnTo>
                      <a:pt x="133" y="50"/>
                    </a:lnTo>
                    <a:lnTo>
                      <a:pt x="133" y="56"/>
                    </a:lnTo>
                    <a:lnTo>
                      <a:pt x="133" y="64"/>
                    </a:lnTo>
                    <a:lnTo>
                      <a:pt x="133" y="70"/>
                    </a:lnTo>
                    <a:lnTo>
                      <a:pt x="133" y="78"/>
                    </a:lnTo>
                    <a:lnTo>
                      <a:pt x="133" y="78"/>
                    </a:lnTo>
                    <a:lnTo>
                      <a:pt x="133" y="92"/>
                    </a:lnTo>
                    <a:lnTo>
                      <a:pt x="133" y="98"/>
                    </a:lnTo>
                    <a:lnTo>
                      <a:pt x="133" y="105"/>
                    </a:lnTo>
                    <a:lnTo>
                      <a:pt x="133" y="112"/>
                    </a:lnTo>
                    <a:lnTo>
                      <a:pt x="133" y="119"/>
                    </a:lnTo>
                    <a:lnTo>
                      <a:pt x="126" y="126"/>
                    </a:lnTo>
                    <a:lnTo>
                      <a:pt x="126" y="133"/>
                    </a:lnTo>
                    <a:lnTo>
                      <a:pt x="119" y="133"/>
                    </a:lnTo>
                    <a:lnTo>
                      <a:pt x="119" y="140"/>
                    </a:lnTo>
                    <a:lnTo>
                      <a:pt x="112" y="147"/>
                    </a:lnTo>
                    <a:lnTo>
                      <a:pt x="105" y="147"/>
                    </a:lnTo>
                    <a:lnTo>
                      <a:pt x="105" y="154"/>
                    </a:lnTo>
                    <a:lnTo>
                      <a:pt x="98" y="154"/>
                    </a:lnTo>
                    <a:lnTo>
                      <a:pt x="91" y="161"/>
                    </a:lnTo>
                    <a:lnTo>
                      <a:pt x="84" y="161"/>
                    </a:lnTo>
                    <a:lnTo>
                      <a:pt x="84" y="161"/>
                    </a:lnTo>
                    <a:lnTo>
                      <a:pt x="78" y="161"/>
                    </a:lnTo>
                    <a:lnTo>
                      <a:pt x="70" y="161"/>
                    </a:lnTo>
                    <a:lnTo>
                      <a:pt x="70" y="161"/>
                    </a:lnTo>
                    <a:lnTo>
                      <a:pt x="64" y="161"/>
                    </a:lnTo>
                    <a:lnTo>
                      <a:pt x="56" y="161"/>
                    </a:lnTo>
                    <a:lnTo>
                      <a:pt x="56" y="161"/>
                    </a:lnTo>
                    <a:lnTo>
                      <a:pt x="50" y="161"/>
                    </a:lnTo>
                    <a:lnTo>
                      <a:pt x="50" y="161"/>
                    </a:lnTo>
                    <a:lnTo>
                      <a:pt x="42" y="161"/>
                    </a:lnTo>
                    <a:lnTo>
                      <a:pt x="42" y="161"/>
                    </a:lnTo>
                    <a:lnTo>
                      <a:pt x="36" y="154"/>
                    </a:lnTo>
                    <a:lnTo>
                      <a:pt x="36" y="154"/>
                    </a:lnTo>
                    <a:lnTo>
                      <a:pt x="28" y="154"/>
                    </a:lnTo>
                    <a:lnTo>
                      <a:pt x="28" y="154"/>
                    </a:lnTo>
                    <a:lnTo>
                      <a:pt x="28" y="147"/>
                    </a:lnTo>
                    <a:lnTo>
                      <a:pt x="28" y="147"/>
                    </a:lnTo>
                    <a:lnTo>
                      <a:pt x="28" y="147"/>
                    </a:lnTo>
                    <a:lnTo>
                      <a:pt x="28" y="147"/>
                    </a:lnTo>
                    <a:lnTo>
                      <a:pt x="28" y="223"/>
                    </a:lnTo>
                    <a:lnTo>
                      <a:pt x="0" y="223"/>
                    </a:lnTo>
                    <a:close/>
                    <a:moveTo>
                      <a:pt x="28" y="84"/>
                    </a:moveTo>
                    <a:lnTo>
                      <a:pt x="28" y="98"/>
                    </a:lnTo>
                    <a:lnTo>
                      <a:pt x="28" y="98"/>
                    </a:lnTo>
                    <a:lnTo>
                      <a:pt x="28" y="105"/>
                    </a:lnTo>
                    <a:lnTo>
                      <a:pt x="28" y="112"/>
                    </a:lnTo>
                    <a:lnTo>
                      <a:pt x="28" y="119"/>
                    </a:lnTo>
                    <a:lnTo>
                      <a:pt x="28" y="119"/>
                    </a:lnTo>
                    <a:lnTo>
                      <a:pt x="36" y="126"/>
                    </a:lnTo>
                    <a:lnTo>
                      <a:pt x="36" y="126"/>
                    </a:lnTo>
                    <a:lnTo>
                      <a:pt x="42" y="133"/>
                    </a:lnTo>
                    <a:lnTo>
                      <a:pt x="42" y="133"/>
                    </a:lnTo>
                    <a:lnTo>
                      <a:pt x="50" y="133"/>
                    </a:lnTo>
                    <a:lnTo>
                      <a:pt x="50" y="133"/>
                    </a:lnTo>
                    <a:lnTo>
                      <a:pt x="50" y="133"/>
                    </a:lnTo>
                    <a:lnTo>
                      <a:pt x="56" y="133"/>
                    </a:lnTo>
                    <a:lnTo>
                      <a:pt x="56" y="133"/>
                    </a:lnTo>
                    <a:lnTo>
                      <a:pt x="64" y="133"/>
                    </a:lnTo>
                    <a:lnTo>
                      <a:pt x="64" y="133"/>
                    </a:lnTo>
                    <a:lnTo>
                      <a:pt x="70" y="133"/>
                    </a:lnTo>
                    <a:lnTo>
                      <a:pt x="78" y="133"/>
                    </a:lnTo>
                    <a:lnTo>
                      <a:pt x="84" y="133"/>
                    </a:lnTo>
                    <a:lnTo>
                      <a:pt x="91" y="133"/>
                    </a:lnTo>
                    <a:lnTo>
                      <a:pt x="91" y="126"/>
                    </a:lnTo>
                    <a:lnTo>
                      <a:pt x="98" y="126"/>
                    </a:lnTo>
                    <a:lnTo>
                      <a:pt x="98" y="119"/>
                    </a:lnTo>
                    <a:lnTo>
                      <a:pt x="105" y="119"/>
                    </a:lnTo>
                    <a:lnTo>
                      <a:pt x="105" y="112"/>
                    </a:lnTo>
                    <a:lnTo>
                      <a:pt x="105" y="105"/>
                    </a:lnTo>
                    <a:lnTo>
                      <a:pt x="105" y="98"/>
                    </a:lnTo>
                    <a:lnTo>
                      <a:pt x="105" y="92"/>
                    </a:lnTo>
                    <a:lnTo>
                      <a:pt x="105" y="84"/>
                    </a:lnTo>
                    <a:lnTo>
                      <a:pt x="105" y="78"/>
                    </a:lnTo>
                    <a:lnTo>
                      <a:pt x="105" y="70"/>
                    </a:lnTo>
                    <a:lnTo>
                      <a:pt x="105" y="64"/>
                    </a:lnTo>
                    <a:lnTo>
                      <a:pt x="105" y="56"/>
                    </a:lnTo>
                    <a:lnTo>
                      <a:pt x="105" y="50"/>
                    </a:lnTo>
                    <a:lnTo>
                      <a:pt x="98" y="42"/>
                    </a:lnTo>
                    <a:lnTo>
                      <a:pt x="98" y="42"/>
                    </a:lnTo>
                    <a:lnTo>
                      <a:pt x="91" y="36"/>
                    </a:lnTo>
                    <a:lnTo>
                      <a:pt x="91" y="36"/>
                    </a:lnTo>
                    <a:lnTo>
                      <a:pt x="84" y="28"/>
                    </a:lnTo>
                    <a:lnTo>
                      <a:pt x="84" y="28"/>
                    </a:lnTo>
                    <a:lnTo>
                      <a:pt x="78" y="28"/>
                    </a:lnTo>
                    <a:lnTo>
                      <a:pt x="78" y="28"/>
                    </a:lnTo>
                    <a:lnTo>
                      <a:pt x="70" y="28"/>
                    </a:lnTo>
                    <a:lnTo>
                      <a:pt x="70" y="28"/>
                    </a:lnTo>
                    <a:lnTo>
                      <a:pt x="64" y="28"/>
                    </a:lnTo>
                    <a:lnTo>
                      <a:pt x="56" y="28"/>
                    </a:lnTo>
                    <a:lnTo>
                      <a:pt x="50" y="28"/>
                    </a:lnTo>
                    <a:lnTo>
                      <a:pt x="50" y="28"/>
                    </a:lnTo>
                    <a:lnTo>
                      <a:pt x="42" y="36"/>
                    </a:lnTo>
                    <a:lnTo>
                      <a:pt x="42" y="36"/>
                    </a:lnTo>
                    <a:lnTo>
                      <a:pt x="36" y="42"/>
                    </a:lnTo>
                    <a:lnTo>
                      <a:pt x="36" y="42"/>
                    </a:lnTo>
                    <a:lnTo>
                      <a:pt x="28" y="50"/>
                    </a:lnTo>
                    <a:lnTo>
                      <a:pt x="28" y="56"/>
                    </a:lnTo>
                    <a:lnTo>
                      <a:pt x="28" y="64"/>
                    </a:lnTo>
                    <a:lnTo>
                      <a:pt x="28" y="70"/>
                    </a:lnTo>
                    <a:lnTo>
                      <a:pt x="28" y="70"/>
                    </a:lnTo>
                    <a:lnTo>
                      <a:pt x="28" y="78"/>
                    </a:lnTo>
                    <a:lnTo>
                      <a:pt x="28" y="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5" name="Freeform 464"/>
              <p:cNvSpPr>
                <a:spLocks noEditPoints="1"/>
              </p:cNvSpPr>
              <p:nvPr/>
            </p:nvSpPr>
            <p:spPr bwMode="auto">
              <a:xfrm>
                <a:off x="6085" y="1642"/>
                <a:ext cx="67" cy="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0" y="50"/>
                  </a:cxn>
                  <a:cxn ang="0">
                    <a:pos x="7" y="28"/>
                  </a:cxn>
                  <a:cxn ang="0">
                    <a:pos x="14" y="22"/>
                  </a:cxn>
                  <a:cxn ang="0">
                    <a:pos x="28" y="14"/>
                  </a:cxn>
                  <a:cxn ang="0">
                    <a:pos x="42" y="0"/>
                  </a:cxn>
                  <a:cxn ang="0">
                    <a:pos x="55" y="0"/>
                  </a:cxn>
                  <a:cxn ang="0">
                    <a:pos x="69" y="0"/>
                  </a:cxn>
                  <a:cxn ang="0">
                    <a:pos x="91" y="8"/>
                  </a:cxn>
                  <a:cxn ang="0">
                    <a:pos x="111" y="22"/>
                  </a:cxn>
                  <a:cxn ang="0">
                    <a:pos x="125" y="36"/>
                  </a:cxn>
                  <a:cxn ang="0">
                    <a:pos x="133" y="64"/>
                  </a:cxn>
                  <a:cxn ang="0">
                    <a:pos x="133" y="92"/>
                  </a:cxn>
                  <a:cxn ang="0">
                    <a:pos x="133" y="119"/>
                  </a:cxn>
                  <a:cxn ang="0">
                    <a:pos x="125" y="140"/>
                  </a:cxn>
                  <a:cxn ang="0">
                    <a:pos x="111" y="147"/>
                  </a:cxn>
                  <a:cxn ang="0">
                    <a:pos x="97" y="161"/>
                  </a:cxn>
                  <a:cxn ang="0">
                    <a:pos x="83" y="161"/>
                  </a:cxn>
                  <a:cxn ang="0">
                    <a:pos x="69" y="161"/>
                  </a:cxn>
                  <a:cxn ang="0">
                    <a:pos x="42" y="161"/>
                  </a:cxn>
                  <a:cxn ang="0">
                    <a:pos x="21" y="154"/>
                  </a:cxn>
                  <a:cxn ang="0">
                    <a:pos x="7" y="133"/>
                  </a:cxn>
                  <a:cxn ang="0">
                    <a:pos x="0" y="112"/>
                  </a:cxn>
                  <a:cxn ang="0">
                    <a:pos x="0" y="84"/>
                  </a:cxn>
                  <a:cxn ang="0">
                    <a:pos x="28" y="92"/>
                  </a:cxn>
                  <a:cxn ang="0">
                    <a:pos x="28" y="105"/>
                  </a:cxn>
                  <a:cxn ang="0">
                    <a:pos x="35" y="119"/>
                  </a:cxn>
                  <a:cxn ang="0">
                    <a:pos x="42" y="133"/>
                  </a:cxn>
                  <a:cxn ang="0">
                    <a:pos x="55" y="133"/>
                  </a:cxn>
                  <a:cxn ang="0">
                    <a:pos x="63" y="133"/>
                  </a:cxn>
                  <a:cxn ang="0">
                    <a:pos x="77" y="133"/>
                  </a:cxn>
                  <a:cxn ang="0">
                    <a:pos x="91" y="126"/>
                  </a:cxn>
                  <a:cxn ang="0">
                    <a:pos x="105" y="112"/>
                  </a:cxn>
                  <a:cxn ang="0">
                    <a:pos x="105" y="92"/>
                  </a:cxn>
                  <a:cxn ang="0">
                    <a:pos x="105" y="78"/>
                  </a:cxn>
                  <a:cxn ang="0">
                    <a:pos x="105" y="56"/>
                  </a:cxn>
                  <a:cxn ang="0">
                    <a:pos x="97" y="42"/>
                  </a:cxn>
                  <a:cxn ang="0">
                    <a:pos x="83" y="28"/>
                  </a:cxn>
                  <a:cxn ang="0">
                    <a:pos x="77" y="28"/>
                  </a:cxn>
                  <a:cxn ang="0">
                    <a:pos x="63" y="28"/>
                  </a:cxn>
                  <a:cxn ang="0">
                    <a:pos x="49" y="28"/>
                  </a:cxn>
                  <a:cxn ang="0">
                    <a:pos x="35" y="36"/>
                  </a:cxn>
                  <a:cxn ang="0">
                    <a:pos x="28" y="50"/>
                  </a:cxn>
                  <a:cxn ang="0">
                    <a:pos x="28" y="70"/>
                  </a:cxn>
                </a:cxnLst>
                <a:rect l="0" t="0" r="r" b="b"/>
                <a:pathLst>
                  <a:path w="133" h="161">
                    <a:moveTo>
                      <a:pt x="0" y="78"/>
                    </a:moveTo>
                    <a:lnTo>
                      <a:pt x="0" y="70"/>
                    </a:lnTo>
                    <a:lnTo>
                      <a:pt x="0" y="64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0" y="50"/>
                    </a:lnTo>
                    <a:lnTo>
                      <a:pt x="0" y="42"/>
                    </a:lnTo>
                    <a:lnTo>
                      <a:pt x="7" y="36"/>
                    </a:lnTo>
                    <a:lnTo>
                      <a:pt x="7" y="28"/>
                    </a:lnTo>
                    <a:lnTo>
                      <a:pt x="14" y="28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21" y="14"/>
                    </a:lnTo>
                    <a:lnTo>
                      <a:pt x="28" y="14"/>
                    </a:lnTo>
                    <a:lnTo>
                      <a:pt x="28" y="8"/>
                    </a:lnTo>
                    <a:lnTo>
                      <a:pt x="35" y="8"/>
                    </a:lnTo>
                    <a:lnTo>
                      <a:pt x="42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55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9" y="0"/>
                    </a:lnTo>
                    <a:lnTo>
                      <a:pt x="77" y="0"/>
                    </a:lnTo>
                    <a:lnTo>
                      <a:pt x="83" y="0"/>
                    </a:lnTo>
                    <a:lnTo>
                      <a:pt x="91" y="8"/>
                    </a:lnTo>
                    <a:lnTo>
                      <a:pt x="97" y="8"/>
                    </a:lnTo>
                    <a:lnTo>
                      <a:pt x="105" y="14"/>
                    </a:lnTo>
                    <a:lnTo>
                      <a:pt x="111" y="22"/>
                    </a:lnTo>
                    <a:lnTo>
                      <a:pt x="119" y="22"/>
                    </a:lnTo>
                    <a:lnTo>
                      <a:pt x="125" y="28"/>
                    </a:lnTo>
                    <a:lnTo>
                      <a:pt x="125" y="36"/>
                    </a:lnTo>
                    <a:lnTo>
                      <a:pt x="133" y="50"/>
                    </a:lnTo>
                    <a:lnTo>
                      <a:pt x="133" y="56"/>
                    </a:lnTo>
                    <a:lnTo>
                      <a:pt x="133" y="64"/>
                    </a:lnTo>
                    <a:lnTo>
                      <a:pt x="133" y="70"/>
                    </a:lnTo>
                    <a:lnTo>
                      <a:pt x="133" y="78"/>
                    </a:lnTo>
                    <a:lnTo>
                      <a:pt x="133" y="92"/>
                    </a:lnTo>
                    <a:lnTo>
                      <a:pt x="133" y="98"/>
                    </a:lnTo>
                    <a:lnTo>
                      <a:pt x="133" y="112"/>
                    </a:lnTo>
                    <a:lnTo>
                      <a:pt x="133" y="119"/>
                    </a:lnTo>
                    <a:lnTo>
                      <a:pt x="133" y="126"/>
                    </a:lnTo>
                    <a:lnTo>
                      <a:pt x="125" y="133"/>
                    </a:lnTo>
                    <a:lnTo>
                      <a:pt x="125" y="140"/>
                    </a:lnTo>
                    <a:lnTo>
                      <a:pt x="119" y="140"/>
                    </a:lnTo>
                    <a:lnTo>
                      <a:pt x="119" y="147"/>
                    </a:lnTo>
                    <a:lnTo>
                      <a:pt x="111" y="147"/>
                    </a:lnTo>
                    <a:lnTo>
                      <a:pt x="105" y="154"/>
                    </a:lnTo>
                    <a:lnTo>
                      <a:pt x="105" y="154"/>
                    </a:lnTo>
                    <a:lnTo>
                      <a:pt x="97" y="161"/>
                    </a:lnTo>
                    <a:lnTo>
                      <a:pt x="91" y="161"/>
                    </a:lnTo>
                    <a:lnTo>
                      <a:pt x="83" y="161"/>
                    </a:lnTo>
                    <a:lnTo>
                      <a:pt x="83" y="161"/>
                    </a:lnTo>
                    <a:lnTo>
                      <a:pt x="77" y="161"/>
                    </a:lnTo>
                    <a:lnTo>
                      <a:pt x="69" y="161"/>
                    </a:lnTo>
                    <a:lnTo>
                      <a:pt x="69" y="161"/>
                    </a:lnTo>
                    <a:lnTo>
                      <a:pt x="55" y="161"/>
                    </a:lnTo>
                    <a:lnTo>
                      <a:pt x="49" y="161"/>
                    </a:lnTo>
                    <a:lnTo>
                      <a:pt x="42" y="161"/>
                    </a:lnTo>
                    <a:lnTo>
                      <a:pt x="35" y="161"/>
                    </a:lnTo>
                    <a:lnTo>
                      <a:pt x="28" y="154"/>
                    </a:lnTo>
                    <a:lnTo>
                      <a:pt x="21" y="154"/>
                    </a:lnTo>
                    <a:lnTo>
                      <a:pt x="14" y="147"/>
                    </a:lnTo>
                    <a:lnTo>
                      <a:pt x="14" y="140"/>
                    </a:lnTo>
                    <a:lnTo>
                      <a:pt x="7" y="133"/>
                    </a:lnTo>
                    <a:lnTo>
                      <a:pt x="7" y="126"/>
                    </a:lnTo>
                    <a:lnTo>
                      <a:pt x="0" y="119"/>
                    </a:lnTo>
                    <a:lnTo>
                      <a:pt x="0" y="112"/>
                    </a:lnTo>
                    <a:lnTo>
                      <a:pt x="0" y="98"/>
                    </a:lnTo>
                    <a:lnTo>
                      <a:pt x="0" y="92"/>
                    </a:lnTo>
                    <a:lnTo>
                      <a:pt x="0" y="84"/>
                    </a:lnTo>
                    <a:lnTo>
                      <a:pt x="0" y="78"/>
                    </a:lnTo>
                    <a:close/>
                    <a:moveTo>
                      <a:pt x="28" y="78"/>
                    </a:moveTo>
                    <a:lnTo>
                      <a:pt x="28" y="92"/>
                    </a:lnTo>
                    <a:lnTo>
                      <a:pt x="28" y="92"/>
                    </a:lnTo>
                    <a:lnTo>
                      <a:pt x="28" y="98"/>
                    </a:lnTo>
                    <a:lnTo>
                      <a:pt x="28" y="105"/>
                    </a:lnTo>
                    <a:lnTo>
                      <a:pt x="28" y="112"/>
                    </a:lnTo>
                    <a:lnTo>
                      <a:pt x="28" y="119"/>
                    </a:lnTo>
                    <a:lnTo>
                      <a:pt x="35" y="119"/>
                    </a:lnTo>
                    <a:lnTo>
                      <a:pt x="35" y="126"/>
                    </a:lnTo>
                    <a:lnTo>
                      <a:pt x="42" y="126"/>
                    </a:lnTo>
                    <a:lnTo>
                      <a:pt x="42" y="133"/>
                    </a:lnTo>
                    <a:lnTo>
                      <a:pt x="49" y="133"/>
                    </a:lnTo>
                    <a:lnTo>
                      <a:pt x="49" y="133"/>
                    </a:lnTo>
                    <a:lnTo>
                      <a:pt x="55" y="133"/>
                    </a:lnTo>
                    <a:lnTo>
                      <a:pt x="63" y="133"/>
                    </a:lnTo>
                    <a:lnTo>
                      <a:pt x="63" y="133"/>
                    </a:lnTo>
                    <a:lnTo>
                      <a:pt x="63" y="133"/>
                    </a:lnTo>
                    <a:lnTo>
                      <a:pt x="69" y="133"/>
                    </a:lnTo>
                    <a:lnTo>
                      <a:pt x="77" y="133"/>
                    </a:lnTo>
                    <a:lnTo>
                      <a:pt x="77" y="133"/>
                    </a:lnTo>
                    <a:lnTo>
                      <a:pt x="83" y="133"/>
                    </a:lnTo>
                    <a:lnTo>
                      <a:pt x="91" y="126"/>
                    </a:lnTo>
                    <a:lnTo>
                      <a:pt x="91" y="126"/>
                    </a:lnTo>
                    <a:lnTo>
                      <a:pt x="97" y="119"/>
                    </a:lnTo>
                    <a:lnTo>
                      <a:pt x="97" y="119"/>
                    </a:lnTo>
                    <a:lnTo>
                      <a:pt x="105" y="112"/>
                    </a:lnTo>
                    <a:lnTo>
                      <a:pt x="105" y="105"/>
                    </a:lnTo>
                    <a:lnTo>
                      <a:pt x="105" y="98"/>
                    </a:lnTo>
                    <a:lnTo>
                      <a:pt x="105" y="92"/>
                    </a:lnTo>
                    <a:lnTo>
                      <a:pt x="105" y="92"/>
                    </a:lnTo>
                    <a:lnTo>
                      <a:pt x="105" y="84"/>
                    </a:lnTo>
                    <a:lnTo>
                      <a:pt x="105" y="78"/>
                    </a:lnTo>
                    <a:lnTo>
                      <a:pt x="105" y="70"/>
                    </a:lnTo>
                    <a:lnTo>
                      <a:pt x="105" y="64"/>
                    </a:lnTo>
                    <a:lnTo>
                      <a:pt x="105" y="56"/>
                    </a:lnTo>
                    <a:lnTo>
                      <a:pt x="105" y="50"/>
                    </a:lnTo>
                    <a:lnTo>
                      <a:pt x="97" y="42"/>
                    </a:lnTo>
                    <a:lnTo>
                      <a:pt x="97" y="42"/>
                    </a:lnTo>
                    <a:lnTo>
                      <a:pt x="91" y="36"/>
                    </a:lnTo>
                    <a:lnTo>
                      <a:pt x="91" y="36"/>
                    </a:lnTo>
                    <a:lnTo>
                      <a:pt x="83" y="28"/>
                    </a:lnTo>
                    <a:lnTo>
                      <a:pt x="83" y="28"/>
                    </a:lnTo>
                    <a:lnTo>
                      <a:pt x="77" y="28"/>
                    </a:lnTo>
                    <a:lnTo>
                      <a:pt x="77" y="28"/>
                    </a:lnTo>
                    <a:lnTo>
                      <a:pt x="69" y="28"/>
                    </a:lnTo>
                    <a:lnTo>
                      <a:pt x="69" y="28"/>
                    </a:lnTo>
                    <a:lnTo>
                      <a:pt x="63" y="28"/>
                    </a:lnTo>
                    <a:lnTo>
                      <a:pt x="55" y="28"/>
                    </a:lnTo>
                    <a:lnTo>
                      <a:pt x="49" y="28"/>
                    </a:lnTo>
                    <a:lnTo>
                      <a:pt x="49" y="28"/>
                    </a:lnTo>
                    <a:lnTo>
                      <a:pt x="42" y="28"/>
                    </a:lnTo>
                    <a:lnTo>
                      <a:pt x="42" y="36"/>
                    </a:lnTo>
                    <a:lnTo>
                      <a:pt x="35" y="36"/>
                    </a:lnTo>
                    <a:lnTo>
                      <a:pt x="35" y="42"/>
                    </a:lnTo>
                    <a:lnTo>
                      <a:pt x="28" y="42"/>
                    </a:lnTo>
                    <a:lnTo>
                      <a:pt x="28" y="50"/>
                    </a:lnTo>
                    <a:lnTo>
                      <a:pt x="28" y="56"/>
                    </a:lnTo>
                    <a:lnTo>
                      <a:pt x="28" y="64"/>
                    </a:lnTo>
                    <a:lnTo>
                      <a:pt x="28" y="70"/>
                    </a:lnTo>
                    <a:lnTo>
                      <a:pt x="28" y="70"/>
                    </a:lnTo>
                    <a:lnTo>
                      <a:pt x="28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6" name="Freeform 465"/>
              <p:cNvSpPr>
                <a:spLocks noEditPoints="1"/>
              </p:cNvSpPr>
              <p:nvPr/>
            </p:nvSpPr>
            <p:spPr bwMode="auto">
              <a:xfrm>
                <a:off x="6169" y="1607"/>
                <a:ext cx="46" cy="115"/>
              </a:xfrm>
              <a:custGeom>
                <a:avLst/>
                <a:gdLst/>
                <a:ahLst/>
                <a:cxnLst>
                  <a:cxn ang="0">
                    <a:pos x="8" y="69"/>
                  </a:cxn>
                  <a:cxn ang="0">
                    <a:pos x="28" y="91"/>
                  </a:cxn>
                  <a:cxn ang="0">
                    <a:pos x="28" y="91"/>
                  </a:cxn>
                  <a:cxn ang="0">
                    <a:pos x="35" y="83"/>
                  </a:cxn>
                  <a:cxn ang="0">
                    <a:pos x="35" y="77"/>
                  </a:cxn>
                  <a:cxn ang="0">
                    <a:pos x="42" y="69"/>
                  </a:cxn>
                  <a:cxn ang="0">
                    <a:pos x="49" y="69"/>
                  </a:cxn>
                  <a:cxn ang="0">
                    <a:pos x="56" y="69"/>
                  </a:cxn>
                  <a:cxn ang="0">
                    <a:pos x="56" y="69"/>
                  </a:cxn>
                  <a:cxn ang="0">
                    <a:pos x="56" y="69"/>
                  </a:cxn>
                  <a:cxn ang="0">
                    <a:pos x="63" y="69"/>
                  </a:cxn>
                  <a:cxn ang="0">
                    <a:pos x="70" y="69"/>
                  </a:cxn>
                  <a:cxn ang="0">
                    <a:pos x="77" y="69"/>
                  </a:cxn>
                  <a:cxn ang="0">
                    <a:pos x="84" y="77"/>
                  </a:cxn>
                  <a:cxn ang="0">
                    <a:pos x="91" y="77"/>
                  </a:cxn>
                  <a:cxn ang="0">
                    <a:pos x="77" y="105"/>
                  </a:cxn>
                  <a:cxn ang="0">
                    <a:pos x="77" y="105"/>
                  </a:cxn>
                  <a:cxn ang="0">
                    <a:pos x="70" y="97"/>
                  </a:cxn>
                  <a:cxn ang="0">
                    <a:pos x="70" y="97"/>
                  </a:cxn>
                  <a:cxn ang="0">
                    <a:pos x="63" y="97"/>
                  </a:cxn>
                  <a:cxn ang="0">
                    <a:pos x="63" y="97"/>
                  </a:cxn>
                  <a:cxn ang="0">
                    <a:pos x="56" y="97"/>
                  </a:cxn>
                  <a:cxn ang="0">
                    <a:pos x="49" y="97"/>
                  </a:cxn>
                  <a:cxn ang="0">
                    <a:pos x="49" y="97"/>
                  </a:cxn>
                  <a:cxn ang="0">
                    <a:pos x="42" y="105"/>
                  </a:cxn>
                  <a:cxn ang="0">
                    <a:pos x="42" y="105"/>
                  </a:cxn>
                  <a:cxn ang="0">
                    <a:pos x="35" y="111"/>
                  </a:cxn>
                  <a:cxn ang="0">
                    <a:pos x="35" y="111"/>
                  </a:cxn>
                  <a:cxn ang="0">
                    <a:pos x="35" y="119"/>
                  </a:cxn>
                  <a:cxn ang="0">
                    <a:pos x="28" y="125"/>
                  </a:cxn>
                  <a:cxn ang="0">
                    <a:pos x="35" y="133"/>
                  </a:cxn>
                  <a:cxn ang="0">
                    <a:pos x="35" y="139"/>
                  </a:cxn>
                  <a:cxn ang="0">
                    <a:pos x="35" y="147"/>
                  </a:cxn>
                  <a:cxn ang="0">
                    <a:pos x="35" y="147"/>
                  </a:cxn>
                  <a:cxn ang="0">
                    <a:pos x="8" y="230"/>
                  </a:cxn>
                  <a:cxn ang="0">
                    <a:pos x="63" y="0"/>
                  </a:cxn>
                  <a:cxn ang="0">
                    <a:pos x="63" y="42"/>
                  </a:cxn>
                  <a:cxn ang="0">
                    <a:pos x="0" y="0"/>
                  </a:cxn>
                  <a:cxn ang="0">
                    <a:pos x="49" y="28"/>
                  </a:cxn>
                </a:cxnLst>
                <a:rect l="0" t="0" r="r" b="b"/>
                <a:pathLst>
                  <a:path w="91" h="230">
                    <a:moveTo>
                      <a:pt x="8" y="230"/>
                    </a:moveTo>
                    <a:lnTo>
                      <a:pt x="8" y="69"/>
                    </a:lnTo>
                    <a:lnTo>
                      <a:pt x="28" y="69"/>
                    </a:lnTo>
                    <a:lnTo>
                      <a:pt x="28" y="91"/>
                    </a:lnTo>
                    <a:lnTo>
                      <a:pt x="28" y="91"/>
                    </a:lnTo>
                    <a:lnTo>
                      <a:pt x="28" y="91"/>
                    </a:lnTo>
                    <a:lnTo>
                      <a:pt x="28" y="83"/>
                    </a:lnTo>
                    <a:lnTo>
                      <a:pt x="35" y="83"/>
                    </a:lnTo>
                    <a:lnTo>
                      <a:pt x="35" y="77"/>
                    </a:lnTo>
                    <a:lnTo>
                      <a:pt x="35" y="77"/>
                    </a:lnTo>
                    <a:lnTo>
                      <a:pt x="42" y="77"/>
                    </a:lnTo>
                    <a:lnTo>
                      <a:pt x="42" y="69"/>
                    </a:lnTo>
                    <a:lnTo>
                      <a:pt x="49" y="69"/>
                    </a:lnTo>
                    <a:lnTo>
                      <a:pt x="49" y="69"/>
                    </a:lnTo>
                    <a:lnTo>
                      <a:pt x="49" y="69"/>
                    </a:lnTo>
                    <a:lnTo>
                      <a:pt x="56" y="69"/>
                    </a:lnTo>
                    <a:lnTo>
                      <a:pt x="56" y="69"/>
                    </a:lnTo>
                    <a:lnTo>
                      <a:pt x="56" y="69"/>
                    </a:lnTo>
                    <a:lnTo>
                      <a:pt x="56" y="69"/>
                    </a:lnTo>
                    <a:lnTo>
                      <a:pt x="56" y="69"/>
                    </a:lnTo>
                    <a:lnTo>
                      <a:pt x="63" y="69"/>
                    </a:lnTo>
                    <a:lnTo>
                      <a:pt x="63" y="69"/>
                    </a:lnTo>
                    <a:lnTo>
                      <a:pt x="70" y="69"/>
                    </a:lnTo>
                    <a:lnTo>
                      <a:pt x="70" y="69"/>
                    </a:lnTo>
                    <a:lnTo>
                      <a:pt x="77" y="69"/>
                    </a:lnTo>
                    <a:lnTo>
                      <a:pt x="77" y="69"/>
                    </a:lnTo>
                    <a:lnTo>
                      <a:pt x="84" y="77"/>
                    </a:lnTo>
                    <a:lnTo>
                      <a:pt x="84" y="77"/>
                    </a:lnTo>
                    <a:lnTo>
                      <a:pt x="91" y="77"/>
                    </a:lnTo>
                    <a:lnTo>
                      <a:pt x="91" y="77"/>
                    </a:lnTo>
                    <a:lnTo>
                      <a:pt x="84" y="105"/>
                    </a:lnTo>
                    <a:lnTo>
                      <a:pt x="77" y="105"/>
                    </a:lnTo>
                    <a:lnTo>
                      <a:pt x="77" y="105"/>
                    </a:lnTo>
                    <a:lnTo>
                      <a:pt x="77" y="105"/>
                    </a:lnTo>
                    <a:lnTo>
                      <a:pt x="77" y="97"/>
                    </a:lnTo>
                    <a:lnTo>
                      <a:pt x="70" y="97"/>
                    </a:lnTo>
                    <a:lnTo>
                      <a:pt x="70" y="97"/>
                    </a:lnTo>
                    <a:lnTo>
                      <a:pt x="70" y="97"/>
                    </a:lnTo>
                    <a:lnTo>
                      <a:pt x="70" y="97"/>
                    </a:lnTo>
                    <a:lnTo>
                      <a:pt x="63" y="97"/>
                    </a:lnTo>
                    <a:lnTo>
                      <a:pt x="63" y="97"/>
                    </a:lnTo>
                    <a:lnTo>
                      <a:pt x="63" y="97"/>
                    </a:lnTo>
                    <a:lnTo>
                      <a:pt x="56" y="97"/>
                    </a:lnTo>
                    <a:lnTo>
                      <a:pt x="56" y="97"/>
                    </a:lnTo>
                    <a:lnTo>
                      <a:pt x="56" y="97"/>
                    </a:lnTo>
                    <a:lnTo>
                      <a:pt x="49" y="97"/>
                    </a:lnTo>
                    <a:lnTo>
                      <a:pt x="49" y="97"/>
                    </a:lnTo>
                    <a:lnTo>
                      <a:pt x="49" y="97"/>
                    </a:lnTo>
                    <a:lnTo>
                      <a:pt x="49" y="97"/>
                    </a:lnTo>
                    <a:lnTo>
                      <a:pt x="42" y="105"/>
                    </a:lnTo>
                    <a:lnTo>
                      <a:pt x="42" y="105"/>
                    </a:lnTo>
                    <a:lnTo>
                      <a:pt x="42" y="105"/>
                    </a:lnTo>
                    <a:lnTo>
                      <a:pt x="42" y="105"/>
                    </a:lnTo>
                    <a:lnTo>
                      <a:pt x="35" y="111"/>
                    </a:lnTo>
                    <a:lnTo>
                      <a:pt x="35" y="111"/>
                    </a:lnTo>
                    <a:lnTo>
                      <a:pt x="35" y="111"/>
                    </a:lnTo>
                    <a:lnTo>
                      <a:pt x="35" y="111"/>
                    </a:lnTo>
                    <a:lnTo>
                      <a:pt x="35" y="119"/>
                    </a:lnTo>
                    <a:lnTo>
                      <a:pt x="28" y="125"/>
                    </a:lnTo>
                    <a:lnTo>
                      <a:pt x="28" y="125"/>
                    </a:lnTo>
                    <a:lnTo>
                      <a:pt x="35" y="133"/>
                    </a:lnTo>
                    <a:lnTo>
                      <a:pt x="35" y="133"/>
                    </a:lnTo>
                    <a:lnTo>
                      <a:pt x="35" y="133"/>
                    </a:lnTo>
                    <a:lnTo>
                      <a:pt x="35" y="139"/>
                    </a:lnTo>
                    <a:lnTo>
                      <a:pt x="35" y="139"/>
                    </a:lnTo>
                    <a:lnTo>
                      <a:pt x="35" y="147"/>
                    </a:lnTo>
                    <a:lnTo>
                      <a:pt x="35" y="147"/>
                    </a:lnTo>
                    <a:lnTo>
                      <a:pt x="35" y="147"/>
                    </a:lnTo>
                    <a:lnTo>
                      <a:pt x="35" y="230"/>
                    </a:lnTo>
                    <a:lnTo>
                      <a:pt x="8" y="230"/>
                    </a:lnTo>
                    <a:close/>
                    <a:moveTo>
                      <a:pt x="49" y="28"/>
                    </a:moveTo>
                    <a:lnTo>
                      <a:pt x="63" y="0"/>
                    </a:lnTo>
                    <a:lnTo>
                      <a:pt x="91" y="0"/>
                    </a:lnTo>
                    <a:lnTo>
                      <a:pt x="63" y="42"/>
                    </a:lnTo>
                    <a:lnTo>
                      <a:pt x="35" y="4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49" y="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7" name="Freeform 466"/>
              <p:cNvSpPr>
                <a:spLocks noEditPoints="1"/>
              </p:cNvSpPr>
              <p:nvPr/>
            </p:nvSpPr>
            <p:spPr bwMode="auto">
              <a:xfrm>
                <a:off x="6222" y="1642"/>
                <a:ext cx="66" cy="80"/>
              </a:xfrm>
              <a:custGeom>
                <a:avLst/>
                <a:gdLst/>
                <a:ahLst/>
                <a:cxnLst>
                  <a:cxn ang="0">
                    <a:pos x="84" y="154"/>
                  </a:cxn>
                  <a:cxn ang="0">
                    <a:pos x="70" y="161"/>
                  </a:cxn>
                  <a:cxn ang="0">
                    <a:pos x="49" y="161"/>
                  </a:cxn>
                  <a:cxn ang="0">
                    <a:pos x="21" y="161"/>
                  </a:cxn>
                  <a:cxn ang="0">
                    <a:pos x="0" y="147"/>
                  </a:cxn>
                  <a:cxn ang="0">
                    <a:pos x="0" y="126"/>
                  </a:cxn>
                  <a:cxn ang="0">
                    <a:pos x="0" y="112"/>
                  </a:cxn>
                  <a:cxn ang="0">
                    <a:pos x="7" y="98"/>
                  </a:cxn>
                  <a:cxn ang="0">
                    <a:pos x="14" y="84"/>
                  </a:cxn>
                  <a:cxn ang="0">
                    <a:pos x="28" y="78"/>
                  </a:cxn>
                  <a:cxn ang="0">
                    <a:pos x="35" y="78"/>
                  </a:cxn>
                  <a:cxn ang="0">
                    <a:pos x="49" y="78"/>
                  </a:cxn>
                  <a:cxn ang="0">
                    <a:pos x="70" y="70"/>
                  </a:cxn>
                  <a:cxn ang="0">
                    <a:pos x="90" y="64"/>
                  </a:cxn>
                  <a:cxn ang="0">
                    <a:pos x="90" y="64"/>
                  </a:cxn>
                  <a:cxn ang="0">
                    <a:pos x="98" y="64"/>
                  </a:cxn>
                  <a:cxn ang="0">
                    <a:pos x="98" y="56"/>
                  </a:cxn>
                  <a:cxn ang="0">
                    <a:pos x="98" y="42"/>
                  </a:cxn>
                  <a:cxn ang="0">
                    <a:pos x="90" y="42"/>
                  </a:cxn>
                  <a:cxn ang="0">
                    <a:pos x="76" y="28"/>
                  </a:cxn>
                  <a:cxn ang="0">
                    <a:pos x="70" y="28"/>
                  </a:cxn>
                  <a:cxn ang="0">
                    <a:pos x="42" y="28"/>
                  </a:cxn>
                  <a:cxn ang="0">
                    <a:pos x="35" y="36"/>
                  </a:cxn>
                  <a:cxn ang="0">
                    <a:pos x="35" y="50"/>
                  </a:cxn>
                  <a:cxn ang="0">
                    <a:pos x="7" y="28"/>
                  </a:cxn>
                  <a:cxn ang="0">
                    <a:pos x="21" y="14"/>
                  </a:cxn>
                  <a:cxn ang="0">
                    <a:pos x="35" y="0"/>
                  </a:cxn>
                  <a:cxn ang="0">
                    <a:pos x="62" y="0"/>
                  </a:cxn>
                  <a:cxn ang="0">
                    <a:pos x="90" y="0"/>
                  </a:cxn>
                  <a:cxn ang="0">
                    <a:pos x="112" y="14"/>
                  </a:cxn>
                  <a:cxn ang="0">
                    <a:pos x="118" y="22"/>
                  </a:cxn>
                  <a:cxn ang="0">
                    <a:pos x="118" y="42"/>
                  </a:cxn>
                  <a:cxn ang="0">
                    <a:pos x="126" y="50"/>
                  </a:cxn>
                  <a:cxn ang="0">
                    <a:pos x="126" y="56"/>
                  </a:cxn>
                  <a:cxn ang="0">
                    <a:pos x="132" y="126"/>
                  </a:cxn>
                  <a:cxn ang="0">
                    <a:pos x="132" y="147"/>
                  </a:cxn>
                  <a:cxn ang="0">
                    <a:pos x="132" y="161"/>
                  </a:cxn>
                  <a:cxn ang="0">
                    <a:pos x="104" y="161"/>
                  </a:cxn>
                  <a:cxn ang="0">
                    <a:pos x="104" y="154"/>
                  </a:cxn>
                  <a:cxn ang="0">
                    <a:pos x="104" y="84"/>
                  </a:cxn>
                  <a:cxn ang="0">
                    <a:pos x="84" y="92"/>
                  </a:cxn>
                  <a:cxn ang="0">
                    <a:pos x="62" y="98"/>
                  </a:cxn>
                  <a:cxn ang="0">
                    <a:pos x="42" y="105"/>
                  </a:cxn>
                  <a:cxn ang="0">
                    <a:pos x="35" y="105"/>
                  </a:cxn>
                  <a:cxn ang="0">
                    <a:pos x="28" y="112"/>
                  </a:cxn>
                  <a:cxn ang="0">
                    <a:pos x="28" y="119"/>
                  </a:cxn>
                  <a:cxn ang="0">
                    <a:pos x="28" y="133"/>
                  </a:cxn>
                  <a:cxn ang="0">
                    <a:pos x="35" y="133"/>
                  </a:cxn>
                  <a:cxn ang="0">
                    <a:pos x="49" y="133"/>
                  </a:cxn>
                  <a:cxn ang="0">
                    <a:pos x="70" y="133"/>
                  </a:cxn>
                  <a:cxn ang="0">
                    <a:pos x="84" y="133"/>
                  </a:cxn>
                  <a:cxn ang="0">
                    <a:pos x="90" y="119"/>
                  </a:cxn>
                  <a:cxn ang="0">
                    <a:pos x="90" y="112"/>
                  </a:cxn>
                  <a:cxn ang="0">
                    <a:pos x="90" y="105"/>
                  </a:cxn>
                </a:cxnLst>
                <a:rect l="0" t="0" r="r" b="b"/>
                <a:pathLst>
                  <a:path w="132" h="161">
                    <a:moveTo>
                      <a:pt x="104" y="140"/>
                    </a:moveTo>
                    <a:lnTo>
                      <a:pt x="98" y="147"/>
                    </a:lnTo>
                    <a:lnTo>
                      <a:pt x="90" y="147"/>
                    </a:lnTo>
                    <a:lnTo>
                      <a:pt x="90" y="154"/>
                    </a:lnTo>
                    <a:lnTo>
                      <a:pt x="84" y="154"/>
                    </a:lnTo>
                    <a:lnTo>
                      <a:pt x="84" y="154"/>
                    </a:lnTo>
                    <a:lnTo>
                      <a:pt x="76" y="161"/>
                    </a:lnTo>
                    <a:lnTo>
                      <a:pt x="76" y="161"/>
                    </a:lnTo>
                    <a:lnTo>
                      <a:pt x="70" y="161"/>
                    </a:lnTo>
                    <a:lnTo>
                      <a:pt x="70" y="161"/>
                    </a:lnTo>
                    <a:lnTo>
                      <a:pt x="62" y="161"/>
                    </a:lnTo>
                    <a:lnTo>
                      <a:pt x="62" y="161"/>
                    </a:lnTo>
                    <a:lnTo>
                      <a:pt x="56" y="161"/>
                    </a:lnTo>
                    <a:lnTo>
                      <a:pt x="56" y="161"/>
                    </a:lnTo>
                    <a:lnTo>
                      <a:pt x="49" y="161"/>
                    </a:lnTo>
                    <a:lnTo>
                      <a:pt x="49" y="161"/>
                    </a:lnTo>
                    <a:lnTo>
                      <a:pt x="35" y="161"/>
                    </a:lnTo>
                    <a:lnTo>
                      <a:pt x="35" y="161"/>
                    </a:lnTo>
                    <a:lnTo>
                      <a:pt x="28" y="161"/>
                    </a:lnTo>
                    <a:lnTo>
                      <a:pt x="21" y="161"/>
                    </a:lnTo>
                    <a:lnTo>
                      <a:pt x="14" y="161"/>
                    </a:lnTo>
                    <a:lnTo>
                      <a:pt x="14" y="161"/>
                    </a:lnTo>
                    <a:lnTo>
                      <a:pt x="7" y="154"/>
                    </a:lnTo>
                    <a:lnTo>
                      <a:pt x="7" y="154"/>
                    </a:lnTo>
                    <a:lnTo>
                      <a:pt x="0" y="147"/>
                    </a:lnTo>
                    <a:lnTo>
                      <a:pt x="0" y="147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0" y="133"/>
                    </a:lnTo>
                    <a:lnTo>
                      <a:pt x="0" y="126"/>
                    </a:lnTo>
                    <a:lnTo>
                      <a:pt x="0" y="126"/>
                    </a:lnTo>
                    <a:lnTo>
                      <a:pt x="0" y="126"/>
                    </a:lnTo>
                    <a:lnTo>
                      <a:pt x="0" y="119"/>
                    </a:lnTo>
                    <a:lnTo>
                      <a:pt x="0" y="112"/>
                    </a:lnTo>
                    <a:lnTo>
                      <a:pt x="0" y="112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7" y="98"/>
                    </a:lnTo>
                    <a:lnTo>
                      <a:pt x="7" y="92"/>
                    </a:lnTo>
                    <a:lnTo>
                      <a:pt x="7" y="92"/>
                    </a:lnTo>
                    <a:lnTo>
                      <a:pt x="7" y="92"/>
                    </a:lnTo>
                    <a:lnTo>
                      <a:pt x="14" y="84"/>
                    </a:lnTo>
                    <a:lnTo>
                      <a:pt x="14" y="84"/>
                    </a:lnTo>
                    <a:lnTo>
                      <a:pt x="14" y="84"/>
                    </a:lnTo>
                    <a:lnTo>
                      <a:pt x="21" y="78"/>
                    </a:lnTo>
                    <a:lnTo>
                      <a:pt x="21" y="78"/>
                    </a:lnTo>
                    <a:lnTo>
                      <a:pt x="28" y="78"/>
                    </a:lnTo>
                    <a:lnTo>
                      <a:pt x="28" y="78"/>
                    </a:lnTo>
                    <a:lnTo>
                      <a:pt x="28" y="78"/>
                    </a:lnTo>
                    <a:lnTo>
                      <a:pt x="28" y="78"/>
                    </a:lnTo>
                    <a:lnTo>
                      <a:pt x="35" y="78"/>
                    </a:lnTo>
                    <a:lnTo>
                      <a:pt x="35" y="78"/>
                    </a:lnTo>
                    <a:lnTo>
                      <a:pt x="35" y="78"/>
                    </a:lnTo>
                    <a:lnTo>
                      <a:pt x="42" y="78"/>
                    </a:lnTo>
                    <a:lnTo>
                      <a:pt x="42" y="78"/>
                    </a:lnTo>
                    <a:lnTo>
                      <a:pt x="42" y="78"/>
                    </a:lnTo>
                    <a:lnTo>
                      <a:pt x="49" y="78"/>
                    </a:lnTo>
                    <a:lnTo>
                      <a:pt x="49" y="78"/>
                    </a:lnTo>
                    <a:lnTo>
                      <a:pt x="49" y="78"/>
                    </a:lnTo>
                    <a:lnTo>
                      <a:pt x="49" y="78"/>
                    </a:lnTo>
                    <a:lnTo>
                      <a:pt x="56" y="78"/>
                    </a:lnTo>
                    <a:lnTo>
                      <a:pt x="62" y="70"/>
                    </a:lnTo>
                    <a:lnTo>
                      <a:pt x="70" y="70"/>
                    </a:lnTo>
                    <a:lnTo>
                      <a:pt x="70" y="70"/>
                    </a:lnTo>
                    <a:lnTo>
                      <a:pt x="76" y="70"/>
                    </a:lnTo>
                    <a:lnTo>
                      <a:pt x="84" y="64"/>
                    </a:lnTo>
                    <a:lnTo>
                      <a:pt x="84" y="64"/>
                    </a:lnTo>
                    <a:lnTo>
                      <a:pt x="90" y="64"/>
                    </a:lnTo>
                    <a:lnTo>
                      <a:pt x="90" y="64"/>
                    </a:lnTo>
                    <a:lnTo>
                      <a:pt x="90" y="64"/>
                    </a:lnTo>
                    <a:lnTo>
                      <a:pt x="90" y="64"/>
                    </a:lnTo>
                    <a:lnTo>
                      <a:pt x="90" y="64"/>
                    </a:lnTo>
                    <a:lnTo>
                      <a:pt x="90" y="64"/>
                    </a:lnTo>
                    <a:lnTo>
                      <a:pt x="98" y="64"/>
                    </a:lnTo>
                    <a:lnTo>
                      <a:pt x="98" y="64"/>
                    </a:lnTo>
                    <a:lnTo>
                      <a:pt x="98" y="64"/>
                    </a:lnTo>
                    <a:lnTo>
                      <a:pt x="98" y="64"/>
                    </a:lnTo>
                    <a:lnTo>
                      <a:pt x="98" y="64"/>
                    </a:lnTo>
                    <a:lnTo>
                      <a:pt x="98" y="64"/>
                    </a:lnTo>
                    <a:lnTo>
                      <a:pt x="98" y="64"/>
                    </a:lnTo>
                    <a:lnTo>
                      <a:pt x="98" y="64"/>
                    </a:lnTo>
                    <a:lnTo>
                      <a:pt x="98" y="64"/>
                    </a:lnTo>
                    <a:lnTo>
                      <a:pt x="98" y="56"/>
                    </a:lnTo>
                    <a:lnTo>
                      <a:pt x="98" y="56"/>
                    </a:lnTo>
                    <a:lnTo>
                      <a:pt x="98" y="56"/>
                    </a:lnTo>
                    <a:lnTo>
                      <a:pt x="98" y="50"/>
                    </a:lnTo>
                    <a:lnTo>
                      <a:pt x="98" y="50"/>
                    </a:lnTo>
                    <a:lnTo>
                      <a:pt x="98" y="42"/>
                    </a:lnTo>
                    <a:lnTo>
                      <a:pt x="98" y="42"/>
                    </a:lnTo>
                    <a:lnTo>
                      <a:pt x="98" y="42"/>
                    </a:lnTo>
                    <a:lnTo>
                      <a:pt x="98" y="42"/>
                    </a:lnTo>
                    <a:lnTo>
                      <a:pt x="98" y="42"/>
                    </a:lnTo>
                    <a:lnTo>
                      <a:pt x="90" y="42"/>
                    </a:lnTo>
                    <a:lnTo>
                      <a:pt x="90" y="42"/>
                    </a:lnTo>
                    <a:lnTo>
                      <a:pt x="84" y="36"/>
                    </a:lnTo>
                    <a:lnTo>
                      <a:pt x="84" y="36"/>
                    </a:lnTo>
                    <a:lnTo>
                      <a:pt x="84" y="28"/>
                    </a:lnTo>
                    <a:lnTo>
                      <a:pt x="76" y="28"/>
                    </a:lnTo>
                    <a:lnTo>
                      <a:pt x="76" y="28"/>
                    </a:lnTo>
                    <a:lnTo>
                      <a:pt x="76" y="28"/>
                    </a:lnTo>
                    <a:lnTo>
                      <a:pt x="70" y="28"/>
                    </a:lnTo>
                    <a:lnTo>
                      <a:pt x="70" y="28"/>
                    </a:lnTo>
                    <a:lnTo>
                      <a:pt x="70" y="28"/>
                    </a:lnTo>
                    <a:lnTo>
                      <a:pt x="62" y="28"/>
                    </a:lnTo>
                    <a:lnTo>
                      <a:pt x="56" y="28"/>
                    </a:lnTo>
                    <a:lnTo>
                      <a:pt x="49" y="28"/>
                    </a:lnTo>
                    <a:lnTo>
                      <a:pt x="49" y="28"/>
                    </a:lnTo>
                    <a:lnTo>
                      <a:pt x="42" y="28"/>
                    </a:lnTo>
                    <a:lnTo>
                      <a:pt x="42" y="28"/>
                    </a:lnTo>
                    <a:lnTo>
                      <a:pt x="42" y="28"/>
                    </a:lnTo>
                    <a:lnTo>
                      <a:pt x="35" y="36"/>
                    </a:lnTo>
                    <a:lnTo>
                      <a:pt x="35" y="36"/>
                    </a:lnTo>
                    <a:lnTo>
                      <a:pt x="35" y="36"/>
                    </a:lnTo>
                    <a:lnTo>
                      <a:pt x="35" y="42"/>
                    </a:lnTo>
                    <a:lnTo>
                      <a:pt x="35" y="42"/>
                    </a:lnTo>
                    <a:lnTo>
                      <a:pt x="35" y="50"/>
                    </a:lnTo>
                    <a:lnTo>
                      <a:pt x="35" y="50"/>
                    </a:lnTo>
                    <a:lnTo>
                      <a:pt x="35" y="50"/>
                    </a:lnTo>
                    <a:lnTo>
                      <a:pt x="7" y="42"/>
                    </a:lnTo>
                    <a:lnTo>
                      <a:pt x="7" y="42"/>
                    </a:lnTo>
                    <a:lnTo>
                      <a:pt x="7" y="36"/>
                    </a:lnTo>
                    <a:lnTo>
                      <a:pt x="7" y="36"/>
                    </a:lnTo>
                    <a:lnTo>
                      <a:pt x="7" y="28"/>
                    </a:lnTo>
                    <a:lnTo>
                      <a:pt x="7" y="28"/>
                    </a:lnTo>
                    <a:lnTo>
                      <a:pt x="7" y="22"/>
                    </a:lnTo>
                    <a:lnTo>
                      <a:pt x="14" y="22"/>
                    </a:lnTo>
                    <a:lnTo>
                      <a:pt x="14" y="14"/>
                    </a:lnTo>
                    <a:lnTo>
                      <a:pt x="21" y="14"/>
                    </a:lnTo>
                    <a:lnTo>
                      <a:pt x="21" y="8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42" y="0"/>
                    </a:lnTo>
                    <a:lnTo>
                      <a:pt x="49" y="0"/>
                    </a:lnTo>
                    <a:lnTo>
                      <a:pt x="56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70" y="0"/>
                    </a:lnTo>
                    <a:lnTo>
                      <a:pt x="76" y="0"/>
                    </a:lnTo>
                    <a:lnTo>
                      <a:pt x="84" y="0"/>
                    </a:lnTo>
                    <a:lnTo>
                      <a:pt x="90" y="0"/>
                    </a:lnTo>
                    <a:lnTo>
                      <a:pt x="90" y="0"/>
                    </a:lnTo>
                    <a:lnTo>
                      <a:pt x="98" y="0"/>
                    </a:lnTo>
                    <a:lnTo>
                      <a:pt x="98" y="8"/>
                    </a:lnTo>
                    <a:lnTo>
                      <a:pt x="104" y="8"/>
                    </a:lnTo>
                    <a:lnTo>
                      <a:pt x="104" y="8"/>
                    </a:lnTo>
                    <a:lnTo>
                      <a:pt x="112" y="14"/>
                    </a:lnTo>
                    <a:lnTo>
                      <a:pt x="112" y="14"/>
                    </a:lnTo>
                    <a:lnTo>
                      <a:pt x="112" y="14"/>
                    </a:lnTo>
                    <a:lnTo>
                      <a:pt x="118" y="22"/>
                    </a:lnTo>
                    <a:lnTo>
                      <a:pt x="118" y="22"/>
                    </a:lnTo>
                    <a:lnTo>
                      <a:pt x="118" y="22"/>
                    </a:lnTo>
                    <a:lnTo>
                      <a:pt x="118" y="28"/>
                    </a:lnTo>
                    <a:lnTo>
                      <a:pt x="118" y="28"/>
                    </a:lnTo>
                    <a:lnTo>
                      <a:pt x="118" y="36"/>
                    </a:lnTo>
                    <a:lnTo>
                      <a:pt x="118" y="36"/>
                    </a:lnTo>
                    <a:lnTo>
                      <a:pt x="118" y="42"/>
                    </a:lnTo>
                    <a:lnTo>
                      <a:pt x="118" y="42"/>
                    </a:lnTo>
                    <a:lnTo>
                      <a:pt x="118" y="42"/>
                    </a:lnTo>
                    <a:lnTo>
                      <a:pt x="126" y="42"/>
                    </a:lnTo>
                    <a:lnTo>
                      <a:pt x="126" y="50"/>
                    </a:lnTo>
                    <a:lnTo>
                      <a:pt x="126" y="50"/>
                    </a:lnTo>
                    <a:lnTo>
                      <a:pt x="126" y="50"/>
                    </a:lnTo>
                    <a:lnTo>
                      <a:pt x="126" y="50"/>
                    </a:lnTo>
                    <a:lnTo>
                      <a:pt x="126" y="56"/>
                    </a:lnTo>
                    <a:lnTo>
                      <a:pt x="126" y="56"/>
                    </a:lnTo>
                    <a:lnTo>
                      <a:pt x="126" y="56"/>
                    </a:lnTo>
                    <a:lnTo>
                      <a:pt x="132" y="92"/>
                    </a:lnTo>
                    <a:lnTo>
                      <a:pt x="132" y="105"/>
                    </a:lnTo>
                    <a:lnTo>
                      <a:pt x="132" y="112"/>
                    </a:lnTo>
                    <a:lnTo>
                      <a:pt x="126" y="119"/>
                    </a:lnTo>
                    <a:lnTo>
                      <a:pt x="132" y="126"/>
                    </a:lnTo>
                    <a:lnTo>
                      <a:pt x="132" y="133"/>
                    </a:lnTo>
                    <a:lnTo>
                      <a:pt x="132" y="140"/>
                    </a:lnTo>
                    <a:lnTo>
                      <a:pt x="132" y="140"/>
                    </a:lnTo>
                    <a:lnTo>
                      <a:pt x="132" y="147"/>
                    </a:lnTo>
                    <a:lnTo>
                      <a:pt x="132" y="147"/>
                    </a:lnTo>
                    <a:lnTo>
                      <a:pt x="132" y="154"/>
                    </a:lnTo>
                    <a:lnTo>
                      <a:pt x="132" y="154"/>
                    </a:lnTo>
                    <a:lnTo>
                      <a:pt x="132" y="161"/>
                    </a:lnTo>
                    <a:lnTo>
                      <a:pt x="132" y="161"/>
                    </a:lnTo>
                    <a:lnTo>
                      <a:pt x="132" y="161"/>
                    </a:lnTo>
                    <a:lnTo>
                      <a:pt x="132" y="161"/>
                    </a:lnTo>
                    <a:lnTo>
                      <a:pt x="112" y="161"/>
                    </a:lnTo>
                    <a:lnTo>
                      <a:pt x="104" y="161"/>
                    </a:lnTo>
                    <a:lnTo>
                      <a:pt x="104" y="161"/>
                    </a:lnTo>
                    <a:lnTo>
                      <a:pt x="104" y="161"/>
                    </a:lnTo>
                    <a:lnTo>
                      <a:pt x="104" y="161"/>
                    </a:lnTo>
                    <a:lnTo>
                      <a:pt x="104" y="154"/>
                    </a:lnTo>
                    <a:lnTo>
                      <a:pt x="104" y="154"/>
                    </a:lnTo>
                    <a:lnTo>
                      <a:pt x="104" y="154"/>
                    </a:lnTo>
                    <a:lnTo>
                      <a:pt x="104" y="154"/>
                    </a:lnTo>
                    <a:lnTo>
                      <a:pt x="104" y="147"/>
                    </a:lnTo>
                    <a:lnTo>
                      <a:pt x="104" y="147"/>
                    </a:lnTo>
                    <a:lnTo>
                      <a:pt x="104" y="147"/>
                    </a:lnTo>
                    <a:lnTo>
                      <a:pt x="104" y="140"/>
                    </a:lnTo>
                    <a:close/>
                    <a:moveTo>
                      <a:pt x="104" y="84"/>
                    </a:moveTo>
                    <a:lnTo>
                      <a:pt x="98" y="92"/>
                    </a:lnTo>
                    <a:lnTo>
                      <a:pt x="98" y="92"/>
                    </a:lnTo>
                    <a:lnTo>
                      <a:pt x="90" y="92"/>
                    </a:lnTo>
                    <a:lnTo>
                      <a:pt x="90" y="92"/>
                    </a:lnTo>
                    <a:lnTo>
                      <a:pt x="84" y="92"/>
                    </a:lnTo>
                    <a:lnTo>
                      <a:pt x="84" y="98"/>
                    </a:lnTo>
                    <a:lnTo>
                      <a:pt x="76" y="98"/>
                    </a:lnTo>
                    <a:lnTo>
                      <a:pt x="76" y="98"/>
                    </a:lnTo>
                    <a:lnTo>
                      <a:pt x="70" y="98"/>
                    </a:lnTo>
                    <a:lnTo>
                      <a:pt x="62" y="98"/>
                    </a:lnTo>
                    <a:lnTo>
                      <a:pt x="62" y="98"/>
                    </a:lnTo>
                    <a:lnTo>
                      <a:pt x="56" y="105"/>
                    </a:lnTo>
                    <a:lnTo>
                      <a:pt x="49" y="105"/>
                    </a:lnTo>
                    <a:lnTo>
                      <a:pt x="42" y="105"/>
                    </a:lnTo>
                    <a:lnTo>
                      <a:pt x="42" y="105"/>
                    </a:lnTo>
                    <a:lnTo>
                      <a:pt x="35" y="105"/>
                    </a:lnTo>
                    <a:lnTo>
                      <a:pt x="35" y="105"/>
                    </a:lnTo>
                    <a:lnTo>
                      <a:pt x="35" y="105"/>
                    </a:lnTo>
                    <a:lnTo>
                      <a:pt x="35" y="105"/>
                    </a:lnTo>
                    <a:lnTo>
                      <a:pt x="35" y="105"/>
                    </a:lnTo>
                    <a:lnTo>
                      <a:pt x="28" y="112"/>
                    </a:lnTo>
                    <a:lnTo>
                      <a:pt x="28" y="112"/>
                    </a:lnTo>
                    <a:lnTo>
                      <a:pt x="28" y="112"/>
                    </a:lnTo>
                    <a:lnTo>
                      <a:pt x="28" y="112"/>
                    </a:lnTo>
                    <a:lnTo>
                      <a:pt x="28" y="112"/>
                    </a:lnTo>
                    <a:lnTo>
                      <a:pt x="28" y="112"/>
                    </a:lnTo>
                    <a:lnTo>
                      <a:pt x="28" y="119"/>
                    </a:lnTo>
                    <a:lnTo>
                      <a:pt x="28" y="119"/>
                    </a:lnTo>
                    <a:lnTo>
                      <a:pt x="28" y="119"/>
                    </a:lnTo>
                    <a:lnTo>
                      <a:pt x="28" y="119"/>
                    </a:lnTo>
                    <a:lnTo>
                      <a:pt x="28" y="126"/>
                    </a:lnTo>
                    <a:lnTo>
                      <a:pt x="28" y="126"/>
                    </a:lnTo>
                    <a:lnTo>
                      <a:pt x="28" y="126"/>
                    </a:lnTo>
                    <a:lnTo>
                      <a:pt x="28" y="126"/>
                    </a:lnTo>
                    <a:lnTo>
                      <a:pt x="28" y="133"/>
                    </a:lnTo>
                    <a:lnTo>
                      <a:pt x="28" y="133"/>
                    </a:lnTo>
                    <a:lnTo>
                      <a:pt x="28" y="133"/>
                    </a:lnTo>
                    <a:lnTo>
                      <a:pt x="35" y="133"/>
                    </a:lnTo>
                    <a:lnTo>
                      <a:pt x="35" y="133"/>
                    </a:lnTo>
                    <a:lnTo>
                      <a:pt x="35" y="133"/>
                    </a:lnTo>
                    <a:lnTo>
                      <a:pt x="42" y="133"/>
                    </a:lnTo>
                    <a:lnTo>
                      <a:pt x="42" y="133"/>
                    </a:lnTo>
                    <a:lnTo>
                      <a:pt x="49" y="133"/>
                    </a:lnTo>
                    <a:lnTo>
                      <a:pt x="49" y="133"/>
                    </a:lnTo>
                    <a:lnTo>
                      <a:pt x="49" y="133"/>
                    </a:lnTo>
                    <a:lnTo>
                      <a:pt x="49" y="133"/>
                    </a:lnTo>
                    <a:lnTo>
                      <a:pt x="56" y="133"/>
                    </a:lnTo>
                    <a:lnTo>
                      <a:pt x="62" y="133"/>
                    </a:lnTo>
                    <a:lnTo>
                      <a:pt x="62" y="133"/>
                    </a:lnTo>
                    <a:lnTo>
                      <a:pt x="70" y="133"/>
                    </a:lnTo>
                    <a:lnTo>
                      <a:pt x="70" y="133"/>
                    </a:lnTo>
                    <a:lnTo>
                      <a:pt x="76" y="133"/>
                    </a:lnTo>
                    <a:lnTo>
                      <a:pt x="76" y="133"/>
                    </a:lnTo>
                    <a:lnTo>
                      <a:pt x="84" y="133"/>
                    </a:lnTo>
                    <a:lnTo>
                      <a:pt x="84" y="133"/>
                    </a:lnTo>
                    <a:lnTo>
                      <a:pt x="84" y="126"/>
                    </a:lnTo>
                    <a:lnTo>
                      <a:pt x="90" y="126"/>
                    </a:lnTo>
                    <a:lnTo>
                      <a:pt x="90" y="119"/>
                    </a:lnTo>
                    <a:lnTo>
                      <a:pt x="90" y="119"/>
                    </a:lnTo>
                    <a:lnTo>
                      <a:pt x="90" y="119"/>
                    </a:lnTo>
                    <a:lnTo>
                      <a:pt x="90" y="119"/>
                    </a:lnTo>
                    <a:lnTo>
                      <a:pt x="90" y="119"/>
                    </a:lnTo>
                    <a:lnTo>
                      <a:pt x="90" y="112"/>
                    </a:lnTo>
                    <a:lnTo>
                      <a:pt x="90" y="112"/>
                    </a:lnTo>
                    <a:lnTo>
                      <a:pt x="90" y="112"/>
                    </a:lnTo>
                    <a:lnTo>
                      <a:pt x="90" y="112"/>
                    </a:lnTo>
                    <a:lnTo>
                      <a:pt x="90" y="105"/>
                    </a:lnTo>
                    <a:lnTo>
                      <a:pt x="90" y="105"/>
                    </a:lnTo>
                    <a:lnTo>
                      <a:pt x="90" y="105"/>
                    </a:lnTo>
                    <a:lnTo>
                      <a:pt x="90" y="105"/>
                    </a:lnTo>
                    <a:lnTo>
                      <a:pt x="90" y="105"/>
                    </a:lnTo>
                    <a:lnTo>
                      <a:pt x="104" y="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8" name="Freeform 467"/>
              <p:cNvSpPr>
                <a:spLocks noEditPoints="1"/>
              </p:cNvSpPr>
              <p:nvPr/>
            </p:nvSpPr>
            <p:spPr bwMode="auto">
              <a:xfrm>
                <a:off x="6309" y="1611"/>
                <a:ext cx="69" cy="111"/>
              </a:xfrm>
              <a:custGeom>
                <a:avLst/>
                <a:gdLst/>
                <a:ahLst/>
                <a:cxnLst>
                  <a:cxn ang="0">
                    <a:pos x="105" y="202"/>
                  </a:cxn>
                  <a:cxn ang="0">
                    <a:pos x="91" y="216"/>
                  </a:cxn>
                  <a:cxn ang="0">
                    <a:pos x="77" y="223"/>
                  </a:cxn>
                  <a:cxn ang="0">
                    <a:pos x="63" y="223"/>
                  </a:cxn>
                  <a:cxn ang="0">
                    <a:pos x="49" y="223"/>
                  </a:cxn>
                  <a:cxn ang="0">
                    <a:pos x="35" y="223"/>
                  </a:cxn>
                  <a:cxn ang="0">
                    <a:pos x="22" y="209"/>
                  </a:cxn>
                  <a:cxn ang="0">
                    <a:pos x="8" y="195"/>
                  </a:cxn>
                  <a:cxn ang="0">
                    <a:pos x="0" y="181"/>
                  </a:cxn>
                  <a:cxn ang="0">
                    <a:pos x="0" y="160"/>
                  </a:cxn>
                  <a:cxn ang="0">
                    <a:pos x="0" y="146"/>
                  </a:cxn>
                  <a:cxn ang="0">
                    <a:pos x="0" y="118"/>
                  </a:cxn>
                  <a:cxn ang="0">
                    <a:pos x="8" y="98"/>
                  </a:cxn>
                  <a:cxn ang="0">
                    <a:pos x="14" y="84"/>
                  </a:cxn>
                  <a:cxn ang="0">
                    <a:pos x="28" y="70"/>
                  </a:cxn>
                  <a:cxn ang="0">
                    <a:pos x="42" y="62"/>
                  </a:cxn>
                  <a:cxn ang="0">
                    <a:pos x="56" y="62"/>
                  </a:cxn>
                  <a:cxn ang="0">
                    <a:pos x="70" y="62"/>
                  </a:cxn>
                  <a:cxn ang="0">
                    <a:pos x="77" y="62"/>
                  </a:cxn>
                  <a:cxn ang="0">
                    <a:pos x="91" y="76"/>
                  </a:cxn>
                  <a:cxn ang="0">
                    <a:pos x="98" y="84"/>
                  </a:cxn>
                  <a:cxn ang="0">
                    <a:pos x="105" y="84"/>
                  </a:cxn>
                  <a:cxn ang="0">
                    <a:pos x="140" y="223"/>
                  </a:cxn>
                  <a:cxn ang="0">
                    <a:pos x="28" y="160"/>
                  </a:cxn>
                  <a:cxn ang="0">
                    <a:pos x="28" y="174"/>
                  </a:cxn>
                  <a:cxn ang="0">
                    <a:pos x="35" y="188"/>
                  </a:cxn>
                  <a:cxn ang="0">
                    <a:pos x="42" y="195"/>
                  </a:cxn>
                  <a:cxn ang="0">
                    <a:pos x="56" y="195"/>
                  </a:cxn>
                  <a:cxn ang="0">
                    <a:pos x="63" y="195"/>
                  </a:cxn>
                  <a:cxn ang="0">
                    <a:pos x="77" y="195"/>
                  </a:cxn>
                  <a:cxn ang="0">
                    <a:pos x="91" y="188"/>
                  </a:cxn>
                  <a:cxn ang="0">
                    <a:pos x="105" y="181"/>
                  </a:cxn>
                  <a:cxn ang="0">
                    <a:pos x="105" y="160"/>
                  </a:cxn>
                  <a:cxn ang="0">
                    <a:pos x="105" y="146"/>
                  </a:cxn>
                  <a:cxn ang="0">
                    <a:pos x="105" y="126"/>
                  </a:cxn>
                  <a:cxn ang="0">
                    <a:pos x="98" y="104"/>
                  </a:cxn>
                  <a:cxn ang="0">
                    <a:pos x="84" y="98"/>
                  </a:cxn>
                  <a:cxn ang="0">
                    <a:pos x="70" y="90"/>
                  </a:cxn>
                  <a:cxn ang="0">
                    <a:pos x="56" y="90"/>
                  </a:cxn>
                  <a:cxn ang="0">
                    <a:pos x="49" y="90"/>
                  </a:cxn>
                  <a:cxn ang="0">
                    <a:pos x="35" y="98"/>
                  </a:cxn>
                  <a:cxn ang="0">
                    <a:pos x="28" y="112"/>
                  </a:cxn>
                  <a:cxn ang="0">
                    <a:pos x="28" y="132"/>
                  </a:cxn>
                </a:cxnLst>
                <a:rect l="0" t="0" r="r" b="b"/>
                <a:pathLst>
                  <a:path w="140" h="223">
                    <a:moveTo>
                      <a:pt x="112" y="223"/>
                    </a:moveTo>
                    <a:lnTo>
                      <a:pt x="112" y="195"/>
                    </a:lnTo>
                    <a:lnTo>
                      <a:pt x="105" y="202"/>
                    </a:lnTo>
                    <a:lnTo>
                      <a:pt x="98" y="209"/>
                    </a:lnTo>
                    <a:lnTo>
                      <a:pt x="98" y="209"/>
                    </a:lnTo>
                    <a:lnTo>
                      <a:pt x="91" y="216"/>
                    </a:lnTo>
                    <a:lnTo>
                      <a:pt x="91" y="216"/>
                    </a:lnTo>
                    <a:lnTo>
                      <a:pt x="84" y="223"/>
                    </a:lnTo>
                    <a:lnTo>
                      <a:pt x="77" y="223"/>
                    </a:lnTo>
                    <a:lnTo>
                      <a:pt x="77" y="223"/>
                    </a:lnTo>
                    <a:lnTo>
                      <a:pt x="70" y="223"/>
                    </a:lnTo>
                    <a:lnTo>
                      <a:pt x="63" y="223"/>
                    </a:lnTo>
                    <a:lnTo>
                      <a:pt x="63" y="223"/>
                    </a:lnTo>
                    <a:lnTo>
                      <a:pt x="56" y="223"/>
                    </a:lnTo>
                    <a:lnTo>
                      <a:pt x="49" y="223"/>
                    </a:lnTo>
                    <a:lnTo>
                      <a:pt x="42" y="223"/>
                    </a:lnTo>
                    <a:lnTo>
                      <a:pt x="42" y="223"/>
                    </a:lnTo>
                    <a:lnTo>
                      <a:pt x="35" y="223"/>
                    </a:lnTo>
                    <a:lnTo>
                      <a:pt x="28" y="216"/>
                    </a:lnTo>
                    <a:lnTo>
                      <a:pt x="22" y="216"/>
                    </a:lnTo>
                    <a:lnTo>
                      <a:pt x="22" y="209"/>
                    </a:lnTo>
                    <a:lnTo>
                      <a:pt x="14" y="209"/>
                    </a:lnTo>
                    <a:lnTo>
                      <a:pt x="14" y="202"/>
                    </a:lnTo>
                    <a:lnTo>
                      <a:pt x="8" y="195"/>
                    </a:lnTo>
                    <a:lnTo>
                      <a:pt x="8" y="195"/>
                    </a:lnTo>
                    <a:lnTo>
                      <a:pt x="0" y="188"/>
                    </a:lnTo>
                    <a:lnTo>
                      <a:pt x="0" y="181"/>
                    </a:lnTo>
                    <a:lnTo>
                      <a:pt x="0" y="174"/>
                    </a:lnTo>
                    <a:lnTo>
                      <a:pt x="0" y="167"/>
                    </a:lnTo>
                    <a:lnTo>
                      <a:pt x="0" y="160"/>
                    </a:lnTo>
                    <a:lnTo>
                      <a:pt x="0" y="154"/>
                    </a:lnTo>
                    <a:lnTo>
                      <a:pt x="0" y="154"/>
                    </a:lnTo>
                    <a:lnTo>
                      <a:pt x="0" y="146"/>
                    </a:lnTo>
                    <a:lnTo>
                      <a:pt x="0" y="140"/>
                    </a:lnTo>
                    <a:lnTo>
                      <a:pt x="0" y="126"/>
                    </a:lnTo>
                    <a:lnTo>
                      <a:pt x="0" y="118"/>
                    </a:lnTo>
                    <a:lnTo>
                      <a:pt x="0" y="112"/>
                    </a:lnTo>
                    <a:lnTo>
                      <a:pt x="0" y="104"/>
                    </a:lnTo>
                    <a:lnTo>
                      <a:pt x="8" y="98"/>
                    </a:lnTo>
                    <a:lnTo>
                      <a:pt x="8" y="90"/>
                    </a:lnTo>
                    <a:lnTo>
                      <a:pt x="14" y="84"/>
                    </a:lnTo>
                    <a:lnTo>
                      <a:pt x="14" y="84"/>
                    </a:lnTo>
                    <a:lnTo>
                      <a:pt x="22" y="76"/>
                    </a:lnTo>
                    <a:lnTo>
                      <a:pt x="22" y="70"/>
                    </a:lnTo>
                    <a:lnTo>
                      <a:pt x="28" y="70"/>
                    </a:lnTo>
                    <a:lnTo>
                      <a:pt x="28" y="62"/>
                    </a:lnTo>
                    <a:lnTo>
                      <a:pt x="35" y="62"/>
                    </a:lnTo>
                    <a:lnTo>
                      <a:pt x="42" y="62"/>
                    </a:lnTo>
                    <a:lnTo>
                      <a:pt x="49" y="62"/>
                    </a:lnTo>
                    <a:lnTo>
                      <a:pt x="56" y="62"/>
                    </a:lnTo>
                    <a:lnTo>
                      <a:pt x="56" y="62"/>
                    </a:lnTo>
                    <a:lnTo>
                      <a:pt x="56" y="62"/>
                    </a:lnTo>
                    <a:lnTo>
                      <a:pt x="63" y="62"/>
                    </a:lnTo>
                    <a:lnTo>
                      <a:pt x="70" y="62"/>
                    </a:lnTo>
                    <a:lnTo>
                      <a:pt x="70" y="62"/>
                    </a:lnTo>
                    <a:lnTo>
                      <a:pt x="77" y="62"/>
                    </a:lnTo>
                    <a:lnTo>
                      <a:pt x="77" y="62"/>
                    </a:lnTo>
                    <a:lnTo>
                      <a:pt x="84" y="70"/>
                    </a:lnTo>
                    <a:lnTo>
                      <a:pt x="84" y="70"/>
                    </a:lnTo>
                    <a:lnTo>
                      <a:pt x="91" y="76"/>
                    </a:lnTo>
                    <a:lnTo>
                      <a:pt x="91" y="76"/>
                    </a:lnTo>
                    <a:lnTo>
                      <a:pt x="98" y="76"/>
                    </a:lnTo>
                    <a:lnTo>
                      <a:pt x="98" y="84"/>
                    </a:lnTo>
                    <a:lnTo>
                      <a:pt x="98" y="84"/>
                    </a:lnTo>
                    <a:lnTo>
                      <a:pt x="105" y="84"/>
                    </a:lnTo>
                    <a:lnTo>
                      <a:pt x="105" y="84"/>
                    </a:lnTo>
                    <a:lnTo>
                      <a:pt x="112" y="0"/>
                    </a:lnTo>
                    <a:lnTo>
                      <a:pt x="140" y="0"/>
                    </a:lnTo>
                    <a:lnTo>
                      <a:pt x="140" y="223"/>
                    </a:lnTo>
                    <a:lnTo>
                      <a:pt x="112" y="223"/>
                    </a:lnTo>
                    <a:close/>
                    <a:moveTo>
                      <a:pt x="28" y="146"/>
                    </a:moveTo>
                    <a:lnTo>
                      <a:pt x="28" y="160"/>
                    </a:lnTo>
                    <a:lnTo>
                      <a:pt x="28" y="160"/>
                    </a:lnTo>
                    <a:lnTo>
                      <a:pt x="28" y="167"/>
                    </a:lnTo>
                    <a:lnTo>
                      <a:pt x="28" y="174"/>
                    </a:lnTo>
                    <a:lnTo>
                      <a:pt x="28" y="181"/>
                    </a:lnTo>
                    <a:lnTo>
                      <a:pt x="28" y="181"/>
                    </a:lnTo>
                    <a:lnTo>
                      <a:pt x="35" y="188"/>
                    </a:lnTo>
                    <a:lnTo>
                      <a:pt x="35" y="188"/>
                    </a:lnTo>
                    <a:lnTo>
                      <a:pt x="42" y="195"/>
                    </a:lnTo>
                    <a:lnTo>
                      <a:pt x="42" y="195"/>
                    </a:lnTo>
                    <a:lnTo>
                      <a:pt x="49" y="195"/>
                    </a:lnTo>
                    <a:lnTo>
                      <a:pt x="49" y="195"/>
                    </a:lnTo>
                    <a:lnTo>
                      <a:pt x="56" y="195"/>
                    </a:lnTo>
                    <a:lnTo>
                      <a:pt x="63" y="195"/>
                    </a:lnTo>
                    <a:lnTo>
                      <a:pt x="63" y="195"/>
                    </a:lnTo>
                    <a:lnTo>
                      <a:pt x="63" y="195"/>
                    </a:lnTo>
                    <a:lnTo>
                      <a:pt x="70" y="195"/>
                    </a:lnTo>
                    <a:lnTo>
                      <a:pt x="77" y="195"/>
                    </a:lnTo>
                    <a:lnTo>
                      <a:pt x="77" y="195"/>
                    </a:lnTo>
                    <a:lnTo>
                      <a:pt x="84" y="195"/>
                    </a:lnTo>
                    <a:lnTo>
                      <a:pt x="91" y="195"/>
                    </a:lnTo>
                    <a:lnTo>
                      <a:pt x="91" y="188"/>
                    </a:lnTo>
                    <a:lnTo>
                      <a:pt x="98" y="188"/>
                    </a:lnTo>
                    <a:lnTo>
                      <a:pt x="98" y="181"/>
                    </a:lnTo>
                    <a:lnTo>
                      <a:pt x="105" y="181"/>
                    </a:lnTo>
                    <a:lnTo>
                      <a:pt x="105" y="174"/>
                    </a:lnTo>
                    <a:lnTo>
                      <a:pt x="105" y="167"/>
                    </a:lnTo>
                    <a:lnTo>
                      <a:pt x="105" y="160"/>
                    </a:lnTo>
                    <a:lnTo>
                      <a:pt x="105" y="160"/>
                    </a:lnTo>
                    <a:lnTo>
                      <a:pt x="105" y="154"/>
                    </a:lnTo>
                    <a:lnTo>
                      <a:pt x="105" y="146"/>
                    </a:lnTo>
                    <a:lnTo>
                      <a:pt x="105" y="140"/>
                    </a:lnTo>
                    <a:lnTo>
                      <a:pt x="105" y="132"/>
                    </a:lnTo>
                    <a:lnTo>
                      <a:pt x="105" y="126"/>
                    </a:lnTo>
                    <a:lnTo>
                      <a:pt x="105" y="118"/>
                    </a:lnTo>
                    <a:lnTo>
                      <a:pt x="98" y="112"/>
                    </a:lnTo>
                    <a:lnTo>
                      <a:pt x="98" y="104"/>
                    </a:lnTo>
                    <a:lnTo>
                      <a:pt x="91" y="104"/>
                    </a:lnTo>
                    <a:lnTo>
                      <a:pt x="91" y="98"/>
                    </a:lnTo>
                    <a:lnTo>
                      <a:pt x="84" y="98"/>
                    </a:lnTo>
                    <a:lnTo>
                      <a:pt x="77" y="90"/>
                    </a:lnTo>
                    <a:lnTo>
                      <a:pt x="77" y="90"/>
                    </a:lnTo>
                    <a:lnTo>
                      <a:pt x="70" y="90"/>
                    </a:lnTo>
                    <a:lnTo>
                      <a:pt x="63" y="90"/>
                    </a:lnTo>
                    <a:lnTo>
                      <a:pt x="63" y="90"/>
                    </a:lnTo>
                    <a:lnTo>
                      <a:pt x="56" y="90"/>
                    </a:lnTo>
                    <a:lnTo>
                      <a:pt x="49" y="90"/>
                    </a:lnTo>
                    <a:lnTo>
                      <a:pt x="49" y="90"/>
                    </a:lnTo>
                    <a:lnTo>
                      <a:pt x="49" y="90"/>
                    </a:lnTo>
                    <a:lnTo>
                      <a:pt x="42" y="90"/>
                    </a:lnTo>
                    <a:lnTo>
                      <a:pt x="42" y="98"/>
                    </a:lnTo>
                    <a:lnTo>
                      <a:pt x="35" y="98"/>
                    </a:lnTo>
                    <a:lnTo>
                      <a:pt x="35" y="104"/>
                    </a:lnTo>
                    <a:lnTo>
                      <a:pt x="28" y="104"/>
                    </a:lnTo>
                    <a:lnTo>
                      <a:pt x="28" y="112"/>
                    </a:lnTo>
                    <a:lnTo>
                      <a:pt x="28" y="118"/>
                    </a:lnTo>
                    <a:lnTo>
                      <a:pt x="28" y="126"/>
                    </a:lnTo>
                    <a:lnTo>
                      <a:pt x="28" y="132"/>
                    </a:lnTo>
                    <a:lnTo>
                      <a:pt x="28" y="140"/>
                    </a:lnTo>
                    <a:lnTo>
                      <a:pt x="28" y="1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9" name="Freeform 468"/>
              <p:cNvSpPr>
                <a:spLocks noEditPoints="1"/>
              </p:cNvSpPr>
              <p:nvPr/>
            </p:nvSpPr>
            <p:spPr bwMode="auto">
              <a:xfrm>
                <a:off x="6392" y="1642"/>
                <a:ext cx="67" cy="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0" y="50"/>
                  </a:cxn>
                  <a:cxn ang="0">
                    <a:pos x="8" y="28"/>
                  </a:cxn>
                  <a:cxn ang="0">
                    <a:pos x="14" y="22"/>
                  </a:cxn>
                  <a:cxn ang="0">
                    <a:pos x="28" y="14"/>
                  </a:cxn>
                  <a:cxn ang="0">
                    <a:pos x="42" y="0"/>
                  </a:cxn>
                  <a:cxn ang="0">
                    <a:pos x="56" y="0"/>
                  </a:cxn>
                  <a:cxn ang="0">
                    <a:pos x="70" y="0"/>
                  </a:cxn>
                  <a:cxn ang="0">
                    <a:pos x="92" y="8"/>
                  </a:cxn>
                  <a:cxn ang="0">
                    <a:pos x="112" y="22"/>
                  </a:cxn>
                  <a:cxn ang="0">
                    <a:pos x="126" y="36"/>
                  </a:cxn>
                  <a:cxn ang="0">
                    <a:pos x="134" y="64"/>
                  </a:cxn>
                  <a:cxn ang="0">
                    <a:pos x="134" y="92"/>
                  </a:cxn>
                  <a:cxn ang="0">
                    <a:pos x="134" y="119"/>
                  </a:cxn>
                  <a:cxn ang="0">
                    <a:pos x="126" y="140"/>
                  </a:cxn>
                  <a:cxn ang="0">
                    <a:pos x="112" y="147"/>
                  </a:cxn>
                  <a:cxn ang="0">
                    <a:pos x="98" y="161"/>
                  </a:cxn>
                  <a:cxn ang="0">
                    <a:pos x="84" y="161"/>
                  </a:cxn>
                  <a:cxn ang="0">
                    <a:pos x="70" y="161"/>
                  </a:cxn>
                  <a:cxn ang="0">
                    <a:pos x="42" y="161"/>
                  </a:cxn>
                  <a:cxn ang="0">
                    <a:pos x="22" y="154"/>
                  </a:cxn>
                  <a:cxn ang="0">
                    <a:pos x="8" y="133"/>
                  </a:cxn>
                  <a:cxn ang="0">
                    <a:pos x="0" y="112"/>
                  </a:cxn>
                  <a:cxn ang="0">
                    <a:pos x="0" y="84"/>
                  </a:cxn>
                  <a:cxn ang="0">
                    <a:pos x="28" y="92"/>
                  </a:cxn>
                  <a:cxn ang="0">
                    <a:pos x="28" y="105"/>
                  </a:cxn>
                  <a:cxn ang="0">
                    <a:pos x="36" y="119"/>
                  </a:cxn>
                  <a:cxn ang="0">
                    <a:pos x="42" y="133"/>
                  </a:cxn>
                  <a:cxn ang="0">
                    <a:pos x="56" y="133"/>
                  </a:cxn>
                  <a:cxn ang="0">
                    <a:pos x="64" y="133"/>
                  </a:cxn>
                  <a:cxn ang="0">
                    <a:pos x="78" y="133"/>
                  </a:cxn>
                  <a:cxn ang="0">
                    <a:pos x="92" y="126"/>
                  </a:cxn>
                  <a:cxn ang="0">
                    <a:pos x="106" y="112"/>
                  </a:cxn>
                  <a:cxn ang="0">
                    <a:pos x="106" y="92"/>
                  </a:cxn>
                  <a:cxn ang="0">
                    <a:pos x="106" y="78"/>
                  </a:cxn>
                  <a:cxn ang="0">
                    <a:pos x="106" y="56"/>
                  </a:cxn>
                  <a:cxn ang="0">
                    <a:pos x="98" y="42"/>
                  </a:cxn>
                  <a:cxn ang="0">
                    <a:pos x="84" y="28"/>
                  </a:cxn>
                  <a:cxn ang="0">
                    <a:pos x="78" y="28"/>
                  </a:cxn>
                  <a:cxn ang="0">
                    <a:pos x="64" y="28"/>
                  </a:cxn>
                  <a:cxn ang="0">
                    <a:pos x="50" y="28"/>
                  </a:cxn>
                  <a:cxn ang="0">
                    <a:pos x="36" y="36"/>
                  </a:cxn>
                  <a:cxn ang="0">
                    <a:pos x="28" y="50"/>
                  </a:cxn>
                  <a:cxn ang="0">
                    <a:pos x="28" y="70"/>
                  </a:cxn>
                </a:cxnLst>
                <a:rect l="0" t="0" r="r" b="b"/>
                <a:pathLst>
                  <a:path w="134" h="161">
                    <a:moveTo>
                      <a:pt x="0" y="78"/>
                    </a:moveTo>
                    <a:lnTo>
                      <a:pt x="0" y="70"/>
                    </a:lnTo>
                    <a:lnTo>
                      <a:pt x="0" y="64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0" y="50"/>
                    </a:lnTo>
                    <a:lnTo>
                      <a:pt x="0" y="42"/>
                    </a:lnTo>
                    <a:lnTo>
                      <a:pt x="8" y="36"/>
                    </a:lnTo>
                    <a:lnTo>
                      <a:pt x="8" y="28"/>
                    </a:lnTo>
                    <a:lnTo>
                      <a:pt x="14" y="28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22" y="14"/>
                    </a:lnTo>
                    <a:lnTo>
                      <a:pt x="28" y="14"/>
                    </a:lnTo>
                    <a:lnTo>
                      <a:pt x="28" y="8"/>
                    </a:lnTo>
                    <a:lnTo>
                      <a:pt x="36" y="8"/>
                    </a:lnTo>
                    <a:lnTo>
                      <a:pt x="42" y="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56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70" y="0"/>
                    </a:lnTo>
                    <a:lnTo>
                      <a:pt x="78" y="0"/>
                    </a:lnTo>
                    <a:lnTo>
                      <a:pt x="84" y="0"/>
                    </a:lnTo>
                    <a:lnTo>
                      <a:pt x="92" y="8"/>
                    </a:lnTo>
                    <a:lnTo>
                      <a:pt x="98" y="8"/>
                    </a:lnTo>
                    <a:lnTo>
                      <a:pt x="106" y="14"/>
                    </a:lnTo>
                    <a:lnTo>
                      <a:pt x="112" y="22"/>
                    </a:lnTo>
                    <a:lnTo>
                      <a:pt x="120" y="22"/>
                    </a:lnTo>
                    <a:lnTo>
                      <a:pt x="126" y="28"/>
                    </a:lnTo>
                    <a:lnTo>
                      <a:pt x="126" y="36"/>
                    </a:lnTo>
                    <a:lnTo>
                      <a:pt x="134" y="50"/>
                    </a:lnTo>
                    <a:lnTo>
                      <a:pt x="134" y="56"/>
                    </a:lnTo>
                    <a:lnTo>
                      <a:pt x="134" y="64"/>
                    </a:lnTo>
                    <a:lnTo>
                      <a:pt x="134" y="70"/>
                    </a:lnTo>
                    <a:lnTo>
                      <a:pt x="134" y="78"/>
                    </a:lnTo>
                    <a:lnTo>
                      <a:pt x="134" y="92"/>
                    </a:lnTo>
                    <a:lnTo>
                      <a:pt x="134" y="98"/>
                    </a:lnTo>
                    <a:lnTo>
                      <a:pt x="134" y="112"/>
                    </a:lnTo>
                    <a:lnTo>
                      <a:pt x="134" y="119"/>
                    </a:lnTo>
                    <a:lnTo>
                      <a:pt x="134" y="126"/>
                    </a:lnTo>
                    <a:lnTo>
                      <a:pt x="126" y="133"/>
                    </a:lnTo>
                    <a:lnTo>
                      <a:pt x="126" y="140"/>
                    </a:lnTo>
                    <a:lnTo>
                      <a:pt x="120" y="140"/>
                    </a:lnTo>
                    <a:lnTo>
                      <a:pt x="120" y="147"/>
                    </a:lnTo>
                    <a:lnTo>
                      <a:pt x="112" y="147"/>
                    </a:lnTo>
                    <a:lnTo>
                      <a:pt x="106" y="154"/>
                    </a:lnTo>
                    <a:lnTo>
                      <a:pt x="106" y="154"/>
                    </a:lnTo>
                    <a:lnTo>
                      <a:pt x="98" y="161"/>
                    </a:lnTo>
                    <a:lnTo>
                      <a:pt x="92" y="161"/>
                    </a:lnTo>
                    <a:lnTo>
                      <a:pt x="84" y="161"/>
                    </a:lnTo>
                    <a:lnTo>
                      <a:pt x="84" y="161"/>
                    </a:lnTo>
                    <a:lnTo>
                      <a:pt x="78" y="161"/>
                    </a:lnTo>
                    <a:lnTo>
                      <a:pt x="70" y="161"/>
                    </a:lnTo>
                    <a:lnTo>
                      <a:pt x="70" y="161"/>
                    </a:lnTo>
                    <a:lnTo>
                      <a:pt x="56" y="161"/>
                    </a:lnTo>
                    <a:lnTo>
                      <a:pt x="50" y="161"/>
                    </a:lnTo>
                    <a:lnTo>
                      <a:pt x="42" y="161"/>
                    </a:lnTo>
                    <a:lnTo>
                      <a:pt x="36" y="161"/>
                    </a:lnTo>
                    <a:lnTo>
                      <a:pt x="28" y="154"/>
                    </a:lnTo>
                    <a:lnTo>
                      <a:pt x="22" y="154"/>
                    </a:lnTo>
                    <a:lnTo>
                      <a:pt x="14" y="147"/>
                    </a:lnTo>
                    <a:lnTo>
                      <a:pt x="14" y="140"/>
                    </a:lnTo>
                    <a:lnTo>
                      <a:pt x="8" y="133"/>
                    </a:lnTo>
                    <a:lnTo>
                      <a:pt x="8" y="126"/>
                    </a:lnTo>
                    <a:lnTo>
                      <a:pt x="0" y="119"/>
                    </a:lnTo>
                    <a:lnTo>
                      <a:pt x="0" y="112"/>
                    </a:lnTo>
                    <a:lnTo>
                      <a:pt x="0" y="98"/>
                    </a:lnTo>
                    <a:lnTo>
                      <a:pt x="0" y="92"/>
                    </a:lnTo>
                    <a:lnTo>
                      <a:pt x="0" y="84"/>
                    </a:lnTo>
                    <a:lnTo>
                      <a:pt x="0" y="78"/>
                    </a:lnTo>
                    <a:close/>
                    <a:moveTo>
                      <a:pt x="28" y="78"/>
                    </a:moveTo>
                    <a:lnTo>
                      <a:pt x="28" y="92"/>
                    </a:lnTo>
                    <a:lnTo>
                      <a:pt x="28" y="92"/>
                    </a:lnTo>
                    <a:lnTo>
                      <a:pt x="28" y="98"/>
                    </a:lnTo>
                    <a:lnTo>
                      <a:pt x="28" y="105"/>
                    </a:lnTo>
                    <a:lnTo>
                      <a:pt x="28" y="112"/>
                    </a:lnTo>
                    <a:lnTo>
                      <a:pt x="28" y="119"/>
                    </a:lnTo>
                    <a:lnTo>
                      <a:pt x="36" y="119"/>
                    </a:lnTo>
                    <a:lnTo>
                      <a:pt x="36" y="126"/>
                    </a:lnTo>
                    <a:lnTo>
                      <a:pt x="42" y="126"/>
                    </a:lnTo>
                    <a:lnTo>
                      <a:pt x="42" y="133"/>
                    </a:lnTo>
                    <a:lnTo>
                      <a:pt x="50" y="133"/>
                    </a:lnTo>
                    <a:lnTo>
                      <a:pt x="50" y="133"/>
                    </a:lnTo>
                    <a:lnTo>
                      <a:pt x="56" y="133"/>
                    </a:lnTo>
                    <a:lnTo>
                      <a:pt x="64" y="133"/>
                    </a:lnTo>
                    <a:lnTo>
                      <a:pt x="64" y="133"/>
                    </a:lnTo>
                    <a:lnTo>
                      <a:pt x="64" y="133"/>
                    </a:lnTo>
                    <a:lnTo>
                      <a:pt x="70" y="133"/>
                    </a:lnTo>
                    <a:lnTo>
                      <a:pt x="78" y="133"/>
                    </a:lnTo>
                    <a:lnTo>
                      <a:pt x="78" y="133"/>
                    </a:lnTo>
                    <a:lnTo>
                      <a:pt x="84" y="133"/>
                    </a:lnTo>
                    <a:lnTo>
                      <a:pt x="92" y="126"/>
                    </a:lnTo>
                    <a:lnTo>
                      <a:pt x="92" y="126"/>
                    </a:lnTo>
                    <a:lnTo>
                      <a:pt x="98" y="119"/>
                    </a:lnTo>
                    <a:lnTo>
                      <a:pt x="98" y="119"/>
                    </a:lnTo>
                    <a:lnTo>
                      <a:pt x="106" y="112"/>
                    </a:lnTo>
                    <a:lnTo>
                      <a:pt x="106" y="105"/>
                    </a:lnTo>
                    <a:lnTo>
                      <a:pt x="106" y="98"/>
                    </a:lnTo>
                    <a:lnTo>
                      <a:pt x="106" y="92"/>
                    </a:lnTo>
                    <a:lnTo>
                      <a:pt x="106" y="92"/>
                    </a:lnTo>
                    <a:lnTo>
                      <a:pt x="106" y="84"/>
                    </a:lnTo>
                    <a:lnTo>
                      <a:pt x="106" y="78"/>
                    </a:lnTo>
                    <a:lnTo>
                      <a:pt x="106" y="70"/>
                    </a:lnTo>
                    <a:lnTo>
                      <a:pt x="106" y="64"/>
                    </a:lnTo>
                    <a:lnTo>
                      <a:pt x="106" y="56"/>
                    </a:lnTo>
                    <a:lnTo>
                      <a:pt x="106" y="50"/>
                    </a:lnTo>
                    <a:lnTo>
                      <a:pt x="98" y="42"/>
                    </a:lnTo>
                    <a:lnTo>
                      <a:pt x="98" y="42"/>
                    </a:lnTo>
                    <a:lnTo>
                      <a:pt x="92" y="36"/>
                    </a:lnTo>
                    <a:lnTo>
                      <a:pt x="92" y="36"/>
                    </a:lnTo>
                    <a:lnTo>
                      <a:pt x="84" y="28"/>
                    </a:lnTo>
                    <a:lnTo>
                      <a:pt x="84" y="28"/>
                    </a:lnTo>
                    <a:lnTo>
                      <a:pt x="78" y="28"/>
                    </a:lnTo>
                    <a:lnTo>
                      <a:pt x="78" y="28"/>
                    </a:lnTo>
                    <a:lnTo>
                      <a:pt x="70" y="28"/>
                    </a:lnTo>
                    <a:lnTo>
                      <a:pt x="70" y="28"/>
                    </a:lnTo>
                    <a:lnTo>
                      <a:pt x="64" y="28"/>
                    </a:lnTo>
                    <a:lnTo>
                      <a:pt x="56" y="28"/>
                    </a:lnTo>
                    <a:lnTo>
                      <a:pt x="50" y="28"/>
                    </a:lnTo>
                    <a:lnTo>
                      <a:pt x="50" y="28"/>
                    </a:lnTo>
                    <a:lnTo>
                      <a:pt x="42" y="28"/>
                    </a:lnTo>
                    <a:lnTo>
                      <a:pt x="42" y="36"/>
                    </a:lnTo>
                    <a:lnTo>
                      <a:pt x="36" y="36"/>
                    </a:lnTo>
                    <a:lnTo>
                      <a:pt x="36" y="42"/>
                    </a:lnTo>
                    <a:lnTo>
                      <a:pt x="28" y="42"/>
                    </a:lnTo>
                    <a:lnTo>
                      <a:pt x="28" y="50"/>
                    </a:lnTo>
                    <a:lnTo>
                      <a:pt x="28" y="56"/>
                    </a:lnTo>
                    <a:lnTo>
                      <a:pt x="28" y="64"/>
                    </a:lnTo>
                    <a:lnTo>
                      <a:pt x="28" y="70"/>
                    </a:lnTo>
                    <a:lnTo>
                      <a:pt x="28" y="70"/>
                    </a:lnTo>
                    <a:lnTo>
                      <a:pt x="28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0" name="Freeform 469"/>
              <p:cNvSpPr>
                <a:spLocks/>
              </p:cNvSpPr>
              <p:nvPr/>
            </p:nvSpPr>
            <p:spPr bwMode="auto">
              <a:xfrm>
                <a:off x="6476" y="1642"/>
                <a:ext cx="73" cy="80"/>
              </a:xfrm>
              <a:custGeom>
                <a:avLst/>
                <a:gdLst/>
                <a:ahLst/>
                <a:cxnLst>
                  <a:cxn ang="0">
                    <a:pos x="56" y="161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62" y="98"/>
                  </a:cxn>
                  <a:cxn ang="0">
                    <a:pos x="62" y="105"/>
                  </a:cxn>
                  <a:cxn ang="0">
                    <a:pos x="62" y="105"/>
                  </a:cxn>
                  <a:cxn ang="0">
                    <a:pos x="62" y="112"/>
                  </a:cxn>
                  <a:cxn ang="0">
                    <a:pos x="62" y="112"/>
                  </a:cxn>
                  <a:cxn ang="0">
                    <a:pos x="62" y="119"/>
                  </a:cxn>
                  <a:cxn ang="0">
                    <a:pos x="62" y="119"/>
                  </a:cxn>
                  <a:cxn ang="0">
                    <a:pos x="62" y="119"/>
                  </a:cxn>
                  <a:cxn ang="0">
                    <a:pos x="62" y="126"/>
                  </a:cxn>
                  <a:cxn ang="0">
                    <a:pos x="62" y="126"/>
                  </a:cxn>
                  <a:cxn ang="0">
                    <a:pos x="62" y="133"/>
                  </a:cxn>
                  <a:cxn ang="0">
                    <a:pos x="62" y="133"/>
                  </a:cxn>
                  <a:cxn ang="0">
                    <a:pos x="62" y="133"/>
                  </a:cxn>
                  <a:cxn ang="0">
                    <a:pos x="62" y="133"/>
                  </a:cxn>
                  <a:cxn ang="0">
                    <a:pos x="62" y="126"/>
                  </a:cxn>
                  <a:cxn ang="0">
                    <a:pos x="70" y="126"/>
                  </a:cxn>
                  <a:cxn ang="0">
                    <a:pos x="70" y="126"/>
                  </a:cxn>
                  <a:cxn ang="0">
                    <a:pos x="70" y="119"/>
                  </a:cxn>
                  <a:cxn ang="0">
                    <a:pos x="70" y="119"/>
                  </a:cxn>
                  <a:cxn ang="0">
                    <a:pos x="70" y="119"/>
                  </a:cxn>
                  <a:cxn ang="0">
                    <a:pos x="70" y="112"/>
                  </a:cxn>
                  <a:cxn ang="0">
                    <a:pos x="70" y="112"/>
                  </a:cxn>
                  <a:cxn ang="0">
                    <a:pos x="70" y="112"/>
                  </a:cxn>
                  <a:cxn ang="0">
                    <a:pos x="112" y="0"/>
                  </a:cxn>
                  <a:cxn ang="0">
                    <a:pos x="146" y="0"/>
                  </a:cxn>
                  <a:cxn ang="0">
                    <a:pos x="84" y="161"/>
                  </a:cxn>
                  <a:cxn ang="0">
                    <a:pos x="56" y="161"/>
                  </a:cxn>
                </a:cxnLst>
                <a:rect l="0" t="0" r="r" b="b"/>
                <a:pathLst>
                  <a:path w="146" h="161">
                    <a:moveTo>
                      <a:pt x="56" y="161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62" y="98"/>
                    </a:lnTo>
                    <a:lnTo>
                      <a:pt x="62" y="105"/>
                    </a:lnTo>
                    <a:lnTo>
                      <a:pt x="62" y="105"/>
                    </a:lnTo>
                    <a:lnTo>
                      <a:pt x="62" y="112"/>
                    </a:lnTo>
                    <a:lnTo>
                      <a:pt x="62" y="112"/>
                    </a:lnTo>
                    <a:lnTo>
                      <a:pt x="62" y="119"/>
                    </a:lnTo>
                    <a:lnTo>
                      <a:pt x="62" y="119"/>
                    </a:lnTo>
                    <a:lnTo>
                      <a:pt x="62" y="119"/>
                    </a:lnTo>
                    <a:lnTo>
                      <a:pt x="62" y="126"/>
                    </a:lnTo>
                    <a:lnTo>
                      <a:pt x="62" y="126"/>
                    </a:lnTo>
                    <a:lnTo>
                      <a:pt x="62" y="133"/>
                    </a:lnTo>
                    <a:lnTo>
                      <a:pt x="62" y="133"/>
                    </a:lnTo>
                    <a:lnTo>
                      <a:pt x="62" y="133"/>
                    </a:lnTo>
                    <a:lnTo>
                      <a:pt x="62" y="133"/>
                    </a:lnTo>
                    <a:lnTo>
                      <a:pt x="62" y="126"/>
                    </a:lnTo>
                    <a:lnTo>
                      <a:pt x="70" y="126"/>
                    </a:lnTo>
                    <a:lnTo>
                      <a:pt x="70" y="126"/>
                    </a:lnTo>
                    <a:lnTo>
                      <a:pt x="70" y="119"/>
                    </a:lnTo>
                    <a:lnTo>
                      <a:pt x="70" y="119"/>
                    </a:lnTo>
                    <a:lnTo>
                      <a:pt x="70" y="119"/>
                    </a:lnTo>
                    <a:lnTo>
                      <a:pt x="70" y="112"/>
                    </a:lnTo>
                    <a:lnTo>
                      <a:pt x="70" y="112"/>
                    </a:lnTo>
                    <a:lnTo>
                      <a:pt x="70" y="112"/>
                    </a:lnTo>
                    <a:lnTo>
                      <a:pt x="112" y="0"/>
                    </a:lnTo>
                    <a:lnTo>
                      <a:pt x="146" y="0"/>
                    </a:lnTo>
                    <a:lnTo>
                      <a:pt x="84" y="161"/>
                    </a:lnTo>
                    <a:lnTo>
                      <a:pt x="56" y="1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1" name="Freeform 470"/>
              <p:cNvSpPr>
                <a:spLocks noEditPoints="1"/>
              </p:cNvSpPr>
              <p:nvPr/>
            </p:nvSpPr>
            <p:spPr bwMode="auto">
              <a:xfrm>
                <a:off x="6556" y="1607"/>
                <a:ext cx="67" cy="115"/>
              </a:xfrm>
              <a:custGeom>
                <a:avLst/>
                <a:gdLst/>
                <a:ahLst/>
                <a:cxnLst>
                  <a:cxn ang="0">
                    <a:pos x="125" y="195"/>
                  </a:cxn>
                  <a:cxn ang="0">
                    <a:pos x="119" y="209"/>
                  </a:cxn>
                  <a:cxn ang="0">
                    <a:pos x="111" y="223"/>
                  </a:cxn>
                  <a:cxn ang="0">
                    <a:pos x="97" y="230"/>
                  </a:cxn>
                  <a:cxn ang="0">
                    <a:pos x="77" y="230"/>
                  </a:cxn>
                  <a:cxn ang="0">
                    <a:pos x="56" y="230"/>
                  </a:cxn>
                  <a:cxn ang="0">
                    <a:pos x="35" y="230"/>
                  </a:cxn>
                  <a:cxn ang="0">
                    <a:pos x="14" y="216"/>
                  </a:cxn>
                  <a:cxn ang="0">
                    <a:pos x="7" y="195"/>
                  </a:cxn>
                  <a:cxn ang="0">
                    <a:pos x="0" y="174"/>
                  </a:cxn>
                  <a:cxn ang="0">
                    <a:pos x="0" y="153"/>
                  </a:cxn>
                  <a:cxn ang="0">
                    <a:pos x="0" y="119"/>
                  </a:cxn>
                  <a:cxn ang="0">
                    <a:pos x="14" y="91"/>
                  </a:cxn>
                  <a:cxn ang="0">
                    <a:pos x="28" y="77"/>
                  </a:cxn>
                  <a:cxn ang="0">
                    <a:pos x="49" y="69"/>
                  </a:cxn>
                  <a:cxn ang="0">
                    <a:pos x="70" y="69"/>
                  </a:cxn>
                  <a:cxn ang="0">
                    <a:pos x="91" y="77"/>
                  </a:cxn>
                  <a:cxn ang="0">
                    <a:pos x="111" y="91"/>
                  </a:cxn>
                  <a:cxn ang="0">
                    <a:pos x="125" y="105"/>
                  </a:cxn>
                  <a:cxn ang="0">
                    <a:pos x="133" y="133"/>
                  </a:cxn>
                  <a:cxn ang="0">
                    <a:pos x="133" y="153"/>
                  </a:cxn>
                  <a:cxn ang="0">
                    <a:pos x="133" y="153"/>
                  </a:cxn>
                  <a:cxn ang="0">
                    <a:pos x="133" y="153"/>
                  </a:cxn>
                  <a:cxn ang="0">
                    <a:pos x="133" y="153"/>
                  </a:cxn>
                  <a:cxn ang="0">
                    <a:pos x="28" y="167"/>
                  </a:cxn>
                  <a:cxn ang="0">
                    <a:pos x="28" y="181"/>
                  </a:cxn>
                  <a:cxn ang="0">
                    <a:pos x="35" y="195"/>
                  </a:cxn>
                  <a:cxn ang="0">
                    <a:pos x="42" y="202"/>
                  </a:cxn>
                  <a:cxn ang="0">
                    <a:pos x="56" y="202"/>
                  </a:cxn>
                  <a:cxn ang="0">
                    <a:pos x="63" y="202"/>
                  </a:cxn>
                  <a:cxn ang="0">
                    <a:pos x="77" y="202"/>
                  </a:cxn>
                  <a:cxn ang="0">
                    <a:pos x="91" y="202"/>
                  </a:cxn>
                  <a:cxn ang="0">
                    <a:pos x="97" y="195"/>
                  </a:cxn>
                  <a:cxn ang="0">
                    <a:pos x="97" y="188"/>
                  </a:cxn>
                  <a:cxn ang="0">
                    <a:pos x="105" y="174"/>
                  </a:cxn>
                  <a:cxn ang="0">
                    <a:pos x="105" y="125"/>
                  </a:cxn>
                  <a:cxn ang="0">
                    <a:pos x="105" y="119"/>
                  </a:cxn>
                  <a:cxn ang="0">
                    <a:pos x="97" y="111"/>
                  </a:cxn>
                  <a:cxn ang="0">
                    <a:pos x="97" y="111"/>
                  </a:cxn>
                  <a:cxn ang="0">
                    <a:pos x="91" y="111"/>
                  </a:cxn>
                  <a:cxn ang="0">
                    <a:pos x="84" y="97"/>
                  </a:cxn>
                  <a:cxn ang="0">
                    <a:pos x="77" y="97"/>
                  </a:cxn>
                  <a:cxn ang="0">
                    <a:pos x="70" y="97"/>
                  </a:cxn>
                  <a:cxn ang="0">
                    <a:pos x="49" y="97"/>
                  </a:cxn>
                  <a:cxn ang="0">
                    <a:pos x="42" y="97"/>
                  </a:cxn>
                  <a:cxn ang="0">
                    <a:pos x="28" y="111"/>
                  </a:cxn>
                  <a:cxn ang="0">
                    <a:pos x="28" y="119"/>
                  </a:cxn>
                  <a:cxn ang="0">
                    <a:pos x="28" y="125"/>
                  </a:cxn>
                  <a:cxn ang="0">
                    <a:pos x="105" y="0"/>
                  </a:cxn>
                </a:cxnLst>
                <a:rect l="0" t="0" r="r" b="b"/>
                <a:pathLst>
                  <a:path w="133" h="230">
                    <a:moveTo>
                      <a:pt x="105" y="174"/>
                    </a:moveTo>
                    <a:lnTo>
                      <a:pt x="133" y="181"/>
                    </a:lnTo>
                    <a:lnTo>
                      <a:pt x="125" y="195"/>
                    </a:lnTo>
                    <a:lnTo>
                      <a:pt x="125" y="195"/>
                    </a:lnTo>
                    <a:lnTo>
                      <a:pt x="125" y="202"/>
                    </a:lnTo>
                    <a:lnTo>
                      <a:pt x="119" y="209"/>
                    </a:lnTo>
                    <a:lnTo>
                      <a:pt x="119" y="216"/>
                    </a:lnTo>
                    <a:lnTo>
                      <a:pt x="111" y="216"/>
                    </a:lnTo>
                    <a:lnTo>
                      <a:pt x="111" y="223"/>
                    </a:lnTo>
                    <a:lnTo>
                      <a:pt x="105" y="223"/>
                    </a:lnTo>
                    <a:lnTo>
                      <a:pt x="105" y="230"/>
                    </a:lnTo>
                    <a:lnTo>
                      <a:pt x="97" y="230"/>
                    </a:lnTo>
                    <a:lnTo>
                      <a:pt x="91" y="230"/>
                    </a:lnTo>
                    <a:lnTo>
                      <a:pt x="84" y="230"/>
                    </a:lnTo>
                    <a:lnTo>
                      <a:pt x="77" y="230"/>
                    </a:lnTo>
                    <a:lnTo>
                      <a:pt x="77" y="230"/>
                    </a:lnTo>
                    <a:lnTo>
                      <a:pt x="70" y="230"/>
                    </a:lnTo>
                    <a:lnTo>
                      <a:pt x="56" y="230"/>
                    </a:lnTo>
                    <a:lnTo>
                      <a:pt x="49" y="230"/>
                    </a:lnTo>
                    <a:lnTo>
                      <a:pt x="42" y="230"/>
                    </a:lnTo>
                    <a:lnTo>
                      <a:pt x="35" y="230"/>
                    </a:lnTo>
                    <a:lnTo>
                      <a:pt x="28" y="223"/>
                    </a:lnTo>
                    <a:lnTo>
                      <a:pt x="21" y="223"/>
                    </a:lnTo>
                    <a:lnTo>
                      <a:pt x="14" y="216"/>
                    </a:lnTo>
                    <a:lnTo>
                      <a:pt x="14" y="209"/>
                    </a:lnTo>
                    <a:lnTo>
                      <a:pt x="7" y="202"/>
                    </a:lnTo>
                    <a:lnTo>
                      <a:pt x="7" y="195"/>
                    </a:lnTo>
                    <a:lnTo>
                      <a:pt x="0" y="188"/>
                    </a:lnTo>
                    <a:lnTo>
                      <a:pt x="0" y="181"/>
                    </a:lnTo>
                    <a:lnTo>
                      <a:pt x="0" y="174"/>
                    </a:lnTo>
                    <a:lnTo>
                      <a:pt x="0" y="167"/>
                    </a:lnTo>
                    <a:lnTo>
                      <a:pt x="0" y="161"/>
                    </a:lnTo>
                    <a:lnTo>
                      <a:pt x="0" y="153"/>
                    </a:lnTo>
                    <a:lnTo>
                      <a:pt x="0" y="139"/>
                    </a:lnTo>
                    <a:lnTo>
                      <a:pt x="0" y="125"/>
                    </a:lnTo>
                    <a:lnTo>
                      <a:pt x="0" y="119"/>
                    </a:lnTo>
                    <a:lnTo>
                      <a:pt x="7" y="111"/>
                    </a:lnTo>
                    <a:lnTo>
                      <a:pt x="7" y="105"/>
                    </a:lnTo>
                    <a:lnTo>
                      <a:pt x="14" y="91"/>
                    </a:lnTo>
                    <a:lnTo>
                      <a:pt x="14" y="91"/>
                    </a:lnTo>
                    <a:lnTo>
                      <a:pt x="21" y="83"/>
                    </a:lnTo>
                    <a:lnTo>
                      <a:pt x="28" y="77"/>
                    </a:lnTo>
                    <a:lnTo>
                      <a:pt x="35" y="69"/>
                    </a:lnTo>
                    <a:lnTo>
                      <a:pt x="42" y="69"/>
                    </a:lnTo>
                    <a:lnTo>
                      <a:pt x="49" y="69"/>
                    </a:lnTo>
                    <a:lnTo>
                      <a:pt x="56" y="69"/>
                    </a:lnTo>
                    <a:lnTo>
                      <a:pt x="63" y="69"/>
                    </a:lnTo>
                    <a:lnTo>
                      <a:pt x="70" y="69"/>
                    </a:lnTo>
                    <a:lnTo>
                      <a:pt x="77" y="69"/>
                    </a:lnTo>
                    <a:lnTo>
                      <a:pt x="84" y="69"/>
                    </a:lnTo>
                    <a:lnTo>
                      <a:pt x="91" y="77"/>
                    </a:lnTo>
                    <a:lnTo>
                      <a:pt x="97" y="77"/>
                    </a:lnTo>
                    <a:lnTo>
                      <a:pt x="105" y="83"/>
                    </a:lnTo>
                    <a:lnTo>
                      <a:pt x="111" y="91"/>
                    </a:lnTo>
                    <a:lnTo>
                      <a:pt x="119" y="91"/>
                    </a:lnTo>
                    <a:lnTo>
                      <a:pt x="125" y="97"/>
                    </a:lnTo>
                    <a:lnTo>
                      <a:pt x="125" y="105"/>
                    </a:lnTo>
                    <a:lnTo>
                      <a:pt x="133" y="119"/>
                    </a:lnTo>
                    <a:lnTo>
                      <a:pt x="133" y="125"/>
                    </a:lnTo>
                    <a:lnTo>
                      <a:pt x="133" y="133"/>
                    </a:lnTo>
                    <a:lnTo>
                      <a:pt x="133" y="139"/>
                    </a:lnTo>
                    <a:lnTo>
                      <a:pt x="133" y="147"/>
                    </a:lnTo>
                    <a:lnTo>
                      <a:pt x="133" y="153"/>
                    </a:lnTo>
                    <a:lnTo>
                      <a:pt x="133" y="153"/>
                    </a:lnTo>
                    <a:lnTo>
                      <a:pt x="133" y="153"/>
                    </a:lnTo>
                    <a:lnTo>
                      <a:pt x="133" y="153"/>
                    </a:lnTo>
                    <a:lnTo>
                      <a:pt x="133" y="153"/>
                    </a:lnTo>
                    <a:lnTo>
                      <a:pt x="133" y="153"/>
                    </a:lnTo>
                    <a:lnTo>
                      <a:pt x="133" y="153"/>
                    </a:lnTo>
                    <a:lnTo>
                      <a:pt x="133" y="153"/>
                    </a:lnTo>
                    <a:lnTo>
                      <a:pt x="133" y="153"/>
                    </a:lnTo>
                    <a:lnTo>
                      <a:pt x="133" y="153"/>
                    </a:lnTo>
                    <a:lnTo>
                      <a:pt x="133" y="153"/>
                    </a:lnTo>
                    <a:lnTo>
                      <a:pt x="28" y="153"/>
                    </a:lnTo>
                    <a:lnTo>
                      <a:pt x="28" y="167"/>
                    </a:lnTo>
                    <a:lnTo>
                      <a:pt x="28" y="167"/>
                    </a:lnTo>
                    <a:lnTo>
                      <a:pt x="28" y="174"/>
                    </a:lnTo>
                    <a:lnTo>
                      <a:pt x="28" y="181"/>
                    </a:lnTo>
                    <a:lnTo>
                      <a:pt x="28" y="188"/>
                    </a:lnTo>
                    <a:lnTo>
                      <a:pt x="28" y="188"/>
                    </a:lnTo>
                    <a:lnTo>
                      <a:pt x="35" y="195"/>
                    </a:lnTo>
                    <a:lnTo>
                      <a:pt x="35" y="195"/>
                    </a:lnTo>
                    <a:lnTo>
                      <a:pt x="42" y="202"/>
                    </a:lnTo>
                    <a:lnTo>
                      <a:pt x="42" y="202"/>
                    </a:lnTo>
                    <a:lnTo>
                      <a:pt x="49" y="202"/>
                    </a:lnTo>
                    <a:lnTo>
                      <a:pt x="49" y="202"/>
                    </a:lnTo>
                    <a:lnTo>
                      <a:pt x="56" y="202"/>
                    </a:lnTo>
                    <a:lnTo>
                      <a:pt x="63" y="202"/>
                    </a:lnTo>
                    <a:lnTo>
                      <a:pt x="63" y="202"/>
                    </a:lnTo>
                    <a:lnTo>
                      <a:pt x="63" y="202"/>
                    </a:lnTo>
                    <a:lnTo>
                      <a:pt x="70" y="202"/>
                    </a:lnTo>
                    <a:lnTo>
                      <a:pt x="77" y="202"/>
                    </a:lnTo>
                    <a:lnTo>
                      <a:pt x="77" y="202"/>
                    </a:lnTo>
                    <a:lnTo>
                      <a:pt x="84" y="202"/>
                    </a:lnTo>
                    <a:lnTo>
                      <a:pt x="84" y="202"/>
                    </a:lnTo>
                    <a:lnTo>
                      <a:pt x="91" y="202"/>
                    </a:lnTo>
                    <a:lnTo>
                      <a:pt x="91" y="202"/>
                    </a:lnTo>
                    <a:lnTo>
                      <a:pt x="97" y="202"/>
                    </a:lnTo>
                    <a:lnTo>
                      <a:pt x="97" y="195"/>
                    </a:lnTo>
                    <a:lnTo>
                      <a:pt x="97" y="195"/>
                    </a:lnTo>
                    <a:lnTo>
                      <a:pt x="97" y="195"/>
                    </a:lnTo>
                    <a:lnTo>
                      <a:pt x="97" y="188"/>
                    </a:lnTo>
                    <a:lnTo>
                      <a:pt x="97" y="181"/>
                    </a:lnTo>
                    <a:lnTo>
                      <a:pt x="97" y="181"/>
                    </a:lnTo>
                    <a:lnTo>
                      <a:pt x="105" y="174"/>
                    </a:lnTo>
                    <a:close/>
                    <a:moveTo>
                      <a:pt x="28" y="125"/>
                    </a:moveTo>
                    <a:lnTo>
                      <a:pt x="111" y="125"/>
                    </a:lnTo>
                    <a:lnTo>
                      <a:pt x="105" y="125"/>
                    </a:lnTo>
                    <a:lnTo>
                      <a:pt x="105" y="125"/>
                    </a:lnTo>
                    <a:lnTo>
                      <a:pt x="105" y="119"/>
                    </a:lnTo>
                    <a:lnTo>
                      <a:pt x="105" y="119"/>
                    </a:lnTo>
                    <a:lnTo>
                      <a:pt x="105" y="119"/>
                    </a:lnTo>
                    <a:lnTo>
                      <a:pt x="97" y="119"/>
                    </a:lnTo>
                    <a:lnTo>
                      <a:pt x="97" y="111"/>
                    </a:lnTo>
                    <a:lnTo>
                      <a:pt x="97" y="111"/>
                    </a:lnTo>
                    <a:lnTo>
                      <a:pt x="97" y="111"/>
                    </a:lnTo>
                    <a:lnTo>
                      <a:pt x="97" y="111"/>
                    </a:lnTo>
                    <a:lnTo>
                      <a:pt x="97" y="111"/>
                    </a:lnTo>
                    <a:lnTo>
                      <a:pt x="91" y="111"/>
                    </a:lnTo>
                    <a:lnTo>
                      <a:pt x="91" y="111"/>
                    </a:lnTo>
                    <a:lnTo>
                      <a:pt x="84" y="105"/>
                    </a:lnTo>
                    <a:lnTo>
                      <a:pt x="84" y="105"/>
                    </a:lnTo>
                    <a:lnTo>
                      <a:pt x="84" y="97"/>
                    </a:lnTo>
                    <a:lnTo>
                      <a:pt x="77" y="97"/>
                    </a:lnTo>
                    <a:lnTo>
                      <a:pt x="77" y="97"/>
                    </a:lnTo>
                    <a:lnTo>
                      <a:pt x="77" y="97"/>
                    </a:lnTo>
                    <a:lnTo>
                      <a:pt x="70" y="97"/>
                    </a:lnTo>
                    <a:lnTo>
                      <a:pt x="70" y="97"/>
                    </a:lnTo>
                    <a:lnTo>
                      <a:pt x="70" y="97"/>
                    </a:lnTo>
                    <a:lnTo>
                      <a:pt x="63" y="97"/>
                    </a:lnTo>
                    <a:lnTo>
                      <a:pt x="56" y="97"/>
                    </a:lnTo>
                    <a:lnTo>
                      <a:pt x="49" y="97"/>
                    </a:lnTo>
                    <a:lnTo>
                      <a:pt x="49" y="97"/>
                    </a:lnTo>
                    <a:lnTo>
                      <a:pt x="42" y="97"/>
                    </a:lnTo>
                    <a:lnTo>
                      <a:pt x="42" y="97"/>
                    </a:lnTo>
                    <a:lnTo>
                      <a:pt x="35" y="105"/>
                    </a:lnTo>
                    <a:lnTo>
                      <a:pt x="35" y="105"/>
                    </a:lnTo>
                    <a:lnTo>
                      <a:pt x="28" y="111"/>
                    </a:lnTo>
                    <a:lnTo>
                      <a:pt x="28" y="111"/>
                    </a:lnTo>
                    <a:lnTo>
                      <a:pt x="28" y="119"/>
                    </a:lnTo>
                    <a:lnTo>
                      <a:pt x="28" y="119"/>
                    </a:lnTo>
                    <a:lnTo>
                      <a:pt x="28" y="119"/>
                    </a:lnTo>
                    <a:lnTo>
                      <a:pt x="28" y="125"/>
                    </a:lnTo>
                    <a:lnTo>
                      <a:pt x="28" y="125"/>
                    </a:lnTo>
                    <a:close/>
                    <a:moveTo>
                      <a:pt x="49" y="42"/>
                    </a:moveTo>
                    <a:lnTo>
                      <a:pt x="70" y="0"/>
                    </a:lnTo>
                    <a:lnTo>
                      <a:pt x="105" y="0"/>
                    </a:lnTo>
                    <a:lnTo>
                      <a:pt x="70" y="42"/>
                    </a:lnTo>
                    <a:lnTo>
                      <a:pt x="49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2" name="Freeform 471"/>
              <p:cNvSpPr>
                <a:spLocks noEditPoints="1"/>
              </p:cNvSpPr>
              <p:nvPr/>
            </p:nvSpPr>
            <p:spPr bwMode="auto">
              <a:xfrm>
                <a:off x="6686" y="1607"/>
                <a:ext cx="69" cy="115"/>
              </a:xfrm>
              <a:custGeom>
                <a:avLst/>
                <a:gdLst/>
                <a:ahLst/>
                <a:cxnLst>
                  <a:cxn ang="0">
                    <a:pos x="132" y="188"/>
                  </a:cxn>
                  <a:cxn ang="0">
                    <a:pos x="126" y="202"/>
                  </a:cxn>
                  <a:cxn ang="0">
                    <a:pos x="112" y="216"/>
                  </a:cxn>
                  <a:cxn ang="0">
                    <a:pos x="98" y="230"/>
                  </a:cxn>
                  <a:cxn ang="0">
                    <a:pos x="84" y="230"/>
                  </a:cxn>
                  <a:cxn ang="0">
                    <a:pos x="56" y="230"/>
                  </a:cxn>
                  <a:cxn ang="0">
                    <a:pos x="35" y="230"/>
                  </a:cxn>
                  <a:cxn ang="0">
                    <a:pos x="14" y="216"/>
                  </a:cxn>
                  <a:cxn ang="0">
                    <a:pos x="7" y="195"/>
                  </a:cxn>
                  <a:cxn ang="0">
                    <a:pos x="0" y="174"/>
                  </a:cxn>
                  <a:cxn ang="0">
                    <a:pos x="0" y="153"/>
                  </a:cxn>
                  <a:cxn ang="0">
                    <a:pos x="0" y="125"/>
                  </a:cxn>
                  <a:cxn ang="0">
                    <a:pos x="7" y="105"/>
                  </a:cxn>
                  <a:cxn ang="0">
                    <a:pos x="14" y="91"/>
                  </a:cxn>
                  <a:cxn ang="0">
                    <a:pos x="28" y="77"/>
                  </a:cxn>
                  <a:cxn ang="0">
                    <a:pos x="49" y="69"/>
                  </a:cxn>
                  <a:cxn ang="0">
                    <a:pos x="63" y="69"/>
                  </a:cxn>
                  <a:cxn ang="0">
                    <a:pos x="77" y="69"/>
                  </a:cxn>
                  <a:cxn ang="0">
                    <a:pos x="98" y="77"/>
                  </a:cxn>
                  <a:cxn ang="0">
                    <a:pos x="112" y="83"/>
                  </a:cxn>
                  <a:cxn ang="0">
                    <a:pos x="118" y="97"/>
                  </a:cxn>
                  <a:cxn ang="0">
                    <a:pos x="126" y="111"/>
                  </a:cxn>
                  <a:cxn ang="0">
                    <a:pos x="98" y="119"/>
                  </a:cxn>
                  <a:cxn ang="0">
                    <a:pos x="91" y="111"/>
                  </a:cxn>
                  <a:cxn ang="0">
                    <a:pos x="84" y="105"/>
                  </a:cxn>
                  <a:cxn ang="0">
                    <a:pos x="77" y="97"/>
                  </a:cxn>
                  <a:cxn ang="0">
                    <a:pos x="70" y="97"/>
                  </a:cxn>
                  <a:cxn ang="0">
                    <a:pos x="56" y="97"/>
                  </a:cxn>
                  <a:cxn ang="0">
                    <a:pos x="42" y="97"/>
                  </a:cxn>
                  <a:cxn ang="0">
                    <a:pos x="35" y="111"/>
                  </a:cxn>
                  <a:cxn ang="0">
                    <a:pos x="28" y="125"/>
                  </a:cxn>
                  <a:cxn ang="0">
                    <a:pos x="28" y="139"/>
                  </a:cxn>
                  <a:cxn ang="0">
                    <a:pos x="28" y="167"/>
                  </a:cxn>
                  <a:cxn ang="0">
                    <a:pos x="28" y="188"/>
                  </a:cxn>
                  <a:cxn ang="0">
                    <a:pos x="35" y="195"/>
                  </a:cxn>
                  <a:cxn ang="0">
                    <a:pos x="49" y="202"/>
                  </a:cxn>
                  <a:cxn ang="0">
                    <a:pos x="63" y="202"/>
                  </a:cxn>
                  <a:cxn ang="0">
                    <a:pos x="70" y="202"/>
                  </a:cxn>
                  <a:cxn ang="0">
                    <a:pos x="84" y="202"/>
                  </a:cxn>
                  <a:cxn ang="0">
                    <a:pos x="91" y="195"/>
                  </a:cxn>
                  <a:cxn ang="0">
                    <a:pos x="98" y="188"/>
                  </a:cxn>
                  <a:cxn ang="0">
                    <a:pos x="105" y="174"/>
                  </a:cxn>
                  <a:cxn ang="0">
                    <a:pos x="70" y="28"/>
                  </a:cxn>
                  <a:cxn ang="0">
                    <a:pos x="84" y="42"/>
                  </a:cxn>
                  <a:cxn ang="0">
                    <a:pos x="49" y="0"/>
                  </a:cxn>
                </a:cxnLst>
                <a:rect l="0" t="0" r="r" b="b"/>
                <a:pathLst>
                  <a:path w="140" h="230">
                    <a:moveTo>
                      <a:pt x="112" y="167"/>
                    </a:moveTo>
                    <a:lnTo>
                      <a:pt x="140" y="174"/>
                    </a:lnTo>
                    <a:lnTo>
                      <a:pt x="132" y="188"/>
                    </a:lnTo>
                    <a:lnTo>
                      <a:pt x="132" y="188"/>
                    </a:lnTo>
                    <a:lnTo>
                      <a:pt x="126" y="195"/>
                    </a:lnTo>
                    <a:lnTo>
                      <a:pt x="126" y="202"/>
                    </a:lnTo>
                    <a:lnTo>
                      <a:pt x="126" y="209"/>
                    </a:lnTo>
                    <a:lnTo>
                      <a:pt x="118" y="216"/>
                    </a:lnTo>
                    <a:lnTo>
                      <a:pt x="112" y="216"/>
                    </a:lnTo>
                    <a:lnTo>
                      <a:pt x="112" y="223"/>
                    </a:lnTo>
                    <a:lnTo>
                      <a:pt x="105" y="223"/>
                    </a:lnTo>
                    <a:lnTo>
                      <a:pt x="98" y="230"/>
                    </a:lnTo>
                    <a:lnTo>
                      <a:pt x="91" y="230"/>
                    </a:lnTo>
                    <a:lnTo>
                      <a:pt x="84" y="230"/>
                    </a:lnTo>
                    <a:lnTo>
                      <a:pt x="84" y="230"/>
                    </a:lnTo>
                    <a:lnTo>
                      <a:pt x="77" y="230"/>
                    </a:lnTo>
                    <a:lnTo>
                      <a:pt x="70" y="230"/>
                    </a:lnTo>
                    <a:lnTo>
                      <a:pt x="56" y="230"/>
                    </a:lnTo>
                    <a:lnTo>
                      <a:pt x="49" y="230"/>
                    </a:lnTo>
                    <a:lnTo>
                      <a:pt x="42" y="230"/>
                    </a:lnTo>
                    <a:lnTo>
                      <a:pt x="35" y="230"/>
                    </a:lnTo>
                    <a:lnTo>
                      <a:pt x="28" y="223"/>
                    </a:lnTo>
                    <a:lnTo>
                      <a:pt x="21" y="223"/>
                    </a:lnTo>
                    <a:lnTo>
                      <a:pt x="14" y="216"/>
                    </a:lnTo>
                    <a:lnTo>
                      <a:pt x="14" y="209"/>
                    </a:lnTo>
                    <a:lnTo>
                      <a:pt x="7" y="202"/>
                    </a:lnTo>
                    <a:lnTo>
                      <a:pt x="7" y="195"/>
                    </a:lnTo>
                    <a:lnTo>
                      <a:pt x="0" y="188"/>
                    </a:lnTo>
                    <a:lnTo>
                      <a:pt x="0" y="181"/>
                    </a:lnTo>
                    <a:lnTo>
                      <a:pt x="0" y="174"/>
                    </a:lnTo>
                    <a:lnTo>
                      <a:pt x="0" y="167"/>
                    </a:lnTo>
                    <a:lnTo>
                      <a:pt x="0" y="161"/>
                    </a:lnTo>
                    <a:lnTo>
                      <a:pt x="0" y="153"/>
                    </a:lnTo>
                    <a:lnTo>
                      <a:pt x="0" y="147"/>
                    </a:lnTo>
                    <a:lnTo>
                      <a:pt x="0" y="133"/>
                    </a:lnTo>
                    <a:lnTo>
                      <a:pt x="0" y="125"/>
                    </a:lnTo>
                    <a:lnTo>
                      <a:pt x="0" y="119"/>
                    </a:lnTo>
                    <a:lnTo>
                      <a:pt x="0" y="111"/>
                    </a:lnTo>
                    <a:lnTo>
                      <a:pt x="7" y="105"/>
                    </a:lnTo>
                    <a:lnTo>
                      <a:pt x="7" y="97"/>
                    </a:lnTo>
                    <a:lnTo>
                      <a:pt x="14" y="91"/>
                    </a:lnTo>
                    <a:lnTo>
                      <a:pt x="14" y="91"/>
                    </a:lnTo>
                    <a:lnTo>
                      <a:pt x="21" y="83"/>
                    </a:lnTo>
                    <a:lnTo>
                      <a:pt x="21" y="77"/>
                    </a:lnTo>
                    <a:lnTo>
                      <a:pt x="28" y="77"/>
                    </a:lnTo>
                    <a:lnTo>
                      <a:pt x="35" y="69"/>
                    </a:lnTo>
                    <a:lnTo>
                      <a:pt x="42" y="69"/>
                    </a:lnTo>
                    <a:lnTo>
                      <a:pt x="49" y="69"/>
                    </a:lnTo>
                    <a:lnTo>
                      <a:pt x="56" y="69"/>
                    </a:lnTo>
                    <a:lnTo>
                      <a:pt x="63" y="69"/>
                    </a:lnTo>
                    <a:lnTo>
                      <a:pt x="63" y="69"/>
                    </a:lnTo>
                    <a:lnTo>
                      <a:pt x="70" y="69"/>
                    </a:lnTo>
                    <a:lnTo>
                      <a:pt x="77" y="69"/>
                    </a:lnTo>
                    <a:lnTo>
                      <a:pt x="77" y="69"/>
                    </a:lnTo>
                    <a:lnTo>
                      <a:pt x="84" y="69"/>
                    </a:lnTo>
                    <a:lnTo>
                      <a:pt x="91" y="69"/>
                    </a:lnTo>
                    <a:lnTo>
                      <a:pt x="98" y="77"/>
                    </a:lnTo>
                    <a:lnTo>
                      <a:pt x="105" y="77"/>
                    </a:lnTo>
                    <a:lnTo>
                      <a:pt x="105" y="83"/>
                    </a:lnTo>
                    <a:lnTo>
                      <a:pt x="112" y="83"/>
                    </a:lnTo>
                    <a:lnTo>
                      <a:pt x="112" y="91"/>
                    </a:lnTo>
                    <a:lnTo>
                      <a:pt x="118" y="97"/>
                    </a:lnTo>
                    <a:lnTo>
                      <a:pt x="118" y="97"/>
                    </a:lnTo>
                    <a:lnTo>
                      <a:pt x="126" y="105"/>
                    </a:lnTo>
                    <a:lnTo>
                      <a:pt x="126" y="111"/>
                    </a:lnTo>
                    <a:lnTo>
                      <a:pt x="126" y="111"/>
                    </a:lnTo>
                    <a:lnTo>
                      <a:pt x="105" y="119"/>
                    </a:lnTo>
                    <a:lnTo>
                      <a:pt x="98" y="119"/>
                    </a:lnTo>
                    <a:lnTo>
                      <a:pt x="98" y="119"/>
                    </a:lnTo>
                    <a:lnTo>
                      <a:pt x="98" y="119"/>
                    </a:lnTo>
                    <a:lnTo>
                      <a:pt x="91" y="111"/>
                    </a:lnTo>
                    <a:lnTo>
                      <a:pt x="91" y="111"/>
                    </a:lnTo>
                    <a:lnTo>
                      <a:pt x="91" y="111"/>
                    </a:lnTo>
                    <a:lnTo>
                      <a:pt x="84" y="105"/>
                    </a:lnTo>
                    <a:lnTo>
                      <a:pt x="84" y="105"/>
                    </a:lnTo>
                    <a:lnTo>
                      <a:pt x="77" y="97"/>
                    </a:lnTo>
                    <a:lnTo>
                      <a:pt x="77" y="97"/>
                    </a:lnTo>
                    <a:lnTo>
                      <a:pt x="77" y="97"/>
                    </a:lnTo>
                    <a:lnTo>
                      <a:pt x="70" y="97"/>
                    </a:lnTo>
                    <a:lnTo>
                      <a:pt x="70" y="97"/>
                    </a:lnTo>
                    <a:lnTo>
                      <a:pt x="70" y="97"/>
                    </a:lnTo>
                    <a:lnTo>
                      <a:pt x="70" y="97"/>
                    </a:lnTo>
                    <a:lnTo>
                      <a:pt x="63" y="97"/>
                    </a:lnTo>
                    <a:lnTo>
                      <a:pt x="56" y="97"/>
                    </a:lnTo>
                    <a:lnTo>
                      <a:pt x="49" y="97"/>
                    </a:lnTo>
                    <a:lnTo>
                      <a:pt x="49" y="97"/>
                    </a:lnTo>
                    <a:lnTo>
                      <a:pt x="42" y="97"/>
                    </a:lnTo>
                    <a:lnTo>
                      <a:pt x="42" y="105"/>
                    </a:lnTo>
                    <a:lnTo>
                      <a:pt x="35" y="105"/>
                    </a:lnTo>
                    <a:lnTo>
                      <a:pt x="35" y="111"/>
                    </a:lnTo>
                    <a:lnTo>
                      <a:pt x="28" y="111"/>
                    </a:lnTo>
                    <a:lnTo>
                      <a:pt x="28" y="119"/>
                    </a:lnTo>
                    <a:lnTo>
                      <a:pt x="28" y="125"/>
                    </a:lnTo>
                    <a:lnTo>
                      <a:pt x="28" y="133"/>
                    </a:lnTo>
                    <a:lnTo>
                      <a:pt x="28" y="139"/>
                    </a:lnTo>
                    <a:lnTo>
                      <a:pt x="28" y="139"/>
                    </a:lnTo>
                    <a:lnTo>
                      <a:pt x="28" y="147"/>
                    </a:lnTo>
                    <a:lnTo>
                      <a:pt x="28" y="161"/>
                    </a:lnTo>
                    <a:lnTo>
                      <a:pt x="28" y="167"/>
                    </a:lnTo>
                    <a:lnTo>
                      <a:pt x="28" y="174"/>
                    </a:lnTo>
                    <a:lnTo>
                      <a:pt x="28" y="181"/>
                    </a:lnTo>
                    <a:lnTo>
                      <a:pt x="28" y="188"/>
                    </a:lnTo>
                    <a:lnTo>
                      <a:pt x="28" y="188"/>
                    </a:lnTo>
                    <a:lnTo>
                      <a:pt x="35" y="195"/>
                    </a:lnTo>
                    <a:lnTo>
                      <a:pt x="35" y="195"/>
                    </a:lnTo>
                    <a:lnTo>
                      <a:pt x="42" y="202"/>
                    </a:lnTo>
                    <a:lnTo>
                      <a:pt x="42" y="202"/>
                    </a:lnTo>
                    <a:lnTo>
                      <a:pt x="49" y="202"/>
                    </a:lnTo>
                    <a:lnTo>
                      <a:pt x="49" y="202"/>
                    </a:lnTo>
                    <a:lnTo>
                      <a:pt x="56" y="202"/>
                    </a:lnTo>
                    <a:lnTo>
                      <a:pt x="63" y="202"/>
                    </a:lnTo>
                    <a:lnTo>
                      <a:pt x="63" y="202"/>
                    </a:lnTo>
                    <a:lnTo>
                      <a:pt x="63" y="202"/>
                    </a:lnTo>
                    <a:lnTo>
                      <a:pt x="70" y="202"/>
                    </a:lnTo>
                    <a:lnTo>
                      <a:pt x="77" y="202"/>
                    </a:lnTo>
                    <a:lnTo>
                      <a:pt x="77" y="202"/>
                    </a:lnTo>
                    <a:lnTo>
                      <a:pt x="84" y="202"/>
                    </a:lnTo>
                    <a:lnTo>
                      <a:pt x="84" y="202"/>
                    </a:lnTo>
                    <a:lnTo>
                      <a:pt x="91" y="202"/>
                    </a:lnTo>
                    <a:lnTo>
                      <a:pt x="91" y="195"/>
                    </a:lnTo>
                    <a:lnTo>
                      <a:pt x="98" y="195"/>
                    </a:lnTo>
                    <a:lnTo>
                      <a:pt x="98" y="195"/>
                    </a:lnTo>
                    <a:lnTo>
                      <a:pt x="98" y="188"/>
                    </a:lnTo>
                    <a:lnTo>
                      <a:pt x="105" y="188"/>
                    </a:lnTo>
                    <a:lnTo>
                      <a:pt x="105" y="181"/>
                    </a:lnTo>
                    <a:lnTo>
                      <a:pt x="105" y="174"/>
                    </a:lnTo>
                    <a:lnTo>
                      <a:pt x="105" y="174"/>
                    </a:lnTo>
                    <a:lnTo>
                      <a:pt x="112" y="167"/>
                    </a:lnTo>
                    <a:close/>
                    <a:moveTo>
                      <a:pt x="70" y="28"/>
                    </a:moveTo>
                    <a:lnTo>
                      <a:pt x="84" y="0"/>
                    </a:lnTo>
                    <a:lnTo>
                      <a:pt x="112" y="0"/>
                    </a:lnTo>
                    <a:lnTo>
                      <a:pt x="84" y="42"/>
                    </a:lnTo>
                    <a:lnTo>
                      <a:pt x="56" y="42"/>
                    </a:lnTo>
                    <a:lnTo>
                      <a:pt x="21" y="0"/>
                    </a:lnTo>
                    <a:lnTo>
                      <a:pt x="49" y="0"/>
                    </a:lnTo>
                    <a:lnTo>
                      <a:pt x="70" y="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3" name="Freeform 472"/>
              <p:cNvSpPr>
                <a:spLocks noEditPoints="1"/>
              </p:cNvSpPr>
              <p:nvPr/>
            </p:nvSpPr>
            <p:spPr bwMode="auto">
              <a:xfrm>
                <a:off x="6769" y="1607"/>
                <a:ext cx="28" cy="115"/>
              </a:xfrm>
              <a:custGeom>
                <a:avLst/>
                <a:gdLst/>
                <a:ahLst/>
                <a:cxnLst>
                  <a:cxn ang="0">
                    <a:pos x="6" y="230"/>
                  </a:cxn>
                  <a:cxn ang="0">
                    <a:pos x="6" y="69"/>
                  </a:cxn>
                  <a:cxn ang="0">
                    <a:pos x="34" y="69"/>
                  </a:cxn>
                  <a:cxn ang="0">
                    <a:pos x="34" y="230"/>
                  </a:cxn>
                  <a:cxn ang="0">
                    <a:pos x="6" y="230"/>
                  </a:cxn>
                  <a:cxn ang="0">
                    <a:pos x="0" y="42"/>
                  </a:cxn>
                  <a:cxn ang="0">
                    <a:pos x="20" y="0"/>
                  </a:cxn>
                  <a:cxn ang="0">
                    <a:pos x="56" y="0"/>
                  </a:cxn>
                  <a:cxn ang="0">
                    <a:pos x="20" y="42"/>
                  </a:cxn>
                  <a:cxn ang="0">
                    <a:pos x="0" y="42"/>
                  </a:cxn>
                </a:cxnLst>
                <a:rect l="0" t="0" r="r" b="b"/>
                <a:pathLst>
                  <a:path w="56" h="230">
                    <a:moveTo>
                      <a:pt x="6" y="230"/>
                    </a:moveTo>
                    <a:lnTo>
                      <a:pt x="6" y="69"/>
                    </a:lnTo>
                    <a:lnTo>
                      <a:pt x="34" y="69"/>
                    </a:lnTo>
                    <a:lnTo>
                      <a:pt x="34" y="230"/>
                    </a:lnTo>
                    <a:lnTo>
                      <a:pt x="6" y="230"/>
                    </a:lnTo>
                    <a:close/>
                    <a:moveTo>
                      <a:pt x="0" y="42"/>
                    </a:moveTo>
                    <a:lnTo>
                      <a:pt x="20" y="0"/>
                    </a:lnTo>
                    <a:lnTo>
                      <a:pt x="56" y="0"/>
                    </a:lnTo>
                    <a:lnTo>
                      <a:pt x="20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4" name="Freeform 473"/>
              <p:cNvSpPr>
                <a:spLocks/>
              </p:cNvSpPr>
              <p:nvPr/>
            </p:nvSpPr>
            <p:spPr bwMode="auto">
              <a:xfrm>
                <a:off x="6808" y="1642"/>
                <a:ext cx="59" cy="80"/>
              </a:xfrm>
              <a:custGeom>
                <a:avLst/>
                <a:gdLst/>
                <a:ahLst/>
                <a:cxnLst>
                  <a:cxn ang="0">
                    <a:pos x="28" y="112"/>
                  </a:cxn>
                  <a:cxn ang="0">
                    <a:pos x="28" y="126"/>
                  </a:cxn>
                  <a:cxn ang="0">
                    <a:pos x="35" y="133"/>
                  </a:cxn>
                  <a:cxn ang="0">
                    <a:pos x="56" y="133"/>
                  </a:cxn>
                  <a:cxn ang="0">
                    <a:pos x="70" y="133"/>
                  </a:cxn>
                  <a:cxn ang="0">
                    <a:pos x="84" y="133"/>
                  </a:cxn>
                  <a:cxn ang="0">
                    <a:pos x="91" y="126"/>
                  </a:cxn>
                  <a:cxn ang="0">
                    <a:pos x="91" y="119"/>
                  </a:cxn>
                  <a:cxn ang="0">
                    <a:pos x="91" y="112"/>
                  </a:cxn>
                  <a:cxn ang="0">
                    <a:pos x="84" y="112"/>
                  </a:cxn>
                  <a:cxn ang="0">
                    <a:pos x="77" y="112"/>
                  </a:cxn>
                  <a:cxn ang="0">
                    <a:pos x="70" y="105"/>
                  </a:cxn>
                  <a:cxn ang="0">
                    <a:pos x="63" y="105"/>
                  </a:cxn>
                  <a:cxn ang="0">
                    <a:pos x="49" y="98"/>
                  </a:cxn>
                  <a:cxn ang="0">
                    <a:pos x="28" y="92"/>
                  </a:cxn>
                  <a:cxn ang="0">
                    <a:pos x="14" y="78"/>
                  </a:cxn>
                  <a:cxn ang="0">
                    <a:pos x="8" y="64"/>
                  </a:cxn>
                  <a:cxn ang="0">
                    <a:pos x="8" y="50"/>
                  </a:cxn>
                  <a:cxn ang="0">
                    <a:pos x="8" y="42"/>
                  </a:cxn>
                  <a:cxn ang="0">
                    <a:pos x="8" y="28"/>
                  </a:cxn>
                  <a:cxn ang="0">
                    <a:pos x="14" y="22"/>
                  </a:cxn>
                  <a:cxn ang="0">
                    <a:pos x="14" y="14"/>
                  </a:cxn>
                  <a:cxn ang="0">
                    <a:pos x="21" y="8"/>
                  </a:cxn>
                  <a:cxn ang="0">
                    <a:pos x="35" y="0"/>
                  </a:cxn>
                  <a:cxn ang="0">
                    <a:pos x="49" y="0"/>
                  </a:cxn>
                  <a:cxn ang="0">
                    <a:pos x="56" y="0"/>
                  </a:cxn>
                  <a:cxn ang="0">
                    <a:pos x="77" y="0"/>
                  </a:cxn>
                  <a:cxn ang="0">
                    <a:pos x="91" y="8"/>
                  </a:cxn>
                  <a:cxn ang="0">
                    <a:pos x="105" y="22"/>
                  </a:cxn>
                  <a:cxn ang="0">
                    <a:pos x="112" y="28"/>
                  </a:cxn>
                  <a:cxn ang="0">
                    <a:pos x="84" y="42"/>
                  </a:cxn>
                  <a:cxn ang="0">
                    <a:pos x="77" y="36"/>
                  </a:cxn>
                  <a:cxn ang="0">
                    <a:pos x="70" y="28"/>
                  </a:cxn>
                  <a:cxn ang="0">
                    <a:pos x="56" y="28"/>
                  </a:cxn>
                  <a:cxn ang="0">
                    <a:pos x="49" y="28"/>
                  </a:cxn>
                  <a:cxn ang="0">
                    <a:pos x="35" y="28"/>
                  </a:cxn>
                  <a:cxn ang="0">
                    <a:pos x="35" y="36"/>
                  </a:cxn>
                  <a:cxn ang="0">
                    <a:pos x="35" y="42"/>
                  </a:cxn>
                  <a:cxn ang="0">
                    <a:pos x="28" y="50"/>
                  </a:cxn>
                  <a:cxn ang="0">
                    <a:pos x="35" y="50"/>
                  </a:cxn>
                  <a:cxn ang="0">
                    <a:pos x="35" y="50"/>
                  </a:cxn>
                  <a:cxn ang="0">
                    <a:pos x="35" y="56"/>
                  </a:cxn>
                  <a:cxn ang="0">
                    <a:pos x="35" y="56"/>
                  </a:cxn>
                  <a:cxn ang="0">
                    <a:pos x="35" y="64"/>
                  </a:cxn>
                  <a:cxn ang="0">
                    <a:pos x="42" y="64"/>
                  </a:cxn>
                  <a:cxn ang="0">
                    <a:pos x="56" y="64"/>
                  </a:cxn>
                  <a:cxn ang="0">
                    <a:pos x="70" y="70"/>
                  </a:cxn>
                  <a:cxn ang="0">
                    <a:pos x="91" y="78"/>
                  </a:cxn>
                  <a:cxn ang="0">
                    <a:pos x="105" y="84"/>
                  </a:cxn>
                  <a:cxn ang="0">
                    <a:pos x="119" y="98"/>
                  </a:cxn>
                  <a:cxn ang="0">
                    <a:pos x="119" y="112"/>
                  </a:cxn>
                  <a:cxn ang="0">
                    <a:pos x="119" y="126"/>
                  </a:cxn>
                  <a:cxn ang="0">
                    <a:pos x="112" y="147"/>
                  </a:cxn>
                  <a:cxn ang="0">
                    <a:pos x="98" y="161"/>
                  </a:cxn>
                  <a:cxn ang="0">
                    <a:pos x="77" y="161"/>
                  </a:cxn>
                  <a:cxn ang="0">
                    <a:pos x="63" y="161"/>
                  </a:cxn>
                  <a:cxn ang="0">
                    <a:pos x="35" y="161"/>
                  </a:cxn>
                  <a:cxn ang="0">
                    <a:pos x="14" y="154"/>
                  </a:cxn>
                  <a:cxn ang="0">
                    <a:pos x="0" y="133"/>
                  </a:cxn>
                  <a:cxn ang="0">
                    <a:pos x="0" y="112"/>
                  </a:cxn>
                </a:cxnLst>
                <a:rect l="0" t="0" r="r" b="b"/>
                <a:pathLst>
                  <a:path w="119" h="161">
                    <a:moveTo>
                      <a:pt x="0" y="112"/>
                    </a:moveTo>
                    <a:lnTo>
                      <a:pt x="28" y="105"/>
                    </a:lnTo>
                    <a:lnTo>
                      <a:pt x="28" y="112"/>
                    </a:lnTo>
                    <a:lnTo>
                      <a:pt x="28" y="112"/>
                    </a:lnTo>
                    <a:lnTo>
                      <a:pt x="28" y="119"/>
                    </a:lnTo>
                    <a:lnTo>
                      <a:pt x="28" y="119"/>
                    </a:lnTo>
                    <a:lnTo>
                      <a:pt x="28" y="126"/>
                    </a:lnTo>
                    <a:lnTo>
                      <a:pt x="28" y="126"/>
                    </a:lnTo>
                    <a:lnTo>
                      <a:pt x="28" y="126"/>
                    </a:lnTo>
                    <a:lnTo>
                      <a:pt x="35" y="133"/>
                    </a:lnTo>
                    <a:lnTo>
                      <a:pt x="35" y="133"/>
                    </a:lnTo>
                    <a:lnTo>
                      <a:pt x="35" y="133"/>
                    </a:lnTo>
                    <a:lnTo>
                      <a:pt x="42" y="133"/>
                    </a:lnTo>
                    <a:lnTo>
                      <a:pt x="42" y="133"/>
                    </a:lnTo>
                    <a:lnTo>
                      <a:pt x="49" y="133"/>
                    </a:lnTo>
                    <a:lnTo>
                      <a:pt x="56" y="133"/>
                    </a:lnTo>
                    <a:lnTo>
                      <a:pt x="56" y="133"/>
                    </a:lnTo>
                    <a:lnTo>
                      <a:pt x="56" y="133"/>
                    </a:lnTo>
                    <a:lnTo>
                      <a:pt x="63" y="133"/>
                    </a:lnTo>
                    <a:lnTo>
                      <a:pt x="70" y="133"/>
                    </a:lnTo>
                    <a:lnTo>
                      <a:pt x="70" y="133"/>
                    </a:lnTo>
                    <a:lnTo>
                      <a:pt x="77" y="133"/>
                    </a:lnTo>
                    <a:lnTo>
                      <a:pt x="77" y="133"/>
                    </a:lnTo>
                    <a:lnTo>
                      <a:pt x="84" y="133"/>
                    </a:lnTo>
                    <a:lnTo>
                      <a:pt x="84" y="133"/>
                    </a:lnTo>
                    <a:lnTo>
                      <a:pt x="91" y="133"/>
                    </a:lnTo>
                    <a:lnTo>
                      <a:pt x="91" y="133"/>
                    </a:lnTo>
                    <a:lnTo>
                      <a:pt x="91" y="126"/>
                    </a:lnTo>
                    <a:lnTo>
                      <a:pt x="91" y="126"/>
                    </a:lnTo>
                    <a:lnTo>
                      <a:pt x="91" y="119"/>
                    </a:lnTo>
                    <a:lnTo>
                      <a:pt x="91" y="119"/>
                    </a:lnTo>
                    <a:lnTo>
                      <a:pt x="91" y="119"/>
                    </a:lnTo>
                    <a:lnTo>
                      <a:pt x="91" y="119"/>
                    </a:lnTo>
                    <a:lnTo>
                      <a:pt x="91" y="119"/>
                    </a:lnTo>
                    <a:lnTo>
                      <a:pt x="91" y="119"/>
                    </a:lnTo>
                    <a:lnTo>
                      <a:pt x="91" y="112"/>
                    </a:lnTo>
                    <a:lnTo>
                      <a:pt x="91" y="112"/>
                    </a:lnTo>
                    <a:lnTo>
                      <a:pt x="91" y="112"/>
                    </a:lnTo>
                    <a:lnTo>
                      <a:pt x="91" y="112"/>
                    </a:lnTo>
                    <a:lnTo>
                      <a:pt x="84" y="112"/>
                    </a:lnTo>
                    <a:lnTo>
                      <a:pt x="84" y="112"/>
                    </a:lnTo>
                    <a:lnTo>
                      <a:pt x="84" y="112"/>
                    </a:lnTo>
                    <a:lnTo>
                      <a:pt x="84" y="112"/>
                    </a:lnTo>
                    <a:lnTo>
                      <a:pt x="77" y="112"/>
                    </a:lnTo>
                    <a:lnTo>
                      <a:pt x="77" y="112"/>
                    </a:lnTo>
                    <a:lnTo>
                      <a:pt x="77" y="112"/>
                    </a:lnTo>
                    <a:lnTo>
                      <a:pt x="77" y="105"/>
                    </a:lnTo>
                    <a:lnTo>
                      <a:pt x="70" y="105"/>
                    </a:lnTo>
                    <a:lnTo>
                      <a:pt x="70" y="105"/>
                    </a:lnTo>
                    <a:lnTo>
                      <a:pt x="70" y="105"/>
                    </a:lnTo>
                    <a:lnTo>
                      <a:pt x="70" y="105"/>
                    </a:lnTo>
                    <a:lnTo>
                      <a:pt x="63" y="105"/>
                    </a:lnTo>
                    <a:lnTo>
                      <a:pt x="63" y="105"/>
                    </a:lnTo>
                    <a:lnTo>
                      <a:pt x="63" y="105"/>
                    </a:lnTo>
                    <a:lnTo>
                      <a:pt x="56" y="105"/>
                    </a:lnTo>
                    <a:lnTo>
                      <a:pt x="49" y="98"/>
                    </a:lnTo>
                    <a:lnTo>
                      <a:pt x="42" y="98"/>
                    </a:lnTo>
                    <a:lnTo>
                      <a:pt x="35" y="92"/>
                    </a:lnTo>
                    <a:lnTo>
                      <a:pt x="28" y="92"/>
                    </a:lnTo>
                    <a:lnTo>
                      <a:pt x="28" y="92"/>
                    </a:lnTo>
                    <a:lnTo>
                      <a:pt x="21" y="84"/>
                    </a:lnTo>
                    <a:lnTo>
                      <a:pt x="21" y="84"/>
                    </a:lnTo>
                    <a:lnTo>
                      <a:pt x="14" y="84"/>
                    </a:lnTo>
                    <a:lnTo>
                      <a:pt x="14" y="78"/>
                    </a:lnTo>
                    <a:lnTo>
                      <a:pt x="8" y="78"/>
                    </a:lnTo>
                    <a:lnTo>
                      <a:pt x="8" y="70"/>
                    </a:lnTo>
                    <a:lnTo>
                      <a:pt x="8" y="70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8" y="56"/>
                    </a:lnTo>
                    <a:lnTo>
                      <a:pt x="8" y="56"/>
                    </a:lnTo>
                    <a:lnTo>
                      <a:pt x="8" y="50"/>
                    </a:lnTo>
                    <a:lnTo>
                      <a:pt x="8" y="50"/>
                    </a:lnTo>
                    <a:lnTo>
                      <a:pt x="8" y="50"/>
                    </a:lnTo>
                    <a:lnTo>
                      <a:pt x="8" y="42"/>
                    </a:lnTo>
                    <a:lnTo>
                      <a:pt x="8" y="42"/>
                    </a:lnTo>
                    <a:lnTo>
                      <a:pt x="8" y="42"/>
                    </a:lnTo>
                    <a:lnTo>
                      <a:pt x="8" y="36"/>
                    </a:lnTo>
                    <a:lnTo>
                      <a:pt x="8" y="36"/>
                    </a:lnTo>
                    <a:lnTo>
                      <a:pt x="8" y="28"/>
                    </a:lnTo>
                    <a:lnTo>
                      <a:pt x="8" y="28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14" y="22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21" y="14"/>
                    </a:lnTo>
                    <a:lnTo>
                      <a:pt x="21" y="8"/>
                    </a:lnTo>
                    <a:lnTo>
                      <a:pt x="21" y="8"/>
                    </a:lnTo>
                    <a:lnTo>
                      <a:pt x="28" y="8"/>
                    </a:lnTo>
                    <a:lnTo>
                      <a:pt x="28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56" y="0"/>
                    </a:lnTo>
                    <a:lnTo>
                      <a:pt x="63" y="0"/>
                    </a:lnTo>
                    <a:lnTo>
                      <a:pt x="70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84" y="0"/>
                    </a:lnTo>
                    <a:lnTo>
                      <a:pt x="84" y="8"/>
                    </a:lnTo>
                    <a:lnTo>
                      <a:pt x="91" y="8"/>
                    </a:lnTo>
                    <a:lnTo>
                      <a:pt x="91" y="8"/>
                    </a:lnTo>
                    <a:lnTo>
                      <a:pt x="98" y="14"/>
                    </a:lnTo>
                    <a:lnTo>
                      <a:pt x="98" y="14"/>
                    </a:lnTo>
                    <a:lnTo>
                      <a:pt x="98" y="14"/>
                    </a:lnTo>
                    <a:lnTo>
                      <a:pt x="105" y="22"/>
                    </a:lnTo>
                    <a:lnTo>
                      <a:pt x="105" y="22"/>
                    </a:lnTo>
                    <a:lnTo>
                      <a:pt x="105" y="22"/>
                    </a:lnTo>
                    <a:lnTo>
                      <a:pt x="112" y="28"/>
                    </a:lnTo>
                    <a:lnTo>
                      <a:pt x="112" y="28"/>
                    </a:lnTo>
                    <a:lnTo>
                      <a:pt x="112" y="36"/>
                    </a:lnTo>
                    <a:lnTo>
                      <a:pt x="112" y="36"/>
                    </a:lnTo>
                    <a:lnTo>
                      <a:pt x="91" y="42"/>
                    </a:lnTo>
                    <a:lnTo>
                      <a:pt x="84" y="42"/>
                    </a:lnTo>
                    <a:lnTo>
                      <a:pt x="84" y="42"/>
                    </a:lnTo>
                    <a:lnTo>
                      <a:pt x="84" y="42"/>
                    </a:lnTo>
                    <a:lnTo>
                      <a:pt x="77" y="36"/>
                    </a:lnTo>
                    <a:lnTo>
                      <a:pt x="77" y="36"/>
                    </a:lnTo>
                    <a:lnTo>
                      <a:pt x="77" y="36"/>
                    </a:lnTo>
                    <a:lnTo>
                      <a:pt x="77" y="36"/>
                    </a:lnTo>
                    <a:lnTo>
                      <a:pt x="70" y="28"/>
                    </a:lnTo>
                    <a:lnTo>
                      <a:pt x="70" y="28"/>
                    </a:lnTo>
                    <a:lnTo>
                      <a:pt x="70" y="28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56" y="28"/>
                    </a:lnTo>
                    <a:lnTo>
                      <a:pt x="56" y="28"/>
                    </a:lnTo>
                    <a:lnTo>
                      <a:pt x="56" y="28"/>
                    </a:lnTo>
                    <a:lnTo>
                      <a:pt x="49" y="28"/>
                    </a:lnTo>
                    <a:lnTo>
                      <a:pt x="49" y="28"/>
                    </a:lnTo>
                    <a:lnTo>
                      <a:pt x="42" y="28"/>
                    </a:lnTo>
                    <a:lnTo>
                      <a:pt x="42" y="28"/>
                    </a:lnTo>
                    <a:lnTo>
                      <a:pt x="42" y="28"/>
                    </a:lnTo>
                    <a:lnTo>
                      <a:pt x="35" y="28"/>
                    </a:lnTo>
                    <a:lnTo>
                      <a:pt x="35" y="28"/>
                    </a:lnTo>
                    <a:lnTo>
                      <a:pt x="35" y="36"/>
                    </a:lnTo>
                    <a:lnTo>
                      <a:pt x="35" y="36"/>
                    </a:lnTo>
                    <a:lnTo>
                      <a:pt x="35" y="36"/>
                    </a:lnTo>
                    <a:lnTo>
                      <a:pt x="35" y="36"/>
                    </a:lnTo>
                    <a:lnTo>
                      <a:pt x="35" y="42"/>
                    </a:lnTo>
                    <a:lnTo>
                      <a:pt x="35" y="42"/>
                    </a:lnTo>
                    <a:lnTo>
                      <a:pt x="35" y="42"/>
                    </a:lnTo>
                    <a:lnTo>
                      <a:pt x="35" y="42"/>
                    </a:lnTo>
                    <a:lnTo>
                      <a:pt x="35" y="50"/>
                    </a:lnTo>
                    <a:lnTo>
                      <a:pt x="28" y="50"/>
                    </a:lnTo>
                    <a:lnTo>
                      <a:pt x="28" y="50"/>
                    </a:lnTo>
                    <a:lnTo>
                      <a:pt x="35" y="50"/>
                    </a:lnTo>
                    <a:lnTo>
                      <a:pt x="35" y="50"/>
                    </a:lnTo>
                    <a:lnTo>
                      <a:pt x="35" y="50"/>
                    </a:lnTo>
                    <a:lnTo>
                      <a:pt x="35" y="50"/>
                    </a:lnTo>
                    <a:lnTo>
                      <a:pt x="35" y="50"/>
                    </a:lnTo>
                    <a:lnTo>
                      <a:pt x="35" y="50"/>
                    </a:lnTo>
                    <a:lnTo>
                      <a:pt x="35" y="50"/>
                    </a:lnTo>
                    <a:lnTo>
                      <a:pt x="35" y="50"/>
                    </a:lnTo>
                    <a:lnTo>
                      <a:pt x="35" y="56"/>
                    </a:lnTo>
                    <a:lnTo>
                      <a:pt x="35" y="56"/>
                    </a:lnTo>
                    <a:lnTo>
                      <a:pt x="35" y="56"/>
                    </a:lnTo>
                    <a:lnTo>
                      <a:pt x="35" y="56"/>
                    </a:lnTo>
                    <a:lnTo>
                      <a:pt x="35" y="56"/>
                    </a:lnTo>
                    <a:lnTo>
                      <a:pt x="35" y="56"/>
                    </a:lnTo>
                    <a:lnTo>
                      <a:pt x="35" y="56"/>
                    </a:lnTo>
                    <a:lnTo>
                      <a:pt x="35" y="56"/>
                    </a:lnTo>
                    <a:lnTo>
                      <a:pt x="35" y="56"/>
                    </a:lnTo>
                    <a:lnTo>
                      <a:pt x="35" y="56"/>
                    </a:lnTo>
                    <a:lnTo>
                      <a:pt x="35" y="56"/>
                    </a:lnTo>
                    <a:lnTo>
                      <a:pt x="35" y="64"/>
                    </a:lnTo>
                    <a:lnTo>
                      <a:pt x="35" y="64"/>
                    </a:lnTo>
                    <a:lnTo>
                      <a:pt x="42" y="64"/>
                    </a:lnTo>
                    <a:lnTo>
                      <a:pt x="42" y="64"/>
                    </a:lnTo>
                    <a:lnTo>
                      <a:pt x="42" y="64"/>
                    </a:lnTo>
                    <a:lnTo>
                      <a:pt x="49" y="64"/>
                    </a:lnTo>
                    <a:lnTo>
                      <a:pt x="49" y="64"/>
                    </a:lnTo>
                    <a:lnTo>
                      <a:pt x="49" y="64"/>
                    </a:lnTo>
                    <a:lnTo>
                      <a:pt x="56" y="64"/>
                    </a:lnTo>
                    <a:lnTo>
                      <a:pt x="56" y="64"/>
                    </a:lnTo>
                    <a:lnTo>
                      <a:pt x="56" y="64"/>
                    </a:lnTo>
                    <a:lnTo>
                      <a:pt x="63" y="70"/>
                    </a:lnTo>
                    <a:lnTo>
                      <a:pt x="70" y="70"/>
                    </a:lnTo>
                    <a:lnTo>
                      <a:pt x="77" y="70"/>
                    </a:lnTo>
                    <a:lnTo>
                      <a:pt x="84" y="78"/>
                    </a:lnTo>
                    <a:lnTo>
                      <a:pt x="91" y="78"/>
                    </a:lnTo>
                    <a:lnTo>
                      <a:pt x="91" y="78"/>
                    </a:lnTo>
                    <a:lnTo>
                      <a:pt x="98" y="78"/>
                    </a:lnTo>
                    <a:lnTo>
                      <a:pt x="98" y="78"/>
                    </a:lnTo>
                    <a:lnTo>
                      <a:pt x="105" y="84"/>
                    </a:lnTo>
                    <a:lnTo>
                      <a:pt x="105" y="84"/>
                    </a:lnTo>
                    <a:lnTo>
                      <a:pt x="112" y="84"/>
                    </a:lnTo>
                    <a:lnTo>
                      <a:pt x="112" y="92"/>
                    </a:lnTo>
                    <a:lnTo>
                      <a:pt x="119" y="92"/>
                    </a:lnTo>
                    <a:lnTo>
                      <a:pt x="119" y="98"/>
                    </a:lnTo>
                    <a:lnTo>
                      <a:pt x="119" y="98"/>
                    </a:lnTo>
                    <a:lnTo>
                      <a:pt x="119" y="105"/>
                    </a:lnTo>
                    <a:lnTo>
                      <a:pt x="119" y="105"/>
                    </a:lnTo>
                    <a:lnTo>
                      <a:pt x="119" y="112"/>
                    </a:lnTo>
                    <a:lnTo>
                      <a:pt x="119" y="112"/>
                    </a:lnTo>
                    <a:lnTo>
                      <a:pt x="119" y="119"/>
                    </a:lnTo>
                    <a:lnTo>
                      <a:pt x="119" y="126"/>
                    </a:lnTo>
                    <a:lnTo>
                      <a:pt x="119" y="126"/>
                    </a:lnTo>
                    <a:lnTo>
                      <a:pt x="119" y="133"/>
                    </a:lnTo>
                    <a:lnTo>
                      <a:pt x="119" y="140"/>
                    </a:lnTo>
                    <a:lnTo>
                      <a:pt x="112" y="140"/>
                    </a:lnTo>
                    <a:lnTo>
                      <a:pt x="112" y="147"/>
                    </a:lnTo>
                    <a:lnTo>
                      <a:pt x="105" y="147"/>
                    </a:lnTo>
                    <a:lnTo>
                      <a:pt x="105" y="154"/>
                    </a:lnTo>
                    <a:lnTo>
                      <a:pt x="98" y="154"/>
                    </a:lnTo>
                    <a:lnTo>
                      <a:pt x="98" y="161"/>
                    </a:lnTo>
                    <a:lnTo>
                      <a:pt x="91" y="161"/>
                    </a:lnTo>
                    <a:lnTo>
                      <a:pt x="84" y="161"/>
                    </a:lnTo>
                    <a:lnTo>
                      <a:pt x="84" y="161"/>
                    </a:lnTo>
                    <a:lnTo>
                      <a:pt x="77" y="161"/>
                    </a:lnTo>
                    <a:lnTo>
                      <a:pt x="70" y="161"/>
                    </a:lnTo>
                    <a:lnTo>
                      <a:pt x="70" y="161"/>
                    </a:lnTo>
                    <a:lnTo>
                      <a:pt x="63" y="161"/>
                    </a:lnTo>
                    <a:lnTo>
                      <a:pt x="63" y="161"/>
                    </a:lnTo>
                    <a:lnTo>
                      <a:pt x="49" y="161"/>
                    </a:lnTo>
                    <a:lnTo>
                      <a:pt x="42" y="161"/>
                    </a:lnTo>
                    <a:lnTo>
                      <a:pt x="42" y="161"/>
                    </a:lnTo>
                    <a:lnTo>
                      <a:pt x="35" y="161"/>
                    </a:lnTo>
                    <a:lnTo>
                      <a:pt x="28" y="161"/>
                    </a:lnTo>
                    <a:lnTo>
                      <a:pt x="21" y="161"/>
                    </a:lnTo>
                    <a:lnTo>
                      <a:pt x="14" y="154"/>
                    </a:lnTo>
                    <a:lnTo>
                      <a:pt x="14" y="154"/>
                    </a:lnTo>
                    <a:lnTo>
                      <a:pt x="8" y="147"/>
                    </a:lnTo>
                    <a:lnTo>
                      <a:pt x="8" y="147"/>
                    </a:lnTo>
                    <a:lnTo>
                      <a:pt x="0" y="140"/>
                    </a:lnTo>
                    <a:lnTo>
                      <a:pt x="0" y="133"/>
                    </a:lnTo>
                    <a:lnTo>
                      <a:pt x="0" y="126"/>
                    </a:lnTo>
                    <a:lnTo>
                      <a:pt x="0" y="126"/>
                    </a:lnTo>
                    <a:lnTo>
                      <a:pt x="0" y="119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5" name="Rectangle 474"/>
              <p:cNvSpPr>
                <a:spLocks noChangeArrowheads="1"/>
              </p:cNvSpPr>
              <p:nvPr/>
            </p:nvSpPr>
            <p:spPr bwMode="auto">
              <a:xfrm>
                <a:off x="6891" y="1611"/>
                <a:ext cx="14" cy="11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6" name="Freeform 475"/>
              <p:cNvSpPr>
                <a:spLocks noEditPoints="1"/>
              </p:cNvSpPr>
              <p:nvPr/>
            </p:nvSpPr>
            <p:spPr bwMode="auto">
              <a:xfrm>
                <a:off x="6923" y="1642"/>
                <a:ext cx="66" cy="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0" y="50"/>
                  </a:cxn>
                  <a:cxn ang="0">
                    <a:pos x="6" y="28"/>
                  </a:cxn>
                  <a:cxn ang="0">
                    <a:pos x="14" y="22"/>
                  </a:cxn>
                  <a:cxn ang="0">
                    <a:pos x="28" y="14"/>
                  </a:cxn>
                  <a:cxn ang="0">
                    <a:pos x="42" y="0"/>
                  </a:cxn>
                  <a:cxn ang="0">
                    <a:pos x="56" y="0"/>
                  </a:cxn>
                  <a:cxn ang="0">
                    <a:pos x="69" y="0"/>
                  </a:cxn>
                  <a:cxn ang="0">
                    <a:pos x="91" y="8"/>
                  </a:cxn>
                  <a:cxn ang="0">
                    <a:pos x="111" y="22"/>
                  </a:cxn>
                  <a:cxn ang="0">
                    <a:pos x="125" y="36"/>
                  </a:cxn>
                  <a:cxn ang="0">
                    <a:pos x="133" y="64"/>
                  </a:cxn>
                  <a:cxn ang="0">
                    <a:pos x="133" y="92"/>
                  </a:cxn>
                  <a:cxn ang="0">
                    <a:pos x="133" y="119"/>
                  </a:cxn>
                  <a:cxn ang="0">
                    <a:pos x="125" y="140"/>
                  </a:cxn>
                  <a:cxn ang="0">
                    <a:pos x="111" y="147"/>
                  </a:cxn>
                  <a:cxn ang="0">
                    <a:pos x="97" y="161"/>
                  </a:cxn>
                  <a:cxn ang="0">
                    <a:pos x="83" y="161"/>
                  </a:cxn>
                  <a:cxn ang="0">
                    <a:pos x="69" y="161"/>
                  </a:cxn>
                  <a:cxn ang="0">
                    <a:pos x="42" y="161"/>
                  </a:cxn>
                  <a:cxn ang="0">
                    <a:pos x="20" y="154"/>
                  </a:cxn>
                  <a:cxn ang="0">
                    <a:pos x="6" y="133"/>
                  </a:cxn>
                  <a:cxn ang="0">
                    <a:pos x="0" y="112"/>
                  </a:cxn>
                  <a:cxn ang="0">
                    <a:pos x="0" y="84"/>
                  </a:cxn>
                  <a:cxn ang="0">
                    <a:pos x="28" y="92"/>
                  </a:cxn>
                  <a:cxn ang="0">
                    <a:pos x="28" y="105"/>
                  </a:cxn>
                  <a:cxn ang="0">
                    <a:pos x="35" y="119"/>
                  </a:cxn>
                  <a:cxn ang="0">
                    <a:pos x="42" y="133"/>
                  </a:cxn>
                  <a:cxn ang="0">
                    <a:pos x="56" y="133"/>
                  </a:cxn>
                  <a:cxn ang="0">
                    <a:pos x="63" y="133"/>
                  </a:cxn>
                  <a:cxn ang="0">
                    <a:pos x="77" y="133"/>
                  </a:cxn>
                  <a:cxn ang="0">
                    <a:pos x="91" y="126"/>
                  </a:cxn>
                  <a:cxn ang="0">
                    <a:pos x="105" y="112"/>
                  </a:cxn>
                  <a:cxn ang="0">
                    <a:pos x="105" y="92"/>
                  </a:cxn>
                  <a:cxn ang="0">
                    <a:pos x="105" y="78"/>
                  </a:cxn>
                  <a:cxn ang="0">
                    <a:pos x="105" y="56"/>
                  </a:cxn>
                  <a:cxn ang="0">
                    <a:pos x="97" y="42"/>
                  </a:cxn>
                  <a:cxn ang="0">
                    <a:pos x="83" y="28"/>
                  </a:cxn>
                  <a:cxn ang="0">
                    <a:pos x="77" y="28"/>
                  </a:cxn>
                  <a:cxn ang="0">
                    <a:pos x="63" y="28"/>
                  </a:cxn>
                  <a:cxn ang="0">
                    <a:pos x="49" y="28"/>
                  </a:cxn>
                  <a:cxn ang="0">
                    <a:pos x="35" y="36"/>
                  </a:cxn>
                  <a:cxn ang="0">
                    <a:pos x="28" y="50"/>
                  </a:cxn>
                  <a:cxn ang="0">
                    <a:pos x="28" y="70"/>
                  </a:cxn>
                </a:cxnLst>
                <a:rect l="0" t="0" r="r" b="b"/>
                <a:pathLst>
                  <a:path w="133" h="161">
                    <a:moveTo>
                      <a:pt x="0" y="78"/>
                    </a:moveTo>
                    <a:lnTo>
                      <a:pt x="0" y="70"/>
                    </a:lnTo>
                    <a:lnTo>
                      <a:pt x="0" y="64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0" y="50"/>
                    </a:lnTo>
                    <a:lnTo>
                      <a:pt x="0" y="42"/>
                    </a:lnTo>
                    <a:lnTo>
                      <a:pt x="6" y="36"/>
                    </a:lnTo>
                    <a:lnTo>
                      <a:pt x="6" y="28"/>
                    </a:lnTo>
                    <a:lnTo>
                      <a:pt x="14" y="28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20" y="14"/>
                    </a:lnTo>
                    <a:lnTo>
                      <a:pt x="28" y="14"/>
                    </a:lnTo>
                    <a:lnTo>
                      <a:pt x="28" y="8"/>
                    </a:lnTo>
                    <a:lnTo>
                      <a:pt x="35" y="8"/>
                    </a:lnTo>
                    <a:lnTo>
                      <a:pt x="42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56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9" y="0"/>
                    </a:lnTo>
                    <a:lnTo>
                      <a:pt x="77" y="0"/>
                    </a:lnTo>
                    <a:lnTo>
                      <a:pt x="83" y="0"/>
                    </a:lnTo>
                    <a:lnTo>
                      <a:pt x="91" y="8"/>
                    </a:lnTo>
                    <a:lnTo>
                      <a:pt x="97" y="8"/>
                    </a:lnTo>
                    <a:lnTo>
                      <a:pt x="105" y="14"/>
                    </a:lnTo>
                    <a:lnTo>
                      <a:pt x="111" y="22"/>
                    </a:lnTo>
                    <a:lnTo>
                      <a:pt x="119" y="22"/>
                    </a:lnTo>
                    <a:lnTo>
                      <a:pt x="125" y="28"/>
                    </a:lnTo>
                    <a:lnTo>
                      <a:pt x="125" y="36"/>
                    </a:lnTo>
                    <a:lnTo>
                      <a:pt x="133" y="50"/>
                    </a:lnTo>
                    <a:lnTo>
                      <a:pt x="133" y="56"/>
                    </a:lnTo>
                    <a:lnTo>
                      <a:pt x="133" y="64"/>
                    </a:lnTo>
                    <a:lnTo>
                      <a:pt x="133" y="70"/>
                    </a:lnTo>
                    <a:lnTo>
                      <a:pt x="133" y="78"/>
                    </a:lnTo>
                    <a:lnTo>
                      <a:pt x="133" y="92"/>
                    </a:lnTo>
                    <a:lnTo>
                      <a:pt x="133" y="98"/>
                    </a:lnTo>
                    <a:lnTo>
                      <a:pt x="133" y="112"/>
                    </a:lnTo>
                    <a:lnTo>
                      <a:pt x="133" y="119"/>
                    </a:lnTo>
                    <a:lnTo>
                      <a:pt x="133" y="126"/>
                    </a:lnTo>
                    <a:lnTo>
                      <a:pt x="125" y="133"/>
                    </a:lnTo>
                    <a:lnTo>
                      <a:pt x="125" y="140"/>
                    </a:lnTo>
                    <a:lnTo>
                      <a:pt x="119" y="140"/>
                    </a:lnTo>
                    <a:lnTo>
                      <a:pt x="119" y="147"/>
                    </a:lnTo>
                    <a:lnTo>
                      <a:pt x="111" y="147"/>
                    </a:lnTo>
                    <a:lnTo>
                      <a:pt x="105" y="154"/>
                    </a:lnTo>
                    <a:lnTo>
                      <a:pt x="105" y="154"/>
                    </a:lnTo>
                    <a:lnTo>
                      <a:pt x="97" y="161"/>
                    </a:lnTo>
                    <a:lnTo>
                      <a:pt x="91" y="161"/>
                    </a:lnTo>
                    <a:lnTo>
                      <a:pt x="83" y="161"/>
                    </a:lnTo>
                    <a:lnTo>
                      <a:pt x="83" y="161"/>
                    </a:lnTo>
                    <a:lnTo>
                      <a:pt x="77" y="161"/>
                    </a:lnTo>
                    <a:lnTo>
                      <a:pt x="69" y="161"/>
                    </a:lnTo>
                    <a:lnTo>
                      <a:pt x="69" y="161"/>
                    </a:lnTo>
                    <a:lnTo>
                      <a:pt x="56" y="161"/>
                    </a:lnTo>
                    <a:lnTo>
                      <a:pt x="49" y="161"/>
                    </a:lnTo>
                    <a:lnTo>
                      <a:pt x="42" y="161"/>
                    </a:lnTo>
                    <a:lnTo>
                      <a:pt x="35" y="161"/>
                    </a:lnTo>
                    <a:lnTo>
                      <a:pt x="28" y="154"/>
                    </a:lnTo>
                    <a:lnTo>
                      <a:pt x="20" y="154"/>
                    </a:lnTo>
                    <a:lnTo>
                      <a:pt x="14" y="147"/>
                    </a:lnTo>
                    <a:lnTo>
                      <a:pt x="14" y="140"/>
                    </a:lnTo>
                    <a:lnTo>
                      <a:pt x="6" y="133"/>
                    </a:lnTo>
                    <a:lnTo>
                      <a:pt x="6" y="126"/>
                    </a:lnTo>
                    <a:lnTo>
                      <a:pt x="0" y="119"/>
                    </a:lnTo>
                    <a:lnTo>
                      <a:pt x="0" y="112"/>
                    </a:lnTo>
                    <a:lnTo>
                      <a:pt x="0" y="98"/>
                    </a:lnTo>
                    <a:lnTo>
                      <a:pt x="0" y="92"/>
                    </a:lnTo>
                    <a:lnTo>
                      <a:pt x="0" y="84"/>
                    </a:lnTo>
                    <a:lnTo>
                      <a:pt x="0" y="78"/>
                    </a:lnTo>
                    <a:close/>
                    <a:moveTo>
                      <a:pt x="28" y="78"/>
                    </a:moveTo>
                    <a:lnTo>
                      <a:pt x="28" y="92"/>
                    </a:lnTo>
                    <a:lnTo>
                      <a:pt x="28" y="92"/>
                    </a:lnTo>
                    <a:lnTo>
                      <a:pt x="28" y="98"/>
                    </a:lnTo>
                    <a:lnTo>
                      <a:pt x="28" y="105"/>
                    </a:lnTo>
                    <a:lnTo>
                      <a:pt x="28" y="112"/>
                    </a:lnTo>
                    <a:lnTo>
                      <a:pt x="28" y="119"/>
                    </a:lnTo>
                    <a:lnTo>
                      <a:pt x="35" y="119"/>
                    </a:lnTo>
                    <a:lnTo>
                      <a:pt x="35" y="126"/>
                    </a:lnTo>
                    <a:lnTo>
                      <a:pt x="42" y="126"/>
                    </a:lnTo>
                    <a:lnTo>
                      <a:pt x="42" y="133"/>
                    </a:lnTo>
                    <a:lnTo>
                      <a:pt x="49" y="133"/>
                    </a:lnTo>
                    <a:lnTo>
                      <a:pt x="49" y="133"/>
                    </a:lnTo>
                    <a:lnTo>
                      <a:pt x="56" y="133"/>
                    </a:lnTo>
                    <a:lnTo>
                      <a:pt x="63" y="133"/>
                    </a:lnTo>
                    <a:lnTo>
                      <a:pt x="63" y="133"/>
                    </a:lnTo>
                    <a:lnTo>
                      <a:pt x="63" y="133"/>
                    </a:lnTo>
                    <a:lnTo>
                      <a:pt x="69" y="133"/>
                    </a:lnTo>
                    <a:lnTo>
                      <a:pt x="77" y="133"/>
                    </a:lnTo>
                    <a:lnTo>
                      <a:pt x="77" y="133"/>
                    </a:lnTo>
                    <a:lnTo>
                      <a:pt x="83" y="133"/>
                    </a:lnTo>
                    <a:lnTo>
                      <a:pt x="91" y="126"/>
                    </a:lnTo>
                    <a:lnTo>
                      <a:pt x="91" y="126"/>
                    </a:lnTo>
                    <a:lnTo>
                      <a:pt x="97" y="119"/>
                    </a:lnTo>
                    <a:lnTo>
                      <a:pt x="97" y="119"/>
                    </a:lnTo>
                    <a:lnTo>
                      <a:pt x="105" y="112"/>
                    </a:lnTo>
                    <a:lnTo>
                      <a:pt x="105" y="105"/>
                    </a:lnTo>
                    <a:lnTo>
                      <a:pt x="105" y="98"/>
                    </a:lnTo>
                    <a:lnTo>
                      <a:pt x="105" y="92"/>
                    </a:lnTo>
                    <a:lnTo>
                      <a:pt x="105" y="92"/>
                    </a:lnTo>
                    <a:lnTo>
                      <a:pt x="105" y="84"/>
                    </a:lnTo>
                    <a:lnTo>
                      <a:pt x="105" y="78"/>
                    </a:lnTo>
                    <a:lnTo>
                      <a:pt x="105" y="70"/>
                    </a:lnTo>
                    <a:lnTo>
                      <a:pt x="105" y="64"/>
                    </a:lnTo>
                    <a:lnTo>
                      <a:pt x="105" y="56"/>
                    </a:lnTo>
                    <a:lnTo>
                      <a:pt x="105" y="50"/>
                    </a:lnTo>
                    <a:lnTo>
                      <a:pt x="97" y="42"/>
                    </a:lnTo>
                    <a:lnTo>
                      <a:pt x="97" y="42"/>
                    </a:lnTo>
                    <a:lnTo>
                      <a:pt x="91" y="36"/>
                    </a:lnTo>
                    <a:lnTo>
                      <a:pt x="91" y="36"/>
                    </a:lnTo>
                    <a:lnTo>
                      <a:pt x="83" y="28"/>
                    </a:lnTo>
                    <a:lnTo>
                      <a:pt x="83" y="28"/>
                    </a:lnTo>
                    <a:lnTo>
                      <a:pt x="77" y="28"/>
                    </a:lnTo>
                    <a:lnTo>
                      <a:pt x="77" y="28"/>
                    </a:lnTo>
                    <a:lnTo>
                      <a:pt x="69" y="28"/>
                    </a:lnTo>
                    <a:lnTo>
                      <a:pt x="69" y="28"/>
                    </a:lnTo>
                    <a:lnTo>
                      <a:pt x="63" y="28"/>
                    </a:lnTo>
                    <a:lnTo>
                      <a:pt x="56" y="28"/>
                    </a:lnTo>
                    <a:lnTo>
                      <a:pt x="49" y="28"/>
                    </a:lnTo>
                    <a:lnTo>
                      <a:pt x="49" y="28"/>
                    </a:lnTo>
                    <a:lnTo>
                      <a:pt x="42" y="28"/>
                    </a:lnTo>
                    <a:lnTo>
                      <a:pt x="42" y="36"/>
                    </a:lnTo>
                    <a:lnTo>
                      <a:pt x="35" y="36"/>
                    </a:lnTo>
                    <a:lnTo>
                      <a:pt x="35" y="42"/>
                    </a:lnTo>
                    <a:lnTo>
                      <a:pt x="28" y="42"/>
                    </a:lnTo>
                    <a:lnTo>
                      <a:pt x="28" y="50"/>
                    </a:lnTo>
                    <a:lnTo>
                      <a:pt x="28" y="56"/>
                    </a:lnTo>
                    <a:lnTo>
                      <a:pt x="28" y="64"/>
                    </a:lnTo>
                    <a:lnTo>
                      <a:pt x="28" y="70"/>
                    </a:lnTo>
                    <a:lnTo>
                      <a:pt x="28" y="70"/>
                    </a:lnTo>
                    <a:lnTo>
                      <a:pt x="28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7" name="Freeform 476"/>
              <p:cNvSpPr>
                <a:spLocks noEditPoints="1"/>
              </p:cNvSpPr>
              <p:nvPr/>
            </p:nvSpPr>
            <p:spPr bwMode="auto">
              <a:xfrm>
                <a:off x="7014" y="1642"/>
                <a:ext cx="13" cy="80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8" y="28"/>
                  </a:cxn>
                  <a:cxn ang="0">
                    <a:pos x="0" y="28"/>
                  </a:cxn>
                  <a:cxn ang="0">
                    <a:pos x="0" y="161"/>
                  </a:cxn>
                  <a:cxn ang="0">
                    <a:pos x="0" y="133"/>
                  </a:cxn>
                  <a:cxn ang="0">
                    <a:pos x="28" y="133"/>
                  </a:cxn>
                  <a:cxn ang="0">
                    <a:pos x="28" y="161"/>
                  </a:cxn>
                  <a:cxn ang="0">
                    <a:pos x="0" y="161"/>
                  </a:cxn>
                </a:cxnLst>
                <a:rect l="0" t="0" r="r" b="b"/>
                <a:pathLst>
                  <a:path w="28" h="161">
                    <a:moveTo>
                      <a:pt x="0" y="28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28" y="28"/>
                    </a:lnTo>
                    <a:lnTo>
                      <a:pt x="0" y="28"/>
                    </a:lnTo>
                    <a:close/>
                    <a:moveTo>
                      <a:pt x="0" y="161"/>
                    </a:moveTo>
                    <a:lnTo>
                      <a:pt x="0" y="133"/>
                    </a:lnTo>
                    <a:lnTo>
                      <a:pt x="28" y="133"/>
                    </a:lnTo>
                    <a:lnTo>
                      <a:pt x="28" y="161"/>
                    </a:lnTo>
                    <a:lnTo>
                      <a:pt x="0" y="1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8" name="Freeform 477"/>
              <p:cNvSpPr>
                <a:spLocks/>
              </p:cNvSpPr>
              <p:nvPr/>
            </p:nvSpPr>
            <p:spPr bwMode="auto">
              <a:xfrm>
                <a:off x="7104" y="1611"/>
                <a:ext cx="39" cy="111"/>
              </a:xfrm>
              <a:custGeom>
                <a:avLst/>
                <a:gdLst/>
                <a:ahLst/>
                <a:cxnLst>
                  <a:cxn ang="0">
                    <a:pos x="78" y="223"/>
                  </a:cxn>
                  <a:cxn ang="0">
                    <a:pos x="50" y="223"/>
                  </a:cxn>
                  <a:cxn ang="0">
                    <a:pos x="50" y="56"/>
                  </a:cxn>
                  <a:cxn ang="0">
                    <a:pos x="42" y="62"/>
                  </a:cxn>
                  <a:cxn ang="0">
                    <a:pos x="36" y="62"/>
                  </a:cxn>
                  <a:cxn ang="0">
                    <a:pos x="36" y="62"/>
                  </a:cxn>
                  <a:cxn ang="0">
                    <a:pos x="28" y="70"/>
                  </a:cxn>
                  <a:cxn ang="0">
                    <a:pos x="28" y="70"/>
                  </a:cxn>
                  <a:cxn ang="0">
                    <a:pos x="22" y="70"/>
                  </a:cxn>
                  <a:cxn ang="0">
                    <a:pos x="22" y="76"/>
                  </a:cxn>
                  <a:cxn ang="0">
                    <a:pos x="14" y="76"/>
                  </a:cxn>
                  <a:cxn ang="0">
                    <a:pos x="14" y="84"/>
                  </a:cxn>
                  <a:cxn ang="0">
                    <a:pos x="8" y="84"/>
                  </a:cxn>
                  <a:cxn ang="0">
                    <a:pos x="8" y="84"/>
                  </a:cxn>
                  <a:cxn ang="0">
                    <a:pos x="0" y="84"/>
                  </a:cxn>
                  <a:cxn ang="0">
                    <a:pos x="0" y="84"/>
                  </a:cxn>
                  <a:cxn ang="0">
                    <a:pos x="0" y="84"/>
                  </a:cxn>
                  <a:cxn ang="0">
                    <a:pos x="0" y="84"/>
                  </a:cxn>
                  <a:cxn ang="0">
                    <a:pos x="0" y="56"/>
                  </a:cxn>
                  <a:cxn ang="0">
                    <a:pos x="0" y="56"/>
                  </a:cxn>
                  <a:cxn ang="0">
                    <a:pos x="8" y="56"/>
                  </a:cxn>
                  <a:cxn ang="0">
                    <a:pos x="14" y="56"/>
                  </a:cxn>
                  <a:cxn ang="0">
                    <a:pos x="14" y="48"/>
                  </a:cxn>
                  <a:cxn ang="0">
                    <a:pos x="22" y="48"/>
                  </a:cxn>
                  <a:cxn ang="0">
                    <a:pos x="28" y="42"/>
                  </a:cxn>
                  <a:cxn ang="0">
                    <a:pos x="28" y="42"/>
                  </a:cxn>
                  <a:cxn ang="0">
                    <a:pos x="36" y="35"/>
                  </a:cxn>
                  <a:cxn ang="0">
                    <a:pos x="36" y="35"/>
                  </a:cxn>
                  <a:cxn ang="0">
                    <a:pos x="42" y="28"/>
                  </a:cxn>
                  <a:cxn ang="0">
                    <a:pos x="42" y="21"/>
                  </a:cxn>
                  <a:cxn ang="0">
                    <a:pos x="50" y="21"/>
                  </a:cxn>
                  <a:cxn ang="0">
                    <a:pos x="50" y="14"/>
                  </a:cxn>
                  <a:cxn ang="0">
                    <a:pos x="50" y="7"/>
                  </a:cxn>
                  <a:cxn ang="0">
                    <a:pos x="50" y="7"/>
                  </a:cxn>
                  <a:cxn ang="0">
                    <a:pos x="78" y="0"/>
                  </a:cxn>
                  <a:cxn ang="0">
                    <a:pos x="78" y="223"/>
                  </a:cxn>
                </a:cxnLst>
                <a:rect l="0" t="0" r="r" b="b"/>
                <a:pathLst>
                  <a:path w="78" h="223">
                    <a:moveTo>
                      <a:pt x="78" y="223"/>
                    </a:moveTo>
                    <a:lnTo>
                      <a:pt x="50" y="223"/>
                    </a:lnTo>
                    <a:lnTo>
                      <a:pt x="50" y="56"/>
                    </a:lnTo>
                    <a:lnTo>
                      <a:pt x="42" y="62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28" y="70"/>
                    </a:lnTo>
                    <a:lnTo>
                      <a:pt x="28" y="70"/>
                    </a:lnTo>
                    <a:lnTo>
                      <a:pt x="22" y="70"/>
                    </a:lnTo>
                    <a:lnTo>
                      <a:pt x="22" y="76"/>
                    </a:lnTo>
                    <a:lnTo>
                      <a:pt x="14" y="76"/>
                    </a:lnTo>
                    <a:lnTo>
                      <a:pt x="14" y="84"/>
                    </a:lnTo>
                    <a:lnTo>
                      <a:pt x="8" y="84"/>
                    </a:lnTo>
                    <a:lnTo>
                      <a:pt x="8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8" y="56"/>
                    </a:lnTo>
                    <a:lnTo>
                      <a:pt x="14" y="56"/>
                    </a:lnTo>
                    <a:lnTo>
                      <a:pt x="14" y="48"/>
                    </a:lnTo>
                    <a:lnTo>
                      <a:pt x="22" y="48"/>
                    </a:lnTo>
                    <a:lnTo>
                      <a:pt x="28" y="42"/>
                    </a:lnTo>
                    <a:lnTo>
                      <a:pt x="28" y="42"/>
                    </a:lnTo>
                    <a:lnTo>
                      <a:pt x="36" y="35"/>
                    </a:lnTo>
                    <a:lnTo>
                      <a:pt x="36" y="35"/>
                    </a:lnTo>
                    <a:lnTo>
                      <a:pt x="42" y="28"/>
                    </a:lnTo>
                    <a:lnTo>
                      <a:pt x="42" y="21"/>
                    </a:lnTo>
                    <a:lnTo>
                      <a:pt x="50" y="21"/>
                    </a:lnTo>
                    <a:lnTo>
                      <a:pt x="50" y="14"/>
                    </a:lnTo>
                    <a:lnTo>
                      <a:pt x="50" y="7"/>
                    </a:lnTo>
                    <a:lnTo>
                      <a:pt x="50" y="7"/>
                    </a:lnTo>
                    <a:lnTo>
                      <a:pt x="78" y="0"/>
                    </a:lnTo>
                    <a:lnTo>
                      <a:pt x="78" y="2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9" name="Freeform 478"/>
              <p:cNvSpPr>
                <a:spLocks noEditPoints="1"/>
              </p:cNvSpPr>
              <p:nvPr/>
            </p:nvSpPr>
            <p:spPr bwMode="auto">
              <a:xfrm>
                <a:off x="7178" y="1611"/>
                <a:ext cx="73" cy="111"/>
              </a:xfrm>
              <a:custGeom>
                <a:avLst/>
                <a:gdLst/>
                <a:ahLst/>
                <a:cxnLst>
                  <a:cxn ang="0">
                    <a:pos x="91" y="223"/>
                  </a:cxn>
                  <a:cxn ang="0">
                    <a:pos x="91" y="167"/>
                  </a:cxn>
                  <a:cxn ang="0">
                    <a:pos x="0" y="167"/>
                  </a:cxn>
                  <a:cxn ang="0">
                    <a:pos x="0" y="140"/>
                  </a:cxn>
                  <a:cxn ang="0">
                    <a:pos x="98" y="0"/>
                  </a:cxn>
                  <a:cxn ang="0">
                    <a:pos x="118" y="0"/>
                  </a:cxn>
                  <a:cxn ang="0">
                    <a:pos x="118" y="140"/>
                  </a:cxn>
                  <a:cxn ang="0">
                    <a:pos x="146" y="140"/>
                  </a:cxn>
                  <a:cxn ang="0">
                    <a:pos x="146" y="167"/>
                  </a:cxn>
                  <a:cxn ang="0">
                    <a:pos x="118" y="167"/>
                  </a:cxn>
                  <a:cxn ang="0">
                    <a:pos x="118" y="223"/>
                  </a:cxn>
                  <a:cxn ang="0">
                    <a:pos x="91" y="223"/>
                  </a:cxn>
                  <a:cxn ang="0">
                    <a:pos x="91" y="140"/>
                  </a:cxn>
                  <a:cxn ang="0">
                    <a:pos x="91" y="62"/>
                  </a:cxn>
                  <a:cxn ang="0">
                    <a:pos x="28" y="140"/>
                  </a:cxn>
                  <a:cxn ang="0">
                    <a:pos x="91" y="140"/>
                  </a:cxn>
                </a:cxnLst>
                <a:rect l="0" t="0" r="r" b="b"/>
                <a:pathLst>
                  <a:path w="146" h="223">
                    <a:moveTo>
                      <a:pt x="91" y="223"/>
                    </a:moveTo>
                    <a:lnTo>
                      <a:pt x="91" y="167"/>
                    </a:lnTo>
                    <a:lnTo>
                      <a:pt x="0" y="167"/>
                    </a:lnTo>
                    <a:lnTo>
                      <a:pt x="0" y="140"/>
                    </a:lnTo>
                    <a:lnTo>
                      <a:pt x="98" y="0"/>
                    </a:lnTo>
                    <a:lnTo>
                      <a:pt x="118" y="0"/>
                    </a:lnTo>
                    <a:lnTo>
                      <a:pt x="118" y="140"/>
                    </a:lnTo>
                    <a:lnTo>
                      <a:pt x="146" y="140"/>
                    </a:lnTo>
                    <a:lnTo>
                      <a:pt x="146" y="167"/>
                    </a:lnTo>
                    <a:lnTo>
                      <a:pt x="118" y="167"/>
                    </a:lnTo>
                    <a:lnTo>
                      <a:pt x="118" y="223"/>
                    </a:lnTo>
                    <a:lnTo>
                      <a:pt x="91" y="223"/>
                    </a:lnTo>
                    <a:close/>
                    <a:moveTo>
                      <a:pt x="91" y="140"/>
                    </a:moveTo>
                    <a:lnTo>
                      <a:pt x="91" y="62"/>
                    </a:lnTo>
                    <a:lnTo>
                      <a:pt x="28" y="140"/>
                    </a:lnTo>
                    <a:lnTo>
                      <a:pt x="91" y="1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10" name="Freeform 479"/>
              <p:cNvSpPr>
                <a:spLocks noEditPoints="1"/>
              </p:cNvSpPr>
              <p:nvPr/>
            </p:nvSpPr>
            <p:spPr bwMode="auto">
              <a:xfrm>
                <a:off x="5998" y="1816"/>
                <a:ext cx="66" cy="80"/>
              </a:xfrm>
              <a:custGeom>
                <a:avLst/>
                <a:gdLst/>
                <a:ahLst/>
                <a:cxnLst>
                  <a:cxn ang="0">
                    <a:pos x="0" y="63"/>
                  </a:cxn>
                  <a:cxn ang="0">
                    <a:pos x="0" y="49"/>
                  </a:cxn>
                  <a:cxn ang="0">
                    <a:pos x="7" y="28"/>
                  </a:cxn>
                  <a:cxn ang="0">
                    <a:pos x="14" y="21"/>
                  </a:cxn>
                  <a:cxn ang="0">
                    <a:pos x="28" y="14"/>
                  </a:cxn>
                  <a:cxn ang="0">
                    <a:pos x="43" y="0"/>
                  </a:cxn>
                  <a:cxn ang="0">
                    <a:pos x="57" y="0"/>
                  </a:cxn>
                  <a:cxn ang="0">
                    <a:pos x="71" y="0"/>
                  </a:cxn>
                  <a:cxn ang="0">
                    <a:pos x="91" y="7"/>
                  </a:cxn>
                  <a:cxn ang="0">
                    <a:pos x="112" y="21"/>
                  </a:cxn>
                  <a:cxn ang="0">
                    <a:pos x="126" y="35"/>
                  </a:cxn>
                  <a:cxn ang="0">
                    <a:pos x="133" y="63"/>
                  </a:cxn>
                  <a:cxn ang="0">
                    <a:pos x="133" y="91"/>
                  </a:cxn>
                  <a:cxn ang="0">
                    <a:pos x="133" y="119"/>
                  </a:cxn>
                  <a:cxn ang="0">
                    <a:pos x="126" y="139"/>
                  </a:cxn>
                  <a:cxn ang="0">
                    <a:pos x="112" y="147"/>
                  </a:cxn>
                  <a:cxn ang="0">
                    <a:pos x="98" y="161"/>
                  </a:cxn>
                  <a:cxn ang="0">
                    <a:pos x="85" y="161"/>
                  </a:cxn>
                  <a:cxn ang="0">
                    <a:pos x="71" y="161"/>
                  </a:cxn>
                  <a:cxn ang="0">
                    <a:pos x="43" y="161"/>
                  </a:cxn>
                  <a:cxn ang="0">
                    <a:pos x="21" y="153"/>
                  </a:cxn>
                  <a:cxn ang="0">
                    <a:pos x="7" y="133"/>
                  </a:cxn>
                  <a:cxn ang="0">
                    <a:pos x="0" y="111"/>
                  </a:cxn>
                  <a:cxn ang="0">
                    <a:pos x="0" y="83"/>
                  </a:cxn>
                  <a:cxn ang="0">
                    <a:pos x="28" y="91"/>
                  </a:cxn>
                  <a:cxn ang="0">
                    <a:pos x="28" y="105"/>
                  </a:cxn>
                  <a:cxn ang="0">
                    <a:pos x="35" y="119"/>
                  </a:cxn>
                  <a:cxn ang="0">
                    <a:pos x="43" y="133"/>
                  </a:cxn>
                  <a:cxn ang="0">
                    <a:pos x="57" y="133"/>
                  </a:cxn>
                  <a:cxn ang="0">
                    <a:pos x="63" y="133"/>
                  </a:cxn>
                  <a:cxn ang="0">
                    <a:pos x="77" y="133"/>
                  </a:cxn>
                  <a:cxn ang="0">
                    <a:pos x="91" y="125"/>
                  </a:cxn>
                  <a:cxn ang="0">
                    <a:pos x="105" y="111"/>
                  </a:cxn>
                  <a:cxn ang="0">
                    <a:pos x="105" y="91"/>
                  </a:cxn>
                  <a:cxn ang="0">
                    <a:pos x="105" y="77"/>
                  </a:cxn>
                  <a:cxn ang="0">
                    <a:pos x="105" y="56"/>
                  </a:cxn>
                  <a:cxn ang="0">
                    <a:pos x="98" y="42"/>
                  </a:cxn>
                  <a:cxn ang="0">
                    <a:pos x="85" y="28"/>
                  </a:cxn>
                  <a:cxn ang="0">
                    <a:pos x="77" y="28"/>
                  </a:cxn>
                  <a:cxn ang="0">
                    <a:pos x="63" y="28"/>
                  </a:cxn>
                  <a:cxn ang="0">
                    <a:pos x="49" y="28"/>
                  </a:cxn>
                  <a:cxn ang="0">
                    <a:pos x="35" y="35"/>
                  </a:cxn>
                  <a:cxn ang="0">
                    <a:pos x="28" y="49"/>
                  </a:cxn>
                  <a:cxn ang="0">
                    <a:pos x="28" y="69"/>
                  </a:cxn>
                </a:cxnLst>
                <a:rect l="0" t="0" r="r" b="b"/>
                <a:pathLst>
                  <a:path w="133" h="161">
                    <a:moveTo>
                      <a:pt x="0" y="77"/>
                    </a:moveTo>
                    <a:lnTo>
                      <a:pt x="0" y="69"/>
                    </a:lnTo>
                    <a:lnTo>
                      <a:pt x="0" y="63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0" y="49"/>
                    </a:lnTo>
                    <a:lnTo>
                      <a:pt x="0" y="42"/>
                    </a:lnTo>
                    <a:lnTo>
                      <a:pt x="7" y="35"/>
                    </a:lnTo>
                    <a:lnTo>
                      <a:pt x="7" y="28"/>
                    </a:lnTo>
                    <a:lnTo>
                      <a:pt x="14" y="28"/>
                    </a:lnTo>
                    <a:lnTo>
                      <a:pt x="14" y="21"/>
                    </a:lnTo>
                    <a:lnTo>
                      <a:pt x="14" y="21"/>
                    </a:lnTo>
                    <a:lnTo>
                      <a:pt x="14" y="21"/>
                    </a:lnTo>
                    <a:lnTo>
                      <a:pt x="21" y="14"/>
                    </a:lnTo>
                    <a:lnTo>
                      <a:pt x="28" y="14"/>
                    </a:lnTo>
                    <a:lnTo>
                      <a:pt x="28" y="7"/>
                    </a:lnTo>
                    <a:lnTo>
                      <a:pt x="35" y="7"/>
                    </a:lnTo>
                    <a:lnTo>
                      <a:pt x="43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57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71" y="0"/>
                    </a:lnTo>
                    <a:lnTo>
                      <a:pt x="77" y="0"/>
                    </a:lnTo>
                    <a:lnTo>
                      <a:pt x="85" y="0"/>
                    </a:lnTo>
                    <a:lnTo>
                      <a:pt x="91" y="7"/>
                    </a:lnTo>
                    <a:lnTo>
                      <a:pt x="98" y="7"/>
                    </a:lnTo>
                    <a:lnTo>
                      <a:pt x="105" y="14"/>
                    </a:lnTo>
                    <a:lnTo>
                      <a:pt x="112" y="21"/>
                    </a:lnTo>
                    <a:lnTo>
                      <a:pt x="119" y="21"/>
                    </a:lnTo>
                    <a:lnTo>
                      <a:pt x="126" y="28"/>
                    </a:lnTo>
                    <a:lnTo>
                      <a:pt x="126" y="35"/>
                    </a:lnTo>
                    <a:lnTo>
                      <a:pt x="133" y="49"/>
                    </a:lnTo>
                    <a:lnTo>
                      <a:pt x="133" y="56"/>
                    </a:lnTo>
                    <a:lnTo>
                      <a:pt x="133" y="63"/>
                    </a:lnTo>
                    <a:lnTo>
                      <a:pt x="133" y="69"/>
                    </a:lnTo>
                    <a:lnTo>
                      <a:pt x="133" y="77"/>
                    </a:lnTo>
                    <a:lnTo>
                      <a:pt x="133" y="91"/>
                    </a:lnTo>
                    <a:lnTo>
                      <a:pt x="133" y="97"/>
                    </a:lnTo>
                    <a:lnTo>
                      <a:pt x="133" y="111"/>
                    </a:lnTo>
                    <a:lnTo>
                      <a:pt x="133" y="119"/>
                    </a:lnTo>
                    <a:lnTo>
                      <a:pt x="133" y="125"/>
                    </a:lnTo>
                    <a:lnTo>
                      <a:pt x="126" y="133"/>
                    </a:lnTo>
                    <a:lnTo>
                      <a:pt x="126" y="139"/>
                    </a:lnTo>
                    <a:lnTo>
                      <a:pt x="119" y="139"/>
                    </a:lnTo>
                    <a:lnTo>
                      <a:pt x="119" y="147"/>
                    </a:lnTo>
                    <a:lnTo>
                      <a:pt x="112" y="147"/>
                    </a:lnTo>
                    <a:lnTo>
                      <a:pt x="105" y="153"/>
                    </a:lnTo>
                    <a:lnTo>
                      <a:pt x="105" y="153"/>
                    </a:lnTo>
                    <a:lnTo>
                      <a:pt x="98" y="161"/>
                    </a:lnTo>
                    <a:lnTo>
                      <a:pt x="91" y="161"/>
                    </a:lnTo>
                    <a:lnTo>
                      <a:pt x="85" y="161"/>
                    </a:lnTo>
                    <a:lnTo>
                      <a:pt x="85" y="161"/>
                    </a:lnTo>
                    <a:lnTo>
                      <a:pt x="77" y="161"/>
                    </a:lnTo>
                    <a:lnTo>
                      <a:pt x="71" y="161"/>
                    </a:lnTo>
                    <a:lnTo>
                      <a:pt x="71" y="161"/>
                    </a:lnTo>
                    <a:lnTo>
                      <a:pt x="57" y="161"/>
                    </a:lnTo>
                    <a:lnTo>
                      <a:pt x="49" y="161"/>
                    </a:lnTo>
                    <a:lnTo>
                      <a:pt x="43" y="161"/>
                    </a:lnTo>
                    <a:lnTo>
                      <a:pt x="35" y="161"/>
                    </a:lnTo>
                    <a:lnTo>
                      <a:pt x="28" y="153"/>
                    </a:lnTo>
                    <a:lnTo>
                      <a:pt x="21" y="153"/>
                    </a:lnTo>
                    <a:lnTo>
                      <a:pt x="14" y="147"/>
                    </a:lnTo>
                    <a:lnTo>
                      <a:pt x="14" y="139"/>
                    </a:lnTo>
                    <a:lnTo>
                      <a:pt x="7" y="133"/>
                    </a:lnTo>
                    <a:lnTo>
                      <a:pt x="7" y="125"/>
                    </a:lnTo>
                    <a:lnTo>
                      <a:pt x="0" y="119"/>
                    </a:lnTo>
                    <a:lnTo>
                      <a:pt x="0" y="111"/>
                    </a:lnTo>
                    <a:lnTo>
                      <a:pt x="0" y="97"/>
                    </a:lnTo>
                    <a:lnTo>
                      <a:pt x="0" y="91"/>
                    </a:lnTo>
                    <a:lnTo>
                      <a:pt x="0" y="83"/>
                    </a:lnTo>
                    <a:lnTo>
                      <a:pt x="0" y="77"/>
                    </a:lnTo>
                    <a:close/>
                    <a:moveTo>
                      <a:pt x="28" y="77"/>
                    </a:moveTo>
                    <a:lnTo>
                      <a:pt x="28" y="91"/>
                    </a:lnTo>
                    <a:lnTo>
                      <a:pt x="28" y="91"/>
                    </a:lnTo>
                    <a:lnTo>
                      <a:pt x="28" y="97"/>
                    </a:lnTo>
                    <a:lnTo>
                      <a:pt x="28" y="105"/>
                    </a:lnTo>
                    <a:lnTo>
                      <a:pt x="28" y="111"/>
                    </a:lnTo>
                    <a:lnTo>
                      <a:pt x="28" y="119"/>
                    </a:lnTo>
                    <a:lnTo>
                      <a:pt x="35" y="119"/>
                    </a:lnTo>
                    <a:lnTo>
                      <a:pt x="35" y="125"/>
                    </a:lnTo>
                    <a:lnTo>
                      <a:pt x="43" y="125"/>
                    </a:lnTo>
                    <a:lnTo>
                      <a:pt x="43" y="133"/>
                    </a:lnTo>
                    <a:lnTo>
                      <a:pt x="49" y="133"/>
                    </a:lnTo>
                    <a:lnTo>
                      <a:pt x="49" y="133"/>
                    </a:lnTo>
                    <a:lnTo>
                      <a:pt x="57" y="133"/>
                    </a:lnTo>
                    <a:lnTo>
                      <a:pt x="63" y="133"/>
                    </a:lnTo>
                    <a:lnTo>
                      <a:pt x="63" y="133"/>
                    </a:lnTo>
                    <a:lnTo>
                      <a:pt x="63" y="133"/>
                    </a:lnTo>
                    <a:lnTo>
                      <a:pt x="71" y="133"/>
                    </a:lnTo>
                    <a:lnTo>
                      <a:pt x="77" y="133"/>
                    </a:lnTo>
                    <a:lnTo>
                      <a:pt x="77" y="133"/>
                    </a:lnTo>
                    <a:lnTo>
                      <a:pt x="85" y="133"/>
                    </a:lnTo>
                    <a:lnTo>
                      <a:pt x="91" y="125"/>
                    </a:lnTo>
                    <a:lnTo>
                      <a:pt x="91" y="125"/>
                    </a:lnTo>
                    <a:lnTo>
                      <a:pt x="98" y="119"/>
                    </a:lnTo>
                    <a:lnTo>
                      <a:pt x="98" y="119"/>
                    </a:lnTo>
                    <a:lnTo>
                      <a:pt x="105" y="111"/>
                    </a:lnTo>
                    <a:lnTo>
                      <a:pt x="105" y="105"/>
                    </a:lnTo>
                    <a:lnTo>
                      <a:pt x="105" y="97"/>
                    </a:lnTo>
                    <a:lnTo>
                      <a:pt x="105" y="91"/>
                    </a:lnTo>
                    <a:lnTo>
                      <a:pt x="105" y="91"/>
                    </a:lnTo>
                    <a:lnTo>
                      <a:pt x="105" y="83"/>
                    </a:lnTo>
                    <a:lnTo>
                      <a:pt x="105" y="77"/>
                    </a:lnTo>
                    <a:lnTo>
                      <a:pt x="105" y="69"/>
                    </a:lnTo>
                    <a:lnTo>
                      <a:pt x="105" y="63"/>
                    </a:lnTo>
                    <a:lnTo>
                      <a:pt x="105" y="56"/>
                    </a:lnTo>
                    <a:lnTo>
                      <a:pt x="105" y="49"/>
                    </a:lnTo>
                    <a:lnTo>
                      <a:pt x="98" y="42"/>
                    </a:lnTo>
                    <a:lnTo>
                      <a:pt x="98" y="42"/>
                    </a:lnTo>
                    <a:lnTo>
                      <a:pt x="91" y="35"/>
                    </a:lnTo>
                    <a:lnTo>
                      <a:pt x="91" y="35"/>
                    </a:lnTo>
                    <a:lnTo>
                      <a:pt x="85" y="28"/>
                    </a:lnTo>
                    <a:lnTo>
                      <a:pt x="85" y="28"/>
                    </a:lnTo>
                    <a:lnTo>
                      <a:pt x="77" y="28"/>
                    </a:lnTo>
                    <a:lnTo>
                      <a:pt x="77" y="28"/>
                    </a:lnTo>
                    <a:lnTo>
                      <a:pt x="71" y="28"/>
                    </a:lnTo>
                    <a:lnTo>
                      <a:pt x="71" y="28"/>
                    </a:lnTo>
                    <a:lnTo>
                      <a:pt x="63" y="28"/>
                    </a:lnTo>
                    <a:lnTo>
                      <a:pt x="57" y="28"/>
                    </a:lnTo>
                    <a:lnTo>
                      <a:pt x="49" y="28"/>
                    </a:lnTo>
                    <a:lnTo>
                      <a:pt x="49" y="28"/>
                    </a:lnTo>
                    <a:lnTo>
                      <a:pt x="43" y="28"/>
                    </a:lnTo>
                    <a:lnTo>
                      <a:pt x="43" y="35"/>
                    </a:lnTo>
                    <a:lnTo>
                      <a:pt x="35" y="35"/>
                    </a:lnTo>
                    <a:lnTo>
                      <a:pt x="35" y="42"/>
                    </a:lnTo>
                    <a:lnTo>
                      <a:pt x="28" y="42"/>
                    </a:lnTo>
                    <a:lnTo>
                      <a:pt x="28" y="49"/>
                    </a:lnTo>
                    <a:lnTo>
                      <a:pt x="28" y="56"/>
                    </a:lnTo>
                    <a:lnTo>
                      <a:pt x="28" y="63"/>
                    </a:lnTo>
                    <a:lnTo>
                      <a:pt x="28" y="69"/>
                    </a:lnTo>
                    <a:lnTo>
                      <a:pt x="28" y="69"/>
                    </a:lnTo>
                    <a:lnTo>
                      <a:pt x="28" y="7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11" name="Freeform 480"/>
              <p:cNvSpPr>
                <a:spLocks noEditPoints="1"/>
              </p:cNvSpPr>
              <p:nvPr/>
            </p:nvSpPr>
            <p:spPr bwMode="auto">
              <a:xfrm>
                <a:off x="6089" y="1785"/>
                <a:ext cx="66" cy="1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" y="83"/>
                  </a:cxn>
                  <a:cxn ang="0">
                    <a:pos x="35" y="69"/>
                  </a:cxn>
                  <a:cxn ang="0">
                    <a:pos x="48" y="62"/>
                  </a:cxn>
                  <a:cxn ang="0">
                    <a:pos x="62" y="62"/>
                  </a:cxn>
                  <a:cxn ang="0">
                    <a:pos x="76" y="62"/>
                  </a:cxn>
                  <a:cxn ang="0">
                    <a:pos x="98" y="69"/>
                  </a:cxn>
                  <a:cxn ang="0">
                    <a:pos x="112" y="76"/>
                  </a:cxn>
                  <a:cxn ang="0">
                    <a:pos x="118" y="90"/>
                  </a:cxn>
                  <a:cxn ang="0">
                    <a:pos x="126" y="111"/>
                  </a:cxn>
                  <a:cxn ang="0">
                    <a:pos x="132" y="131"/>
                  </a:cxn>
                  <a:cxn ang="0">
                    <a:pos x="132" y="153"/>
                  </a:cxn>
                  <a:cxn ang="0">
                    <a:pos x="126" y="181"/>
                  </a:cxn>
                  <a:cxn ang="0">
                    <a:pos x="118" y="201"/>
                  </a:cxn>
                  <a:cxn ang="0">
                    <a:pos x="98" y="215"/>
                  </a:cxn>
                  <a:cxn ang="0">
                    <a:pos x="84" y="223"/>
                  </a:cxn>
                  <a:cxn ang="0">
                    <a:pos x="62" y="223"/>
                  </a:cxn>
                  <a:cxn ang="0">
                    <a:pos x="48" y="223"/>
                  </a:cxn>
                  <a:cxn ang="0">
                    <a:pos x="35" y="215"/>
                  </a:cxn>
                  <a:cxn ang="0">
                    <a:pos x="28" y="201"/>
                  </a:cxn>
                  <a:cxn ang="0">
                    <a:pos x="28" y="139"/>
                  </a:cxn>
                  <a:cxn ang="0">
                    <a:pos x="28" y="159"/>
                  </a:cxn>
                  <a:cxn ang="0">
                    <a:pos x="28" y="167"/>
                  </a:cxn>
                  <a:cxn ang="0">
                    <a:pos x="28" y="181"/>
                  </a:cxn>
                  <a:cxn ang="0">
                    <a:pos x="28" y="187"/>
                  </a:cxn>
                  <a:cxn ang="0">
                    <a:pos x="35" y="195"/>
                  </a:cxn>
                  <a:cxn ang="0">
                    <a:pos x="42" y="195"/>
                  </a:cxn>
                  <a:cxn ang="0">
                    <a:pos x="56" y="195"/>
                  </a:cxn>
                  <a:cxn ang="0">
                    <a:pos x="62" y="195"/>
                  </a:cxn>
                  <a:cxn ang="0">
                    <a:pos x="84" y="195"/>
                  </a:cxn>
                  <a:cxn ang="0">
                    <a:pos x="98" y="181"/>
                  </a:cxn>
                  <a:cxn ang="0">
                    <a:pos x="104" y="167"/>
                  </a:cxn>
                  <a:cxn ang="0">
                    <a:pos x="104" y="153"/>
                  </a:cxn>
                  <a:cxn ang="0">
                    <a:pos x="104" y="131"/>
                  </a:cxn>
                  <a:cxn ang="0">
                    <a:pos x="104" y="111"/>
                  </a:cxn>
                  <a:cxn ang="0">
                    <a:pos x="90" y="97"/>
                  </a:cxn>
                  <a:cxn ang="0">
                    <a:pos x="84" y="90"/>
                  </a:cxn>
                  <a:cxn ang="0">
                    <a:pos x="70" y="90"/>
                  </a:cxn>
                  <a:cxn ang="0">
                    <a:pos x="56" y="90"/>
                  </a:cxn>
                  <a:cxn ang="0">
                    <a:pos x="42" y="97"/>
                  </a:cxn>
                  <a:cxn ang="0">
                    <a:pos x="35" y="104"/>
                  </a:cxn>
                  <a:cxn ang="0">
                    <a:pos x="28" y="118"/>
                  </a:cxn>
                  <a:cxn ang="0">
                    <a:pos x="28" y="139"/>
                  </a:cxn>
                </a:cxnLst>
                <a:rect l="0" t="0" r="r" b="b"/>
                <a:pathLst>
                  <a:path w="132" h="223">
                    <a:moveTo>
                      <a:pt x="28" y="223"/>
                    </a:moveTo>
                    <a:lnTo>
                      <a:pt x="0" y="223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83"/>
                    </a:lnTo>
                    <a:lnTo>
                      <a:pt x="28" y="83"/>
                    </a:lnTo>
                    <a:lnTo>
                      <a:pt x="28" y="76"/>
                    </a:lnTo>
                    <a:lnTo>
                      <a:pt x="35" y="76"/>
                    </a:lnTo>
                    <a:lnTo>
                      <a:pt x="35" y="69"/>
                    </a:lnTo>
                    <a:lnTo>
                      <a:pt x="42" y="69"/>
                    </a:lnTo>
                    <a:lnTo>
                      <a:pt x="42" y="62"/>
                    </a:lnTo>
                    <a:lnTo>
                      <a:pt x="48" y="62"/>
                    </a:lnTo>
                    <a:lnTo>
                      <a:pt x="48" y="62"/>
                    </a:lnTo>
                    <a:lnTo>
                      <a:pt x="56" y="62"/>
                    </a:lnTo>
                    <a:lnTo>
                      <a:pt x="62" y="62"/>
                    </a:lnTo>
                    <a:lnTo>
                      <a:pt x="62" y="62"/>
                    </a:lnTo>
                    <a:lnTo>
                      <a:pt x="70" y="62"/>
                    </a:lnTo>
                    <a:lnTo>
                      <a:pt x="76" y="62"/>
                    </a:lnTo>
                    <a:lnTo>
                      <a:pt x="84" y="62"/>
                    </a:lnTo>
                    <a:lnTo>
                      <a:pt x="90" y="62"/>
                    </a:lnTo>
                    <a:lnTo>
                      <a:pt x="98" y="69"/>
                    </a:lnTo>
                    <a:lnTo>
                      <a:pt x="98" y="69"/>
                    </a:lnTo>
                    <a:lnTo>
                      <a:pt x="104" y="76"/>
                    </a:lnTo>
                    <a:lnTo>
                      <a:pt x="112" y="76"/>
                    </a:lnTo>
                    <a:lnTo>
                      <a:pt x="112" y="83"/>
                    </a:lnTo>
                    <a:lnTo>
                      <a:pt x="118" y="83"/>
                    </a:lnTo>
                    <a:lnTo>
                      <a:pt x="118" y="90"/>
                    </a:lnTo>
                    <a:lnTo>
                      <a:pt x="126" y="97"/>
                    </a:lnTo>
                    <a:lnTo>
                      <a:pt x="126" y="104"/>
                    </a:lnTo>
                    <a:lnTo>
                      <a:pt x="126" y="111"/>
                    </a:lnTo>
                    <a:lnTo>
                      <a:pt x="132" y="118"/>
                    </a:lnTo>
                    <a:lnTo>
                      <a:pt x="132" y="125"/>
                    </a:lnTo>
                    <a:lnTo>
                      <a:pt x="132" y="131"/>
                    </a:lnTo>
                    <a:lnTo>
                      <a:pt x="132" y="139"/>
                    </a:lnTo>
                    <a:lnTo>
                      <a:pt x="132" y="139"/>
                    </a:lnTo>
                    <a:lnTo>
                      <a:pt x="132" y="153"/>
                    </a:lnTo>
                    <a:lnTo>
                      <a:pt x="132" y="159"/>
                    </a:lnTo>
                    <a:lnTo>
                      <a:pt x="132" y="173"/>
                    </a:lnTo>
                    <a:lnTo>
                      <a:pt x="126" y="181"/>
                    </a:lnTo>
                    <a:lnTo>
                      <a:pt x="126" y="187"/>
                    </a:lnTo>
                    <a:lnTo>
                      <a:pt x="126" y="195"/>
                    </a:lnTo>
                    <a:lnTo>
                      <a:pt x="118" y="201"/>
                    </a:lnTo>
                    <a:lnTo>
                      <a:pt x="112" y="209"/>
                    </a:lnTo>
                    <a:lnTo>
                      <a:pt x="104" y="215"/>
                    </a:lnTo>
                    <a:lnTo>
                      <a:pt x="98" y="215"/>
                    </a:lnTo>
                    <a:lnTo>
                      <a:pt x="90" y="223"/>
                    </a:lnTo>
                    <a:lnTo>
                      <a:pt x="90" y="223"/>
                    </a:lnTo>
                    <a:lnTo>
                      <a:pt x="84" y="223"/>
                    </a:lnTo>
                    <a:lnTo>
                      <a:pt x="76" y="223"/>
                    </a:lnTo>
                    <a:lnTo>
                      <a:pt x="70" y="223"/>
                    </a:lnTo>
                    <a:lnTo>
                      <a:pt x="62" y="223"/>
                    </a:lnTo>
                    <a:lnTo>
                      <a:pt x="56" y="223"/>
                    </a:lnTo>
                    <a:lnTo>
                      <a:pt x="48" y="223"/>
                    </a:lnTo>
                    <a:lnTo>
                      <a:pt x="48" y="223"/>
                    </a:lnTo>
                    <a:lnTo>
                      <a:pt x="42" y="223"/>
                    </a:lnTo>
                    <a:lnTo>
                      <a:pt x="42" y="215"/>
                    </a:lnTo>
                    <a:lnTo>
                      <a:pt x="35" y="215"/>
                    </a:lnTo>
                    <a:lnTo>
                      <a:pt x="35" y="209"/>
                    </a:lnTo>
                    <a:lnTo>
                      <a:pt x="28" y="209"/>
                    </a:lnTo>
                    <a:lnTo>
                      <a:pt x="28" y="201"/>
                    </a:lnTo>
                    <a:lnTo>
                      <a:pt x="28" y="201"/>
                    </a:lnTo>
                    <a:lnTo>
                      <a:pt x="28" y="223"/>
                    </a:lnTo>
                    <a:close/>
                    <a:moveTo>
                      <a:pt x="28" y="139"/>
                    </a:moveTo>
                    <a:lnTo>
                      <a:pt x="28" y="145"/>
                    </a:lnTo>
                    <a:lnTo>
                      <a:pt x="28" y="153"/>
                    </a:lnTo>
                    <a:lnTo>
                      <a:pt x="28" y="159"/>
                    </a:lnTo>
                    <a:lnTo>
                      <a:pt x="28" y="159"/>
                    </a:lnTo>
                    <a:lnTo>
                      <a:pt x="28" y="167"/>
                    </a:lnTo>
                    <a:lnTo>
                      <a:pt x="28" y="167"/>
                    </a:lnTo>
                    <a:lnTo>
                      <a:pt x="28" y="173"/>
                    </a:lnTo>
                    <a:lnTo>
                      <a:pt x="28" y="173"/>
                    </a:lnTo>
                    <a:lnTo>
                      <a:pt x="28" y="181"/>
                    </a:lnTo>
                    <a:lnTo>
                      <a:pt x="28" y="181"/>
                    </a:lnTo>
                    <a:lnTo>
                      <a:pt x="28" y="181"/>
                    </a:lnTo>
                    <a:lnTo>
                      <a:pt x="28" y="187"/>
                    </a:lnTo>
                    <a:lnTo>
                      <a:pt x="28" y="187"/>
                    </a:lnTo>
                    <a:lnTo>
                      <a:pt x="35" y="187"/>
                    </a:lnTo>
                    <a:lnTo>
                      <a:pt x="35" y="195"/>
                    </a:lnTo>
                    <a:lnTo>
                      <a:pt x="42" y="195"/>
                    </a:lnTo>
                    <a:lnTo>
                      <a:pt x="42" y="195"/>
                    </a:lnTo>
                    <a:lnTo>
                      <a:pt x="42" y="195"/>
                    </a:lnTo>
                    <a:lnTo>
                      <a:pt x="48" y="195"/>
                    </a:lnTo>
                    <a:lnTo>
                      <a:pt x="48" y="195"/>
                    </a:lnTo>
                    <a:lnTo>
                      <a:pt x="56" y="195"/>
                    </a:lnTo>
                    <a:lnTo>
                      <a:pt x="56" y="195"/>
                    </a:lnTo>
                    <a:lnTo>
                      <a:pt x="62" y="195"/>
                    </a:lnTo>
                    <a:lnTo>
                      <a:pt x="62" y="195"/>
                    </a:lnTo>
                    <a:lnTo>
                      <a:pt x="70" y="195"/>
                    </a:lnTo>
                    <a:lnTo>
                      <a:pt x="76" y="195"/>
                    </a:lnTo>
                    <a:lnTo>
                      <a:pt x="84" y="195"/>
                    </a:lnTo>
                    <a:lnTo>
                      <a:pt x="90" y="187"/>
                    </a:lnTo>
                    <a:lnTo>
                      <a:pt x="90" y="187"/>
                    </a:lnTo>
                    <a:lnTo>
                      <a:pt x="98" y="181"/>
                    </a:lnTo>
                    <a:lnTo>
                      <a:pt x="98" y="181"/>
                    </a:lnTo>
                    <a:lnTo>
                      <a:pt x="104" y="173"/>
                    </a:lnTo>
                    <a:lnTo>
                      <a:pt x="104" y="167"/>
                    </a:lnTo>
                    <a:lnTo>
                      <a:pt x="104" y="159"/>
                    </a:lnTo>
                    <a:lnTo>
                      <a:pt x="104" y="153"/>
                    </a:lnTo>
                    <a:lnTo>
                      <a:pt x="104" y="153"/>
                    </a:lnTo>
                    <a:lnTo>
                      <a:pt x="104" y="145"/>
                    </a:lnTo>
                    <a:lnTo>
                      <a:pt x="104" y="139"/>
                    </a:lnTo>
                    <a:lnTo>
                      <a:pt x="104" y="131"/>
                    </a:lnTo>
                    <a:lnTo>
                      <a:pt x="104" y="125"/>
                    </a:lnTo>
                    <a:lnTo>
                      <a:pt x="104" y="118"/>
                    </a:lnTo>
                    <a:lnTo>
                      <a:pt x="104" y="111"/>
                    </a:lnTo>
                    <a:lnTo>
                      <a:pt x="98" y="104"/>
                    </a:lnTo>
                    <a:lnTo>
                      <a:pt x="98" y="104"/>
                    </a:lnTo>
                    <a:lnTo>
                      <a:pt x="90" y="97"/>
                    </a:lnTo>
                    <a:lnTo>
                      <a:pt x="90" y="97"/>
                    </a:lnTo>
                    <a:lnTo>
                      <a:pt x="84" y="90"/>
                    </a:lnTo>
                    <a:lnTo>
                      <a:pt x="84" y="90"/>
                    </a:lnTo>
                    <a:lnTo>
                      <a:pt x="76" y="90"/>
                    </a:lnTo>
                    <a:lnTo>
                      <a:pt x="76" y="90"/>
                    </a:lnTo>
                    <a:lnTo>
                      <a:pt x="70" y="90"/>
                    </a:lnTo>
                    <a:lnTo>
                      <a:pt x="70" y="90"/>
                    </a:lnTo>
                    <a:lnTo>
                      <a:pt x="62" y="90"/>
                    </a:lnTo>
                    <a:lnTo>
                      <a:pt x="56" y="90"/>
                    </a:lnTo>
                    <a:lnTo>
                      <a:pt x="48" y="90"/>
                    </a:lnTo>
                    <a:lnTo>
                      <a:pt x="48" y="90"/>
                    </a:lnTo>
                    <a:lnTo>
                      <a:pt x="42" y="97"/>
                    </a:lnTo>
                    <a:lnTo>
                      <a:pt x="42" y="97"/>
                    </a:lnTo>
                    <a:lnTo>
                      <a:pt x="35" y="104"/>
                    </a:lnTo>
                    <a:lnTo>
                      <a:pt x="35" y="104"/>
                    </a:lnTo>
                    <a:lnTo>
                      <a:pt x="28" y="111"/>
                    </a:lnTo>
                    <a:lnTo>
                      <a:pt x="28" y="118"/>
                    </a:lnTo>
                    <a:lnTo>
                      <a:pt x="28" y="118"/>
                    </a:lnTo>
                    <a:lnTo>
                      <a:pt x="28" y="125"/>
                    </a:lnTo>
                    <a:lnTo>
                      <a:pt x="28" y="131"/>
                    </a:lnTo>
                    <a:lnTo>
                      <a:pt x="28" y="139"/>
                    </a:lnTo>
                    <a:lnTo>
                      <a:pt x="28" y="1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12" name="Freeform 481"/>
              <p:cNvSpPr>
                <a:spLocks noEditPoints="1"/>
              </p:cNvSpPr>
              <p:nvPr/>
            </p:nvSpPr>
            <p:spPr bwMode="auto">
              <a:xfrm>
                <a:off x="6169" y="1816"/>
                <a:ext cx="67" cy="80"/>
              </a:xfrm>
              <a:custGeom>
                <a:avLst/>
                <a:gdLst/>
                <a:ahLst/>
                <a:cxnLst>
                  <a:cxn ang="0">
                    <a:pos x="126" y="125"/>
                  </a:cxn>
                  <a:cxn ang="0">
                    <a:pos x="119" y="139"/>
                  </a:cxn>
                  <a:cxn ang="0">
                    <a:pos x="112" y="153"/>
                  </a:cxn>
                  <a:cxn ang="0">
                    <a:pos x="98" y="161"/>
                  </a:cxn>
                  <a:cxn ang="0">
                    <a:pos x="77" y="161"/>
                  </a:cxn>
                  <a:cxn ang="0">
                    <a:pos x="56" y="161"/>
                  </a:cxn>
                  <a:cxn ang="0">
                    <a:pos x="35" y="161"/>
                  </a:cxn>
                  <a:cxn ang="0">
                    <a:pos x="14" y="147"/>
                  </a:cxn>
                  <a:cxn ang="0">
                    <a:pos x="8" y="125"/>
                  </a:cxn>
                  <a:cxn ang="0">
                    <a:pos x="0" y="105"/>
                  </a:cxn>
                  <a:cxn ang="0">
                    <a:pos x="0" y="83"/>
                  </a:cxn>
                  <a:cxn ang="0">
                    <a:pos x="0" y="49"/>
                  </a:cxn>
                  <a:cxn ang="0">
                    <a:pos x="14" y="21"/>
                  </a:cxn>
                  <a:cxn ang="0">
                    <a:pos x="28" y="7"/>
                  </a:cxn>
                  <a:cxn ang="0">
                    <a:pos x="49" y="0"/>
                  </a:cxn>
                  <a:cxn ang="0">
                    <a:pos x="70" y="0"/>
                  </a:cxn>
                  <a:cxn ang="0">
                    <a:pos x="91" y="7"/>
                  </a:cxn>
                  <a:cxn ang="0">
                    <a:pos x="112" y="21"/>
                  </a:cxn>
                  <a:cxn ang="0">
                    <a:pos x="126" y="35"/>
                  </a:cxn>
                  <a:cxn ang="0">
                    <a:pos x="133" y="63"/>
                  </a:cxn>
                  <a:cxn ang="0">
                    <a:pos x="133" y="83"/>
                  </a:cxn>
                  <a:cxn ang="0">
                    <a:pos x="133" y="83"/>
                  </a:cxn>
                  <a:cxn ang="0">
                    <a:pos x="133" y="83"/>
                  </a:cxn>
                  <a:cxn ang="0">
                    <a:pos x="133" y="83"/>
                  </a:cxn>
                  <a:cxn ang="0">
                    <a:pos x="28" y="97"/>
                  </a:cxn>
                  <a:cxn ang="0">
                    <a:pos x="28" y="111"/>
                  </a:cxn>
                  <a:cxn ang="0">
                    <a:pos x="35" y="125"/>
                  </a:cxn>
                  <a:cxn ang="0">
                    <a:pos x="42" y="133"/>
                  </a:cxn>
                  <a:cxn ang="0">
                    <a:pos x="56" y="133"/>
                  </a:cxn>
                  <a:cxn ang="0">
                    <a:pos x="63" y="133"/>
                  </a:cxn>
                  <a:cxn ang="0">
                    <a:pos x="77" y="133"/>
                  </a:cxn>
                  <a:cxn ang="0">
                    <a:pos x="91" y="133"/>
                  </a:cxn>
                  <a:cxn ang="0">
                    <a:pos x="98" y="125"/>
                  </a:cxn>
                  <a:cxn ang="0">
                    <a:pos x="98" y="119"/>
                  </a:cxn>
                  <a:cxn ang="0">
                    <a:pos x="105" y="105"/>
                  </a:cxn>
                  <a:cxn ang="0">
                    <a:pos x="105" y="56"/>
                  </a:cxn>
                  <a:cxn ang="0">
                    <a:pos x="105" y="49"/>
                  </a:cxn>
                  <a:cxn ang="0">
                    <a:pos x="98" y="42"/>
                  </a:cxn>
                  <a:cxn ang="0">
                    <a:pos x="98" y="42"/>
                  </a:cxn>
                  <a:cxn ang="0">
                    <a:pos x="91" y="42"/>
                  </a:cxn>
                  <a:cxn ang="0">
                    <a:pos x="84" y="28"/>
                  </a:cxn>
                  <a:cxn ang="0">
                    <a:pos x="77" y="28"/>
                  </a:cxn>
                  <a:cxn ang="0">
                    <a:pos x="70" y="28"/>
                  </a:cxn>
                  <a:cxn ang="0">
                    <a:pos x="49" y="28"/>
                  </a:cxn>
                  <a:cxn ang="0">
                    <a:pos x="42" y="28"/>
                  </a:cxn>
                  <a:cxn ang="0">
                    <a:pos x="28" y="42"/>
                  </a:cxn>
                  <a:cxn ang="0">
                    <a:pos x="28" y="49"/>
                  </a:cxn>
                  <a:cxn ang="0">
                    <a:pos x="28" y="56"/>
                  </a:cxn>
                </a:cxnLst>
                <a:rect l="0" t="0" r="r" b="b"/>
                <a:pathLst>
                  <a:path w="133" h="161">
                    <a:moveTo>
                      <a:pt x="105" y="105"/>
                    </a:moveTo>
                    <a:lnTo>
                      <a:pt x="133" y="111"/>
                    </a:lnTo>
                    <a:lnTo>
                      <a:pt x="126" y="125"/>
                    </a:lnTo>
                    <a:lnTo>
                      <a:pt x="126" y="125"/>
                    </a:lnTo>
                    <a:lnTo>
                      <a:pt x="126" y="133"/>
                    </a:lnTo>
                    <a:lnTo>
                      <a:pt x="119" y="139"/>
                    </a:lnTo>
                    <a:lnTo>
                      <a:pt x="119" y="147"/>
                    </a:lnTo>
                    <a:lnTo>
                      <a:pt x="112" y="147"/>
                    </a:lnTo>
                    <a:lnTo>
                      <a:pt x="112" y="153"/>
                    </a:lnTo>
                    <a:lnTo>
                      <a:pt x="105" y="153"/>
                    </a:lnTo>
                    <a:lnTo>
                      <a:pt x="105" y="161"/>
                    </a:lnTo>
                    <a:lnTo>
                      <a:pt x="98" y="161"/>
                    </a:lnTo>
                    <a:lnTo>
                      <a:pt x="91" y="161"/>
                    </a:lnTo>
                    <a:lnTo>
                      <a:pt x="84" y="161"/>
                    </a:lnTo>
                    <a:lnTo>
                      <a:pt x="77" y="161"/>
                    </a:lnTo>
                    <a:lnTo>
                      <a:pt x="77" y="161"/>
                    </a:lnTo>
                    <a:lnTo>
                      <a:pt x="70" y="161"/>
                    </a:lnTo>
                    <a:lnTo>
                      <a:pt x="56" y="161"/>
                    </a:lnTo>
                    <a:lnTo>
                      <a:pt x="49" y="161"/>
                    </a:lnTo>
                    <a:lnTo>
                      <a:pt x="42" y="161"/>
                    </a:lnTo>
                    <a:lnTo>
                      <a:pt x="35" y="161"/>
                    </a:lnTo>
                    <a:lnTo>
                      <a:pt x="28" y="153"/>
                    </a:lnTo>
                    <a:lnTo>
                      <a:pt x="22" y="153"/>
                    </a:lnTo>
                    <a:lnTo>
                      <a:pt x="14" y="147"/>
                    </a:lnTo>
                    <a:lnTo>
                      <a:pt x="14" y="139"/>
                    </a:lnTo>
                    <a:lnTo>
                      <a:pt x="8" y="133"/>
                    </a:lnTo>
                    <a:lnTo>
                      <a:pt x="8" y="125"/>
                    </a:lnTo>
                    <a:lnTo>
                      <a:pt x="0" y="119"/>
                    </a:lnTo>
                    <a:lnTo>
                      <a:pt x="0" y="111"/>
                    </a:lnTo>
                    <a:lnTo>
                      <a:pt x="0" y="105"/>
                    </a:lnTo>
                    <a:lnTo>
                      <a:pt x="0" y="97"/>
                    </a:lnTo>
                    <a:lnTo>
                      <a:pt x="0" y="91"/>
                    </a:lnTo>
                    <a:lnTo>
                      <a:pt x="0" y="83"/>
                    </a:lnTo>
                    <a:lnTo>
                      <a:pt x="0" y="69"/>
                    </a:lnTo>
                    <a:lnTo>
                      <a:pt x="0" y="56"/>
                    </a:lnTo>
                    <a:lnTo>
                      <a:pt x="0" y="49"/>
                    </a:lnTo>
                    <a:lnTo>
                      <a:pt x="8" y="42"/>
                    </a:lnTo>
                    <a:lnTo>
                      <a:pt x="8" y="35"/>
                    </a:lnTo>
                    <a:lnTo>
                      <a:pt x="14" y="21"/>
                    </a:lnTo>
                    <a:lnTo>
                      <a:pt x="14" y="21"/>
                    </a:lnTo>
                    <a:lnTo>
                      <a:pt x="22" y="14"/>
                    </a:lnTo>
                    <a:lnTo>
                      <a:pt x="28" y="7"/>
                    </a:lnTo>
                    <a:lnTo>
                      <a:pt x="35" y="0"/>
                    </a:lnTo>
                    <a:lnTo>
                      <a:pt x="42" y="0"/>
                    </a:lnTo>
                    <a:lnTo>
                      <a:pt x="49" y="0"/>
                    </a:lnTo>
                    <a:lnTo>
                      <a:pt x="56" y="0"/>
                    </a:lnTo>
                    <a:lnTo>
                      <a:pt x="63" y="0"/>
                    </a:lnTo>
                    <a:lnTo>
                      <a:pt x="70" y="0"/>
                    </a:lnTo>
                    <a:lnTo>
                      <a:pt x="77" y="0"/>
                    </a:lnTo>
                    <a:lnTo>
                      <a:pt x="84" y="0"/>
                    </a:lnTo>
                    <a:lnTo>
                      <a:pt x="91" y="7"/>
                    </a:lnTo>
                    <a:lnTo>
                      <a:pt x="98" y="7"/>
                    </a:lnTo>
                    <a:lnTo>
                      <a:pt x="105" y="14"/>
                    </a:lnTo>
                    <a:lnTo>
                      <a:pt x="112" y="21"/>
                    </a:lnTo>
                    <a:lnTo>
                      <a:pt x="119" y="21"/>
                    </a:lnTo>
                    <a:lnTo>
                      <a:pt x="126" y="28"/>
                    </a:lnTo>
                    <a:lnTo>
                      <a:pt x="126" y="35"/>
                    </a:lnTo>
                    <a:lnTo>
                      <a:pt x="133" y="49"/>
                    </a:lnTo>
                    <a:lnTo>
                      <a:pt x="133" y="56"/>
                    </a:lnTo>
                    <a:lnTo>
                      <a:pt x="133" y="63"/>
                    </a:lnTo>
                    <a:lnTo>
                      <a:pt x="133" y="69"/>
                    </a:lnTo>
                    <a:lnTo>
                      <a:pt x="133" y="77"/>
                    </a:lnTo>
                    <a:lnTo>
                      <a:pt x="133" y="83"/>
                    </a:lnTo>
                    <a:lnTo>
                      <a:pt x="133" y="83"/>
                    </a:lnTo>
                    <a:lnTo>
                      <a:pt x="133" y="83"/>
                    </a:lnTo>
                    <a:lnTo>
                      <a:pt x="133" y="83"/>
                    </a:lnTo>
                    <a:lnTo>
                      <a:pt x="133" y="83"/>
                    </a:lnTo>
                    <a:lnTo>
                      <a:pt x="133" y="83"/>
                    </a:lnTo>
                    <a:lnTo>
                      <a:pt x="133" y="83"/>
                    </a:lnTo>
                    <a:lnTo>
                      <a:pt x="133" y="83"/>
                    </a:lnTo>
                    <a:lnTo>
                      <a:pt x="133" y="83"/>
                    </a:lnTo>
                    <a:lnTo>
                      <a:pt x="133" y="83"/>
                    </a:lnTo>
                    <a:lnTo>
                      <a:pt x="133" y="83"/>
                    </a:lnTo>
                    <a:lnTo>
                      <a:pt x="28" y="83"/>
                    </a:lnTo>
                    <a:lnTo>
                      <a:pt x="28" y="97"/>
                    </a:lnTo>
                    <a:lnTo>
                      <a:pt x="28" y="97"/>
                    </a:lnTo>
                    <a:lnTo>
                      <a:pt x="28" y="105"/>
                    </a:lnTo>
                    <a:lnTo>
                      <a:pt x="28" y="111"/>
                    </a:lnTo>
                    <a:lnTo>
                      <a:pt x="28" y="119"/>
                    </a:lnTo>
                    <a:lnTo>
                      <a:pt x="28" y="119"/>
                    </a:lnTo>
                    <a:lnTo>
                      <a:pt x="35" y="125"/>
                    </a:lnTo>
                    <a:lnTo>
                      <a:pt x="35" y="125"/>
                    </a:lnTo>
                    <a:lnTo>
                      <a:pt x="42" y="133"/>
                    </a:lnTo>
                    <a:lnTo>
                      <a:pt x="42" y="133"/>
                    </a:lnTo>
                    <a:lnTo>
                      <a:pt x="49" y="133"/>
                    </a:lnTo>
                    <a:lnTo>
                      <a:pt x="49" y="133"/>
                    </a:lnTo>
                    <a:lnTo>
                      <a:pt x="56" y="133"/>
                    </a:lnTo>
                    <a:lnTo>
                      <a:pt x="63" y="133"/>
                    </a:lnTo>
                    <a:lnTo>
                      <a:pt x="63" y="133"/>
                    </a:lnTo>
                    <a:lnTo>
                      <a:pt x="63" y="133"/>
                    </a:lnTo>
                    <a:lnTo>
                      <a:pt x="70" y="133"/>
                    </a:lnTo>
                    <a:lnTo>
                      <a:pt x="77" y="133"/>
                    </a:lnTo>
                    <a:lnTo>
                      <a:pt x="77" y="133"/>
                    </a:lnTo>
                    <a:lnTo>
                      <a:pt x="84" y="133"/>
                    </a:lnTo>
                    <a:lnTo>
                      <a:pt x="84" y="133"/>
                    </a:lnTo>
                    <a:lnTo>
                      <a:pt x="91" y="133"/>
                    </a:lnTo>
                    <a:lnTo>
                      <a:pt x="91" y="133"/>
                    </a:lnTo>
                    <a:lnTo>
                      <a:pt x="98" y="133"/>
                    </a:lnTo>
                    <a:lnTo>
                      <a:pt x="98" y="125"/>
                    </a:lnTo>
                    <a:lnTo>
                      <a:pt x="98" y="125"/>
                    </a:lnTo>
                    <a:lnTo>
                      <a:pt x="98" y="125"/>
                    </a:lnTo>
                    <a:lnTo>
                      <a:pt x="98" y="119"/>
                    </a:lnTo>
                    <a:lnTo>
                      <a:pt x="98" y="111"/>
                    </a:lnTo>
                    <a:lnTo>
                      <a:pt x="98" y="111"/>
                    </a:lnTo>
                    <a:lnTo>
                      <a:pt x="105" y="105"/>
                    </a:lnTo>
                    <a:close/>
                    <a:moveTo>
                      <a:pt x="28" y="56"/>
                    </a:moveTo>
                    <a:lnTo>
                      <a:pt x="112" y="56"/>
                    </a:lnTo>
                    <a:lnTo>
                      <a:pt x="105" y="56"/>
                    </a:lnTo>
                    <a:lnTo>
                      <a:pt x="105" y="56"/>
                    </a:lnTo>
                    <a:lnTo>
                      <a:pt x="105" y="49"/>
                    </a:lnTo>
                    <a:lnTo>
                      <a:pt x="105" y="49"/>
                    </a:lnTo>
                    <a:lnTo>
                      <a:pt x="105" y="49"/>
                    </a:lnTo>
                    <a:lnTo>
                      <a:pt x="98" y="49"/>
                    </a:lnTo>
                    <a:lnTo>
                      <a:pt x="98" y="42"/>
                    </a:lnTo>
                    <a:lnTo>
                      <a:pt x="98" y="42"/>
                    </a:lnTo>
                    <a:lnTo>
                      <a:pt x="98" y="42"/>
                    </a:lnTo>
                    <a:lnTo>
                      <a:pt x="98" y="42"/>
                    </a:lnTo>
                    <a:lnTo>
                      <a:pt x="98" y="42"/>
                    </a:lnTo>
                    <a:lnTo>
                      <a:pt x="91" y="42"/>
                    </a:lnTo>
                    <a:lnTo>
                      <a:pt x="91" y="42"/>
                    </a:lnTo>
                    <a:lnTo>
                      <a:pt x="84" y="35"/>
                    </a:lnTo>
                    <a:lnTo>
                      <a:pt x="84" y="35"/>
                    </a:lnTo>
                    <a:lnTo>
                      <a:pt x="84" y="28"/>
                    </a:lnTo>
                    <a:lnTo>
                      <a:pt x="77" y="28"/>
                    </a:lnTo>
                    <a:lnTo>
                      <a:pt x="77" y="28"/>
                    </a:lnTo>
                    <a:lnTo>
                      <a:pt x="77" y="28"/>
                    </a:lnTo>
                    <a:lnTo>
                      <a:pt x="70" y="28"/>
                    </a:lnTo>
                    <a:lnTo>
                      <a:pt x="70" y="28"/>
                    </a:lnTo>
                    <a:lnTo>
                      <a:pt x="70" y="28"/>
                    </a:lnTo>
                    <a:lnTo>
                      <a:pt x="63" y="28"/>
                    </a:lnTo>
                    <a:lnTo>
                      <a:pt x="56" y="28"/>
                    </a:lnTo>
                    <a:lnTo>
                      <a:pt x="49" y="28"/>
                    </a:lnTo>
                    <a:lnTo>
                      <a:pt x="49" y="28"/>
                    </a:lnTo>
                    <a:lnTo>
                      <a:pt x="42" y="28"/>
                    </a:lnTo>
                    <a:lnTo>
                      <a:pt x="42" y="28"/>
                    </a:lnTo>
                    <a:lnTo>
                      <a:pt x="35" y="35"/>
                    </a:lnTo>
                    <a:lnTo>
                      <a:pt x="35" y="35"/>
                    </a:lnTo>
                    <a:lnTo>
                      <a:pt x="28" y="42"/>
                    </a:lnTo>
                    <a:lnTo>
                      <a:pt x="28" y="42"/>
                    </a:lnTo>
                    <a:lnTo>
                      <a:pt x="28" y="49"/>
                    </a:lnTo>
                    <a:lnTo>
                      <a:pt x="28" y="49"/>
                    </a:lnTo>
                    <a:lnTo>
                      <a:pt x="28" y="49"/>
                    </a:lnTo>
                    <a:lnTo>
                      <a:pt x="28" y="56"/>
                    </a:lnTo>
                    <a:lnTo>
                      <a:pt x="28" y="5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13" name="Freeform 482"/>
              <p:cNvSpPr>
                <a:spLocks/>
              </p:cNvSpPr>
              <p:nvPr/>
            </p:nvSpPr>
            <p:spPr bwMode="auto">
              <a:xfrm>
                <a:off x="6256" y="1816"/>
                <a:ext cx="70" cy="80"/>
              </a:xfrm>
              <a:custGeom>
                <a:avLst/>
                <a:gdLst/>
                <a:ahLst/>
                <a:cxnLst>
                  <a:cxn ang="0">
                    <a:pos x="132" y="119"/>
                  </a:cxn>
                  <a:cxn ang="0">
                    <a:pos x="126" y="133"/>
                  </a:cxn>
                  <a:cxn ang="0">
                    <a:pos x="112" y="147"/>
                  </a:cxn>
                  <a:cxn ang="0">
                    <a:pos x="98" y="161"/>
                  </a:cxn>
                  <a:cxn ang="0">
                    <a:pos x="84" y="161"/>
                  </a:cxn>
                  <a:cxn ang="0">
                    <a:pos x="56" y="161"/>
                  </a:cxn>
                  <a:cxn ang="0">
                    <a:pos x="34" y="161"/>
                  </a:cxn>
                  <a:cxn ang="0">
                    <a:pos x="14" y="147"/>
                  </a:cxn>
                  <a:cxn ang="0">
                    <a:pos x="6" y="125"/>
                  </a:cxn>
                  <a:cxn ang="0">
                    <a:pos x="0" y="105"/>
                  </a:cxn>
                  <a:cxn ang="0">
                    <a:pos x="0" y="83"/>
                  </a:cxn>
                  <a:cxn ang="0">
                    <a:pos x="0" y="56"/>
                  </a:cxn>
                  <a:cxn ang="0">
                    <a:pos x="6" y="35"/>
                  </a:cxn>
                  <a:cxn ang="0">
                    <a:pos x="14" y="21"/>
                  </a:cxn>
                  <a:cxn ang="0">
                    <a:pos x="28" y="7"/>
                  </a:cxn>
                  <a:cxn ang="0">
                    <a:pos x="48" y="0"/>
                  </a:cxn>
                  <a:cxn ang="0">
                    <a:pos x="62" y="0"/>
                  </a:cxn>
                  <a:cxn ang="0">
                    <a:pos x="76" y="0"/>
                  </a:cxn>
                  <a:cxn ang="0">
                    <a:pos x="98" y="7"/>
                  </a:cxn>
                  <a:cxn ang="0">
                    <a:pos x="112" y="14"/>
                  </a:cxn>
                  <a:cxn ang="0">
                    <a:pos x="118" y="28"/>
                  </a:cxn>
                  <a:cxn ang="0">
                    <a:pos x="126" y="42"/>
                  </a:cxn>
                  <a:cxn ang="0">
                    <a:pos x="98" y="49"/>
                  </a:cxn>
                  <a:cxn ang="0">
                    <a:pos x="90" y="42"/>
                  </a:cxn>
                  <a:cxn ang="0">
                    <a:pos x="84" y="35"/>
                  </a:cxn>
                  <a:cxn ang="0">
                    <a:pos x="76" y="28"/>
                  </a:cxn>
                  <a:cxn ang="0">
                    <a:pos x="70" y="28"/>
                  </a:cxn>
                  <a:cxn ang="0">
                    <a:pos x="56" y="28"/>
                  </a:cxn>
                  <a:cxn ang="0">
                    <a:pos x="42" y="28"/>
                  </a:cxn>
                  <a:cxn ang="0">
                    <a:pos x="34" y="42"/>
                  </a:cxn>
                  <a:cxn ang="0">
                    <a:pos x="28" y="56"/>
                  </a:cxn>
                  <a:cxn ang="0">
                    <a:pos x="28" y="69"/>
                  </a:cxn>
                  <a:cxn ang="0">
                    <a:pos x="28" y="97"/>
                  </a:cxn>
                  <a:cxn ang="0">
                    <a:pos x="28" y="119"/>
                  </a:cxn>
                  <a:cxn ang="0">
                    <a:pos x="34" y="125"/>
                  </a:cxn>
                  <a:cxn ang="0">
                    <a:pos x="48" y="133"/>
                  </a:cxn>
                  <a:cxn ang="0">
                    <a:pos x="62" y="133"/>
                  </a:cxn>
                  <a:cxn ang="0">
                    <a:pos x="70" y="133"/>
                  </a:cxn>
                  <a:cxn ang="0">
                    <a:pos x="84" y="133"/>
                  </a:cxn>
                  <a:cxn ang="0">
                    <a:pos x="90" y="125"/>
                  </a:cxn>
                  <a:cxn ang="0">
                    <a:pos x="98" y="119"/>
                  </a:cxn>
                  <a:cxn ang="0">
                    <a:pos x="104" y="105"/>
                  </a:cxn>
                </a:cxnLst>
                <a:rect l="0" t="0" r="r" b="b"/>
                <a:pathLst>
                  <a:path w="139" h="161">
                    <a:moveTo>
                      <a:pt x="112" y="97"/>
                    </a:moveTo>
                    <a:lnTo>
                      <a:pt x="139" y="105"/>
                    </a:lnTo>
                    <a:lnTo>
                      <a:pt x="132" y="119"/>
                    </a:lnTo>
                    <a:lnTo>
                      <a:pt x="132" y="119"/>
                    </a:lnTo>
                    <a:lnTo>
                      <a:pt x="126" y="125"/>
                    </a:lnTo>
                    <a:lnTo>
                      <a:pt x="126" y="133"/>
                    </a:lnTo>
                    <a:lnTo>
                      <a:pt x="126" y="139"/>
                    </a:lnTo>
                    <a:lnTo>
                      <a:pt x="118" y="147"/>
                    </a:lnTo>
                    <a:lnTo>
                      <a:pt x="112" y="147"/>
                    </a:lnTo>
                    <a:lnTo>
                      <a:pt x="112" y="153"/>
                    </a:lnTo>
                    <a:lnTo>
                      <a:pt x="104" y="153"/>
                    </a:lnTo>
                    <a:lnTo>
                      <a:pt x="98" y="161"/>
                    </a:lnTo>
                    <a:lnTo>
                      <a:pt x="90" y="161"/>
                    </a:lnTo>
                    <a:lnTo>
                      <a:pt x="84" y="161"/>
                    </a:lnTo>
                    <a:lnTo>
                      <a:pt x="84" y="161"/>
                    </a:lnTo>
                    <a:lnTo>
                      <a:pt x="76" y="161"/>
                    </a:lnTo>
                    <a:lnTo>
                      <a:pt x="70" y="161"/>
                    </a:lnTo>
                    <a:lnTo>
                      <a:pt x="56" y="161"/>
                    </a:lnTo>
                    <a:lnTo>
                      <a:pt x="48" y="161"/>
                    </a:lnTo>
                    <a:lnTo>
                      <a:pt x="42" y="161"/>
                    </a:lnTo>
                    <a:lnTo>
                      <a:pt x="34" y="161"/>
                    </a:lnTo>
                    <a:lnTo>
                      <a:pt x="28" y="153"/>
                    </a:lnTo>
                    <a:lnTo>
                      <a:pt x="20" y="153"/>
                    </a:lnTo>
                    <a:lnTo>
                      <a:pt x="14" y="147"/>
                    </a:lnTo>
                    <a:lnTo>
                      <a:pt x="14" y="139"/>
                    </a:lnTo>
                    <a:lnTo>
                      <a:pt x="6" y="133"/>
                    </a:lnTo>
                    <a:lnTo>
                      <a:pt x="6" y="125"/>
                    </a:lnTo>
                    <a:lnTo>
                      <a:pt x="0" y="119"/>
                    </a:lnTo>
                    <a:lnTo>
                      <a:pt x="0" y="111"/>
                    </a:lnTo>
                    <a:lnTo>
                      <a:pt x="0" y="105"/>
                    </a:lnTo>
                    <a:lnTo>
                      <a:pt x="0" y="97"/>
                    </a:lnTo>
                    <a:lnTo>
                      <a:pt x="0" y="91"/>
                    </a:lnTo>
                    <a:lnTo>
                      <a:pt x="0" y="83"/>
                    </a:lnTo>
                    <a:lnTo>
                      <a:pt x="0" y="77"/>
                    </a:lnTo>
                    <a:lnTo>
                      <a:pt x="0" y="63"/>
                    </a:lnTo>
                    <a:lnTo>
                      <a:pt x="0" y="56"/>
                    </a:lnTo>
                    <a:lnTo>
                      <a:pt x="0" y="49"/>
                    </a:lnTo>
                    <a:lnTo>
                      <a:pt x="0" y="42"/>
                    </a:lnTo>
                    <a:lnTo>
                      <a:pt x="6" y="35"/>
                    </a:lnTo>
                    <a:lnTo>
                      <a:pt x="6" y="28"/>
                    </a:lnTo>
                    <a:lnTo>
                      <a:pt x="14" y="21"/>
                    </a:lnTo>
                    <a:lnTo>
                      <a:pt x="14" y="21"/>
                    </a:lnTo>
                    <a:lnTo>
                      <a:pt x="20" y="14"/>
                    </a:lnTo>
                    <a:lnTo>
                      <a:pt x="20" y="7"/>
                    </a:lnTo>
                    <a:lnTo>
                      <a:pt x="28" y="7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48" y="0"/>
                    </a:lnTo>
                    <a:lnTo>
                      <a:pt x="56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70" y="0"/>
                    </a:lnTo>
                    <a:lnTo>
                      <a:pt x="76" y="0"/>
                    </a:lnTo>
                    <a:lnTo>
                      <a:pt x="76" y="0"/>
                    </a:lnTo>
                    <a:lnTo>
                      <a:pt x="84" y="0"/>
                    </a:lnTo>
                    <a:lnTo>
                      <a:pt x="90" y="0"/>
                    </a:lnTo>
                    <a:lnTo>
                      <a:pt x="98" y="7"/>
                    </a:lnTo>
                    <a:lnTo>
                      <a:pt x="104" y="7"/>
                    </a:lnTo>
                    <a:lnTo>
                      <a:pt x="104" y="14"/>
                    </a:lnTo>
                    <a:lnTo>
                      <a:pt x="112" y="14"/>
                    </a:lnTo>
                    <a:lnTo>
                      <a:pt x="112" y="21"/>
                    </a:lnTo>
                    <a:lnTo>
                      <a:pt x="118" y="28"/>
                    </a:lnTo>
                    <a:lnTo>
                      <a:pt x="118" y="28"/>
                    </a:lnTo>
                    <a:lnTo>
                      <a:pt x="126" y="35"/>
                    </a:lnTo>
                    <a:lnTo>
                      <a:pt x="126" y="42"/>
                    </a:lnTo>
                    <a:lnTo>
                      <a:pt x="126" y="42"/>
                    </a:lnTo>
                    <a:lnTo>
                      <a:pt x="104" y="49"/>
                    </a:lnTo>
                    <a:lnTo>
                      <a:pt x="98" y="49"/>
                    </a:lnTo>
                    <a:lnTo>
                      <a:pt x="98" y="49"/>
                    </a:lnTo>
                    <a:lnTo>
                      <a:pt x="98" y="49"/>
                    </a:lnTo>
                    <a:lnTo>
                      <a:pt x="90" y="42"/>
                    </a:lnTo>
                    <a:lnTo>
                      <a:pt x="90" y="42"/>
                    </a:lnTo>
                    <a:lnTo>
                      <a:pt x="90" y="42"/>
                    </a:lnTo>
                    <a:lnTo>
                      <a:pt x="84" y="35"/>
                    </a:lnTo>
                    <a:lnTo>
                      <a:pt x="84" y="35"/>
                    </a:lnTo>
                    <a:lnTo>
                      <a:pt x="76" y="28"/>
                    </a:lnTo>
                    <a:lnTo>
                      <a:pt x="76" y="28"/>
                    </a:lnTo>
                    <a:lnTo>
                      <a:pt x="76" y="28"/>
                    </a:lnTo>
                    <a:lnTo>
                      <a:pt x="70" y="28"/>
                    </a:lnTo>
                    <a:lnTo>
                      <a:pt x="70" y="28"/>
                    </a:lnTo>
                    <a:lnTo>
                      <a:pt x="70" y="28"/>
                    </a:lnTo>
                    <a:lnTo>
                      <a:pt x="70" y="28"/>
                    </a:lnTo>
                    <a:lnTo>
                      <a:pt x="62" y="28"/>
                    </a:lnTo>
                    <a:lnTo>
                      <a:pt x="56" y="28"/>
                    </a:lnTo>
                    <a:lnTo>
                      <a:pt x="48" y="28"/>
                    </a:lnTo>
                    <a:lnTo>
                      <a:pt x="48" y="28"/>
                    </a:lnTo>
                    <a:lnTo>
                      <a:pt x="42" y="28"/>
                    </a:lnTo>
                    <a:lnTo>
                      <a:pt x="42" y="35"/>
                    </a:lnTo>
                    <a:lnTo>
                      <a:pt x="34" y="35"/>
                    </a:lnTo>
                    <a:lnTo>
                      <a:pt x="34" y="42"/>
                    </a:lnTo>
                    <a:lnTo>
                      <a:pt x="28" y="42"/>
                    </a:lnTo>
                    <a:lnTo>
                      <a:pt x="28" y="49"/>
                    </a:lnTo>
                    <a:lnTo>
                      <a:pt x="28" y="56"/>
                    </a:lnTo>
                    <a:lnTo>
                      <a:pt x="28" y="63"/>
                    </a:lnTo>
                    <a:lnTo>
                      <a:pt x="28" y="69"/>
                    </a:lnTo>
                    <a:lnTo>
                      <a:pt x="28" y="69"/>
                    </a:lnTo>
                    <a:lnTo>
                      <a:pt x="28" y="77"/>
                    </a:lnTo>
                    <a:lnTo>
                      <a:pt x="28" y="91"/>
                    </a:lnTo>
                    <a:lnTo>
                      <a:pt x="28" y="97"/>
                    </a:lnTo>
                    <a:lnTo>
                      <a:pt x="28" y="105"/>
                    </a:lnTo>
                    <a:lnTo>
                      <a:pt x="28" y="111"/>
                    </a:lnTo>
                    <a:lnTo>
                      <a:pt x="28" y="119"/>
                    </a:lnTo>
                    <a:lnTo>
                      <a:pt x="28" y="119"/>
                    </a:lnTo>
                    <a:lnTo>
                      <a:pt x="34" y="125"/>
                    </a:lnTo>
                    <a:lnTo>
                      <a:pt x="34" y="125"/>
                    </a:lnTo>
                    <a:lnTo>
                      <a:pt x="42" y="133"/>
                    </a:lnTo>
                    <a:lnTo>
                      <a:pt x="42" y="133"/>
                    </a:lnTo>
                    <a:lnTo>
                      <a:pt x="48" y="133"/>
                    </a:lnTo>
                    <a:lnTo>
                      <a:pt x="48" y="133"/>
                    </a:lnTo>
                    <a:lnTo>
                      <a:pt x="56" y="133"/>
                    </a:lnTo>
                    <a:lnTo>
                      <a:pt x="62" y="133"/>
                    </a:lnTo>
                    <a:lnTo>
                      <a:pt x="62" y="133"/>
                    </a:lnTo>
                    <a:lnTo>
                      <a:pt x="62" y="133"/>
                    </a:lnTo>
                    <a:lnTo>
                      <a:pt x="70" y="133"/>
                    </a:lnTo>
                    <a:lnTo>
                      <a:pt x="76" y="133"/>
                    </a:lnTo>
                    <a:lnTo>
                      <a:pt x="76" y="133"/>
                    </a:lnTo>
                    <a:lnTo>
                      <a:pt x="84" y="133"/>
                    </a:lnTo>
                    <a:lnTo>
                      <a:pt x="84" y="133"/>
                    </a:lnTo>
                    <a:lnTo>
                      <a:pt x="90" y="133"/>
                    </a:lnTo>
                    <a:lnTo>
                      <a:pt x="90" y="125"/>
                    </a:lnTo>
                    <a:lnTo>
                      <a:pt x="98" y="125"/>
                    </a:lnTo>
                    <a:lnTo>
                      <a:pt x="98" y="125"/>
                    </a:lnTo>
                    <a:lnTo>
                      <a:pt x="98" y="119"/>
                    </a:lnTo>
                    <a:lnTo>
                      <a:pt x="104" y="119"/>
                    </a:lnTo>
                    <a:lnTo>
                      <a:pt x="104" y="111"/>
                    </a:lnTo>
                    <a:lnTo>
                      <a:pt x="104" y="105"/>
                    </a:lnTo>
                    <a:lnTo>
                      <a:pt x="104" y="105"/>
                    </a:lnTo>
                    <a:lnTo>
                      <a:pt x="112" y="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14" name="Freeform 483"/>
              <p:cNvSpPr>
                <a:spLocks/>
              </p:cNvSpPr>
              <p:nvPr/>
            </p:nvSpPr>
            <p:spPr bwMode="auto">
              <a:xfrm>
                <a:off x="6375" y="1792"/>
                <a:ext cx="38" cy="104"/>
              </a:xfrm>
              <a:custGeom>
                <a:avLst/>
                <a:gdLst/>
                <a:ahLst/>
                <a:cxnLst>
                  <a:cxn ang="0">
                    <a:pos x="76" y="209"/>
                  </a:cxn>
                  <a:cxn ang="0">
                    <a:pos x="70" y="209"/>
                  </a:cxn>
                  <a:cxn ang="0">
                    <a:pos x="62" y="209"/>
                  </a:cxn>
                  <a:cxn ang="0">
                    <a:pos x="62" y="209"/>
                  </a:cxn>
                  <a:cxn ang="0">
                    <a:pos x="56" y="209"/>
                  </a:cxn>
                  <a:cxn ang="0">
                    <a:pos x="56" y="209"/>
                  </a:cxn>
                  <a:cxn ang="0">
                    <a:pos x="48" y="209"/>
                  </a:cxn>
                  <a:cxn ang="0">
                    <a:pos x="42" y="209"/>
                  </a:cxn>
                  <a:cxn ang="0">
                    <a:pos x="34" y="209"/>
                  </a:cxn>
                  <a:cxn ang="0">
                    <a:pos x="28" y="209"/>
                  </a:cxn>
                  <a:cxn ang="0">
                    <a:pos x="21" y="201"/>
                  </a:cxn>
                  <a:cxn ang="0">
                    <a:pos x="21" y="201"/>
                  </a:cxn>
                  <a:cxn ang="0">
                    <a:pos x="21" y="195"/>
                  </a:cxn>
                  <a:cxn ang="0">
                    <a:pos x="14" y="187"/>
                  </a:cxn>
                  <a:cxn ang="0">
                    <a:pos x="21" y="181"/>
                  </a:cxn>
                  <a:cxn ang="0">
                    <a:pos x="21" y="173"/>
                  </a:cxn>
                  <a:cxn ang="0">
                    <a:pos x="0" y="76"/>
                  </a:cxn>
                  <a:cxn ang="0">
                    <a:pos x="21" y="48"/>
                  </a:cxn>
                  <a:cxn ang="0">
                    <a:pos x="48" y="0"/>
                  </a:cxn>
                  <a:cxn ang="0">
                    <a:pos x="70" y="48"/>
                  </a:cxn>
                  <a:cxn ang="0">
                    <a:pos x="48" y="76"/>
                  </a:cxn>
                  <a:cxn ang="0">
                    <a:pos x="48" y="173"/>
                  </a:cxn>
                  <a:cxn ang="0">
                    <a:pos x="48" y="173"/>
                  </a:cxn>
                  <a:cxn ang="0">
                    <a:pos x="48" y="181"/>
                  </a:cxn>
                  <a:cxn ang="0">
                    <a:pos x="48" y="181"/>
                  </a:cxn>
                  <a:cxn ang="0">
                    <a:pos x="48" y="181"/>
                  </a:cxn>
                  <a:cxn ang="0">
                    <a:pos x="48" y="181"/>
                  </a:cxn>
                  <a:cxn ang="0">
                    <a:pos x="48" y="181"/>
                  </a:cxn>
                  <a:cxn ang="0">
                    <a:pos x="48" y="187"/>
                  </a:cxn>
                  <a:cxn ang="0">
                    <a:pos x="48" y="181"/>
                  </a:cxn>
                  <a:cxn ang="0">
                    <a:pos x="48" y="181"/>
                  </a:cxn>
                  <a:cxn ang="0">
                    <a:pos x="48" y="187"/>
                  </a:cxn>
                  <a:cxn ang="0">
                    <a:pos x="56" y="187"/>
                  </a:cxn>
                  <a:cxn ang="0">
                    <a:pos x="56" y="187"/>
                  </a:cxn>
                  <a:cxn ang="0">
                    <a:pos x="62" y="187"/>
                  </a:cxn>
                  <a:cxn ang="0">
                    <a:pos x="62" y="187"/>
                  </a:cxn>
                  <a:cxn ang="0">
                    <a:pos x="70" y="187"/>
                  </a:cxn>
                </a:cxnLst>
                <a:rect l="0" t="0" r="r" b="b"/>
                <a:pathLst>
                  <a:path w="76" h="209">
                    <a:moveTo>
                      <a:pt x="70" y="187"/>
                    </a:moveTo>
                    <a:lnTo>
                      <a:pt x="76" y="209"/>
                    </a:lnTo>
                    <a:lnTo>
                      <a:pt x="70" y="209"/>
                    </a:lnTo>
                    <a:lnTo>
                      <a:pt x="70" y="209"/>
                    </a:lnTo>
                    <a:lnTo>
                      <a:pt x="62" y="209"/>
                    </a:lnTo>
                    <a:lnTo>
                      <a:pt x="62" y="209"/>
                    </a:lnTo>
                    <a:lnTo>
                      <a:pt x="62" y="209"/>
                    </a:lnTo>
                    <a:lnTo>
                      <a:pt x="62" y="209"/>
                    </a:lnTo>
                    <a:lnTo>
                      <a:pt x="56" y="209"/>
                    </a:lnTo>
                    <a:lnTo>
                      <a:pt x="56" y="209"/>
                    </a:lnTo>
                    <a:lnTo>
                      <a:pt x="56" y="209"/>
                    </a:lnTo>
                    <a:lnTo>
                      <a:pt x="56" y="209"/>
                    </a:lnTo>
                    <a:lnTo>
                      <a:pt x="56" y="209"/>
                    </a:lnTo>
                    <a:lnTo>
                      <a:pt x="48" y="209"/>
                    </a:lnTo>
                    <a:lnTo>
                      <a:pt x="42" y="209"/>
                    </a:lnTo>
                    <a:lnTo>
                      <a:pt x="42" y="209"/>
                    </a:lnTo>
                    <a:lnTo>
                      <a:pt x="34" y="209"/>
                    </a:lnTo>
                    <a:lnTo>
                      <a:pt x="34" y="209"/>
                    </a:lnTo>
                    <a:lnTo>
                      <a:pt x="28" y="209"/>
                    </a:lnTo>
                    <a:lnTo>
                      <a:pt x="28" y="209"/>
                    </a:lnTo>
                    <a:lnTo>
                      <a:pt x="21" y="209"/>
                    </a:lnTo>
                    <a:lnTo>
                      <a:pt x="21" y="201"/>
                    </a:lnTo>
                    <a:lnTo>
                      <a:pt x="21" y="201"/>
                    </a:lnTo>
                    <a:lnTo>
                      <a:pt x="21" y="201"/>
                    </a:lnTo>
                    <a:lnTo>
                      <a:pt x="21" y="201"/>
                    </a:lnTo>
                    <a:lnTo>
                      <a:pt x="21" y="195"/>
                    </a:lnTo>
                    <a:lnTo>
                      <a:pt x="21" y="195"/>
                    </a:lnTo>
                    <a:lnTo>
                      <a:pt x="14" y="187"/>
                    </a:lnTo>
                    <a:lnTo>
                      <a:pt x="21" y="187"/>
                    </a:lnTo>
                    <a:lnTo>
                      <a:pt x="21" y="181"/>
                    </a:lnTo>
                    <a:lnTo>
                      <a:pt x="21" y="173"/>
                    </a:lnTo>
                    <a:lnTo>
                      <a:pt x="21" y="173"/>
                    </a:lnTo>
                    <a:lnTo>
                      <a:pt x="21" y="76"/>
                    </a:lnTo>
                    <a:lnTo>
                      <a:pt x="0" y="76"/>
                    </a:lnTo>
                    <a:lnTo>
                      <a:pt x="0" y="48"/>
                    </a:lnTo>
                    <a:lnTo>
                      <a:pt x="21" y="48"/>
                    </a:lnTo>
                    <a:lnTo>
                      <a:pt x="21" y="13"/>
                    </a:lnTo>
                    <a:lnTo>
                      <a:pt x="48" y="0"/>
                    </a:lnTo>
                    <a:lnTo>
                      <a:pt x="48" y="48"/>
                    </a:lnTo>
                    <a:lnTo>
                      <a:pt x="70" y="48"/>
                    </a:lnTo>
                    <a:lnTo>
                      <a:pt x="70" y="76"/>
                    </a:lnTo>
                    <a:lnTo>
                      <a:pt x="48" y="76"/>
                    </a:lnTo>
                    <a:lnTo>
                      <a:pt x="48" y="167"/>
                    </a:lnTo>
                    <a:lnTo>
                      <a:pt x="48" y="173"/>
                    </a:lnTo>
                    <a:lnTo>
                      <a:pt x="48" y="173"/>
                    </a:lnTo>
                    <a:lnTo>
                      <a:pt x="48" y="173"/>
                    </a:lnTo>
                    <a:lnTo>
                      <a:pt x="48" y="181"/>
                    </a:lnTo>
                    <a:lnTo>
                      <a:pt x="48" y="181"/>
                    </a:lnTo>
                    <a:lnTo>
                      <a:pt x="48" y="181"/>
                    </a:lnTo>
                    <a:lnTo>
                      <a:pt x="48" y="181"/>
                    </a:lnTo>
                    <a:lnTo>
                      <a:pt x="48" y="181"/>
                    </a:lnTo>
                    <a:lnTo>
                      <a:pt x="48" y="181"/>
                    </a:lnTo>
                    <a:lnTo>
                      <a:pt x="48" y="181"/>
                    </a:lnTo>
                    <a:lnTo>
                      <a:pt x="48" y="181"/>
                    </a:lnTo>
                    <a:lnTo>
                      <a:pt x="48" y="181"/>
                    </a:lnTo>
                    <a:lnTo>
                      <a:pt x="48" y="181"/>
                    </a:lnTo>
                    <a:lnTo>
                      <a:pt x="48" y="181"/>
                    </a:lnTo>
                    <a:lnTo>
                      <a:pt x="48" y="187"/>
                    </a:lnTo>
                    <a:lnTo>
                      <a:pt x="48" y="181"/>
                    </a:lnTo>
                    <a:lnTo>
                      <a:pt x="48" y="181"/>
                    </a:lnTo>
                    <a:lnTo>
                      <a:pt x="48" y="181"/>
                    </a:lnTo>
                    <a:lnTo>
                      <a:pt x="48" y="181"/>
                    </a:lnTo>
                    <a:lnTo>
                      <a:pt x="48" y="187"/>
                    </a:lnTo>
                    <a:lnTo>
                      <a:pt x="48" y="187"/>
                    </a:lnTo>
                    <a:lnTo>
                      <a:pt x="56" y="187"/>
                    </a:lnTo>
                    <a:lnTo>
                      <a:pt x="56" y="187"/>
                    </a:lnTo>
                    <a:lnTo>
                      <a:pt x="56" y="187"/>
                    </a:lnTo>
                    <a:lnTo>
                      <a:pt x="56" y="187"/>
                    </a:lnTo>
                    <a:lnTo>
                      <a:pt x="62" y="187"/>
                    </a:lnTo>
                    <a:lnTo>
                      <a:pt x="62" y="187"/>
                    </a:lnTo>
                    <a:lnTo>
                      <a:pt x="62" y="187"/>
                    </a:lnTo>
                    <a:lnTo>
                      <a:pt x="62" y="187"/>
                    </a:lnTo>
                    <a:lnTo>
                      <a:pt x="62" y="187"/>
                    </a:lnTo>
                    <a:lnTo>
                      <a:pt x="70" y="18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15" name="Freeform 484"/>
              <p:cNvSpPr>
                <a:spLocks/>
              </p:cNvSpPr>
              <p:nvPr/>
            </p:nvSpPr>
            <p:spPr bwMode="auto">
              <a:xfrm>
                <a:off x="6424" y="1816"/>
                <a:ext cx="42" cy="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21"/>
                  </a:cxn>
                  <a:cxn ang="0">
                    <a:pos x="20" y="21"/>
                  </a:cxn>
                  <a:cxn ang="0">
                    <a:pos x="28" y="14"/>
                  </a:cxn>
                  <a:cxn ang="0">
                    <a:pos x="28" y="7"/>
                  </a:cxn>
                  <a:cxn ang="0">
                    <a:pos x="34" y="0"/>
                  </a:cxn>
                  <a:cxn ang="0">
                    <a:pos x="42" y="0"/>
                  </a:cxn>
                  <a:cxn ang="0">
                    <a:pos x="48" y="0"/>
                  </a:cxn>
                  <a:cxn ang="0">
                    <a:pos x="48" y="0"/>
                  </a:cxn>
                  <a:cxn ang="0">
                    <a:pos x="48" y="0"/>
                  </a:cxn>
                  <a:cxn ang="0">
                    <a:pos x="56" y="0"/>
                  </a:cxn>
                  <a:cxn ang="0">
                    <a:pos x="62" y="0"/>
                  </a:cxn>
                  <a:cxn ang="0">
                    <a:pos x="70" y="0"/>
                  </a:cxn>
                  <a:cxn ang="0">
                    <a:pos x="76" y="7"/>
                  </a:cxn>
                  <a:cxn ang="0">
                    <a:pos x="83" y="7"/>
                  </a:cxn>
                  <a:cxn ang="0">
                    <a:pos x="70" y="35"/>
                  </a:cxn>
                  <a:cxn ang="0">
                    <a:pos x="70" y="35"/>
                  </a:cxn>
                  <a:cxn ang="0">
                    <a:pos x="62" y="28"/>
                  </a:cxn>
                  <a:cxn ang="0">
                    <a:pos x="62" y="28"/>
                  </a:cxn>
                  <a:cxn ang="0">
                    <a:pos x="56" y="28"/>
                  </a:cxn>
                  <a:cxn ang="0">
                    <a:pos x="56" y="28"/>
                  </a:cxn>
                  <a:cxn ang="0">
                    <a:pos x="48" y="28"/>
                  </a:cxn>
                  <a:cxn ang="0">
                    <a:pos x="42" y="28"/>
                  </a:cxn>
                  <a:cxn ang="0">
                    <a:pos x="42" y="28"/>
                  </a:cxn>
                  <a:cxn ang="0">
                    <a:pos x="34" y="35"/>
                  </a:cxn>
                  <a:cxn ang="0">
                    <a:pos x="34" y="35"/>
                  </a:cxn>
                  <a:cxn ang="0">
                    <a:pos x="28" y="42"/>
                  </a:cxn>
                  <a:cxn ang="0">
                    <a:pos x="28" y="42"/>
                  </a:cxn>
                  <a:cxn ang="0">
                    <a:pos x="28" y="49"/>
                  </a:cxn>
                  <a:cxn ang="0">
                    <a:pos x="20" y="56"/>
                  </a:cxn>
                  <a:cxn ang="0">
                    <a:pos x="28" y="63"/>
                  </a:cxn>
                  <a:cxn ang="0">
                    <a:pos x="28" y="69"/>
                  </a:cxn>
                  <a:cxn ang="0">
                    <a:pos x="28" y="77"/>
                  </a:cxn>
                  <a:cxn ang="0">
                    <a:pos x="28" y="77"/>
                  </a:cxn>
                  <a:cxn ang="0">
                    <a:pos x="0" y="161"/>
                  </a:cxn>
                </a:cxnLst>
                <a:rect l="0" t="0" r="r" b="b"/>
                <a:pathLst>
                  <a:path w="83" h="161">
                    <a:moveTo>
                      <a:pt x="0" y="161"/>
                    </a:moveTo>
                    <a:lnTo>
                      <a:pt x="0" y="0"/>
                    </a:lnTo>
                    <a:lnTo>
                      <a:pt x="20" y="0"/>
                    </a:lnTo>
                    <a:lnTo>
                      <a:pt x="20" y="21"/>
                    </a:lnTo>
                    <a:lnTo>
                      <a:pt x="20" y="21"/>
                    </a:lnTo>
                    <a:lnTo>
                      <a:pt x="20" y="21"/>
                    </a:lnTo>
                    <a:lnTo>
                      <a:pt x="20" y="14"/>
                    </a:lnTo>
                    <a:lnTo>
                      <a:pt x="28" y="14"/>
                    </a:lnTo>
                    <a:lnTo>
                      <a:pt x="28" y="7"/>
                    </a:lnTo>
                    <a:lnTo>
                      <a:pt x="28" y="7"/>
                    </a:lnTo>
                    <a:lnTo>
                      <a:pt x="34" y="7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6" y="7"/>
                    </a:lnTo>
                    <a:lnTo>
                      <a:pt x="76" y="7"/>
                    </a:lnTo>
                    <a:lnTo>
                      <a:pt x="83" y="7"/>
                    </a:lnTo>
                    <a:lnTo>
                      <a:pt x="83" y="7"/>
                    </a:lnTo>
                    <a:lnTo>
                      <a:pt x="76" y="35"/>
                    </a:lnTo>
                    <a:lnTo>
                      <a:pt x="70" y="35"/>
                    </a:lnTo>
                    <a:lnTo>
                      <a:pt x="70" y="35"/>
                    </a:lnTo>
                    <a:lnTo>
                      <a:pt x="70" y="35"/>
                    </a:lnTo>
                    <a:lnTo>
                      <a:pt x="70" y="28"/>
                    </a:lnTo>
                    <a:lnTo>
                      <a:pt x="62" y="28"/>
                    </a:lnTo>
                    <a:lnTo>
                      <a:pt x="62" y="28"/>
                    </a:lnTo>
                    <a:lnTo>
                      <a:pt x="62" y="28"/>
                    </a:lnTo>
                    <a:lnTo>
                      <a:pt x="62" y="28"/>
                    </a:lnTo>
                    <a:lnTo>
                      <a:pt x="56" y="28"/>
                    </a:lnTo>
                    <a:lnTo>
                      <a:pt x="56" y="28"/>
                    </a:lnTo>
                    <a:lnTo>
                      <a:pt x="56" y="28"/>
                    </a:lnTo>
                    <a:lnTo>
                      <a:pt x="48" y="28"/>
                    </a:lnTo>
                    <a:lnTo>
                      <a:pt x="48" y="28"/>
                    </a:lnTo>
                    <a:lnTo>
                      <a:pt x="48" y="28"/>
                    </a:lnTo>
                    <a:lnTo>
                      <a:pt x="42" y="28"/>
                    </a:lnTo>
                    <a:lnTo>
                      <a:pt x="42" y="28"/>
                    </a:lnTo>
                    <a:lnTo>
                      <a:pt x="42" y="28"/>
                    </a:lnTo>
                    <a:lnTo>
                      <a:pt x="42" y="28"/>
                    </a:lnTo>
                    <a:lnTo>
                      <a:pt x="34" y="35"/>
                    </a:lnTo>
                    <a:lnTo>
                      <a:pt x="34" y="35"/>
                    </a:lnTo>
                    <a:lnTo>
                      <a:pt x="34" y="35"/>
                    </a:lnTo>
                    <a:lnTo>
                      <a:pt x="34" y="35"/>
                    </a:lnTo>
                    <a:lnTo>
                      <a:pt x="28" y="42"/>
                    </a:lnTo>
                    <a:lnTo>
                      <a:pt x="28" y="42"/>
                    </a:lnTo>
                    <a:lnTo>
                      <a:pt x="28" y="42"/>
                    </a:lnTo>
                    <a:lnTo>
                      <a:pt x="28" y="42"/>
                    </a:lnTo>
                    <a:lnTo>
                      <a:pt x="28" y="49"/>
                    </a:lnTo>
                    <a:lnTo>
                      <a:pt x="20" y="56"/>
                    </a:lnTo>
                    <a:lnTo>
                      <a:pt x="20" y="56"/>
                    </a:lnTo>
                    <a:lnTo>
                      <a:pt x="28" y="63"/>
                    </a:lnTo>
                    <a:lnTo>
                      <a:pt x="28" y="63"/>
                    </a:lnTo>
                    <a:lnTo>
                      <a:pt x="28" y="63"/>
                    </a:lnTo>
                    <a:lnTo>
                      <a:pt x="28" y="69"/>
                    </a:lnTo>
                    <a:lnTo>
                      <a:pt x="28" y="69"/>
                    </a:lnTo>
                    <a:lnTo>
                      <a:pt x="28" y="77"/>
                    </a:lnTo>
                    <a:lnTo>
                      <a:pt x="28" y="77"/>
                    </a:lnTo>
                    <a:lnTo>
                      <a:pt x="28" y="77"/>
                    </a:lnTo>
                    <a:lnTo>
                      <a:pt x="28" y="161"/>
                    </a:lnTo>
                    <a:lnTo>
                      <a:pt x="0" y="1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16" name="Freeform 485"/>
              <p:cNvSpPr>
                <a:spLocks/>
              </p:cNvSpPr>
              <p:nvPr/>
            </p:nvSpPr>
            <p:spPr bwMode="auto">
              <a:xfrm>
                <a:off x="6469" y="1816"/>
                <a:ext cx="73" cy="80"/>
              </a:xfrm>
              <a:custGeom>
                <a:avLst/>
                <a:gdLst/>
                <a:ahLst/>
                <a:cxnLst>
                  <a:cxn ang="0">
                    <a:pos x="57" y="161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63" y="97"/>
                  </a:cxn>
                  <a:cxn ang="0">
                    <a:pos x="63" y="105"/>
                  </a:cxn>
                  <a:cxn ang="0">
                    <a:pos x="63" y="105"/>
                  </a:cxn>
                  <a:cxn ang="0">
                    <a:pos x="63" y="111"/>
                  </a:cxn>
                  <a:cxn ang="0">
                    <a:pos x="63" y="111"/>
                  </a:cxn>
                  <a:cxn ang="0">
                    <a:pos x="63" y="119"/>
                  </a:cxn>
                  <a:cxn ang="0">
                    <a:pos x="63" y="119"/>
                  </a:cxn>
                  <a:cxn ang="0">
                    <a:pos x="63" y="119"/>
                  </a:cxn>
                  <a:cxn ang="0">
                    <a:pos x="63" y="125"/>
                  </a:cxn>
                  <a:cxn ang="0">
                    <a:pos x="63" y="125"/>
                  </a:cxn>
                  <a:cxn ang="0">
                    <a:pos x="63" y="133"/>
                  </a:cxn>
                  <a:cxn ang="0">
                    <a:pos x="63" y="133"/>
                  </a:cxn>
                  <a:cxn ang="0">
                    <a:pos x="63" y="133"/>
                  </a:cxn>
                  <a:cxn ang="0">
                    <a:pos x="63" y="133"/>
                  </a:cxn>
                  <a:cxn ang="0">
                    <a:pos x="63" y="125"/>
                  </a:cxn>
                  <a:cxn ang="0">
                    <a:pos x="71" y="125"/>
                  </a:cxn>
                  <a:cxn ang="0">
                    <a:pos x="71" y="125"/>
                  </a:cxn>
                  <a:cxn ang="0">
                    <a:pos x="71" y="119"/>
                  </a:cxn>
                  <a:cxn ang="0">
                    <a:pos x="71" y="119"/>
                  </a:cxn>
                  <a:cxn ang="0">
                    <a:pos x="71" y="119"/>
                  </a:cxn>
                  <a:cxn ang="0">
                    <a:pos x="71" y="111"/>
                  </a:cxn>
                  <a:cxn ang="0">
                    <a:pos x="71" y="111"/>
                  </a:cxn>
                  <a:cxn ang="0">
                    <a:pos x="71" y="111"/>
                  </a:cxn>
                  <a:cxn ang="0">
                    <a:pos x="113" y="0"/>
                  </a:cxn>
                  <a:cxn ang="0">
                    <a:pos x="147" y="0"/>
                  </a:cxn>
                  <a:cxn ang="0">
                    <a:pos x="85" y="161"/>
                  </a:cxn>
                  <a:cxn ang="0">
                    <a:pos x="57" y="161"/>
                  </a:cxn>
                </a:cxnLst>
                <a:rect l="0" t="0" r="r" b="b"/>
                <a:pathLst>
                  <a:path w="147" h="161">
                    <a:moveTo>
                      <a:pt x="57" y="161"/>
                    </a:moveTo>
                    <a:lnTo>
                      <a:pt x="0" y="0"/>
                    </a:lnTo>
                    <a:lnTo>
                      <a:pt x="29" y="0"/>
                    </a:lnTo>
                    <a:lnTo>
                      <a:pt x="63" y="97"/>
                    </a:lnTo>
                    <a:lnTo>
                      <a:pt x="63" y="105"/>
                    </a:lnTo>
                    <a:lnTo>
                      <a:pt x="63" y="105"/>
                    </a:lnTo>
                    <a:lnTo>
                      <a:pt x="63" y="111"/>
                    </a:lnTo>
                    <a:lnTo>
                      <a:pt x="63" y="111"/>
                    </a:lnTo>
                    <a:lnTo>
                      <a:pt x="63" y="119"/>
                    </a:lnTo>
                    <a:lnTo>
                      <a:pt x="63" y="119"/>
                    </a:lnTo>
                    <a:lnTo>
                      <a:pt x="63" y="119"/>
                    </a:lnTo>
                    <a:lnTo>
                      <a:pt x="63" y="125"/>
                    </a:lnTo>
                    <a:lnTo>
                      <a:pt x="63" y="125"/>
                    </a:lnTo>
                    <a:lnTo>
                      <a:pt x="63" y="133"/>
                    </a:lnTo>
                    <a:lnTo>
                      <a:pt x="63" y="133"/>
                    </a:lnTo>
                    <a:lnTo>
                      <a:pt x="63" y="133"/>
                    </a:lnTo>
                    <a:lnTo>
                      <a:pt x="63" y="133"/>
                    </a:lnTo>
                    <a:lnTo>
                      <a:pt x="63" y="125"/>
                    </a:lnTo>
                    <a:lnTo>
                      <a:pt x="71" y="125"/>
                    </a:lnTo>
                    <a:lnTo>
                      <a:pt x="71" y="125"/>
                    </a:lnTo>
                    <a:lnTo>
                      <a:pt x="71" y="119"/>
                    </a:lnTo>
                    <a:lnTo>
                      <a:pt x="71" y="119"/>
                    </a:lnTo>
                    <a:lnTo>
                      <a:pt x="71" y="119"/>
                    </a:lnTo>
                    <a:lnTo>
                      <a:pt x="71" y="111"/>
                    </a:lnTo>
                    <a:lnTo>
                      <a:pt x="71" y="111"/>
                    </a:lnTo>
                    <a:lnTo>
                      <a:pt x="71" y="111"/>
                    </a:lnTo>
                    <a:lnTo>
                      <a:pt x="113" y="0"/>
                    </a:lnTo>
                    <a:lnTo>
                      <a:pt x="147" y="0"/>
                    </a:lnTo>
                    <a:lnTo>
                      <a:pt x="85" y="161"/>
                    </a:lnTo>
                    <a:lnTo>
                      <a:pt x="57" y="1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17" name="Freeform 486"/>
              <p:cNvSpPr>
                <a:spLocks noEditPoints="1"/>
              </p:cNvSpPr>
              <p:nvPr/>
            </p:nvSpPr>
            <p:spPr bwMode="auto">
              <a:xfrm>
                <a:off x="6553" y="1816"/>
                <a:ext cx="66" cy="80"/>
              </a:xfrm>
              <a:custGeom>
                <a:avLst/>
                <a:gdLst/>
                <a:ahLst/>
                <a:cxnLst>
                  <a:cxn ang="0">
                    <a:pos x="84" y="153"/>
                  </a:cxn>
                  <a:cxn ang="0">
                    <a:pos x="70" y="161"/>
                  </a:cxn>
                  <a:cxn ang="0">
                    <a:pos x="49" y="161"/>
                  </a:cxn>
                  <a:cxn ang="0">
                    <a:pos x="21" y="161"/>
                  </a:cxn>
                  <a:cxn ang="0">
                    <a:pos x="0" y="147"/>
                  </a:cxn>
                  <a:cxn ang="0">
                    <a:pos x="0" y="125"/>
                  </a:cxn>
                  <a:cxn ang="0">
                    <a:pos x="0" y="111"/>
                  </a:cxn>
                  <a:cxn ang="0">
                    <a:pos x="7" y="97"/>
                  </a:cxn>
                  <a:cxn ang="0">
                    <a:pos x="14" y="83"/>
                  </a:cxn>
                  <a:cxn ang="0">
                    <a:pos x="28" y="77"/>
                  </a:cxn>
                  <a:cxn ang="0">
                    <a:pos x="35" y="77"/>
                  </a:cxn>
                  <a:cxn ang="0">
                    <a:pos x="49" y="77"/>
                  </a:cxn>
                  <a:cxn ang="0">
                    <a:pos x="70" y="69"/>
                  </a:cxn>
                  <a:cxn ang="0">
                    <a:pos x="91" y="63"/>
                  </a:cxn>
                  <a:cxn ang="0">
                    <a:pos x="91" y="63"/>
                  </a:cxn>
                  <a:cxn ang="0">
                    <a:pos x="98" y="63"/>
                  </a:cxn>
                  <a:cxn ang="0">
                    <a:pos x="98" y="56"/>
                  </a:cxn>
                  <a:cxn ang="0">
                    <a:pos x="98" y="42"/>
                  </a:cxn>
                  <a:cxn ang="0">
                    <a:pos x="91" y="42"/>
                  </a:cxn>
                  <a:cxn ang="0">
                    <a:pos x="77" y="28"/>
                  </a:cxn>
                  <a:cxn ang="0">
                    <a:pos x="70" y="28"/>
                  </a:cxn>
                  <a:cxn ang="0">
                    <a:pos x="42" y="28"/>
                  </a:cxn>
                  <a:cxn ang="0">
                    <a:pos x="35" y="35"/>
                  </a:cxn>
                  <a:cxn ang="0">
                    <a:pos x="35" y="49"/>
                  </a:cxn>
                  <a:cxn ang="0">
                    <a:pos x="7" y="28"/>
                  </a:cxn>
                  <a:cxn ang="0">
                    <a:pos x="21" y="14"/>
                  </a:cxn>
                  <a:cxn ang="0">
                    <a:pos x="35" y="0"/>
                  </a:cxn>
                  <a:cxn ang="0">
                    <a:pos x="63" y="0"/>
                  </a:cxn>
                  <a:cxn ang="0">
                    <a:pos x="91" y="0"/>
                  </a:cxn>
                  <a:cxn ang="0">
                    <a:pos x="112" y="14"/>
                  </a:cxn>
                  <a:cxn ang="0">
                    <a:pos x="118" y="21"/>
                  </a:cxn>
                  <a:cxn ang="0">
                    <a:pos x="118" y="42"/>
                  </a:cxn>
                  <a:cxn ang="0">
                    <a:pos x="126" y="49"/>
                  </a:cxn>
                  <a:cxn ang="0">
                    <a:pos x="126" y="56"/>
                  </a:cxn>
                  <a:cxn ang="0">
                    <a:pos x="132" y="125"/>
                  </a:cxn>
                  <a:cxn ang="0">
                    <a:pos x="132" y="147"/>
                  </a:cxn>
                  <a:cxn ang="0">
                    <a:pos x="132" y="161"/>
                  </a:cxn>
                  <a:cxn ang="0">
                    <a:pos x="104" y="161"/>
                  </a:cxn>
                  <a:cxn ang="0">
                    <a:pos x="104" y="153"/>
                  </a:cxn>
                  <a:cxn ang="0">
                    <a:pos x="104" y="83"/>
                  </a:cxn>
                  <a:cxn ang="0">
                    <a:pos x="84" y="91"/>
                  </a:cxn>
                  <a:cxn ang="0">
                    <a:pos x="63" y="97"/>
                  </a:cxn>
                  <a:cxn ang="0">
                    <a:pos x="42" y="105"/>
                  </a:cxn>
                  <a:cxn ang="0">
                    <a:pos x="35" y="105"/>
                  </a:cxn>
                  <a:cxn ang="0">
                    <a:pos x="28" y="111"/>
                  </a:cxn>
                  <a:cxn ang="0">
                    <a:pos x="28" y="119"/>
                  </a:cxn>
                  <a:cxn ang="0">
                    <a:pos x="28" y="133"/>
                  </a:cxn>
                  <a:cxn ang="0">
                    <a:pos x="35" y="133"/>
                  </a:cxn>
                  <a:cxn ang="0">
                    <a:pos x="49" y="133"/>
                  </a:cxn>
                  <a:cxn ang="0">
                    <a:pos x="70" y="133"/>
                  </a:cxn>
                  <a:cxn ang="0">
                    <a:pos x="84" y="133"/>
                  </a:cxn>
                  <a:cxn ang="0">
                    <a:pos x="91" y="119"/>
                  </a:cxn>
                  <a:cxn ang="0">
                    <a:pos x="91" y="111"/>
                  </a:cxn>
                  <a:cxn ang="0">
                    <a:pos x="91" y="105"/>
                  </a:cxn>
                </a:cxnLst>
                <a:rect l="0" t="0" r="r" b="b"/>
                <a:pathLst>
                  <a:path w="132" h="161">
                    <a:moveTo>
                      <a:pt x="104" y="139"/>
                    </a:moveTo>
                    <a:lnTo>
                      <a:pt x="98" y="147"/>
                    </a:lnTo>
                    <a:lnTo>
                      <a:pt x="91" y="147"/>
                    </a:lnTo>
                    <a:lnTo>
                      <a:pt x="91" y="153"/>
                    </a:lnTo>
                    <a:lnTo>
                      <a:pt x="84" y="153"/>
                    </a:lnTo>
                    <a:lnTo>
                      <a:pt x="84" y="153"/>
                    </a:lnTo>
                    <a:lnTo>
                      <a:pt x="77" y="161"/>
                    </a:lnTo>
                    <a:lnTo>
                      <a:pt x="77" y="161"/>
                    </a:lnTo>
                    <a:lnTo>
                      <a:pt x="70" y="161"/>
                    </a:lnTo>
                    <a:lnTo>
                      <a:pt x="70" y="161"/>
                    </a:lnTo>
                    <a:lnTo>
                      <a:pt x="63" y="161"/>
                    </a:lnTo>
                    <a:lnTo>
                      <a:pt x="63" y="161"/>
                    </a:lnTo>
                    <a:lnTo>
                      <a:pt x="56" y="161"/>
                    </a:lnTo>
                    <a:lnTo>
                      <a:pt x="56" y="161"/>
                    </a:lnTo>
                    <a:lnTo>
                      <a:pt x="49" y="161"/>
                    </a:lnTo>
                    <a:lnTo>
                      <a:pt x="49" y="161"/>
                    </a:lnTo>
                    <a:lnTo>
                      <a:pt x="35" y="161"/>
                    </a:lnTo>
                    <a:lnTo>
                      <a:pt x="35" y="161"/>
                    </a:lnTo>
                    <a:lnTo>
                      <a:pt x="28" y="161"/>
                    </a:lnTo>
                    <a:lnTo>
                      <a:pt x="21" y="161"/>
                    </a:lnTo>
                    <a:lnTo>
                      <a:pt x="14" y="161"/>
                    </a:lnTo>
                    <a:lnTo>
                      <a:pt x="14" y="161"/>
                    </a:lnTo>
                    <a:lnTo>
                      <a:pt x="7" y="153"/>
                    </a:lnTo>
                    <a:lnTo>
                      <a:pt x="7" y="153"/>
                    </a:lnTo>
                    <a:lnTo>
                      <a:pt x="0" y="147"/>
                    </a:lnTo>
                    <a:lnTo>
                      <a:pt x="0" y="147"/>
                    </a:lnTo>
                    <a:lnTo>
                      <a:pt x="0" y="139"/>
                    </a:lnTo>
                    <a:lnTo>
                      <a:pt x="0" y="139"/>
                    </a:lnTo>
                    <a:lnTo>
                      <a:pt x="0" y="133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0" y="119"/>
                    </a:lnTo>
                    <a:lnTo>
                      <a:pt x="0" y="111"/>
                    </a:lnTo>
                    <a:lnTo>
                      <a:pt x="0" y="111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7" y="97"/>
                    </a:lnTo>
                    <a:lnTo>
                      <a:pt x="7" y="91"/>
                    </a:lnTo>
                    <a:lnTo>
                      <a:pt x="7" y="91"/>
                    </a:lnTo>
                    <a:lnTo>
                      <a:pt x="7" y="91"/>
                    </a:lnTo>
                    <a:lnTo>
                      <a:pt x="14" y="83"/>
                    </a:lnTo>
                    <a:lnTo>
                      <a:pt x="14" y="83"/>
                    </a:lnTo>
                    <a:lnTo>
                      <a:pt x="14" y="83"/>
                    </a:lnTo>
                    <a:lnTo>
                      <a:pt x="21" y="77"/>
                    </a:lnTo>
                    <a:lnTo>
                      <a:pt x="21" y="77"/>
                    </a:lnTo>
                    <a:lnTo>
                      <a:pt x="28" y="77"/>
                    </a:lnTo>
                    <a:lnTo>
                      <a:pt x="28" y="77"/>
                    </a:lnTo>
                    <a:lnTo>
                      <a:pt x="28" y="77"/>
                    </a:lnTo>
                    <a:lnTo>
                      <a:pt x="28" y="77"/>
                    </a:lnTo>
                    <a:lnTo>
                      <a:pt x="35" y="77"/>
                    </a:lnTo>
                    <a:lnTo>
                      <a:pt x="35" y="77"/>
                    </a:lnTo>
                    <a:lnTo>
                      <a:pt x="35" y="77"/>
                    </a:lnTo>
                    <a:lnTo>
                      <a:pt x="42" y="77"/>
                    </a:lnTo>
                    <a:lnTo>
                      <a:pt x="42" y="77"/>
                    </a:lnTo>
                    <a:lnTo>
                      <a:pt x="42" y="77"/>
                    </a:lnTo>
                    <a:lnTo>
                      <a:pt x="49" y="77"/>
                    </a:lnTo>
                    <a:lnTo>
                      <a:pt x="49" y="77"/>
                    </a:lnTo>
                    <a:lnTo>
                      <a:pt x="49" y="77"/>
                    </a:lnTo>
                    <a:lnTo>
                      <a:pt x="49" y="77"/>
                    </a:lnTo>
                    <a:lnTo>
                      <a:pt x="56" y="77"/>
                    </a:lnTo>
                    <a:lnTo>
                      <a:pt x="63" y="69"/>
                    </a:lnTo>
                    <a:lnTo>
                      <a:pt x="70" y="69"/>
                    </a:lnTo>
                    <a:lnTo>
                      <a:pt x="70" y="69"/>
                    </a:lnTo>
                    <a:lnTo>
                      <a:pt x="77" y="69"/>
                    </a:lnTo>
                    <a:lnTo>
                      <a:pt x="84" y="63"/>
                    </a:lnTo>
                    <a:lnTo>
                      <a:pt x="84" y="63"/>
                    </a:lnTo>
                    <a:lnTo>
                      <a:pt x="91" y="63"/>
                    </a:lnTo>
                    <a:lnTo>
                      <a:pt x="91" y="63"/>
                    </a:lnTo>
                    <a:lnTo>
                      <a:pt x="91" y="63"/>
                    </a:lnTo>
                    <a:lnTo>
                      <a:pt x="91" y="63"/>
                    </a:lnTo>
                    <a:lnTo>
                      <a:pt x="91" y="63"/>
                    </a:lnTo>
                    <a:lnTo>
                      <a:pt x="91" y="63"/>
                    </a:lnTo>
                    <a:lnTo>
                      <a:pt x="98" y="63"/>
                    </a:lnTo>
                    <a:lnTo>
                      <a:pt x="98" y="63"/>
                    </a:lnTo>
                    <a:lnTo>
                      <a:pt x="98" y="63"/>
                    </a:lnTo>
                    <a:lnTo>
                      <a:pt x="98" y="63"/>
                    </a:lnTo>
                    <a:lnTo>
                      <a:pt x="98" y="63"/>
                    </a:lnTo>
                    <a:lnTo>
                      <a:pt x="98" y="63"/>
                    </a:lnTo>
                    <a:lnTo>
                      <a:pt x="98" y="63"/>
                    </a:lnTo>
                    <a:lnTo>
                      <a:pt x="98" y="63"/>
                    </a:lnTo>
                    <a:lnTo>
                      <a:pt x="98" y="63"/>
                    </a:lnTo>
                    <a:lnTo>
                      <a:pt x="98" y="56"/>
                    </a:lnTo>
                    <a:lnTo>
                      <a:pt x="98" y="56"/>
                    </a:lnTo>
                    <a:lnTo>
                      <a:pt x="98" y="56"/>
                    </a:lnTo>
                    <a:lnTo>
                      <a:pt x="98" y="49"/>
                    </a:lnTo>
                    <a:lnTo>
                      <a:pt x="98" y="49"/>
                    </a:lnTo>
                    <a:lnTo>
                      <a:pt x="98" y="42"/>
                    </a:lnTo>
                    <a:lnTo>
                      <a:pt x="98" y="42"/>
                    </a:lnTo>
                    <a:lnTo>
                      <a:pt x="98" y="42"/>
                    </a:lnTo>
                    <a:lnTo>
                      <a:pt x="98" y="42"/>
                    </a:lnTo>
                    <a:lnTo>
                      <a:pt x="98" y="42"/>
                    </a:lnTo>
                    <a:lnTo>
                      <a:pt x="91" y="42"/>
                    </a:lnTo>
                    <a:lnTo>
                      <a:pt x="91" y="42"/>
                    </a:lnTo>
                    <a:lnTo>
                      <a:pt x="84" y="35"/>
                    </a:lnTo>
                    <a:lnTo>
                      <a:pt x="84" y="35"/>
                    </a:lnTo>
                    <a:lnTo>
                      <a:pt x="84" y="28"/>
                    </a:lnTo>
                    <a:lnTo>
                      <a:pt x="77" y="28"/>
                    </a:lnTo>
                    <a:lnTo>
                      <a:pt x="77" y="28"/>
                    </a:lnTo>
                    <a:lnTo>
                      <a:pt x="77" y="28"/>
                    </a:lnTo>
                    <a:lnTo>
                      <a:pt x="70" y="28"/>
                    </a:lnTo>
                    <a:lnTo>
                      <a:pt x="70" y="28"/>
                    </a:lnTo>
                    <a:lnTo>
                      <a:pt x="70" y="28"/>
                    </a:lnTo>
                    <a:lnTo>
                      <a:pt x="63" y="28"/>
                    </a:lnTo>
                    <a:lnTo>
                      <a:pt x="56" y="28"/>
                    </a:lnTo>
                    <a:lnTo>
                      <a:pt x="49" y="28"/>
                    </a:lnTo>
                    <a:lnTo>
                      <a:pt x="49" y="28"/>
                    </a:lnTo>
                    <a:lnTo>
                      <a:pt x="42" y="28"/>
                    </a:lnTo>
                    <a:lnTo>
                      <a:pt x="42" y="28"/>
                    </a:lnTo>
                    <a:lnTo>
                      <a:pt x="42" y="28"/>
                    </a:lnTo>
                    <a:lnTo>
                      <a:pt x="35" y="35"/>
                    </a:lnTo>
                    <a:lnTo>
                      <a:pt x="35" y="35"/>
                    </a:lnTo>
                    <a:lnTo>
                      <a:pt x="35" y="35"/>
                    </a:lnTo>
                    <a:lnTo>
                      <a:pt x="35" y="42"/>
                    </a:lnTo>
                    <a:lnTo>
                      <a:pt x="35" y="42"/>
                    </a:lnTo>
                    <a:lnTo>
                      <a:pt x="35" y="49"/>
                    </a:lnTo>
                    <a:lnTo>
                      <a:pt x="35" y="49"/>
                    </a:lnTo>
                    <a:lnTo>
                      <a:pt x="35" y="49"/>
                    </a:lnTo>
                    <a:lnTo>
                      <a:pt x="7" y="42"/>
                    </a:lnTo>
                    <a:lnTo>
                      <a:pt x="7" y="42"/>
                    </a:lnTo>
                    <a:lnTo>
                      <a:pt x="7" y="35"/>
                    </a:lnTo>
                    <a:lnTo>
                      <a:pt x="7" y="35"/>
                    </a:lnTo>
                    <a:lnTo>
                      <a:pt x="7" y="28"/>
                    </a:lnTo>
                    <a:lnTo>
                      <a:pt x="7" y="28"/>
                    </a:lnTo>
                    <a:lnTo>
                      <a:pt x="7" y="21"/>
                    </a:lnTo>
                    <a:lnTo>
                      <a:pt x="14" y="21"/>
                    </a:lnTo>
                    <a:lnTo>
                      <a:pt x="14" y="14"/>
                    </a:lnTo>
                    <a:lnTo>
                      <a:pt x="21" y="14"/>
                    </a:lnTo>
                    <a:lnTo>
                      <a:pt x="21" y="7"/>
                    </a:lnTo>
                    <a:lnTo>
                      <a:pt x="28" y="7"/>
                    </a:lnTo>
                    <a:lnTo>
                      <a:pt x="28" y="7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42" y="0"/>
                    </a:lnTo>
                    <a:lnTo>
                      <a:pt x="49" y="0"/>
                    </a:lnTo>
                    <a:lnTo>
                      <a:pt x="56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70" y="0"/>
                    </a:lnTo>
                    <a:lnTo>
                      <a:pt x="77" y="0"/>
                    </a:lnTo>
                    <a:lnTo>
                      <a:pt x="84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98" y="0"/>
                    </a:lnTo>
                    <a:lnTo>
                      <a:pt x="98" y="7"/>
                    </a:lnTo>
                    <a:lnTo>
                      <a:pt x="104" y="7"/>
                    </a:lnTo>
                    <a:lnTo>
                      <a:pt x="104" y="7"/>
                    </a:lnTo>
                    <a:lnTo>
                      <a:pt x="112" y="14"/>
                    </a:lnTo>
                    <a:lnTo>
                      <a:pt x="112" y="14"/>
                    </a:lnTo>
                    <a:lnTo>
                      <a:pt x="112" y="14"/>
                    </a:lnTo>
                    <a:lnTo>
                      <a:pt x="118" y="21"/>
                    </a:lnTo>
                    <a:lnTo>
                      <a:pt x="118" y="21"/>
                    </a:lnTo>
                    <a:lnTo>
                      <a:pt x="118" y="21"/>
                    </a:lnTo>
                    <a:lnTo>
                      <a:pt x="118" y="28"/>
                    </a:lnTo>
                    <a:lnTo>
                      <a:pt x="118" y="28"/>
                    </a:lnTo>
                    <a:lnTo>
                      <a:pt x="118" y="35"/>
                    </a:lnTo>
                    <a:lnTo>
                      <a:pt x="118" y="35"/>
                    </a:lnTo>
                    <a:lnTo>
                      <a:pt x="118" y="42"/>
                    </a:lnTo>
                    <a:lnTo>
                      <a:pt x="118" y="42"/>
                    </a:lnTo>
                    <a:lnTo>
                      <a:pt x="118" y="42"/>
                    </a:lnTo>
                    <a:lnTo>
                      <a:pt x="126" y="42"/>
                    </a:lnTo>
                    <a:lnTo>
                      <a:pt x="126" y="49"/>
                    </a:lnTo>
                    <a:lnTo>
                      <a:pt x="126" y="49"/>
                    </a:lnTo>
                    <a:lnTo>
                      <a:pt x="126" y="49"/>
                    </a:lnTo>
                    <a:lnTo>
                      <a:pt x="126" y="49"/>
                    </a:lnTo>
                    <a:lnTo>
                      <a:pt x="126" y="56"/>
                    </a:lnTo>
                    <a:lnTo>
                      <a:pt x="126" y="56"/>
                    </a:lnTo>
                    <a:lnTo>
                      <a:pt x="126" y="56"/>
                    </a:lnTo>
                    <a:lnTo>
                      <a:pt x="132" y="91"/>
                    </a:lnTo>
                    <a:lnTo>
                      <a:pt x="132" y="105"/>
                    </a:lnTo>
                    <a:lnTo>
                      <a:pt x="132" y="111"/>
                    </a:lnTo>
                    <a:lnTo>
                      <a:pt x="126" y="119"/>
                    </a:lnTo>
                    <a:lnTo>
                      <a:pt x="132" y="125"/>
                    </a:lnTo>
                    <a:lnTo>
                      <a:pt x="132" y="133"/>
                    </a:lnTo>
                    <a:lnTo>
                      <a:pt x="132" y="139"/>
                    </a:lnTo>
                    <a:lnTo>
                      <a:pt x="132" y="139"/>
                    </a:lnTo>
                    <a:lnTo>
                      <a:pt x="132" y="147"/>
                    </a:lnTo>
                    <a:lnTo>
                      <a:pt x="132" y="147"/>
                    </a:lnTo>
                    <a:lnTo>
                      <a:pt x="132" y="153"/>
                    </a:lnTo>
                    <a:lnTo>
                      <a:pt x="132" y="153"/>
                    </a:lnTo>
                    <a:lnTo>
                      <a:pt x="132" y="161"/>
                    </a:lnTo>
                    <a:lnTo>
                      <a:pt x="132" y="161"/>
                    </a:lnTo>
                    <a:lnTo>
                      <a:pt x="132" y="161"/>
                    </a:lnTo>
                    <a:lnTo>
                      <a:pt x="132" y="161"/>
                    </a:lnTo>
                    <a:lnTo>
                      <a:pt x="112" y="161"/>
                    </a:lnTo>
                    <a:lnTo>
                      <a:pt x="104" y="161"/>
                    </a:lnTo>
                    <a:lnTo>
                      <a:pt x="104" y="161"/>
                    </a:lnTo>
                    <a:lnTo>
                      <a:pt x="104" y="161"/>
                    </a:lnTo>
                    <a:lnTo>
                      <a:pt x="104" y="161"/>
                    </a:lnTo>
                    <a:lnTo>
                      <a:pt x="104" y="153"/>
                    </a:lnTo>
                    <a:lnTo>
                      <a:pt x="104" y="153"/>
                    </a:lnTo>
                    <a:lnTo>
                      <a:pt x="104" y="153"/>
                    </a:lnTo>
                    <a:lnTo>
                      <a:pt x="104" y="153"/>
                    </a:lnTo>
                    <a:lnTo>
                      <a:pt x="104" y="147"/>
                    </a:lnTo>
                    <a:lnTo>
                      <a:pt x="104" y="147"/>
                    </a:lnTo>
                    <a:lnTo>
                      <a:pt x="104" y="147"/>
                    </a:lnTo>
                    <a:lnTo>
                      <a:pt x="104" y="139"/>
                    </a:lnTo>
                    <a:close/>
                    <a:moveTo>
                      <a:pt x="104" y="83"/>
                    </a:moveTo>
                    <a:lnTo>
                      <a:pt x="98" y="91"/>
                    </a:lnTo>
                    <a:lnTo>
                      <a:pt x="98" y="91"/>
                    </a:lnTo>
                    <a:lnTo>
                      <a:pt x="91" y="91"/>
                    </a:lnTo>
                    <a:lnTo>
                      <a:pt x="91" y="91"/>
                    </a:lnTo>
                    <a:lnTo>
                      <a:pt x="84" y="91"/>
                    </a:lnTo>
                    <a:lnTo>
                      <a:pt x="84" y="97"/>
                    </a:lnTo>
                    <a:lnTo>
                      <a:pt x="77" y="97"/>
                    </a:lnTo>
                    <a:lnTo>
                      <a:pt x="77" y="97"/>
                    </a:lnTo>
                    <a:lnTo>
                      <a:pt x="70" y="97"/>
                    </a:lnTo>
                    <a:lnTo>
                      <a:pt x="63" y="97"/>
                    </a:lnTo>
                    <a:lnTo>
                      <a:pt x="63" y="97"/>
                    </a:lnTo>
                    <a:lnTo>
                      <a:pt x="56" y="105"/>
                    </a:lnTo>
                    <a:lnTo>
                      <a:pt x="49" y="105"/>
                    </a:lnTo>
                    <a:lnTo>
                      <a:pt x="42" y="105"/>
                    </a:lnTo>
                    <a:lnTo>
                      <a:pt x="42" y="105"/>
                    </a:lnTo>
                    <a:lnTo>
                      <a:pt x="35" y="105"/>
                    </a:lnTo>
                    <a:lnTo>
                      <a:pt x="35" y="105"/>
                    </a:lnTo>
                    <a:lnTo>
                      <a:pt x="35" y="105"/>
                    </a:lnTo>
                    <a:lnTo>
                      <a:pt x="35" y="105"/>
                    </a:lnTo>
                    <a:lnTo>
                      <a:pt x="35" y="105"/>
                    </a:lnTo>
                    <a:lnTo>
                      <a:pt x="28" y="111"/>
                    </a:lnTo>
                    <a:lnTo>
                      <a:pt x="28" y="111"/>
                    </a:lnTo>
                    <a:lnTo>
                      <a:pt x="28" y="111"/>
                    </a:lnTo>
                    <a:lnTo>
                      <a:pt x="28" y="111"/>
                    </a:lnTo>
                    <a:lnTo>
                      <a:pt x="28" y="111"/>
                    </a:lnTo>
                    <a:lnTo>
                      <a:pt x="28" y="111"/>
                    </a:lnTo>
                    <a:lnTo>
                      <a:pt x="28" y="119"/>
                    </a:lnTo>
                    <a:lnTo>
                      <a:pt x="28" y="119"/>
                    </a:lnTo>
                    <a:lnTo>
                      <a:pt x="28" y="119"/>
                    </a:lnTo>
                    <a:lnTo>
                      <a:pt x="28" y="119"/>
                    </a:lnTo>
                    <a:lnTo>
                      <a:pt x="28" y="125"/>
                    </a:lnTo>
                    <a:lnTo>
                      <a:pt x="28" y="125"/>
                    </a:lnTo>
                    <a:lnTo>
                      <a:pt x="28" y="125"/>
                    </a:lnTo>
                    <a:lnTo>
                      <a:pt x="28" y="125"/>
                    </a:lnTo>
                    <a:lnTo>
                      <a:pt x="28" y="133"/>
                    </a:lnTo>
                    <a:lnTo>
                      <a:pt x="28" y="133"/>
                    </a:lnTo>
                    <a:lnTo>
                      <a:pt x="28" y="133"/>
                    </a:lnTo>
                    <a:lnTo>
                      <a:pt x="35" y="133"/>
                    </a:lnTo>
                    <a:lnTo>
                      <a:pt x="35" y="133"/>
                    </a:lnTo>
                    <a:lnTo>
                      <a:pt x="35" y="133"/>
                    </a:lnTo>
                    <a:lnTo>
                      <a:pt x="42" y="133"/>
                    </a:lnTo>
                    <a:lnTo>
                      <a:pt x="42" y="133"/>
                    </a:lnTo>
                    <a:lnTo>
                      <a:pt x="49" y="133"/>
                    </a:lnTo>
                    <a:lnTo>
                      <a:pt x="49" y="133"/>
                    </a:lnTo>
                    <a:lnTo>
                      <a:pt x="49" y="133"/>
                    </a:lnTo>
                    <a:lnTo>
                      <a:pt x="49" y="133"/>
                    </a:lnTo>
                    <a:lnTo>
                      <a:pt x="56" y="133"/>
                    </a:lnTo>
                    <a:lnTo>
                      <a:pt x="63" y="133"/>
                    </a:lnTo>
                    <a:lnTo>
                      <a:pt x="63" y="133"/>
                    </a:lnTo>
                    <a:lnTo>
                      <a:pt x="70" y="133"/>
                    </a:lnTo>
                    <a:lnTo>
                      <a:pt x="70" y="133"/>
                    </a:lnTo>
                    <a:lnTo>
                      <a:pt x="77" y="133"/>
                    </a:lnTo>
                    <a:lnTo>
                      <a:pt x="77" y="133"/>
                    </a:lnTo>
                    <a:lnTo>
                      <a:pt x="84" y="133"/>
                    </a:lnTo>
                    <a:lnTo>
                      <a:pt x="84" y="133"/>
                    </a:lnTo>
                    <a:lnTo>
                      <a:pt x="84" y="125"/>
                    </a:lnTo>
                    <a:lnTo>
                      <a:pt x="91" y="125"/>
                    </a:lnTo>
                    <a:lnTo>
                      <a:pt x="91" y="119"/>
                    </a:lnTo>
                    <a:lnTo>
                      <a:pt x="91" y="119"/>
                    </a:lnTo>
                    <a:lnTo>
                      <a:pt x="91" y="119"/>
                    </a:lnTo>
                    <a:lnTo>
                      <a:pt x="91" y="119"/>
                    </a:lnTo>
                    <a:lnTo>
                      <a:pt x="91" y="119"/>
                    </a:lnTo>
                    <a:lnTo>
                      <a:pt x="91" y="111"/>
                    </a:lnTo>
                    <a:lnTo>
                      <a:pt x="91" y="111"/>
                    </a:lnTo>
                    <a:lnTo>
                      <a:pt x="91" y="111"/>
                    </a:lnTo>
                    <a:lnTo>
                      <a:pt x="91" y="111"/>
                    </a:lnTo>
                    <a:lnTo>
                      <a:pt x="91" y="105"/>
                    </a:lnTo>
                    <a:lnTo>
                      <a:pt x="91" y="105"/>
                    </a:lnTo>
                    <a:lnTo>
                      <a:pt x="91" y="105"/>
                    </a:lnTo>
                    <a:lnTo>
                      <a:pt x="91" y="105"/>
                    </a:lnTo>
                    <a:lnTo>
                      <a:pt x="91" y="105"/>
                    </a:lnTo>
                    <a:lnTo>
                      <a:pt x="104" y="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18" name="Rectangle 487"/>
              <p:cNvSpPr>
                <a:spLocks noChangeArrowheads="1"/>
              </p:cNvSpPr>
              <p:nvPr/>
            </p:nvSpPr>
            <p:spPr bwMode="auto">
              <a:xfrm>
                <a:off x="6640" y="1785"/>
                <a:ext cx="14" cy="11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19" name="Freeform 488"/>
              <p:cNvSpPr>
                <a:spLocks noEditPoints="1"/>
              </p:cNvSpPr>
              <p:nvPr/>
            </p:nvSpPr>
            <p:spPr bwMode="auto">
              <a:xfrm>
                <a:off x="6672" y="1781"/>
                <a:ext cx="66" cy="115"/>
              </a:xfrm>
              <a:custGeom>
                <a:avLst/>
                <a:gdLst/>
                <a:ahLst/>
                <a:cxnLst>
                  <a:cxn ang="0">
                    <a:pos x="125" y="195"/>
                  </a:cxn>
                  <a:cxn ang="0">
                    <a:pos x="118" y="209"/>
                  </a:cxn>
                  <a:cxn ang="0">
                    <a:pos x="111" y="223"/>
                  </a:cxn>
                  <a:cxn ang="0">
                    <a:pos x="97" y="231"/>
                  </a:cxn>
                  <a:cxn ang="0">
                    <a:pos x="76" y="231"/>
                  </a:cxn>
                  <a:cxn ang="0">
                    <a:pos x="55" y="231"/>
                  </a:cxn>
                  <a:cxn ang="0">
                    <a:pos x="34" y="231"/>
                  </a:cxn>
                  <a:cxn ang="0">
                    <a:pos x="13" y="217"/>
                  </a:cxn>
                  <a:cxn ang="0">
                    <a:pos x="6" y="195"/>
                  </a:cxn>
                  <a:cxn ang="0">
                    <a:pos x="0" y="175"/>
                  </a:cxn>
                  <a:cxn ang="0">
                    <a:pos x="0" y="153"/>
                  </a:cxn>
                  <a:cxn ang="0">
                    <a:pos x="0" y="119"/>
                  </a:cxn>
                  <a:cxn ang="0">
                    <a:pos x="13" y="91"/>
                  </a:cxn>
                  <a:cxn ang="0">
                    <a:pos x="27" y="77"/>
                  </a:cxn>
                  <a:cxn ang="0">
                    <a:pos x="48" y="70"/>
                  </a:cxn>
                  <a:cxn ang="0">
                    <a:pos x="69" y="70"/>
                  </a:cxn>
                  <a:cxn ang="0">
                    <a:pos x="90" y="77"/>
                  </a:cxn>
                  <a:cxn ang="0">
                    <a:pos x="111" y="91"/>
                  </a:cxn>
                  <a:cxn ang="0">
                    <a:pos x="125" y="105"/>
                  </a:cxn>
                  <a:cxn ang="0">
                    <a:pos x="132" y="133"/>
                  </a:cxn>
                  <a:cxn ang="0">
                    <a:pos x="132" y="153"/>
                  </a:cxn>
                  <a:cxn ang="0">
                    <a:pos x="132" y="153"/>
                  </a:cxn>
                  <a:cxn ang="0">
                    <a:pos x="132" y="153"/>
                  </a:cxn>
                  <a:cxn ang="0">
                    <a:pos x="132" y="153"/>
                  </a:cxn>
                  <a:cxn ang="0">
                    <a:pos x="27" y="167"/>
                  </a:cxn>
                  <a:cxn ang="0">
                    <a:pos x="27" y="181"/>
                  </a:cxn>
                  <a:cxn ang="0">
                    <a:pos x="34" y="195"/>
                  </a:cxn>
                  <a:cxn ang="0">
                    <a:pos x="41" y="203"/>
                  </a:cxn>
                  <a:cxn ang="0">
                    <a:pos x="55" y="203"/>
                  </a:cxn>
                  <a:cxn ang="0">
                    <a:pos x="62" y="203"/>
                  </a:cxn>
                  <a:cxn ang="0">
                    <a:pos x="76" y="203"/>
                  </a:cxn>
                  <a:cxn ang="0">
                    <a:pos x="90" y="203"/>
                  </a:cxn>
                  <a:cxn ang="0">
                    <a:pos x="97" y="195"/>
                  </a:cxn>
                  <a:cxn ang="0">
                    <a:pos x="97" y="189"/>
                  </a:cxn>
                  <a:cxn ang="0">
                    <a:pos x="104" y="175"/>
                  </a:cxn>
                  <a:cxn ang="0">
                    <a:pos x="104" y="126"/>
                  </a:cxn>
                  <a:cxn ang="0">
                    <a:pos x="104" y="119"/>
                  </a:cxn>
                  <a:cxn ang="0">
                    <a:pos x="97" y="112"/>
                  </a:cxn>
                  <a:cxn ang="0">
                    <a:pos x="97" y="112"/>
                  </a:cxn>
                  <a:cxn ang="0">
                    <a:pos x="90" y="112"/>
                  </a:cxn>
                  <a:cxn ang="0">
                    <a:pos x="83" y="98"/>
                  </a:cxn>
                  <a:cxn ang="0">
                    <a:pos x="76" y="98"/>
                  </a:cxn>
                  <a:cxn ang="0">
                    <a:pos x="69" y="98"/>
                  </a:cxn>
                  <a:cxn ang="0">
                    <a:pos x="48" y="98"/>
                  </a:cxn>
                  <a:cxn ang="0">
                    <a:pos x="41" y="98"/>
                  </a:cxn>
                  <a:cxn ang="0">
                    <a:pos x="27" y="112"/>
                  </a:cxn>
                  <a:cxn ang="0">
                    <a:pos x="27" y="119"/>
                  </a:cxn>
                  <a:cxn ang="0">
                    <a:pos x="27" y="126"/>
                  </a:cxn>
                  <a:cxn ang="0">
                    <a:pos x="104" y="0"/>
                  </a:cxn>
                </a:cxnLst>
                <a:rect l="0" t="0" r="r" b="b"/>
                <a:pathLst>
                  <a:path w="132" h="231">
                    <a:moveTo>
                      <a:pt x="104" y="175"/>
                    </a:moveTo>
                    <a:lnTo>
                      <a:pt x="132" y="181"/>
                    </a:lnTo>
                    <a:lnTo>
                      <a:pt x="125" y="195"/>
                    </a:lnTo>
                    <a:lnTo>
                      <a:pt x="125" y="195"/>
                    </a:lnTo>
                    <a:lnTo>
                      <a:pt x="125" y="203"/>
                    </a:lnTo>
                    <a:lnTo>
                      <a:pt x="118" y="209"/>
                    </a:lnTo>
                    <a:lnTo>
                      <a:pt x="118" y="217"/>
                    </a:lnTo>
                    <a:lnTo>
                      <a:pt x="111" y="217"/>
                    </a:lnTo>
                    <a:lnTo>
                      <a:pt x="111" y="223"/>
                    </a:lnTo>
                    <a:lnTo>
                      <a:pt x="104" y="223"/>
                    </a:lnTo>
                    <a:lnTo>
                      <a:pt x="104" y="231"/>
                    </a:lnTo>
                    <a:lnTo>
                      <a:pt x="97" y="231"/>
                    </a:lnTo>
                    <a:lnTo>
                      <a:pt x="90" y="231"/>
                    </a:lnTo>
                    <a:lnTo>
                      <a:pt x="83" y="231"/>
                    </a:lnTo>
                    <a:lnTo>
                      <a:pt x="76" y="231"/>
                    </a:lnTo>
                    <a:lnTo>
                      <a:pt x="76" y="231"/>
                    </a:lnTo>
                    <a:lnTo>
                      <a:pt x="69" y="231"/>
                    </a:lnTo>
                    <a:lnTo>
                      <a:pt x="55" y="231"/>
                    </a:lnTo>
                    <a:lnTo>
                      <a:pt x="48" y="231"/>
                    </a:lnTo>
                    <a:lnTo>
                      <a:pt x="41" y="231"/>
                    </a:lnTo>
                    <a:lnTo>
                      <a:pt x="34" y="231"/>
                    </a:lnTo>
                    <a:lnTo>
                      <a:pt x="27" y="223"/>
                    </a:lnTo>
                    <a:lnTo>
                      <a:pt x="20" y="223"/>
                    </a:lnTo>
                    <a:lnTo>
                      <a:pt x="13" y="217"/>
                    </a:lnTo>
                    <a:lnTo>
                      <a:pt x="13" y="209"/>
                    </a:lnTo>
                    <a:lnTo>
                      <a:pt x="6" y="203"/>
                    </a:lnTo>
                    <a:lnTo>
                      <a:pt x="6" y="195"/>
                    </a:lnTo>
                    <a:lnTo>
                      <a:pt x="0" y="189"/>
                    </a:lnTo>
                    <a:lnTo>
                      <a:pt x="0" y="181"/>
                    </a:lnTo>
                    <a:lnTo>
                      <a:pt x="0" y="175"/>
                    </a:lnTo>
                    <a:lnTo>
                      <a:pt x="0" y="167"/>
                    </a:lnTo>
                    <a:lnTo>
                      <a:pt x="0" y="161"/>
                    </a:lnTo>
                    <a:lnTo>
                      <a:pt x="0" y="153"/>
                    </a:lnTo>
                    <a:lnTo>
                      <a:pt x="0" y="139"/>
                    </a:lnTo>
                    <a:lnTo>
                      <a:pt x="0" y="126"/>
                    </a:lnTo>
                    <a:lnTo>
                      <a:pt x="0" y="119"/>
                    </a:lnTo>
                    <a:lnTo>
                      <a:pt x="6" y="112"/>
                    </a:lnTo>
                    <a:lnTo>
                      <a:pt x="6" y="105"/>
                    </a:lnTo>
                    <a:lnTo>
                      <a:pt x="13" y="91"/>
                    </a:lnTo>
                    <a:lnTo>
                      <a:pt x="13" y="91"/>
                    </a:lnTo>
                    <a:lnTo>
                      <a:pt x="20" y="84"/>
                    </a:lnTo>
                    <a:lnTo>
                      <a:pt x="27" y="77"/>
                    </a:lnTo>
                    <a:lnTo>
                      <a:pt x="34" y="70"/>
                    </a:lnTo>
                    <a:lnTo>
                      <a:pt x="41" y="70"/>
                    </a:lnTo>
                    <a:lnTo>
                      <a:pt x="48" y="70"/>
                    </a:lnTo>
                    <a:lnTo>
                      <a:pt x="55" y="70"/>
                    </a:lnTo>
                    <a:lnTo>
                      <a:pt x="62" y="70"/>
                    </a:lnTo>
                    <a:lnTo>
                      <a:pt x="69" y="70"/>
                    </a:lnTo>
                    <a:lnTo>
                      <a:pt x="76" y="70"/>
                    </a:lnTo>
                    <a:lnTo>
                      <a:pt x="83" y="70"/>
                    </a:lnTo>
                    <a:lnTo>
                      <a:pt x="90" y="77"/>
                    </a:lnTo>
                    <a:lnTo>
                      <a:pt x="97" y="77"/>
                    </a:lnTo>
                    <a:lnTo>
                      <a:pt x="104" y="84"/>
                    </a:lnTo>
                    <a:lnTo>
                      <a:pt x="111" y="91"/>
                    </a:lnTo>
                    <a:lnTo>
                      <a:pt x="118" y="91"/>
                    </a:lnTo>
                    <a:lnTo>
                      <a:pt x="125" y="98"/>
                    </a:lnTo>
                    <a:lnTo>
                      <a:pt x="125" y="105"/>
                    </a:lnTo>
                    <a:lnTo>
                      <a:pt x="132" y="119"/>
                    </a:lnTo>
                    <a:lnTo>
                      <a:pt x="132" y="126"/>
                    </a:lnTo>
                    <a:lnTo>
                      <a:pt x="132" y="133"/>
                    </a:lnTo>
                    <a:lnTo>
                      <a:pt x="132" y="139"/>
                    </a:lnTo>
                    <a:lnTo>
                      <a:pt x="132" y="147"/>
                    </a:lnTo>
                    <a:lnTo>
                      <a:pt x="132" y="153"/>
                    </a:lnTo>
                    <a:lnTo>
                      <a:pt x="132" y="153"/>
                    </a:lnTo>
                    <a:lnTo>
                      <a:pt x="132" y="153"/>
                    </a:lnTo>
                    <a:lnTo>
                      <a:pt x="132" y="153"/>
                    </a:lnTo>
                    <a:lnTo>
                      <a:pt x="132" y="153"/>
                    </a:lnTo>
                    <a:lnTo>
                      <a:pt x="132" y="153"/>
                    </a:lnTo>
                    <a:lnTo>
                      <a:pt x="132" y="153"/>
                    </a:lnTo>
                    <a:lnTo>
                      <a:pt x="132" y="153"/>
                    </a:lnTo>
                    <a:lnTo>
                      <a:pt x="132" y="153"/>
                    </a:lnTo>
                    <a:lnTo>
                      <a:pt x="132" y="153"/>
                    </a:lnTo>
                    <a:lnTo>
                      <a:pt x="132" y="153"/>
                    </a:lnTo>
                    <a:lnTo>
                      <a:pt x="27" y="153"/>
                    </a:lnTo>
                    <a:lnTo>
                      <a:pt x="27" y="167"/>
                    </a:lnTo>
                    <a:lnTo>
                      <a:pt x="27" y="167"/>
                    </a:lnTo>
                    <a:lnTo>
                      <a:pt x="27" y="175"/>
                    </a:lnTo>
                    <a:lnTo>
                      <a:pt x="27" y="181"/>
                    </a:lnTo>
                    <a:lnTo>
                      <a:pt x="27" y="189"/>
                    </a:lnTo>
                    <a:lnTo>
                      <a:pt x="27" y="189"/>
                    </a:lnTo>
                    <a:lnTo>
                      <a:pt x="34" y="195"/>
                    </a:lnTo>
                    <a:lnTo>
                      <a:pt x="34" y="195"/>
                    </a:lnTo>
                    <a:lnTo>
                      <a:pt x="41" y="203"/>
                    </a:lnTo>
                    <a:lnTo>
                      <a:pt x="41" y="203"/>
                    </a:lnTo>
                    <a:lnTo>
                      <a:pt x="48" y="203"/>
                    </a:lnTo>
                    <a:lnTo>
                      <a:pt x="48" y="203"/>
                    </a:lnTo>
                    <a:lnTo>
                      <a:pt x="55" y="203"/>
                    </a:lnTo>
                    <a:lnTo>
                      <a:pt x="62" y="203"/>
                    </a:lnTo>
                    <a:lnTo>
                      <a:pt x="62" y="203"/>
                    </a:lnTo>
                    <a:lnTo>
                      <a:pt x="62" y="203"/>
                    </a:lnTo>
                    <a:lnTo>
                      <a:pt x="69" y="203"/>
                    </a:lnTo>
                    <a:lnTo>
                      <a:pt x="76" y="203"/>
                    </a:lnTo>
                    <a:lnTo>
                      <a:pt x="76" y="203"/>
                    </a:lnTo>
                    <a:lnTo>
                      <a:pt x="83" y="203"/>
                    </a:lnTo>
                    <a:lnTo>
                      <a:pt x="83" y="203"/>
                    </a:lnTo>
                    <a:lnTo>
                      <a:pt x="90" y="203"/>
                    </a:lnTo>
                    <a:lnTo>
                      <a:pt x="90" y="203"/>
                    </a:lnTo>
                    <a:lnTo>
                      <a:pt x="97" y="203"/>
                    </a:lnTo>
                    <a:lnTo>
                      <a:pt x="97" y="195"/>
                    </a:lnTo>
                    <a:lnTo>
                      <a:pt x="97" y="195"/>
                    </a:lnTo>
                    <a:lnTo>
                      <a:pt x="97" y="195"/>
                    </a:lnTo>
                    <a:lnTo>
                      <a:pt x="97" y="189"/>
                    </a:lnTo>
                    <a:lnTo>
                      <a:pt x="97" y="181"/>
                    </a:lnTo>
                    <a:lnTo>
                      <a:pt x="97" y="181"/>
                    </a:lnTo>
                    <a:lnTo>
                      <a:pt x="104" y="175"/>
                    </a:lnTo>
                    <a:close/>
                    <a:moveTo>
                      <a:pt x="27" y="126"/>
                    </a:moveTo>
                    <a:lnTo>
                      <a:pt x="111" y="126"/>
                    </a:lnTo>
                    <a:lnTo>
                      <a:pt x="104" y="126"/>
                    </a:lnTo>
                    <a:lnTo>
                      <a:pt x="104" y="126"/>
                    </a:lnTo>
                    <a:lnTo>
                      <a:pt x="104" y="119"/>
                    </a:lnTo>
                    <a:lnTo>
                      <a:pt x="104" y="119"/>
                    </a:lnTo>
                    <a:lnTo>
                      <a:pt x="104" y="119"/>
                    </a:lnTo>
                    <a:lnTo>
                      <a:pt x="97" y="119"/>
                    </a:lnTo>
                    <a:lnTo>
                      <a:pt x="97" y="112"/>
                    </a:lnTo>
                    <a:lnTo>
                      <a:pt x="97" y="112"/>
                    </a:lnTo>
                    <a:lnTo>
                      <a:pt x="97" y="112"/>
                    </a:lnTo>
                    <a:lnTo>
                      <a:pt x="97" y="112"/>
                    </a:lnTo>
                    <a:lnTo>
                      <a:pt x="97" y="112"/>
                    </a:lnTo>
                    <a:lnTo>
                      <a:pt x="90" y="112"/>
                    </a:lnTo>
                    <a:lnTo>
                      <a:pt x="90" y="112"/>
                    </a:lnTo>
                    <a:lnTo>
                      <a:pt x="83" y="105"/>
                    </a:lnTo>
                    <a:lnTo>
                      <a:pt x="83" y="105"/>
                    </a:lnTo>
                    <a:lnTo>
                      <a:pt x="83" y="98"/>
                    </a:lnTo>
                    <a:lnTo>
                      <a:pt x="76" y="98"/>
                    </a:lnTo>
                    <a:lnTo>
                      <a:pt x="76" y="98"/>
                    </a:lnTo>
                    <a:lnTo>
                      <a:pt x="76" y="98"/>
                    </a:lnTo>
                    <a:lnTo>
                      <a:pt x="69" y="98"/>
                    </a:lnTo>
                    <a:lnTo>
                      <a:pt x="69" y="98"/>
                    </a:lnTo>
                    <a:lnTo>
                      <a:pt x="69" y="98"/>
                    </a:lnTo>
                    <a:lnTo>
                      <a:pt x="62" y="98"/>
                    </a:lnTo>
                    <a:lnTo>
                      <a:pt x="55" y="98"/>
                    </a:lnTo>
                    <a:lnTo>
                      <a:pt x="48" y="98"/>
                    </a:lnTo>
                    <a:lnTo>
                      <a:pt x="48" y="98"/>
                    </a:lnTo>
                    <a:lnTo>
                      <a:pt x="41" y="98"/>
                    </a:lnTo>
                    <a:lnTo>
                      <a:pt x="41" y="98"/>
                    </a:lnTo>
                    <a:lnTo>
                      <a:pt x="34" y="105"/>
                    </a:lnTo>
                    <a:lnTo>
                      <a:pt x="34" y="105"/>
                    </a:lnTo>
                    <a:lnTo>
                      <a:pt x="27" y="112"/>
                    </a:lnTo>
                    <a:lnTo>
                      <a:pt x="27" y="112"/>
                    </a:lnTo>
                    <a:lnTo>
                      <a:pt x="27" y="119"/>
                    </a:lnTo>
                    <a:lnTo>
                      <a:pt x="27" y="119"/>
                    </a:lnTo>
                    <a:lnTo>
                      <a:pt x="27" y="119"/>
                    </a:lnTo>
                    <a:lnTo>
                      <a:pt x="27" y="126"/>
                    </a:lnTo>
                    <a:lnTo>
                      <a:pt x="27" y="126"/>
                    </a:lnTo>
                    <a:close/>
                    <a:moveTo>
                      <a:pt x="48" y="42"/>
                    </a:moveTo>
                    <a:lnTo>
                      <a:pt x="69" y="0"/>
                    </a:lnTo>
                    <a:lnTo>
                      <a:pt x="104" y="0"/>
                    </a:lnTo>
                    <a:lnTo>
                      <a:pt x="69" y="42"/>
                    </a:lnTo>
                    <a:lnTo>
                      <a:pt x="48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20" name="Freeform 489"/>
              <p:cNvSpPr>
                <a:spLocks/>
              </p:cNvSpPr>
              <p:nvPr/>
            </p:nvSpPr>
            <p:spPr bwMode="auto">
              <a:xfrm>
                <a:off x="6762" y="1785"/>
                <a:ext cx="63" cy="1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" y="83"/>
                  </a:cxn>
                  <a:cxn ang="0">
                    <a:pos x="28" y="76"/>
                  </a:cxn>
                  <a:cxn ang="0">
                    <a:pos x="34" y="69"/>
                  </a:cxn>
                  <a:cxn ang="0">
                    <a:pos x="42" y="62"/>
                  </a:cxn>
                  <a:cxn ang="0">
                    <a:pos x="48" y="62"/>
                  </a:cxn>
                  <a:cxn ang="0">
                    <a:pos x="62" y="62"/>
                  </a:cxn>
                  <a:cxn ang="0">
                    <a:pos x="62" y="62"/>
                  </a:cxn>
                  <a:cxn ang="0">
                    <a:pos x="76" y="62"/>
                  </a:cxn>
                  <a:cxn ang="0">
                    <a:pos x="90" y="62"/>
                  </a:cxn>
                  <a:cxn ang="0">
                    <a:pos x="98" y="69"/>
                  </a:cxn>
                  <a:cxn ang="0">
                    <a:pos x="104" y="76"/>
                  </a:cxn>
                  <a:cxn ang="0">
                    <a:pos x="111" y="83"/>
                  </a:cxn>
                  <a:cxn ang="0">
                    <a:pos x="118" y="90"/>
                  </a:cxn>
                  <a:cxn ang="0">
                    <a:pos x="118" y="97"/>
                  </a:cxn>
                  <a:cxn ang="0">
                    <a:pos x="118" y="111"/>
                  </a:cxn>
                  <a:cxn ang="0">
                    <a:pos x="118" y="125"/>
                  </a:cxn>
                  <a:cxn ang="0">
                    <a:pos x="98" y="223"/>
                  </a:cxn>
                  <a:cxn ang="0">
                    <a:pos x="90" y="125"/>
                  </a:cxn>
                  <a:cxn ang="0">
                    <a:pos x="90" y="111"/>
                  </a:cxn>
                  <a:cxn ang="0">
                    <a:pos x="90" y="104"/>
                  </a:cxn>
                  <a:cxn ang="0">
                    <a:pos x="84" y="97"/>
                  </a:cxn>
                  <a:cxn ang="0">
                    <a:pos x="76" y="90"/>
                  </a:cxn>
                  <a:cxn ang="0">
                    <a:pos x="70" y="90"/>
                  </a:cxn>
                  <a:cxn ang="0">
                    <a:pos x="70" y="90"/>
                  </a:cxn>
                  <a:cxn ang="0">
                    <a:pos x="62" y="90"/>
                  </a:cxn>
                  <a:cxn ang="0">
                    <a:pos x="48" y="90"/>
                  </a:cxn>
                  <a:cxn ang="0">
                    <a:pos x="42" y="90"/>
                  </a:cxn>
                  <a:cxn ang="0">
                    <a:pos x="42" y="90"/>
                  </a:cxn>
                  <a:cxn ang="0">
                    <a:pos x="34" y="97"/>
                  </a:cxn>
                  <a:cxn ang="0">
                    <a:pos x="34" y="104"/>
                  </a:cxn>
                  <a:cxn ang="0">
                    <a:pos x="28" y="111"/>
                  </a:cxn>
                  <a:cxn ang="0">
                    <a:pos x="28" y="118"/>
                  </a:cxn>
                  <a:cxn ang="0">
                    <a:pos x="28" y="125"/>
                  </a:cxn>
                  <a:cxn ang="0">
                    <a:pos x="28" y="139"/>
                  </a:cxn>
                  <a:cxn ang="0">
                    <a:pos x="28" y="223"/>
                  </a:cxn>
                </a:cxnLst>
                <a:rect l="0" t="0" r="r" b="b"/>
                <a:pathLst>
                  <a:path w="125" h="223">
                    <a:moveTo>
                      <a:pt x="0" y="223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28" y="83"/>
                    </a:lnTo>
                    <a:lnTo>
                      <a:pt x="28" y="83"/>
                    </a:lnTo>
                    <a:lnTo>
                      <a:pt x="28" y="76"/>
                    </a:lnTo>
                    <a:lnTo>
                      <a:pt x="34" y="76"/>
                    </a:lnTo>
                    <a:lnTo>
                      <a:pt x="34" y="69"/>
                    </a:lnTo>
                    <a:lnTo>
                      <a:pt x="42" y="69"/>
                    </a:lnTo>
                    <a:lnTo>
                      <a:pt x="42" y="62"/>
                    </a:lnTo>
                    <a:lnTo>
                      <a:pt x="48" y="62"/>
                    </a:lnTo>
                    <a:lnTo>
                      <a:pt x="48" y="62"/>
                    </a:lnTo>
                    <a:lnTo>
                      <a:pt x="56" y="62"/>
                    </a:lnTo>
                    <a:lnTo>
                      <a:pt x="62" y="62"/>
                    </a:lnTo>
                    <a:lnTo>
                      <a:pt x="62" y="62"/>
                    </a:lnTo>
                    <a:lnTo>
                      <a:pt x="62" y="62"/>
                    </a:lnTo>
                    <a:lnTo>
                      <a:pt x="70" y="62"/>
                    </a:lnTo>
                    <a:lnTo>
                      <a:pt x="76" y="62"/>
                    </a:lnTo>
                    <a:lnTo>
                      <a:pt x="84" y="62"/>
                    </a:lnTo>
                    <a:lnTo>
                      <a:pt x="90" y="62"/>
                    </a:lnTo>
                    <a:lnTo>
                      <a:pt x="90" y="69"/>
                    </a:lnTo>
                    <a:lnTo>
                      <a:pt x="98" y="69"/>
                    </a:lnTo>
                    <a:lnTo>
                      <a:pt x="98" y="76"/>
                    </a:lnTo>
                    <a:lnTo>
                      <a:pt x="104" y="76"/>
                    </a:lnTo>
                    <a:lnTo>
                      <a:pt x="104" y="83"/>
                    </a:lnTo>
                    <a:lnTo>
                      <a:pt x="111" y="83"/>
                    </a:lnTo>
                    <a:lnTo>
                      <a:pt x="111" y="90"/>
                    </a:lnTo>
                    <a:lnTo>
                      <a:pt x="118" y="90"/>
                    </a:lnTo>
                    <a:lnTo>
                      <a:pt x="118" y="97"/>
                    </a:lnTo>
                    <a:lnTo>
                      <a:pt x="118" y="97"/>
                    </a:lnTo>
                    <a:lnTo>
                      <a:pt x="118" y="104"/>
                    </a:lnTo>
                    <a:lnTo>
                      <a:pt x="118" y="111"/>
                    </a:lnTo>
                    <a:lnTo>
                      <a:pt x="118" y="118"/>
                    </a:lnTo>
                    <a:lnTo>
                      <a:pt x="118" y="125"/>
                    </a:lnTo>
                    <a:lnTo>
                      <a:pt x="125" y="223"/>
                    </a:lnTo>
                    <a:lnTo>
                      <a:pt x="98" y="223"/>
                    </a:lnTo>
                    <a:lnTo>
                      <a:pt x="98" y="125"/>
                    </a:lnTo>
                    <a:lnTo>
                      <a:pt x="90" y="125"/>
                    </a:lnTo>
                    <a:lnTo>
                      <a:pt x="90" y="118"/>
                    </a:lnTo>
                    <a:lnTo>
                      <a:pt x="90" y="111"/>
                    </a:lnTo>
                    <a:lnTo>
                      <a:pt x="90" y="111"/>
                    </a:lnTo>
                    <a:lnTo>
                      <a:pt x="90" y="104"/>
                    </a:lnTo>
                    <a:lnTo>
                      <a:pt x="90" y="104"/>
                    </a:lnTo>
                    <a:lnTo>
                      <a:pt x="84" y="97"/>
                    </a:lnTo>
                    <a:lnTo>
                      <a:pt x="84" y="97"/>
                    </a:lnTo>
                    <a:lnTo>
                      <a:pt x="76" y="90"/>
                    </a:lnTo>
                    <a:lnTo>
                      <a:pt x="76" y="90"/>
                    </a:lnTo>
                    <a:lnTo>
                      <a:pt x="70" y="90"/>
                    </a:lnTo>
                    <a:lnTo>
                      <a:pt x="70" y="90"/>
                    </a:lnTo>
                    <a:lnTo>
                      <a:pt x="70" y="90"/>
                    </a:lnTo>
                    <a:lnTo>
                      <a:pt x="62" y="90"/>
                    </a:lnTo>
                    <a:lnTo>
                      <a:pt x="62" y="90"/>
                    </a:lnTo>
                    <a:lnTo>
                      <a:pt x="56" y="90"/>
                    </a:lnTo>
                    <a:lnTo>
                      <a:pt x="48" y="90"/>
                    </a:lnTo>
                    <a:lnTo>
                      <a:pt x="48" y="90"/>
                    </a:lnTo>
                    <a:lnTo>
                      <a:pt x="42" y="90"/>
                    </a:lnTo>
                    <a:lnTo>
                      <a:pt x="42" y="90"/>
                    </a:lnTo>
                    <a:lnTo>
                      <a:pt x="42" y="90"/>
                    </a:lnTo>
                    <a:lnTo>
                      <a:pt x="34" y="97"/>
                    </a:lnTo>
                    <a:lnTo>
                      <a:pt x="34" y="97"/>
                    </a:lnTo>
                    <a:lnTo>
                      <a:pt x="34" y="97"/>
                    </a:lnTo>
                    <a:lnTo>
                      <a:pt x="34" y="104"/>
                    </a:lnTo>
                    <a:lnTo>
                      <a:pt x="28" y="104"/>
                    </a:lnTo>
                    <a:lnTo>
                      <a:pt x="28" y="111"/>
                    </a:lnTo>
                    <a:lnTo>
                      <a:pt x="28" y="111"/>
                    </a:lnTo>
                    <a:lnTo>
                      <a:pt x="28" y="118"/>
                    </a:lnTo>
                    <a:lnTo>
                      <a:pt x="28" y="118"/>
                    </a:lnTo>
                    <a:lnTo>
                      <a:pt x="28" y="125"/>
                    </a:lnTo>
                    <a:lnTo>
                      <a:pt x="28" y="131"/>
                    </a:lnTo>
                    <a:lnTo>
                      <a:pt x="28" y="139"/>
                    </a:lnTo>
                    <a:lnTo>
                      <a:pt x="28" y="139"/>
                    </a:lnTo>
                    <a:lnTo>
                      <a:pt x="28" y="223"/>
                    </a:lnTo>
                    <a:lnTo>
                      <a:pt x="0" y="2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21" name="Freeform 490"/>
              <p:cNvSpPr>
                <a:spLocks noEditPoints="1"/>
              </p:cNvSpPr>
              <p:nvPr/>
            </p:nvSpPr>
            <p:spPr bwMode="auto">
              <a:xfrm>
                <a:off x="6842" y="1816"/>
                <a:ext cx="67" cy="80"/>
              </a:xfrm>
              <a:custGeom>
                <a:avLst/>
                <a:gdLst/>
                <a:ahLst/>
                <a:cxnLst>
                  <a:cxn ang="0">
                    <a:pos x="0" y="63"/>
                  </a:cxn>
                  <a:cxn ang="0">
                    <a:pos x="0" y="49"/>
                  </a:cxn>
                  <a:cxn ang="0">
                    <a:pos x="7" y="28"/>
                  </a:cxn>
                  <a:cxn ang="0">
                    <a:pos x="14" y="21"/>
                  </a:cxn>
                  <a:cxn ang="0">
                    <a:pos x="28" y="14"/>
                  </a:cxn>
                  <a:cxn ang="0">
                    <a:pos x="42" y="0"/>
                  </a:cxn>
                  <a:cxn ang="0">
                    <a:pos x="56" y="0"/>
                  </a:cxn>
                  <a:cxn ang="0">
                    <a:pos x="70" y="0"/>
                  </a:cxn>
                  <a:cxn ang="0">
                    <a:pos x="91" y="7"/>
                  </a:cxn>
                  <a:cxn ang="0">
                    <a:pos x="111" y="21"/>
                  </a:cxn>
                  <a:cxn ang="0">
                    <a:pos x="125" y="35"/>
                  </a:cxn>
                  <a:cxn ang="0">
                    <a:pos x="133" y="63"/>
                  </a:cxn>
                  <a:cxn ang="0">
                    <a:pos x="133" y="91"/>
                  </a:cxn>
                  <a:cxn ang="0">
                    <a:pos x="133" y="119"/>
                  </a:cxn>
                  <a:cxn ang="0">
                    <a:pos x="125" y="139"/>
                  </a:cxn>
                  <a:cxn ang="0">
                    <a:pos x="111" y="147"/>
                  </a:cxn>
                  <a:cxn ang="0">
                    <a:pos x="97" y="161"/>
                  </a:cxn>
                  <a:cxn ang="0">
                    <a:pos x="83" y="161"/>
                  </a:cxn>
                  <a:cxn ang="0">
                    <a:pos x="70" y="161"/>
                  </a:cxn>
                  <a:cxn ang="0">
                    <a:pos x="42" y="161"/>
                  </a:cxn>
                  <a:cxn ang="0">
                    <a:pos x="21" y="153"/>
                  </a:cxn>
                  <a:cxn ang="0">
                    <a:pos x="7" y="133"/>
                  </a:cxn>
                  <a:cxn ang="0">
                    <a:pos x="0" y="111"/>
                  </a:cxn>
                  <a:cxn ang="0">
                    <a:pos x="0" y="83"/>
                  </a:cxn>
                  <a:cxn ang="0">
                    <a:pos x="28" y="91"/>
                  </a:cxn>
                  <a:cxn ang="0">
                    <a:pos x="28" y="105"/>
                  </a:cxn>
                  <a:cxn ang="0">
                    <a:pos x="35" y="119"/>
                  </a:cxn>
                  <a:cxn ang="0">
                    <a:pos x="42" y="133"/>
                  </a:cxn>
                  <a:cxn ang="0">
                    <a:pos x="56" y="133"/>
                  </a:cxn>
                  <a:cxn ang="0">
                    <a:pos x="63" y="133"/>
                  </a:cxn>
                  <a:cxn ang="0">
                    <a:pos x="77" y="133"/>
                  </a:cxn>
                  <a:cxn ang="0">
                    <a:pos x="91" y="125"/>
                  </a:cxn>
                  <a:cxn ang="0">
                    <a:pos x="105" y="111"/>
                  </a:cxn>
                  <a:cxn ang="0">
                    <a:pos x="105" y="91"/>
                  </a:cxn>
                  <a:cxn ang="0">
                    <a:pos x="105" y="77"/>
                  </a:cxn>
                  <a:cxn ang="0">
                    <a:pos x="105" y="56"/>
                  </a:cxn>
                  <a:cxn ang="0">
                    <a:pos x="97" y="42"/>
                  </a:cxn>
                  <a:cxn ang="0">
                    <a:pos x="83" y="28"/>
                  </a:cxn>
                  <a:cxn ang="0">
                    <a:pos x="77" y="28"/>
                  </a:cxn>
                  <a:cxn ang="0">
                    <a:pos x="63" y="28"/>
                  </a:cxn>
                  <a:cxn ang="0">
                    <a:pos x="49" y="28"/>
                  </a:cxn>
                  <a:cxn ang="0">
                    <a:pos x="35" y="35"/>
                  </a:cxn>
                  <a:cxn ang="0">
                    <a:pos x="28" y="49"/>
                  </a:cxn>
                  <a:cxn ang="0">
                    <a:pos x="28" y="69"/>
                  </a:cxn>
                </a:cxnLst>
                <a:rect l="0" t="0" r="r" b="b"/>
                <a:pathLst>
                  <a:path w="133" h="161">
                    <a:moveTo>
                      <a:pt x="0" y="77"/>
                    </a:moveTo>
                    <a:lnTo>
                      <a:pt x="0" y="69"/>
                    </a:lnTo>
                    <a:lnTo>
                      <a:pt x="0" y="63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0" y="49"/>
                    </a:lnTo>
                    <a:lnTo>
                      <a:pt x="0" y="42"/>
                    </a:lnTo>
                    <a:lnTo>
                      <a:pt x="7" y="35"/>
                    </a:lnTo>
                    <a:lnTo>
                      <a:pt x="7" y="28"/>
                    </a:lnTo>
                    <a:lnTo>
                      <a:pt x="14" y="28"/>
                    </a:lnTo>
                    <a:lnTo>
                      <a:pt x="14" y="21"/>
                    </a:lnTo>
                    <a:lnTo>
                      <a:pt x="14" y="21"/>
                    </a:lnTo>
                    <a:lnTo>
                      <a:pt x="14" y="21"/>
                    </a:lnTo>
                    <a:lnTo>
                      <a:pt x="21" y="14"/>
                    </a:lnTo>
                    <a:lnTo>
                      <a:pt x="28" y="14"/>
                    </a:lnTo>
                    <a:lnTo>
                      <a:pt x="28" y="7"/>
                    </a:lnTo>
                    <a:lnTo>
                      <a:pt x="35" y="7"/>
                    </a:lnTo>
                    <a:lnTo>
                      <a:pt x="42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56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70" y="0"/>
                    </a:lnTo>
                    <a:lnTo>
                      <a:pt x="77" y="0"/>
                    </a:lnTo>
                    <a:lnTo>
                      <a:pt x="83" y="0"/>
                    </a:lnTo>
                    <a:lnTo>
                      <a:pt x="91" y="7"/>
                    </a:lnTo>
                    <a:lnTo>
                      <a:pt x="97" y="7"/>
                    </a:lnTo>
                    <a:lnTo>
                      <a:pt x="105" y="14"/>
                    </a:lnTo>
                    <a:lnTo>
                      <a:pt x="111" y="21"/>
                    </a:lnTo>
                    <a:lnTo>
                      <a:pt x="119" y="21"/>
                    </a:lnTo>
                    <a:lnTo>
                      <a:pt x="125" y="28"/>
                    </a:lnTo>
                    <a:lnTo>
                      <a:pt x="125" y="35"/>
                    </a:lnTo>
                    <a:lnTo>
                      <a:pt x="133" y="49"/>
                    </a:lnTo>
                    <a:lnTo>
                      <a:pt x="133" y="56"/>
                    </a:lnTo>
                    <a:lnTo>
                      <a:pt x="133" y="63"/>
                    </a:lnTo>
                    <a:lnTo>
                      <a:pt x="133" y="69"/>
                    </a:lnTo>
                    <a:lnTo>
                      <a:pt x="133" y="77"/>
                    </a:lnTo>
                    <a:lnTo>
                      <a:pt x="133" y="91"/>
                    </a:lnTo>
                    <a:lnTo>
                      <a:pt x="133" y="97"/>
                    </a:lnTo>
                    <a:lnTo>
                      <a:pt x="133" y="111"/>
                    </a:lnTo>
                    <a:lnTo>
                      <a:pt x="133" y="119"/>
                    </a:lnTo>
                    <a:lnTo>
                      <a:pt x="133" y="125"/>
                    </a:lnTo>
                    <a:lnTo>
                      <a:pt x="125" y="133"/>
                    </a:lnTo>
                    <a:lnTo>
                      <a:pt x="125" y="139"/>
                    </a:lnTo>
                    <a:lnTo>
                      <a:pt x="119" y="139"/>
                    </a:lnTo>
                    <a:lnTo>
                      <a:pt x="119" y="147"/>
                    </a:lnTo>
                    <a:lnTo>
                      <a:pt x="111" y="147"/>
                    </a:lnTo>
                    <a:lnTo>
                      <a:pt x="105" y="153"/>
                    </a:lnTo>
                    <a:lnTo>
                      <a:pt x="105" y="153"/>
                    </a:lnTo>
                    <a:lnTo>
                      <a:pt x="97" y="161"/>
                    </a:lnTo>
                    <a:lnTo>
                      <a:pt x="91" y="161"/>
                    </a:lnTo>
                    <a:lnTo>
                      <a:pt x="83" y="161"/>
                    </a:lnTo>
                    <a:lnTo>
                      <a:pt x="83" y="161"/>
                    </a:lnTo>
                    <a:lnTo>
                      <a:pt x="77" y="161"/>
                    </a:lnTo>
                    <a:lnTo>
                      <a:pt x="70" y="161"/>
                    </a:lnTo>
                    <a:lnTo>
                      <a:pt x="70" y="161"/>
                    </a:lnTo>
                    <a:lnTo>
                      <a:pt x="56" y="161"/>
                    </a:lnTo>
                    <a:lnTo>
                      <a:pt x="49" y="161"/>
                    </a:lnTo>
                    <a:lnTo>
                      <a:pt x="42" y="161"/>
                    </a:lnTo>
                    <a:lnTo>
                      <a:pt x="35" y="161"/>
                    </a:lnTo>
                    <a:lnTo>
                      <a:pt x="28" y="153"/>
                    </a:lnTo>
                    <a:lnTo>
                      <a:pt x="21" y="153"/>
                    </a:lnTo>
                    <a:lnTo>
                      <a:pt x="14" y="147"/>
                    </a:lnTo>
                    <a:lnTo>
                      <a:pt x="14" y="139"/>
                    </a:lnTo>
                    <a:lnTo>
                      <a:pt x="7" y="133"/>
                    </a:lnTo>
                    <a:lnTo>
                      <a:pt x="7" y="125"/>
                    </a:lnTo>
                    <a:lnTo>
                      <a:pt x="0" y="119"/>
                    </a:lnTo>
                    <a:lnTo>
                      <a:pt x="0" y="111"/>
                    </a:lnTo>
                    <a:lnTo>
                      <a:pt x="0" y="97"/>
                    </a:lnTo>
                    <a:lnTo>
                      <a:pt x="0" y="91"/>
                    </a:lnTo>
                    <a:lnTo>
                      <a:pt x="0" y="83"/>
                    </a:lnTo>
                    <a:lnTo>
                      <a:pt x="0" y="77"/>
                    </a:lnTo>
                    <a:close/>
                    <a:moveTo>
                      <a:pt x="28" y="77"/>
                    </a:moveTo>
                    <a:lnTo>
                      <a:pt x="28" y="91"/>
                    </a:lnTo>
                    <a:lnTo>
                      <a:pt x="28" y="91"/>
                    </a:lnTo>
                    <a:lnTo>
                      <a:pt x="28" y="97"/>
                    </a:lnTo>
                    <a:lnTo>
                      <a:pt x="28" y="105"/>
                    </a:lnTo>
                    <a:lnTo>
                      <a:pt x="28" y="111"/>
                    </a:lnTo>
                    <a:lnTo>
                      <a:pt x="28" y="119"/>
                    </a:lnTo>
                    <a:lnTo>
                      <a:pt x="35" y="119"/>
                    </a:lnTo>
                    <a:lnTo>
                      <a:pt x="35" y="125"/>
                    </a:lnTo>
                    <a:lnTo>
                      <a:pt x="42" y="125"/>
                    </a:lnTo>
                    <a:lnTo>
                      <a:pt x="42" y="133"/>
                    </a:lnTo>
                    <a:lnTo>
                      <a:pt x="49" y="133"/>
                    </a:lnTo>
                    <a:lnTo>
                      <a:pt x="49" y="133"/>
                    </a:lnTo>
                    <a:lnTo>
                      <a:pt x="56" y="133"/>
                    </a:lnTo>
                    <a:lnTo>
                      <a:pt x="63" y="133"/>
                    </a:lnTo>
                    <a:lnTo>
                      <a:pt x="63" y="133"/>
                    </a:lnTo>
                    <a:lnTo>
                      <a:pt x="63" y="133"/>
                    </a:lnTo>
                    <a:lnTo>
                      <a:pt x="70" y="133"/>
                    </a:lnTo>
                    <a:lnTo>
                      <a:pt x="77" y="133"/>
                    </a:lnTo>
                    <a:lnTo>
                      <a:pt x="77" y="133"/>
                    </a:lnTo>
                    <a:lnTo>
                      <a:pt x="83" y="133"/>
                    </a:lnTo>
                    <a:lnTo>
                      <a:pt x="91" y="125"/>
                    </a:lnTo>
                    <a:lnTo>
                      <a:pt x="91" y="125"/>
                    </a:lnTo>
                    <a:lnTo>
                      <a:pt x="97" y="119"/>
                    </a:lnTo>
                    <a:lnTo>
                      <a:pt x="97" y="119"/>
                    </a:lnTo>
                    <a:lnTo>
                      <a:pt x="105" y="111"/>
                    </a:lnTo>
                    <a:lnTo>
                      <a:pt x="105" y="105"/>
                    </a:lnTo>
                    <a:lnTo>
                      <a:pt x="105" y="97"/>
                    </a:lnTo>
                    <a:lnTo>
                      <a:pt x="105" y="91"/>
                    </a:lnTo>
                    <a:lnTo>
                      <a:pt x="105" y="91"/>
                    </a:lnTo>
                    <a:lnTo>
                      <a:pt x="105" y="83"/>
                    </a:lnTo>
                    <a:lnTo>
                      <a:pt x="105" y="77"/>
                    </a:lnTo>
                    <a:lnTo>
                      <a:pt x="105" y="69"/>
                    </a:lnTo>
                    <a:lnTo>
                      <a:pt x="105" y="63"/>
                    </a:lnTo>
                    <a:lnTo>
                      <a:pt x="105" y="56"/>
                    </a:lnTo>
                    <a:lnTo>
                      <a:pt x="105" y="49"/>
                    </a:lnTo>
                    <a:lnTo>
                      <a:pt x="97" y="42"/>
                    </a:lnTo>
                    <a:lnTo>
                      <a:pt x="97" y="42"/>
                    </a:lnTo>
                    <a:lnTo>
                      <a:pt x="91" y="35"/>
                    </a:lnTo>
                    <a:lnTo>
                      <a:pt x="91" y="35"/>
                    </a:lnTo>
                    <a:lnTo>
                      <a:pt x="83" y="28"/>
                    </a:lnTo>
                    <a:lnTo>
                      <a:pt x="83" y="28"/>
                    </a:lnTo>
                    <a:lnTo>
                      <a:pt x="77" y="28"/>
                    </a:lnTo>
                    <a:lnTo>
                      <a:pt x="77" y="28"/>
                    </a:lnTo>
                    <a:lnTo>
                      <a:pt x="70" y="28"/>
                    </a:lnTo>
                    <a:lnTo>
                      <a:pt x="70" y="28"/>
                    </a:lnTo>
                    <a:lnTo>
                      <a:pt x="63" y="28"/>
                    </a:lnTo>
                    <a:lnTo>
                      <a:pt x="56" y="28"/>
                    </a:lnTo>
                    <a:lnTo>
                      <a:pt x="49" y="28"/>
                    </a:lnTo>
                    <a:lnTo>
                      <a:pt x="49" y="28"/>
                    </a:lnTo>
                    <a:lnTo>
                      <a:pt x="42" y="28"/>
                    </a:lnTo>
                    <a:lnTo>
                      <a:pt x="42" y="35"/>
                    </a:lnTo>
                    <a:lnTo>
                      <a:pt x="35" y="35"/>
                    </a:lnTo>
                    <a:lnTo>
                      <a:pt x="35" y="42"/>
                    </a:lnTo>
                    <a:lnTo>
                      <a:pt x="28" y="42"/>
                    </a:lnTo>
                    <a:lnTo>
                      <a:pt x="28" y="49"/>
                    </a:lnTo>
                    <a:lnTo>
                      <a:pt x="28" y="56"/>
                    </a:lnTo>
                    <a:lnTo>
                      <a:pt x="28" y="63"/>
                    </a:lnTo>
                    <a:lnTo>
                      <a:pt x="28" y="69"/>
                    </a:lnTo>
                    <a:lnTo>
                      <a:pt x="28" y="69"/>
                    </a:lnTo>
                    <a:lnTo>
                      <a:pt x="28" y="7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22" name="Freeform 491"/>
              <p:cNvSpPr>
                <a:spLocks noEditPoints="1"/>
              </p:cNvSpPr>
              <p:nvPr/>
            </p:nvSpPr>
            <p:spPr bwMode="auto">
              <a:xfrm>
                <a:off x="6975" y="1816"/>
                <a:ext cx="66" cy="111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8" y="21"/>
                  </a:cxn>
                  <a:cxn ang="0">
                    <a:pos x="34" y="14"/>
                  </a:cxn>
                  <a:cxn ang="0">
                    <a:pos x="42" y="7"/>
                  </a:cxn>
                  <a:cxn ang="0">
                    <a:pos x="56" y="0"/>
                  </a:cxn>
                  <a:cxn ang="0">
                    <a:pos x="62" y="0"/>
                  </a:cxn>
                  <a:cxn ang="0">
                    <a:pos x="76" y="0"/>
                  </a:cxn>
                  <a:cxn ang="0">
                    <a:pos x="98" y="7"/>
                  </a:cxn>
                  <a:cxn ang="0">
                    <a:pos x="111" y="21"/>
                  </a:cxn>
                  <a:cxn ang="0">
                    <a:pos x="118" y="35"/>
                  </a:cxn>
                  <a:cxn ang="0">
                    <a:pos x="132" y="49"/>
                  </a:cxn>
                  <a:cxn ang="0">
                    <a:pos x="132" y="69"/>
                  </a:cxn>
                  <a:cxn ang="0">
                    <a:pos x="132" y="91"/>
                  </a:cxn>
                  <a:cxn ang="0">
                    <a:pos x="132" y="111"/>
                  </a:cxn>
                  <a:cxn ang="0">
                    <a:pos x="125" y="133"/>
                  </a:cxn>
                  <a:cxn ang="0">
                    <a:pos x="111" y="147"/>
                  </a:cxn>
                  <a:cxn ang="0">
                    <a:pos x="98" y="153"/>
                  </a:cxn>
                  <a:cxn ang="0">
                    <a:pos x="84" y="161"/>
                  </a:cxn>
                  <a:cxn ang="0">
                    <a:pos x="70" y="161"/>
                  </a:cxn>
                  <a:cxn ang="0">
                    <a:pos x="56" y="161"/>
                  </a:cxn>
                  <a:cxn ang="0">
                    <a:pos x="42" y="161"/>
                  </a:cxn>
                  <a:cxn ang="0">
                    <a:pos x="34" y="153"/>
                  </a:cxn>
                  <a:cxn ang="0">
                    <a:pos x="28" y="147"/>
                  </a:cxn>
                  <a:cxn ang="0">
                    <a:pos x="28" y="147"/>
                  </a:cxn>
                  <a:cxn ang="0">
                    <a:pos x="28" y="83"/>
                  </a:cxn>
                  <a:cxn ang="0">
                    <a:pos x="28" y="105"/>
                  </a:cxn>
                  <a:cxn ang="0">
                    <a:pos x="28" y="119"/>
                  </a:cxn>
                  <a:cxn ang="0">
                    <a:pos x="42" y="133"/>
                  </a:cxn>
                  <a:cxn ang="0">
                    <a:pos x="48" y="133"/>
                  </a:cxn>
                  <a:cxn ang="0">
                    <a:pos x="56" y="133"/>
                  </a:cxn>
                  <a:cxn ang="0">
                    <a:pos x="70" y="133"/>
                  </a:cxn>
                  <a:cxn ang="0">
                    <a:pos x="90" y="133"/>
                  </a:cxn>
                  <a:cxn ang="0">
                    <a:pos x="98" y="119"/>
                  </a:cxn>
                  <a:cxn ang="0">
                    <a:pos x="104" y="105"/>
                  </a:cxn>
                  <a:cxn ang="0">
                    <a:pos x="104" y="83"/>
                  </a:cxn>
                  <a:cxn ang="0">
                    <a:pos x="104" y="63"/>
                  </a:cxn>
                  <a:cxn ang="0">
                    <a:pos x="98" y="42"/>
                  </a:cxn>
                  <a:cxn ang="0">
                    <a:pos x="90" y="35"/>
                  </a:cxn>
                  <a:cxn ang="0">
                    <a:pos x="76" y="28"/>
                  </a:cxn>
                  <a:cxn ang="0">
                    <a:pos x="70" y="28"/>
                  </a:cxn>
                  <a:cxn ang="0">
                    <a:pos x="48" y="28"/>
                  </a:cxn>
                  <a:cxn ang="0">
                    <a:pos x="42" y="35"/>
                  </a:cxn>
                  <a:cxn ang="0">
                    <a:pos x="28" y="49"/>
                  </a:cxn>
                  <a:cxn ang="0">
                    <a:pos x="28" y="69"/>
                  </a:cxn>
                  <a:cxn ang="0">
                    <a:pos x="28" y="83"/>
                  </a:cxn>
                </a:cxnLst>
                <a:rect l="0" t="0" r="r" b="b"/>
                <a:pathLst>
                  <a:path w="132" h="223">
                    <a:moveTo>
                      <a:pt x="0" y="223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8" y="21"/>
                    </a:lnTo>
                    <a:lnTo>
                      <a:pt x="28" y="21"/>
                    </a:lnTo>
                    <a:lnTo>
                      <a:pt x="34" y="21"/>
                    </a:lnTo>
                    <a:lnTo>
                      <a:pt x="34" y="14"/>
                    </a:lnTo>
                    <a:lnTo>
                      <a:pt x="34" y="14"/>
                    </a:lnTo>
                    <a:lnTo>
                      <a:pt x="42" y="7"/>
                    </a:lnTo>
                    <a:lnTo>
                      <a:pt x="42" y="7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70" y="0"/>
                    </a:lnTo>
                    <a:lnTo>
                      <a:pt x="76" y="0"/>
                    </a:lnTo>
                    <a:lnTo>
                      <a:pt x="84" y="0"/>
                    </a:lnTo>
                    <a:lnTo>
                      <a:pt x="90" y="0"/>
                    </a:lnTo>
                    <a:lnTo>
                      <a:pt x="98" y="7"/>
                    </a:lnTo>
                    <a:lnTo>
                      <a:pt x="98" y="7"/>
                    </a:lnTo>
                    <a:lnTo>
                      <a:pt x="104" y="14"/>
                    </a:lnTo>
                    <a:lnTo>
                      <a:pt x="111" y="21"/>
                    </a:lnTo>
                    <a:lnTo>
                      <a:pt x="111" y="21"/>
                    </a:lnTo>
                    <a:lnTo>
                      <a:pt x="118" y="28"/>
                    </a:lnTo>
                    <a:lnTo>
                      <a:pt x="118" y="35"/>
                    </a:lnTo>
                    <a:lnTo>
                      <a:pt x="125" y="35"/>
                    </a:lnTo>
                    <a:lnTo>
                      <a:pt x="125" y="42"/>
                    </a:lnTo>
                    <a:lnTo>
                      <a:pt x="132" y="49"/>
                    </a:lnTo>
                    <a:lnTo>
                      <a:pt x="132" y="56"/>
                    </a:lnTo>
                    <a:lnTo>
                      <a:pt x="132" y="63"/>
                    </a:lnTo>
                    <a:lnTo>
                      <a:pt x="132" y="69"/>
                    </a:lnTo>
                    <a:lnTo>
                      <a:pt x="132" y="77"/>
                    </a:lnTo>
                    <a:lnTo>
                      <a:pt x="132" y="77"/>
                    </a:lnTo>
                    <a:lnTo>
                      <a:pt x="132" y="91"/>
                    </a:lnTo>
                    <a:lnTo>
                      <a:pt x="132" y="97"/>
                    </a:lnTo>
                    <a:lnTo>
                      <a:pt x="132" y="105"/>
                    </a:lnTo>
                    <a:lnTo>
                      <a:pt x="132" y="111"/>
                    </a:lnTo>
                    <a:lnTo>
                      <a:pt x="132" y="119"/>
                    </a:lnTo>
                    <a:lnTo>
                      <a:pt x="125" y="125"/>
                    </a:lnTo>
                    <a:lnTo>
                      <a:pt x="125" y="133"/>
                    </a:lnTo>
                    <a:lnTo>
                      <a:pt x="118" y="133"/>
                    </a:lnTo>
                    <a:lnTo>
                      <a:pt x="118" y="139"/>
                    </a:lnTo>
                    <a:lnTo>
                      <a:pt x="111" y="147"/>
                    </a:lnTo>
                    <a:lnTo>
                      <a:pt x="104" y="147"/>
                    </a:lnTo>
                    <a:lnTo>
                      <a:pt x="104" y="153"/>
                    </a:lnTo>
                    <a:lnTo>
                      <a:pt x="98" y="153"/>
                    </a:lnTo>
                    <a:lnTo>
                      <a:pt x="90" y="161"/>
                    </a:lnTo>
                    <a:lnTo>
                      <a:pt x="84" y="161"/>
                    </a:lnTo>
                    <a:lnTo>
                      <a:pt x="84" y="161"/>
                    </a:lnTo>
                    <a:lnTo>
                      <a:pt x="76" y="161"/>
                    </a:lnTo>
                    <a:lnTo>
                      <a:pt x="70" y="161"/>
                    </a:lnTo>
                    <a:lnTo>
                      <a:pt x="70" y="161"/>
                    </a:lnTo>
                    <a:lnTo>
                      <a:pt x="62" y="161"/>
                    </a:lnTo>
                    <a:lnTo>
                      <a:pt x="56" y="161"/>
                    </a:lnTo>
                    <a:lnTo>
                      <a:pt x="56" y="161"/>
                    </a:lnTo>
                    <a:lnTo>
                      <a:pt x="48" y="161"/>
                    </a:lnTo>
                    <a:lnTo>
                      <a:pt x="48" y="161"/>
                    </a:lnTo>
                    <a:lnTo>
                      <a:pt x="42" y="161"/>
                    </a:lnTo>
                    <a:lnTo>
                      <a:pt x="42" y="161"/>
                    </a:lnTo>
                    <a:lnTo>
                      <a:pt x="34" y="153"/>
                    </a:lnTo>
                    <a:lnTo>
                      <a:pt x="34" y="153"/>
                    </a:lnTo>
                    <a:lnTo>
                      <a:pt x="28" y="153"/>
                    </a:lnTo>
                    <a:lnTo>
                      <a:pt x="28" y="153"/>
                    </a:lnTo>
                    <a:lnTo>
                      <a:pt x="28" y="147"/>
                    </a:lnTo>
                    <a:lnTo>
                      <a:pt x="28" y="147"/>
                    </a:lnTo>
                    <a:lnTo>
                      <a:pt x="28" y="147"/>
                    </a:lnTo>
                    <a:lnTo>
                      <a:pt x="28" y="147"/>
                    </a:lnTo>
                    <a:lnTo>
                      <a:pt x="28" y="223"/>
                    </a:lnTo>
                    <a:lnTo>
                      <a:pt x="0" y="223"/>
                    </a:lnTo>
                    <a:close/>
                    <a:moveTo>
                      <a:pt x="28" y="83"/>
                    </a:moveTo>
                    <a:lnTo>
                      <a:pt x="28" y="97"/>
                    </a:lnTo>
                    <a:lnTo>
                      <a:pt x="28" y="97"/>
                    </a:lnTo>
                    <a:lnTo>
                      <a:pt x="28" y="105"/>
                    </a:lnTo>
                    <a:lnTo>
                      <a:pt x="28" y="111"/>
                    </a:lnTo>
                    <a:lnTo>
                      <a:pt x="28" y="119"/>
                    </a:lnTo>
                    <a:lnTo>
                      <a:pt x="28" y="119"/>
                    </a:lnTo>
                    <a:lnTo>
                      <a:pt x="34" y="125"/>
                    </a:lnTo>
                    <a:lnTo>
                      <a:pt x="34" y="125"/>
                    </a:lnTo>
                    <a:lnTo>
                      <a:pt x="42" y="133"/>
                    </a:lnTo>
                    <a:lnTo>
                      <a:pt x="42" y="133"/>
                    </a:lnTo>
                    <a:lnTo>
                      <a:pt x="48" y="133"/>
                    </a:lnTo>
                    <a:lnTo>
                      <a:pt x="48" y="133"/>
                    </a:lnTo>
                    <a:lnTo>
                      <a:pt x="48" y="133"/>
                    </a:lnTo>
                    <a:lnTo>
                      <a:pt x="56" y="133"/>
                    </a:lnTo>
                    <a:lnTo>
                      <a:pt x="56" y="133"/>
                    </a:lnTo>
                    <a:lnTo>
                      <a:pt x="62" y="133"/>
                    </a:lnTo>
                    <a:lnTo>
                      <a:pt x="62" y="133"/>
                    </a:lnTo>
                    <a:lnTo>
                      <a:pt x="70" y="133"/>
                    </a:lnTo>
                    <a:lnTo>
                      <a:pt x="76" y="133"/>
                    </a:lnTo>
                    <a:lnTo>
                      <a:pt x="84" y="133"/>
                    </a:lnTo>
                    <a:lnTo>
                      <a:pt x="90" y="133"/>
                    </a:lnTo>
                    <a:lnTo>
                      <a:pt x="90" y="125"/>
                    </a:lnTo>
                    <a:lnTo>
                      <a:pt x="98" y="125"/>
                    </a:lnTo>
                    <a:lnTo>
                      <a:pt x="98" y="119"/>
                    </a:lnTo>
                    <a:lnTo>
                      <a:pt x="104" y="119"/>
                    </a:lnTo>
                    <a:lnTo>
                      <a:pt x="104" y="111"/>
                    </a:lnTo>
                    <a:lnTo>
                      <a:pt x="104" y="105"/>
                    </a:lnTo>
                    <a:lnTo>
                      <a:pt x="104" y="97"/>
                    </a:lnTo>
                    <a:lnTo>
                      <a:pt x="104" y="91"/>
                    </a:lnTo>
                    <a:lnTo>
                      <a:pt x="104" y="83"/>
                    </a:lnTo>
                    <a:lnTo>
                      <a:pt x="104" y="77"/>
                    </a:lnTo>
                    <a:lnTo>
                      <a:pt x="104" y="69"/>
                    </a:lnTo>
                    <a:lnTo>
                      <a:pt x="104" y="63"/>
                    </a:lnTo>
                    <a:lnTo>
                      <a:pt x="104" y="56"/>
                    </a:lnTo>
                    <a:lnTo>
                      <a:pt x="104" y="49"/>
                    </a:lnTo>
                    <a:lnTo>
                      <a:pt x="98" y="42"/>
                    </a:lnTo>
                    <a:lnTo>
                      <a:pt x="98" y="42"/>
                    </a:lnTo>
                    <a:lnTo>
                      <a:pt x="90" y="35"/>
                    </a:lnTo>
                    <a:lnTo>
                      <a:pt x="90" y="35"/>
                    </a:lnTo>
                    <a:lnTo>
                      <a:pt x="84" y="28"/>
                    </a:lnTo>
                    <a:lnTo>
                      <a:pt x="84" y="28"/>
                    </a:lnTo>
                    <a:lnTo>
                      <a:pt x="76" y="28"/>
                    </a:lnTo>
                    <a:lnTo>
                      <a:pt x="76" y="28"/>
                    </a:lnTo>
                    <a:lnTo>
                      <a:pt x="70" y="28"/>
                    </a:lnTo>
                    <a:lnTo>
                      <a:pt x="70" y="28"/>
                    </a:lnTo>
                    <a:lnTo>
                      <a:pt x="62" y="28"/>
                    </a:lnTo>
                    <a:lnTo>
                      <a:pt x="56" y="28"/>
                    </a:lnTo>
                    <a:lnTo>
                      <a:pt x="48" y="28"/>
                    </a:lnTo>
                    <a:lnTo>
                      <a:pt x="48" y="28"/>
                    </a:lnTo>
                    <a:lnTo>
                      <a:pt x="42" y="35"/>
                    </a:lnTo>
                    <a:lnTo>
                      <a:pt x="42" y="35"/>
                    </a:lnTo>
                    <a:lnTo>
                      <a:pt x="34" y="42"/>
                    </a:lnTo>
                    <a:lnTo>
                      <a:pt x="34" y="42"/>
                    </a:lnTo>
                    <a:lnTo>
                      <a:pt x="28" y="49"/>
                    </a:lnTo>
                    <a:lnTo>
                      <a:pt x="28" y="56"/>
                    </a:lnTo>
                    <a:lnTo>
                      <a:pt x="28" y="63"/>
                    </a:lnTo>
                    <a:lnTo>
                      <a:pt x="28" y="69"/>
                    </a:lnTo>
                    <a:lnTo>
                      <a:pt x="28" y="69"/>
                    </a:lnTo>
                    <a:lnTo>
                      <a:pt x="28" y="77"/>
                    </a:lnTo>
                    <a:lnTo>
                      <a:pt x="28" y="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23" name="Freeform 492"/>
              <p:cNvSpPr>
                <a:spLocks noEditPoints="1"/>
              </p:cNvSpPr>
              <p:nvPr/>
            </p:nvSpPr>
            <p:spPr bwMode="auto">
              <a:xfrm>
                <a:off x="7059" y="1816"/>
                <a:ext cx="66" cy="80"/>
              </a:xfrm>
              <a:custGeom>
                <a:avLst/>
                <a:gdLst/>
                <a:ahLst/>
                <a:cxnLst>
                  <a:cxn ang="0">
                    <a:pos x="0" y="63"/>
                  </a:cxn>
                  <a:cxn ang="0">
                    <a:pos x="0" y="49"/>
                  </a:cxn>
                  <a:cxn ang="0">
                    <a:pos x="7" y="28"/>
                  </a:cxn>
                  <a:cxn ang="0">
                    <a:pos x="14" y="21"/>
                  </a:cxn>
                  <a:cxn ang="0">
                    <a:pos x="28" y="14"/>
                  </a:cxn>
                  <a:cxn ang="0">
                    <a:pos x="42" y="0"/>
                  </a:cxn>
                  <a:cxn ang="0">
                    <a:pos x="56" y="0"/>
                  </a:cxn>
                  <a:cxn ang="0">
                    <a:pos x="70" y="0"/>
                  </a:cxn>
                  <a:cxn ang="0">
                    <a:pos x="90" y="7"/>
                  </a:cxn>
                  <a:cxn ang="0">
                    <a:pos x="112" y="21"/>
                  </a:cxn>
                  <a:cxn ang="0">
                    <a:pos x="126" y="35"/>
                  </a:cxn>
                  <a:cxn ang="0">
                    <a:pos x="132" y="63"/>
                  </a:cxn>
                  <a:cxn ang="0">
                    <a:pos x="132" y="91"/>
                  </a:cxn>
                  <a:cxn ang="0">
                    <a:pos x="132" y="119"/>
                  </a:cxn>
                  <a:cxn ang="0">
                    <a:pos x="126" y="139"/>
                  </a:cxn>
                  <a:cxn ang="0">
                    <a:pos x="112" y="147"/>
                  </a:cxn>
                  <a:cxn ang="0">
                    <a:pos x="98" y="161"/>
                  </a:cxn>
                  <a:cxn ang="0">
                    <a:pos x="84" y="161"/>
                  </a:cxn>
                  <a:cxn ang="0">
                    <a:pos x="70" y="161"/>
                  </a:cxn>
                  <a:cxn ang="0">
                    <a:pos x="42" y="161"/>
                  </a:cxn>
                  <a:cxn ang="0">
                    <a:pos x="21" y="153"/>
                  </a:cxn>
                  <a:cxn ang="0">
                    <a:pos x="7" y="133"/>
                  </a:cxn>
                  <a:cxn ang="0">
                    <a:pos x="0" y="111"/>
                  </a:cxn>
                  <a:cxn ang="0">
                    <a:pos x="0" y="83"/>
                  </a:cxn>
                  <a:cxn ang="0">
                    <a:pos x="28" y="91"/>
                  </a:cxn>
                  <a:cxn ang="0">
                    <a:pos x="28" y="105"/>
                  </a:cxn>
                  <a:cxn ang="0">
                    <a:pos x="35" y="119"/>
                  </a:cxn>
                  <a:cxn ang="0">
                    <a:pos x="42" y="133"/>
                  </a:cxn>
                  <a:cxn ang="0">
                    <a:pos x="56" y="133"/>
                  </a:cxn>
                  <a:cxn ang="0">
                    <a:pos x="63" y="133"/>
                  </a:cxn>
                  <a:cxn ang="0">
                    <a:pos x="76" y="133"/>
                  </a:cxn>
                  <a:cxn ang="0">
                    <a:pos x="90" y="125"/>
                  </a:cxn>
                  <a:cxn ang="0">
                    <a:pos x="104" y="111"/>
                  </a:cxn>
                  <a:cxn ang="0">
                    <a:pos x="104" y="91"/>
                  </a:cxn>
                  <a:cxn ang="0">
                    <a:pos x="104" y="77"/>
                  </a:cxn>
                  <a:cxn ang="0">
                    <a:pos x="104" y="56"/>
                  </a:cxn>
                  <a:cxn ang="0">
                    <a:pos x="98" y="42"/>
                  </a:cxn>
                  <a:cxn ang="0">
                    <a:pos x="84" y="28"/>
                  </a:cxn>
                  <a:cxn ang="0">
                    <a:pos x="76" y="28"/>
                  </a:cxn>
                  <a:cxn ang="0">
                    <a:pos x="63" y="28"/>
                  </a:cxn>
                  <a:cxn ang="0">
                    <a:pos x="49" y="28"/>
                  </a:cxn>
                  <a:cxn ang="0">
                    <a:pos x="35" y="35"/>
                  </a:cxn>
                  <a:cxn ang="0">
                    <a:pos x="28" y="49"/>
                  </a:cxn>
                  <a:cxn ang="0">
                    <a:pos x="28" y="69"/>
                  </a:cxn>
                </a:cxnLst>
                <a:rect l="0" t="0" r="r" b="b"/>
                <a:pathLst>
                  <a:path w="132" h="161">
                    <a:moveTo>
                      <a:pt x="0" y="77"/>
                    </a:moveTo>
                    <a:lnTo>
                      <a:pt x="0" y="69"/>
                    </a:lnTo>
                    <a:lnTo>
                      <a:pt x="0" y="63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0" y="49"/>
                    </a:lnTo>
                    <a:lnTo>
                      <a:pt x="0" y="42"/>
                    </a:lnTo>
                    <a:lnTo>
                      <a:pt x="7" y="35"/>
                    </a:lnTo>
                    <a:lnTo>
                      <a:pt x="7" y="28"/>
                    </a:lnTo>
                    <a:lnTo>
                      <a:pt x="14" y="28"/>
                    </a:lnTo>
                    <a:lnTo>
                      <a:pt x="14" y="21"/>
                    </a:lnTo>
                    <a:lnTo>
                      <a:pt x="14" y="21"/>
                    </a:lnTo>
                    <a:lnTo>
                      <a:pt x="14" y="21"/>
                    </a:lnTo>
                    <a:lnTo>
                      <a:pt x="21" y="14"/>
                    </a:lnTo>
                    <a:lnTo>
                      <a:pt x="28" y="14"/>
                    </a:lnTo>
                    <a:lnTo>
                      <a:pt x="28" y="7"/>
                    </a:lnTo>
                    <a:lnTo>
                      <a:pt x="35" y="7"/>
                    </a:lnTo>
                    <a:lnTo>
                      <a:pt x="42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56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70" y="0"/>
                    </a:lnTo>
                    <a:lnTo>
                      <a:pt x="76" y="0"/>
                    </a:lnTo>
                    <a:lnTo>
                      <a:pt x="84" y="0"/>
                    </a:lnTo>
                    <a:lnTo>
                      <a:pt x="90" y="7"/>
                    </a:lnTo>
                    <a:lnTo>
                      <a:pt x="98" y="7"/>
                    </a:lnTo>
                    <a:lnTo>
                      <a:pt x="104" y="14"/>
                    </a:lnTo>
                    <a:lnTo>
                      <a:pt x="112" y="21"/>
                    </a:lnTo>
                    <a:lnTo>
                      <a:pt x="118" y="21"/>
                    </a:lnTo>
                    <a:lnTo>
                      <a:pt x="126" y="28"/>
                    </a:lnTo>
                    <a:lnTo>
                      <a:pt x="126" y="35"/>
                    </a:lnTo>
                    <a:lnTo>
                      <a:pt x="132" y="49"/>
                    </a:lnTo>
                    <a:lnTo>
                      <a:pt x="132" y="56"/>
                    </a:lnTo>
                    <a:lnTo>
                      <a:pt x="132" y="63"/>
                    </a:lnTo>
                    <a:lnTo>
                      <a:pt x="132" y="69"/>
                    </a:lnTo>
                    <a:lnTo>
                      <a:pt x="132" y="77"/>
                    </a:lnTo>
                    <a:lnTo>
                      <a:pt x="132" y="91"/>
                    </a:lnTo>
                    <a:lnTo>
                      <a:pt x="132" y="97"/>
                    </a:lnTo>
                    <a:lnTo>
                      <a:pt x="132" y="111"/>
                    </a:lnTo>
                    <a:lnTo>
                      <a:pt x="132" y="119"/>
                    </a:lnTo>
                    <a:lnTo>
                      <a:pt x="132" y="125"/>
                    </a:lnTo>
                    <a:lnTo>
                      <a:pt x="126" y="133"/>
                    </a:lnTo>
                    <a:lnTo>
                      <a:pt x="126" y="139"/>
                    </a:lnTo>
                    <a:lnTo>
                      <a:pt x="118" y="139"/>
                    </a:lnTo>
                    <a:lnTo>
                      <a:pt x="118" y="147"/>
                    </a:lnTo>
                    <a:lnTo>
                      <a:pt x="112" y="147"/>
                    </a:lnTo>
                    <a:lnTo>
                      <a:pt x="104" y="153"/>
                    </a:lnTo>
                    <a:lnTo>
                      <a:pt x="104" y="153"/>
                    </a:lnTo>
                    <a:lnTo>
                      <a:pt x="98" y="161"/>
                    </a:lnTo>
                    <a:lnTo>
                      <a:pt x="90" y="161"/>
                    </a:lnTo>
                    <a:lnTo>
                      <a:pt x="84" y="161"/>
                    </a:lnTo>
                    <a:lnTo>
                      <a:pt x="84" y="161"/>
                    </a:lnTo>
                    <a:lnTo>
                      <a:pt x="76" y="161"/>
                    </a:lnTo>
                    <a:lnTo>
                      <a:pt x="70" y="161"/>
                    </a:lnTo>
                    <a:lnTo>
                      <a:pt x="70" y="161"/>
                    </a:lnTo>
                    <a:lnTo>
                      <a:pt x="56" y="161"/>
                    </a:lnTo>
                    <a:lnTo>
                      <a:pt x="49" y="161"/>
                    </a:lnTo>
                    <a:lnTo>
                      <a:pt x="42" y="161"/>
                    </a:lnTo>
                    <a:lnTo>
                      <a:pt x="35" y="161"/>
                    </a:lnTo>
                    <a:lnTo>
                      <a:pt x="28" y="153"/>
                    </a:lnTo>
                    <a:lnTo>
                      <a:pt x="21" y="153"/>
                    </a:lnTo>
                    <a:lnTo>
                      <a:pt x="14" y="147"/>
                    </a:lnTo>
                    <a:lnTo>
                      <a:pt x="14" y="139"/>
                    </a:lnTo>
                    <a:lnTo>
                      <a:pt x="7" y="133"/>
                    </a:lnTo>
                    <a:lnTo>
                      <a:pt x="7" y="125"/>
                    </a:lnTo>
                    <a:lnTo>
                      <a:pt x="0" y="119"/>
                    </a:lnTo>
                    <a:lnTo>
                      <a:pt x="0" y="111"/>
                    </a:lnTo>
                    <a:lnTo>
                      <a:pt x="0" y="97"/>
                    </a:lnTo>
                    <a:lnTo>
                      <a:pt x="0" y="91"/>
                    </a:lnTo>
                    <a:lnTo>
                      <a:pt x="0" y="83"/>
                    </a:lnTo>
                    <a:lnTo>
                      <a:pt x="0" y="77"/>
                    </a:lnTo>
                    <a:close/>
                    <a:moveTo>
                      <a:pt x="28" y="77"/>
                    </a:moveTo>
                    <a:lnTo>
                      <a:pt x="28" y="91"/>
                    </a:lnTo>
                    <a:lnTo>
                      <a:pt x="28" y="91"/>
                    </a:lnTo>
                    <a:lnTo>
                      <a:pt x="28" y="97"/>
                    </a:lnTo>
                    <a:lnTo>
                      <a:pt x="28" y="105"/>
                    </a:lnTo>
                    <a:lnTo>
                      <a:pt x="28" y="111"/>
                    </a:lnTo>
                    <a:lnTo>
                      <a:pt x="28" y="119"/>
                    </a:lnTo>
                    <a:lnTo>
                      <a:pt x="35" y="119"/>
                    </a:lnTo>
                    <a:lnTo>
                      <a:pt x="35" y="125"/>
                    </a:lnTo>
                    <a:lnTo>
                      <a:pt x="42" y="125"/>
                    </a:lnTo>
                    <a:lnTo>
                      <a:pt x="42" y="133"/>
                    </a:lnTo>
                    <a:lnTo>
                      <a:pt x="49" y="133"/>
                    </a:lnTo>
                    <a:lnTo>
                      <a:pt x="49" y="133"/>
                    </a:lnTo>
                    <a:lnTo>
                      <a:pt x="56" y="133"/>
                    </a:lnTo>
                    <a:lnTo>
                      <a:pt x="63" y="133"/>
                    </a:lnTo>
                    <a:lnTo>
                      <a:pt x="63" y="133"/>
                    </a:lnTo>
                    <a:lnTo>
                      <a:pt x="63" y="133"/>
                    </a:lnTo>
                    <a:lnTo>
                      <a:pt x="70" y="133"/>
                    </a:lnTo>
                    <a:lnTo>
                      <a:pt x="76" y="133"/>
                    </a:lnTo>
                    <a:lnTo>
                      <a:pt x="76" y="133"/>
                    </a:lnTo>
                    <a:lnTo>
                      <a:pt x="84" y="133"/>
                    </a:lnTo>
                    <a:lnTo>
                      <a:pt x="90" y="125"/>
                    </a:lnTo>
                    <a:lnTo>
                      <a:pt x="90" y="125"/>
                    </a:lnTo>
                    <a:lnTo>
                      <a:pt x="98" y="119"/>
                    </a:lnTo>
                    <a:lnTo>
                      <a:pt x="98" y="119"/>
                    </a:lnTo>
                    <a:lnTo>
                      <a:pt x="104" y="111"/>
                    </a:lnTo>
                    <a:lnTo>
                      <a:pt x="104" y="105"/>
                    </a:lnTo>
                    <a:lnTo>
                      <a:pt x="104" y="97"/>
                    </a:lnTo>
                    <a:lnTo>
                      <a:pt x="104" y="91"/>
                    </a:lnTo>
                    <a:lnTo>
                      <a:pt x="104" y="91"/>
                    </a:lnTo>
                    <a:lnTo>
                      <a:pt x="104" y="83"/>
                    </a:lnTo>
                    <a:lnTo>
                      <a:pt x="104" y="77"/>
                    </a:lnTo>
                    <a:lnTo>
                      <a:pt x="104" y="69"/>
                    </a:lnTo>
                    <a:lnTo>
                      <a:pt x="104" y="63"/>
                    </a:lnTo>
                    <a:lnTo>
                      <a:pt x="104" y="56"/>
                    </a:lnTo>
                    <a:lnTo>
                      <a:pt x="104" y="49"/>
                    </a:lnTo>
                    <a:lnTo>
                      <a:pt x="98" y="42"/>
                    </a:lnTo>
                    <a:lnTo>
                      <a:pt x="98" y="42"/>
                    </a:lnTo>
                    <a:lnTo>
                      <a:pt x="90" y="35"/>
                    </a:lnTo>
                    <a:lnTo>
                      <a:pt x="90" y="35"/>
                    </a:lnTo>
                    <a:lnTo>
                      <a:pt x="84" y="28"/>
                    </a:lnTo>
                    <a:lnTo>
                      <a:pt x="84" y="28"/>
                    </a:lnTo>
                    <a:lnTo>
                      <a:pt x="76" y="28"/>
                    </a:lnTo>
                    <a:lnTo>
                      <a:pt x="76" y="28"/>
                    </a:lnTo>
                    <a:lnTo>
                      <a:pt x="70" y="28"/>
                    </a:lnTo>
                    <a:lnTo>
                      <a:pt x="70" y="28"/>
                    </a:lnTo>
                    <a:lnTo>
                      <a:pt x="63" y="28"/>
                    </a:lnTo>
                    <a:lnTo>
                      <a:pt x="56" y="28"/>
                    </a:lnTo>
                    <a:lnTo>
                      <a:pt x="49" y="28"/>
                    </a:lnTo>
                    <a:lnTo>
                      <a:pt x="49" y="28"/>
                    </a:lnTo>
                    <a:lnTo>
                      <a:pt x="42" y="28"/>
                    </a:lnTo>
                    <a:lnTo>
                      <a:pt x="42" y="35"/>
                    </a:lnTo>
                    <a:lnTo>
                      <a:pt x="35" y="35"/>
                    </a:lnTo>
                    <a:lnTo>
                      <a:pt x="35" y="42"/>
                    </a:lnTo>
                    <a:lnTo>
                      <a:pt x="28" y="42"/>
                    </a:lnTo>
                    <a:lnTo>
                      <a:pt x="28" y="49"/>
                    </a:lnTo>
                    <a:lnTo>
                      <a:pt x="28" y="56"/>
                    </a:lnTo>
                    <a:lnTo>
                      <a:pt x="28" y="63"/>
                    </a:lnTo>
                    <a:lnTo>
                      <a:pt x="28" y="69"/>
                    </a:lnTo>
                    <a:lnTo>
                      <a:pt x="28" y="69"/>
                    </a:lnTo>
                    <a:lnTo>
                      <a:pt x="28" y="7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24" name="Freeform 493"/>
              <p:cNvSpPr>
                <a:spLocks noEditPoints="1"/>
              </p:cNvSpPr>
              <p:nvPr/>
            </p:nvSpPr>
            <p:spPr bwMode="auto">
              <a:xfrm>
                <a:off x="7146" y="1785"/>
                <a:ext cx="67" cy="1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" y="83"/>
                  </a:cxn>
                  <a:cxn ang="0">
                    <a:pos x="36" y="69"/>
                  </a:cxn>
                  <a:cxn ang="0">
                    <a:pos x="49" y="62"/>
                  </a:cxn>
                  <a:cxn ang="0">
                    <a:pos x="63" y="62"/>
                  </a:cxn>
                  <a:cxn ang="0">
                    <a:pos x="77" y="62"/>
                  </a:cxn>
                  <a:cxn ang="0">
                    <a:pos x="98" y="69"/>
                  </a:cxn>
                  <a:cxn ang="0">
                    <a:pos x="112" y="76"/>
                  </a:cxn>
                  <a:cxn ang="0">
                    <a:pos x="119" y="90"/>
                  </a:cxn>
                  <a:cxn ang="0">
                    <a:pos x="126" y="111"/>
                  </a:cxn>
                  <a:cxn ang="0">
                    <a:pos x="133" y="131"/>
                  </a:cxn>
                  <a:cxn ang="0">
                    <a:pos x="133" y="153"/>
                  </a:cxn>
                  <a:cxn ang="0">
                    <a:pos x="126" y="181"/>
                  </a:cxn>
                  <a:cxn ang="0">
                    <a:pos x="119" y="201"/>
                  </a:cxn>
                  <a:cxn ang="0">
                    <a:pos x="98" y="215"/>
                  </a:cxn>
                  <a:cxn ang="0">
                    <a:pos x="84" y="223"/>
                  </a:cxn>
                  <a:cxn ang="0">
                    <a:pos x="63" y="223"/>
                  </a:cxn>
                  <a:cxn ang="0">
                    <a:pos x="49" y="223"/>
                  </a:cxn>
                  <a:cxn ang="0">
                    <a:pos x="36" y="215"/>
                  </a:cxn>
                  <a:cxn ang="0">
                    <a:pos x="28" y="201"/>
                  </a:cxn>
                  <a:cxn ang="0">
                    <a:pos x="28" y="139"/>
                  </a:cxn>
                  <a:cxn ang="0">
                    <a:pos x="28" y="159"/>
                  </a:cxn>
                  <a:cxn ang="0">
                    <a:pos x="28" y="167"/>
                  </a:cxn>
                  <a:cxn ang="0">
                    <a:pos x="28" y="181"/>
                  </a:cxn>
                  <a:cxn ang="0">
                    <a:pos x="28" y="187"/>
                  </a:cxn>
                  <a:cxn ang="0">
                    <a:pos x="36" y="195"/>
                  </a:cxn>
                  <a:cxn ang="0">
                    <a:pos x="42" y="195"/>
                  </a:cxn>
                  <a:cxn ang="0">
                    <a:pos x="56" y="195"/>
                  </a:cxn>
                  <a:cxn ang="0">
                    <a:pos x="63" y="195"/>
                  </a:cxn>
                  <a:cxn ang="0">
                    <a:pos x="84" y="195"/>
                  </a:cxn>
                  <a:cxn ang="0">
                    <a:pos x="98" y="181"/>
                  </a:cxn>
                  <a:cxn ang="0">
                    <a:pos x="105" y="167"/>
                  </a:cxn>
                  <a:cxn ang="0">
                    <a:pos x="105" y="153"/>
                  </a:cxn>
                  <a:cxn ang="0">
                    <a:pos x="105" y="131"/>
                  </a:cxn>
                  <a:cxn ang="0">
                    <a:pos x="105" y="111"/>
                  </a:cxn>
                  <a:cxn ang="0">
                    <a:pos x="91" y="97"/>
                  </a:cxn>
                  <a:cxn ang="0">
                    <a:pos x="84" y="90"/>
                  </a:cxn>
                  <a:cxn ang="0">
                    <a:pos x="70" y="90"/>
                  </a:cxn>
                  <a:cxn ang="0">
                    <a:pos x="56" y="90"/>
                  </a:cxn>
                  <a:cxn ang="0">
                    <a:pos x="42" y="97"/>
                  </a:cxn>
                  <a:cxn ang="0">
                    <a:pos x="36" y="104"/>
                  </a:cxn>
                  <a:cxn ang="0">
                    <a:pos x="28" y="118"/>
                  </a:cxn>
                  <a:cxn ang="0">
                    <a:pos x="28" y="139"/>
                  </a:cxn>
                </a:cxnLst>
                <a:rect l="0" t="0" r="r" b="b"/>
                <a:pathLst>
                  <a:path w="133" h="223">
                    <a:moveTo>
                      <a:pt x="28" y="223"/>
                    </a:moveTo>
                    <a:lnTo>
                      <a:pt x="0" y="223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83"/>
                    </a:lnTo>
                    <a:lnTo>
                      <a:pt x="28" y="83"/>
                    </a:lnTo>
                    <a:lnTo>
                      <a:pt x="28" y="76"/>
                    </a:lnTo>
                    <a:lnTo>
                      <a:pt x="36" y="76"/>
                    </a:lnTo>
                    <a:lnTo>
                      <a:pt x="36" y="69"/>
                    </a:lnTo>
                    <a:lnTo>
                      <a:pt x="42" y="69"/>
                    </a:lnTo>
                    <a:lnTo>
                      <a:pt x="42" y="62"/>
                    </a:lnTo>
                    <a:lnTo>
                      <a:pt x="49" y="62"/>
                    </a:lnTo>
                    <a:lnTo>
                      <a:pt x="49" y="62"/>
                    </a:lnTo>
                    <a:lnTo>
                      <a:pt x="56" y="62"/>
                    </a:lnTo>
                    <a:lnTo>
                      <a:pt x="63" y="62"/>
                    </a:lnTo>
                    <a:lnTo>
                      <a:pt x="63" y="62"/>
                    </a:lnTo>
                    <a:lnTo>
                      <a:pt x="70" y="62"/>
                    </a:lnTo>
                    <a:lnTo>
                      <a:pt x="77" y="62"/>
                    </a:lnTo>
                    <a:lnTo>
                      <a:pt x="84" y="62"/>
                    </a:lnTo>
                    <a:lnTo>
                      <a:pt x="91" y="62"/>
                    </a:lnTo>
                    <a:lnTo>
                      <a:pt x="98" y="69"/>
                    </a:lnTo>
                    <a:lnTo>
                      <a:pt x="98" y="69"/>
                    </a:lnTo>
                    <a:lnTo>
                      <a:pt x="105" y="76"/>
                    </a:lnTo>
                    <a:lnTo>
                      <a:pt x="112" y="76"/>
                    </a:lnTo>
                    <a:lnTo>
                      <a:pt x="112" y="83"/>
                    </a:lnTo>
                    <a:lnTo>
                      <a:pt x="119" y="83"/>
                    </a:lnTo>
                    <a:lnTo>
                      <a:pt x="119" y="90"/>
                    </a:lnTo>
                    <a:lnTo>
                      <a:pt x="126" y="97"/>
                    </a:lnTo>
                    <a:lnTo>
                      <a:pt x="126" y="104"/>
                    </a:lnTo>
                    <a:lnTo>
                      <a:pt x="126" y="111"/>
                    </a:lnTo>
                    <a:lnTo>
                      <a:pt x="133" y="118"/>
                    </a:lnTo>
                    <a:lnTo>
                      <a:pt x="133" y="125"/>
                    </a:lnTo>
                    <a:lnTo>
                      <a:pt x="133" y="131"/>
                    </a:lnTo>
                    <a:lnTo>
                      <a:pt x="133" y="139"/>
                    </a:lnTo>
                    <a:lnTo>
                      <a:pt x="133" y="139"/>
                    </a:lnTo>
                    <a:lnTo>
                      <a:pt x="133" y="153"/>
                    </a:lnTo>
                    <a:lnTo>
                      <a:pt x="133" y="159"/>
                    </a:lnTo>
                    <a:lnTo>
                      <a:pt x="133" y="173"/>
                    </a:lnTo>
                    <a:lnTo>
                      <a:pt x="126" y="181"/>
                    </a:lnTo>
                    <a:lnTo>
                      <a:pt x="126" y="187"/>
                    </a:lnTo>
                    <a:lnTo>
                      <a:pt x="126" y="195"/>
                    </a:lnTo>
                    <a:lnTo>
                      <a:pt x="119" y="201"/>
                    </a:lnTo>
                    <a:lnTo>
                      <a:pt x="112" y="209"/>
                    </a:lnTo>
                    <a:lnTo>
                      <a:pt x="105" y="215"/>
                    </a:lnTo>
                    <a:lnTo>
                      <a:pt x="98" y="215"/>
                    </a:lnTo>
                    <a:lnTo>
                      <a:pt x="91" y="223"/>
                    </a:lnTo>
                    <a:lnTo>
                      <a:pt x="91" y="223"/>
                    </a:lnTo>
                    <a:lnTo>
                      <a:pt x="84" y="223"/>
                    </a:lnTo>
                    <a:lnTo>
                      <a:pt x="77" y="223"/>
                    </a:lnTo>
                    <a:lnTo>
                      <a:pt x="70" y="223"/>
                    </a:lnTo>
                    <a:lnTo>
                      <a:pt x="63" y="223"/>
                    </a:lnTo>
                    <a:lnTo>
                      <a:pt x="56" y="223"/>
                    </a:lnTo>
                    <a:lnTo>
                      <a:pt x="49" y="223"/>
                    </a:lnTo>
                    <a:lnTo>
                      <a:pt x="49" y="223"/>
                    </a:lnTo>
                    <a:lnTo>
                      <a:pt x="42" y="223"/>
                    </a:lnTo>
                    <a:lnTo>
                      <a:pt x="42" y="215"/>
                    </a:lnTo>
                    <a:lnTo>
                      <a:pt x="36" y="215"/>
                    </a:lnTo>
                    <a:lnTo>
                      <a:pt x="36" y="209"/>
                    </a:lnTo>
                    <a:lnTo>
                      <a:pt x="28" y="209"/>
                    </a:lnTo>
                    <a:lnTo>
                      <a:pt x="28" y="201"/>
                    </a:lnTo>
                    <a:lnTo>
                      <a:pt x="28" y="201"/>
                    </a:lnTo>
                    <a:lnTo>
                      <a:pt x="28" y="223"/>
                    </a:lnTo>
                    <a:close/>
                    <a:moveTo>
                      <a:pt x="28" y="139"/>
                    </a:moveTo>
                    <a:lnTo>
                      <a:pt x="28" y="145"/>
                    </a:lnTo>
                    <a:lnTo>
                      <a:pt x="28" y="153"/>
                    </a:lnTo>
                    <a:lnTo>
                      <a:pt x="28" y="159"/>
                    </a:lnTo>
                    <a:lnTo>
                      <a:pt x="28" y="159"/>
                    </a:lnTo>
                    <a:lnTo>
                      <a:pt x="28" y="167"/>
                    </a:lnTo>
                    <a:lnTo>
                      <a:pt x="28" y="167"/>
                    </a:lnTo>
                    <a:lnTo>
                      <a:pt x="28" y="173"/>
                    </a:lnTo>
                    <a:lnTo>
                      <a:pt x="28" y="173"/>
                    </a:lnTo>
                    <a:lnTo>
                      <a:pt x="28" y="181"/>
                    </a:lnTo>
                    <a:lnTo>
                      <a:pt x="28" y="181"/>
                    </a:lnTo>
                    <a:lnTo>
                      <a:pt x="28" y="181"/>
                    </a:lnTo>
                    <a:lnTo>
                      <a:pt x="28" y="187"/>
                    </a:lnTo>
                    <a:lnTo>
                      <a:pt x="28" y="187"/>
                    </a:lnTo>
                    <a:lnTo>
                      <a:pt x="36" y="187"/>
                    </a:lnTo>
                    <a:lnTo>
                      <a:pt x="36" y="195"/>
                    </a:lnTo>
                    <a:lnTo>
                      <a:pt x="42" y="195"/>
                    </a:lnTo>
                    <a:lnTo>
                      <a:pt x="42" y="195"/>
                    </a:lnTo>
                    <a:lnTo>
                      <a:pt x="42" y="195"/>
                    </a:lnTo>
                    <a:lnTo>
                      <a:pt x="49" y="195"/>
                    </a:lnTo>
                    <a:lnTo>
                      <a:pt x="49" y="195"/>
                    </a:lnTo>
                    <a:lnTo>
                      <a:pt x="56" y="195"/>
                    </a:lnTo>
                    <a:lnTo>
                      <a:pt x="56" y="195"/>
                    </a:lnTo>
                    <a:lnTo>
                      <a:pt x="63" y="195"/>
                    </a:lnTo>
                    <a:lnTo>
                      <a:pt x="63" y="195"/>
                    </a:lnTo>
                    <a:lnTo>
                      <a:pt x="70" y="195"/>
                    </a:lnTo>
                    <a:lnTo>
                      <a:pt x="77" y="195"/>
                    </a:lnTo>
                    <a:lnTo>
                      <a:pt x="84" y="195"/>
                    </a:lnTo>
                    <a:lnTo>
                      <a:pt x="91" y="187"/>
                    </a:lnTo>
                    <a:lnTo>
                      <a:pt x="91" y="187"/>
                    </a:lnTo>
                    <a:lnTo>
                      <a:pt x="98" y="181"/>
                    </a:lnTo>
                    <a:lnTo>
                      <a:pt x="98" y="181"/>
                    </a:lnTo>
                    <a:lnTo>
                      <a:pt x="105" y="173"/>
                    </a:lnTo>
                    <a:lnTo>
                      <a:pt x="105" y="167"/>
                    </a:lnTo>
                    <a:lnTo>
                      <a:pt x="105" y="159"/>
                    </a:lnTo>
                    <a:lnTo>
                      <a:pt x="105" y="153"/>
                    </a:lnTo>
                    <a:lnTo>
                      <a:pt x="105" y="153"/>
                    </a:lnTo>
                    <a:lnTo>
                      <a:pt x="105" y="145"/>
                    </a:lnTo>
                    <a:lnTo>
                      <a:pt x="105" y="139"/>
                    </a:lnTo>
                    <a:lnTo>
                      <a:pt x="105" y="131"/>
                    </a:lnTo>
                    <a:lnTo>
                      <a:pt x="105" y="125"/>
                    </a:lnTo>
                    <a:lnTo>
                      <a:pt x="105" y="118"/>
                    </a:lnTo>
                    <a:lnTo>
                      <a:pt x="105" y="111"/>
                    </a:lnTo>
                    <a:lnTo>
                      <a:pt x="98" y="104"/>
                    </a:lnTo>
                    <a:lnTo>
                      <a:pt x="98" y="104"/>
                    </a:lnTo>
                    <a:lnTo>
                      <a:pt x="91" y="97"/>
                    </a:lnTo>
                    <a:lnTo>
                      <a:pt x="91" y="97"/>
                    </a:lnTo>
                    <a:lnTo>
                      <a:pt x="84" y="90"/>
                    </a:lnTo>
                    <a:lnTo>
                      <a:pt x="84" y="90"/>
                    </a:lnTo>
                    <a:lnTo>
                      <a:pt x="77" y="90"/>
                    </a:lnTo>
                    <a:lnTo>
                      <a:pt x="77" y="90"/>
                    </a:lnTo>
                    <a:lnTo>
                      <a:pt x="70" y="90"/>
                    </a:lnTo>
                    <a:lnTo>
                      <a:pt x="70" y="90"/>
                    </a:lnTo>
                    <a:lnTo>
                      <a:pt x="63" y="90"/>
                    </a:lnTo>
                    <a:lnTo>
                      <a:pt x="56" y="90"/>
                    </a:lnTo>
                    <a:lnTo>
                      <a:pt x="49" y="90"/>
                    </a:lnTo>
                    <a:lnTo>
                      <a:pt x="49" y="90"/>
                    </a:lnTo>
                    <a:lnTo>
                      <a:pt x="42" y="97"/>
                    </a:lnTo>
                    <a:lnTo>
                      <a:pt x="42" y="97"/>
                    </a:lnTo>
                    <a:lnTo>
                      <a:pt x="36" y="104"/>
                    </a:lnTo>
                    <a:lnTo>
                      <a:pt x="36" y="104"/>
                    </a:lnTo>
                    <a:lnTo>
                      <a:pt x="28" y="111"/>
                    </a:lnTo>
                    <a:lnTo>
                      <a:pt x="28" y="118"/>
                    </a:lnTo>
                    <a:lnTo>
                      <a:pt x="28" y="118"/>
                    </a:lnTo>
                    <a:lnTo>
                      <a:pt x="28" y="125"/>
                    </a:lnTo>
                    <a:lnTo>
                      <a:pt x="28" y="131"/>
                    </a:lnTo>
                    <a:lnTo>
                      <a:pt x="28" y="139"/>
                    </a:lnTo>
                    <a:lnTo>
                      <a:pt x="28" y="1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25" name="Freeform 494"/>
              <p:cNvSpPr>
                <a:spLocks/>
              </p:cNvSpPr>
              <p:nvPr/>
            </p:nvSpPr>
            <p:spPr bwMode="auto">
              <a:xfrm>
                <a:off x="7223" y="1816"/>
                <a:ext cx="73" cy="111"/>
              </a:xfrm>
              <a:custGeom>
                <a:avLst/>
                <a:gdLst/>
                <a:ahLst/>
                <a:cxnLst>
                  <a:cxn ang="0">
                    <a:pos x="14" y="195"/>
                  </a:cxn>
                  <a:cxn ang="0">
                    <a:pos x="14" y="188"/>
                  </a:cxn>
                  <a:cxn ang="0">
                    <a:pos x="14" y="195"/>
                  </a:cxn>
                  <a:cxn ang="0">
                    <a:pos x="21" y="195"/>
                  </a:cxn>
                  <a:cxn ang="0">
                    <a:pos x="21" y="195"/>
                  </a:cxn>
                  <a:cxn ang="0">
                    <a:pos x="21" y="195"/>
                  </a:cxn>
                  <a:cxn ang="0">
                    <a:pos x="21" y="195"/>
                  </a:cxn>
                  <a:cxn ang="0">
                    <a:pos x="27" y="188"/>
                  </a:cxn>
                  <a:cxn ang="0">
                    <a:pos x="35" y="195"/>
                  </a:cxn>
                  <a:cxn ang="0">
                    <a:pos x="35" y="195"/>
                  </a:cxn>
                  <a:cxn ang="0">
                    <a:pos x="41" y="188"/>
                  </a:cxn>
                  <a:cxn ang="0">
                    <a:pos x="41" y="188"/>
                  </a:cxn>
                  <a:cxn ang="0">
                    <a:pos x="41" y="188"/>
                  </a:cxn>
                  <a:cxn ang="0">
                    <a:pos x="41" y="188"/>
                  </a:cxn>
                  <a:cxn ang="0">
                    <a:pos x="41" y="181"/>
                  </a:cxn>
                  <a:cxn ang="0">
                    <a:pos x="41" y="181"/>
                  </a:cxn>
                  <a:cxn ang="0">
                    <a:pos x="49" y="175"/>
                  </a:cxn>
                  <a:cxn ang="0">
                    <a:pos x="49" y="175"/>
                  </a:cxn>
                  <a:cxn ang="0">
                    <a:pos x="49" y="167"/>
                  </a:cxn>
                  <a:cxn ang="0">
                    <a:pos x="49" y="161"/>
                  </a:cxn>
                  <a:cxn ang="0">
                    <a:pos x="49" y="161"/>
                  </a:cxn>
                  <a:cxn ang="0">
                    <a:pos x="49" y="161"/>
                  </a:cxn>
                  <a:cxn ang="0">
                    <a:pos x="55" y="161"/>
                  </a:cxn>
                  <a:cxn ang="0">
                    <a:pos x="55" y="161"/>
                  </a:cxn>
                  <a:cxn ang="0">
                    <a:pos x="55" y="161"/>
                  </a:cxn>
                  <a:cxn ang="0">
                    <a:pos x="27" y="0"/>
                  </a:cxn>
                  <a:cxn ang="0">
                    <a:pos x="63" y="97"/>
                  </a:cxn>
                  <a:cxn ang="0">
                    <a:pos x="63" y="105"/>
                  </a:cxn>
                  <a:cxn ang="0">
                    <a:pos x="63" y="111"/>
                  </a:cxn>
                  <a:cxn ang="0">
                    <a:pos x="69" y="111"/>
                  </a:cxn>
                  <a:cxn ang="0">
                    <a:pos x="69" y="119"/>
                  </a:cxn>
                  <a:cxn ang="0">
                    <a:pos x="69" y="125"/>
                  </a:cxn>
                  <a:cxn ang="0">
                    <a:pos x="69" y="125"/>
                  </a:cxn>
                  <a:cxn ang="0">
                    <a:pos x="77" y="119"/>
                  </a:cxn>
                  <a:cxn ang="0">
                    <a:pos x="77" y="111"/>
                  </a:cxn>
                  <a:cxn ang="0">
                    <a:pos x="77" y="111"/>
                  </a:cxn>
                  <a:cxn ang="0">
                    <a:pos x="77" y="105"/>
                  </a:cxn>
                  <a:cxn ang="0">
                    <a:pos x="119" y="0"/>
                  </a:cxn>
                  <a:cxn ang="0">
                    <a:pos x="83" y="167"/>
                  </a:cxn>
                  <a:cxn ang="0">
                    <a:pos x="77" y="175"/>
                  </a:cxn>
                  <a:cxn ang="0">
                    <a:pos x="77" y="181"/>
                  </a:cxn>
                  <a:cxn ang="0">
                    <a:pos x="69" y="188"/>
                  </a:cxn>
                  <a:cxn ang="0">
                    <a:pos x="69" y="195"/>
                  </a:cxn>
                  <a:cxn ang="0">
                    <a:pos x="69" y="195"/>
                  </a:cxn>
                  <a:cxn ang="0">
                    <a:pos x="63" y="195"/>
                  </a:cxn>
                  <a:cxn ang="0">
                    <a:pos x="63" y="202"/>
                  </a:cxn>
                  <a:cxn ang="0">
                    <a:pos x="55" y="209"/>
                  </a:cxn>
                  <a:cxn ang="0">
                    <a:pos x="55" y="216"/>
                  </a:cxn>
                  <a:cxn ang="0">
                    <a:pos x="49" y="216"/>
                  </a:cxn>
                  <a:cxn ang="0">
                    <a:pos x="41" y="216"/>
                  </a:cxn>
                  <a:cxn ang="0">
                    <a:pos x="35" y="216"/>
                  </a:cxn>
                  <a:cxn ang="0">
                    <a:pos x="35" y="216"/>
                  </a:cxn>
                  <a:cxn ang="0">
                    <a:pos x="27" y="216"/>
                  </a:cxn>
                  <a:cxn ang="0">
                    <a:pos x="27" y="216"/>
                  </a:cxn>
                  <a:cxn ang="0">
                    <a:pos x="21" y="216"/>
                  </a:cxn>
                  <a:cxn ang="0">
                    <a:pos x="21" y="216"/>
                  </a:cxn>
                  <a:cxn ang="0">
                    <a:pos x="21" y="216"/>
                  </a:cxn>
                  <a:cxn ang="0">
                    <a:pos x="21" y="223"/>
                  </a:cxn>
                </a:cxnLst>
                <a:rect l="0" t="0" r="r" b="b"/>
                <a:pathLst>
                  <a:path w="147" h="223">
                    <a:moveTo>
                      <a:pt x="21" y="223"/>
                    </a:moveTo>
                    <a:lnTo>
                      <a:pt x="14" y="195"/>
                    </a:lnTo>
                    <a:lnTo>
                      <a:pt x="14" y="195"/>
                    </a:lnTo>
                    <a:lnTo>
                      <a:pt x="14" y="188"/>
                    </a:lnTo>
                    <a:lnTo>
                      <a:pt x="14" y="195"/>
                    </a:lnTo>
                    <a:lnTo>
                      <a:pt x="14" y="195"/>
                    </a:lnTo>
                    <a:lnTo>
                      <a:pt x="14" y="188"/>
                    </a:lnTo>
                    <a:lnTo>
                      <a:pt x="21" y="195"/>
                    </a:lnTo>
                    <a:lnTo>
                      <a:pt x="21" y="195"/>
                    </a:lnTo>
                    <a:lnTo>
                      <a:pt x="21" y="195"/>
                    </a:lnTo>
                    <a:lnTo>
                      <a:pt x="21" y="195"/>
                    </a:lnTo>
                    <a:lnTo>
                      <a:pt x="21" y="195"/>
                    </a:lnTo>
                    <a:lnTo>
                      <a:pt x="21" y="195"/>
                    </a:lnTo>
                    <a:lnTo>
                      <a:pt x="21" y="195"/>
                    </a:lnTo>
                    <a:lnTo>
                      <a:pt x="21" y="195"/>
                    </a:lnTo>
                    <a:lnTo>
                      <a:pt x="27" y="188"/>
                    </a:lnTo>
                    <a:lnTo>
                      <a:pt x="27" y="195"/>
                    </a:lnTo>
                    <a:lnTo>
                      <a:pt x="35" y="195"/>
                    </a:lnTo>
                    <a:lnTo>
                      <a:pt x="35" y="195"/>
                    </a:lnTo>
                    <a:lnTo>
                      <a:pt x="35" y="195"/>
                    </a:lnTo>
                    <a:lnTo>
                      <a:pt x="41" y="188"/>
                    </a:lnTo>
                    <a:lnTo>
                      <a:pt x="41" y="188"/>
                    </a:lnTo>
                    <a:lnTo>
                      <a:pt x="41" y="188"/>
                    </a:lnTo>
                    <a:lnTo>
                      <a:pt x="41" y="188"/>
                    </a:lnTo>
                    <a:lnTo>
                      <a:pt x="41" y="188"/>
                    </a:lnTo>
                    <a:lnTo>
                      <a:pt x="41" y="188"/>
                    </a:lnTo>
                    <a:lnTo>
                      <a:pt x="41" y="188"/>
                    </a:lnTo>
                    <a:lnTo>
                      <a:pt x="41" y="188"/>
                    </a:lnTo>
                    <a:lnTo>
                      <a:pt x="41" y="181"/>
                    </a:lnTo>
                    <a:lnTo>
                      <a:pt x="41" y="181"/>
                    </a:lnTo>
                    <a:lnTo>
                      <a:pt x="41" y="181"/>
                    </a:lnTo>
                    <a:lnTo>
                      <a:pt x="41" y="181"/>
                    </a:lnTo>
                    <a:lnTo>
                      <a:pt x="41" y="175"/>
                    </a:lnTo>
                    <a:lnTo>
                      <a:pt x="49" y="175"/>
                    </a:lnTo>
                    <a:lnTo>
                      <a:pt x="49" y="175"/>
                    </a:lnTo>
                    <a:lnTo>
                      <a:pt x="49" y="175"/>
                    </a:lnTo>
                    <a:lnTo>
                      <a:pt x="49" y="167"/>
                    </a:lnTo>
                    <a:lnTo>
                      <a:pt x="49" y="167"/>
                    </a:lnTo>
                    <a:lnTo>
                      <a:pt x="49" y="167"/>
                    </a:lnTo>
                    <a:lnTo>
                      <a:pt x="49" y="161"/>
                    </a:lnTo>
                    <a:lnTo>
                      <a:pt x="49" y="161"/>
                    </a:lnTo>
                    <a:lnTo>
                      <a:pt x="49" y="161"/>
                    </a:lnTo>
                    <a:lnTo>
                      <a:pt x="49" y="161"/>
                    </a:lnTo>
                    <a:lnTo>
                      <a:pt x="49" y="161"/>
                    </a:lnTo>
                    <a:lnTo>
                      <a:pt x="55" y="161"/>
                    </a:lnTo>
                    <a:lnTo>
                      <a:pt x="55" y="161"/>
                    </a:lnTo>
                    <a:lnTo>
                      <a:pt x="55" y="161"/>
                    </a:lnTo>
                    <a:lnTo>
                      <a:pt x="55" y="161"/>
                    </a:lnTo>
                    <a:lnTo>
                      <a:pt x="55" y="161"/>
                    </a:lnTo>
                    <a:lnTo>
                      <a:pt x="55" y="161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63" y="91"/>
                    </a:lnTo>
                    <a:lnTo>
                      <a:pt x="63" y="97"/>
                    </a:lnTo>
                    <a:lnTo>
                      <a:pt x="63" y="97"/>
                    </a:lnTo>
                    <a:lnTo>
                      <a:pt x="63" y="105"/>
                    </a:lnTo>
                    <a:lnTo>
                      <a:pt x="63" y="105"/>
                    </a:lnTo>
                    <a:lnTo>
                      <a:pt x="63" y="111"/>
                    </a:lnTo>
                    <a:lnTo>
                      <a:pt x="69" y="111"/>
                    </a:lnTo>
                    <a:lnTo>
                      <a:pt x="69" y="111"/>
                    </a:lnTo>
                    <a:lnTo>
                      <a:pt x="69" y="119"/>
                    </a:lnTo>
                    <a:lnTo>
                      <a:pt x="69" y="119"/>
                    </a:lnTo>
                    <a:lnTo>
                      <a:pt x="69" y="125"/>
                    </a:lnTo>
                    <a:lnTo>
                      <a:pt x="69" y="125"/>
                    </a:lnTo>
                    <a:lnTo>
                      <a:pt x="69" y="125"/>
                    </a:lnTo>
                    <a:lnTo>
                      <a:pt x="69" y="125"/>
                    </a:lnTo>
                    <a:lnTo>
                      <a:pt x="69" y="119"/>
                    </a:lnTo>
                    <a:lnTo>
                      <a:pt x="77" y="119"/>
                    </a:lnTo>
                    <a:lnTo>
                      <a:pt x="77" y="119"/>
                    </a:lnTo>
                    <a:lnTo>
                      <a:pt x="77" y="111"/>
                    </a:lnTo>
                    <a:lnTo>
                      <a:pt x="77" y="111"/>
                    </a:lnTo>
                    <a:lnTo>
                      <a:pt x="77" y="111"/>
                    </a:lnTo>
                    <a:lnTo>
                      <a:pt x="77" y="105"/>
                    </a:lnTo>
                    <a:lnTo>
                      <a:pt x="77" y="105"/>
                    </a:lnTo>
                    <a:lnTo>
                      <a:pt x="77" y="105"/>
                    </a:lnTo>
                    <a:lnTo>
                      <a:pt x="119" y="0"/>
                    </a:lnTo>
                    <a:lnTo>
                      <a:pt x="147" y="0"/>
                    </a:lnTo>
                    <a:lnTo>
                      <a:pt x="83" y="167"/>
                    </a:lnTo>
                    <a:lnTo>
                      <a:pt x="77" y="167"/>
                    </a:lnTo>
                    <a:lnTo>
                      <a:pt x="77" y="175"/>
                    </a:lnTo>
                    <a:lnTo>
                      <a:pt x="77" y="175"/>
                    </a:lnTo>
                    <a:lnTo>
                      <a:pt x="77" y="181"/>
                    </a:lnTo>
                    <a:lnTo>
                      <a:pt x="77" y="188"/>
                    </a:lnTo>
                    <a:lnTo>
                      <a:pt x="69" y="188"/>
                    </a:lnTo>
                    <a:lnTo>
                      <a:pt x="69" y="188"/>
                    </a:lnTo>
                    <a:lnTo>
                      <a:pt x="69" y="195"/>
                    </a:lnTo>
                    <a:lnTo>
                      <a:pt x="69" y="195"/>
                    </a:lnTo>
                    <a:lnTo>
                      <a:pt x="69" y="195"/>
                    </a:lnTo>
                    <a:lnTo>
                      <a:pt x="69" y="195"/>
                    </a:lnTo>
                    <a:lnTo>
                      <a:pt x="63" y="195"/>
                    </a:lnTo>
                    <a:lnTo>
                      <a:pt x="63" y="202"/>
                    </a:lnTo>
                    <a:lnTo>
                      <a:pt x="63" y="202"/>
                    </a:lnTo>
                    <a:lnTo>
                      <a:pt x="55" y="209"/>
                    </a:lnTo>
                    <a:lnTo>
                      <a:pt x="55" y="209"/>
                    </a:lnTo>
                    <a:lnTo>
                      <a:pt x="55" y="216"/>
                    </a:lnTo>
                    <a:lnTo>
                      <a:pt x="55" y="216"/>
                    </a:lnTo>
                    <a:lnTo>
                      <a:pt x="49" y="216"/>
                    </a:lnTo>
                    <a:lnTo>
                      <a:pt x="49" y="216"/>
                    </a:lnTo>
                    <a:lnTo>
                      <a:pt x="49" y="216"/>
                    </a:lnTo>
                    <a:lnTo>
                      <a:pt x="41" y="216"/>
                    </a:lnTo>
                    <a:lnTo>
                      <a:pt x="41" y="216"/>
                    </a:lnTo>
                    <a:lnTo>
                      <a:pt x="35" y="216"/>
                    </a:lnTo>
                    <a:lnTo>
                      <a:pt x="35" y="216"/>
                    </a:lnTo>
                    <a:lnTo>
                      <a:pt x="35" y="216"/>
                    </a:lnTo>
                    <a:lnTo>
                      <a:pt x="27" y="216"/>
                    </a:lnTo>
                    <a:lnTo>
                      <a:pt x="27" y="216"/>
                    </a:lnTo>
                    <a:lnTo>
                      <a:pt x="27" y="216"/>
                    </a:lnTo>
                    <a:lnTo>
                      <a:pt x="27" y="216"/>
                    </a:lnTo>
                    <a:lnTo>
                      <a:pt x="27" y="216"/>
                    </a:lnTo>
                    <a:lnTo>
                      <a:pt x="21" y="216"/>
                    </a:lnTo>
                    <a:lnTo>
                      <a:pt x="21" y="216"/>
                    </a:lnTo>
                    <a:lnTo>
                      <a:pt x="21" y="216"/>
                    </a:lnTo>
                    <a:lnTo>
                      <a:pt x="21" y="216"/>
                    </a:lnTo>
                    <a:lnTo>
                      <a:pt x="21" y="216"/>
                    </a:lnTo>
                    <a:lnTo>
                      <a:pt x="21" y="216"/>
                    </a:lnTo>
                    <a:lnTo>
                      <a:pt x="21" y="2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26" name="Freeform 495"/>
              <p:cNvSpPr>
                <a:spLocks/>
              </p:cNvSpPr>
              <p:nvPr/>
            </p:nvSpPr>
            <p:spPr bwMode="auto">
              <a:xfrm>
                <a:off x="7300" y="1792"/>
                <a:ext cx="38" cy="104"/>
              </a:xfrm>
              <a:custGeom>
                <a:avLst/>
                <a:gdLst/>
                <a:ahLst/>
                <a:cxnLst>
                  <a:cxn ang="0">
                    <a:pos x="77" y="209"/>
                  </a:cxn>
                  <a:cxn ang="0">
                    <a:pos x="70" y="209"/>
                  </a:cxn>
                  <a:cxn ang="0">
                    <a:pos x="63" y="209"/>
                  </a:cxn>
                  <a:cxn ang="0">
                    <a:pos x="63" y="209"/>
                  </a:cxn>
                  <a:cxn ang="0">
                    <a:pos x="56" y="209"/>
                  </a:cxn>
                  <a:cxn ang="0">
                    <a:pos x="56" y="209"/>
                  </a:cxn>
                  <a:cxn ang="0">
                    <a:pos x="49" y="209"/>
                  </a:cxn>
                  <a:cxn ang="0">
                    <a:pos x="42" y="209"/>
                  </a:cxn>
                  <a:cxn ang="0">
                    <a:pos x="35" y="209"/>
                  </a:cxn>
                  <a:cxn ang="0">
                    <a:pos x="28" y="209"/>
                  </a:cxn>
                  <a:cxn ang="0">
                    <a:pos x="21" y="201"/>
                  </a:cxn>
                  <a:cxn ang="0">
                    <a:pos x="21" y="201"/>
                  </a:cxn>
                  <a:cxn ang="0">
                    <a:pos x="21" y="195"/>
                  </a:cxn>
                  <a:cxn ang="0">
                    <a:pos x="14" y="187"/>
                  </a:cxn>
                  <a:cxn ang="0">
                    <a:pos x="21" y="181"/>
                  </a:cxn>
                  <a:cxn ang="0">
                    <a:pos x="21" y="173"/>
                  </a:cxn>
                  <a:cxn ang="0">
                    <a:pos x="0" y="76"/>
                  </a:cxn>
                  <a:cxn ang="0">
                    <a:pos x="21" y="48"/>
                  </a:cxn>
                  <a:cxn ang="0">
                    <a:pos x="49" y="0"/>
                  </a:cxn>
                  <a:cxn ang="0">
                    <a:pos x="70" y="48"/>
                  </a:cxn>
                  <a:cxn ang="0">
                    <a:pos x="49" y="76"/>
                  </a:cxn>
                  <a:cxn ang="0">
                    <a:pos x="49" y="173"/>
                  </a:cxn>
                  <a:cxn ang="0">
                    <a:pos x="49" y="173"/>
                  </a:cxn>
                  <a:cxn ang="0">
                    <a:pos x="49" y="181"/>
                  </a:cxn>
                  <a:cxn ang="0">
                    <a:pos x="49" y="181"/>
                  </a:cxn>
                  <a:cxn ang="0">
                    <a:pos x="49" y="181"/>
                  </a:cxn>
                  <a:cxn ang="0">
                    <a:pos x="49" y="181"/>
                  </a:cxn>
                  <a:cxn ang="0">
                    <a:pos x="49" y="181"/>
                  </a:cxn>
                  <a:cxn ang="0">
                    <a:pos x="49" y="187"/>
                  </a:cxn>
                  <a:cxn ang="0">
                    <a:pos x="49" y="181"/>
                  </a:cxn>
                  <a:cxn ang="0">
                    <a:pos x="49" y="181"/>
                  </a:cxn>
                  <a:cxn ang="0">
                    <a:pos x="49" y="187"/>
                  </a:cxn>
                  <a:cxn ang="0">
                    <a:pos x="56" y="187"/>
                  </a:cxn>
                  <a:cxn ang="0">
                    <a:pos x="56" y="187"/>
                  </a:cxn>
                  <a:cxn ang="0">
                    <a:pos x="63" y="187"/>
                  </a:cxn>
                  <a:cxn ang="0">
                    <a:pos x="63" y="187"/>
                  </a:cxn>
                  <a:cxn ang="0">
                    <a:pos x="70" y="187"/>
                  </a:cxn>
                </a:cxnLst>
                <a:rect l="0" t="0" r="r" b="b"/>
                <a:pathLst>
                  <a:path w="77" h="209">
                    <a:moveTo>
                      <a:pt x="70" y="187"/>
                    </a:moveTo>
                    <a:lnTo>
                      <a:pt x="77" y="209"/>
                    </a:lnTo>
                    <a:lnTo>
                      <a:pt x="70" y="209"/>
                    </a:lnTo>
                    <a:lnTo>
                      <a:pt x="70" y="209"/>
                    </a:lnTo>
                    <a:lnTo>
                      <a:pt x="63" y="209"/>
                    </a:lnTo>
                    <a:lnTo>
                      <a:pt x="63" y="209"/>
                    </a:lnTo>
                    <a:lnTo>
                      <a:pt x="63" y="209"/>
                    </a:lnTo>
                    <a:lnTo>
                      <a:pt x="63" y="209"/>
                    </a:lnTo>
                    <a:lnTo>
                      <a:pt x="56" y="209"/>
                    </a:lnTo>
                    <a:lnTo>
                      <a:pt x="56" y="209"/>
                    </a:lnTo>
                    <a:lnTo>
                      <a:pt x="56" y="209"/>
                    </a:lnTo>
                    <a:lnTo>
                      <a:pt x="56" y="209"/>
                    </a:lnTo>
                    <a:lnTo>
                      <a:pt x="56" y="209"/>
                    </a:lnTo>
                    <a:lnTo>
                      <a:pt x="49" y="209"/>
                    </a:lnTo>
                    <a:lnTo>
                      <a:pt x="42" y="209"/>
                    </a:lnTo>
                    <a:lnTo>
                      <a:pt x="42" y="209"/>
                    </a:lnTo>
                    <a:lnTo>
                      <a:pt x="35" y="209"/>
                    </a:lnTo>
                    <a:lnTo>
                      <a:pt x="35" y="209"/>
                    </a:lnTo>
                    <a:lnTo>
                      <a:pt x="28" y="209"/>
                    </a:lnTo>
                    <a:lnTo>
                      <a:pt x="28" y="209"/>
                    </a:lnTo>
                    <a:lnTo>
                      <a:pt x="21" y="209"/>
                    </a:lnTo>
                    <a:lnTo>
                      <a:pt x="21" y="201"/>
                    </a:lnTo>
                    <a:lnTo>
                      <a:pt x="21" y="201"/>
                    </a:lnTo>
                    <a:lnTo>
                      <a:pt x="21" y="201"/>
                    </a:lnTo>
                    <a:lnTo>
                      <a:pt x="21" y="201"/>
                    </a:lnTo>
                    <a:lnTo>
                      <a:pt x="21" y="195"/>
                    </a:lnTo>
                    <a:lnTo>
                      <a:pt x="21" y="195"/>
                    </a:lnTo>
                    <a:lnTo>
                      <a:pt x="14" y="187"/>
                    </a:lnTo>
                    <a:lnTo>
                      <a:pt x="21" y="187"/>
                    </a:lnTo>
                    <a:lnTo>
                      <a:pt x="21" y="181"/>
                    </a:lnTo>
                    <a:lnTo>
                      <a:pt x="21" y="173"/>
                    </a:lnTo>
                    <a:lnTo>
                      <a:pt x="21" y="173"/>
                    </a:lnTo>
                    <a:lnTo>
                      <a:pt x="21" y="76"/>
                    </a:lnTo>
                    <a:lnTo>
                      <a:pt x="0" y="76"/>
                    </a:lnTo>
                    <a:lnTo>
                      <a:pt x="0" y="48"/>
                    </a:lnTo>
                    <a:lnTo>
                      <a:pt x="21" y="48"/>
                    </a:lnTo>
                    <a:lnTo>
                      <a:pt x="21" y="13"/>
                    </a:lnTo>
                    <a:lnTo>
                      <a:pt x="49" y="0"/>
                    </a:lnTo>
                    <a:lnTo>
                      <a:pt x="49" y="48"/>
                    </a:lnTo>
                    <a:lnTo>
                      <a:pt x="70" y="48"/>
                    </a:lnTo>
                    <a:lnTo>
                      <a:pt x="70" y="76"/>
                    </a:lnTo>
                    <a:lnTo>
                      <a:pt x="49" y="76"/>
                    </a:lnTo>
                    <a:lnTo>
                      <a:pt x="49" y="167"/>
                    </a:lnTo>
                    <a:lnTo>
                      <a:pt x="49" y="173"/>
                    </a:lnTo>
                    <a:lnTo>
                      <a:pt x="49" y="173"/>
                    </a:lnTo>
                    <a:lnTo>
                      <a:pt x="49" y="173"/>
                    </a:lnTo>
                    <a:lnTo>
                      <a:pt x="49" y="181"/>
                    </a:lnTo>
                    <a:lnTo>
                      <a:pt x="49" y="181"/>
                    </a:lnTo>
                    <a:lnTo>
                      <a:pt x="49" y="181"/>
                    </a:lnTo>
                    <a:lnTo>
                      <a:pt x="49" y="181"/>
                    </a:lnTo>
                    <a:lnTo>
                      <a:pt x="49" y="181"/>
                    </a:lnTo>
                    <a:lnTo>
                      <a:pt x="49" y="181"/>
                    </a:lnTo>
                    <a:lnTo>
                      <a:pt x="49" y="181"/>
                    </a:lnTo>
                    <a:lnTo>
                      <a:pt x="49" y="181"/>
                    </a:lnTo>
                    <a:lnTo>
                      <a:pt x="49" y="181"/>
                    </a:lnTo>
                    <a:lnTo>
                      <a:pt x="49" y="181"/>
                    </a:lnTo>
                    <a:lnTo>
                      <a:pt x="49" y="181"/>
                    </a:lnTo>
                    <a:lnTo>
                      <a:pt x="49" y="187"/>
                    </a:lnTo>
                    <a:lnTo>
                      <a:pt x="49" y="181"/>
                    </a:lnTo>
                    <a:lnTo>
                      <a:pt x="49" y="181"/>
                    </a:lnTo>
                    <a:lnTo>
                      <a:pt x="49" y="181"/>
                    </a:lnTo>
                    <a:lnTo>
                      <a:pt x="49" y="181"/>
                    </a:lnTo>
                    <a:lnTo>
                      <a:pt x="49" y="187"/>
                    </a:lnTo>
                    <a:lnTo>
                      <a:pt x="49" y="187"/>
                    </a:lnTo>
                    <a:lnTo>
                      <a:pt x="56" y="187"/>
                    </a:lnTo>
                    <a:lnTo>
                      <a:pt x="56" y="187"/>
                    </a:lnTo>
                    <a:lnTo>
                      <a:pt x="56" y="187"/>
                    </a:lnTo>
                    <a:lnTo>
                      <a:pt x="56" y="187"/>
                    </a:lnTo>
                    <a:lnTo>
                      <a:pt x="63" y="187"/>
                    </a:lnTo>
                    <a:lnTo>
                      <a:pt x="63" y="187"/>
                    </a:lnTo>
                    <a:lnTo>
                      <a:pt x="63" y="187"/>
                    </a:lnTo>
                    <a:lnTo>
                      <a:pt x="63" y="187"/>
                    </a:lnTo>
                    <a:lnTo>
                      <a:pt x="63" y="187"/>
                    </a:lnTo>
                    <a:lnTo>
                      <a:pt x="70" y="18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27" name="Freeform 496"/>
              <p:cNvSpPr>
                <a:spLocks/>
              </p:cNvSpPr>
              <p:nvPr/>
            </p:nvSpPr>
            <p:spPr bwMode="auto">
              <a:xfrm>
                <a:off x="7348" y="1816"/>
                <a:ext cx="67" cy="80"/>
              </a:xfrm>
              <a:custGeom>
                <a:avLst/>
                <a:gdLst/>
                <a:ahLst/>
                <a:cxnLst>
                  <a:cxn ang="0">
                    <a:pos x="105" y="133"/>
                  </a:cxn>
                  <a:cxn ang="0">
                    <a:pos x="91" y="147"/>
                  </a:cxn>
                  <a:cxn ang="0">
                    <a:pos x="83" y="153"/>
                  </a:cxn>
                  <a:cxn ang="0">
                    <a:pos x="77" y="161"/>
                  </a:cxn>
                  <a:cxn ang="0">
                    <a:pos x="69" y="161"/>
                  </a:cxn>
                  <a:cxn ang="0">
                    <a:pos x="55" y="161"/>
                  </a:cxn>
                  <a:cxn ang="0">
                    <a:pos x="49" y="161"/>
                  </a:cxn>
                  <a:cxn ang="0">
                    <a:pos x="42" y="161"/>
                  </a:cxn>
                  <a:cxn ang="0">
                    <a:pos x="35" y="161"/>
                  </a:cxn>
                  <a:cxn ang="0">
                    <a:pos x="28" y="161"/>
                  </a:cxn>
                  <a:cxn ang="0">
                    <a:pos x="21" y="153"/>
                  </a:cxn>
                  <a:cxn ang="0">
                    <a:pos x="14" y="153"/>
                  </a:cxn>
                  <a:cxn ang="0">
                    <a:pos x="7" y="147"/>
                  </a:cxn>
                  <a:cxn ang="0">
                    <a:pos x="7" y="147"/>
                  </a:cxn>
                  <a:cxn ang="0">
                    <a:pos x="7" y="139"/>
                  </a:cxn>
                  <a:cxn ang="0">
                    <a:pos x="7" y="133"/>
                  </a:cxn>
                  <a:cxn ang="0">
                    <a:pos x="0" y="133"/>
                  </a:cxn>
                  <a:cxn ang="0">
                    <a:pos x="7" y="125"/>
                  </a:cxn>
                  <a:cxn ang="0">
                    <a:pos x="7" y="119"/>
                  </a:cxn>
                  <a:cxn ang="0">
                    <a:pos x="7" y="111"/>
                  </a:cxn>
                  <a:cxn ang="0">
                    <a:pos x="7" y="105"/>
                  </a:cxn>
                  <a:cxn ang="0">
                    <a:pos x="7" y="0"/>
                  </a:cxn>
                  <a:cxn ang="0">
                    <a:pos x="35" y="91"/>
                  </a:cxn>
                  <a:cxn ang="0">
                    <a:pos x="28" y="97"/>
                  </a:cxn>
                  <a:cxn ang="0">
                    <a:pos x="35" y="105"/>
                  </a:cxn>
                  <a:cxn ang="0">
                    <a:pos x="35" y="105"/>
                  </a:cxn>
                  <a:cxn ang="0">
                    <a:pos x="35" y="111"/>
                  </a:cxn>
                  <a:cxn ang="0">
                    <a:pos x="35" y="111"/>
                  </a:cxn>
                  <a:cxn ang="0">
                    <a:pos x="35" y="119"/>
                  </a:cxn>
                  <a:cxn ang="0">
                    <a:pos x="35" y="125"/>
                  </a:cxn>
                  <a:cxn ang="0">
                    <a:pos x="35" y="125"/>
                  </a:cxn>
                  <a:cxn ang="0">
                    <a:pos x="35" y="133"/>
                  </a:cxn>
                  <a:cxn ang="0">
                    <a:pos x="42" y="133"/>
                  </a:cxn>
                  <a:cxn ang="0">
                    <a:pos x="49" y="133"/>
                  </a:cxn>
                  <a:cxn ang="0">
                    <a:pos x="55" y="133"/>
                  </a:cxn>
                  <a:cxn ang="0">
                    <a:pos x="55" y="133"/>
                  </a:cxn>
                  <a:cxn ang="0">
                    <a:pos x="63" y="133"/>
                  </a:cxn>
                  <a:cxn ang="0">
                    <a:pos x="69" y="133"/>
                  </a:cxn>
                  <a:cxn ang="0">
                    <a:pos x="77" y="133"/>
                  </a:cxn>
                  <a:cxn ang="0">
                    <a:pos x="83" y="133"/>
                  </a:cxn>
                  <a:cxn ang="0">
                    <a:pos x="91" y="125"/>
                  </a:cxn>
                  <a:cxn ang="0">
                    <a:pos x="91" y="119"/>
                  </a:cxn>
                  <a:cxn ang="0">
                    <a:pos x="97" y="111"/>
                  </a:cxn>
                  <a:cxn ang="0">
                    <a:pos x="97" y="105"/>
                  </a:cxn>
                  <a:cxn ang="0">
                    <a:pos x="97" y="91"/>
                  </a:cxn>
                  <a:cxn ang="0">
                    <a:pos x="105" y="0"/>
                  </a:cxn>
                  <a:cxn ang="0">
                    <a:pos x="133" y="161"/>
                  </a:cxn>
                </a:cxnLst>
                <a:rect l="0" t="0" r="r" b="b"/>
                <a:pathLst>
                  <a:path w="133" h="161">
                    <a:moveTo>
                      <a:pt x="105" y="161"/>
                    </a:moveTo>
                    <a:lnTo>
                      <a:pt x="105" y="133"/>
                    </a:lnTo>
                    <a:lnTo>
                      <a:pt x="97" y="139"/>
                    </a:lnTo>
                    <a:lnTo>
                      <a:pt x="91" y="147"/>
                    </a:lnTo>
                    <a:lnTo>
                      <a:pt x="91" y="147"/>
                    </a:lnTo>
                    <a:lnTo>
                      <a:pt x="83" y="153"/>
                    </a:lnTo>
                    <a:lnTo>
                      <a:pt x="83" y="153"/>
                    </a:lnTo>
                    <a:lnTo>
                      <a:pt x="77" y="161"/>
                    </a:lnTo>
                    <a:lnTo>
                      <a:pt x="69" y="161"/>
                    </a:lnTo>
                    <a:lnTo>
                      <a:pt x="69" y="161"/>
                    </a:lnTo>
                    <a:lnTo>
                      <a:pt x="63" y="161"/>
                    </a:lnTo>
                    <a:lnTo>
                      <a:pt x="55" y="161"/>
                    </a:lnTo>
                    <a:lnTo>
                      <a:pt x="55" y="161"/>
                    </a:lnTo>
                    <a:lnTo>
                      <a:pt x="49" y="161"/>
                    </a:lnTo>
                    <a:lnTo>
                      <a:pt x="42" y="161"/>
                    </a:lnTo>
                    <a:lnTo>
                      <a:pt x="42" y="161"/>
                    </a:lnTo>
                    <a:lnTo>
                      <a:pt x="35" y="161"/>
                    </a:lnTo>
                    <a:lnTo>
                      <a:pt x="35" y="161"/>
                    </a:lnTo>
                    <a:lnTo>
                      <a:pt x="28" y="161"/>
                    </a:lnTo>
                    <a:lnTo>
                      <a:pt x="28" y="161"/>
                    </a:lnTo>
                    <a:lnTo>
                      <a:pt x="21" y="161"/>
                    </a:lnTo>
                    <a:lnTo>
                      <a:pt x="21" y="153"/>
                    </a:lnTo>
                    <a:lnTo>
                      <a:pt x="14" y="153"/>
                    </a:lnTo>
                    <a:lnTo>
                      <a:pt x="14" y="153"/>
                    </a:lnTo>
                    <a:lnTo>
                      <a:pt x="14" y="153"/>
                    </a:lnTo>
                    <a:lnTo>
                      <a:pt x="7" y="147"/>
                    </a:lnTo>
                    <a:lnTo>
                      <a:pt x="7" y="147"/>
                    </a:lnTo>
                    <a:lnTo>
                      <a:pt x="7" y="147"/>
                    </a:lnTo>
                    <a:lnTo>
                      <a:pt x="7" y="139"/>
                    </a:lnTo>
                    <a:lnTo>
                      <a:pt x="7" y="139"/>
                    </a:lnTo>
                    <a:lnTo>
                      <a:pt x="7" y="133"/>
                    </a:lnTo>
                    <a:lnTo>
                      <a:pt x="7" y="133"/>
                    </a:lnTo>
                    <a:lnTo>
                      <a:pt x="7" y="133"/>
                    </a:lnTo>
                    <a:lnTo>
                      <a:pt x="0" y="133"/>
                    </a:lnTo>
                    <a:lnTo>
                      <a:pt x="7" y="125"/>
                    </a:lnTo>
                    <a:lnTo>
                      <a:pt x="7" y="125"/>
                    </a:lnTo>
                    <a:lnTo>
                      <a:pt x="0" y="119"/>
                    </a:lnTo>
                    <a:lnTo>
                      <a:pt x="7" y="119"/>
                    </a:lnTo>
                    <a:lnTo>
                      <a:pt x="7" y="119"/>
                    </a:lnTo>
                    <a:lnTo>
                      <a:pt x="7" y="111"/>
                    </a:lnTo>
                    <a:lnTo>
                      <a:pt x="7" y="111"/>
                    </a:lnTo>
                    <a:lnTo>
                      <a:pt x="7" y="105"/>
                    </a:lnTo>
                    <a:lnTo>
                      <a:pt x="7" y="105"/>
                    </a:lnTo>
                    <a:lnTo>
                      <a:pt x="7" y="0"/>
                    </a:lnTo>
                    <a:lnTo>
                      <a:pt x="35" y="0"/>
                    </a:lnTo>
                    <a:lnTo>
                      <a:pt x="35" y="91"/>
                    </a:lnTo>
                    <a:lnTo>
                      <a:pt x="35" y="97"/>
                    </a:lnTo>
                    <a:lnTo>
                      <a:pt x="28" y="97"/>
                    </a:lnTo>
                    <a:lnTo>
                      <a:pt x="28" y="105"/>
                    </a:lnTo>
                    <a:lnTo>
                      <a:pt x="35" y="105"/>
                    </a:lnTo>
                    <a:lnTo>
                      <a:pt x="35" y="105"/>
                    </a:lnTo>
                    <a:lnTo>
                      <a:pt x="35" y="105"/>
                    </a:lnTo>
                    <a:lnTo>
                      <a:pt x="35" y="111"/>
                    </a:lnTo>
                    <a:lnTo>
                      <a:pt x="35" y="111"/>
                    </a:lnTo>
                    <a:lnTo>
                      <a:pt x="35" y="111"/>
                    </a:lnTo>
                    <a:lnTo>
                      <a:pt x="35" y="111"/>
                    </a:lnTo>
                    <a:lnTo>
                      <a:pt x="35" y="111"/>
                    </a:lnTo>
                    <a:lnTo>
                      <a:pt x="35" y="119"/>
                    </a:lnTo>
                    <a:lnTo>
                      <a:pt x="35" y="119"/>
                    </a:lnTo>
                    <a:lnTo>
                      <a:pt x="35" y="125"/>
                    </a:lnTo>
                    <a:lnTo>
                      <a:pt x="35" y="125"/>
                    </a:lnTo>
                    <a:lnTo>
                      <a:pt x="35" y="125"/>
                    </a:lnTo>
                    <a:lnTo>
                      <a:pt x="35" y="133"/>
                    </a:lnTo>
                    <a:lnTo>
                      <a:pt x="35" y="133"/>
                    </a:lnTo>
                    <a:lnTo>
                      <a:pt x="42" y="133"/>
                    </a:lnTo>
                    <a:lnTo>
                      <a:pt x="42" y="133"/>
                    </a:lnTo>
                    <a:lnTo>
                      <a:pt x="42" y="133"/>
                    </a:lnTo>
                    <a:lnTo>
                      <a:pt x="49" y="133"/>
                    </a:lnTo>
                    <a:lnTo>
                      <a:pt x="49" y="133"/>
                    </a:lnTo>
                    <a:lnTo>
                      <a:pt x="55" y="133"/>
                    </a:lnTo>
                    <a:lnTo>
                      <a:pt x="55" y="133"/>
                    </a:lnTo>
                    <a:lnTo>
                      <a:pt x="55" y="133"/>
                    </a:lnTo>
                    <a:lnTo>
                      <a:pt x="55" y="133"/>
                    </a:lnTo>
                    <a:lnTo>
                      <a:pt x="63" y="133"/>
                    </a:lnTo>
                    <a:lnTo>
                      <a:pt x="63" y="133"/>
                    </a:lnTo>
                    <a:lnTo>
                      <a:pt x="69" y="133"/>
                    </a:lnTo>
                    <a:lnTo>
                      <a:pt x="69" y="133"/>
                    </a:lnTo>
                    <a:lnTo>
                      <a:pt x="77" y="133"/>
                    </a:lnTo>
                    <a:lnTo>
                      <a:pt x="77" y="133"/>
                    </a:lnTo>
                    <a:lnTo>
                      <a:pt x="83" y="133"/>
                    </a:lnTo>
                    <a:lnTo>
                      <a:pt x="83" y="125"/>
                    </a:lnTo>
                    <a:lnTo>
                      <a:pt x="91" y="125"/>
                    </a:lnTo>
                    <a:lnTo>
                      <a:pt x="91" y="125"/>
                    </a:lnTo>
                    <a:lnTo>
                      <a:pt x="91" y="119"/>
                    </a:lnTo>
                    <a:lnTo>
                      <a:pt x="97" y="119"/>
                    </a:lnTo>
                    <a:lnTo>
                      <a:pt x="97" y="111"/>
                    </a:lnTo>
                    <a:lnTo>
                      <a:pt x="97" y="111"/>
                    </a:lnTo>
                    <a:lnTo>
                      <a:pt x="97" y="105"/>
                    </a:lnTo>
                    <a:lnTo>
                      <a:pt x="97" y="97"/>
                    </a:lnTo>
                    <a:lnTo>
                      <a:pt x="97" y="91"/>
                    </a:lnTo>
                    <a:lnTo>
                      <a:pt x="97" y="91"/>
                    </a:lnTo>
                    <a:lnTo>
                      <a:pt x="105" y="0"/>
                    </a:lnTo>
                    <a:lnTo>
                      <a:pt x="133" y="0"/>
                    </a:lnTo>
                    <a:lnTo>
                      <a:pt x="133" y="161"/>
                    </a:lnTo>
                    <a:lnTo>
                      <a:pt x="105" y="1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28" name="Freeform 497"/>
              <p:cNvSpPr>
                <a:spLocks noEditPoints="1"/>
              </p:cNvSpPr>
              <p:nvPr/>
            </p:nvSpPr>
            <p:spPr bwMode="auto">
              <a:xfrm>
                <a:off x="7440" y="1816"/>
                <a:ext cx="13" cy="80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8" y="28"/>
                  </a:cxn>
                  <a:cxn ang="0">
                    <a:pos x="0" y="28"/>
                  </a:cxn>
                  <a:cxn ang="0">
                    <a:pos x="0" y="161"/>
                  </a:cxn>
                  <a:cxn ang="0">
                    <a:pos x="0" y="133"/>
                  </a:cxn>
                  <a:cxn ang="0">
                    <a:pos x="28" y="133"/>
                  </a:cxn>
                  <a:cxn ang="0">
                    <a:pos x="28" y="161"/>
                  </a:cxn>
                  <a:cxn ang="0">
                    <a:pos x="0" y="161"/>
                  </a:cxn>
                </a:cxnLst>
                <a:rect l="0" t="0" r="r" b="b"/>
                <a:pathLst>
                  <a:path w="28" h="161">
                    <a:moveTo>
                      <a:pt x="0" y="28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28" y="28"/>
                    </a:lnTo>
                    <a:lnTo>
                      <a:pt x="0" y="28"/>
                    </a:lnTo>
                    <a:close/>
                    <a:moveTo>
                      <a:pt x="0" y="161"/>
                    </a:moveTo>
                    <a:lnTo>
                      <a:pt x="0" y="133"/>
                    </a:lnTo>
                    <a:lnTo>
                      <a:pt x="28" y="133"/>
                    </a:lnTo>
                    <a:lnTo>
                      <a:pt x="28" y="161"/>
                    </a:lnTo>
                    <a:lnTo>
                      <a:pt x="0" y="1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29" name="Freeform 498"/>
              <p:cNvSpPr>
                <a:spLocks noEditPoints="1"/>
              </p:cNvSpPr>
              <p:nvPr/>
            </p:nvSpPr>
            <p:spPr bwMode="auto">
              <a:xfrm>
                <a:off x="7519" y="1757"/>
                <a:ext cx="84" cy="139"/>
              </a:xfrm>
              <a:custGeom>
                <a:avLst/>
                <a:gdLst/>
                <a:ahLst/>
                <a:cxnLst>
                  <a:cxn ang="0">
                    <a:pos x="28" y="215"/>
                  </a:cxn>
                  <a:cxn ang="0">
                    <a:pos x="28" y="237"/>
                  </a:cxn>
                  <a:cxn ang="0">
                    <a:pos x="42" y="243"/>
                  </a:cxn>
                  <a:cxn ang="0">
                    <a:pos x="56" y="251"/>
                  </a:cxn>
                  <a:cxn ang="0">
                    <a:pos x="84" y="251"/>
                  </a:cxn>
                  <a:cxn ang="0">
                    <a:pos x="98" y="251"/>
                  </a:cxn>
                  <a:cxn ang="0">
                    <a:pos x="119" y="251"/>
                  </a:cxn>
                  <a:cxn ang="0">
                    <a:pos x="133" y="243"/>
                  </a:cxn>
                  <a:cxn ang="0">
                    <a:pos x="139" y="237"/>
                  </a:cxn>
                  <a:cxn ang="0">
                    <a:pos x="139" y="223"/>
                  </a:cxn>
                  <a:cxn ang="0">
                    <a:pos x="139" y="215"/>
                  </a:cxn>
                  <a:cxn ang="0">
                    <a:pos x="133" y="201"/>
                  </a:cxn>
                  <a:cxn ang="0">
                    <a:pos x="126" y="195"/>
                  </a:cxn>
                  <a:cxn ang="0">
                    <a:pos x="112" y="195"/>
                  </a:cxn>
                  <a:cxn ang="0">
                    <a:pos x="91" y="187"/>
                  </a:cxn>
                  <a:cxn ang="0">
                    <a:pos x="63" y="181"/>
                  </a:cxn>
                  <a:cxn ang="0">
                    <a:pos x="42" y="174"/>
                  </a:cxn>
                  <a:cxn ang="0">
                    <a:pos x="28" y="167"/>
                  </a:cxn>
                  <a:cxn ang="0">
                    <a:pos x="14" y="153"/>
                  </a:cxn>
                  <a:cxn ang="0">
                    <a:pos x="7" y="139"/>
                  </a:cxn>
                  <a:cxn ang="0">
                    <a:pos x="7" y="125"/>
                  </a:cxn>
                  <a:cxn ang="0">
                    <a:pos x="7" y="111"/>
                  </a:cxn>
                  <a:cxn ang="0">
                    <a:pos x="14" y="90"/>
                  </a:cxn>
                  <a:cxn ang="0">
                    <a:pos x="28" y="76"/>
                  </a:cxn>
                  <a:cxn ang="0">
                    <a:pos x="49" y="62"/>
                  </a:cxn>
                  <a:cxn ang="0">
                    <a:pos x="77" y="62"/>
                  </a:cxn>
                  <a:cxn ang="0">
                    <a:pos x="105" y="62"/>
                  </a:cxn>
                  <a:cxn ang="0">
                    <a:pos x="133" y="76"/>
                  </a:cxn>
                  <a:cxn ang="0">
                    <a:pos x="147" y="90"/>
                  </a:cxn>
                  <a:cxn ang="0">
                    <a:pos x="161" y="111"/>
                  </a:cxn>
                  <a:cxn ang="0">
                    <a:pos x="139" y="118"/>
                  </a:cxn>
                  <a:cxn ang="0">
                    <a:pos x="126" y="111"/>
                  </a:cxn>
                  <a:cxn ang="0">
                    <a:pos x="112" y="97"/>
                  </a:cxn>
                  <a:cxn ang="0">
                    <a:pos x="98" y="90"/>
                  </a:cxn>
                  <a:cxn ang="0">
                    <a:pos x="70" y="90"/>
                  </a:cxn>
                  <a:cxn ang="0">
                    <a:pos x="49" y="90"/>
                  </a:cxn>
                  <a:cxn ang="0">
                    <a:pos x="35" y="104"/>
                  </a:cxn>
                  <a:cxn ang="0">
                    <a:pos x="35" y="111"/>
                  </a:cxn>
                  <a:cxn ang="0">
                    <a:pos x="35" y="125"/>
                  </a:cxn>
                  <a:cxn ang="0">
                    <a:pos x="35" y="132"/>
                  </a:cxn>
                  <a:cxn ang="0">
                    <a:pos x="35" y="139"/>
                  </a:cxn>
                  <a:cxn ang="0">
                    <a:pos x="49" y="146"/>
                  </a:cxn>
                  <a:cxn ang="0">
                    <a:pos x="77" y="153"/>
                  </a:cxn>
                  <a:cxn ang="0">
                    <a:pos x="112" y="160"/>
                  </a:cxn>
                  <a:cxn ang="0">
                    <a:pos x="126" y="167"/>
                  </a:cxn>
                  <a:cxn ang="0">
                    <a:pos x="147" y="181"/>
                  </a:cxn>
                  <a:cxn ang="0">
                    <a:pos x="161" y="195"/>
                  </a:cxn>
                  <a:cxn ang="0">
                    <a:pos x="167" y="209"/>
                  </a:cxn>
                  <a:cxn ang="0">
                    <a:pos x="167" y="223"/>
                  </a:cxn>
                  <a:cxn ang="0">
                    <a:pos x="167" y="251"/>
                  </a:cxn>
                  <a:cxn ang="0">
                    <a:pos x="147" y="265"/>
                  </a:cxn>
                  <a:cxn ang="0">
                    <a:pos x="126" y="279"/>
                  </a:cxn>
                  <a:cxn ang="0">
                    <a:pos x="98" y="279"/>
                  </a:cxn>
                  <a:cxn ang="0">
                    <a:pos x="70" y="279"/>
                  </a:cxn>
                  <a:cxn ang="0">
                    <a:pos x="42" y="279"/>
                  </a:cxn>
                  <a:cxn ang="0">
                    <a:pos x="21" y="265"/>
                  </a:cxn>
                  <a:cxn ang="0">
                    <a:pos x="0" y="243"/>
                  </a:cxn>
                  <a:cxn ang="0">
                    <a:pos x="0" y="215"/>
                  </a:cxn>
                  <a:cxn ang="0">
                    <a:pos x="105" y="0"/>
                  </a:cxn>
                  <a:cxn ang="0">
                    <a:pos x="42" y="0"/>
                  </a:cxn>
                </a:cxnLst>
                <a:rect l="0" t="0" r="r" b="b"/>
                <a:pathLst>
                  <a:path w="167" h="279">
                    <a:moveTo>
                      <a:pt x="0" y="201"/>
                    </a:moveTo>
                    <a:lnTo>
                      <a:pt x="28" y="201"/>
                    </a:lnTo>
                    <a:lnTo>
                      <a:pt x="28" y="209"/>
                    </a:lnTo>
                    <a:lnTo>
                      <a:pt x="28" y="215"/>
                    </a:lnTo>
                    <a:lnTo>
                      <a:pt x="28" y="223"/>
                    </a:lnTo>
                    <a:lnTo>
                      <a:pt x="28" y="229"/>
                    </a:lnTo>
                    <a:lnTo>
                      <a:pt x="28" y="229"/>
                    </a:lnTo>
                    <a:lnTo>
                      <a:pt x="28" y="237"/>
                    </a:lnTo>
                    <a:lnTo>
                      <a:pt x="35" y="237"/>
                    </a:lnTo>
                    <a:lnTo>
                      <a:pt x="35" y="243"/>
                    </a:lnTo>
                    <a:lnTo>
                      <a:pt x="42" y="243"/>
                    </a:lnTo>
                    <a:lnTo>
                      <a:pt x="42" y="243"/>
                    </a:lnTo>
                    <a:lnTo>
                      <a:pt x="49" y="251"/>
                    </a:lnTo>
                    <a:lnTo>
                      <a:pt x="49" y="251"/>
                    </a:lnTo>
                    <a:lnTo>
                      <a:pt x="56" y="251"/>
                    </a:lnTo>
                    <a:lnTo>
                      <a:pt x="56" y="251"/>
                    </a:lnTo>
                    <a:lnTo>
                      <a:pt x="63" y="251"/>
                    </a:lnTo>
                    <a:lnTo>
                      <a:pt x="70" y="251"/>
                    </a:lnTo>
                    <a:lnTo>
                      <a:pt x="77" y="251"/>
                    </a:lnTo>
                    <a:lnTo>
                      <a:pt x="84" y="251"/>
                    </a:lnTo>
                    <a:lnTo>
                      <a:pt x="84" y="251"/>
                    </a:lnTo>
                    <a:lnTo>
                      <a:pt x="84" y="251"/>
                    </a:lnTo>
                    <a:lnTo>
                      <a:pt x="91" y="251"/>
                    </a:lnTo>
                    <a:lnTo>
                      <a:pt x="98" y="251"/>
                    </a:lnTo>
                    <a:lnTo>
                      <a:pt x="105" y="251"/>
                    </a:lnTo>
                    <a:lnTo>
                      <a:pt x="112" y="251"/>
                    </a:lnTo>
                    <a:lnTo>
                      <a:pt x="112" y="251"/>
                    </a:lnTo>
                    <a:lnTo>
                      <a:pt x="119" y="251"/>
                    </a:lnTo>
                    <a:lnTo>
                      <a:pt x="119" y="251"/>
                    </a:lnTo>
                    <a:lnTo>
                      <a:pt x="126" y="243"/>
                    </a:lnTo>
                    <a:lnTo>
                      <a:pt x="126" y="243"/>
                    </a:lnTo>
                    <a:lnTo>
                      <a:pt x="133" y="243"/>
                    </a:lnTo>
                    <a:lnTo>
                      <a:pt x="133" y="243"/>
                    </a:lnTo>
                    <a:lnTo>
                      <a:pt x="139" y="237"/>
                    </a:lnTo>
                    <a:lnTo>
                      <a:pt x="139" y="237"/>
                    </a:lnTo>
                    <a:lnTo>
                      <a:pt x="139" y="237"/>
                    </a:lnTo>
                    <a:lnTo>
                      <a:pt x="139" y="229"/>
                    </a:lnTo>
                    <a:lnTo>
                      <a:pt x="139" y="229"/>
                    </a:lnTo>
                    <a:lnTo>
                      <a:pt x="139" y="223"/>
                    </a:lnTo>
                    <a:lnTo>
                      <a:pt x="139" y="223"/>
                    </a:lnTo>
                    <a:lnTo>
                      <a:pt x="139" y="223"/>
                    </a:lnTo>
                    <a:lnTo>
                      <a:pt x="139" y="223"/>
                    </a:lnTo>
                    <a:lnTo>
                      <a:pt x="139" y="215"/>
                    </a:lnTo>
                    <a:lnTo>
                      <a:pt x="139" y="215"/>
                    </a:lnTo>
                    <a:lnTo>
                      <a:pt x="139" y="209"/>
                    </a:lnTo>
                    <a:lnTo>
                      <a:pt x="139" y="209"/>
                    </a:lnTo>
                    <a:lnTo>
                      <a:pt x="139" y="209"/>
                    </a:lnTo>
                    <a:lnTo>
                      <a:pt x="133" y="201"/>
                    </a:lnTo>
                    <a:lnTo>
                      <a:pt x="133" y="201"/>
                    </a:lnTo>
                    <a:lnTo>
                      <a:pt x="133" y="201"/>
                    </a:lnTo>
                    <a:lnTo>
                      <a:pt x="126" y="201"/>
                    </a:lnTo>
                    <a:lnTo>
                      <a:pt x="126" y="195"/>
                    </a:lnTo>
                    <a:lnTo>
                      <a:pt x="119" y="195"/>
                    </a:lnTo>
                    <a:lnTo>
                      <a:pt x="119" y="195"/>
                    </a:lnTo>
                    <a:lnTo>
                      <a:pt x="119" y="195"/>
                    </a:lnTo>
                    <a:lnTo>
                      <a:pt x="112" y="195"/>
                    </a:lnTo>
                    <a:lnTo>
                      <a:pt x="105" y="195"/>
                    </a:lnTo>
                    <a:lnTo>
                      <a:pt x="105" y="195"/>
                    </a:lnTo>
                    <a:lnTo>
                      <a:pt x="98" y="187"/>
                    </a:lnTo>
                    <a:lnTo>
                      <a:pt x="91" y="187"/>
                    </a:lnTo>
                    <a:lnTo>
                      <a:pt x="84" y="187"/>
                    </a:lnTo>
                    <a:lnTo>
                      <a:pt x="77" y="187"/>
                    </a:lnTo>
                    <a:lnTo>
                      <a:pt x="70" y="181"/>
                    </a:lnTo>
                    <a:lnTo>
                      <a:pt x="63" y="181"/>
                    </a:lnTo>
                    <a:lnTo>
                      <a:pt x="56" y="181"/>
                    </a:lnTo>
                    <a:lnTo>
                      <a:pt x="49" y="181"/>
                    </a:lnTo>
                    <a:lnTo>
                      <a:pt x="42" y="174"/>
                    </a:lnTo>
                    <a:lnTo>
                      <a:pt x="42" y="174"/>
                    </a:lnTo>
                    <a:lnTo>
                      <a:pt x="35" y="174"/>
                    </a:lnTo>
                    <a:lnTo>
                      <a:pt x="35" y="174"/>
                    </a:lnTo>
                    <a:lnTo>
                      <a:pt x="28" y="174"/>
                    </a:lnTo>
                    <a:lnTo>
                      <a:pt x="28" y="167"/>
                    </a:lnTo>
                    <a:lnTo>
                      <a:pt x="21" y="167"/>
                    </a:lnTo>
                    <a:lnTo>
                      <a:pt x="21" y="160"/>
                    </a:lnTo>
                    <a:lnTo>
                      <a:pt x="14" y="160"/>
                    </a:lnTo>
                    <a:lnTo>
                      <a:pt x="14" y="153"/>
                    </a:lnTo>
                    <a:lnTo>
                      <a:pt x="14" y="153"/>
                    </a:lnTo>
                    <a:lnTo>
                      <a:pt x="7" y="146"/>
                    </a:lnTo>
                    <a:lnTo>
                      <a:pt x="7" y="146"/>
                    </a:lnTo>
                    <a:lnTo>
                      <a:pt x="7" y="139"/>
                    </a:lnTo>
                    <a:lnTo>
                      <a:pt x="7" y="139"/>
                    </a:lnTo>
                    <a:lnTo>
                      <a:pt x="7" y="132"/>
                    </a:lnTo>
                    <a:lnTo>
                      <a:pt x="7" y="132"/>
                    </a:lnTo>
                    <a:lnTo>
                      <a:pt x="7" y="125"/>
                    </a:lnTo>
                    <a:lnTo>
                      <a:pt x="7" y="125"/>
                    </a:lnTo>
                    <a:lnTo>
                      <a:pt x="7" y="125"/>
                    </a:lnTo>
                    <a:lnTo>
                      <a:pt x="7" y="118"/>
                    </a:lnTo>
                    <a:lnTo>
                      <a:pt x="7" y="111"/>
                    </a:lnTo>
                    <a:lnTo>
                      <a:pt x="7" y="104"/>
                    </a:lnTo>
                    <a:lnTo>
                      <a:pt x="7" y="97"/>
                    </a:lnTo>
                    <a:lnTo>
                      <a:pt x="7" y="97"/>
                    </a:lnTo>
                    <a:lnTo>
                      <a:pt x="14" y="90"/>
                    </a:lnTo>
                    <a:lnTo>
                      <a:pt x="14" y="83"/>
                    </a:lnTo>
                    <a:lnTo>
                      <a:pt x="21" y="83"/>
                    </a:lnTo>
                    <a:lnTo>
                      <a:pt x="21" y="76"/>
                    </a:lnTo>
                    <a:lnTo>
                      <a:pt x="28" y="76"/>
                    </a:lnTo>
                    <a:lnTo>
                      <a:pt x="28" y="70"/>
                    </a:lnTo>
                    <a:lnTo>
                      <a:pt x="35" y="70"/>
                    </a:lnTo>
                    <a:lnTo>
                      <a:pt x="42" y="62"/>
                    </a:lnTo>
                    <a:lnTo>
                      <a:pt x="49" y="62"/>
                    </a:lnTo>
                    <a:lnTo>
                      <a:pt x="56" y="62"/>
                    </a:lnTo>
                    <a:lnTo>
                      <a:pt x="63" y="62"/>
                    </a:lnTo>
                    <a:lnTo>
                      <a:pt x="70" y="62"/>
                    </a:lnTo>
                    <a:lnTo>
                      <a:pt x="77" y="62"/>
                    </a:lnTo>
                    <a:lnTo>
                      <a:pt x="84" y="62"/>
                    </a:lnTo>
                    <a:lnTo>
                      <a:pt x="91" y="62"/>
                    </a:lnTo>
                    <a:lnTo>
                      <a:pt x="98" y="62"/>
                    </a:lnTo>
                    <a:lnTo>
                      <a:pt x="105" y="62"/>
                    </a:lnTo>
                    <a:lnTo>
                      <a:pt x="112" y="62"/>
                    </a:lnTo>
                    <a:lnTo>
                      <a:pt x="119" y="70"/>
                    </a:lnTo>
                    <a:lnTo>
                      <a:pt x="126" y="70"/>
                    </a:lnTo>
                    <a:lnTo>
                      <a:pt x="133" y="76"/>
                    </a:lnTo>
                    <a:lnTo>
                      <a:pt x="139" y="76"/>
                    </a:lnTo>
                    <a:lnTo>
                      <a:pt x="139" y="83"/>
                    </a:lnTo>
                    <a:lnTo>
                      <a:pt x="147" y="83"/>
                    </a:lnTo>
                    <a:lnTo>
                      <a:pt x="147" y="90"/>
                    </a:lnTo>
                    <a:lnTo>
                      <a:pt x="153" y="97"/>
                    </a:lnTo>
                    <a:lnTo>
                      <a:pt x="153" y="97"/>
                    </a:lnTo>
                    <a:lnTo>
                      <a:pt x="153" y="104"/>
                    </a:lnTo>
                    <a:lnTo>
                      <a:pt x="161" y="111"/>
                    </a:lnTo>
                    <a:lnTo>
                      <a:pt x="161" y="111"/>
                    </a:lnTo>
                    <a:lnTo>
                      <a:pt x="161" y="118"/>
                    </a:lnTo>
                    <a:lnTo>
                      <a:pt x="161" y="118"/>
                    </a:lnTo>
                    <a:lnTo>
                      <a:pt x="139" y="118"/>
                    </a:lnTo>
                    <a:lnTo>
                      <a:pt x="133" y="118"/>
                    </a:lnTo>
                    <a:lnTo>
                      <a:pt x="133" y="111"/>
                    </a:lnTo>
                    <a:lnTo>
                      <a:pt x="133" y="111"/>
                    </a:lnTo>
                    <a:lnTo>
                      <a:pt x="126" y="111"/>
                    </a:lnTo>
                    <a:lnTo>
                      <a:pt x="126" y="104"/>
                    </a:lnTo>
                    <a:lnTo>
                      <a:pt x="119" y="104"/>
                    </a:lnTo>
                    <a:lnTo>
                      <a:pt x="119" y="97"/>
                    </a:lnTo>
                    <a:lnTo>
                      <a:pt x="112" y="97"/>
                    </a:lnTo>
                    <a:lnTo>
                      <a:pt x="112" y="90"/>
                    </a:lnTo>
                    <a:lnTo>
                      <a:pt x="105" y="90"/>
                    </a:lnTo>
                    <a:lnTo>
                      <a:pt x="98" y="90"/>
                    </a:lnTo>
                    <a:lnTo>
                      <a:pt x="98" y="90"/>
                    </a:lnTo>
                    <a:lnTo>
                      <a:pt x="91" y="90"/>
                    </a:lnTo>
                    <a:lnTo>
                      <a:pt x="84" y="90"/>
                    </a:lnTo>
                    <a:lnTo>
                      <a:pt x="84" y="90"/>
                    </a:lnTo>
                    <a:lnTo>
                      <a:pt x="70" y="90"/>
                    </a:lnTo>
                    <a:lnTo>
                      <a:pt x="70" y="90"/>
                    </a:lnTo>
                    <a:lnTo>
                      <a:pt x="63" y="90"/>
                    </a:lnTo>
                    <a:lnTo>
                      <a:pt x="56" y="90"/>
                    </a:lnTo>
                    <a:lnTo>
                      <a:pt x="49" y="90"/>
                    </a:lnTo>
                    <a:lnTo>
                      <a:pt x="49" y="90"/>
                    </a:lnTo>
                    <a:lnTo>
                      <a:pt x="42" y="97"/>
                    </a:lnTo>
                    <a:lnTo>
                      <a:pt x="42" y="97"/>
                    </a:lnTo>
                    <a:lnTo>
                      <a:pt x="35" y="104"/>
                    </a:lnTo>
                    <a:lnTo>
                      <a:pt x="35" y="104"/>
                    </a:lnTo>
                    <a:lnTo>
                      <a:pt x="35" y="111"/>
                    </a:lnTo>
                    <a:lnTo>
                      <a:pt x="35" y="111"/>
                    </a:lnTo>
                    <a:lnTo>
                      <a:pt x="35" y="111"/>
                    </a:lnTo>
                    <a:lnTo>
                      <a:pt x="35" y="118"/>
                    </a:lnTo>
                    <a:lnTo>
                      <a:pt x="35" y="118"/>
                    </a:lnTo>
                    <a:lnTo>
                      <a:pt x="35" y="125"/>
                    </a:lnTo>
                    <a:lnTo>
                      <a:pt x="35" y="125"/>
                    </a:lnTo>
                    <a:lnTo>
                      <a:pt x="35" y="132"/>
                    </a:lnTo>
                    <a:lnTo>
                      <a:pt x="35" y="132"/>
                    </a:lnTo>
                    <a:lnTo>
                      <a:pt x="35" y="132"/>
                    </a:lnTo>
                    <a:lnTo>
                      <a:pt x="35" y="132"/>
                    </a:lnTo>
                    <a:lnTo>
                      <a:pt x="35" y="139"/>
                    </a:lnTo>
                    <a:lnTo>
                      <a:pt x="35" y="139"/>
                    </a:lnTo>
                    <a:lnTo>
                      <a:pt x="35" y="139"/>
                    </a:lnTo>
                    <a:lnTo>
                      <a:pt x="35" y="139"/>
                    </a:lnTo>
                    <a:lnTo>
                      <a:pt x="35" y="139"/>
                    </a:lnTo>
                    <a:lnTo>
                      <a:pt x="35" y="146"/>
                    </a:lnTo>
                    <a:lnTo>
                      <a:pt x="42" y="146"/>
                    </a:lnTo>
                    <a:lnTo>
                      <a:pt x="49" y="146"/>
                    </a:lnTo>
                    <a:lnTo>
                      <a:pt x="49" y="153"/>
                    </a:lnTo>
                    <a:lnTo>
                      <a:pt x="56" y="153"/>
                    </a:lnTo>
                    <a:lnTo>
                      <a:pt x="70" y="153"/>
                    </a:lnTo>
                    <a:lnTo>
                      <a:pt x="77" y="153"/>
                    </a:lnTo>
                    <a:lnTo>
                      <a:pt x="84" y="160"/>
                    </a:lnTo>
                    <a:lnTo>
                      <a:pt x="91" y="160"/>
                    </a:lnTo>
                    <a:lnTo>
                      <a:pt x="98" y="160"/>
                    </a:lnTo>
                    <a:lnTo>
                      <a:pt x="112" y="160"/>
                    </a:lnTo>
                    <a:lnTo>
                      <a:pt x="112" y="167"/>
                    </a:lnTo>
                    <a:lnTo>
                      <a:pt x="119" y="167"/>
                    </a:lnTo>
                    <a:lnTo>
                      <a:pt x="126" y="167"/>
                    </a:lnTo>
                    <a:lnTo>
                      <a:pt x="126" y="167"/>
                    </a:lnTo>
                    <a:lnTo>
                      <a:pt x="133" y="174"/>
                    </a:lnTo>
                    <a:lnTo>
                      <a:pt x="133" y="174"/>
                    </a:lnTo>
                    <a:lnTo>
                      <a:pt x="139" y="174"/>
                    </a:lnTo>
                    <a:lnTo>
                      <a:pt x="147" y="181"/>
                    </a:lnTo>
                    <a:lnTo>
                      <a:pt x="153" y="181"/>
                    </a:lnTo>
                    <a:lnTo>
                      <a:pt x="153" y="187"/>
                    </a:lnTo>
                    <a:lnTo>
                      <a:pt x="161" y="187"/>
                    </a:lnTo>
                    <a:lnTo>
                      <a:pt x="161" y="195"/>
                    </a:lnTo>
                    <a:lnTo>
                      <a:pt x="167" y="195"/>
                    </a:lnTo>
                    <a:lnTo>
                      <a:pt x="167" y="201"/>
                    </a:lnTo>
                    <a:lnTo>
                      <a:pt x="167" y="201"/>
                    </a:lnTo>
                    <a:lnTo>
                      <a:pt x="167" y="209"/>
                    </a:lnTo>
                    <a:lnTo>
                      <a:pt x="167" y="209"/>
                    </a:lnTo>
                    <a:lnTo>
                      <a:pt x="167" y="215"/>
                    </a:lnTo>
                    <a:lnTo>
                      <a:pt x="167" y="215"/>
                    </a:lnTo>
                    <a:lnTo>
                      <a:pt x="167" y="223"/>
                    </a:lnTo>
                    <a:lnTo>
                      <a:pt x="167" y="229"/>
                    </a:lnTo>
                    <a:lnTo>
                      <a:pt x="167" y="237"/>
                    </a:lnTo>
                    <a:lnTo>
                      <a:pt x="167" y="243"/>
                    </a:lnTo>
                    <a:lnTo>
                      <a:pt x="167" y="251"/>
                    </a:lnTo>
                    <a:lnTo>
                      <a:pt x="161" y="251"/>
                    </a:lnTo>
                    <a:lnTo>
                      <a:pt x="161" y="257"/>
                    </a:lnTo>
                    <a:lnTo>
                      <a:pt x="153" y="257"/>
                    </a:lnTo>
                    <a:lnTo>
                      <a:pt x="147" y="265"/>
                    </a:lnTo>
                    <a:lnTo>
                      <a:pt x="147" y="265"/>
                    </a:lnTo>
                    <a:lnTo>
                      <a:pt x="139" y="271"/>
                    </a:lnTo>
                    <a:lnTo>
                      <a:pt x="133" y="271"/>
                    </a:lnTo>
                    <a:lnTo>
                      <a:pt x="126" y="279"/>
                    </a:lnTo>
                    <a:lnTo>
                      <a:pt x="119" y="279"/>
                    </a:lnTo>
                    <a:lnTo>
                      <a:pt x="112" y="279"/>
                    </a:lnTo>
                    <a:lnTo>
                      <a:pt x="105" y="279"/>
                    </a:lnTo>
                    <a:lnTo>
                      <a:pt x="98" y="279"/>
                    </a:lnTo>
                    <a:lnTo>
                      <a:pt x="91" y="279"/>
                    </a:lnTo>
                    <a:lnTo>
                      <a:pt x="91" y="279"/>
                    </a:lnTo>
                    <a:lnTo>
                      <a:pt x="77" y="279"/>
                    </a:lnTo>
                    <a:lnTo>
                      <a:pt x="70" y="279"/>
                    </a:lnTo>
                    <a:lnTo>
                      <a:pt x="63" y="279"/>
                    </a:lnTo>
                    <a:lnTo>
                      <a:pt x="56" y="279"/>
                    </a:lnTo>
                    <a:lnTo>
                      <a:pt x="49" y="279"/>
                    </a:lnTo>
                    <a:lnTo>
                      <a:pt x="42" y="279"/>
                    </a:lnTo>
                    <a:lnTo>
                      <a:pt x="35" y="271"/>
                    </a:lnTo>
                    <a:lnTo>
                      <a:pt x="28" y="271"/>
                    </a:lnTo>
                    <a:lnTo>
                      <a:pt x="21" y="265"/>
                    </a:lnTo>
                    <a:lnTo>
                      <a:pt x="21" y="265"/>
                    </a:lnTo>
                    <a:lnTo>
                      <a:pt x="14" y="257"/>
                    </a:lnTo>
                    <a:lnTo>
                      <a:pt x="7" y="257"/>
                    </a:lnTo>
                    <a:lnTo>
                      <a:pt x="7" y="251"/>
                    </a:lnTo>
                    <a:lnTo>
                      <a:pt x="0" y="243"/>
                    </a:lnTo>
                    <a:lnTo>
                      <a:pt x="0" y="237"/>
                    </a:lnTo>
                    <a:lnTo>
                      <a:pt x="0" y="229"/>
                    </a:lnTo>
                    <a:lnTo>
                      <a:pt x="0" y="223"/>
                    </a:lnTo>
                    <a:lnTo>
                      <a:pt x="0" y="215"/>
                    </a:lnTo>
                    <a:lnTo>
                      <a:pt x="0" y="209"/>
                    </a:lnTo>
                    <a:lnTo>
                      <a:pt x="0" y="201"/>
                    </a:lnTo>
                    <a:close/>
                    <a:moveTo>
                      <a:pt x="91" y="28"/>
                    </a:moveTo>
                    <a:lnTo>
                      <a:pt x="105" y="0"/>
                    </a:lnTo>
                    <a:lnTo>
                      <a:pt x="133" y="0"/>
                    </a:lnTo>
                    <a:lnTo>
                      <a:pt x="105" y="42"/>
                    </a:lnTo>
                    <a:lnTo>
                      <a:pt x="77" y="42"/>
                    </a:lnTo>
                    <a:lnTo>
                      <a:pt x="42" y="0"/>
                    </a:lnTo>
                    <a:lnTo>
                      <a:pt x="70" y="0"/>
                    </a:lnTo>
                    <a:lnTo>
                      <a:pt x="91" y="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30" name="Freeform 499"/>
              <p:cNvSpPr>
                <a:spLocks/>
              </p:cNvSpPr>
              <p:nvPr/>
            </p:nvSpPr>
            <p:spPr bwMode="auto">
              <a:xfrm>
                <a:off x="7621" y="1792"/>
                <a:ext cx="38" cy="104"/>
              </a:xfrm>
              <a:custGeom>
                <a:avLst/>
                <a:gdLst/>
                <a:ahLst/>
                <a:cxnLst>
                  <a:cxn ang="0">
                    <a:pos x="76" y="209"/>
                  </a:cxn>
                  <a:cxn ang="0">
                    <a:pos x="70" y="209"/>
                  </a:cxn>
                  <a:cxn ang="0">
                    <a:pos x="62" y="209"/>
                  </a:cxn>
                  <a:cxn ang="0">
                    <a:pos x="62" y="209"/>
                  </a:cxn>
                  <a:cxn ang="0">
                    <a:pos x="56" y="209"/>
                  </a:cxn>
                  <a:cxn ang="0">
                    <a:pos x="56" y="209"/>
                  </a:cxn>
                  <a:cxn ang="0">
                    <a:pos x="48" y="209"/>
                  </a:cxn>
                  <a:cxn ang="0">
                    <a:pos x="42" y="209"/>
                  </a:cxn>
                  <a:cxn ang="0">
                    <a:pos x="34" y="209"/>
                  </a:cxn>
                  <a:cxn ang="0">
                    <a:pos x="28" y="209"/>
                  </a:cxn>
                  <a:cxn ang="0">
                    <a:pos x="20" y="201"/>
                  </a:cxn>
                  <a:cxn ang="0">
                    <a:pos x="20" y="201"/>
                  </a:cxn>
                  <a:cxn ang="0">
                    <a:pos x="20" y="195"/>
                  </a:cxn>
                  <a:cxn ang="0">
                    <a:pos x="14" y="187"/>
                  </a:cxn>
                  <a:cxn ang="0">
                    <a:pos x="20" y="181"/>
                  </a:cxn>
                  <a:cxn ang="0">
                    <a:pos x="20" y="173"/>
                  </a:cxn>
                  <a:cxn ang="0">
                    <a:pos x="0" y="76"/>
                  </a:cxn>
                  <a:cxn ang="0">
                    <a:pos x="20" y="48"/>
                  </a:cxn>
                  <a:cxn ang="0">
                    <a:pos x="48" y="0"/>
                  </a:cxn>
                  <a:cxn ang="0">
                    <a:pos x="70" y="48"/>
                  </a:cxn>
                  <a:cxn ang="0">
                    <a:pos x="48" y="76"/>
                  </a:cxn>
                  <a:cxn ang="0">
                    <a:pos x="48" y="173"/>
                  </a:cxn>
                  <a:cxn ang="0">
                    <a:pos x="48" y="173"/>
                  </a:cxn>
                  <a:cxn ang="0">
                    <a:pos x="48" y="181"/>
                  </a:cxn>
                  <a:cxn ang="0">
                    <a:pos x="48" y="181"/>
                  </a:cxn>
                  <a:cxn ang="0">
                    <a:pos x="48" y="181"/>
                  </a:cxn>
                  <a:cxn ang="0">
                    <a:pos x="48" y="181"/>
                  </a:cxn>
                  <a:cxn ang="0">
                    <a:pos x="48" y="181"/>
                  </a:cxn>
                  <a:cxn ang="0">
                    <a:pos x="48" y="187"/>
                  </a:cxn>
                  <a:cxn ang="0">
                    <a:pos x="48" y="181"/>
                  </a:cxn>
                  <a:cxn ang="0">
                    <a:pos x="48" y="181"/>
                  </a:cxn>
                  <a:cxn ang="0">
                    <a:pos x="48" y="187"/>
                  </a:cxn>
                  <a:cxn ang="0">
                    <a:pos x="56" y="187"/>
                  </a:cxn>
                  <a:cxn ang="0">
                    <a:pos x="56" y="187"/>
                  </a:cxn>
                  <a:cxn ang="0">
                    <a:pos x="62" y="187"/>
                  </a:cxn>
                  <a:cxn ang="0">
                    <a:pos x="62" y="187"/>
                  </a:cxn>
                  <a:cxn ang="0">
                    <a:pos x="70" y="187"/>
                  </a:cxn>
                </a:cxnLst>
                <a:rect l="0" t="0" r="r" b="b"/>
                <a:pathLst>
                  <a:path w="76" h="209">
                    <a:moveTo>
                      <a:pt x="70" y="187"/>
                    </a:moveTo>
                    <a:lnTo>
                      <a:pt x="76" y="209"/>
                    </a:lnTo>
                    <a:lnTo>
                      <a:pt x="70" y="209"/>
                    </a:lnTo>
                    <a:lnTo>
                      <a:pt x="70" y="209"/>
                    </a:lnTo>
                    <a:lnTo>
                      <a:pt x="62" y="209"/>
                    </a:lnTo>
                    <a:lnTo>
                      <a:pt x="62" y="209"/>
                    </a:lnTo>
                    <a:lnTo>
                      <a:pt x="62" y="209"/>
                    </a:lnTo>
                    <a:lnTo>
                      <a:pt x="62" y="209"/>
                    </a:lnTo>
                    <a:lnTo>
                      <a:pt x="56" y="209"/>
                    </a:lnTo>
                    <a:lnTo>
                      <a:pt x="56" y="209"/>
                    </a:lnTo>
                    <a:lnTo>
                      <a:pt x="56" y="209"/>
                    </a:lnTo>
                    <a:lnTo>
                      <a:pt x="56" y="209"/>
                    </a:lnTo>
                    <a:lnTo>
                      <a:pt x="56" y="209"/>
                    </a:lnTo>
                    <a:lnTo>
                      <a:pt x="48" y="209"/>
                    </a:lnTo>
                    <a:lnTo>
                      <a:pt x="42" y="209"/>
                    </a:lnTo>
                    <a:lnTo>
                      <a:pt x="42" y="209"/>
                    </a:lnTo>
                    <a:lnTo>
                      <a:pt x="34" y="209"/>
                    </a:lnTo>
                    <a:lnTo>
                      <a:pt x="34" y="209"/>
                    </a:lnTo>
                    <a:lnTo>
                      <a:pt x="28" y="209"/>
                    </a:lnTo>
                    <a:lnTo>
                      <a:pt x="28" y="209"/>
                    </a:lnTo>
                    <a:lnTo>
                      <a:pt x="20" y="209"/>
                    </a:lnTo>
                    <a:lnTo>
                      <a:pt x="20" y="201"/>
                    </a:lnTo>
                    <a:lnTo>
                      <a:pt x="20" y="201"/>
                    </a:lnTo>
                    <a:lnTo>
                      <a:pt x="20" y="201"/>
                    </a:lnTo>
                    <a:lnTo>
                      <a:pt x="20" y="201"/>
                    </a:lnTo>
                    <a:lnTo>
                      <a:pt x="20" y="195"/>
                    </a:lnTo>
                    <a:lnTo>
                      <a:pt x="20" y="195"/>
                    </a:lnTo>
                    <a:lnTo>
                      <a:pt x="14" y="187"/>
                    </a:lnTo>
                    <a:lnTo>
                      <a:pt x="20" y="187"/>
                    </a:lnTo>
                    <a:lnTo>
                      <a:pt x="20" y="181"/>
                    </a:lnTo>
                    <a:lnTo>
                      <a:pt x="20" y="173"/>
                    </a:lnTo>
                    <a:lnTo>
                      <a:pt x="20" y="173"/>
                    </a:lnTo>
                    <a:lnTo>
                      <a:pt x="20" y="76"/>
                    </a:lnTo>
                    <a:lnTo>
                      <a:pt x="0" y="76"/>
                    </a:lnTo>
                    <a:lnTo>
                      <a:pt x="0" y="48"/>
                    </a:lnTo>
                    <a:lnTo>
                      <a:pt x="20" y="48"/>
                    </a:lnTo>
                    <a:lnTo>
                      <a:pt x="20" y="13"/>
                    </a:lnTo>
                    <a:lnTo>
                      <a:pt x="48" y="0"/>
                    </a:lnTo>
                    <a:lnTo>
                      <a:pt x="48" y="48"/>
                    </a:lnTo>
                    <a:lnTo>
                      <a:pt x="70" y="48"/>
                    </a:lnTo>
                    <a:lnTo>
                      <a:pt x="70" y="76"/>
                    </a:lnTo>
                    <a:lnTo>
                      <a:pt x="48" y="76"/>
                    </a:lnTo>
                    <a:lnTo>
                      <a:pt x="48" y="167"/>
                    </a:lnTo>
                    <a:lnTo>
                      <a:pt x="48" y="173"/>
                    </a:lnTo>
                    <a:lnTo>
                      <a:pt x="48" y="173"/>
                    </a:lnTo>
                    <a:lnTo>
                      <a:pt x="48" y="173"/>
                    </a:lnTo>
                    <a:lnTo>
                      <a:pt x="48" y="181"/>
                    </a:lnTo>
                    <a:lnTo>
                      <a:pt x="48" y="181"/>
                    </a:lnTo>
                    <a:lnTo>
                      <a:pt x="48" y="181"/>
                    </a:lnTo>
                    <a:lnTo>
                      <a:pt x="48" y="181"/>
                    </a:lnTo>
                    <a:lnTo>
                      <a:pt x="48" y="181"/>
                    </a:lnTo>
                    <a:lnTo>
                      <a:pt x="48" y="181"/>
                    </a:lnTo>
                    <a:lnTo>
                      <a:pt x="48" y="181"/>
                    </a:lnTo>
                    <a:lnTo>
                      <a:pt x="48" y="181"/>
                    </a:lnTo>
                    <a:lnTo>
                      <a:pt x="48" y="181"/>
                    </a:lnTo>
                    <a:lnTo>
                      <a:pt x="48" y="181"/>
                    </a:lnTo>
                    <a:lnTo>
                      <a:pt x="48" y="181"/>
                    </a:lnTo>
                    <a:lnTo>
                      <a:pt x="48" y="187"/>
                    </a:lnTo>
                    <a:lnTo>
                      <a:pt x="48" y="181"/>
                    </a:lnTo>
                    <a:lnTo>
                      <a:pt x="48" y="181"/>
                    </a:lnTo>
                    <a:lnTo>
                      <a:pt x="48" y="181"/>
                    </a:lnTo>
                    <a:lnTo>
                      <a:pt x="48" y="181"/>
                    </a:lnTo>
                    <a:lnTo>
                      <a:pt x="48" y="187"/>
                    </a:lnTo>
                    <a:lnTo>
                      <a:pt x="48" y="187"/>
                    </a:lnTo>
                    <a:lnTo>
                      <a:pt x="56" y="187"/>
                    </a:lnTo>
                    <a:lnTo>
                      <a:pt x="56" y="187"/>
                    </a:lnTo>
                    <a:lnTo>
                      <a:pt x="56" y="187"/>
                    </a:lnTo>
                    <a:lnTo>
                      <a:pt x="56" y="187"/>
                    </a:lnTo>
                    <a:lnTo>
                      <a:pt x="62" y="187"/>
                    </a:lnTo>
                    <a:lnTo>
                      <a:pt x="62" y="187"/>
                    </a:lnTo>
                    <a:lnTo>
                      <a:pt x="62" y="187"/>
                    </a:lnTo>
                    <a:lnTo>
                      <a:pt x="62" y="187"/>
                    </a:lnTo>
                    <a:lnTo>
                      <a:pt x="62" y="187"/>
                    </a:lnTo>
                    <a:lnTo>
                      <a:pt x="70" y="18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31" name="Freeform 500"/>
              <p:cNvSpPr>
                <a:spLocks noEditPoints="1"/>
              </p:cNvSpPr>
              <p:nvPr/>
            </p:nvSpPr>
            <p:spPr bwMode="auto">
              <a:xfrm>
                <a:off x="7666" y="1816"/>
                <a:ext cx="66" cy="80"/>
              </a:xfrm>
              <a:custGeom>
                <a:avLst/>
                <a:gdLst/>
                <a:ahLst/>
                <a:cxnLst>
                  <a:cxn ang="0">
                    <a:pos x="125" y="125"/>
                  </a:cxn>
                  <a:cxn ang="0">
                    <a:pos x="119" y="139"/>
                  </a:cxn>
                  <a:cxn ang="0">
                    <a:pos x="112" y="153"/>
                  </a:cxn>
                  <a:cxn ang="0">
                    <a:pos x="98" y="161"/>
                  </a:cxn>
                  <a:cxn ang="0">
                    <a:pos x="77" y="161"/>
                  </a:cxn>
                  <a:cxn ang="0">
                    <a:pos x="56" y="161"/>
                  </a:cxn>
                  <a:cxn ang="0">
                    <a:pos x="35" y="161"/>
                  </a:cxn>
                  <a:cxn ang="0">
                    <a:pos x="14" y="147"/>
                  </a:cxn>
                  <a:cxn ang="0">
                    <a:pos x="7" y="125"/>
                  </a:cxn>
                  <a:cxn ang="0">
                    <a:pos x="0" y="105"/>
                  </a:cxn>
                  <a:cxn ang="0">
                    <a:pos x="0" y="83"/>
                  </a:cxn>
                  <a:cxn ang="0">
                    <a:pos x="0" y="49"/>
                  </a:cxn>
                  <a:cxn ang="0">
                    <a:pos x="14" y="21"/>
                  </a:cxn>
                  <a:cxn ang="0">
                    <a:pos x="28" y="7"/>
                  </a:cxn>
                  <a:cxn ang="0">
                    <a:pos x="49" y="0"/>
                  </a:cxn>
                  <a:cxn ang="0">
                    <a:pos x="70" y="0"/>
                  </a:cxn>
                  <a:cxn ang="0">
                    <a:pos x="91" y="7"/>
                  </a:cxn>
                  <a:cxn ang="0">
                    <a:pos x="112" y="21"/>
                  </a:cxn>
                  <a:cxn ang="0">
                    <a:pos x="125" y="35"/>
                  </a:cxn>
                  <a:cxn ang="0">
                    <a:pos x="133" y="63"/>
                  </a:cxn>
                  <a:cxn ang="0">
                    <a:pos x="133" y="83"/>
                  </a:cxn>
                  <a:cxn ang="0">
                    <a:pos x="133" y="83"/>
                  </a:cxn>
                  <a:cxn ang="0">
                    <a:pos x="133" y="83"/>
                  </a:cxn>
                  <a:cxn ang="0">
                    <a:pos x="133" y="83"/>
                  </a:cxn>
                  <a:cxn ang="0">
                    <a:pos x="28" y="97"/>
                  </a:cxn>
                  <a:cxn ang="0">
                    <a:pos x="28" y="111"/>
                  </a:cxn>
                  <a:cxn ang="0">
                    <a:pos x="35" y="125"/>
                  </a:cxn>
                  <a:cxn ang="0">
                    <a:pos x="42" y="133"/>
                  </a:cxn>
                  <a:cxn ang="0">
                    <a:pos x="56" y="133"/>
                  </a:cxn>
                  <a:cxn ang="0">
                    <a:pos x="63" y="133"/>
                  </a:cxn>
                  <a:cxn ang="0">
                    <a:pos x="77" y="133"/>
                  </a:cxn>
                  <a:cxn ang="0">
                    <a:pos x="91" y="133"/>
                  </a:cxn>
                  <a:cxn ang="0">
                    <a:pos x="98" y="125"/>
                  </a:cxn>
                  <a:cxn ang="0">
                    <a:pos x="98" y="119"/>
                  </a:cxn>
                  <a:cxn ang="0">
                    <a:pos x="105" y="105"/>
                  </a:cxn>
                  <a:cxn ang="0">
                    <a:pos x="105" y="56"/>
                  </a:cxn>
                  <a:cxn ang="0">
                    <a:pos x="105" y="49"/>
                  </a:cxn>
                  <a:cxn ang="0">
                    <a:pos x="98" y="42"/>
                  </a:cxn>
                  <a:cxn ang="0">
                    <a:pos x="98" y="42"/>
                  </a:cxn>
                  <a:cxn ang="0">
                    <a:pos x="91" y="42"/>
                  </a:cxn>
                  <a:cxn ang="0">
                    <a:pos x="84" y="28"/>
                  </a:cxn>
                  <a:cxn ang="0">
                    <a:pos x="77" y="28"/>
                  </a:cxn>
                  <a:cxn ang="0">
                    <a:pos x="70" y="28"/>
                  </a:cxn>
                  <a:cxn ang="0">
                    <a:pos x="49" y="28"/>
                  </a:cxn>
                  <a:cxn ang="0">
                    <a:pos x="42" y="28"/>
                  </a:cxn>
                  <a:cxn ang="0">
                    <a:pos x="28" y="42"/>
                  </a:cxn>
                  <a:cxn ang="0">
                    <a:pos x="28" y="49"/>
                  </a:cxn>
                  <a:cxn ang="0">
                    <a:pos x="28" y="56"/>
                  </a:cxn>
                </a:cxnLst>
                <a:rect l="0" t="0" r="r" b="b"/>
                <a:pathLst>
                  <a:path w="133" h="161">
                    <a:moveTo>
                      <a:pt x="105" y="105"/>
                    </a:moveTo>
                    <a:lnTo>
                      <a:pt x="133" y="111"/>
                    </a:lnTo>
                    <a:lnTo>
                      <a:pt x="125" y="125"/>
                    </a:lnTo>
                    <a:lnTo>
                      <a:pt x="125" y="125"/>
                    </a:lnTo>
                    <a:lnTo>
                      <a:pt x="125" y="133"/>
                    </a:lnTo>
                    <a:lnTo>
                      <a:pt x="119" y="139"/>
                    </a:lnTo>
                    <a:lnTo>
                      <a:pt x="119" y="147"/>
                    </a:lnTo>
                    <a:lnTo>
                      <a:pt x="112" y="147"/>
                    </a:lnTo>
                    <a:lnTo>
                      <a:pt x="112" y="153"/>
                    </a:lnTo>
                    <a:lnTo>
                      <a:pt x="105" y="153"/>
                    </a:lnTo>
                    <a:lnTo>
                      <a:pt x="105" y="161"/>
                    </a:lnTo>
                    <a:lnTo>
                      <a:pt x="98" y="161"/>
                    </a:lnTo>
                    <a:lnTo>
                      <a:pt x="91" y="161"/>
                    </a:lnTo>
                    <a:lnTo>
                      <a:pt x="84" y="161"/>
                    </a:lnTo>
                    <a:lnTo>
                      <a:pt x="77" y="161"/>
                    </a:lnTo>
                    <a:lnTo>
                      <a:pt x="77" y="161"/>
                    </a:lnTo>
                    <a:lnTo>
                      <a:pt x="70" y="161"/>
                    </a:lnTo>
                    <a:lnTo>
                      <a:pt x="56" y="161"/>
                    </a:lnTo>
                    <a:lnTo>
                      <a:pt x="49" y="161"/>
                    </a:lnTo>
                    <a:lnTo>
                      <a:pt x="42" y="161"/>
                    </a:lnTo>
                    <a:lnTo>
                      <a:pt x="35" y="161"/>
                    </a:lnTo>
                    <a:lnTo>
                      <a:pt x="28" y="153"/>
                    </a:lnTo>
                    <a:lnTo>
                      <a:pt x="21" y="153"/>
                    </a:lnTo>
                    <a:lnTo>
                      <a:pt x="14" y="147"/>
                    </a:lnTo>
                    <a:lnTo>
                      <a:pt x="14" y="139"/>
                    </a:lnTo>
                    <a:lnTo>
                      <a:pt x="7" y="133"/>
                    </a:lnTo>
                    <a:lnTo>
                      <a:pt x="7" y="125"/>
                    </a:lnTo>
                    <a:lnTo>
                      <a:pt x="0" y="119"/>
                    </a:lnTo>
                    <a:lnTo>
                      <a:pt x="0" y="111"/>
                    </a:lnTo>
                    <a:lnTo>
                      <a:pt x="0" y="105"/>
                    </a:lnTo>
                    <a:lnTo>
                      <a:pt x="0" y="97"/>
                    </a:lnTo>
                    <a:lnTo>
                      <a:pt x="0" y="91"/>
                    </a:lnTo>
                    <a:lnTo>
                      <a:pt x="0" y="83"/>
                    </a:lnTo>
                    <a:lnTo>
                      <a:pt x="0" y="69"/>
                    </a:lnTo>
                    <a:lnTo>
                      <a:pt x="0" y="56"/>
                    </a:lnTo>
                    <a:lnTo>
                      <a:pt x="0" y="49"/>
                    </a:lnTo>
                    <a:lnTo>
                      <a:pt x="7" y="42"/>
                    </a:lnTo>
                    <a:lnTo>
                      <a:pt x="7" y="35"/>
                    </a:lnTo>
                    <a:lnTo>
                      <a:pt x="14" y="21"/>
                    </a:lnTo>
                    <a:lnTo>
                      <a:pt x="14" y="21"/>
                    </a:lnTo>
                    <a:lnTo>
                      <a:pt x="21" y="14"/>
                    </a:lnTo>
                    <a:lnTo>
                      <a:pt x="28" y="7"/>
                    </a:lnTo>
                    <a:lnTo>
                      <a:pt x="35" y="0"/>
                    </a:lnTo>
                    <a:lnTo>
                      <a:pt x="42" y="0"/>
                    </a:lnTo>
                    <a:lnTo>
                      <a:pt x="49" y="0"/>
                    </a:lnTo>
                    <a:lnTo>
                      <a:pt x="56" y="0"/>
                    </a:lnTo>
                    <a:lnTo>
                      <a:pt x="63" y="0"/>
                    </a:lnTo>
                    <a:lnTo>
                      <a:pt x="70" y="0"/>
                    </a:lnTo>
                    <a:lnTo>
                      <a:pt x="77" y="0"/>
                    </a:lnTo>
                    <a:lnTo>
                      <a:pt x="84" y="0"/>
                    </a:lnTo>
                    <a:lnTo>
                      <a:pt x="91" y="7"/>
                    </a:lnTo>
                    <a:lnTo>
                      <a:pt x="98" y="7"/>
                    </a:lnTo>
                    <a:lnTo>
                      <a:pt x="105" y="14"/>
                    </a:lnTo>
                    <a:lnTo>
                      <a:pt x="112" y="21"/>
                    </a:lnTo>
                    <a:lnTo>
                      <a:pt x="119" y="21"/>
                    </a:lnTo>
                    <a:lnTo>
                      <a:pt x="125" y="28"/>
                    </a:lnTo>
                    <a:lnTo>
                      <a:pt x="125" y="35"/>
                    </a:lnTo>
                    <a:lnTo>
                      <a:pt x="133" y="49"/>
                    </a:lnTo>
                    <a:lnTo>
                      <a:pt x="133" y="56"/>
                    </a:lnTo>
                    <a:lnTo>
                      <a:pt x="133" y="63"/>
                    </a:lnTo>
                    <a:lnTo>
                      <a:pt x="133" y="69"/>
                    </a:lnTo>
                    <a:lnTo>
                      <a:pt x="133" y="77"/>
                    </a:lnTo>
                    <a:lnTo>
                      <a:pt x="133" y="83"/>
                    </a:lnTo>
                    <a:lnTo>
                      <a:pt x="133" y="83"/>
                    </a:lnTo>
                    <a:lnTo>
                      <a:pt x="133" y="83"/>
                    </a:lnTo>
                    <a:lnTo>
                      <a:pt x="133" y="83"/>
                    </a:lnTo>
                    <a:lnTo>
                      <a:pt x="133" y="83"/>
                    </a:lnTo>
                    <a:lnTo>
                      <a:pt x="133" y="83"/>
                    </a:lnTo>
                    <a:lnTo>
                      <a:pt x="133" y="83"/>
                    </a:lnTo>
                    <a:lnTo>
                      <a:pt x="133" y="83"/>
                    </a:lnTo>
                    <a:lnTo>
                      <a:pt x="133" y="83"/>
                    </a:lnTo>
                    <a:lnTo>
                      <a:pt x="133" y="83"/>
                    </a:lnTo>
                    <a:lnTo>
                      <a:pt x="133" y="83"/>
                    </a:lnTo>
                    <a:lnTo>
                      <a:pt x="28" y="83"/>
                    </a:lnTo>
                    <a:lnTo>
                      <a:pt x="28" y="97"/>
                    </a:lnTo>
                    <a:lnTo>
                      <a:pt x="28" y="97"/>
                    </a:lnTo>
                    <a:lnTo>
                      <a:pt x="28" y="105"/>
                    </a:lnTo>
                    <a:lnTo>
                      <a:pt x="28" y="111"/>
                    </a:lnTo>
                    <a:lnTo>
                      <a:pt x="28" y="119"/>
                    </a:lnTo>
                    <a:lnTo>
                      <a:pt x="28" y="119"/>
                    </a:lnTo>
                    <a:lnTo>
                      <a:pt x="35" y="125"/>
                    </a:lnTo>
                    <a:lnTo>
                      <a:pt x="35" y="125"/>
                    </a:lnTo>
                    <a:lnTo>
                      <a:pt x="42" y="133"/>
                    </a:lnTo>
                    <a:lnTo>
                      <a:pt x="42" y="133"/>
                    </a:lnTo>
                    <a:lnTo>
                      <a:pt x="49" y="133"/>
                    </a:lnTo>
                    <a:lnTo>
                      <a:pt x="49" y="133"/>
                    </a:lnTo>
                    <a:lnTo>
                      <a:pt x="56" y="133"/>
                    </a:lnTo>
                    <a:lnTo>
                      <a:pt x="63" y="133"/>
                    </a:lnTo>
                    <a:lnTo>
                      <a:pt x="63" y="133"/>
                    </a:lnTo>
                    <a:lnTo>
                      <a:pt x="63" y="133"/>
                    </a:lnTo>
                    <a:lnTo>
                      <a:pt x="70" y="133"/>
                    </a:lnTo>
                    <a:lnTo>
                      <a:pt x="77" y="133"/>
                    </a:lnTo>
                    <a:lnTo>
                      <a:pt x="77" y="133"/>
                    </a:lnTo>
                    <a:lnTo>
                      <a:pt x="84" y="133"/>
                    </a:lnTo>
                    <a:lnTo>
                      <a:pt x="84" y="133"/>
                    </a:lnTo>
                    <a:lnTo>
                      <a:pt x="91" y="133"/>
                    </a:lnTo>
                    <a:lnTo>
                      <a:pt x="91" y="133"/>
                    </a:lnTo>
                    <a:lnTo>
                      <a:pt x="98" y="133"/>
                    </a:lnTo>
                    <a:lnTo>
                      <a:pt x="98" y="125"/>
                    </a:lnTo>
                    <a:lnTo>
                      <a:pt x="98" y="125"/>
                    </a:lnTo>
                    <a:lnTo>
                      <a:pt x="98" y="125"/>
                    </a:lnTo>
                    <a:lnTo>
                      <a:pt x="98" y="119"/>
                    </a:lnTo>
                    <a:lnTo>
                      <a:pt x="98" y="111"/>
                    </a:lnTo>
                    <a:lnTo>
                      <a:pt x="98" y="111"/>
                    </a:lnTo>
                    <a:lnTo>
                      <a:pt x="105" y="105"/>
                    </a:lnTo>
                    <a:close/>
                    <a:moveTo>
                      <a:pt x="28" y="56"/>
                    </a:moveTo>
                    <a:lnTo>
                      <a:pt x="112" y="56"/>
                    </a:lnTo>
                    <a:lnTo>
                      <a:pt x="105" y="56"/>
                    </a:lnTo>
                    <a:lnTo>
                      <a:pt x="105" y="56"/>
                    </a:lnTo>
                    <a:lnTo>
                      <a:pt x="105" y="49"/>
                    </a:lnTo>
                    <a:lnTo>
                      <a:pt x="105" y="49"/>
                    </a:lnTo>
                    <a:lnTo>
                      <a:pt x="105" y="49"/>
                    </a:lnTo>
                    <a:lnTo>
                      <a:pt x="98" y="49"/>
                    </a:lnTo>
                    <a:lnTo>
                      <a:pt x="98" y="42"/>
                    </a:lnTo>
                    <a:lnTo>
                      <a:pt x="98" y="42"/>
                    </a:lnTo>
                    <a:lnTo>
                      <a:pt x="98" y="42"/>
                    </a:lnTo>
                    <a:lnTo>
                      <a:pt x="98" y="42"/>
                    </a:lnTo>
                    <a:lnTo>
                      <a:pt x="98" y="42"/>
                    </a:lnTo>
                    <a:lnTo>
                      <a:pt x="91" y="42"/>
                    </a:lnTo>
                    <a:lnTo>
                      <a:pt x="91" y="42"/>
                    </a:lnTo>
                    <a:lnTo>
                      <a:pt x="84" y="35"/>
                    </a:lnTo>
                    <a:lnTo>
                      <a:pt x="84" y="35"/>
                    </a:lnTo>
                    <a:lnTo>
                      <a:pt x="84" y="28"/>
                    </a:lnTo>
                    <a:lnTo>
                      <a:pt x="77" y="28"/>
                    </a:lnTo>
                    <a:lnTo>
                      <a:pt x="77" y="28"/>
                    </a:lnTo>
                    <a:lnTo>
                      <a:pt x="77" y="28"/>
                    </a:lnTo>
                    <a:lnTo>
                      <a:pt x="70" y="28"/>
                    </a:lnTo>
                    <a:lnTo>
                      <a:pt x="70" y="28"/>
                    </a:lnTo>
                    <a:lnTo>
                      <a:pt x="70" y="28"/>
                    </a:lnTo>
                    <a:lnTo>
                      <a:pt x="63" y="28"/>
                    </a:lnTo>
                    <a:lnTo>
                      <a:pt x="56" y="28"/>
                    </a:lnTo>
                    <a:lnTo>
                      <a:pt x="49" y="28"/>
                    </a:lnTo>
                    <a:lnTo>
                      <a:pt x="49" y="28"/>
                    </a:lnTo>
                    <a:lnTo>
                      <a:pt x="42" y="28"/>
                    </a:lnTo>
                    <a:lnTo>
                      <a:pt x="42" y="28"/>
                    </a:lnTo>
                    <a:lnTo>
                      <a:pt x="35" y="35"/>
                    </a:lnTo>
                    <a:lnTo>
                      <a:pt x="35" y="35"/>
                    </a:lnTo>
                    <a:lnTo>
                      <a:pt x="28" y="42"/>
                    </a:lnTo>
                    <a:lnTo>
                      <a:pt x="28" y="42"/>
                    </a:lnTo>
                    <a:lnTo>
                      <a:pt x="28" y="49"/>
                    </a:lnTo>
                    <a:lnTo>
                      <a:pt x="28" y="49"/>
                    </a:lnTo>
                    <a:lnTo>
                      <a:pt x="28" y="49"/>
                    </a:lnTo>
                    <a:lnTo>
                      <a:pt x="28" y="56"/>
                    </a:lnTo>
                    <a:lnTo>
                      <a:pt x="28" y="5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32" name="Freeform 501"/>
              <p:cNvSpPr>
                <a:spLocks/>
              </p:cNvSpPr>
              <p:nvPr/>
            </p:nvSpPr>
            <p:spPr bwMode="auto">
              <a:xfrm>
                <a:off x="7757" y="1816"/>
                <a:ext cx="41" cy="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" y="21"/>
                  </a:cxn>
                  <a:cxn ang="0">
                    <a:pos x="22" y="21"/>
                  </a:cxn>
                  <a:cxn ang="0">
                    <a:pos x="28" y="14"/>
                  </a:cxn>
                  <a:cxn ang="0">
                    <a:pos x="28" y="7"/>
                  </a:cxn>
                  <a:cxn ang="0">
                    <a:pos x="36" y="0"/>
                  </a:cxn>
                  <a:cxn ang="0">
                    <a:pos x="42" y="0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56" y="0"/>
                  </a:cxn>
                  <a:cxn ang="0">
                    <a:pos x="64" y="0"/>
                  </a:cxn>
                  <a:cxn ang="0">
                    <a:pos x="70" y="0"/>
                  </a:cxn>
                  <a:cxn ang="0">
                    <a:pos x="78" y="7"/>
                  </a:cxn>
                  <a:cxn ang="0">
                    <a:pos x="84" y="7"/>
                  </a:cxn>
                  <a:cxn ang="0">
                    <a:pos x="70" y="35"/>
                  </a:cxn>
                  <a:cxn ang="0">
                    <a:pos x="70" y="35"/>
                  </a:cxn>
                  <a:cxn ang="0">
                    <a:pos x="64" y="28"/>
                  </a:cxn>
                  <a:cxn ang="0">
                    <a:pos x="64" y="28"/>
                  </a:cxn>
                  <a:cxn ang="0">
                    <a:pos x="56" y="28"/>
                  </a:cxn>
                  <a:cxn ang="0">
                    <a:pos x="56" y="28"/>
                  </a:cxn>
                  <a:cxn ang="0">
                    <a:pos x="50" y="28"/>
                  </a:cxn>
                  <a:cxn ang="0">
                    <a:pos x="42" y="28"/>
                  </a:cxn>
                  <a:cxn ang="0">
                    <a:pos x="42" y="28"/>
                  </a:cxn>
                  <a:cxn ang="0">
                    <a:pos x="36" y="35"/>
                  </a:cxn>
                  <a:cxn ang="0">
                    <a:pos x="36" y="35"/>
                  </a:cxn>
                  <a:cxn ang="0">
                    <a:pos x="28" y="42"/>
                  </a:cxn>
                  <a:cxn ang="0">
                    <a:pos x="28" y="42"/>
                  </a:cxn>
                  <a:cxn ang="0">
                    <a:pos x="28" y="49"/>
                  </a:cxn>
                  <a:cxn ang="0">
                    <a:pos x="22" y="56"/>
                  </a:cxn>
                  <a:cxn ang="0">
                    <a:pos x="28" y="63"/>
                  </a:cxn>
                  <a:cxn ang="0">
                    <a:pos x="28" y="69"/>
                  </a:cxn>
                  <a:cxn ang="0">
                    <a:pos x="28" y="77"/>
                  </a:cxn>
                  <a:cxn ang="0">
                    <a:pos x="28" y="77"/>
                  </a:cxn>
                  <a:cxn ang="0">
                    <a:pos x="0" y="161"/>
                  </a:cxn>
                </a:cxnLst>
                <a:rect l="0" t="0" r="r" b="b"/>
                <a:pathLst>
                  <a:path w="84" h="161">
                    <a:moveTo>
                      <a:pt x="0" y="161"/>
                    </a:moveTo>
                    <a:lnTo>
                      <a:pt x="0" y="0"/>
                    </a:lnTo>
                    <a:lnTo>
                      <a:pt x="22" y="0"/>
                    </a:lnTo>
                    <a:lnTo>
                      <a:pt x="22" y="21"/>
                    </a:lnTo>
                    <a:lnTo>
                      <a:pt x="22" y="21"/>
                    </a:lnTo>
                    <a:lnTo>
                      <a:pt x="22" y="21"/>
                    </a:lnTo>
                    <a:lnTo>
                      <a:pt x="22" y="14"/>
                    </a:lnTo>
                    <a:lnTo>
                      <a:pt x="28" y="14"/>
                    </a:lnTo>
                    <a:lnTo>
                      <a:pt x="28" y="7"/>
                    </a:lnTo>
                    <a:lnTo>
                      <a:pt x="28" y="7"/>
                    </a:lnTo>
                    <a:lnTo>
                      <a:pt x="36" y="7"/>
                    </a:lnTo>
                    <a:lnTo>
                      <a:pt x="36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8" y="7"/>
                    </a:lnTo>
                    <a:lnTo>
                      <a:pt x="78" y="7"/>
                    </a:lnTo>
                    <a:lnTo>
                      <a:pt x="84" y="7"/>
                    </a:lnTo>
                    <a:lnTo>
                      <a:pt x="84" y="7"/>
                    </a:lnTo>
                    <a:lnTo>
                      <a:pt x="78" y="35"/>
                    </a:lnTo>
                    <a:lnTo>
                      <a:pt x="70" y="35"/>
                    </a:lnTo>
                    <a:lnTo>
                      <a:pt x="70" y="35"/>
                    </a:lnTo>
                    <a:lnTo>
                      <a:pt x="70" y="35"/>
                    </a:lnTo>
                    <a:lnTo>
                      <a:pt x="70" y="28"/>
                    </a:lnTo>
                    <a:lnTo>
                      <a:pt x="64" y="28"/>
                    </a:lnTo>
                    <a:lnTo>
                      <a:pt x="64" y="28"/>
                    </a:lnTo>
                    <a:lnTo>
                      <a:pt x="64" y="28"/>
                    </a:lnTo>
                    <a:lnTo>
                      <a:pt x="64" y="28"/>
                    </a:lnTo>
                    <a:lnTo>
                      <a:pt x="56" y="28"/>
                    </a:lnTo>
                    <a:lnTo>
                      <a:pt x="56" y="28"/>
                    </a:lnTo>
                    <a:lnTo>
                      <a:pt x="56" y="28"/>
                    </a:lnTo>
                    <a:lnTo>
                      <a:pt x="50" y="28"/>
                    </a:lnTo>
                    <a:lnTo>
                      <a:pt x="50" y="28"/>
                    </a:lnTo>
                    <a:lnTo>
                      <a:pt x="50" y="28"/>
                    </a:lnTo>
                    <a:lnTo>
                      <a:pt x="42" y="28"/>
                    </a:lnTo>
                    <a:lnTo>
                      <a:pt x="42" y="28"/>
                    </a:lnTo>
                    <a:lnTo>
                      <a:pt x="42" y="28"/>
                    </a:lnTo>
                    <a:lnTo>
                      <a:pt x="42" y="28"/>
                    </a:lnTo>
                    <a:lnTo>
                      <a:pt x="36" y="35"/>
                    </a:lnTo>
                    <a:lnTo>
                      <a:pt x="36" y="35"/>
                    </a:lnTo>
                    <a:lnTo>
                      <a:pt x="36" y="35"/>
                    </a:lnTo>
                    <a:lnTo>
                      <a:pt x="36" y="35"/>
                    </a:lnTo>
                    <a:lnTo>
                      <a:pt x="28" y="42"/>
                    </a:lnTo>
                    <a:lnTo>
                      <a:pt x="28" y="42"/>
                    </a:lnTo>
                    <a:lnTo>
                      <a:pt x="28" y="42"/>
                    </a:lnTo>
                    <a:lnTo>
                      <a:pt x="28" y="42"/>
                    </a:lnTo>
                    <a:lnTo>
                      <a:pt x="28" y="49"/>
                    </a:lnTo>
                    <a:lnTo>
                      <a:pt x="22" y="56"/>
                    </a:lnTo>
                    <a:lnTo>
                      <a:pt x="22" y="56"/>
                    </a:lnTo>
                    <a:lnTo>
                      <a:pt x="28" y="63"/>
                    </a:lnTo>
                    <a:lnTo>
                      <a:pt x="28" y="63"/>
                    </a:lnTo>
                    <a:lnTo>
                      <a:pt x="28" y="63"/>
                    </a:lnTo>
                    <a:lnTo>
                      <a:pt x="28" y="69"/>
                    </a:lnTo>
                    <a:lnTo>
                      <a:pt x="28" y="69"/>
                    </a:lnTo>
                    <a:lnTo>
                      <a:pt x="28" y="77"/>
                    </a:lnTo>
                    <a:lnTo>
                      <a:pt x="28" y="77"/>
                    </a:lnTo>
                    <a:lnTo>
                      <a:pt x="28" y="77"/>
                    </a:lnTo>
                    <a:lnTo>
                      <a:pt x="28" y="161"/>
                    </a:lnTo>
                    <a:lnTo>
                      <a:pt x="0" y="1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33" name="Freeform 502"/>
              <p:cNvSpPr>
                <a:spLocks/>
              </p:cNvSpPr>
              <p:nvPr/>
            </p:nvSpPr>
            <p:spPr bwMode="auto">
              <a:xfrm>
                <a:off x="7809" y="1816"/>
                <a:ext cx="63" cy="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" y="28"/>
                  </a:cxn>
                  <a:cxn ang="0">
                    <a:pos x="28" y="21"/>
                  </a:cxn>
                  <a:cxn ang="0">
                    <a:pos x="35" y="14"/>
                  </a:cxn>
                  <a:cxn ang="0">
                    <a:pos x="42" y="7"/>
                  </a:cxn>
                  <a:cxn ang="0">
                    <a:pos x="49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77" y="0"/>
                  </a:cxn>
                  <a:cxn ang="0">
                    <a:pos x="84" y="0"/>
                  </a:cxn>
                  <a:cxn ang="0">
                    <a:pos x="91" y="7"/>
                  </a:cxn>
                  <a:cxn ang="0">
                    <a:pos x="98" y="7"/>
                  </a:cxn>
                  <a:cxn ang="0">
                    <a:pos x="105" y="14"/>
                  </a:cxn>
                  <a:cxn ang="0">
                    <a:pos x="112" y="21"/>
                  </a:cxn>
                  <a:cxn ang="0">
                    <a:pos x="112" y="21"/>
                  </a:cxn>
                  <a:cxn ang="0">
                    <a:pos x="112" y="28"/>
                  </a:cxn>
                  <a:cxn ang="0">
                    <a:pos x="112" y="35"/>
                  </a:cxn>
                  <a:cxn ang="0">
                    <a:pos x="112" y="42"/>
                  </a:cxn>
                  <a:cxn ang="0">
                    <a:pos x="120" y="42"/>
                  </a:cxn>
                  <a:cxn ang="0">
                    <a:pos x="120" y="49"/>
                  </a:cxn>
                  <a:cxn ang="0">
                    <a:pos x="120" y="56"/>
                  </a:cxn>
                  <a:cxn ang="0">
                    <a:pos x="120" y="63"/>
                  </a:cxn>
                  <a:cxn ang="0">
                    <a:pos x="126" y="161"/>
                  </a:cxn>
                  <a:cxn ang="0">
                    <a:pos x="98" y="69"/>
                  </a:cxn>
                  <a:cxn ang="0">
                    <a:pos x="91" y="63"/>
                  </a:cxn>
                  <a:cxn ang="0">
                    <a:pos x="91" y="56"/>
                  </a:cxn>
                  <a:cxn ang="0">
                    <a:pos x="91" y="49"/>
                  </a:cxn>
                  <a:cxn ang="0">
                    <a:pos x="91" y="42"/>
                  </a:cxn>
                  <a:cxn ang="0">
                    <a:pos x="84" y="35"/>
                  </a:cxn>
                  <a:cxn ang="0">
                    <a:pos x="84" y="35"/>
                  </a:cxn>
                  <a:cxn ang="0">
                    <a:pos x="77" y="28"/>
                  </a:cxn>
                  <a:cxn ang="0">
                    <a:pos x="70" y="28"/>
                  </a:cxn>
                  <a:cxn ang="0">
                    <a:pos x="63" y="28"/>
                  </a:cxn>
                  <a:cxn ang="0">
                    <a:pos x="56" y="28"/>
                  </a:cxn>
                  <a:cxn ang="0">
                    <a:pos x="49" y="28"/>
                  </a:cxn>
                  <a:cxn ang="0">
                    <a:pos x="42" y="28"/>
                  </a:cxn>
                  <a:cxn ang="0">
                    <a:pos x="35" y="35"/>
                  </a:cxn>
                  <a:cxn ang="0">
                    <a:pos x="28" y="42"/>
                  </a:cxn>
                  <a:cxn ang="0">
                    <a:pos x="28" y="56"/>
                  </a:cxn>
                  <a:cxn ang="0">
                    <a:pos x="28" y="69"/>
                  </a:cxn>
                  <a:cxn ang="0">
                    <a:pos x="28" y="77"/>
                  </a:cxn>
                  <a:cxn ang="0">
                    <a:pos x="0" y="161"/>
                  </a:cxn>
                </a:cxnLst>
                <a:rect l="0" t="0" r="r" b="b"/>
                <a:pathLst>
                  <a:path w="126" h="161">
                    <a:moveTo>
                      <a:pt x="0" y="161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8" y="21"/>
                    </a:lnTo>
                    <a:lnTo>
                      <a:pt x="35" y="14"/>
                    </a:lnTo>
                    <a:lnTo>
                      <a:pt x="35" y="14"/>
                    </a:lnTo>
                    <a:lnTo>
                      <a:pt x="42" y="7"/>
                    </a:lnTo>
                    <a:lnTo>
                      <a:pt x="42" y="7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56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70" y="0"/>
                    </a:lnTo>
                    <a:lnTo>
                      <a:pt x="77" y="0"/>
                    </a:lnTo>
                    <a:lnTo>
                      <a:pt x="84" y="0"/>
                    </a:lnTo>
                    <a:lnTo>
                      <a:pt x="84" y="0"/>
                    </a:lnTo>
                    <a:lnTo>
                      <a:pt x="91" y="0"/>
                    </a:lnTo>
                    <a:lnTo>
                      <a:pt x="91" y="7"/>
                    </a:lnTo>
                    <a:lnTo>
                      <a:pt x="98" y="7"/>
                    </a:lnTo>
                    <a:lnTo>
                      <a:pt x="98" y="7"/>
                    </a:lnTo>
                    <a:lnTo>
                      <a:pt x="105" y="14"/>
                    </a:lnTo>
                    <a:lnTo>
                      <a:pt x="105" y="14"/>
                    </a:lnTo>
                    <a:lnTo>
                      <a:pt x="105" y="14"/>
                    </a:lnTo>
                    <a:lnTo>
                      <a:pt x="112" y="21"/>
                    </a:lnTo>
                    <a:lnTo>
                      <a:pt x="112" y="21"/>
                    </a:lnTo>
                    <a:lnTo>
                      <a:pt x="112" y="21"/>
                    </a:lnTo>
                    <a:lnTo>
                      <a:pt x="112" y="28"/>
                    </a:lnTo>
                    <a:lnTo>
                      <a:pt x="112" y="28"/>
                    </a:lnTo>
                    <a:lnTo>
                      <a:pt x="112" y="35"/>
                    </a:lnTo>
                    <a:lnTo>
                      <a:pt x="112" y="35"/>
                    </a:lnTo>
                    <a:lnTo>
                      <a:pt x="112" y="42"/>
                    </a:lnTo>
                    <a:lnTo>
                      <a:pt x="112" y="42"/>
                    </a:lnTo>
                    <a:lnTo>
                      <a:pt x="112" y="42"/>
                    </a:lnTo>
                    <a:lnTo>
                      <a:pt x="120" y="42"/>
                    </a:lnTo>
                    <a:lnTo>
                      <a:pt x="120" y="49"/>
                    </a:lnTo>
                    <a:lnTo>
                      <a:pt x="120" y="49"/>
                    </a:lnTo>
                    <a:lnTo>
                      <a:pt x="120" y="56"/>
                    </a:lnTo>
                    <a:lnTo>
                      <a:pt x="120" y="56"/>
                    </a:lnTo>
                    <a:lnTo>
                      <a:pt x="120" y="56"/>
                    </a:lnTo>
                    <a:lnTo>
                      <a:pt x="120" y="63"/>
                    </a:lnTo>
                    <a:lnTo>
                      <a:pt x="120" y="63"/>
                    </a:lnTo>
                    <a:lnTo>
                      <a:pt x="126" y="161"/>
                    </a:lnTo>
                    <a:lnTo>
                      <a:pt x="98" y="161"/>
                    </a:lnTo>
                    <a:lnTo>
                      <a:pt x="98" y="69"/>
                    </a:lnTo>
                    <a:lnTo>
                      <a:pt x="91" y="69"/>
                    </a:lnTo>
                    <a:lnTo>
                      <a:pt x="91" y="63"/>
                    </a:lnTo>
                    <a:lnTo>
                      <a:pt x="91" y="56"/>
                    </a:lnTo>
                    <a:lnTo>
                      <a:pt x="91" y="56"/>
                    </a:lnTo>
                    <a:lnTo>
                      <a:pt x="91" y="49"/>
                    </a:lnTo>
                    <a:lnTo>
                      <a:pt x="91" y="49"/>
                    </a:lnTo>
                    <a:lnTo>
                      <a:pt x="91" y="42"/>
                    </a:lnTo>
                    <a:lnTo>
                      <a:pt x="91" y="42"/>
                    </a:lnTo>
                    <a:lnTo>
                      <a:pt x="84" y="42"/>
                    </a:lnTo>
                    <a:lnTo>
                      <a:pt x="84" y="35"/>
                    </a:lnTo>
                    <a:lnTo>
                      <a:pt x="84" y="35"/>
                    </a:lnTo>
                    <a:lnTo>
                      <a:pt x="84" y="35"/>
                    </a:lnTo>
                    <a:lnTo>
                      <a:pt x="77" y="28"/>
                    </a:lnTo>
                    <a:lnTo>
                      <a:pt x="77" y="28"/>
                    </a:lnTo>
                    <a:lnTo>
                      <a:pt x="77" y="28"/>
                    </a:lnTo>
                    <a:lnTo>
                      <a:pt x="70" y="28"/>
                    </a:lnTo>
                    <a:lnTo>
                      <a:pt x="70" y="28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56" y="28"/>
                    </a:lnTo>
                    <a:lnTo>
                      <a:pt x="49" y="28"/>
                    </a:lnTo>
                    <a:lnTo>
                      <a:pt x="49" y="28"/>
                    </a:lnTo>
                    <a:lnTo>
                      <a:pt x="49" y="28"/>
                    </a:lnTo>
                    <a:lnTo>
                      <a:pt x="42" y="28"/>
                    </a:lnTo>
                    <a:lnTo>
                      <a:pt x="42" y="35"/>
                    </a:lnTo>
                    <a:lnTo>
                      <a:pt x="35" y="35"/>
                    </a:lnTo>
                    <a:lnTo>
                      <a:pt x="35" y="42"/>
                    </a:lnTo>
                    <a:lnTo>
                      <a:pt x="28" y="42"/>
                    </a:lnTo>
                    <a:lnTo>
                      <a:pt x="28" y="49"/>
                    </a:lnTo>
                    <a:lnTo>
                      <a:pt x="28" y="56"/>
                    </a:lnTo>
                    <a:lnTo>
                      <a:pt x="28" y="63"/>
                    </a:lnTo>
                    <a:lnTo>
                      <a:pt x="28" y="69"/>
                    </a:lnTo>
                    <a:lnTo>
                      <a:pt x="28" y="69"/>
                    </a:lnTo>
                    <a:lnTo>
                      <a:pt x="28" y="77"/>
                    </a:lnTo>
                    <a:lnTo>
                      <a:pt x="28" y="161"/>
                    </a:lnTo>
                    <a:lnTo>
                      <a:pt x="0" y="1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34" name="Freeform 503"/>
              <p:cNvSpPr>
                <a:spLocks noEditPoints="1"/>
              </p:cNvSpPr>
              <p:nvPr/>
            </p:nvSpPr>
            <p:spPr bwMode="auto">
              <a:xfrm>
                <a:off x="7893" y="1785"/>
                <a:ext cx="66" cy="1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" y="83"/>
                  </a:cxn>
                  <a:cxn ang="0">
                    <a:pos x="35" y="69"/>
                  </a:cxn>
                  <a:cxn ang="0">
                    <a:pos x="49" y="62"/>
                  </a:cxn>
                  <a:cxn ang="0">
                    <a:pos x="63" y="62"/>
                  </a:cxn>
                  <a:cxn ang="0">
                    <a:pos x="77" y="62"/>
                  </a:cxn>
                  <a:cxn ang="0">
                    <a:pos x="97" y="69"/>
                  </a:cxn>
                  <a:cxn ang="0">
                    <a:pos x="111" y="76"/>
                  </a:cxn>
                  <a:cxn ang="0">
                    <a:pos x="119" y="90"/>
                  </a:cxn>
                  <a:cxn ang="0">
                    <a:pos x="125" y="111"/>
                  </a:cxn>
                  <a:cxn ang="0">
                    <a:pos x="133" y="131"/>
                  </a:cxn>
                  <a:cxn ang="0">
                    <a:pos x="133" y="153"/>
                  </a:cxn>
                  <a:cxn ang="0">
                    <a:pos x="125" y="181"/>
                  </a:cxn>
                  <a:cxn ang="0">
                    <a:pos x="119" y="201"/>
                  </a:cxn>
                  <a:cxn ang="0">
                    <a:pos x="97" y="215"/>
                  </a:cxn>
                  <a:cxn ang="0">
                    <a:pos x="84" y="223"/>
                  </a:cxn>
                  <a:cxn ang="0">
                    <a:pos x="63" y="223"/>
                  </a:cxn>
                  <a:cxn ang="0">
                    <a:pos x="49" y="223"/>
                  </a:cxn>
                  <a:cxn ang="0">
                    <a:pos x="35" y="215"/>
                  </a:cxn>
                  <a:cxn ang="0">
                    <a:pos x="28" y="201"/>
                  </a:cxn>
                  <a:cxn ang="0">
                    <a:pos x="28" y="139"/>
                  </a:cxn>
                  <a:cxn ang="0">
                    <a:pos x="28" y="159"/>
                  </a:cxn>
                  <a:cxn ang="0">
                    <a:pos x="28" y="167"/>
                  </a:cxn>
                  <a:cxn ang="0">
                    <a:pos x="28" y="181"/>
                  </a:cxn>
                  <a:cxn ang="0">
                    <a:pos x="28" y="187"/>
                  </a:cxn>
                  <a:cxn ang="0">
                    <a:pos x="35" y="195"/>
                  </a:cxn>
                  <a:cxn ang="0">
                    <a:pos x="42" y="195"/>
                  </a:cxn>
                  <a:cxn ang="0">
                    <a:pos x="56" y="195"/>
                  </a:cxn>
                  <a:cxn ang="0">
                    <a:pos x="63" y="195"/>
                  </a:cxn>
                  <a:cxn ang="0">
                    <a:pos x="84" y="195"/>
                  </a:cxn>
                  <a:cxn ang="0">
                    <a:pos x="97" y="181"/>
                  </a:cxn>
                  <a:cxn ang="0">
                    <a:pos x="105" y="167"/>
                  </a:cxn>
                  <a:cxn ang="0">
                    <a:pos x="105" y="153"/>
                  </a:cxn>
                  <a:cxn ang="0">
                    <a:pos x="105" y="131"/>
                  </a:cxn>
                  <a:cxn ang="0">
                    <a:pos x="105" y="111"/>
                  </a:cxn>
                  <a:cxn ang="0">
                    <a:pos x="91" y="97"/>
                  </a:cxn>
                  <a:cxn ang="0">
                    <a:pos x="84" y="90"/>
                  </a:cxn>
                  <a:cxn ang="0">
                    <a:pos x="70" y="90"/>
                  </a:cxn>
                  <a:cxn ang="0">
                    <a:pos x="56" y="90"/>
                  </a:cxn>
                  <a:cxn ang="0">
                    <a:pos x="42" y="97"/>
                  </a:cxn>
                  <a:cxn ang="0">
                    <a:pos x="35" y="104"/>
                  </a:cxn>
                  <a:cxn ang="0">
                    <a:pos x="28" y="118"/>
                  </a:cxn>
                  <a:cxn ang="0">
                    <a:pos x="28" y="139"/>
                  </a:cxn>
                </a:cxnLst>
                <a:rect l="0" t="0" r="r" b="b"/>
                <a:pathLst>
                  <a:path w="133" h="223">
                    <a:moveTo>
                      <a:pt x="28" y="223"/>
                    </a:moveTo>
                    <a:lnTo>
                      <a:pt x="0" y="223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83"/>
                    </a:lnTo>
                    <a:lnTo>
                      <a:pt x="28" y="83"/>
                    </a:lnTo>
                    <a:lnTo>
                      <a:pt x="28" y="76"/>
                    </a:lnTo>
                    <a:lnTo>
                      <a:pt x="35" y="76"/>
                    </a:lnTo>
                    <a:lnTo>
                      <a:pt x="35" y="69"/>
                    </a:lnTo>
                    <a:lnTo>
                      <a:pt x="42" y="69"/>
                    </a:lnTo>
                    <a:lnTo>
                      <a:pt x="42" y="62"/>
                    </a:lnTo>
                    <a:lnTo>
                      <a:pt x="49" y="62"/>
                    </a:lnTo>
                    <a:lnTo>
                      <a:pt x="49" y="62"/>
                    </a:lnTo>
                    <a:lnTo>
                      <a:pt x="56" y="62"/>
                    </a:lnTo>
                    <a:lnTo>
                      <a:pt x="63" y="62"/>
                    </a:lnTo>
                    <a:lnTo>
                      <a:pt x="63" y="62"/>
                    </a:lnTo>
                    <a:lnTo>
                      <a:pt x="70" y="62"/>
                    </a:lnTo>
                    <a:lnTo>
                      <a:pt x="77" y="62"/>
                    </a:lnTo>
                    <a:lnTo>
                      <a:pt x="84" y="62"/>
                    </a:lnTo>
                    <a:lnTo>
                      <a:pt x="91" y="62"/>
                    </a:lnTo>
                    <a:lnTo>
                      <a:pt x="97" y="69"/>
                    </a:lnTo>
                    <a:lnTo>
                      <a:pt x="97" y="69"/>
                    </a:lnTo>
                    <a:lnTo>
                      <a:pt x="105" y="76"/>
                    </a:lnTo>
                    <a:lnTo>
                      <a:pt x="111" y="76"/>
                    </a:lnTo>
                    <a:lnTo>
                      <a:pt x="111" y="83"/>
                    </a:lnTo>
                    <a:lnTo>
                      <a:pt x="119" y="83"/>
                    </a:lnTo>
                    <a:lnTo>
                      <a:pt x="119" y="90"/>
                    </a:lnTo>
                    <a:lnTo>
                      <a:pt x="125" y="97"/>
                    </a:lnTo>
                    <a:lnTo>
                      <a:pt x="125" y="104"/>
                    </a:lnTo>
                    <a:lnTo>
                      <a:pt x="125" y="111"/>
                    </a:lnTo>
                    <a:lnTo>
                      <a:pt x="133" y="118"/>
                    </a:lnTo>
                    <a:lnTo>
                      <a:pt x="133" y="125"/>
                    </a:lnTo>
                    <a:lnTo>
                      <a:pt x="133" y="131"/>
                    </a:lnTo>
                    <a:lnTo>
                      <a:pt x="133" y="139"/>
                    </a:lnTo>
                    <a:lnTo>
                      <a:pt x="133" y="139"/>
                    </a:lnTo>
                    <a:lnTo>
                      <a:pt x="133" y="153"/>
                    </a:lnTo>
                    <a:lnTo>
                      <a:pt x="133" y="159"/>
                    </a:lnTo>
                    <a:lnTo>
                      <a:pt x="133" y="173"/>
                    </a:lnTo>
                    <a:lnTo>
                      <a:pt x="125" y="181"/>
                    </a:lnTo>
                    <a:lnTo>
                      <a:pt x="125" y="187"/>
                    </a:lnTo>
                    <a:lnTo>
                      <a:pt x="125" y="195"/>
                    </a:lnTo>
                    <a:lnTo>
                      <a:pt x="119" y="201"/>
                    </a:lnTo>
                    <a:lnTo>
                      <a:pt x="111" y="209"/>
                    </a:lnTo>
                    <a:lnTo>
                      <a:pt x="105" y="215"/>
                    </a:lnTo>
                    <a:lnTo>
                      <a:pt x="97" y="215"/>
                    </a:lnTo>
                    <a:lnTo>
                      <a:pt x="91" y="223"/>
                    </a:lnTo>
                    <a:lnTo>
                      <a:pt x="91" y="223"/>
                    </a:lnTo>
                    <a:lnTo>
                      <a:pt x="84" y="223"/>
                    </a:lnTo>
                    <a:lnTo>
                      <a:pt x="77" y="223"/>
                    </a:lnTo>
                    <a:lnTo>
                      <a:pt x="70" y="223"/>
                    </a:lnTo>
                    <a:lnTo>
                      <a:pt x="63" y="223"/>
                    </a:lnTo>
                    <a:lnTo>
                      <a:pt x="56" y="223"/>
                    </a:lnTo>
                    <a:lnTo>
                      <a:pt x="49" y="223"/>
                    </a:lnTo>
                    <a:lnTo>
                      <a:pt x="49" y="223"/>
                    </a:lnTo>
                    <a:lnTo>
                      <a:pt x="42" y="223"/>
                    </a:lnTo>
                    <a:lnTo>
                      <a:pt x="42" y="215"/>
                    </a:lnTo>
                    <a:lnTo>
                      <a:pt x="35" y="215"/>
                    </a:lnTo>
                    <a:lnTo>
                      <a:pt x="35" y="209"/>
                    </a:lnTo>
                    <a:lnTo>
                      <a:pt x="28" y="209"/>
                    </a:lnTo>
                    <a:lnTo>
                      <a:pt x="28" y="201"/>
                    </a:lnTo>
                    <a:lnTo>
                      <a:pt x="28" y="201"/>
                    </a:lnTo>
                    <a:lnTo>
                      <a:pt x="28" y="223"/>
                    </a:lnTo>
                    <a:close/>
                    <a:moveTo>
                      <a:pt x="28" y="139"/>
                    </a:moveTo>
                    <a:lnTo>
                      <a:pt x="28" y="145"/>
                    </a:lnTo>
                    <a:lnTo>
                      <a:pt x="28" y="153"/>
                    </a:lnTo>
                    <a:lnTo>
                      <a:pt x="28" y="159"/>
                    </a:lnTo>
                    <a:lnTo>
                      <a:pt x="28" y="159"/>
                    </a:lnTo>
                    <a:lnTo>
                      <a:pt x="28" y="167"/>
                    </a:lnTo>
                    <a:lnTo>
                      <a:pt x="28" y="167"/>
                    </a:lnTo>
                    <a:lnTo>
                      <a:pt x="28" y="173"/>
                    </a:lnTo>
                    <a:lnTo>
                      <a:pt x="28" y="173"/>
                    </a:lnTo>
                    <a:lnTo>
                      <a:pt x="28" y="181"/>
                    </a:lnTo>
                    <a:lnTo>
                      <a:pt x="28" y="181"/>
                    </a:lnTo>
                    <a:lnTo>
                      <a:pt x="28" y="181"/>
                    </a:lnTo>
                    <a:lnTo>
                      <a:pt x="28" y="187"/>
                    </a:lnTo>
                    <a:lnTo>
                      <a:pt x="28" y="187"/>
                    </a:lnTo>
                    <a:lnTo>
                      <a:pt x="35" y="187"/>
                    </a:lnTo>
                    <a:lnTo>
                      <a:pt x="35" y="195"/>
                    </a:lnTo>
                    <a:lnTo>
                      <a:pt x="42" y="195"/>
                    </a:lnTo>
                    <a:lnTo>
                      <a:pt x="42" y="195"/>
                    </a:lnTo>
                    <a:lnTo>
                      <a:pt x="42" y="195"/>
                    </a:lnTo>
                    <a:lnTo>
                      <a:pt x="49" y="195"/>
                    </a:lnTo>
                    <a:lnTo>
                      <a:pt x="49" y="195"/>
                    </a:lnTo>
                    <a:lnTo>
                      <a:pt x="56" y="195"/>
                    </a:lnTo>
                    <a:lnTo>
                      <a:pt x="56" y="195"/>
                    </a:lnTo>
                    <a:lnTo>
                      <a:pt x="63" y="195"/>
                    </a:lnTo>
                    <a:lnTo>
                      <a:pt x="63" y="195"/>
                    </a:lnTo>
                    <a:lnTo>
                      <a:pt x="70" y="195"/>
                    </a:lnTo>
                    <a:lnTo>
                      <a:pt x="77" y="195"/>
                    </a:lnTo>
                    <a:lnTo>
                      <a:pt x="84" y="195"/>
                    </a:lnTo>
                    <a:lnTo>
                      <a:pt x="91" y="187"/>
                    </a:lnTo>
                    <a:lnTo>
                      <a:pt x="91" y="187"/>
                    </a:lnTo>
                    <a:lnTo>
                      <a:pt x="97" y="181"/>
                    </a:lnTo>
                    <a:lnTo>
                      <a:pt x="97" y="181"/>
                    </a:lnTo>
                    <a:lnTo>
                      <a:pt x="105" y="173"/>
                    </a:lnTo>
                    <a:lnTo>
                      <a:pt x="105" y="167"/>
                    </a:lnTo>
                    <a:lnTo>
                      <a:pt x="105" y="159"/>
                    </a:lnTo>
                    <a:lnTo>
                      <a:pt x="105" y="153"/>
                    </a:lnTo>
                    <a:lnTo>
                      <a:pt x="105" y="153"/>
                    </a:lnTo>
                    <a:lnTo>
                      <a:pt x="105" y="145"/>
                    </a:lnTo>
                    <a:lnTo>
                      <a:pt x="105" y="139"/>
                    </a:lnTo>
                    <a:lnTo>
                      <a:pt x="105" y="131"/>
                    </a:lnTo>
                    <a:lnTo>
                      <a:pt x="105" y="125"/>
                    </a:lnTo>
                    <a:lnTo>
                      <a:pt x="105" y="118"/>
                    </a:lnTo>
                    <a:lnTo>
                      <a:pt x="105" y="111"/>
                    </a:lnTo>
                    <a:lnTo>
                      <a:pt x="97" y="104"/>
                    </a:lnTo>
                    <a:lnTo>
                      <a:pt x="97" y="104"/>
                    </a:lnTo>
                    <a:lnTo>
                      <a:pt x="91" y="97"/>
                    </a:lnTo>
                    <a:lnTo>
                      <a:pt x="91" y="97"/>
                    </a:lnTo>
                    <a:lnTo>
                      <a:pt x="84" y="90"/>
                    </a:lnTo>
                    <a:lnTo>
                      <a:pt x="84" y="90"/>
                    </a:lnTo>
                    <a:lnTo>
                      <a:pt x="77" y="90"/>
                    </a:lnTo>
                    <a:lnTo>
                      <a:pt x="77" y="90"/>
                    </a:lnTo>
                    <a:lnTo>
                      <a:pt x="70" y="90"/>
                    </a:lnTo>
                    <a:lnTo>
                      <a:pt x="70" y="90"/>
                    </a:lnTo>
                    <a:lnTo>
                      <a:pt x="63" y="90"/>
                    </a:lnTo>
                    <a:lnTo>
                      <a:pt x="56" y="90"/>
                    </a:lnTo>
                    <a:lnTo>
                      <a:pt x="49" y="90"/>
                    </a:lnTo>
                    <a:lnTo>
                      <a:pt x="49" y="90"/>
                    </a:lnTo>
                    <a:lnTo>
                      <a:pt x="42" y="97"/>
                    </a:lnTo>
                    <a:lnTo>
                      <a:pt x="42" y="97"/>
                    </a:lnTo>
                    <a:lnTo>
                      <a:pt x="35" y="104"/>
                    </a:lnTo>
                    <a:lnTo>
                      <a:pt x="35" y="104"/>
                    </a:lnTo>
                    <a:lnTo>
                      <a:pt x="28" y="111"/>
                    </a:lnTo>
                    <a:lnTo>
                      <a:pt x="28" y="118"/>
                    </a:lnTo>
                    <a:lnTo>
                      <a:pt x="28" y="118"/>
                    </a:lnTo>
                    <a:lnTo>
                      <a:pt x="28" y="125"/>
                    </a:lnTo>
                    <a:lnTo>
                      <a:pt x="28" y="131"/>
                    </a:lnTo>
                    <a:lnTo>
                      <a:pt x="28" y="139"/>
                    </a:lnTo>
                    <a:lnTo>
                      <a:pt x="28" y="1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35" name="Freeform 504"/>
              <p:cNvSpPr>
                <a:spLocks noEditPoints="1"/>
              </p:cNvSpPr>
              <p:nvPr/>
            </p:nvSpPr>
            <p:spPr bwMode="auto">
              <a:xfrm>
                <a:off x="7977" y="1816"/>
                <a:ext cx="66" cy="80"/>
              </a:xfrm>
              <a:custGeom>
                <a:avLst/>
                <a:gdLst/>
                <a:ahLst/>
                <a:cxnLst>
                  <a:cxn ang="0">
                    <a:pos x="126" y="125"/>
                  </a:cxn>
                  <a:cxn ang="0">
                    <a:pos x="119" y="139"/>
                  </a:cxn>
                  <a:cxn ang="0">
                    <a:pos x="112" y="153"/>
                  </a:cxn>
                  <a:cxn ang="0">
                    <a:pos x="98" y="161"/>
                  </a:cxn>
                  <a:cxn ang="0">
                    <a:pos x="77" y="161"/>
                  </a:cxn>
                  <a:cxn ang="0">
                    <a:pos x="56" y="161"/>
                  </a:cxn>
                  <a:cxn ang="0">
                    <a:pos x="36" y="161"/>
                  </a:cxn>
                  <a:cxn ang="0">
                    <a:pos x="14" y="147"/>
                  </a:cxn>
                  <a:cxn ang="0">
                    <a:pos x="8" y="125"/>
                  </a:cxn>
                  <a:cxn ang="0">
                    <a:pos x="0" y="105"/>
                  </a:cxn>
                  <a:cxn ang="0">
                    <a:pos x="0" y="83"/>
                  </a:cxn>
                  <a:cxn ang="0">
                    <a:pos x="0" y="49"/>
                  </a:cxn>
                  <a:cxn ang="0">
                    <a:pos x="14" y="21"/>
                  </a:cxn>
                  <a:cxn ang="0">
                    <a:pos x="28" y="7"/>
                  </a:cxn>
                  <a:cxn ang="0">
                    <a:pos x="50" y="0"/>
                  </a:cxn>
                  <a:cxn ang="0">
                    <a:pos x="70" y="0"/>
                  </a:cxn>
                  <a:cxn ang="0">
                    <a:pos x="91" y="7"/>
                  </a:cxn>
                  <a:cxn ang="0">
                    <a:pos x="112" y="21"/>
                  </a:cxn>
                  <a:cxn ang="0">
                    <a:pos x="126" y="35"/>
                  </a:cxn>
                  <a:cxn ang="0">
                    <a:pos x="133" y="63"/>
                  </a:cxn>
                  <a:cxn ang="0">
                    <a:pos x="133" y="83"/>
                  </a:cxn>
                  <a:cxn ang="0">
                    <a:pos x="133" y="83"/>
                  </a:cxn>
                  <a:cxn ang="0">
                    <a:pos x="133" y="83"/>
                  </a:cxn>
                  <a:cxn ang="0">
                    <a:pos x="133" y="83"/>
                  </a:cxn>
                  <a:cxn ang="0">
                    <a:pos x="28" y="97"/>
                  </a:cxn>
                  <a:cxn ang="0">
                    <a:pos x="28" y="111"/>
                  </a:cxn>
                  <a:cxn ang="0">
                    <a:pos x="36" y="125"/>
                  </a:cxn>
                  <a:cxn ang="0">
                    <a:pos x="42" y="133"/>
                  </a:cxn>
                  <a:cxn ang="0">
                    <a:pos x="56" y="133"/>
                  </a:cxn>
                  <a:cxn ang="0">
                    <a:pos x="64" y="133"/>
                  </a:cxn>
                  <a:cxn ang="0">
                    <a:pos x="77" y="133"/>
                  </a:cxn>
                  <a:cxn ang="0">
                    <a:pos x="91" y="133"/>
                  </a:cxn>
                  <a:cxn ang="0">
                    <a:pos x="98" y="125"/>
                  </a:cxn>
                  <a:cxn ang="0">
                    <a:pos x="98" y="119"/>
                  </a:cxn>
                  <a:cxn ang="0">
                    <a:pos x="105" y="105"/>
                  </a:cxn>
                  <a:cxn ang="0">
                    <a:pos x="105" y="56"/>
                  </a:cxn>
                  <a:cxn ang="0">
                    <a:pos x="105" y="49"/>
                  </a:cxn>
                  <a:cxn ang="0">
                    <a:pos x="98" y="42"/>
                  </a:cxn>
                  <a:cxn ang="0">
                    <a:pos x="98" y="42"/>
                  </a:cxn>
                  <a:cxn ang="0">
                    <a:pos x="91" y="42"/>
                  </a:cxn>
                  <a:cxn ang="0">
                    <a:pos x="84" y="28"/>
                  </a:cxn>
                  <a:cxn ang="0">
                    <a:pos x="77" y="28"/>
                  </a:cxn>
                  <a:cxn ang="0">
                    <a:pos x="70" y="28"/>
                  </a:cxn>
                  <a:cxn ang="0">
                    <a:pos x="50" y="28"/>
                  </a:cxn>
                  <a:cxn ang="0">
                    <a:pos x="42" y="28"/>
                  </a:cxn>
                  <a:cxn ang="0">
                    <a:pos x="28" y="42"/>
                  </a:cxn>
                  <a:cxn ang="0">
                    <a:pos x="28" y="49"/>
                  </a:cxn>
                  <a:cxn ang="0">
                    <a:pos x="28" y="56"/>
                  </a:cxn>
                </a:cxnLst>
                <a:rect l="0" t="0" r="r" b="b"/>
                <a:pathLst>
                  <a:path w="133" h="161">
                    <a:moveTo>
                      <a:pt x="105" y="105"/>
                    </a:moveTo>
                    <a:lnTo>
                      <a:pt x="133" y="111"/>
                    </a:lnTo>
                    <a:lnTo>
                      <a:pt x="126" y="125"/>
                    </a:lnTo>
                    <a:lnTo>
                      <a:pt x="126" y="125"/>
                    </a:lnTo>
                    <a:lnTo>
                      <a:pt x="126" y="133"/>
                    </a:lnTo>
                    <a:lnTo>
                      <a:pt x="119" y="139"/>
                    </a:lnTo>
                    <a:lnTo>
                      <a:pt x="119" y="147"/>
                    </a:lnTo>
                    <a:lnTo>
                      <a:pt x="112" y="147"/>
                    </a:lnTo>
                    <a:lnTo>
                      <a:pt x="112" y="153"/>
                    </a:lnTo>
                    <a:lnTo>
                      <a:pt x="105" y="153"/>
                    </a:lnTo>
                    <a:lnTo>
                      <a:pt x="105" y="161"/>
                    </a:lnTo>
                    <a:lnTo>
                      <a:pt x="98" y="161"/>
                    </a:lnTo>
                    <a:lnTo>
                      <a:pt x="91" y="161"/>
                    </a:lnTo>
                    <a:lnTo>
                      <a:pt x="84" y="161"/>
                    </a:lnTo>
                    <a:lnTo>
                      <a:pt x="77" y="161"/>
                    </a:lnTo>
                    <a:lnTo>
                      <a:pt x="77" y="161"/>
                    </a:lnTo>
                    <a:lnTo>
                      <a:pt x="70" y="161"/>
                    </a:lnTo>
                    <a:lnTo>
                      <a:pt x="56" y="161"/>
                    </a:lnTo>
                    <a:lnTo>
                      <a:pt x="50" y="161"/>
                    </a:lnTo>
                    <a:lnTo>
                      <a:pt x="42" y="161"/>
                    </a:lnTo>
                    <a:lnTo>
                      <a:pt x="36" y="161"/>
                    </a:lnTo>
                    <a:lnTo>
                      <a:pt x="28" y="153"/>
                    </a:lnTo>
                    <a:lnTo>
                      <a:pt x="22" y="153"/>
                    </a:lnTo>
                    <a:lnTo>
                      <a:pt x="14" y="147"/>
                    </a:lnTo>
                    <a:lnTo>
                      <a:pt x="14" y="139"/>
                    </a:lnTo>
                    <a:lnTo>
                      <a:pt x="8" y="133"/>
                    </a:lnTo>
                    <a:lnTo>
                      <a:pt x="8" y="125"/>
                    </a:lnTo>
                    <a:lnTo>
                      <a:pt x="0" y="119"/>
                    </a:lnTo>
                    <a:lnTo>
                      <a:pt x="0" y="111"/>
                    </a:lnTo>
                    <a:lnTo>
                      <a:pt x="0" y="105"/>
                    </a:lnTo>
                    <a:lnTo>
                      <a:pt x="0" y="97"/>
                    </a:lnTo>
                    <a:lnTo>
                      <a:pt x="0" y="91"/>
                    </a:lnTo>
                    <a:lnTo>
                      <a:pt x="0" y="83"/>
                    </a:lnTo>
                    <a:lnTo>
                      <a:pt x="0" y="69"/>
                    </a:lnTo>
                    <a:lnTo>
                      <a:pt x="0" y="56"/>
                    </a:lnTo>
                    <a:lnTo>
                      <a:pt x="0" y="49"/>
                    </a:lnTo>
                    <a:lnTo>
                      <a:pt x="8" y="42"/>
                    </a:lnTo>
                    <a:lnTo>
                      <a:pt x="8" y="35"/>
                    </a:lnTo>
                    <a:lnTo>
                      <a:pt x="14" y="21"/>
                    </a:lnTo>
                    <a:lnTo>
                      <a:pt x="14" y="21"/>
                    </a:lnTo>
                    <a:lnTo>
                      <a:pt x="22" y="14"/>
                    </a:lnTo>
                    <a:lnTo>
                      <a:pt x="28" y="7"/>
                    </a:lnTo>
                    <a:lnTo>
                      <a:pt x="36" y="0"/>
                    </a:lnTo>
                    <a:lnTo>
                      <a:pt x="42" y="0"/>
                    </a:lnTo>
                    <a:lnTo>
                      <a:pt x="50" y="0"/>
                    </a:lnTo>
                    <a:lnTo>
                      <a:pt x="56" y="0"/>
                    </a:lnTo>
                    <a:lnTo>
                      <a:pt x="64" y="0"/>
                    </a:lnTo>
                    <a:lnTo>
                      <a:pt x="70" y="0"/>
                    </a:lnTo>
                    <a:lnTo>
                      <a:pt x="77" y="0"/>
                    </a:lnTo>
                    <a:lnTo>
                      <a:pt x="84" y="0"/>
                    </a:lnTo>
                    <a:lnTo>
                      <a:pt x="91" y="7"/>
                    </a:lnTo>
                    <a:lnTo>
                      <a:pt x="98" y="7"/>
                    </a:lnTo>
                    <a:lnTo>
                      <a:pt x="105" y="14"/>
                    </a:lnTo>
                    <a:lnTo>
                      <a:pt x="112" y="21"/>
                    </a:lnTo>
                    <a:lnTo>
                      <a:pt x="119" y="21"/>
                    </a:lnTo>
                    <a:lnTo>
                      <a:pt x="126" y="28"/>
                    </a:lnTo>
                    <a:lnTo>
                      <a:pt x="126" y="35"/>
                    </a:lnTo>
                    <a:lnTo>
                      <a:pt x="133" y="49"/>
                    </a:lnTo>
                    <a:lnTo>
                      <a:pt x="133" y="56"/>
                    </a:lnTo>
                    <a:lnTo>
                      <a:pt x="133" y="63"/>
                    </a:lnTo>
                    <a:lnTo>
                      <a:pt x="133" y="69"/>
                    </a:lnTo>
                    <a:lnTo>
                      <a:pt x="133" y="77"/>
                    </a:lnTo>
                    <a:lnTo>
                      <a:pt x="133" y="83"/>
                    </a:lnTo>
                    <a:lnTo>
                      <a:pt x="133" y="83"/>
                    </a:lnTo>
                    <a:lnTo>
                      <a:pt x="133" y="83"/>
                    </a:lnTo>
                    <a:lnTo>
                      <a:pt x="133" y="83"/>
                    </a:lnTo>
                    <a:lnTo>
                      <a:pt x="133" y="83"/>
                    </a:lnTo>
                    <a:lnTo>
                      <a:pt x="133" y="83"/>
                    </a:lnTo>
                    <a:lnTo>
                      <a:pt x="133" y="83"/>
                    </a:lnTo>
                    <a:lnTo>
                      <a:pt x="133" y="83"/>
                    </a:lnTo>
                    <a:lnTo>
                      <a:pt x="133" y="83"/>
                    </a:lnTo>
                    <a:lnTo>
                      <a:pt x="133" y="83"/>
                    </a:lnTo>
                    <a:lnTo>
                      <a:pt x="133" y="83"/>
                    </a:lnTo>
                    <a:lnTo>
                      <a:pt x="28" y="83"/>
                    </a:lnTo>
                    <a:lnTo>
                      <a:pt x="28" y="97"/>
                    </a:lnTo>
                    <a:lnTo>
                      <a:pt x="28" y="97"/>
                    </a:lnTo>
                    <a:lnTo>
                      <a:pt x="28" y="105"/>
                    </a:lnTo>
                    <a:lnTo>
                      <a:pt x="28" y="111"/>
                    </a:lnTo>
                    <a:lnTo>
                      <a:pt x="28" y="119"/>
                    </a:lnTo>
                    <a:lnTo>
                      <a:pt x="28" y="119"/>
                    </a:lnTo>
                    <a:lnTo>
                      <a:pt x="36" y="125"/>
                    </a:lnTo>
                    <a:lnTo>
                      <a:pt x="36" y="125"/>
                    </a:lnTo>
                    <a:lnTo>
                      <a:pt x="42" y="133"/>
                    </a:lnTo>
                    <a:lnTo>
                      <a:pt x="42" y="133"/>
                    </a:lnTo>
                    <a:lnTo>
                      <a:pt x="50" y="133"/>
                    </a:lnTo>
                    <a:lnTo>
                      <a:pt x="50" y="133"/>
                    </a:lnTo>
                    <a:lnTo>
                      <a:pt x="56" y="133"/>
                    </a:lnTo>
                    <a:lnTo>
                      <a:pt x="64" y="133"/>
                    </a:lnTo>
                    <a:lnTo>
                      <a:pt x="64" y="133"/>
                    </a:lnTo>
                    <a:lnTo>
                      <a:pt x="64" y="133"/>
                    </a:lnTo>
                    <a:lnTo>
                      <a:pt x="70" y="133"/>
                    </a:lnTo>
                    <a:lnTo>
                      <a:pt x="77" y="133"/>
                    </a:lnTo>
                    <a:lnTo>
                      <a:pt x="77" y="133"/>
                    </a:lnTo>
                    <a:lnTo>
                      <a:pt x="84" y="133"/>
                    </a:lnTo>
                    <a:lnTo>
                      <a:pt x="84" y="133"/>
                    </a:lnTo>
                    <a:lnTo>
                      <a:pt x="91" y="133"/>
                    </a:lnTo>
                    <a:lnTo>
                      <a:pt x="91" y="133"/>
                    </a:lnTo>
                    <a:lnTo>
                      <a:pt x="98" y="133"/>
                    </a:lnTo>
                    <a:lnTo>
                      <a:pt x="98" y="125"/>
                    </a:lnTo>
                    <a:lnTo>
                      <a:pt x="98" y="125"/>
                    </a:lnTo>
                    <a:lnTo>
                      <a:pt x="98" y="125"/>
                    </a:lnTo>
                    <a:lnTo>
                      <a:pt x="98" y="119"/>
                    </a:lnTo>
                    <a:lnTo>
                      <a:pt x="98" y="111"/>
                    </a:lnTo>
                    <a:lnTo>
                      <a:pt x="98" y="111"/>
                    </a:lnTo>
                    <a:lnTo>
                      <a:pt x="105" y="105"/>
                    </a:lnTo>
                    <a:close/>
                    <a:moveTo>
                      <a:pt x="28" y="56"/>
                    </a:moveTo>
                    <a:lnTo>
                      <a:pt x="112" y="56"/>
                    </a:lnTo>
                    <a:lnTo>
                      <a:pt x="105" y="56"/>
                    </a:lnTo>
                    <a:lnTo>
                      <a:pt x="105" y="56"/>
                    </a:lnTo>
                    <a:lnTo>
                      <a:pt x="105" y="49"/>
                    </a:lnTo>
                    <a:lnTo>
                      <a:pt x="105" y="49"/>
                    </a:lnTo>
                    <a:lnTo>
                      <a:pt x="105" y="49"/>
                    </a:lnTo>
                    <a:lnTo>
                      <a:pt x="98" y="49"/>
                    </a:lnTo>
                    <a:lnTo>
                      <a:pt x="98" y="42"/>
                    </a:lnTo>
                    <a:lnTo>
                      <a:pt x="98" y="42"/>
                    </a:lnTo>
                    <a:lnTo>
                      <a:pt x="98" y="42"/>
                    </a:lnTo>
                    <a:lnTo>
                      <a:pt x="98" y="42"/>
                    </a:lnTo>
                    <a:lnTo>
                      <a:pt x="98" y="42"/>
                    </a:lnTo>
                    <a:lnTo>
                      <a:pt x="91" y="42"/>
                    </a:lnTo>
                    <a:lnTo>
                      <a:pt x="91" y="42"/>
                    </a:lnTo>
                    <a:lnTo>
                      <a:pt x="84" y="35"/>
                    </a:lnTo>
                    <a:lnTo>
                      <a:pt x="84" y="35"/>
                    </a:lnTo>
                    <a:lnTo>
                      <a:pt x="84" y="28"/>
                    </a:lnTo>
                    <a:lnTo>
                      <a:pt x="77" y="28"/>
                    </a:lnTo>
                    <a:lnTo>
                      <a:pt x="77" y="28"/>
                    </a:lnTo>
                    <a:lnTo>
                      <a:pt x="77" y="28"/>
                    </a:lnTo>
                    <a:lnTo>
                      <a:pt x="70" y="28"/>
                    </a:lnTo>
                    <a:lnTo>
                      <a:pt x="70" y="28"/>
                    </a:lnTo>
                    <a:lnTo>
                      <a:pt x="70" y="28"/>
                    </a:lnTo>
                    <a:lnTo>
                      <a:pt x="64" y="28"/>
                    </a:lnTo>
                    <a:lnTo>
                      <a:pt x="56" y="28"/>
                    </a:lnTo>
                    <a:lnTo>
                      <a:pt x="50" y="28"/>
                    </a:lnTo>
                    <a:lnTo>
                      <a:pt x="50" y="28"/>
                    </a:lnTo>
                    <a:lnTo>
                      <a:pt x="42" y="28"/>
                    </a:lnTo>
                    <a:lnTo>
                      <a:pt x="42" y="28"/>
                    </a:lnTo>
                    <a:lnTo>
                      <a:pt x="36" y="35"/>
                    </a:lnTo>
                    <a:lnTo>
                      <a:pt x="36" y="35"/>
                    </a:lnTo>
                    <a:lnTo>
                      <a:pt x="28" y="42"/>
                    </a:lnTo>
                    <a:lnTo>
                      <a:pt x="28" y="42"/>
                    </a:lnTo>
                    <a:lnTo>
                      <a:pt x="28" y="49"/>
                    </a:lnTo>
                    <a:lnTo>
                      <a:pt x="28" y="49"/>
                    </a:lnTo>
                    <a:lnTo>
                      <a:pt x="28" y="49"/>
                    </a:lnTo>
                    <a:lnTo>
                      <a:pt x="28" y="56"/>
                    </a:lnTo>
                    <a:lnTo>
                      <a:pt x="28" y="5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36" name="Freeform 505"/>
              <p:cNvSpPr>
                <a:spLocks/>
              </p:cNvSpPr>
              <p:nvPr/>
            </p:nvSpPr>
            <p:spPr bwMode="auto">
              <a:xfrm>
                <a:off x="8064" y="1816"/>
                <a:ext cx="42" cy="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21"/>
                  </a:cxn>
                  <a:cxn ang="0">
                    <a:pos x="21" y="21"/>
                  </a:cxn>
                  <a:cxn ang="0">
                    <a:pos x="28" y="14"/>
                  </a:cxn>
                  <a:cxn ang="0">
                    <a:pos x="28" y="7"/>
                  </a:cxn>
                  <a:cxn ang="0">
                    <a:pos x="34" y="0"/>
                  </a:cxn>
                  <a:cxn ang="0">
                    <a:pos x="42" y="0"/>
                  </a:cxn>
                  <a:cxn ang="0">
                    <a:pos x="48" y="0"/>
                  </a:cxn>
                  <a:cxn ang="0">
                    <a:pos x="48" y="0"/>
                  </a:cxn>
                  <a:cxn ang="0">
                    <a:pos x="48" y="0"/>
                  </a:cxn>
                  <a:cxn ang="0">
                    <a:pos x="56" y="0"/>
                  </a:cxn>
                  <a:cxn ang="0">
                    <a:pos x="62" y="0"/>
                  </a:cxn>
                  <a:cxn ang="0">
                    <a:pos x="70" y="0"/>
                  </a:cxn>
                  <a:cxn ang="0">
                    <a:pos x="76" y="7"/>
                  </a:cxn>
                  <a:cxn ang="0">
                    <a:pos x="84" y="7"/>
                  </a:cxn>
                  <a:cxn ang="0">
                    <a:pos x="70" y="35"/>
                  </a:cxn>
                  <a:cxn ang="0">
                    <a:pos x="70" y="35"/>
                  </a:cxn>
                  <a:cxn ang="0">
                    <a:pos x="62" y="28"/>
                  </a:cxn>
                  <a:cxn ang="0">
                    <a:pos x="62" y="28"/>
                  </a:cxn>
                  <a:cxn ang="0">
                    <a:pos x="56" y="28"/>
                  </a:cxn>
                  <a:cxn ang="0">
                    <a:pos x="56" y="28"/>
                  </a:cxn>
                  <a:cxn ang="0">
                    <a:pos x="48" y="28"/>
                  </a:cxn>
                  <a:cxn ang="0">
                    <a:pos x="42" y="28"/>
                  </a:cxn>
                  <a:cxn ang="0">
                    <a:pos x="42" y="28"/>
                  </a:cxn>
                  <a:cxn ang="0">
                    <a:pos x="34" y="35"/>
                  </a:cxn>
                  <a:cxn ang="0">
                    <a:pos x="34" y="35"/>
                  </a:cxn>
                  <a:cxn ang="0">
                    <a:pos x="28" y="42"/>
                  </a:cxn>
                  <a:cxn ang="0">
                    <a:pos x="28" y="42"/>
                  </a:cxn>
                  <a:cxn ang="0">
                    <a:pos x="28" y="49"/>
                  </a:cxn>
                  <a:cxn ang="0">
                    <a:pos x="21" y="56"/>
                  </a:cxn>
                  <a:cxn ang="0">
                    <a:pos x="28" y="63"/>
                  </a:cxn>
                  <a:cxn ang="0">
                    <a:pos x="28" y="69"/>
                  </a:cxn>
                  <a:cxn ang="0">
                    <a:pos x="28" y="77"/>
                  </a:cxn>
                  <a:cxn ang="0">
                    <a:pos x="28" y="77"/>
                  </a:cxn>
                  <a:cxn ang="0">
                    <a:pos x="0" y="161"/>
                  </a:cxn>
                </a:cxnLst>
                <a:rect l="0" t="0" r="r" b="b"/>
                <a:pathLst>
                  <a:path w="84" h="161">
                    <a:moveTo>
                      <a:pt x="0" y="161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21" y="21"/>
                    </a:lnTo>
                    <a:lnTo>
                      <a:pt x="21" y="21"/>
                    </a:lnTo>
                    <a:lnTo>
                      <a:pt x="21" y="21"/>
                    </a:lnTo>
                    <a:lnTo>
                      <a:pt x="21" y="14"/>
                    </a:lnTo>
                    <a:lnTo>
                      <a:pt x="28" y="14"/>
                    </a:lnTo>
                    <a:lnTo>
                      <a:pt x="28" y="7"/>
                    </a:lnTo>
                    <a:lnTo>
                      <a:pt x="28" y="7"/>
                    </a:lnTo>
                    <a:lnTo>
                      <a:pt x="34" y="7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6" y="7"/>
                    </a:lnTo>
                    <a:lnTo>
                      <a:pt x="76" y="7"/>
                    </a:lnTo>
                    <a:lnTo>
                      <a:pt x="84" y="7"/>
                    </a:lnTo>
                    <a:lnTo>
                      <a:pt x="84" y="7"/>
                    </a:lnTo>
                    <a:lnTo>
                      <a:pt x="76" y="35"/>
                    </a:lnTo>
                    <a:lnTo>
                      <a:pt x="70" y="35"/>
                    </a:lnTo>
                    <a:lnTo>
                      <a:pt x="70" y="35"/>
                    </a:lnTo>
                    <a:lnTo>
                      <a:pt x="70" y="35"/>
                    </a:lnTo>
                    <a:lnTo>
                      <a:pt x="70" y="28"/>
                    </a:lnTo>
                    <a:lnTo>
                      <a:pt x="62" y="28"/>
                    </a:lnTo>
                    <a:lnTo>
                      <a:pt x="62" y="28"/>
                    </a:lnTo>
                    <a:lnTo>
                      <a:pt x="62" y="28"/>
                    </a:lnTo>
                    <a:lnTo>
                      <a:pt x="62" y="28"/>
                    </a:lnTo>
                    <a:lnTo>
                      <a:pt x="56" y="28"/>
                    </a:lnTo>
                    <a:lnTo>
                      <a:pt x="56" y="28"/>
                    </a:lnTo>
                    <a:lnTo>
                      <a:pt x="56" y="28"/>
                    </a:lnTo>
                    <a:lnTo>
                      <a:pt x="48" y="28"/>
                    </a:lnTo>
                    <a:lnTo>
                      <a:pt x="48" y="28"/>
                    </a:lnTo>
                    <a:lnTo>
                      <a:pt x="48" y="28"/>
                    </a:lnTo>
                    <a:lnTo>
                      <a:pt x="42" y="28"/>
                    </a:lnTo>
                    <a:lnTo>
                      <a:pt x="42" y="28"/>
                    </a:lnTo>
                    <a:lnTo>
                      <a:pt x="42" y="28"/>
                    </a:lnTo>
                    <a:lnTo>
                      <a:pt x="42" y="28"/>
                    </a:lnTo>
                    <a:lnTo>
                      <a:pt x="34" y="35"/>
                    </a:lnTo>
                    <a:lnTo>
                      <a:pt x="34" y="35"/>
                    </a:lnTo>
                    <a:lnTo>
                      <a:pt x="34" y="35"/>
                    </a:lnTo>
                    <a:lnTo>
                      <a:pt x="34" y="35"/>
                    </a:lnTo>
                    <a:lnTo>
                      <a:pt x="28" y="42"/>
                    </a:lnTo>
                    <a:lnTo>
                      <a:pt x="28" y="42"/>
                    </a:lnTo>
                    <a:lnTo>
                      <a:pt x="28" y="42"/>
                    </a:lnTo>
                    <a:lnTo>
                      <a:pt x="28" y="42"/>
                    </a:lnTo>
                    <a:lnTo>
                      <a:pt x="28" y="49"/>
                    </a:lnTo>
                    <a:lnTo>
                      <a:pt x="21" y="56"/>
                    </a:lnTo>
                    <a:lnTo>
                      <a:pt x="21" y="56"/>
                    </a:lnTo>
                    <a:lnTo>
                      <a:pt x="28" y="63"/>
                    </a:lnTo>
                    <a:lnTo>
                      <a:pt x="28" y="63"/>
                    </a:lnTo>
                    <a:lnTo>
                      <a:pt x="28" y="63"/>
                    </a:lnTo>
                    <a:lnTo>
                      <a:pt x="28" y="69"/>
                    </a:lnTo>
                    <a:lnTo>
                      <a:pt x="28" y="69"/>
                    </a:lnTo>
                    <a:lnTo>
                      <a:pt x="28" y="77"/>
                    </a:lnTo>
                    <a:lnTo>
                      <a:pt x="28" y="77"/>
                    </a:lnTo>
                    <a:lnTo>
                      <a:pt x="28" y="77"/>
                    </a:lnTo>
                    <a:lnTo>
                      <a:pt x="28" y="161"/>
                    </a:lnTo>
                    <a:lnTo>
                      <a:pt x="0" y="1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37" name="Freeform 506"/>
              <p:cNvSpPr>
                <a:spLocks/>
              </p:cNvSpPr>
              <p:nvPr/>
            </p:nvSpPr>
            <p:spPr bwMode="auto">
              <a:xfrm>
                <a:off x="8116" y="1785"/>
                <a:ext cx="67" cy="111"/>
              </a:xfrm>
              <a:custGeom>
                <a:avLst/>
                <a:gdLst/>
                <a:ahLst/>
                <a:cxnLst>
                  <a:cxn ang="0">
                    <a:pos x="0" y="223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8" y="125"/>
                  </a:cxn>
                  <a:cxn ang="0">
                    <a:pos x="84" y="62"/>
                  </a:cxn>
                  <a:cxn ang="0">
                    <a:pos x="126" y="62"/>
                  </a:cxn>
                  <a:cxn ang="0">
                    <a:pos x="64" y="125"/>
                  </a:cxn>
                  <a:cxn ang="0">
                    <a:pos x="133" y="223"/>
                  </a:cxn>
                  <a:cxn ang="0">
                    <a:pos x="98" y="223"/>
                  </a:cxn>
                  <a:cxn ang="0">
                    <a:pos x="42" y="145"/>
                  </a:cxn>
                  <a:cxn ang="0">
                    <a:pos x="28" y="159"/>
                  </a:cxn>
                  <a:cxn ang="0">
                    <a:pos x="28" y="223"/>
                  </a:cxn>
                  <a:cxn ang="0">
                    <a:pos x="0" y="223"/>
                  </a:cxn>
                </a:cxnLst>
                <a:rect l="0" t="0" r="r" b="b"/>
                <a:pathLst>
                  <a:path w="133" h="223">
                    <a:moveTo>
                      <a:pt x="0" y="223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28" y="125"/>
                    </a:lnTo>
                    <a:lnTo>
                      <a:pt x="84" y="62"/>
                    </a:lnTo>
                    <a:lnTo>
                      <a:pt x="126" y="62"/>
                    </a:lnTo>
                    <a:lnTo>
                      <a:pt x="64" y="125"/>
                    </a:lnTo>
                    <a:lnTo>
                      <a:pt x="133" y="223"/>
                    </a:lnTo>
                    <a:lnTo>
                      <a:pt x="98" y="223"/>
                    </a:lnTo>
                    <a:lnTo>
                      <a:pt x="42" y="145"/>
                    </a:lnTo>
                    <a:lnTo>
                      <a:pt x="28" y="159"/>
                    </a:lnTo>
                    <a:lnTo>
                      <a:pt x="28" y="223"/>
                    </a:lnTo>
                    <a:lnTo>
                      <a:pt x="0" y="2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38" name="Freeform 507"/>
              <p:cNvSpPr>
                <a:spLocks noEditPoints="1"/>
              </p:cNvSpPr>
              <p:nvPr/>
            </p:nvSpPr>
            <p:spPr bwMode="auto">
              <a:xfrm>
                <a:off x="6002" y="1991"/>
                <a:ext cx="66" cy="111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8" y="21"/>
                  </a:cxn>
                  <a:cxn ang="0">
                    <a:pos x="36" y="14"/>
                  </a:cxn>
                  <a:cxn ang="0">
                    <a:pos x="42" y="7"/>
                  </a:cxn>
                  <a:cxn ang="0">
                    <a:pos x="56" y="0"/>
                  </a:cxn>
                  <a:cxn ang="0">
                    <a:pos x="64" y="0"/>
                  </a:cxn>
                  <a:cxn ang="0">
                    <a:pos x="78" y="0"/>
                  </a:cxn>
                  <a:cxn ang="0">
                    <a:pos x="98" y="7"/>
                  </a:cxn>
                  <a:cxn ang="0">
                    <a:pos x="112" y="21"/>
                  </a:cxn>
                  <a:cxn ang="0">
                    <a:pos x="119" y="35"/>
                  </a:cxn>
                  <a:cxn ang="0">
                    <a:pos x="133" y="48"/>
                  </a:cxn>
                  <a:cxn ang="0">
                    <a:pos x="133" y="70"/>
                  </a:cxn>
                  <a:cxn ang="0">
                    <a:pos x="133" y="90"/>
                  </a:cxn>
                  <a:cxn ang="0">
                    <a:pos x="133" y="112"/>
                  </a:cxn>
                  <a:cxn ang="0">
                    <a:pos x="126" y="132"/>
                  </a:cxn>
                  <a:cxn ang="0">
                    <a:pos x="112" y="146"/>
                  </a:cxn>
                  <a:cxn ang="0">
                    <a:pos x="98" y="154"/>
                  </a:cxn>
                  <a:cxn ang="0">
                    <a:pos x="84" y="160"/>
                  </a:cxn>
                  <a:cxn ang="0">
                    <a:pos x="70" y="160"/>
                  </a:cxn>
                  <a:cxn ang="0">
                    <a:pos x="56" y="160"/>
                  </a:cxn>
                  <a:cxn ang="0">
                    <a:pos x="42" y="160"/>
                  </a:cxn>
                  <a:cxn ang="0">
                    <a:pos x="36" y="154"/>
                  </a:cxn>
                  <a:cxn ang="0">
                    <a:pos x="28" y="146"/>
                  </a:cxn>
                  <a:cxn ang="0">
                    <a:pos x="28" y="146"/>
                  </a:cxn>
                  <a:cxn ang="0">
                    <a:pos x="28" y="84"/>
                  </a:cxn>
                  <a:cxn ang="0">
                    <a:pos x="28" y="104"/>
                  </a:cxn>
                  <a:cxn ang="0">
                    <a:pos x="28" y="118"/>
                  </a:cxn>
                  <a:cxn ang="0">
                    <a:pos x="42" y="132"/>
                  </a:cxn>
                  <a:cxn ang="0">
                    <a:pos x="50" y="132"/>
                  </a:cxn>
                  <a:cxn ang="0">
                    <a:pos x="56" y="132"/>
                  </a:cxn>
                  <a:cxn ang="0">
                    <a:pos x="70" y="132"/>
                  </a:cxn>
                  <a:cxn ang="0">
                    <a:pos x="91" y="132"/>
                  </a:cxn>
                  <a:cxn ang="0">
                    <a:pos x="98" y="118"/>
                  </a:cxn>
                  <a:cxn ang="0">
                    <a:pos x="105" y="104"/>
                  </a:cxn>
                  <a:cxn ang="0">
                    <a:pos x="105" y="84"/>
                  </a:cxn>
                  <a:cxn ang="0">
                    <a:pos x="105" y="62"/>
                  </a:cxn>
                  <a:cxn ang="0">
                    <a:pos x="98" y="42"/>
                  </a:cxn>
                  <a:cxn ang="0">
                    <a:pos x="91" y="35"/>
                  </a:cxn>
                  <a:cxn ang="0">
                    <a:pos x="78" y="28"/>
                  </a:cxn>
                  <a:cxn ang="0">
                    <a:pos x="70" y="28"/>
                  </a:cxn>
                  <a:cxn ang="0">
                    <a:pos x="50" y="28"/>
                  </a:cxn>
                  <a:cxn ang="0">
                    <a:pos x="42" y="35"/>
                  </a:cxn>
                  <a:cxn ang="0">
                    <a:pos x="28" y="48"/>
                  </a:cxn>
                  <a:cxn ang="0">
                    <a:pos x="28" y="70"/>
                  </a:cxn>
                  <a:cxn ang="0">
                    <a:pos x="28" y="84"/>
                  </a:cxn>
                </a:cxnLst>
                <a:rect l="0" t="0" r="r" b="b"/>
                <a:pathLst>
                  <a:path w="133" h="223">
                    <a:moveTo>
                      <a:pt x="0" y="223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8" y="21"/>
                    </a:lnTo>
                    <a:lnTo>
                      <a:pt x="28" y="21"/>
                    </a:lnTo>
                    <a:lnTo>
                      <a:pt x="36" y="21"/>
                    </a:lnTo>
                    <a:lnTo>
                      <a:pt x="36" y="14"/>
                    </a:lnTo>
                    <a:lnTo>
                      <a:pt x="36" y="14"/>
                    </a:lnTo>
                    <a:lnTo>
                      <a:pt x="42" y="7"/>
                    </a:lnTo>
                    <a:lnTo>
                      <a:pt x="42" y="7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70" y="0"/>
                    </a:lnTo>
                    <a:lnTo>
                      <a:pt x="78" y="0"/>
                    </a:lnTo>
                    <a:lnTo>
                      <a:pt x="84" y="0"/>
                    </a:lnTo>
                    <a:lnTo>
                      <a:pt x="91" y="0"/>
                    </a:lnTo>
                    <a:lnTo>
                      <a:pt x="98" y="7"/>
                    </a:lnTo>
                    <a:lnTo>
                      <a:pt x="98" y="7"/>
                    </a:lnTo>
                    <a:lnTo>
                      <a:pt x="105" y="14"/>
                    </a:lnTo>
                    <a:lnTo>
                      <a:pt x="112" y="21"/>
                    </a:lnTo>
                    <a:lnTo>
                      <a:pt x="112" y="21"/>
                    </a:lnTo>
                    <a:lnTo>
                      <a:pt x="119" y="28"/>
                    </a:lnTo>
                    <a:lnTo>
                      <a:pt x="119" y="35"/>
                    </a:lnTo>
                    <a:lnTo>
                      <a:pt x="126" y="35"/>
                    </a:lnTo>
                    <a:lnTo>
                      <a:pt x="126" y="42"/>
                    </a:lnTo>
                    <a:lnTo>
                      <a:pt x="133" y="48"/>
                    </a:lnTo>
                    <a:lnTo>
                      <a:pt x="133" y="56"/>
                    </a:lnTo>
                    <a:lnTo>
                      <a:pt x="133" y="62"/>
                    </a:lnTo>
                    <a:lnTo>
                      <a:pt x="133" y="70"/>
                    </a:lnTo>
                    <a:lnTo>
                      <a:pt x="133" y="76"/>
                    </a:lnTo>
                    <a:lnTo>
                      <a:pt x="133" y="76"/>
                    </a:lnTo>
                    <a:lnTo>
                      <a:pt x="133" y="90"/>
                    </a:lnTo>
                    <a:lnTo>
                      <a:pt x="133" y="98"/>
                    </a:lnTo>
                    <a:lnTo>
                      <a:pt x="133" y="104"/>
                    </a:lnTo>
                    <a:lnTo>
                      <a:pt x="133" y="112"/>
                    </a:lnTo>
                    <a:lnTo>
                      <a:pt x="133" y="118"/>
                    </a:lnTo>
                    <a:lnTo>
                      <a:pt x="126" y="126"/>
                    </a:lnTo>
                    <a:lnTo>
                      <a:pt x="126" y="132"/>
                    </a:lnTo>
                    <a:lnTo>
                      <a:pt x="119" y="132"/>
                    </a:lnTo>
                    <a:lnTo>
                      <a:pt x="119" y="140"/>
                    </a:lnTo>
                    <a:lnTo>
                      <a:pt x="112" y="146"/>
                    </a:lnTo>
                    <a:lnTo>
                      <a:pt x="105" y="146"/>
                    </a:lnTo>
                    <a:lnTo>
                      <a:pt x="105" y="154"/>
                    </a:lnTo>
                    <a:lnTo>
                      <a:pt x="98" y="154"/>
                    </a:lnTo>
                    <a:lnTo>
                      <a:pt x="91" y="160"/>
                    </a:lnTo>
                    <a:lnTo>
                      <a:pt x="84" y="160"/>
                    </a:lnTo>
                    <a:lnTo>
                      <a:pt x="84" y="160"/>
                    </a:lnTo>
                    <a:lnTo>
                      <a:pt x="78" y="160"/>
                    </a:lnTo>
                    <a:lnTo>
                      <a:pt x="70" y="160"/>
                    </a:lnTo>
                    <a:lnTo>
                      <a:pt x="70" y="160"/>
                    </a:lnTo>
                    <a:lnTo>
                      <a:pt x="64" y="160"/>
                    </a:lnTo>
                    <a:lnTo>
                      <a:pt x="56" y="160"/>
                    </a:lnTo>
                    <a:lnTo>
                      <a:pt x="56" y="160"/>
                    </a:lnTo>
                    <a:lnTo>
                      <a:pt x="50" y="160"/>
                    </a:lnTo>
                    <a:lnTo>
                      <a:pt x="50" y="160"/>
                    </a:lnTo>
                    <a:lnTo>
                      <a:pt x="42" y="160"/>
                    </a:lnTo>
                    <a:lnTo>
                      <a:pt x="42" y="160"/>
                    </a:lnTo>
                    <a:lnTo>
                      <a:pt x="36" y="154"/>
                    </a:lnTo>
                    <a:lnTo>
                      <a:pt x="36" y="154"/>
                    </a:lnTo>
                    <a:lnTo>
                      <a:pt x="28" y="154"/>
                    </a:lnTo>
                    <a:lnTo>
                      <a:pt x="28" y="154"/>
                    </a:lnTo>
                    <a:lnTo>
                      <a:pt x="28" y="146"/>
                    </a:lnTo>
                    <a:lnTo>
                      <a:pt x="28" y="146"/>
                    </a:lnTo>
                    <a:lnTo>
                      <a:pt x="28" y="146"/>
                    </a:lnTo>
                    <a:lnTo>
                      <a:pt x="28" y="146"/>
                    </a:lnTo>
                    <a:lnTo>
                      <a:pt x="28" y="223"/>
                    </a:lnTo>
                    <a:lnTo>
                      <a:pt x="0" y="223"/>
                    </a:lnTo>
                    <a:close/>
                    <a:moveTo>
                      <a:pt x="28" y="84"/>
                    </a:moveTo>
                    <a:lnTo>
                      <a:pt x="28" y="98"/>
                    </a:lnTo>
                    <a:lnTo>
                      <a:pt x="28" y="98"/>
                    </a:lnTo>
                    <a:lnTo>
                      <a:pt x="28" y="104"/>
                    </a:lnTo>
                    <a:lnTo>
                      <a:pt x="28" y="112"/>
                    </a:lnTo>
                    <a:lnTo>
                      <a:pt x="28" y="118"/>
                    </a:lnTo>
                    <a:lnTo>
                      <a:pt x="28" y="118"/>
                    </a:lnTo>
                    <a:lnTo>
                      <a:pt x="36" y="126"/>
                    </a:lnTo>
                    <a:lnTo>
                      <a:pt x="36" y="126"/>
                    </a:lnTo>
                    <a:lnTo>
                      <a:pt x="42" y="132"/>
                    </a:lnTo>
                    <a:lnTo>
                      <a:pt x="42" y="132"/>
                    </a:lnTo>
                    <a:lnTo>
                      <a:pt x="50" y="132"/>
                    </a:lnTo>
                    <a:lnTo>
                      <a:pt x="50" y="132"/>
                    </a:lnTo>
                    <a:lnTo>
                      <a:pt x="50" y="132"/>
                    </a:lnTo>
                    <a:lnTo>
                      <a:pt x="56" y="132"/>
                    </a:lnTo>
                    <a:lnTo>
                      <a:pt x="56" y="132"/>
                    </a:lnTo>
                    <a:lnTo>
                      <a:pt x="64" y="132"/>
                    </a:lnTo>
                    <a:lnTo>
                      <a:pt x="64" y="132"/>
                    </a:lnTo>
                    <a:lnTo>
                      <a:pt x="70" y="132"/>
                    </a:lnTo>
                    <a:lnTo>
                      <a:pt x="78" y="132"/>
                    </a:lnTo>
                    <a:lnTo>
                      <a:pt x="84" y="132"/>
                    </a:lnTo>
                    <a:lnTo>
                      <a:pt x="91" y="132"/>
                    </a:lnTo>
                    <a:lnTo>
                      <a:pt x="91" y="126"/>
                    </a:lnTo>
                    <a:lnTo>
                      <a:pt x="98" y="126"/>
                    </a:lnTo>
                    <a:lnTo>
                      <a:pt x="98" y="118"/>
                    </a:lnTo>
                    <a:lnTo>
                      <a:pt x="105" y="118"/>
                    </a:lnTo>
                    <a:lnTo>
                      <a:pt x="105" y="112"/>
                    </a:lnTo>
                    <a:lnTo>
                      <a:pt x="105" y="104"/>
                    </a:lnTo>
                    <a:lnTo>
                      <a:pt x="105" y="98"/>
                    </a:lnTo>
                    <a:lnTo>
                      <a:pt x="105" y="90"/>
                    </a:lnTo>
                    <a:lnTo>
                      <a:pt x="105" y="84"/>
                    </a:lnTo>
                    <a:lnTo>
                      <a:pt x="105" y="76"/>
                    </a:lnTo>
                    <a:lnTo>
                      <a:pt x="105" y="70"/>
                    </a:lnTo>
                    <a:lnTo>
                      <a:pt x="105" y="62"/>
                    </a:lnTo>
                    <a:lnTo>
                      <a:pt x="105" y="56"/>
                    </a:lnTo>
                    <a:lnTo>
                      <a:pt x="105" y="48"/>
                    </a:lnTo>
                    <a:lnTo>
                      <a:pt x="98" y="42"/>
                    </a:lnTo>
                    <a:lnTo>
                      <a:pt x="98" y="42"/>
                    </a:lnTo>
                    <a:lnTo>
                      <a:pt x="91" y="35"/>
                    </a:lnTo>
                    <a:lnTo>
                      <a:pt x="91" y="35"/>
                    </a:lnTo>
                    <a:lnTo>
                      <a:pt x="84" y="28"/>
                    </a:lnTo>
                    <a:lnTo>
                      <a:pt x="84" y="28"/>
                    </a:lnTo>
                    <a:lnTo>
                      <a:pt x="78" y="28"/>
                    </a:lnTo>
                    <a:lnTo>
                      <a:pt x="78" y="28"/>
                    </a:lnTo>
                    <a:lnTo>
                      <a:pt x="70" y="28"/>
                    </a:lnTo>
                    <a:lnTo>
                      <a:pt x="70" y="28"/>
                    </a:lnTo>
                    <a:lnTo>
                      <a:pt x="64" y="28"/>
                    </a:lnTo>
                    <a:lnTo>
                      <a:pt x="56" y="28"/>
                    </a:lnTo>
                    <a:lnTo>
                      <a:pt x="50" y="28"/>
                    </a:lnTo>
                    <a:lnTo>
                      <a:pt x="50" y="28"/>
                    </a:lnTo>
                    <a:lnTo>
                      <a:pt x="42" y="35"/>
                    </a:lnTo>
                    <a:lnTo>
                      <a:pt x="42" y="35"/>
                    </a:lnTo>
                    <a:lnTo>
                      <a:pt x="36" y="42"/>
                    </a:lnTo>
                    <a:lnTo>
                      <a:pt x="36" y="42"/>
                    </a:lnTo>
                    <a:lnTo>
                      <a:pt x="28" y="48"/>
                    </a:lnTo>
                    <a:lnTo>
                      <a:pt x="28" y="56"/>
                    </a:lnTo>
                    <a:lnTo>
                      <a:pt x="28" y="62"/>
                    </a:lnTo>
                    <a:lnTo>
                      <a:pt x="28" y="70"/>
                    </a:lnTo>
                    <a:lnTo>
                      <a:pt x="28" y="70"/>
                    </a:lnTo>
                    <a:lnTo>
                      <a:pt x="28" y="76"/>
                    </a:lnTo>
                    <a:lnTo>
                      <a:pt x="28" y="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39" name="Freeform 508"/>
              <p:cNvSpPr>
                <a:spLocks noEditPoints="1"/>
              </p:cNvSpPr>
              <p:nvPr/>
            </p:nvSpPr>
            <p:spPr bwMode="auto">
              <a:xfrm>
                <a:off x="6085" y="1991"/>
                <a:ext cx="67" cy="79"/>
              </a:xfrm>
              <a:custGeom>
                <a:avLst/>
                <a:gdLst/>
                <a:ahLst/>
                <a:cxnLst>
                  <a:cxn ang="0">
                    <a:pos x="0" y="62"/>
                  </a:cxn>
                  <a:cxn ang="0">
                    <a:pos x="0" y="48"/>
                  </a:cxn>
                  <a:cxn ang="0">
                    <a:pos x="7" y="28"/>
                  </a:cxn>
                  <a:cxn ang="0">
                    <a:pos x="14" y="21"/>
                  </a:cxn>
                  <a:cxn ang="0">
                    <a:pos x="28" y="14"/>
                  </a:cxn>
                  <a:cxn ang="0">
                    <a:pos x="42" y="0"/>
                  </a:cxn>
                  <a:cxn ang="0">
                    <a:pos x="55" y="0"/>
                  </a:cxn>
                  <a:cxn ang="0">
                    <a:pos x="69" y="0"/>
                  </a:cxn>
                  <a:cxn ang="0">
                    <a:pos x="91" y="7"/>
                  </a:cxn>
                  <a:cxn ang="0">
                    <a:pos x="111" y="21"/>
                  </a:cxn>
                  <a:cxn ang="0">
                    <a:pos x="125" y="35"/>
                  </a:cxn>
                  <a:cxn ang="0">
                    <a:pos x="133" y="62"/>
                  </a:cxn>
                  <a:cxn ang="0">
                    <a:pos x="133" y="90"/>
                  </a:cxn>
                  <a:cxn ang="0">
                    <a:pos x="133" y="118"/>
                  </a:cxn>
                  <a:cxn ang="0">
                    <a:pos x="125" y="140"/>
                  </a:cxn>
                  <a:cxn ang="0">
                    <a:pos x="111" y="146"/>
                  </a:cxn>
                  <a:cxn ang="0">
                    <a:pos x="97" y="160"/>
                  </a:cxn>
                  <a:cxn ang="0">
                    <a:pos x="83" y="160"/>
                  </a:cxn>
                  <a:cxn ang="0">
                    <a:pos x="69" y="160"/>
                  </a:cxn>
                  <a:cxn ang="0">
                    <a:pos x="42" y="160"/>
                  </a:cxn>
                  <a:cxn ang="0">
                    <a:pos x="21" y="154"/>
                  </a:cxn>
                  <a:cxn ang="0">
                    <a:pos x="7" y="132"/>
                  </a:cxn>
                  <a:cxn ang="0">
                    <a:pos x="0" y="112"/>
                  </a:cxn>
                  <a:cxn ang="0">
                    <a:pos x="0" y="84"/>
                  </a:cxn>
                  <a:cxn ang="0">
                    <a:pos x="28" y="90"/>
                  </a:cxn>
                  <a:cxn ang="0">
                    <a:pos x="28" y="104"/>
                  </a:cxn>
                  <a:cxn ang="0">
                    <a:pos x="35" y="118"/>
                  </a:cxn>
                  <a:cxn ang="0">
                    <a:pos x="42" y="132"/>
                  </a:cxn>
                  <a:cxn ang="0">
                    <a:pos x="55" y="132"/>
                  </a:cxn>
                  <a:cxn ang="0">
                    <a:pos x="63" y="132"/>
                  </a:cxn>
                  <a:cxn ang="0">
                    <a:pos x="77" y="132"/>
                  </a:cxn>
                  <a:cxn ang="0">
                    <a:pos x="91" y="126"/>
                  </a:cxn>
                  <a:cxn ang="0">
                    <a:pos x="105" y="112"/>
                  </a:cxn>
                  <a:cxn ang="0">
                    <a:pos x="105" y="90"/>
                  </a:cxn>
                  <a:cxn ang="0">
                    <a:pos x="105" y="76"/>
                  </a:cxn>
                  <a:cxn ang="0">
                    <a:pos x="105" y="56"/>
                  </a:cxn>
                  <a:cxn ang="0">
                    <a:pos x="97" y="42"/>
                  </a:cxn>
                  <a:cxn ang="0">
                    <a:pos x="83" y="28"/>
                  </a:cxn>
                  <a:cxn ang="0">
                    <a:pos x="77" y="28"/>
                  </a:cxn>
                  <a:cxn ang="0">
                    <a:pos x="63" y="28"/>
                  </a:cxn>
                  <a:cxn ang="0">
                    <a:pos x="49" y="28"/>
                  </a:cxn>
                  <a:cxn ang="0">
                    <a:pos x="35" y="35"/>
                  </a:cxn>
                  <a:cxn ang="0">
                    <a:pos x="28" y="48"/>
                  </a:cxn>
                  <a:cxn ang="0">
                    <a:pos x="28" y="70"/>
                  </a:cxn>
                </a:cxnLst>
                <a:rect l="0" t="0" r="r" b="b"/>
                <a:pathLst>
                  <a:path w="133" h="160">
                    <a:moveTo>
                      <a:pt x="0" y="76"/>
                    </a:moveTo>
                    <a:lnTo>
                      <a:pt x="0" y="70"/>
                    </a:lnTo>
                    <a:lnTo>
                      <a:pt x="0" y="62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0" y="48"/>
                    </a:lnTo>
                    <a:lnTo>
                      <a:pt x="0" y="42"/>
                    </a:lnTo>
                    <a:lnTo>
                      <a:pt x="7" y="35"/>
                    </a:lnTo>
                    <a:lnTo>
                      <a:pt x="7" y="28"/>
                    </a:lnTo>
                    <a:lnTo>
                      <a:pt x="14" y="28"/>
                    </a:lnTo>
                    <a:lnTo>
                      <a:pt x="14" y="21"/>
                    </a:lnTo>
                    <a:lnTo>
                      <a:pt x="14" y="21"/>
                    </a:lnTo>
                    <a:lnTo>
                      <a:pt x="14" y="21"/>
                    </a:lnTo>
                    <a:lnTo>
                      <a:pt x="21" y="14"/>
                    </a:lnTo>
                    <a:lnTo>
                      <a:pt x="28" y="14"/>
                    </a:lnTo>
                    <a:lnTo>
                      <a:pt x="28" y="7"/>
                    </a:lnTo>
                    <a:lnTo>
                      <a:pt x="35" y="7"/>
                    </a:lnTo>
                    <a:lnTo>
                      <a:pt x="42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55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9" y="0"/>
                    </a:lnTo>
                    <a:lnTo>
                      <a:pt x="77" y="0"/>
                    </a:lnTo>
                    <a:lnTo>
                      <a:pt x="83" y="0"/>
                    </a:lnTo>
                    <a:lnTo>
                      <a:pt x="91" y="7"/>
                    </a:lnTo>
                    <a:lnTo>
                      <a:pt x="97" y="7"/>
                    </a:lnTo>
                    <a:lnTo>
                      <a:pt x="105" y="14"/>
                    </a:lnTo>
                    <a:lnTo>
                      <a:pt x="111" y="21"/>
                    </a:lnTo>
                    <a:lnTo>
                      <a:pt x="119" y="21"/>
                    </a:lnTo>
                    <a:lnTo>
                      <a:pt x="125" y="28"/>
                    </a:lnTo>
                    <a:lnTo>
                      <a:pt x="125" y="35"/>
                    </a:lnTo>
                    <a:lnTo>
                      <a:pt x="133" y="48"/>
                    </a:lnTo>
                    <a:lnTo>
                      <a:pt x="133" y="56"/>
                    </a:lnTo>
                    <a:lnTo>
                      <a:pt x="133" y="62"/>
                    </a:lnTo>
                    <a:lnTo>
                      <a:pt x="133" y="70"/>
                    </a:lnTo>
                    <a:lnTo>
                      <a:pt x="133" y="76"/>
                    </a:lnTo>
                    <a:lnTo>
                      <a:pt x="133" y="90"/>
                    </a:lnTo>
                    <a:lnTo>
                      <a:pt x="133" y="98"/>
                    </a:lnTo>
                    <a:lnTo>
                      <a:pt x="133" y="112"/>
                    </a:lnTo>
                    <a:lnTo>
                      <a:pt x="133" y="118"/>
                    </a:lnTo>
                    <a:lnTo>
                      <a:pt x="133" y="126"/>
                    </a:lnTo>
                    <a:lnTo>
                      <a:pt x="125" y="132"/>
                    </a:lnTo>
                    <a:lnTo>
                      <a:pt x="125" y="140"/>
                    </a:lnTo>
                    <a:lnTo>
                      <a:pt x="119" y="140"/>
                    </a:lnTo>
                    <a:lnTo>
                      <a:pt x="119" y="146"/>
                    </a:lnTo>
                    <a:lnTo>
                      <a:pt x="111" y="146"/>
                    </a:lnTo>
                    <a:lnTo>
                      <a:pt x="105" y="154"/>
                    </a:lnTo>
                    <a:lnTo>
                      <a:pt x="105" y="154"/>
                    </a:lnTo>
                    <a:lnTo>
                      <a:pt x="97" y="160"/>
                    </a:lnTo>
                    <a:lnTo>
                      <a:pt x="91" y="160"/>
                    </a:lnTo>
                    <a:lnTo>
                      <a:pt x="83" y="160"/>
                    </a:lnTo>
                    <a:lnTo>
                      <a:pt x="83" y="160"/>
                    </a:lnTo>
                    <a:lnTo>
                      <a:pt x="77" y="160"/>
                    </a:lnTo>
                    <a:lnTo>
                      <a:pt x="69" y="160"/>
                    </a:lnTo>
                    <a:lnTo>
                      <a:pt x="69" y="160"/>
                    </a:lnTo>
                    <a:lnTo>
                      <a:pt x="55" y="160"/>
                    </a:lnTo>
                    <a:lnTo>
                      <a:pt x="49" y="160"/>
                    </a:lnTo>
                    <a:lnTo>
                      <a:pt x="42" y="160"/>
                    </a:lnTo>
                    <a:lnTo>
                      <a:pt x="35" y="160"/>
                    </a:lnTo>
                    <a:lnTo>
                      <a:pt x="28" y="154"/>
                    </a:lnTo>
                    <a:lnTo>
                      <a:pt x="21" y="154"/>
                    </a:lnTo>
                    <a:lnTo>
                      <a:pt x="14" y="146"/>
                    </a:lnTo>
                    <a:lnTo>
                      <a:pt x="14" y="140"/>
                    </a:lnTo>
                    <a:lnTo>
                      <a:pt x="7" y="132"/>
                    </a:lnTo>
                    <a:lnTo>
                      <a:pt x="7" y="126"/>
                    </a:lnTo>
                    <a:lnTo>
                      <a:pt x="0" y="118"/>
                    </a:lnTo>
                    <a:lnTo>
                      <a:pt x="0" y="112"/>
                    </a:lnTo>
                    <a:lnTo>
                      <a:pt x="0" y="98"/>
                    </a:lnTo>
                    <a:lnTo>
                      <a:pt x="0" y="90"/>
                    </a:lnTo>
                    <a:lnTo>
                      <a:pt x="0" y="84"/>
                    </a:lnTo>
                    <a:lnTo>
                      <a:pt x="0" y="76"/>
                    </a:lnTo>
                    <a:close/>
                    <a:moveTo>
                      <a:pt x="28" y="76"/>
                    </a:moveTo>
                    <a:lnTo>
                      <a:pt x="28" y="90"/>
                    </a:lnTo>
                    <a:lnTo>
                      <a:pt x="28" y="90"/>
                    </a:lnTo>
                    <a:lnTo>
                      <a:pt x="28" y="98"/>
                    </a:lnTo>
                    <a:lnTo>
                      <a:pt x="28" y="104"/>
                    </a:lnTo>
                    <a:lnTo>
                      <a:pt x="28" y="112"/>
                    </a:lnTo>
                    <a:lnTo>
                      <a:pt x="28" y="118"/>
                    </a:lnTo>
                    <a:lnTo>
                      <a:pt x="35" y="118"/>
                    </a:lnTo>
                    <a:lnTo>
                      <a:pt x="35" y="126"/>
                    </a:lnTo>
                    <a:lnTo>
                      <a:pt x="42" y="126"/>
                    </a:lnTo>
                    <a:lnTo>
                      <a:pt x="42" y="132"/>
                    </a:lnTo>
                    <a:lnTo>
                      <a:pt x="49" y="132"/>
                    </a:lnTo>
                    <a:lnTo>
                      <a:pt x="49" y="132"/>
                    </a:lnTo>
                    <a:lnTo>
                      <a:pt x="55" y="132"/>
                    </a:lnTo>
                    <a:lnTo>
                      <a:pt x="63" y="132"/>
                    </a:lnTo>
                    <a:lnTo>
                      <a:pt x="63" y="132"/>
                    </a:lnTo>
                    <a:lnTo>
                      <a:pt x="63" y="132"/>
                    </a:lnTo>
                    <a:lnTo>
                      <a:pt x="69" y="132"/>
                    </a:lnTo>
                    <a:lnTo>
                      <a:pt x="77" y="132"/>
                    </a:lnTo>
                    <a:lnTo>
                      <a:pt x="77" y="132"/>
                    </a:lnTo>
                    <a:lnTo>
                      <a:pt x="83" y="132"/>
                    </a:lnTo>
                    <a:lnTo>
                      <a:pt x="91" y="126"/>
                    </a:lnTo>
                    <a:lnTo>
                      <a:pt x="91" y="126"/>
                    </a:lnTo>
                    <a:lnTo>
                      <a:pt x="97" y="118"/>
                    </a:lnTo>
                    <a:lnTo>
                      <a:pt x="97" y="118"/>
                    </a:lnTo>
                    <a:lnTo>
                      <a:pt x="105" y="112"/>
                    </a:lnTo>
                    <a:lnTo>
                      <a:pt x="105" y="104"/>
                    </a:lnTo>
                    <a:lnTo>
                      <a:pt x="105" y="98"/>
                    </a:lnTo>
                    <a:lnTo>
                      <a:pt x="105" y="90"/>
                    </a:lnTo>
                    <a:lnTo>
                      <a:pt x="105" y="90"/>
                    </a:lnTo>
                    <a:lnTo>
                      <a:pt x="105" y="84"/>
                    </a:lnTo>
                    <a:lnTo>
                      <a:pt x="105" y="76"/>
                    </a:lnTo>
                    <a:lnTo>
                      <a:pt x="105" y="70"/>
                    </a:lnTo>
                    <a:lnTo>
                      <a:pt x="105" y="62"/>
                    </a:lnTo>
                    <a:lnTo>
                      <a:pt x="105" y="56"/>
                    </a:lnTo>
                    <a:lnTo>
                      <a:pt x="105" y="48"/>
                    </a:lnTo>
                    <a:lnTo>
                      <a:pt x="97" y="42"/>
                    </a:lnTo>
                    <a:lnTo>
                      <a:pt x="97" y="42"/>
                    </a:lnTo>
                    <a:lnTo>
                      <a:pt x="91" y="35"/>
                    </a:lnTo>
                    <a:lnTo>
                      <a:pt x="91" y="35"/>
                    </a:lnTo>
                    <a:lnTo>
                      <a:pt x="83" y="28"/>
                    </a:lnTo>
                    <a:lnTo>
                      <a:pt x="83" y="28"/>
                    </a:lnTo>
                    <a:lnTo>
                      <a:pt x="77" y="28"/>
                    </a:lnTo>
                    <a:lnTo>
                      <a:pt x="77" y="28"/>
                    </a:lnTo>
                    <a:lnTo>
                      <a:pt x="69" y="28"/>
                    </a:lnTo>
                    <a:lnTo>
                      <a:pt x="69" y="28"/>
                    </a:lnTo>
                    <a:lnTo>
                      <a:pt x="63" y="28"/>
                    </a:lnTo>
                    <a:lnTo>
                      <a:pt x="55" y="28"/>
                    </a:lnTo>
                    <a:lnTo>
                      <a:pt x="49" y="28"/>
                    </a:lnTo>
                    <a:lnTo>
                      <a:pt x="49" y="28"/>
                    </a:lnTo>
                    <a:lnTo>
                      <a:pt x="42" y="28"/>
                    </a:lnTo>
                    <a:lnTo>
                      <a:pt x="42" y="35"/>
                    </a:lnTo>
                    <a:lnTo>
                      <a:pt x="35" y="35"/>
                    </a:lnTo>
                    <a:lnTo>
                      <a:pt x="35" y="42"/>
                    </a:lnTo>
                    <a:lnTo>
                      <a:pt x="28" y="42"/>
                    </a:lnTo>
                    <a:lnTo>
                      <a:pt x="28" y="48"/>
                    </a:lnTo>
                    <a:lnTo>
                      <a:pt x="28" y="56"/>
                    </a:lnTo>
                    <a:lnTo>
                      <a:pt x="28" y="62"/>
                    </a:lnTo>
                    <a:lnTo>
                      <a:pt x="28" y="70"/>
                    </a:lnTo>
                    <a:lnTo>
                      <a:pt x="28" y="70"/>
                    </a:lnTo>
                    <a:lnTo>
                      <a:pt x="28" y="7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40" name="Freeform 509"/>
              <p:cNvSpPr>
                <a:spLocks/>
              </p:cNvSpPr>
              <p:nvPr/>
            </p:nvSpPr>
            <p:spPr bwMode="auto">
              <a:xfrm>
                <a:off x="6166" y="1991"/>
                <a:ext cx="73" cy="79"/>
              </a:xfrm>
              <a:custGeom>
                <a:avLst/>
                <a:gdLst/>
                <a:ahLst/>
                <a:cxnLst>
                  <a:cxn ang="0">
                    <a:pos x="55" y="160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62" y="98"/>
                  </a:cxn>
                  <a:cxn ang="0">
                    <a:pos x="62" y="104"/>
                  </a:cxn>
                  <a:cxn ang="0">
                    <a:pos x="62" y="104"/>
                  </a:cxn>
                  <a:cxn ang="0">
                    <a:pos x="62" y="112"/>
                  </a:cxn>
                  <a:cxn ang="0">
                    <a:pos x="62" y="112"/>
                  </a:cxn>
                  <a:cxn ang="0">
                    <a:pos x="62" y="118"/>
                  </a:cxn>
                  <a:cxn ang="0">
                    <a:pos x="62" y="118"/>
                  </a:cxn>
                  <a:cxn ang="0">
                    <a:pos x="62" y="118"/>
                  </a:cxn>
                  <a:cxn ang="0">
                    <a:pos x="62" y="126"/>
                  </a:cxn>
                  <a:cxn ang="0">
                    <a:pos x="62" y="126"/>
                  </a:cxn>
                  <a:cxn ang="0">
                    <a:pos x="62" y="132"/>
                  </a:cxn>
                  <a:cxn ang="0">
                    <a:pos x="62" y="132"/>
                  </a:cxn>
                  <a:cxn ang="0">
                    <a:pos x="62" y="132"/>
                  </a:cxn>
                  <a:cxn ang="0">
                    <a:pos x="62" y="132"/>
                  </a:cxn>
                  <a:cxn ang="0">
                    <a:pos x="62" y="126"/>
                  </a:cxn>
                  <a:cxn ang="0">
                    <a:pos x="69" y="126"/>
                  </a:cxn>
                  <a:cxn ang="0">
                    <a:pos x="69" y="126"/>
                  </a:cxn>
                  <a:cxn ang="0">
                    <a:pos x="69" y="118"/>
                  </a:cxn>
                  <a:cxn ang="0">
                    <a:pos x="69" y="118"/>
                  </a:cxn>
                  <a:cxn ang="0">
                    <a:pos x="69" y="118"/>
                  </a:cxn>
                  <a:cxn ang="0">
                    <a:pos x="69" y="112"/>
                  </a:cxn>
                  <a:cxn ang="0">
                    <a:pos x="69" y="112"/>
                  </a:cxn>
                  <a:cxn ang="0">
                    <a:pos x="69" y="112"/>
                  </a:cxn>
                  <a:cxn ang="0">
                    <a:pos x="111" y="0"/>
                  </a:cxn>
                  <a:cxn ang="0">
                    <a:pos x="146" y="0"/>
                  </a:cxn>
                  <a:cxn ang="0">
                    <a:pos x="83" y="160"/>
                  </a:cxn>
                  <a:cxn ang="0">
                    <a:pos x="55" y="160"/>
                  </a:cxn>
                </a:cxnLst>
                <a:rect l="0" t="0" r="r" b="b"/>
                <a:pathLst>
                  <a:path w="146" h="160">
                    <a:moveTo>
                      <a:pt x="55" y="160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62" y="98"/>
                    </a:lnTo>
                    <a:lnTo>
                      <a:pt x="62" y="104"/>
                    </a:lnTo>
                    <a:lnTo>
                      <a:pt x="62" y="104"/>
                    </a:lnTo>
                    <a:lnTo>
                      <a:pt x="62" y="112"/>
                    </a:lnTo>
                    <a:lnTo>
                      <a:pt x="62" y="112"/>
                    </a:lnTo>
                    <a:lnTo>
                      <a:pt x="62" y="118"/>
                    </a:lnTo>
                    <a:lnTo>
                      <a:pt x="62" y="118"/>
                    </a:lnTo>
                    <a:lnTo>
                      <a:pt x="62" y="118"/>
                    </a:lnTo>
                    <a:lnTo>
                      <a:pt x="62" y="126"/>
                    </a:lnTo>
                    <a:lnTo>
                      <a:pt x="62" y="126"/>
                    </a:lnTo>
                    <a:lnTo>
                      <a:pt x="62" y="132"/>
                    </a:lnTo>
                    <a:lnTo>
                      <a:pt x="62" y="132"/>
                    </a:lnTo>
                    <a:lnTo>
                      <a:pt x="62" y="132"/>
                    </a:lnTo>
                    <a:lnTo>
                      <a:pt x="62" y="132"/>
                    </a:lnTo>
                    <a:lnTo>
                      <a:pt x="62" y="126"/>
                    </a:lnTo>
                    <a:lnTo>
                      <a:pt x="69" y="126"/>
                    </a:lnTo>
                    <a:lnTo>
                      <a:pt x="69" y="126"/>
                    </a:lnTo>
                    <a:lnTo>
                      <a:pt x="69" y="118"/>
                    </a:lnTo>
                    <a:lnTo>
                      <a:pt x="69" y="118"/>
                    </a:lnTo>
                    <a:lnTo>
                      <a:pt x="69" y="118"/>
                    </a:lnTo>
                    <a:lnTo>
                      <a:pt x="69" y="112"/>
                    </a:lnTo>
                    <a:lnTo>
                      <a:pt x="69" y="112"/>
                    </a:lnTo>
                    <a:lnTo>
                      <a:pt x="69" y="112"/>
                    </a:lnTo>
                    <a:lnTo>
                      <a:pt x="111" y="0"/>
                    </a:lnTo>
                    <a:lnTo>
                      <a:pt x="146" y="0"/>
                    </a:lnTo>
                    <a:lnTo>
                      <a:pt x="83" y="160"/>
                    </a:lnTo>
                    <a:lnTo>
                      <a:pt x="55" y="16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41" name="Freeform 510"/>
              <p:cNvSpPr>
                <a:spLocks noEditPoints="1"/>
              </p:cNvSpPr>
              <p:nvPr/>
            </p:nvSpPr>
            <p:spPr bwMode="auto">
              <a:xfrm>
                <a:off x="6250" y="1991"/>
                <a:ext cx="66" cy="79"/>
              </a:xfrm>
              <a:custGeom>
                <a:avLst/>
                <a:gdLst/>
                <a:ahLst/>
                <a:cxnLst>
                  <a:cxn ang="0">
                    <a:pos x="0" y="62"/>
                  </a:cxn>
                  <a:cxn ang="0">
                    <a:pos x="0" y="48"/>
                  </a:cxn>
                  <a:cxn ang="0">
                    <a:pos x="6" y="28"/>
                  </a:cxn>
                  <a:cxn ang="0">
                    <a:pos x="14" y="21"/>
                  </a:cxn>
                  <a:cxn ang="0">
                    <a:pos x="28" y="14"/>
                  </a:cxn>
                  <a:cxn ang="0">
                    <a:pos x="42" y="0"/>
                  </a:cxn>
                  <a:cxn ang="0">
                    <a:pos x="56" y="0"/>
                  </a:cxn>
                  <a:cxn ang="0">
                    <a:pos x="70" y="0"/>
                  </a:cxn>
                  <a:cxn ang="0">
                    <a:pos x="90" y="7"/>
                  </a:cxn>
                  <a:cxn ang="0">
                    <a:pos x="112" y="21"/>
                  </a:cxn>
                  <a:cxn ang="0">
                    <a:pos x="126" y="35"/>
                  </a:cxn>
                  <a:cxn ang="0">
                    <a:pos x="132" y="62"/>
                  </a:cxn>
                  <a:cxn ang="0">
                    <a:pos x="132" y="90"/>
                  </a:cxn>
                  <a:cxn ang="0">
                    <a:pos x="132" y="118"/>
                  </a:cxn>
                  <a:cxn ang="0">
                    <a:pos x="126" y="140"/>
                  </a:cxn>
                  <a:cxn ang="0">
                    <a:pos x="112" y="146"/>
                  </a:cxn>
                  <a:cxn ang="0">
                    <a:pos x="98" y="160"/>
                  </a:cxn>
                  <a:cxn ang="0">
                    <a:pos x="84" y="160"/>
                  </a:cxn>
                  <a:cxn ang="0">
                    <a:pos x="70" y="160"/>
                  </a:cxn>
                  <a:cxn ang="0">
                    <a:pos x="42" y="160"/>
                  </a:cxn>
                  <a:cxn ang="0">
                    <a:pos x="20" y="154"/>
                  </a:cxn>
                  <a:cxn ang="0">
                    <a:pos x="6" y="132"/>
                  </a:cxn>
                  <a:cxn ang="0">
                    <a:pos x="0" y="112"/>
                  </a:cxn>
                  <a:cxn ang="0">
                    <a:pos x="0" y="84"/>
                  </a:cxn>
                  <a:cxn ang="0">
                    <a:pos x="28" y="90"/>
                  </a:cxn>
                  <a:cxn ang="0">
                    <a:pos x="28" y="104"/>
                  </a:cxn>
                  <a:cxn ang="0">
                    <a:pos x="34" y="118"/>
                  </a:cxn>
                  <a:cxn ang="0">
                    <a:pos x="42" y="132"/>
                  </a:cxn>
                  <a:cxn ang="0">
                    <a:pos x="56" y="132"/>
                  </a:cxn>
                  <a:cxn ang="0">
                    <a:pos x="62" y="132"/>
                  </a:cxn>
                  <a:cxn ang="0">
                    <a:pos x="76" y="132"/>
                  </a:cxn>
                  <a:cxn ang="0">
                    <a:pos x="90" y="126"/>
                  </a:cxn>
                  <a:cxn ang="0">
                    <a:pos x="104" y="112"/>
                  </a:cxn>
                  <a:cxn ang="0">
                    <a:pos x="104" y="90"/>
                  </a:cxn>
                  <a:cxn ang="0">
                    <a:pos x="104" y="76"/>
                  </a:cxn>
                  <a:cxn ang="0">
                    <a:pos x="104" y="56"/>
                  </a:cxn>
                  <a:cxn ang="0">
                    <a:pos x="98" y="42"/>
                  </a:cxn>
                  <a:cxn ang="0">
                    <a:pos x="84" y="28"/>
                  </a:cxn>
                  <a:cxn ang="0">
                    <a:pos x="76" y="28"/>
                  </a:cxn>
                  <a:cxn ang="0">
                    <a:pos x="62" y="28"/>
                  </a:cxn>
                  <a:cxn ang="0">
                    <a:pos x="48" y="28"/>
                  </a:cxn>
                  <a:cxn ang="0">
                    <a:pos x="34" y="35"/>
                  </a:cxn>
                  <a:cxn ang="0">
                    <a:pos x="28" y="48"/>
                  </a:cxn>
                  <a:cxn ang="0">
                    <a:pos x="28" y="70"/>
                  </a:cxn>
                </a:cxnLst>
                <a:rect l="0" t="0" r="r" b="b"/>
                <a:pathLst>
                  <a:path w="132" h="160">
                    <a:moveTo>
                      <a:pt x="0" y="76"/>
                    </a:moveTo>
                    <a:lnTo>
                      <a:pt x="0" y="70"/>
                    </a:lnTo>
                    <a:lnTo>
                      <a:pt x="0" y="62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0" y="48"/>
                    </a:lnTo>
                    <a:lnTo>
                      <a:pt x="0" y="42"/>
                    </a:lnTo>
                    <a:lnTo>
                      <a:pt x="6" y="35"/>
                    </a:lnTo>
                    <a:lnTo>
                      <a:pt x="6" y="28"/>
                    </a:lnTo>
                    <a:lnTo>
                      <a:pt x="14" y="28"/>
                    </a:lnTo>
                    <a:lnTo>
                      <a:pt x="14" y="21"/>
                    </a:lnTo>
                    <a:lnTo>
                      <a:pt x="14" y="21"/>
                    </a:lnTo>
                    <a:lnTo>
                      <a:pt x="14" y="21"/>
                    </a:lnTo>
                    <a:lnTo>
                      <a:pt x="20" y="14"/>
                    </a:lnTo>
                    <a:lnTo>
                      <a:pt x="28" y="14"/>
                    </a:lnTo>
                    <a:lnTo>
                      <a:pt x="28" y="7"/>
                    </a:lnTo>
                    <a:lnTo>
                      <a:pt x="34" y="7"/>
                    </a:lnTo>
                    <a:lnTo>
                      <a:pt x="42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56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70" y="0"/>
                    </a:lnTo>
                    <a:lnTo>
                      <a:pt x="76" y="0"/>
                    </a:lnTo>
                    <a:lnTo>
                      <a:pt x="84" y="0"/>
                    </a:lnTo>
                    <a:lnTo>
                      <a:pt x="90" y="7"/>
                    </a:lnTo>
                    <a:lnTo>
                      <a:pt x="98" y="7"/>
                    </a:lnTo>
                    <a:lnTo>
                      <a:pt x="104" y="14"/>
                    </a:lnTo>
                    <a:lnTo>
                      <a:pt x="112" y="21"/>
                    </a:lnTo>
                    <a:lnTo>
                      <a:pt x="118" y="21"/>
                    </a:lnTo>
                    <a:lnTo>
                      <a:pt x="126" y="28"/>
                    </a:lnTo>
                    <a:lnTo>
                      <a:pt x="126" y="35"/>
                    </a:lnTo>
                    <a:lnTo>
                      <a:pt x="132" y="48"/>
                    </a:lnTo>
                    <a:lnTo>
                      <a:pt x="132" y="56"/>
                    </a:lnTo>
                    <a:lnTo>
                      <a:pt x="132" y="62"/>
                    </a:lnTo>
                    <a:lnTo>
                      <a:pt x="132" y="70"/>
                    </a:lnTo>
                    <a:lnTo>
                      <a:pt x="132" y="76"/>
                    </a:lnTo>
                    <a:lnTo>
                      <a:pt x="132" y="90"/>
                    </a:lnTo>
                    <a:lnTo>
                      <a:pt x="132" y="98"/>
                    </a:lnTo>
                    <a:lnTo>
                      <a:pt x="132" y="112"/>
                    </a:lnTo>
                    <a:lnTo>
                      <a:pt x="132" y="118"/>
                    </a:lnTo>
                    <a:lnTo>
                      <a:pt x="132" y="126"/>
                    </a:lnTo>
                    <a:lnTo>
                      <a:pt x="126" y="132"/>
                    </a:lnTo>
                    <a:lnTo>
                      <a:pt x="126" y="140"/>
                    </a:lnTo>
                    <a:lnTo>
                      <a:pt x="118" y="140"/>
                    </a:lnTo>
                    <a:lnTo>
                      <a:pt x="118" y="146"/>
                    </a:lnTo>
                    <a:lnTo>
                      <a:pt x="112" y="146"/>
                    </a:lnTo>
                    <a:lnTo>
                      <a:pt x="104" y="154"/>
                    </a:lnTo>
                    <a:lnTo>
                      <a:pt x="104" y="154"/>
                    </a:lnTo>
                    <a:lnTo>
                      <a:pt x="98" y="160"/>
                    </a:lnTo>
                    <a:lnTo>
                      <a:pt x="90" y="160"/>
                    </a:lnTo>
                    <a:lnTo>
                      <a:pt x="84" y="160"/>
                    </a:lnTo>
                    <a:lnTo>
                      <a:pt x="84" y="160"/>
                    </a:lnTo>
                    <a:lnTo>
                      <a:pt x="76" y="160"/>
                    </a:lnTo>
                    <a:lnTo>
                      <a:pt x="70" y="160"/>
                    </a:lnTo>
                    <a:lnTo>
                      <a:pt x="70" y="160"/>
                    </a:lnTo>
                    <a:lnTo>
                      <a:pt x="56" y="160"/>
                    </a:lnTo>
                    <a:lnTo>
                      <a:pt x="48" y="160"/>
                    </a:lnTo>
                    <a:lnTo>
                      <a:pt x="42" y="160"/>
                    </a:lnTo>
                    <a:lnTo>
                      <a:pt x="34" y="160"/>
                    </a:lnTo>
                    <a:lnTo>
                      <a:pt x="28" y="154"/>
                    </a:lnTo>
                    <a:lnTo>
                      <a:pt x="20" y="154"/>
                    </a:lnTo>
                    <a:lnTo>
                      <a:pt x="14" y="146"/>
                    </a:lnTo>
                    <a:lnTo>
                      <a:pt x="14" y="140"/>
                    </a:lnTo>
                    <a:lnTo>
                      <a:pt x="6" y="132"/>
                    </a:lnTo>
                    <a:lnTo>
                      <a:pt x="6" y="126"/>
                    </a:lnTo>
                    <a:lnTo>
                      <a:pt x="0" y="118"/>
                    </a:lnTo>
                    <a:lnTo>
                      <a:pt x="0" y="112"/>
                    </a:lnTo>
                    <a:lnTo>
                      <a:pt x="0" y="98"/>
                    </a:lnTo>
                    <a:lnTo>
                      <a:pt x="0" y="90"/>
                    </a:lnTo>
                    <a:lnTo>
                      <a:pt x="0" y="84"/>
                    </a:lnTo>
                    <a:lnTo>
                      <a:pt x="0" y="76"/>
                    </a:lnTo>
                    <a:close/>
                    <a:moveTo>
                      <a:pt x="28" y="76"/>
                    </a:moveTo>
                    <a:lnTo>
                      <a:pt x="28" y="90"/>
                    </a:lnTo>
                    <a:lnTo>
                      <a:pt x="28" y="90"/>
                    </a:lnTo>
                    <a:lnTo>
                      <a:pt x="28" y="98"/>
                    </a:lnTo>
                    <a:lnTo>
                      <a:pt x="28" y="104"/>
                    </a:lnTo>
                    <a:lnTo>
                      <a:pt x="28" y="112"/>
                    </a:lnTo>
                    <a:lnTo>
                      <a:pt x="28" y="118"/>
                    </a:lnTo>
                    <a:lnTo>
                      <a:pt x="34" y="118"/>
                    </a:lnTo>
                    <a:lnTo>
                      <a:pt x="34" y="126"/>
                    </a:lnTo>
                    <a:lnTo>
                      <a:pt x="42" y="126"/>
                    </a:lnTo>
                    <a:lnTo>
                      <a:pt x="42" y="132"/>
                    </a:lnTo>
                    <a:lnTo>
                      <a:pt x="48" y="132"/>
                    </a:lnTo>
                    <a:lnTo>
                      <a:pt x="48" y="132"/>
                    </a:lnTo>
                    <a:lnTo>
                      <a:pt x="56" y="132"/>
                    </a:lnTo>
                    <a:lnTo>
                      <a:pt x="62" y="132"/>
                    </a:lnTo>
                    <a:lnTo>
                      <a:pt x="62" y="132"/>
                    </a:lnTo>
                    <a:lnTo>
                      <a:pt x="62" y="132"/>
                    </a:lnTo>
                    <a:lnTo>
                      <a:pt x="70" y="132"/>
                    </a:lnTo>
                    <a:lnTo>
                      <a:pt x="76" y="132"/>
                    </a:lnTo>
                    <a:lnTo>
                      <a:pt x="76" y="132"/>
                    </a:lnTo>
                    <a:lnTo>
                      <a:pt x="84" y="132"/>
                    </a:lnTo>
                    <a:lnTo>
                      <a:pt x="90" y="126"/>
                    </a:lnTo>
                    <a:lnTo>
                      <a:pt x="90" y="126"/>
                    </a:lnTo>
                    <a:lnTo>
                      <a:pt x="98" y="118"/>
                    </a:lnTo>
                    <a:lnTo>
                      <a:pt x="98" y="118"/>
                    </a:lnTo>
                    <a:lnTo>
                      <a:pt x="104" y="112"/>
                    </a:lnTo>
                    <a:lnTo>
                      <a:pt x="104" y="104"/>
                    </a:lnTo>
                    <a:lnTo>
                      <a:pt x="104" y="98"/>
                    </a:lnTo>
                    <a:lnTo>
                      <a:pt x="104" y="90"/>
                    </a:lnTo>
                    <a:lnTo>
                      <a:pt x="104" y="90"/>
                    </a:lnTo>
                    <a:lnTo>
                      <a:pt x="104" y="84"/>
                    </a:lnTo>
                    <a:lnTo>
                      <a:pt x="104" y="76"/>
                    </a:lnTo>
                    <a:lnTo>
                      <a:pt x="104" y="70"/>
                    </a:lnTo>
                    <a:lnTo>
                      <a:pt x="104" y="62"/>
                    </a:lnTo>
                    <a:lnTo>
                      <a:pt x="104" y="56"/>
                    </a:lnTo>
                    <a:lnTo>
                      <a:pt x="104" y="48"/>
                    </a:lnTo>
                    <a:lnTo>
                      <a:pt x="98" y="42"/>
                    </a:lnTo>
                    <a:lnTo>
                      <a:pt x="98" y="42"/>
                    </a:lnTo>
                    <a:lnTo>
                      <a:pt x="90" y="35"/>
                    </a:lnTo>
                    <a:lnTo>
                      <a:pt x="90" y="35"/>
                    </a:lnTo>
                    <a:lnTo>
                      <a:pt x="84" y="28"/>
                    </a:lnTo>
                    <a:lnTo>
                      <a:pt x="84" y="28"/>
                    </a:lnTo>
                    <a:lnTo>
                      <a:pt x="76" y="28"/>
                    </a:lnTo>
                    <a:lnTo>
                      <a:pt x="76" y="28"/>
                    </a:lnTo>
                    <a:lnTo>
                      <a:pt x="70" y="28"/>
                    </a:lnTo>
                    <a:lnTo>
                      <a:pt x="70" y="28"/>
                    </a:lnTo>
                    <a:lnTo>
                      <a:pt x="62" y="28"/>
                    </a:lnTo>
                    <a:lnTo>
                      <a:pt x="56" y="28"/>
                    </a:lnTo>
                    <a:lnTo>
                      <a:pt x="48" y="28"/>
                    </a:lnTo>
                    <a:lnTo>
                      <a:pt x="48" y="28"/>
                    </a:lnTo>
                    <a:lnTo>
                      <a:pt x="42" y="28"/>
                    </a:lnTo>
                    <a:lnTo>
                      <a:pt x="42" y="35"/>
                    </a:lnTo>
                    <a:lnTo>
                      <a:pt x="34" y="35"/>
                    </a:lnTo>
                    <a:lnTo>
                      <a:pt x="34" y="42"/>
                    </a:lnTo>
                    <a:lnTo>
                      <a:pt x="28" y="42"/>
                    </a:lnTo>
                    <a:lnTo>
                      <a:pt x="28" y="48"/>
                    </a:lnTo>
                    <a:lnTo>
                      <a:pt x="28" y="56"/>
                    </a:lnTo>
                    <a:lnTo>
                      <a:pt x="28" y="62"/>
                    </a:lnTo>
                    <a:lnTo>
                      <a:pt x="28" y="70"/>
                    </a:lnTo>
                    <a:lnTo>
                      <a:pt x="28" y="70"/>
                    </a:lnTo>
                    <a:lnTo>
                      <a:pt x="28" y="7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42" name="Rectangle 511"/>
              <p:cNvSpPr>
                <a:spLocks noChangeArrowheads="1"/>
              </p:cNvSpPr>
              <p:nvPr/>
            </p:nvSpPr>
            <p:spPr bwMode="auto">
              <a:xfrm>
                <a:off x="6336" y="1959"/>
                <a:ext cx="14" cy="11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43" name="Freeform 512"/>
              <p:cNvSpPr>
                <a:spLocks noEditPoints="1"/>
              </p:cNvSpPr>
              <p:nvPr/>
            </p:nvSpPr>
            <p:spPr bwMode="auto">
              <a:xfrm>
                <a:off x="6368" y="1955"/>
                <a:ext cx="66" cy="115"/>
              </a:xfrm>
              <a:custGeom>
                <a:avLst/>
                <a:gdLst/>
                <a:ahLst/>
                <a:cxnLst>
                  <a:cxn ang="0">
                    <a:pos x="84" y="225"/>
                  </a:cxn>
                  <a:cxn ang="0">
                    <a:pos x="70" y="231"/>
                  </a:cxn>
                  <a:cxn ang="0">
                    <a:pos x="48" y="231"/>
                  </a:cxn>
                  <a:cxn ang="0">
                    <a:pos x="21" y="231"/>
                  </a:cxn>
                  <a:cxn ang="0">
                    <a:pos x="0" y="217"/>
                  </a:cxn>
                  <a:cxn ang="0">
                    <a:pos x="0" y="197"/>
                  </a:cxn>
                  <a:cxn ang="0">
                    <a:pos x="0" y="183"/>
                  </a:cxn>
                  <a:cxn ang="0">
                    <a:pos x="7" y="169"/>
                  </a:cxn>
                  <a:cxn ang="0">
                    <a:pos x="14" y="155"/>
                  </a:cxn>
                  <a:cxn ang="0">
                    <a:pos x="28" y="147"/>
                  </a:cxn>
                  <a:cxn ang="0">
                    <a:pos x="35" y="147"/>
                  </a:cxn>
                  <a:cxn ang="0">
                    <a:pos x="48" y="147"/>
                  </a:cxn>
                  <a:cxn ang="0">
                    <a:pos x="70" y="141"/>
                  </a:cxn>
                  <a:cxn ang="0">
                    <a:pos x="90" y="133"/>
                  </a:cxn>
                  <a:cxn ang="0">
                    <a:pos x="90" y="133"/>
                  </a:cxn>
                  <a:cxn ang="0">
                    <a:pos x="98" y="133"/>
                  </a:cxn>
                  <a:cxn ang="0">
                    <a:pos x="98" y="127"/>
                  </a:cxn>
                  <a:cxn ang="0">
                    <a:pos x="98" y="113"/>
                  </a:cxn>
                  <a:cxn ang="0">
                    <a:pos x="90" y="113"/>
                  </a:cxn>
                  <a:cxn ang="0">
                    <a:pos x="76" y="99"/>
                  </a:cxn>
                  <a:cxn ang="0">
                    <a:pos x="70" y="99"/>
                  </a:cxn>
                  <a:cxn ang="0">
                    <a:pos x="42" y="99"/>
                  </a:cxn>
                  <a:cxn ang="0">
                    <a:pos x="35" y="106"/>
                  </a:cxn>
                  <a:cxn ang="0">
                    <a:pos x="35" y="119"/>
                  </a:cxn>
                  <a:cxn ang="0">
                    <a:pos x="7" y="99"/>
                  </a:cxn>
                  <a:cxn ang="0">
                    <a:pos x="21" y="85"/>
                  </a:cxn>
                  <a:cxn ang="0">
                    <a:pos x="35" y="71"/>
                  </a:cxn>
                  <a:cxn ang="0">
                    <a:pos x="62" y="71"/>
                  </a:cxn>
                  <a:cxn ang="0">
                    <a:pos x="90" y="71"/>
                  </a:cxn>
                  <a:cxn ang="0">
                    <a:pos x="112" y="85"/>
                  </a:cxn>
                  <a:cxn ang="0">
                    <a:pos x="118" y="92"/>
                  </a:cxn>
                  <a:cxn ang="0">
                    <a:pos x="118" y="113"/>
                  </a:cxn>
                  <a:cxn ang="0">
                    <a:pos x="126" y="119"/>
                  </a:cxn>
                  <a:cxn ang="0">
                    <a:pos x="126" y="127"/>
                  </a:cxn>
                  <a:cxn ang="0">
                    <a:pos x="132" y="197"/>
                  </a:cxn>
                  <a:cxn ang="0">
                    <a:pos x="132" y="217"/>
                  </a:cxn>
                  <a:cxn ang="0">
                    <a:pos x="132" y="231"/>
                  </a:cxn>
                  <a:cxn ang="0">
                    <a:pos x="104" y="231"/>
                  </a:cxn>
                  <a:cxn ang="0">
                    <a:pos x="104" y="225"/>
                  </a:cxn>
                  <a:cxn ang="0">
                    <a:pos x="104" y="155"/>
                  </a:cxn>
                  <a:cxn ang="0">
                    <a:pos x="84" y="161"/>
                  </a:cxn>
                  <a:cxn ang="0">
                    <a:pos x="62" y="169"/>
                  </a:cxn>
                  <a:cxn ang="0">
                    <a:pos x="42" y="175"/>
                  </a:cxn>
                  <a:cxn ang="0">
                    <a:pos x="35" y="175"/>
                  </a:cxn>
                  <a:cxn ang="0">
                    <a:pos x="28" y="183"/>
                  </a:cxn>
                  <a:cxn ang="0">
                    <a:pos x="28" y="189"/>
                  </a:cxn>
                  <a:cxn ang="0">
                    <a:pos x="28" y="203"/>
                  </a:cxn>
                  <a:cxn ang="0">
                    <a:pos x="35" y="203"/>
                  </a:cxn>
                  <a:cxn ang="0">
                    <a:pos x="48" y="203"/>
                  </a:cxn>
                  <a:cxn ang="0">
                    <a:pos x="70" y="203"/>
                  </a:cxn>
                  <a:cxn ang="0">
                    <a:pos x="84" y="203"/>
                  </a:cxn>
                  <a:cxn ang="0">
                    <a:pos x="90" y="189"/>
                  </a:cxn>
                  <a:cxn ang="0">
                    <a:pos x="90" y="183"/>
                  </a:cxn>
                  <a:cxn ang="0">
                    <a:pos x="90" y="175"/>
                  </a:cxn>
                  <a:cxn ang="0">
                    <a:pos x="112" y="0"/>
                  </a:cxn>
                </a:cxnLst>
                <a:rect l="0" t="0" r="r" b="b"/>
                <a:pathLst>
                  <a:path w="132" h="231">
                    <a:moveTo>
                      <a:pt x="104" y="211"/>
                    </a:moveTo>
                    <a:lnTo>
                      <a:pt x="98" y="217"/>
                    </a:lnTo>
                    <a:lnTo>
                      <a:pt x="90" y="217"/>
                    </a:lnTo>
                    <a:lnTo>
                      <a:pt x="90" y="225"/>
                    </a:lnTo>
                    <a:lnTo>
                      <a:pt x="84" y="225"/>
                    </a:lnTo>
                    <a:lnTo>
                      <a:pt x="84" y="225"/>
                    </a:lnTo>
                    <a:lnTo>
                      <a:pt x="76" y="231"/>
                    </a:lnTo>
                    <a:lnTo>
                      <a:pt x="76" y="231"/>
                    </a:lnTo>
                    <a:lnTo>
                      <a:pt x="70" y="231"/>
                    </a:lnTo>
                    <a:lnTo>
                      <a:pt x="70" y="231"/>
                    </a:lnTo>
                    <a:lnTo>
                      <a:pt x="62" y="231"/>
                    </a:lnTo>
                    <a:lnTo>
                      <a:pt x="62" y="231"/>
                    </a:lnTo>
                    <a:lnTo>
                      <a:pt x="56" y="231"/>
                    </a:lnTo>
                    <a:lnTo>
                      <a:pt x="56" y="231"/>
                    </a:lnTo>
                    <a:lnTo>
                      <a:pt x="48" y="231"/>
                    </a:lnTo>
                    <a:lnTo>
                      <a:pt x="48" y="231"/>
                    </a:lnTo>
                    <a:lnTo>
                      <a:pt x="35" y="231"/>
                    </a:lnTo>
                    <a:lnTo>
                      <a:pt x="35" y="231"/>
                    </a:lnTo>
                    <a:lnTo>
                      <a:pt x="28" y="231"/>
                    </a:lnTo>
                    <a:lnTo>
                      <a:pt x="21" y="231"/>
                    </a:lnTo>
                    <a:lnTo>
                      <a:pt x="14" y="231"/>
                    </a:lnTo>
                    <a:lnTo>
                      <a:pt x="14" y="231"/>
                    </a:lnTo>
                    <a:lnTo>
                      <a:pt x="7" y="225"/>
                    </a:lnTo>
                    <a:lnTo>
                      <a:pt x="7" y="225"/>
                    </a:lnTo>
                    <a:lnTo>
                      <a:pt x="0" y="217"/>
                    </a:lnTo>
                    <a:lnTo>
                      <a:pt x="0" y="217"/>
                    </a:lnTo>
                    <a:lnTo>
                      <a:pt x="0" y="211"/>
                    </a:lnTo>
                    <a:lnTo>
                      <a:pt x="0" y="211"/>
                    </a:lnTo>
                    <a:lnTo>
                      <a:pt x="0" y="203"/>
                    </a:lnTo>
                    <a:lnTo>
                      <a:pt x="0" y="197"/>
                    </a:lnTo>
                    <a:lnTo>
                      <a:pt x="0" y="197"/>
                    </a:lnTo>
                    <a:lnTo>
                      <a:pt x="0" y="197"/>
                    </a:lnTo>
                    <a:lnTo>
                      <a:pt x="0" y="189"/>
                    </a:lnTo>
                    <a:lnTo>
                      <a:pt x="0" y="183"/>
                    </a:lnTo>
                    <a:lnTo>
                      <a:pt x="0" y="183"/>
                    </a:lnTo>
                    <a:lnTo>
                      <a:pt x="0" y="175"/>
                    </a:lnTo>
                    <a:lnTo>
                      <a:pt x="0" y="175"/>
                    </a:lnTo>
                    <a:lnTo>
                      <a:pt x="0" y="169"/>
                    </a:lnTo>
                    <a:lnTo>
                      <a:pt x="0" y="169"/>
                    </a:lnTo>
                    <a:lnTo>
                      <a:pt x="7" y="169"/>
                    </a:lnTo>
                    <a:lnTo>
                      <a:pt x="7" y="161"/>
                    </a:lnTo>
                    <a:lnTo>
                      <a:pt x="7" y="161"/>
                    </a:lnTo>
                    <a:lnTo>
                      <a:pt x="7" y="161"/>
                    </a:lnTo>
                    <a:lnTo>
                      <a:pt x="14" y="155"/>
                    </a:lnTo>
                    <a:lnTo>
                      <a:pt x="14" y="155"/>
                    </a:lnTo>
                    <a:lnTo>
                      <a:pt x="14" y="155"/>
                    </a:lnTo>
                    <a:lnTo>
                      <a:pt x="21" y="147"/>
                    </a:lnTo>
                    <a:lnTo>
                      <a:pt x="21" y="147"/>
                    </a:lnTo>
                    <a:lnTo>
                      <a:pt x="28" y="147"/>
                    </a:lnTo>
                    <a:lnTo>
                      <a:pt x="28" y="147"/>
                    </a:lnTo>
                    <a:lnTo>
                      <a:pt x="28" y="147"/>
                    </a:lnTo>
                    <a:lnTo>
                      <a:pt x="28" y="147"/>
                    </a:lnTo>
                    <a:lnTo>
                      <a:pt x="35" y="147"/>
                    </a:lnTo>
                    <a:lnTo>
                      <a:pt x="35" y="147"/>
                    </a:lnTo>
                    <a:lnTo>
                      <a:pt x="35" y="147"/>
                    </a:lnTo>
                    <a:lnTo>
                      <a:pt x="42" y="147"/>
                    </a:lnTo>
                    <a:lnTo>
                      <a:pt x="42" y="147"/>
                    </a:lnTo>
                    <a:lnTo>
                      <a:pt x="42" y="147"/>
                    </a:lnTo>
                    <a:lnTo>
                      <a:pt x="48" y="147"/>
                    </a:lnTo>
                    <a:lnTo>
                      <a:pt x="48" y="147"/>
                    </a:lnTo>
                    <a:lnTo>
                      <a:pt x="48" y="147"/>
                    </a:lnTo>
                    <a:lnTo>
                      <a:pt x="48" y="147"/>
                    </a:lnTo>
                    <a:lnTo>
                      <a:pt x="56" y="147"/>
                    </a:lnTo>
                    <a:lnTo>
                      <a:pt x="62" y="141"/>
                    </a:lnTo>
                    <a:lnTo>
                      <a:pt x="70" y="141"/>
                    </a:lnTo>
                    <a:lnTo>
                      <a:pt x="70" y="141"/>
                    </a:lnTo>
                    <a:lnTo>
                      <a:pt x="76" y="141"/>
                    </a:lnTo>
                    <a:lnTo>
                      <a:pt x="84" y="133"/>
                    </a:lnTo>
                    <a:lnTo>
                      <a:pt x="84" y="133"/>
                    </a:lnTo>
                    <a:lnTo>
                      <a:pt x="90" y="133"/>
                    </a:lnTo>
                    <a:lnTo>
                      <a:pt x="90" y="133"/>
                    </a:lnTo>
                    <a:lnTo>
                      <a:pt x="90" y="133"/>
                    </a:lnTo>
                    <a:lnTo>
                      <a:pt x="90" y="133"/>
                    </a:lnTo>
                    <a:lnTo>
                      <a:pt x="90" y="133"/>
                    </a:lnTo>
                    <a:lnTo>
                      <a:pt x="90" y="133"/>
                    </a:lnTo>
                    <a:lnTo>
                      <a:pt x="98" y="133"/>
                    </a:lnTo>
                    <a:lnTo>
                      <a:pt x="98" y="133"/>
                    </a:lnTo>
                    <a:lnTo>
                      <a:pt x="98" y="133"/>
                    </a:lnTo>
                    <a:lnTo>
                      <a:pt x="98" y="133"/>
                    </a:lnTo>
                    <a:lnTo>
                      <a:pt x="98" y="133"/>
                    </a:lnTo>
                    <a:lnTo>
                      <a:pt x="98" y="133"/>
                    </a:lnTo>
                    <a:lnTo>
                      <a:pt x="98" y="133"/>
                    </a:lnTo>
                    <a:lnTo>
                      <a:pt x="98" y="133"/>
                    </a:lnTo>
                    <a:lnTo>
                      <a:pt x="98" y="133"/>
                    </a:lnTo>
                    <a:lnTo>
                      <a:pt x="98" y="127"/>
                    </a:lnTo>
                    <a:lnTo>
                      <a:pt x="98" y="127"/>
                    </a:lnTo>
                    <a:lnTo>
                      <a:pt x="98" y="127"/>
                    </a:lnTo>
                    <a:lnTo>
                      <a:pt x="98" y="119"/>
                    </a:lnTo>
                    <a:lnTo>
                      <a:pt x="98" y="119"/>
                    </a:lnTo>
                    <a:lnTo>
                      <a:pt x="98" y="113"/>
                    </a:lnTo>
                    <a:lnTo>
                      <a:pt x="98" y="113"/>
                    </a:lnTo>
                    <a:lnTo>
                      <a:pt x="98" y="113"/>
                    </a:lnTo>
                    <a:lnTo>
                      <a:pt x="98" y="113"/>
                    </a:lnTo>
                    <a:lnTo>
                      <a:pt x="98" y="113"/>
                    </a:lnTo>
                    <a:lnTo>
                      <a:pt x="90" y="113"/>
                    </a:lnTo>
                    <a:lnTo>
                      <a:pt x="90" y="113"/>
                    </a:lnTo>
                    <a:lnTo>
                      <a:pt x="84" y="106"/>
                    </a:lnTo>
                    <a:lnTo>
                      <a:pt x="84" y="106"/>
                    </a:lnTo>
                    <a:lnTo>
                      <a:pt x="84" y="99"/>
                    </a:lnTo>
                    <a:lnTo>
                      <a:pt x="76" y="99"/>
                    </a:lnTo>
                    <a:lnTo>
                      <a:pt x="76" y="99"/>
                    </a:lnTo>
                    <a:lnTo>
                      <a:pt x="76" y="99"/>
                    </a:lnTo>
                    <a:lnTo>
                      <a:pt x="70" y="99"/>
                    </a:lnTo>
                    <a:lnTo>
                      <a:pt x="70" y="99"/>
                    </a:lnTo>
                    <a:lnTo>
                      <a:pt x="70" y="99"/>
                    </a:lnTo>
                    <a:lnTo>
                      <a:pt x="62" y="99"/>
                    </a:lnTo>
                    <a:lnTo>
                      <a:pt x="56" y="99"/>
                    </a:lnTo>
                    <a:lnTo>
                      <a:pt x="48" y="99"/>
                    </a:lnTo>
                    <a:lnTo>
                      <a:pt x="48" y="99"/>
                    </a:lnTo>
                    <a:lnTo>
                      <a:pt x="42" y="99"/>
                    </a:lnTo>
                    <a:lnTo>
                      <a:pt x="42" y="99"/>
                    </a:lnTo>
                    <a:lnTo>
                      <a:pt x="42" y="99"/>
                    </a:lnTo>
                    <a:lnTo>
                      <a:pt x="35" y="106"/>
                    </a:lnTo>
                    <a:lnTo>
                      <a:pt x="35" y="106"/>
                    </a:lnTo>
                    <a:lnTo>
                      <a:pt x="35" y="106"/>
                    </a:lnTo>
                    <a:lnTo>
                      <a:pt x="35" y="113"/>
                    </a:lnTo>
                    <a:lnTo>
                      <a:pt x="35" y="113"/>
                    </a:lnTo>
                    <a:lnTo>
                      <a:pt x="35" y="119"/>
                    </a:lnTo>
                    <a:lnTo>
                      <a:pt x="35" y="119"/>
                    </a:lnTo>
                    <a:lnTo>
                      <a:pt x="35" y="119"/>
                    </a:lnTo>
                    <a:lnTo>
                      <a:pt x="7" y="113"/>
                    </a:lnTo>
                    <a:lnTo>
                      <a:pt x="7" y="113"/>
                    </a:lnTo>
                    <a:lnTo>
                      <a:pt x="7" y="106"/>
                    </a:lnTo>
                    <a:lnTo>
                      <a:pt x="7" y="106"/>
                    </a:lnTo>
                    <a:lnTo>
                      <a:pt x="7" y="99"/>
                    </a:lnTo>
                    <a:lnTo>
                      <a:pt x="7" y="99"/>
                    </a:lnTo>
                    <a:lnTo>
                      <a:pt x="7" y="92"/>
                    </a:lnTo>
                    <a:lnTo>
                      <a:pt x="14" y="92"/>
                    </a:lnTo>
                    <a:lnTo>
                      <a:pt x="14" y="85"/>
                    </a:lnTo>
                    <a:lnTo>
                      <a:pt x="21" y="85"/>
                    </a:lnTo>
                    <a:lnTo>
                      <a:pt x="21" y="78"/>
                    </a:lnTo>
                    <a:lnTo>
                      <a:pt x="28" y="78"/>
                    </a:lnTo>
                    <a:lnTo>
                      <a:pt x="28" y="78"/>
                    </a:lnTo>
                    <a:lnTo>
                      <a:pt x="35" y="71"/>
                    </a:lnTo>
                    <a:lnTo>
                      <a:pt x="35" y="71"/>
                    </a:lnTo>
                    <a:lnTo>
                      <a:pt x="42" y="71"/>
                    </a:lnTo>
                    <a:lnTo>
                      <a:pt x="48" y="71"/>
                    </a:lnTo>
                    <a:lnTo>
                      <a:pt x="56" y="71"/>
                    </a:lnTo>
                    <a:lnTo>
                      <a:pt x="62" y="71"/>
                    </a:lnTo>
                    <a:lnTo>
                      <a:pt x="62" y="71"/>
                    </a:lnTo>
                    <a:lnTo>
                      <a:pt x="70" y="71"/>
                    </a:lnTo>
                    <a:lnTo>
                      <a:pt x="76" y="71"/>
                    </a:lnTo>
                    <a:lnTo>
                      <a:pt x="84" y="71"/>
                    </a:lnTo>
                    <a:lnTo>
                      <a:pt x="90" y="71"/>
                    </a:lnTo>
                    <a:lnTo>
                      <a:pt x="90" y="71"/>
                    </a:lnTo>
                    <a:lnTo>
                      <a:pt x="98" y="71"/>
                    </a:lnTo>
                    <a:lnTo>
                      <a:pt x="98" y="78"/>
                    </a:lnTo>
                    <a:lnTo>
                      <a:pt x="104" y="78"/>
                    </a:lnTo>
                    <a:lnTo>
                      <a:pt x="104" y="78"/>
                    </a:lnTo>
                    <a:lnTo>
                      <a:pt x="112" y="85"/>
                    </a:lnTo>
                    <a:lnTo>
                      <a:pt x="112" y="85"/>
                    </a:lnTo>
                    <a:lnTo>
                      <a:pt x="112" y="85"/>
                    </a:lnTo>
                    <a:lnTo>
                      <a:pt x="118" y="92"/>
                    </a:lnTo>
                    <a:lnTo>
                      <a:pt x="118" y="92"/>
                    </a:lnTo>
                    <a:lnTo>
                      <a:pt x="118" y="92"/>
                    </a:lnTo>
                    <a:lnTo>
                      <a:pt x="118" y="99"/>
                    </a:lnTo>
                    <a:lnTo>
                      <a:pt x="118" y="99"/>
                    </a:lnTo>
                    <a:lnTo>
                      <a:pt x="118" y="106"/>
                    </a:lnTo>
                    <a:lnTo>
                      <a:pt x="118" y="106"/>
                    </a:lnTo>
                    <a:lnTo>
                      <a:pt x="118" y="113"/>
                    </a:lnTo>
                    <a:lnTo>
                      <a:pt x="118" y="113"/>
                    </a:lnTo>
                    <a:lnTo>
                      <a:pt x="118" y="113"/>
                    </a:lnTo>
                    <a:lnTo>
                      <a:pt x="126" y="113"/>
                    </a:lnTo>
                    <a:lnTo>
                      <a:pt x="126" y="119"/>
                    </a:lnTo>
                    <a:lnTo>
                      <a:pt x="126" y="119"/>
                    </a:lnTo>
                    <a:lnTo>
                      <a:pt x="126" y="119"/>
                    </a:lnTo>
                    <a:lnTo>
                      <a:pt x="126" y="119"/>
                    </a:lnTo>
                    <a:lnTo>
                      <a:pt x="126" y="127"/>
                    </a:lnTo>
                    <a:lnTo>
                      <a:pt x="126" y="127"/>
                    </a:lnTo>
                    <a:lnTo>
                      <a:pt x="126" y="127"/>
                    </a:lnTo>
                    <a:lnTo>
                      <a:pt x="132" y="161"/>
                    </a:lnTo>
                    <a:lnTo>
                      <a:pt x="132" y="175"/>
                    </a:lnTo>
                    <a:lnTo>
                      <a:pt x="132" y="183"/>
                    </a:lnTo>
                    <a:lnTo>
                      <a:pt x="126" y="189"/>
                    </a:lnTo>
                    <a:lnTo>
                      <a:pt x="132" y="197"/>
                    </a:lnTo>
                    <a:lnTo>
                      <a:pt x="132" y="203"/>
                    </a:lnTo>
                    <a:lnTo>
                      <a:pt x="132" y="211"/>
                    </a:lnTo>
                    <a:lnTo>
                      <a:pt x="132" y="211"/>
                    </a:lnTo>
                    <a:lnTo>
                      <a:pt x="132" y="217"/>
                    </a:lnTo>
                    <a:lnTo>
                      <a:pt x="132" y="217"/>
                    </a:lnTo>
                    <a:lnTo>
                      <a:pt x="132" y="225"/>
                    </a:lnTo>
                    <a:lnTo>
                      <a:pt x="132" y="225"/>
                    </a:lnTo>
                    <a:lnTo>
                      <a:pt x="132" y="231"/>
                    </a:lnTo>
                    <a:lnTo>
                      <a:pt x="132" y="231"/>
                    </a:lnTo>
                    <a:lnTo>
                      <a:pt x="132" y="231"/>
                    </a:lnTo>
                    <a:lnTo>
                      <a:pt x="132" y="231"/>
                    </a:lnTo>
                    <a:lnTo>
                      <a:pt x="112" y="231"/>
                    </a:lnTo>
                    <a:lnTo>
                      <a:pt x="104" y="231"/>
                    </a:lnTo>
                    <a:lnTo>
                      <a:pt x="104" y="231"/>
                    </a:lnTo>
                    <a:lnTo>
                      <a:pt x="104" y="231"/>
                    </a:lnTo>
                    <a:lnTo>
                      <a:pt x="104" y="231"/>
                    </a:lnTo>
                    <a:lnTo>
                      <a:pt x="104" y="225"/>
                    </a:lnTo>
                    <a:lnTo>
                      <a:pt x="104" y="225"/>
                    </a:lnTo>
                    <a:lnTo>
                      <a:pt x="104" y="225"/>
                    </a:lnTo>
                    <a:lnTo>
                      <a:pt x="104" y="225"/>
                    </a:lnTo>
                    <a:lnTo>
                      <a:pt x="104" y="217"/>
                    </a:lnTo>
                    <a:lnTo>
                      <a:pt x="104" y="217"/>
                    </a:lnTo>
                    <a:lnTo>
                      <a:pt x="104" y="217"/>
                    </a:lnTo>
                    <a:lnTo>
                      <a:pt x="104" y="211"/>
                    </a:lnTo>
                    <a:close/>
                    <a:moveTo>
                      <a:pt x="104" y="155"/>
                    </a:moveTo>
                    <a:lnTo>
                      <a:pt x="98" y="161"/>
                    </a:lnTo>
                    <a:lnTo>
                      <a:pt x="98" y="161"/>
                    </a:lnTo>
                    <a:lnTo>
                      <a:pt x="90" y="161"/>
                    </a:lnTo>
                    <a:lnTo>
                      <a:pt x="90" y="161"/>
                    </a:lnTo>
                    <a:lnTo>
                      <a:pt x="84" y="161"/>
                    </a:lnTo>
                    <a:lnTo>
                      <a:pt x="84" y="169"/>
                    </a:lnTo>
                    <a:lnTo>
                      <a:pt x="76" y="169"/>
                    </a:lnTo>
                    <a:lnTo>
                      <a:pt x="76" y="169"/>
                    </a:lnTo>
                    <a:lnTo>
                      <a:pt x="70" y="169"/>
                    </a:lnTo>
                    <a:lnTo>
                      <a:pt x="62" y="169"/>
                    </a:lnTo>
                    <a:lnTo>
                      <a:pt x="62" y="169"/>
                    </a:lnTo>
                    <a:lnTo>
                      <a:pt x="56" y="175"/>
                    </a:lnTo>
                    <a:lnTo>
                      <a:pt x="48" y="175"/>
                    </a:lnTo>
                    <a:lnTo>
                      <a:pt x="42" y="175"/>
                    </a:lnTo>
                    <a:lnTo>
                      <a:pt x="42" y="175"/>
                    </a:lnTo>
                    <a:lnTo>
                      <a:pt x="35" y="175"/>
                    </a:lnTo>
                    <a:lnTo>
                      <a:pt x="35" y="175"/>
                    </a:lnTo>
                    <a:lnTo>
                      <a:pt x="35" y="175"/>
                    </a:lnTo>
                    <a:lnTo>
                      <a:pt x="35" y="175"/>
                    </a:lnTo>
                    <a:lnTo>
                      <a:pt x="35" y="175"/>
                    </a:lnTo>
                    <a:lnTo>
                      <a:pt x="28" y="183"/>
                    </a:lnTo>
                    <a:lnTo>
                      <a:pt x="28" y="183"/>
                    </a:lnTo>
                    <a:lnTo>
                      <a:pt x="28" y="183"/>
                    </a:lnTo>
                    <a:lnTo>
                      <a:pt x="28" y="183"/>
                    </a:lnTo>
                    <a:lnTo>
                      <a:pt x="28" y="183"/>
                    </a:lnTo>
                    <a:lnTo>
                      <a:pt x="28" y="183"/>
                    </a:lnTo>
                    <a:lnTo>
                      <a:pt x="28" y="189"/>
                    </a:lnTo>
                    <a:lnTo>
                      <a:pt x="28" y="189"/>
                    </a:lnTo>
                    <a:lnTo>
                      <a:pt x="28" y="189"/>
                    </a:lnTo>
                    <a:lnTo>
                      <a:pt x="28" y="189"/>
                    </a:lnTo>
                    <a:lnTo>
                      <a:pt x="28" y="197"/>
                    </a:lnTo>
                    <a:lnTo>
                      <a:pt x="28" y="197"/>
                    </a:lnTo>
                    <a:lnTo>
                      <a:pt x="28" y="197"/>
                    </a:lnTo>
                    <a:lnTo>
                      <a:pt x="28" y="197"/>
                    </a:lnTo>
                    <a:lnTo>
                      <a:pt x="28" y="203"/>
                    </a:lnTo>
                    <a:lnTo>
                      <a:pt x="28" y="203"/>
                    </a:lnTo>
                    <a:lnTo>
                      <a:pt x="28" y="203"/>
                    </a:lnTo>
                    <a:lnTo>
                      <a:pt x="35" y="203"/>
                    </a:lnTo>
                    <a:lnTo>
                      <a:pt x="35" y="203"/>
                    </a:lnTo>
                    <a:lnTo>
                      <a:pt x="35" y="203"/>
                    </a:lnTo>
                    <a:lnTo>
                      <a:pt x="42" y="203"/>
                    </a:lnTo>
                    <a:lnTo>
                      <a:pt x="42" y="203"/>
                    </a:lnTo>
                    <a:lnTo>
                      <a:pt x="48" y="203"/>
                    </a:lnTo>
                    <a:lnTo>
                      <a:pt x="48" y="203"/>
                    </a:lnTo>
                    <a:lnTo>
                      <a:pt x="48" y="203"/>
                    </a:lnTo>
                    <a:lnTo>
                      <a:pt x="48" y="203"/>
                    </a:lnTo>
                    <a:lnTo>
                      <a:pt x="56" y="203"/>
                    </a:lnTo>
                    <a:lnTo>
                      <a:pt x="62" y="203"/>
                    </a:lnTo>
                    <a:lnTo>
                      <a:pt x="62" y="203"/>
                    </a:lnTo>
                    <a:lnTo>
                      <a:pt x="70" y="203"/>
                    </a:lnTo>
                    <a:lnTo>
                      <a:pt x="70" y="203"/>
                    </a:lnTo>
                    <a:lnTo>
                      <a:pt x="76" y="203"/>
                    </a:lnTo>
                    <a:lnTo>
                      <a:pt x="76" y="203"/>
                    </a:lnTo>
                    <a:lnTo>
                      <a:pt x="84" y="203"/>
                    </a:lnTo>
                    <a:lnTo>
                      <a:pt x="84" y="203"/>
                    </a:lnTo>
                    <a:lnTo>
                      <a:pt x="84" y="197"/>
                    </a:lnTo>
                    <a:lnTo>
                      <a:pt x="90" y="197"/>
                    </a:lnTo>
                    <a:lnTo>
                      <a:pt x="90" y="189"/>
                    </a:lnTo>
                    <a:lnTo>
                      <a:pt x="90" y="189"/>
                    </a:lnTo>
                    <a:lnTo>
                      <a:pt x="90" y="189"/>
                    </a:lnTo>
                    <a:lnTo>
                      <a:pt x="90" y="189"/>
                    </a:lnTo>
                    <a:lnTo>
                      <a:pt x="90" y="189"/>
                    </a:lnTo>
                    <a:lnTo>
                      <a:pt x="90" y="183"/>
                    </a:lnTo>
                    <a:lnTo>
                      <a:pt x="90" y="183"/>
                    </a:lnTo>
                    <a:lnTo>
                      <a:pt x="90" y="183"/>
                    </a:lnTo>
                    <a:lnTo>
                      <a:pt x="90" y="183"/>
                    </a:lnTo>
                    <a:lnTo>
                      <a:pt x="90" y="175"/>
                    </a:lnTo>
                    <a:lnTo>
                      <a:pt x="90" y="175"/>
                    </a:lnTo>
                    <a:lnTo>
                      <a:pt x="90" y="175"/>
                    </a:lnTo>
                    <a:lnTo>
                      <a:pt x="90" y="175"/>
                    </a:lnTo>
                    <a:lnTo>
                      <a:pt x="90" y="175"/>
                    </a:lnTo>
                    <a:lnTo>
                      <a:pt x="104" y="155"/>
                    </a:lnTo>
                    <a:close/>
                    <a:moveTo>
                      <a:pt x="56" y="43"/>
                    </a:moveTo>
                    <a:lnTo>
                      <a:pt x="76" y="0"/>
                    </a:lnTo>
                    <a:lnTo>
                      <a:pt x="112" y="0"/>
                    </a:lnTo>
                    <a:lnTo>
                      <a:pt x="76" y="43"/>
                    </a:lnTo>
                    <a:lnTo>
                      <a:pt x="56" y="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44" name="Freeform 513"/>
              <p:cNvSpPr>
                <a:spLocks/>
              </p:cNvSpPr>
              <p:nvPr/>
            </p:nvSpPr>
            <p:spPr bwMode="auto">
              <a:xfrm>
                <a:off x="6459" y="1991"/>
                <a:ext cx="63" cy="7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7" y="28"/>
                  </a:cxn>
                  <a:cxn ang="0">
                    <a:pos x="27" y="21"/>
                  </a:cxn>
                  <a:cxn ang="0">
                    <a:pos x="35" y="14"/>
                  </a:cxn>
                  <a:cxn ang="0">
                    <a:pos x="41" y="7"/>
                  </a:cxn>
                  <a:cxn ang="0">
                    <a:pos x="49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77" y="0"/>
                  </a:cxn>
                  <a:cxn ang="0">
                    <a:pos x="83" y="0"/>
                  </a:cxn>
                  <a:cxn ang="0">
                    <a:pos x="91" y="7"/>
                  </a:cxn>
                  <a:cxn ang="0">
                    <a:pos x="97" y="7"/>
                  </a:cxn>
                  <a:cxn ang="0">
                    <a:pos x="105" y="14"/>
                  </a:cxn>
                  <a:cxn ang="0">
                    <a:pos x="111" y="21"/>
                  </a:cxn>
                  <a:cxn ang="0">
                    <a:pos x="111" y="21"/>
                  </a:cxn>
                  <a:cxn ang="0">
                    <a:pos x="111" y="28"/>
                  </a:cxn>
                  <a:cxn ang="0">
                    <a:pos x="111" y="35"/>
                  </a:cxn>
                  <a:cxn ang="0">
                    <a:pos x="111" y="42"/>
                  </a:cxn>
                  <a:cxn ang="0">
                    <a:pos x="119" y="42"/>
                  </a:cxn>
                  <a:cxn ang="0">
                    <a:pos x="119" y="48"/>
                  </a:cxn>
                  <a:cxn ang="0">
                    <a:pos x="119" y="56"/>
                  </a:cxn>
                  <a:cxn ang="0">
                    <a:pos x="119" y="62"/>
                  </a:cxn>
                  <a:cxn ang="0">
                    <a:pos x="125" y="160"/>
                  </a:cxn>
                  <a:cxn ang="0">
                    <a:pos x="97" y="70"/>
                  </a:cxn>
                  <a:cxn ang="0">
                    <a:pos x="91" y="62"/>
                  </a:cxn>
                  <a:cxn ang="0">
                    <a:pos x="91" y="56"/>
                  </a:cxn>
                  <a:cxn ang="0">
                    <a:pos x="91" y="48"/>
                  </a:cxn>
                  <a:cxn ang="0">
                    <a:pos x="91" y="42"/>
                  </a:cxn>
                  <a:cxn ang="0">
                    <a:pos x="83" y="35"/>
                  </a:cxn>
                  <a:cxn ang="0">
                    <a:pos x="83" y="35"/>
                  </a:cxn>
                  <a:cxn ang="0">
                    <a:pos x="77" y="28"/>
                  </a:cxn>
                  <a:cxn ang="0">
                    <a:pos x="69" y="28"/>
                  </a:cxn>
                  <a:cxn ang="0">
                    <a:pos x="63" y="28"/>
                  </a:cxn>
                  <a:cxn ang="0">
                    <a:pos x="55" y="28"/>
                  </a:cxn>
                  <a:cxn ang="0">
                    <a:pos x="49" y="28"/>
                  </a:cxn>
                  <a:cxn ang="0">
                    <a:pos x="41" y="28"/>
                  </a:cxn>
                  <a:cxn ang="0">
                    <a:pos x="35" y="35"/>
                  </a:cxn>
                  <a:cxn ang="0">
                    <a:pos x="27" y="42"/>
                  </a:cxn>
                  <a:cxn ang="0">
                    <a:pos x="27" y="56"/>
                  </a:cxn>
                  <a:cxn ang="0">
                    <a:pos x="27" y="70"/>
                  </a:cxn>
                  <a:cxn ang="0">
                    <a:pos x="27" y="76"/>
                  </a:cxn>
                  <a:cxn ang="0">
                    <a:pos x="0" y="160"/>
                  </a:cxn>
                </a:cxnLst>
                <a:rect l="0" t="0" r="r" b="b"/>
                <a:pathLst>
                  <a:path w="125" h="160">
                    <a:moveTo>
                      <a:pt x="0" y="160"/>
                    </a:moveTo>
                    <a:lnTo>
                      <a:pt x="0" y="0"/>
                    </a:lnTo>
                    <a:lnTo>
                      <a:pt x="27" y="0"/>
                    </a:lnTo>
                    <a:lnTo>
                      <a:pt x="27" y="28"/>
                    </a:lnTo>
                    <a:lnTo>
                      <a:pt x="27" y="28"/>
                    </a:lnTo>
                    <a:lnTo>
                      <a:pt x="27" y="21"/>
                    </a:lnTo>
                    <a:lnTo>
                      <a:pt x="35" y="14"/>
                    </a:lnTo>
                    <a:lnTo>
                      <a:pt x="35" y="14"/>
                    </a:lnTo>
                    <a:lnTo>
                      <a:pt x="41" y="7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55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9" y="0"/>
                    </a:lnTo>
                    <a:lnTo>
                      <a:pt x="77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91" y="0"/>
                    </a:lnTo>
                    <a:lnTo>
                      <a:pt x="91" y="7"/>
                    </a:lnTo>
                    <a:lnTo>
                      <a:pt x="97" y="7"/>
                    </a:lnTo>
                    <a:lnTo>
                      <a:pt x="97" y="7"/>
                    </a:lnTo>
                    <a:lnTo>
                      <a:pt x="105" y="14"/>
                    </a:lnTo>
                    <a:lnTo>
                      <a:pt x="105" y="14"/>
                    </a:lnTo>
                    <a:lnTo>
                      <a:pt x="105" y="14"/>
                    </a:lnTo>
                    <a:lnTo>
                      <a:pt x="111" y="21"/>
                    </a:lnTo>
                    <a:lnTo>
                      <a:pt x="111" y="21"/>
                    </a:lnTo>
                    <a:lnTo>
                      <a:pt x="111" y="21"/>
                    </a:lnTo>
                    <a:lnTo>
                      <a:pt x="111" y="28"/>
                    </a:lnTo>
                    <a:lnTo>
                      <a:pt x="111" y="28"/>
                    </a:lnTo>
                    <a:lnTo>
                      <a:pt x="111" y="35"/>
                    </a:lnTo>
                    <a:lnTo>
                      <a:pt x="111" y="35"/>
                    </a:lnTo>
                    <a:lnTo>
                      <a:pt x="111" y="42"/>
                    </a:lnTo>
                    <a:lnTo>
                      <a:pt x="111" y="42"/>
                    </a:lnTo>
                    <a:lnTo>
                      <a:pt x="111" y="42"/>
                    </a:lnTo>
                    <a:lnTo>
                      <a:pt x="119" y="42"/>
                    </a:lnTo>
                    <a:lnTo>
                      <a:pt x="119" y="48"/>
                    </a:lnTo>
                    <a:lnTo>
                      <a:pt x="119" y="48"/>
                    </a:lnTo>
                    <a:lnTo>
                      <a:pt x="119" y="56"/>
                    </a:lnTo>
                    <a:lnTo>
                      <a:pt x="119" y="56"/>
                    </a:lnTo>
                    <a:lnTo>
                      <a:pt x="119" y="56"/>
                    </a:lnTo>
                    <a:lnTo>
                      <a:pt x="119" y="62"/>
                    </a:lnTo>
                    <a:lnTo>
                      <a:pt x="119" y="62"/>
                    </a:lnTo>
                    <a:lnTo>
                      <a:pt x="125" y="160"/>
                    </a:lnTo>
                    <a:lnTo>
                      <a:pt x="97" y="160"/>
                    </a:lnTo>
                    <a:lnTo>
                      <a:pt x="97" y="70"/>
                    </a:lnTo>
                    <a:lnTo>
                      <a:pt x="91" y="70"/>
                    </a:lnTo>
                    <a:lnTo>
                      <a:pt x="91" y="62"/>
                    </a:lnTo>
                    <a:lnTo>
                      <a:pt x="91" y="56"/>
                    </a:lnTo>
                    <a:lnTo>
                      <a:pt x="91" y="56"/>
                    </a:lnTo>
                    <a:lnTo>
                      <a:pt x="91" y="48"/>
                    </a:lnTo>
                    <a:lnTo>
                      <a:pt x="91" y="48"/>
                    </a:lnTo>
                    <a:lnTo>
                      <a:pt x="91" y="42"/>
                    </a:lnTo>
                    <a:lnTo>
                      <a:pt x="91" y="42"/>
                    </a:lnTo>
                    <a:lnTo>
                      <a:pt x="83" y="42"/>
                    </a:lnTo>
                    <a:lnTo>
                      <a:pt x="83" y="35"/>
                    </a:lnTo>
                    <a:lnTo>
                      <a:pt x="83" y="35"/>
                    </a:lnTo>
                    <a:lnTo>
                      <a:pt x="83" y="35"/>
                    </a:lnTo>
                    <a:lnTo>
                      <a:pt x="77" y="28"/>
                    </a:lnTo>
                    <a:lnTo>
                      <a:pt x="77" y="28"/>
                    </a:lnTo>
                    <a:lnTo>
                      <a:pt x="77" y="28"/>
                    </a:lnTo>
                    <a:lnTo>
                      <a:pt x="69" y="28"/>
                    </a:lnTo>
                    <a:lnTo>
                      <a:pt x="69" y="28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55" y="28"/>
                    </a:lnTo>
                    <a:lnTo>
                      <a:pt x="49" y="28"/>
                    </a:lnTo>
                    <a:lnTo>
                      <a:pt x="49" y="28"/>
                    </a:lnTo>
                    <a:lnTo>
                      <a:pt x="49" y="28"/>
                    </a:lnTo>
                    <a:lnTo>
                      <a:pt x="41" y="28"/>
                    </a:lnTo>
                    <a:lnTo>
                      <a:pt x="41" y="35"/>
                    </a:lnTo>
                    <a:lnTo>
                      <a:pt x="35" y="35"/>
                    </a:lnTo>
                    <a:lnTo>
                      <a:pt x="35" y="42"/>
                    </a:lnTo>
                    <a:lnTo>
                      <a:pt x="27" y="42"/>
                    </a:lnTo>
                    <a:lnTo>
                      <a:pt x="27" y="48"/>
                    </a:lnTo>
                    <a:lnTo>
                      <a:pt x="27" y="56"/>
                    </a:lnTo>
                    <a:lnTo>
                      <a:pt x="27" y="62"/>
                    </a:lnTo>
                    <a:lnTo>
                      <a:pt x="27" y="70"/>
                    </a:lnTo>
                    <a:lnTo>
                      <a:pt x="27" y="70"/>
                    </a:lnTo>
                    <a:lnTo>
                      <a:pt x="27" y="76"/>
                    </a:lnTo>
                    <a:lnTo>
                      <a:pt x="27" y="160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45" name="Freeform 514"/>
              <p:cNvSpPr>
                <a:spLocks noEditPoints="1"/>
              </p:cNvSpPr>
              <p:nvPr/>
            </p:nvSpPr>
            <p:spPr bwMode="auto">
              <a:xfrm>
                <a:off x="6542" y="1955"/>
                <a:ext cx="28" cy="115"/>
              </a:xfrm>
              <a:custGeom>
                <a:avLst/>
                <a:gdLst/>
                <a:ahLst/>
                <a:cxnLst>
                  <a:cxn ang="0">
                    <a:pos x="7" y="231"/>
                  </a:cxn>
                  <a:cxn ang="0">
                    <a:pos x="7" y="71"/>
                  </a:cxn>
                  <a:cxn ang="0">
                    <a:pos x="35" y="71"/>
                  </a:cxn>
                  <a:cxn ang="0">
                    <a:pos x="35" y="231"/>
                  </a:cxn>
                  <a:cxn ang="0">
                    <a:pos x="7" y="231"/>
                  </a:cxn>
                  <a:cxn ang="0">
                    <a:pos x="0" y="43"/>
                  </a:cxn>
                  <a:cxn ang="0">
                    <a:pos x="21" y="0"/>
                  </a:cxn>
                  <a:cxn ang="0">
                    <a:pos x="56" y="0"/>
                  </a:cxn>
                  <a:cxn ang="0">
                    <a:pos x="21" y="43"/>
                  </a:cxn>
                  <a:cxn ang="0">
                    <a:pos x="0" y="43"/>
                  </a:cxn>
                </a:cxnLst>
                <a:rect l="0" t="0" r="r" b="b"/>
                <a:pathLst>
                  <a:path w="56" h="231">
                    <a:moveTo>
                      <a:pt x="7" y="231"/>
                    </a:moveTo>
                    <a:lnTo>
                      <a:pt x="7" y="71"/>
                    </a:lnTo>
                    <a:lnTo>
                      <a:pt x="35" y="71"/>
                    </a:lnTo>
                    <a:lnTo>
                      <a:pt x="35" y="231"/>
                    </a:lnTo>
                    <a:lnTo>
                      <a:pt x="7" y="231"/>
                    </a:lnTo>
                    <a:close/>
                    <a:moveTo>
                      <a:pt x="0" y="43"/>
                    </a:moveTo>
                    <a:lnTo>
                      <a:pt x="21" y="0"/>
                    </a:lnTo>
                    <a:lnTo>
                      <a:pt x="56" y="0"/>
                    </a:lnTo>
                    <a:lnTo>
                      <a:pt x="21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46" name="Freeform 515"/>
              <p:cNvSpPr>
                <a:spLocks noEditPoints="1"/>
              </p:cNvSpPr>
              <p:nvPr/>
            </p:nvSpPr>
            <p:spPr bwMode="auto">
              <a:xfrm>
                <a:off x="6591" y="1991"/>
                <a:ext cx="14" cy="79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27" y="28"/>
                  </a:cxn>
                  <a:cxn ang="0">
                    <a:pos x="0" y="28"/>
                  </a:cxn>
                  <a:cxn ang="0">
                    <a:pos x="0" y="160"/>
                  </a:cxn>
                  <a:cxn ang="0">
                    <a:pos x="0" y="132"/>
                  </a:cxn>
                  <a:cxn ang="0">
                    <a:pos x="27" y="132"/>
                  </a:cxn>
                  <a:cxn ang="0">
                    <a:pos x="27" y="160"/>
                  </a:cxn>
                  <a:cxn ang="0">
                    <a:pos x="0" y="160"/>
                  </a:cxn>
                </a:cxnLst>
                <a:rect l="0" t="0" r="r" b="b"/>
                <a:pathLst>
                  <a:path w="27" h="160">
                    <a:moveTo>
                      <a:pt x="0" y="28"/>
                    </a:moveTo>
                    <a:lnTo>
                      <a:pt x="0" y="0"/>
                    </a:lnTo>
                    <a:lnTo>
                      <a:pt x="27" y="0"/>
                    </a:lnTo>
                    <a:lnTo>
                      <a:pt x="27" y="28"/>
                    </a:lnTo>
                    <a:lnTo>
                      <a:pt x="0" y="28"/>
                    </a:lnTo>
                    <a:close/>
                    <a:moveTo>
                      <a:pt x="0" y="160"/>
                    </a:moveTo>
                    <a:lnTo>
                      <a:pt x="0" y="132"/>
                    </a:lnTo>
                    <a:lnTo>
                      <a:pt x="27" y="132"/>
                    </a:lnTo>
                    <a:lnTo>
                      <a:pt x="27" y="160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47" name="Freeform 516"/>
              <p:cNvSpPr>
                <a:spLocks/>
              </p:cNvSpPr>
              <p:nvPr/>
            </p:nvSpPr>
            <p:spPr bwMode="auto">
              <a:xfrm>
                <a:off x="6672" y="1991"/>
                <a:ext cx="59" cy="79"/>
              </a:xfrm>
              <a:custGeom>
                <a:avLst/>
                <a:gdLst/>
                <a:ahLst/>
                <a:cxnLst>
                  <a:cxn ang="0">
                    <a:pos x="27" y="112"/>
                  </a:cxn>
                  <a:cxn ang="0">
                    <a:pos x="27" y="126"/>
                  </a:cxn>
                  <a:cxn ang="0">
                    <a:pos x="34" y="132"/>
                  </a:cxn>
                  <a:cxn ang="0">
                    <a:pos x="55" y="132"/>
                  </a:cxn>
                  <a:cxn ang="0">
                    <a:pos x="69" y="132"/>
                  </a:cxn>
                  <a:cxn ang="0">
                    <a:pos x="83" y="132"/>
                  </a:cxn>
                  <a:cxn ang="0">
                    <a:pos x="90" y="126"/>
                  </a:cxn>
                  <a:cxn ang="0">
                    <a:pos x="90" y="118"/>
                  </a:cxn>
                  <a:cxn ang="0">
                    <a:pos x="90" y="112"/>
                  </a:cxn>
                  <a:cxn ang="0">
                    <a:pos x="83" y="112"/>
                  </a:cxn>
                  <a:cxn ang="0">
                    <a:pos x="76" y="112"/>
                  </a:cxn>
                  <a:cxn ang="0">
                    <a:pos x="69" y="104"/>
                  </a:cxn>
                  <a:cxn ang="0">
                    <a:pos x="62" y="104"/>
                  </a:cxn>
                  <a:cxn ang="0">
                    <a:pos x="48" y="98"/>
                  </a:cxn>
                  <a:cxn ang="0">
                    <a:pos x="27" y="90"/>
                  </a:cxn>
                  <a:cxn ang="0">
                    <a:pos x="13" y="76"/>
                  </a:cxn>
                  <a:cxn ang="0">
                    <a:pos x="6" y="62"/>
                  </a:cxn>
                  <a:cxn ang="0">
                    <a:pos x="6" y="48"/>
                  </a:cxn>
                  <a:cxn ang="0">
                    <a:pos x="6" y="42"/>
                  </a:cxn>
                  <a:cxn ang="0">
                    <a:pos x="6" y="28"/>
                  </a:cxn>
                  <a:cxn ang="0">
                    <a:pos x="13" y="21"/>
                  </a:cxn>
                  <a:cxn ang="0">
                    <a:pos x="13" y="14"/>
                  </a:cxn>
                  <a:cxn ang="0">
                    <a:pos x="20" y="7"/>
                  </a:cxn>
                  <a:cxn ang="0">
                    <a:pos x="34" y="0"/>
                  </a:cxn>
                  <a:cxn ang="0">
                    <a:pos x="48" y="0"/>
                  </a:cxn>
                  <a:cxn ang="0">
                    <a:pos x="55" y="0"/>
                  </a:cxn>
                  <a:cxn ang="0">
                    <a:pos x="76" y="0"/>
                  </a:cxn>
                  <a:cxn ang="0">
                    <a:pos x="90" y="7"/>
                  </a:cxn>
                  <a:cxn ang="0">
                    <a:pos x="104" y="21"/>
                  </a:cxn>
                  <a:cxn ang="0">
                    <a:pos x="111" y="28"/>
                  </a:cxn>
                  <a:cxn ang="0">
                    <a:pos x="83" y="42"/>
                  </a:cxn>
                  <a:cxn ang="0">
                    <a:pos x="76" y="35"/>
                  </a:cxn>
                  <a:cxn ang="0">
                    <a:pos x="69" y="28"/>
                  </a:cxn>
                  <a:cxn ang="0">
                    <a:pos x="55" y="28"/>
                  </a:cxn>
                  <a:cxn ang="0">
                    <a:pos x="48" y="28"/>
                  </a:cxn>
                  <a:cxn ang="0">
                    <a:pos x="34" y="28"/>
                  </a:cxn>
                  <a:cxn ang="0">
                    <a:pos x="34" y="35"/>
                  </a:cxn>
                  <a:cxn ang="0">
                    <a:pos x="34" y="42"/>
                  </a:cxn>
                  <a:cxn ang="0">
                    <a:pos x="27" y="48"/>
                  </a:cxn>
                  <a:cxn ang="0">
                    <a:pos x="34" y="48"/>
                  </a:cxn>
                  <a:cxn ang="0">
                    <a:pos x="34" y="48"/>
                  </a:cxn>
                  <a:cxn ang="0">
                    <a:pos x="34" y="56"/>
                  </a:cxn>
                  <a:cxn ang="0">
                    <a:pos x="34" y="56"/>
                  </a:cxn>
                  <a:cxn ang="0">
                    <a:pos x="34" y="62"/>
                  </a:cxn>
                  <a:cxn ang="0">
                    <a:pos x="41" y="62"/>
                  </a:cxn>
                  <a:cxn ang="0">
                    <a:pos x="55" y="62"/>
                  </a:cxn>
                  <a:cxn ang="0">
                    <a:pos x="69" y="70"/>
                  </a:cxn>
                  <a:cxn ang="0">
                    <a:pos x="90" y="76"/>
                  </a:cxn>
                  <a:cxn ang="0">
                    <a:pos x="104" y="84"/>
                  </a:cxn>
                  <a:cxn ang="0">
                    <a:pos x="118" y="98"/>
                  </a:cxn>
                  <a:cxn ang="0">
                    <a:pos x="118" y="112"/>
                  </a:cxn>
                  <a:cxn ang="0">
                    <a:pos x="118" y="126"/>
                  </a:cxn>
                  <a:cxn ang="0">
                    <a:pos x="111" y="146"/>
                  </a:cxn>
                  <a:cxn ang="0">
                    <a:pos x="97" y="160"/>
                  </a:cxn>
                  <a:cxn ang="0">
                    <a:pos x="76" y="160"/>
                  </a:cxn>
                  <a:cxn ang="0">
                    <a:pos x="62" y="160"/>
                  </a:cxn>
                  <a:cxn ang="0">
                    <a:pos x="34" y="160"/>
                  </a:cxn>
                  <a:cxn ang="0">
                    <a:pos x="13" y="154"/>
                  </a:cxn>
                  <a:cxn ang="0">
                    <a:pos x="0" y="132"/>
                  </a:cxn>
                  <a:cxn ang="0">
                    <a:pos x="0" y="112"/>
                  </a:cxn>
                </a:cxnLst>
                <a:rect l="0" t="0" r="r" b="b"/>
                <a:pathLst>
                  <a:path w="118" h="160">
                    <a:moveTo>
                      <a:pt x="0" y="112"/>
                    </a:moveTo>
                    <a:lnTo>
                      <a:pt x="27" y="104"/>
                    </a:lnTo>
                    <a:lnTo>
                      <a:pt x="27" y="112"/>
                    </a:lnTo>
                    <a:lnTo>
                      <a:pt x="27" y="112"/>
                    </a:lnTo>
                    <a:lnTo>
                      <a:pt x="27" y="118"/>
                    </a:lnTo>
                    <a:lnTo>
                      <a:pt x="27" y="118"/>
                    </a:lnTo>
                    <a:lnTo>
                      <a:pt x="27" y="126"/>
                    </a:lnTo>
                    <a:lnTo>
                      <a:pt x="27" y="126"/>
                    </a:lnTo>
                    <a:lnTo>
                      <a:pt x="27" y="126"/>
                    </a:lnTo>
                    <a:lnTo>
                      <a:pt x="34" y="132"/>
                    </a:lnTo>
                    <a:lnTo>
                      <a:pt x="34" y="132"/>
                    </a:lnTo>
                    <a:lnTo>
                      <a:pt x="34" y="132"/>
                    </a:lnTo>
                    <a:lnTo>
                      <a:pt x="41" y="132"/>
                    </a:lnTo>
                    <a:lnTo>
                      <a:pt x="41" y="132"/>
                    </a:lnTo>
                    <a:lnTo>
                      <a:pt x="48" y="132"/>
                    </a:lnTo>
                    <a:lnTo>
                      <a:pt x="55" y="132"/>
                    </a:lnTo>
                    <a:lnTo>
                      <a:pt x="55" y="132"/>
                    </a:lnTo>
                    <a:lnTo>
                      <a:pt x="55" y="132"/>
                    </a:lnTo>
                    <a:lnTo>
                      <a:pt x="62" y="132"/>
                    </a:lnTo>
                    <a:lnTo>
                      <a:pt x="69" y="132"/>
                    </a:lnTo>
                    <a:lnTo>
                      <a:pt x="69" y="132"/>
                    </a:lnTo>
                    <a:lnTo>
                      <a:pt x="76" y="132"/>
                    </a:lnTo>
                    <a:lnTo>
                      <a:pt x="76" y="132"/>
                    </a:lnTo>
                    <a:lnTo>
                      <a:pt x="83" y="132"/>
                    </a:lnTo>
                    <a:lnTo>
                      <a:pt x="83" y="132"/>
                    </a:lnTo>
                    <a:lnTo>
                      <a:pt x="90" y="132"/>
                    </a:lnTo>
                    <a:lnTo>
                      <a:pt x="90" y="132"/>
                    </a:lnTo>
                    <a:lnTo>
                      <a:pt x="90" y="126"/>
                    </a:lnTo>
                    <a:lnTo>
                      <a:pt x="90" y="126"/>
                    </a:lnTo>
                    <a:lnTo>
                      <a:pt x="90" y="118"/>
                    </a:lnTo>
                    <a:lnTo>
                      <a:pt x="90" y="118"/>
                    </a:lnTo>
                    <a:lnTo>
                      <a:pt x="90" y="118"/>
                    </a:lnTo>
                    <a:lnTo>
                      <a:pt x="90" y="118"/>
                    </a:lnTo>
                    <a:lnTo>
                      <a:pt x="90" y="118"/>
                    </a:lnTo>
                    <a:lnTo>
                      <a:pt x="90" y="118"/>
                    </a:lnTo>
                    <a:lnTo>
                      <a:pt x="90" y="112"/>
                    </a:lnTo>
                    <a:lnTo>
                      <a:pt x="90" y="112"/>
                    </a:lnTo>
                    <a:lnTo>
                      <a:pt x="90" y="112"/>
                    </a:lnTo>
                    <a:lnTo>
                      <a:pt x="90" y="112"/>
                    </a:lnTo>
                    <a:lnTo>
                      <a:pt x="83" y="112"/>
                    </a:lnTo>
                    <a:lnTo>
                      <a:pt x="83" y="112"/>
                    </a:lnTo>
                    <a:lnTo>
                      <a:pt x="83" y="112"/>
                    </a:lnTo>
                    <a:lnTo>
                      <a:pt x="83" y="112"/>
                    </a:lnTo>
                    <a:lnTo>
                      <a:pt x="76" y="112"/>
                    </a:lnTo>
                    <a:lnTo>
                      <a:pt x="76" y="112"/>
                    </a:lnTo>
                    <a:lnTo>
                      <a:pt x="76" y="112"/>
                    </a:lnTo>
                    <a:lnTo>
                      <a:pt x="76" y="104"/>
                    </a:lnTo>
                    <a:lnTo>
                      <a:pt x="69" y="104"/>
                    </a:lnTo>
                    <a:lnTo>
                      <a:pt x="69" y="104"/>
                    </a:lnTo>
                    <a:lnTo>
                      <a:pt x="69" y="104"/>
                    </a:lnTo>
                    <a:lnTo>
                      <a:pt x="69" y="104"/>
                    </a:lnTo>
                    <a:lnTo>
                      <a:pt x="62" y="104"/>
                    </a:lnTo>
                    <a:lnTo>
                      <a:pt x="62" y="104"/>
                    </a:lnTo>
                    <a:lnTo>
                      <a:pt x="62" y="104"/>
                    </a:lnTo>
                    <a:lnTo>
                      <a:pt x="55" y="104"/>
                    </a:lnTo>
                    <a:lnTo>
                      <a:pt x="48" y="98"/>
                    </a:lnTo>
                    <a:lnTo>
                      <a:pt x="41" y="98"/>
                    </a:lnTo>
                    <a:lnTo>
                      <a:pt x="34" y="90"/>
                    </a:lnTo>
                    <a:lnTo>
                      <a:pt x="27" y="90"/>
                    </a:lnTo>
                    <a:lnTo>
                      <a:pt x="27" y="90"/>
                    </a:lnTo>
                    <a:lnTo>
                      <a:pt x="20" y="84"/>
                    </a:lnTo>
                    <a:lnTo>
                      <a:pt x="20" y="84"/>
                    </a:lnTo>
                    <a:lnTo>
                      <a:pt x="13" y="84"/>
                    </a:lnTo>
                    <a:lnTo>
                      <a:pt x="13" y="76"/>
                    </a:lnTo>
                    <a:lnTo>
                      <a:pt x="6" y="76"/>
                    </a:lnTo>
                    <a:lnTo>
                      <a:pt x="6" y="70"/>
                    </a:lnTo>
                    <a:lnTo>
                      <a:pt x="6" y="70"/>
                    </a:lnTo>
                    <a:lnTo>
                      <a:pt x="6" y="62"/>
                    </a:lnTo>
                    <a:lnTo>
                      <a:pt x="6" y="62"/>
                    </a:lnTo>
                    <a:lnTo>
                      <a:pt x="6" y="56"/>
                    </a:lnTo>
                    <a:lnTo>
                      <a:pt x="6" y="56"/>
                    </a:lnTo>
                    <a:lnTo>
                      <a:pt x="6" y="48"/>
                    </a:lnTo>
                    <a:lnTo>
                      <a:pt x="6" y="48"/>
                    </a:lnTo>
                    <a:lnTo>
                      <a:pt x="6" y="48"/>
                    </a:lnTo>
                    <a:lnTo>
                      <a:pt x="6" y="42"/>
                    </a:lnTo>
                    <a:lnTo>
                      <a:pt x="6" y="42"/>
                    </a:lnTo>
                    <a:lnTo>
                      <a:pt x="6" y="42"/>
                    </a:lnTo>
                    <a:lnTo>
                      <a:pt x="6" y="35"/>
                    </a:lnTo>
                    <a:lnTo>
                      <a:pt x="6" y="35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1"/>
                    </a:lnTo>
                    <a:lnTo>
                      <a:pt x="6" y="21"/>
                    </a:lnTo>
                    <a:lnTo>
                      <a:pt x="13" y="21"/>
                    </a:lnTo>
                    <a:lnTo>
                      <a:pt x="13" y="14"/>
                    </a:lnTo>
                    <a:lnTo>
                      <a:pt x="13" y="14"/>
                    </a:lnTo>
                    <a:lnTo>
                      <a:pt x="13" y="14"/>
                    </a:lnTo>
                    <a:lnTo>
                      <a:pt x="13" y="14"/>
                    </a:lnTo>
                    <a:lnTo>
                      <a:pt x="13" y="14"/>
                    </a:lnTo>
                    <a:lnTo>
                      <a:pt x="20" y="14"/>
                    </a:lnTo>
                    <a:lnTo>
                      <a:pt x="20" y="7"/>
                    </a:lnTo>
                    <a:lnTo>
                      <a:pt x="20" y="7"/>
                    </a:lnTo>
                    <a:lnTo>
                      <a:pt x="27" y="7"/>
                    </a:lnTo>
                    <a:lnTo>
                      <a:pt x="27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55" y="0"/>
                    </a:lnTo>
                    <a:lnTo>
                      <a:pt x="62" y="0"/>
                    </a:lnTo>
                    <a:lnTo>
                      <a:pt x="69" y="0"/>
                    </a:lnTo>
                    <a:lnTo>
                      <a:pt x="76" y="0"/>
                    </a:lnTo>
                    <a:lnTo>
                      <a:pt x="76" y="0"/>
                    </a:lnTo>
                    <a:lnTo>
                      <a:pt x="83" y="0"/>
                    </a:lnTo>
                    <a:lnTo>
                      <a:pt x="83" y="7"/>
                    </a:lnTo>
                    <a:lnTo>
                      <a:pt x="90" y="7"/>
                    </a:lnTo>
                    <a:lnTo>
                      <a:pt x="90" y="7"/>
                    </a:lnTo>
                    <a:lnTo>
                      <a:pt x="97" y="14"/>
                    </a:lnTo>
                    <a:lnTo>
                      <a:pt x="97" y="14"/>
                    </a:lnTo>
                    <a:lnTo>
                      <a:pt x="97" y="14"/>
                    </a:lnTo>
                    <a:lnTo>
                      <a:pt x="104" y="21"/>
                    </a:lnTo>
                    <a:lnTo>
                      <a:pt x="104" y="21"/>
                    </a:lnTo>
                    <a:lnTo>
                      <a:pt x="104" y="21"/>
                    </a:lnTo>
                    <a:lnTo>
                      <a:pt x="111" y="28"/>
                    </a:lnTo>
                    <a:lnTo>
                      <a:pt x="111" y="28"/>
                    </a:lnTo>
                    <a:lnTo>
                      <a:pt x="111" y="35"/>
                    </a:lnTo>
                    <a:lnTo>
                      <a:pt x="111" y="35"/>
                    </a:lnTo>
                    <a:lnTo>
                      <a:pt x="90" y="42"/>
                    </a:lnTo>
                    <a:lnTo>
                      <a:pt x="83" y="42"/>
                    </a:lnTo>
                    <a:lnTo>
                      <a:pt x="83" y="42"/>
                    </a:lnTo>
                    <a:lnTo>
                      <a:pt x="83" y="42"/>
                    </a:lnTo>
                    <a:lnTo>
                      <a:pt x="76" y="35"/>
                    </a:lnTo>
                    <a:lnTo>
                      <a:pt x="76" y="35"/>
                    </a:lnTo>
                    <a:lnTo>
                      <a:pt x="76" y="35"/>
                    </a:lnTo>
                    <a:lnTo>
                      <a:pt x="76" y="35"/>
                    </a:lnTo>
                    <a:lnTo>
                      <a:pt x="69" y="28"/>
                    </a:lnTo>
                    <a:lnTo>
                      <a:pt x="69" y="28"/>
                    </a:lnTo>
                    <a:lnTo>
                      <a:pt x="69" y="28"/>
                    </a:lnTo>
                    <a:lnTo>
                      <a:pt x="62" y="28"/>
                    </a:lnTo>
                    <a:lnTo>
                      <a:pt x="62" y="28"/>
                    </a:lnTo>
                    <a:lnTo>
                      <a:pt x="55" y="28"/>
                    </a:lnTo>
                    <a:lnTo>
                      <a:pt x="55" y="28"/>
                    </a:lnTo>
                    <a:lnTo>
                      <a:pt x="55" y="28"/>
                    </a:lnTo>
                    <a:lnTo>
                      <a:pt x="48" y="28"/>
                    </a:lnTo>
                    <a:lnTo>
                      <a:pt x="48" y="28"/>
                    </a:lnTo>
                    <a:lnTo>
                      <a:pt x="41" y="28"/>
                    </a:lnTo>
                    <a:lnTo>
                      <a:pt x="41" y="28"/>
                    </a:lnTo>
                    <a:lnTo>
                      <a:pt x="41" y="28"/>
                    </a:lnTo>
                    <a:lnTo>
                      <a:pt x="34" y="28"/>
                    </a:lnTo>
                    <a:lnTo>
                      <a:pt x="34" y="28"/>
                    </a:lnTo>
                    <a:lnTo>
                      <a:pt x="34" y="35"/>
                    </a:lnTo>
                    <a:lnTo>
                      <a:pt x="34" y="35"/>
                    </a:lnTo>
                    <a:lnTo>
                      <a:pt x="34" y="35"/>
                    </a:lnTo>
                    <a:lnTo>
                      <a:pt x="34" y="35"/>
                    </a:lnTo>
                    <a:lnTo>
                      <a:pt x="34" y="42"/>
                    </a:lnTo>
                    <a:lnTo>
                      <a:pt x="34" y="42"/>
                    </a:lnTo>
                    <a:lnTo>
                      <a:pt x="34" y="42"/>
                    </a:lnTo>
                    <a:lnTo>
                      <a:pt x="34" y="42"/>
                    </a:lnTo>
                    <a:lnTo>
                      <a:pt x="34" y="48"/>
                    </a:lnTo>
                    <a:lnTo>
                      <a:pt x="27" y="48"/>
                    </a:lnTo>
                    <a:lnTo>
                      <a:pt x="27" y="48"/>
                    </a:lnTo>
                    <a:lnTo>
                      <a:pt x="34" y="48"/>
                    </a:lnTo>
                    <a:lnTo>
                      <a:pt x="34" y="48"/>
                    </a:lnTo>
                    <a:lnTo>
                      <a:pt x="34" y="48"/>
                    </a:lnTo>
                    <a:lnTo>
                      <a:pt x="34" y="48"/>
                    </a:lnTo>
                    <a:lnTo>
                      <a:pt x="34" y="48"/>
                    </a:lnTo>
                    <a:lnTo>
                      <a:pt x="34" y="48"/>
                    </a:lnTo>
                    <a:lnTo>
                      <a:pt x="34" y="48"/>
                    </a:lnTo>
                    <a:lnTo>
                      <a:pt x="34" y="48"/>
                    </a:lnTo>
                    <a:lnTo>
                      <a:pt x="34" y="56"/>
                    </a:lnTo>
                    <a:lnTo>
                      <a:pt x="34" y="56"/>
                    </a:lnTo>
                    <a:lnTo>
                      <a:pt x="34" y="56"/>
                    </a:lnTo>
                    <a:lnTo>
                      <a:pt x="34" y="56"/>
                    </a:lnTo>
                    <a:lnTo>
                      <a:pt x="34" y="56"/>
                    </a:lnTo>
                    <a:lnTo>
                      <a:pt x="34" y="56"/>
                    </a:lnTo>
                    <a:lnTo>
                      <a:pt x="34" y="56"/>
                    </a:lnTo>
                    <a:lnTo>
                      <a:pt x="34" y="56"/>
                    </a:lnTo>
                    <a:lnTo>
                      <a:pt x="34" y="56"/>
                    </a:lnTo>
                    <a:lnTo>
                      <a:pt x="34" y="56"/>
                    </a:lnTo>
                    <a:lnTo>
                      <a:pt x="34" y="56"/>
                    </a:lnTo>
                    <a:lnTo>
                      <a:pt x="34" y="62"/>
                    </a:lnTo>
                    <a:lnTo>
                      <a:pt x="34" y="62"/>
                    </a:lnTo>
                    <a:lnTo>
                      <a:pt x="41" y="62"/>
                    </a:lnTo>
                    <a:lnTo>
                      <a:pt x="41" y="62"/>
                    </a:lnTo>
                    <a:lnTo>
                      <a:pt x="41" y="62"/>
                    </a:lnTo>
                    <a:lnTo>
                      <a:pt x="48" y="62"/>
                    </a:lnTo>
                    <a:lnTo>
                      <a:pt x="48" y="62"/>
                    </a:lnTo>
                    <a:lnTo>
                      <a:pt x="48" y="62"/>
                    </a:lnTo>
                    <a:lnTo>
                      <a:pt x="55" y="62"/>
                    </a:lnTo>
                    <a:lnTo>
                      <a:pt x="55" y="62"/>
                    </a:lnTo>
                    <a:lnTo>
                      <a:pt x="55" y="62"/>
                    </a:lnTo>
                    <a:lnTo>
                      <a:pt x="62" y="70"/>
                    </a:lnTo>
                    <a:lnTo>
                      <a:pt x="69" y="70"/>
                    </a:lnTo>
                    <a:lnTo>
                      <a:pt x="76" y="70"/>
                    </a:lnTo>
                    <a:lnTo>
                      <a:pt x="83" y="76"/>
                    </a:lnTo>
                    <a:lnTo>
                      <a:pt x="90" y="76"/>
                    </a:lnTo>
                    <a:lnTo>
                      <a:pt x="90" y="76"/>
                    </a:lnTo>
                    <a:lnTo>
                      <a:pt x="97" y="76"/>
                    </a:lnTo>
                    <a:lnTo>
                      <a:pt x="97" y="76"/>
                    </a:lnTo>
                    <a:lnTo>
                      <a:pt x="104" y="84"/>
                    </a:lnTo>
                    <a:lnTo>
                      <a:pt x="104" y="84"/>
                    </a:lnTo>
                    <a:lnTo>
                      <a:pt x="111" y="84"/>
                    </a:lnTo>
                    <a:lnTo>
                      <a:pt x="111" y="90"/>
                    </a:lnTo>
                    <a:lnTo>
                      <a:pt x="118" y="90"/>
                    </a:lnTo>
                    <a:lnTo>
                      <a:pt x="118" y="98"/>
                    </a:lnTo>
                    <a:lnTo>
                      <a:pt x="118" y="98"/>
                    </a:lnTo>
                    <a:lnTo>
                      <a:pt x="118" y="104"/>
                    </a:lnTo>
                    <a:lnTo>
                      <a:pt x="118" y="104"/>
                    </a:lnTo>
                    <a:lnTo>
                      <a:pt x="118" y="112"/>
                    </a:lnTo>
                    <a:lnTo>
                      <a:pt x="118" y="112"/>
                    </a:lnTo>
                    <a:lnTo>
                      <a:pt x="118" y="118"/>
                    </a:lnTo>
                    <a:lnTo>
                      <a:pt x="118" y="126"/>
                    </a:lnTo>
                    <a:lnTo>
                      <a:pt x="118" y="126"/>
                    </a:lnTo>
                    <a:lnTo>
                      <a:pt x="118" y="132"/>
                    </a:lnTo>
                    <a:lnTo>
                      <a:pt x="118" y="140"/>
                    </a:lnTo>
                    <a:lnTo>
                      <a:pt x="111" y="140"/>
                    </a:lnTo>
                    <a:lnTo>
                      <a:pt x="111" y="146"/>
                    </a:lnTo>
                    <a:lnTo>
                      <a:pt x="104" y="146"/>
                    </a:lnTo>
                    <a:lnTo>
                      <a:pt x="104" y="154"/>
                    </a:lnTo>
                    <a:lnTo>
                      <a:pt x="97" y="154"/>
                    </a:lnTo>
                    <a:lnTo>
                      <a:pt x="97" y="160"/>
                    </a:lnTo>
                    <a:lnTo>
                      <a:pt x="90" y="160"/>
                    </a:lnTo>
                    <a:lnTo>
                      <a:pt x="83" y="160"/>
                    </a:lnTo>
                    <a:lnTo>
                      <a:pt x="83" y="160"/>
                    </a:lnTo>
                    <a:lnTo>
                      <a:pt x="76" y="160"/>
                    </a:lnTo>
                    <a:lnTo>
                      <a:pt x="69" y="160"/>
                    </a:lnTo>
                    <a:lnTo>
                      <a:pt x="69" y="160"/>
                    </a:lnTo>
                    <a:lnTo>
                      <a:pt x="62" y="160"/>
                    </a:lnTo>
                    <a:lnTo>
                      <a:pt x="62" y="160"/>
                    </a:lnTo>
                    <a:lnTo>
                      <a:pt x="48" y="160"/>
                    </a:lnTo>
                    <a:lnTo>
                      <a:pt x="41" y="160"/>
                    </a:lnTo>
                    <a:lnTo>
                      <a:pt x="41" y="160"/>
                    </a:lnTo>
                    <a:lnTo>
                      <a:pt x="34" y="160"/>
                    </a:lnTo>
                    <a:lnTo>
                      <a:pt x="27" y="160"/>
                    </a:lnTo>
                    <a:lnTo>
                      <a:pt x="20" y="160"/>
                    </a:lnTo>
                    <a:lnTo>
                      <a:pt x="13" y="154"/>
                    </a:lnTo>
                    <a:lnTo>
                      <a:pt x="13" y="154"/>
                    </a:lnTo>
                    <a:lnTo>
                      <a:pt x="6" y="146"/>
                    </a:lnTo>
                    <a:lnTo>
                      <a:pt x="6" y="146"/>
                    </a:lnTo>
                    <a:lnTo>
                      <a:pt x="0" y="140"/>
                    </a:lnTo>
                    <a:lnTo>
                      <a:pt x="0" y="132"/>
                    </a:lnTo>
                    <a:lnTo>
                      <a:pt x="0" y="126"/>
                    </a:lnTo>
                    <a:lnTo>
                      <a:pt x="0" y="126"/>
                    </a:lnTo>
                    <a:lnTo>
                      <a:pt x="0" y="118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48" name="Freeform 517"/>
              <p:cNvSpPr>
                <a:spLocks/>
              </p:cNvSpPr>
              <p:nvPr/>
            </p:nvSpPr>
            <p:spPr bwMode="auto">
              <a:xfrm>
                <a:off x="6745" y="1966"/>
                <a:ext cx="38" cy="104"/>
              </a:xfrm>
              <a:custGeom>
                <a:avLst/>
                <a:gdLst/>
                <a:ahLst/>
                <a:cxnLst>
                  <a:cxn ang="0">
                    <a:pos x="78" y="209"/>
                  </a:cxn>
                  <a:cxn ang="0">
                    <a:pos x="70" y="209"/>
                  </a:cxn>
                  <a:cxn ang="0">
                    <a:pos x="64" y="209"/>
                  </a:cxn>
                  <a:cxn ang="0">
                    <a:pos x="64" y="209"/>
                  </a:cxn>
                  <a:cxn ang="0">
                    <a:pos x="56" y="209"/>
                  </a:cxn>
                  <a:cxn ang="0">
                    <a:pos x="56" y="209"/>
                  </a:cxn>
                  <a:cxn ang="0">
                    <a:pos x="50" y="209"/>
                  </a:cxn>
                  <a:cxn ang="0">
                    <a:pos x="42" y="209"/>
                  </a:cxn>
                  <a:cxn ang="0">
                    <a:pos x="36" y="209"/>
                  </a:cxn>
                  <a:cxn ang="0">
                    <a:pos x="28" y="209"/>
                  </a:cxn>
                  <a:cxn ang="0">
                    <a:pos x="22" y="203"/>
                  </a:cxn>
                  <a:cxn ang="0">
                    <a:pos x="22" y="203"/>
                  </a:cxn>
                  <a:cxn ang="0">
                    <a:pos x="22" y="195"/>
                  </a:cxn>
                  <a:cxn ang="0">
                    <a:pos x="14" y="189"/>
                  </a:cxn>
                  <a:cxn ang="0">
                    <a:pos x="22" y="181"/>
                  </a:cxn>
                  <a:cxn ang="0">
                    <a:pos x="22" y="175"/>
                  </a:cxn>
                  <a:cxn ang="0">
                    <a:pos x="0" y="77"/>
                  </a:cxn>
                  <a:cxn ang="0">
                    <a:pos x="22" y="49"/>
                  </a:cxn>
                  <a:cxn ang="0">
                    <a:pos x="50" y="0"/>
                  </a:cxn>
                  <a:cxn ang="0">
                    <a:pos x="70" y="49"/>
                  </a:cxn>
                  <a:cxn ang="0">
                    <a:pos x="50" y="77"/>
                  </a:cxn>
                  <a:cxn ang="0">
                    <a:pos x="50" y="175"/>
                  </a:cxn>
                  <a:cxn ang="0">
                    <a:pos x="50" y="175"/>
                  </a:cxn>
                  <a:cxn ang="0">
                    <a:pos x="50" y="181"/>
                  </a:cxn>
                  <a:cxn ang="0">
                    <a:pos x="50" y="181"/>
                  </a:cxn>
                  <a:cxn ang="0">
                    <a:pos x="50" y="181"/>
                  </a:cxn>
                  <a:cxn ang="0">
                    <a:pos x="50" y="181"/>
                  </a:cxn>
                  <a:cxn ang="0">
                    <a:pos x="50" y="181"/>
                  </a:cxn>
                  <a:cxn ang="0">
                    <a:pos x="50" y="189"/>
                  </a:cxn>
                  <a:cxn ang="0">
                    <a:pos x="50" y="181"/>
                  </a:cxn>
                  <a:cxn ang="0">
                    <a:pos x="50" y="181"/>
                  </a:cxn>
                  <a:cxn ang="0">
                    <a:pos x="50" y="189"/>
                  </a:cxn>
                  <a:cxn ang="0">
                    <a:pos x="56" y="189"/>
                  </a:cxn>
                  <a:cxn ang="0">
                    <a:pos x="56" y="189"/>
                  </a:cxn>
                  <a:cxn ang="0">
                    <a:pos x="64" y="189"/>
                  </a:cxn>
                  <a:cxn ang="0">
                    <a:pos x="64" y="189"/>
                  </a:cxn>
                  <a:cxn ang="0">
                    <a:pos x="70" y="189"/>
                  </a:cxn>
                </a:cxnLst>
                <a:rect l="0" t="0" r="r" b="b"/>
                <a:pathLst>
                  <a:path w="78" h="209">
                    <a:moveTo>
                      <a:pt x="70" y="189"/>
                    </a:moveTo>
                    <a:lnTo>
                      <a:pt x="78" y="209"/>
                    </a:lnTo>
                    <a:lnTo>
                      <a:pt x="70" y="209"/>
                    </a:lnTo>
                    <a:lnTo>
                      <a:pt x="70" y="209"/>
                    </a:lnTo>
                    <a:lnTo>
                      <a:pt x="64" y="209"/>
                    </a:lnTo>
                    <a:lnTo>
                      <a:pt x="64" y="209"/>
                    </a:lnTo>
                    <a:lnTo>
                      <a:pt x="64" y="209"/>
                    </a:lnTo>
                    <a:lnTo>
                      <a:pt x="64" y="209"/>
                    </a:lnTo>
                    <a:lnTo>
                      <a:pt x="56" y="209"/>
                    </a:lnTo>
                    <a:lnTo>
                      <a:pt x="56" y="209"/>
                    </a:lnTo>
                    <a:lnTo>
                      <a:pt x="56" y="209"/>
                    </a:lnTo>
                    <a:lnTo>
                      <a:pt x="56" y="209"/>
                    </a:lnTo>
                    <a:lnTo>
                      <a:pt x="56" y="209"/>
                    </a:lnTo>
                    <a:lnTo>
                      <a:pt x="50" y="209"/>
                    </a:lnTo>
                    <a:lnTo>
                      <a:pt x="42" y="209"/>
                    </a:lnTo>
                    <a:lnTo>
                      <a:pt x="42" y="209"/>
                    </a:lnTo>
                    <a:lnTo>
                      <a:pt x="36" y="209"/>
                    </a:lnTo>
                    <a:lnTo>
                      <a:pt x="36" y="209"/>
                    </a:lnTo>
                    <a:lnTo>
                      <a:pt x="28" y="209"/>
                    </a:lnTo>
                    <a:lnTo>
                      <a:pt x="28" y="209"/>
                    </a:lnTo>
                    <a:lnTo>
                      <a:pt x="22" y="209"/>
                    </a:lnTo>
                    <a:lnTo>
                      <a:pt x="22" y="203"/>
                    </a:lnTo>
                    <a:lnTo>
                      <a:pt x="22" y="203"/>
                    </a:lnTo>
                    <a:lnTo>
                      <a:pt x="22" y="203"/>
                    </a:lnTo>
                    <a:lnTo>
                      <a:pt x="22" y="203"/>
                    </a:lnTo>
                    <a:lnTo>
                      <a:pt x="22" y="195"/>
                    </a:lnTo>
                    <a:lnTo>
                      <a:pt x="22" y="195"/>
                    </a:lnTo>
                    <a:lnTo>
                      <a:pt x="14" y="189"/>
                    </a:lnTo>
                    <a:lnTo>
                      <a:pt x="22" y="189"/>
                    </a:lnTo>
                    <a:lnTo>
                      <a:pt x="22" y="181"/>
                    </a:lnTo>
                    <a:lnTo>
                      <a:pt x="22" y="175"/>
                    </a:lnTo>
                    <a:lnTo>
                      <a:pt x="22" y="175"/>
                    </a:lnTo>
                    <a:lnTo>
                      <a:pt x="22" y="77"/>
                    </a:lnTo>
                    <a:lnTo>
                      <a:pt x="0" y="77"/>
                    </a:lnTo>
                    <a:lnTo>
                      <a:pt x="0" y="49"/>
                    </a:lnTo>
                    <a:lnTo>
                      <a:pt x="22" y="49"/>
                    </a:lnTo>
                    <a:lnTo>
                      <a:pt x="22" y="14"/>
                    </a:lnTo>
                    <a:lnTo>
                      <a:pt x="50" y="0"/>
                    </a:lnTo>
                    <a:lnTo>
                      <a:pt x="50" y="49"/>
                    </a:lnTo>
                    <a:lnTo>
                      <a:pt x="70" y="49"/>
                    </a:lnTo>
                    <a:lnTo>
                      <a:pt x="70" y="77"/>
                    </a:lnTo>
                    <a:lnTo>
                      <a:pt x="50" y="77"/>
                    </a:lnTo>
                    <a:lnTo>
                      <a:pt x="50" y="167"/>
                    </a:lnTo>
                    <a:lnTo>
                      <a:pt x="50" y="175"/>
                    </a:lnTo>
                    <a:lnTo>
                      <a:pt x="50" y="175"/>
                    </a:lnTo>
                    <a:lnTo>
                      <a:pt x="50" y="175"/>
                    </a:lnTo>
                    <a:lnTo>
                      <a:pt x="50" y="181"/>
                    </a:lnTo>
                    <a:lnTo>
                      <a:pt x="50" y="181"/>
                    </a:lnTo>
                    <a:lnTo>
                      <a:pt x="50" y="181"/>
                    </a:lnTo>
                    <a:lnTo>
                      <a:pt x="50" y="181"/>
                    </a:lnTo>
                    <a:lnTo>
                      <a:pt x="50" y="181"/>
                    </a:lnTo>
                    <a:lnTo>
                      <a:pt x="50" y="181"/>
                    </a:lnTo>
                    <a:lnTo>
                      <a:pt x="50" y="181"/>
                    </a:lnTo>
                    <a:lnTo>
                      <a:pt x="50" y="181"/>
                    </a:lnTo>
                    <a:lnTo>
                      <a:pt x="50" y="181"/>
                    </a:lnTo>
                    <a:lnTo>
                      <a:pt x="50" y="181"/>
                    </a:lnTo>
                    <a:lnTo>
                      <a:pt x="50" y="181"/>
                    </a:lnTo>
                    <a:lnTo>
                      <a:pt x="50" y="189"/>
                    </a:lnTo>
                    <a:lnTo>
                      <a:pt x="50" y="181"/>
                    </a:lnTo>
                    <a:lnTo>
                      <a:pt x="50" y="181"/>
                    </a:lnTo>
                    <a:lnTo>
                      <a:pt x="50" y="181"/>
                    </a:lnTo>
                    <a:lnTo>
                      <a:pt x="50" y="181"/>
                    </a:lnTo>
                    <a:lnTo>
                      <a:pt x="50" y="189"/>
                    </a:lnTo>
                    <a:lnTo>
                      <a:pt x="50" y="189"/>
                    </a:lnTo>
                    <a:lnTo>
                      <a:pt x="56" y="189"/>
                    </a:lnTo>
                    <a:lnTo>
                      <a:pt x="56" y="189"/>
                    </a:lnTo>
                    <a:lnTo>
                      <a:pt x="56" y="189"/>
                    </a:lnTo>
                    <a:lnTo>
                      <a:pt x="56" y="189"/>
                    </a:lnTo>
                    <a:lnTo>
                      <a:pt x="64" y="189"/>
                    </a:lnTo>
                    <a:lnTo>
                      <a:pt x="64" y="189"/>
                    </a:lnTo>
                    <a:lnTo>
                      <a:pt x="64" y="189"/>
                    </a:lnTo>
                    <a:lnTo>
                      <a:pt x="64" y="189"/>
                    </a:lnTo>
                    <a:lnTo>
                      <a:pt x="64" y="189"/>
                    </a:lnTo>
                    <a:lnTo>
                      <a:pt x="70" y="18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49" name="Freeform 518"/>
              <p:cNvSpPr>
                <a:spLocks noEditPoints="1"/>
              </p:cNvSpPr>
              <p:nvPr/>
            </p:nvSpPr>
            <p:spPr bwMode="auto">
              <a:xfrm>
                <a:off x="6794" y="1991"/>
                <a:ext cx="66" cy="79"/>
              </a:xfrm>
              <a:custGeom>
                <a:avLst/>
                <a:gdLst/>
                <a:ahLst/>
                <a:cxnLst>
                  <a:cxn ang="0">
                    <a:pos x="84" y="154"/>
                  </a:cxn>
                  <a:cxn ang="0">
                    <a:pos x="70" y="160"/>
                  </a:cxn>
                  <a:cxn ang="0">
                    <a:pos x="49" y="160"/>
                  </a:cxn>
                  <a:cxn ang="0">
                    <a:pos x="22" y="160"/>
                  </a:cxn>
                  <a:cxn ang="0">
                    <a:pos x="0" y="146"/>
                  </a:cxn>
                  <a:cxn ang="0">
                    <a:pos x="0" y="126"/>
                  </a:cxn>
                  <a:cxn ang="0">
                    <a:pos x="0" y="112"/>
                  </a:cxn>
                  <a:cxn ang="0">
                    <a:pos x="8" y="98"/>
                  </a:cxn>
                  <a:cxn ang="0">
                    <a:pos x="14" y="84"/>
                  </a:cxn>
                  <a:cxn ang="0">
                    <a:pos x="28" y="76"/>
                  </a:cxn>
                  <a:cxn ang="0">
                    <a:pos x="36" y="76"/>
                  </a:cxn>
                  <a:cxn ang="0">
                    <a:pos x="49" y="76"/>
                  </a:cxn>
                  <a:cxn ang="0">
                    <a:pos x="70" y="70"/>
                  </a:cxn>
                  <a:cxn ang="0">
                    <a:pos x="91" y="62"/>
                  </a:cxn>
                  <a:cxn ang="0">
                    <a:pos x="91" y="62"/>
                  </a:cxn>
                  <a:cxn ang="0">
                    <a:pos x="98" y="62"/>
                  </a:cxn>
                  <a:cxn ang="0">
                    <a:pos x="98" y="56"/>
                  </a:cxn>
                  <a:cxn ang="0">
                    <a:pos x="98" y="42"/>
                  </a:cxn>
                  <a:cxn ang="0">
                    <a:pos x="91" y="42"/>
                  </a:cxn>
                  <a:cxn ang="0">
                    <a:pos x="77" y="28"/>
                  </a:cxn>
                  <a:cxn ang="0">
                    <a:pos x="70" y="28"/>
                  </a:cxn>
                  <a:cxn ang="0">
                    <a:pos x="42" y="28"/>
                  </a:cxn>
                  <a:cxn ang="0">
                    <a:pos x="36" y="35"/>
                  </a:cxn>
                  <a:cxn ang="0">
                    <a:pos x="36" y="48"/>
                  </a:cxn>
                  <a:cxn ang="0">
                    <a:pos x="8" y="28"/>
                  </a:cxn>
                  <a:cxn ang="0">
                    <a:pos x="22" y="14"/>
                  </a:cxn>
                  <a:cxn ang="0">
                    <a:pos x="36" y="0"/>
                  </a:cxn>
                  <a:cxn ang="0">
                    <a:pos x="63" y="0"/>
                  </a:cxn>
                  <a:cxn ang="0">
                    <a:pos x="91" y="0"/>
                  </a:cxn>
                  <a:cxn ang="0">
                    <a:pos x="112" y="14"/>
                  </a:cxn>
                  <a:cxn ang="0">
                    <a:pos x="119" y="21"/>
                  </a:cxn>
                  <a:cxn ang="0">
                    <a:pos x="119" y="42"/>
                  </a:cxn>
                  <a:cxn ang="0">
                    <a:pos x="126" y="48"/>
                  </a:cxn>
                  <a:cxn ang="0">
                    <a:pos x="126" y="56"/>
                  </a:cxn>
                  <a:cxn ang="0">
                    <a:pos x="133" y="126"/>
                  </a:cxn>
                  <a:cxn ang="0">
                    <a:pos x="133" y="146"/>
                  </a:cxn>
                  <a:cxn ang="0">
                    <a:pos x="133" y="160"/>
                  </a:cxn>
                  <a:cxn ang="0">
                    <a:pos x="105" y="160"/>
                  </a:cxn>
                  <a:cxn ang="0">
                    <a:pos x="105" y="154"/>
                  </a:cxn>
                  <a:cxn ang="0">
                    <a:pos x="105" y="84"/>
                  </a:cxn>
                  <a:cxn ang="0">
                    <a:pos x="84" y="90"/>
                  </a:cxn>
                  <a:cxn ang="0">
                    <a:pos x="63" y="98"/>
                  </a:cxn>
                  <a:cxn ang="0">
                    <a:pos x="42" y="104"/>
                  </a:cxn>
                  <a:cxn ang="0">
                    <a:pos x="36" y="104"/>
                  </a:cxn>
                  <a:cxn ang="0">
                    <a:pos x="28" y="112"/>
                  </a:cxn>
                  <a:cxn ang="0">
                    <a:pos x="28" y="118"/>
                  </a:cxn>
                  <a:cxn ang="0">
                    <a:pos x="28" y="132"/>
                  </a:cxn>
                  <a:cxn ang="0">
                    <a:pos x="36" y="132"/>
                  </a:cxn>
                  <a:cxn ang="0">
                    <a:pos x="49" y="132"/>
                  </a:cxn>
                  <a:cxn ang="0">
                    <a:pos x="70" y="132"/>
                  </a:cxn>
                  <a:cxn ang="0">
                    <a:pos x="84" y="132"/>
                  </a:cxn>
                  <a:cxn ang="0">
                    <a:pos x="91" y="118"/>
                  </a:cxn>
                  <a:cxn ang="0">
                    <a:pos x="91" y="112"/>
                  </a:cxn>
                  <a:cxn ang="0">
                    <a:pos x="91" y="104"/>
                  </a:cxn>
                </a:cxnLst>
                <a:rect l="0" t="0" r="r" b="b"/>
                <a:pathLst>
                  <a:path w="133" h="160">
                    <a:moveTo>
                      <a:pt x="105" y="140"/>
                    </a:moveTo>
                    <a:lnTo>
                      <a:pt x="98" y="146"/>
                    </a:lnTo>
                    <a:lnTo>
                      <a:pt x="91" y="146"/>
                    </a:lnTo>
                    <a:lnTo>
                      <a:pt x="91" y="154"/>
                    </a:lnTo>
                    <a:lnTo>
                      <a:pt x="84" y="154"/>
                    </a:lnTo>
                    <a:lnTo>
                      <a:pt x="84" y="154"/>
                    </a:lnTo>
                    <a:lnTo>
                      <a:pt x="77" y="160"/>
                    </a:lnTo>
                    <a:lnTo>
                      <a:pt x="77" y="160"/>
                    </a:lnTo>
                    <a:lnTo>
                      <a:pt x="70" y="160"/>
                    </a:lnTo>
                    <a:lnTo>
                      <a:pt x="70" y="160"/>
                    </a:lnTo>
                    <a:lnTo>
                      <a:pt x="63" y="160"/>
                    </a:lnTo>
                    <a:lnTo>
                      <a:pt x="63" y="160"/>
                    </a:lnTo>
                    <a:lnTo>
                      <a:pt x="56" y="160"/>
                    </a:lnTo>
                    <a:lnTo>
                      <a:pt x="56" y="160"/>
                    </a:lnTo>
                    <a:lnTo>
                      <a:pt x="49" y="160"/>
                    </a:lnTo>
                    <a:lnTo>
                      <a:pt x="49" y="160"/>
                    </a:lnTo>
                    <a:lnTo>
                      <a:pt x="36" y="160"/>
                    </a:lnTo>
                    <a:lnTo>
                      <a:pt x="36" y="160"/>
                    </a:lnTo>
                    <a:lnTo>
                      <a:pt x="28" y="160"/>
                    </a:lnTo>
                    <a:lnTo>
                      <a:pt x="22" y="160"/>
                    </a:lnTo>
                    <a:lnTo>
                      <a:pt x="14" y="160"/>
                    </a:lnTo>
                    <a:lnTo>
                      <a:pt x="14" y="160"/>
                    </a:lnTo>
                    <a:lnTo>
                      <a:pt x="8" y="154"/>
                    </a:lnTo>
                    <a:lnTo>
                      <a:pt x="8" y="154"/>
                    </a:lnTo>
                    <a:lnTo>
                      <a:pt x="0" y="146"/>
                    </a:lnTo>
                    <a:lnTo>
                      <a:pt x="0" y="146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0" y="132"/>
                    </a:lnTo>
                    <a:lnTo>
                      <a:pt x="0" y="126"/>
                    </a:lnTo>
                    <a:lnTo>
                      <a:pt x="0" y="126"/>
                    </a:lnTo>
                    <a:lnTo>
                      <a:pt x="0" y="126"/>
                    </a:lnTo>
                    <a:lnTo>
                      <a:pt x="0" y="118"/>
                    </a:lnTo>
                    <a:lnTo>
                      <a:pt x="0" y="112"/>
                    </a:lnTo>
                    <a:lnTo>
                      <a:pt x="0" y="112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8" y="98"/>
                    </a:lnTo>
                    <a:lnTo>
                      <a:pt x="8" y="90"/>
                    </a:lnTo>
                    <a:lnTo>
                      <a:pt x="8" y="90"/>
                    </a:lnTo>
                    <a:lnTo>
                      <a:pt x="8" y="90"/>
                    </a:lnTo>
                    <a:lnTo>
                      <a:pt x="14" y="84"/>
                    </a:lnTo>
                    <a:lnTo>
                      <a:pt x="14" y="84"/>
                    </a:lnTo>
                    <a:lnTo>
                      <a:pt x="14" y="84"/>
                    </a:lnTo>
                    <a:lnTo>
                      <a:pt x="22" y="76"/>
                    </a:lnTo>
                    <a:lnTo>
                      <a:pt x="22" y="76"/>
                    </a:lnTo>
                    <a:lnTo>
                      <a:pt x="28" y="76"/>
                    </a:lnTo>
                    <a:lnTo>
                      <a:pt x="28" y="76"/>
                    </a:lnTo>
                    <a:lnTo>
                      <a:pt x="28" y="76"/>
                    </a:lnTo>
                    <a:lnTo>
                      <a:pt x="28" y="76"/>
                    </a:lnTo>
                    <a:lnTo>
                      <a:pt x="36" y="76"/>
                    </a:lnTo>
                    <a:lnTo>
                      <a:pt x="36" y="76"/>
                    </a:lnTo>
                    <a:lnTo>
                      <a:pt x="36" y="76"/>
                    </a:lnTo>
                    <a:lnTo>
                      <a:pt x="42" y="76"/>
                    </a:lnTo>
                    <a:lnTo>
                      <a:pt x="42" y="76"/>
                    </a:lnTo>
                    <a:lnTo>
                      <a:pt x="42" y="76"/>
                    </a:lnTo>
                    <a:lnTo>
                      <a:pt x="49" y="76"/>
                    </a:lnTo>
                    <a:lnTo>
                      <a:pt x="49" y="76"/>
                    </a:lnTo>
                    <a:lnTo>
                      <a:pt x="49" y="76"/>
                    </a:lnTo>
                    <a:lnTo>
                      <a:pt x="49" y="76"/>
                    </a:lnTo>
                    <a:lnTo>
                      <a:pt x="56" y="76"/>
                    </a:lnTo>
                    <a:lnTo>
                      <a:pt x="63" y="70"/>
                    </a:lnTo>
                    <a:lnTo>
                      <a:pt x="70" y="70"/>
                    </a:lnTo>
                    <a:lnTo>
                      <a:pt x="70" y="70"/>
                    </a:lnTo>
                    <a:lnTo>
                      <a:pt x="77" y="70"/>
                    </a:lnTo>
                    <a:lnTo>
                      <a:pt x="84" y="62"/>
                    </a:lnTo>
                    <a:lnTo>
                      <a:pt x="84" y="62"/>
                    </a:lnTo>
                    <a:lnTo>
                      <a:pt x="91" y="62"/>
                    </a:lnTo>
                    <a:lnTo>
                      <a:pt x="91" y="62"/>
                    </a:lnTo>
                    <a:lnTo>
                      <a:pt x="91" y="62"/>
                    </a:lnTo>
                    <a:lnTo>
                      <a:pt x="91" y="62"/>
                    </a:lnTo>
                    <a:lnTo>
                      <a:pt x="91" y="62"/>
                    </a:lnTo>
                    <a:lnTo>
                      <a:pt x="91" y="62"/>
                    </a:lnTo>
                    <a:lnTo>
                      <a:pt x="98" y="62"/>
                    </a:lnTo>
                    <a:lnTo>
                      <a:pt x="98" y="62"/>
                    </a:lnTo>
                    <a:lnTo>
                      <a:pt x="98" y="62"/>
                    </a:lnTo>
                    <a:lnTo>
                      <a:pt x="98" y="62"/>
                    </a:lnTo>
                    <a:lnTo>
                      <a:pt x="98" y="62"/>
                    </a:lnTo>
                    <a:lnTo>
                      <a:pt x="98" y="62"/>
                    </a:lnTo>
                    <a:lnTo>
                      <a:pt x="98" y="62"/>
                    </a:lnTo>
                    <a:lnTo>
                      <a:pt x="98" y="62"/>
                    </a:lnTo>
                    <a:lnTo>
                      <a:pt x="98" y="62"/>
                    </a:lnTo>
                    <a:lnTo>
                      <a:pt x="98" y="56"/>
                    </a:lnTo>
                    <a:lnTo>
                      <a:pt x="98" y="56"/>
                    </a:lnTo>
                    <a:lnTo>
                      <a:pt x="98" y="56"/>
                    </a:lnTo>
                    <a:lnTo>
                      <a:pt x="98" y="48"/>
                    </a:lnTo>
                    <a:lnTo>
                      <a:pt x="98" y="48"/>
                    </a:lnTo>
                    <a:lnTo>
                      <a:pt x="98" y="42"/>
                    </a:lnTo>
                    <a:lnTo>
                      <a:pt x="98" y="42"/>
                    </a:lnTo>
                    <a:lnTo>
                      <a:pt x="98" y="42"/>
                    </a:lnTo>
                    <a:lnTo>
                      <a:pt x="98" y="42"/>
                    </a:lnTo>
                    <a:lnTo>
                      <a:pt x="98" y="42"/>
                    </a:lnTo>
                    <a:lnTo>
                      <a:pt x="91" y="42"/>
                    </a:lnTo>
                    <a:lnTo>
                      <a:pt x="91" y="42"/>
                    </a:lnTo>
                    <a:lnTo>
                      <a:pt x="84" y="35"/>
                    </a:lnTo>
                    <a:lnTo>
                      <a:pt x="84" y="35"/>
                    </a:lnTo>
                    <a:lnTo>
                      <a:pt x="84" y="28"/>
                    </a:lnTo>
                    <a:lnTo>
                      <a:pt x="77" y="28"/>
                    </a:lnTo>
                    <a:lnTo>
                      <a:pt x="77" y="28"/>
                    </a:lnTo>
                    <a:lnTo>
                      <a:pt x="77" y="28"/>
                    </a:lnTo>
                    <a:lnTo>
                      <a:pt x="70" y="28"/>
                    </a:lnTo>
                    <a:lnTo>
                      <a:pt x="70" y="28"/>
                    </a:lnTo>
                    <a:lnTo>
                      <a:pt x="70" y="28"/>
                    </a:lnTo>
                    <a:lnTo>
                      <a:pt x="63" y="28"/>
                    </a:lnTo>
                    <a:lnTo>
                      <a:pt x="56" y="28"/>
                    </a:lnTo>
                    <a:lnTo>
                      <a:pt x="49" y="28"/>
                    </a:lnTo>
                    <a:lnTo>
                      <a:pt x="49" y="28"/>
                    </a:lnTo>
                    <a:lnTo>
                      <a:pt x="42" y="28"/>
                    </a:lnTo>
                    <a:lnTo>
                      <a:pt x="42" y="28"/>
                    </a:lnTo>
                    <a:lnTo>
                      <a:pt x="42" y="28"/>
                    </a:lnTo>
                    <a:lnTo>
                      <a:pt x="36" y="35"/>
                    </a:lnTo>
                    <a:lnTo>
                      <a:pt x="36" y="35"/>
                    </a:lnTo>
                    <a:lnTo>
                      <a:pt x="36" y="35"/>
                    </a:lnTo>
                    <a:lnTo>
                      <a:pt x="36" y="42"/>
                    </a:lnTo>
                    <a:lnTo>
                      <a:pt x="36" y="42"/>
                    </a:lnTo>
                    <a:lnTo>
                      <a:pt x="36" y="48"/>
                    </a:lnTo>
                    <a:lnTo>
                      <a:pt x="36" y="48"/>
                    </a:lnTo>
                    <a:lnTo>
                      <a:pt x="36" y="48"/>
                    </a:lnTo>
                    <a:lnTo>
                      <a:pt x="8" y="42"/>
                    </a:lnTo>
                    <a:lnTo>
                      <a:pt x="8" y="42"/>
                    </a:lnTo>
                    <a:lnTo>
                      <a:pt x="8" y="35"/>
                    </a:lnTo>
                    <a:lnTo>
                      <a:pt x="8" y="35"/>
                    </a:lnTo>
                    <a:lnTo>
                      <a:pt x="8" y="28"/>
                    </a:lnTo>
                    <a:lnTo>
                      <a:pt x="8" y="28"/>
                    </a:lnTo>
                    <a:lnTo>
                      <a:pt x="8" y="21"/>
                    </a:lnTo>
                    <a:lnTo>
                      <a:pt x="14" y="21"/>
                    </a:lnTo>
                    <a:lnTo>
                      <a:pt x="14" y="14"/>
                    </a:lnTo>
                    <a:lnTo>
                      <a:pt x="22" y="14"/>
                    </a:lnTo>
                    <a:lnTo>
                      <a:pt x="22" y="7"/>
                    </a:lnTo>
                    <a:lnTo>
                      <a:pt x="28" y="7"/>
                    </a:lnTo>
                    <a:lnTo>
                      <a:pt x="28" y="7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42" y="0"/>
                    </a:lnTo>
                    <a:lnTo>
                      <a:pt x="49" y="0"/>
                    </a:lnTo>
                    <a:lnTo>
                      <a:pt x="56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70" y="0"/>
                    </a:lnTo>
                    <a:lnTo>
                      <a:pt x="77" y="0"/>
                    </a:lnTo>
                    <a:lnTo>
                      <a:pt x="84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98" y="0"/>
                    </a:lnTo>
                    <a:lnTo>
                      <a:pt x="98" y="7"/>
                    </a:lnTo>
                    <a:lnTo>
                      <a:pt x="105" y="7"/>
                    </a:lnTo>
                    <a:lnTo>
                      <a:pt x="105" y="7"/>
                    </a:lnTo>
                    <a:lnTo>
                      <a:pt x="112" y="14"/>
                    </a:lnTo>
                    <a:lnTo>
                      <a:pt x="112" y="14"/>
                    </a:lnTo>
                    <a:lnTo>
                      <a:pt x="112" y="14"/>
                    </a:lnTo>
                    <a:lnTo>
                      <a:pt x="119" y="21"/>
                    </a:lnTo>
                    <a:lnTo>
                      <a:pt x="119" y="21"/>
                    </a:lnTo>
                    <a:lnTo>
                      <a:pt x="119" y="21"/>
                    </a:lnTo>
                    <a:lnTo>
                      <a:pt x="119" y="28"/>
                    </a:lnTo>
                    <a:lnTo>
                      <a:pt x="119" y="28"/>
                    </a:lnTo>
                    <a:lnTo>
                      <a:pt x="119" y="35"/>
                    </a:lnTo>
                    <a:lnTo>
                      <a:pt x="119" y="35"/>
                    </a:lnTo>
                    <a:lnTo>
                      <a:pt x="119" y="42"/>
                    </a:lnTo>
                    <a:lnTo>
                      <a:pt x="119" y="42"/>
                    </a:lnTo>
                    <a:lnTo>
                      <a:pt x="119" y="42"/>
                    </a:lnTo>
                    <a:lnTo>
                      <a:pt x="126" y="42"/>
                    </a:lnTo>
                    <a:lnTo>
                      <a:pt x="126" y="48"/>
                    </a:lnTo>
                    <a:lnTo>
                      <a:pt x="126" y="48"/>
                    </a:lnTo>
                    <a:lnTo>
                      <a:pt x="126" y="48"/>
                    </a:lnTo>
                    <a:lnTo>
                      <a:pt x="126" y="48"/>
                    </a:lnTo>
                    <a:lnTo>
                      <a:pt x="126" y="56"/>
                    </a:lnTo>
                    <a:lnTo>
                      <a:pt x="126" y="56"/>
                    </a:lnTo>
                    <a:lnTo>
                      <a:pt x="126" y="56"/>
                    </a:lnTo>
                    <a:lnTo>
                      <a:pt x="133" y="90"/>
                    </a:lnTo>
                    <a:lnTo>
                      <a:pt x="133" y="104"/>
                    </a:lnTo>
                    <a:lnTo>
                      <a:pt x="133" y="112"/>
                    </a:lnTo>
                    <a:lnTo>
                      <a:pt x="126" y="118"/>
                    </a:lnTo>
                    <a:lnTo>
                      <a:pt x="133" y="126"/>
                    </a:lnTo>
                    <a:lnTo>
                      <a:pt x="133" y="132"/>
                    </a:lnTo>
                    <a:lnTo>
                      <a:pt x="133" y="140"/>
                    </a:lnTo>
                    <a:lnTo>
                      <a:pt x="133" y="140"/>
                    </a:lnTo>
                    <a:lnTo>
                      <a:pt x="133" y="146"/>
                    </a:lnTo>
                    <a:lnTo>
                      <a:pt x="133" y="146"/>
                    </a:lnTo>
                    <a:lnTo>
                      <a:pt x="133" y="154"/>
                    </a:lnTo>
                    <a:lnTo>
                      <a:pt x="133" y="154"/>
                    </a:lnTo>
                    <a:lnTo>
                      <a:pt x="133" y="160"/>
                    </a:lnTo>
                    <a:lnTo>
                      <a:pt x="133" y="160"/>
                    </a:lnTo>
                    <a:lnTo>
                      <a:pt x="133" y="160"/>
                    </a:lnTo>
                    <a:lnTo>
                      <a:pt x="133" y="160"/>
                    </a:lnTo>
                    <a:lnTo>
                      <a:pt x="112" y="160"/>
                    </a:lnTo>
                    <a:lnTo>
                      <a:pt x="105" y="160"/>
                    </a:lnTo>
                    <a:lnTo>
                      <a:pt x="105" y="160"/>
                    </a:lnTo>
                    <a:lnTo>
                      <a:pt x="105" y="160"/>
                    </a:lnTo>
                    <a:lnTo>
                      <a:pt x="105" y="160"/>
                    </a:lnTo>
                    <a:lnTo>
                      <a:pt x="105" y="154"/>
                    </a:lnTo>
                    <a:lnTo>
                      <a:pt x="105" y="154"/>
                    </a:lnTo>
                    <a:lnTo>
                      <a:pt x="105" y="154"/>
                    </a:lnTo>
                    <a:lnTo>
                      <a:pt x="105" y="154"/>
                    </a:lnTo>
                    <a:lnTo>
                      <a:pt x="105" y="146"/>
                    </a:lnTo>
                    <a:lnTo>
                      <a:pt x="105" y="146"/>
                    </a:lnTo>
                    <a:lnTo>
                      <a:pt x="105" y="146"/>
                    </a:lnTo>
                    <a:lnTo>
                      <a:pt x="105" y="140"/>
                    </a:lnTo>
                    <a:close/>
                    <a:moveTo>
                      <a:pt x="105" y="84"/>
                    </a:moveTo>
                    <a:lnTo>
                      <a:pt x="98" y="90"/>
                    </a:lnTo>
                    <a:lnTo>
                      <a:pt x="98" y="90"/>
                    </a:lnTo>
                    <a:lnTo>
                      <a:pt x="91" y="90"/>
                    </a:lnTo>
                    <a:lnTo>
                      <a:pt x="91" y="90"/>
                    </a:lnTo>
                    <a:lnTo>
                      <a:pt x="84" y="90"/>
                    </a:lnTo>
                    <a:lnTo>
                      <a:pt x="84" y="98"/>
                    </a:lnTo>
                    <a:lnTo>
                      <a:pt x="77" y="98"/>
                    </a:lnTo>
                    <a:lnTo>
                      <a:pt x="77" y="98"/>
                    </a:lnTo>
                    <a:lnTo>
                      <a:pt x="70" y="98"/>
                    </a:lnTo>
                    <a:lnTo>
                      <a:pt x="63" y="98"/>
                    </a:lnTo>
                    <a:lnTo>
                      <a:pt x="63" y="98"/>
                    </a:lnTo>
                    <a:lnTo>
                      <a:pt x="56" y="104"/>
                    </a:lnTo>
                    <a:lnTo>
                      <a:pt x="49" y="104"/>
                    </a:lnTo>
                    <a:lnTo>
                      <a:pt x="42" y="104"/>
                    </a:lnTo>
                    <a:lnTo>
                      <a:pt x="42" y="104"/>
                    </a:lnTo>
                    <a:lnTo>
                      <a:pt x="36" y="104"/>
                    </a:lnTo>
                    <a:lnTo>
                      <a:pt x="36" y="104"/>
                    </a:lnTo>
                    <a:lnTo>
                      <a:pt x="36" y="104"/>
                    </a:lnTo>
                    <a:lnTo>
                      <a:pt x="36" y="104"/>
                    </a:lnTo>
                    <a:lnTo>
                      <a:pt x="36" y="104"/>
                    </a:lnTo>
                    <a:lnTo>
                      <a:pt x="28" y="112"/>
                    </a:lnTo>
                    <a:lnTo>
                      <a:pt x="28" y="112"/>
                    </a:lnTo>
                    <a:lnTo>
                      <a:pt x="28" y="112"/>
                    </a:lnTo>
                    <a:lnTo>
                      <a:pt x="28" y="112"/>
                    </a:lnTo>
                    <a:lnTo>
                      <a:pt x="28" y="112"/>
                    </a:lnTo>
                    <a:lnTo>
                      <a:pt x="28" y="112"/>
                    </a:lnTo>
                    <a:lnTo>
                      <a:pt x="28" y="118"/>
                    </a:lnTo>
                    <a:lnTo>
                      <a:pt x="28" y="118"/>
                    </a:lnTo>
                    <a:lnTo>
                      <a:pt x="28" y="118"/>
                    </a:lnTo>
                    <a:lnTo>
                      <a:pt x="28" y="118"/>
                    </a:lnTo>
                    <a:lnTo>
                      <a:pt x="28" y="126"/>
                    </a:lnTo>
                    <a:lnTo>
                      <a:pt x="28" y="126"/>
                    </a:lnTo>
                    <a:lnTo>
                      <a:pt x="28" y="126"/>
                    </a:lnTo>
                    <a:lnTo>
                      <a:pt x="28" y="126"/>
                    </a:lnTo>
                    <a:lnTo>
                      <a:pt x="28" y="132"/>
                    </a:lnTo>
                    <a:lnTo>
                      <a:pt x="28" y="132"/>
                    </a:lnTo>
                    <a:lnTo>
                      <a:pt x="28" y="132"/>
                    </a:lnTo>
                    <a:lnTo>
                      <a:pt x="36" y="132"/>
                    </a:lnTo>
                    <a:lnTo>
                      <a:pt x="36" y="132"/>
                    </a:lnTo>
                    <a:lnTo>
                      <a:pt x="36" y="132"/>
                    </a:lnTo>
                    <a:lnTo>
                      <a:pt x="42" y="132"/>
                    </a:lnTo>
                    <a:lnTo>
                      <a:pt x="42" y="132"/>
                    </a:lnTo>
                    <a:lnTo>
                      <a:pt x="49" y="132"/>
                    </a:lnTo>
                    <a:lnTo>
                      <a:pt x="49" y="132"/>
                    </a:lnTo>
                    <a:lnTo>
                      <a:pt x="49" y="132"/>
                    </a:lnTo>
                    <a:lnTo>
                      <a:pt x="49" y="132"/>
                    </a:lnTo>
                    <a:lnTo>
                      <a:pt x="56" y="132"/>
                    </a:lnTo>
                    <a:lnTo>
                      <a:pt x="63" y="132"/>
                    </a:lnTo>
                    <a:lnTo>
                      <a:pt x="63" y="132"/>
                    </a:lnTo>
                    <a:lnTo>
                      <a:pt x="70" y="132"/>
                    </a:lnTo>
                    <a:lnTo>
                      <a:pt x="70" y="132"/>
                    </a:lnTo>
                    <a:lnTo>
                      <a:pt x="77" y="132"/>
                    </a:lnTo>
                    <a:lnTo>
                      <a:pt x="77" y="132"/>
                    </a:lnTo>
                    <a:lnTo>
                      <a:pt x="84" y="132"/>
                    </a:lnTo>
                    <a:lnTo>
                      <a:pt x="84" y="132"/>
                    </a:lnTo>
                    <a:lnTo>
                      <a:pt x="84" y="126"/>
                    </a:lnTo>
                    <a:lnTo>
                      <a:pt x="91" y="126"/>
                    </a:lnTo>
                    <a:lnTo>
                      <a:pt x="91" y="118"/>
                    </a:lnTo>
                    <a:lnTo>
                      <a:pt x="91" y="118"/>
                    </a:lnTo>
                    <a:lnTo>
                      <a:pt x="91" y="118"/>
                    </a:lnTo>
                    <a:lnTo>
                      <a:pt x="91" y="118"/>
                    </a:lnTo>
                    <a:lnTo>
                      <a:pt x="91" y="118"/>
                    </a:lnTo>
                    <a:lnTo>
                      <a:pt x="91" y="112"/>
                    </a:lnTo>
                    <a:lnTo>
                      <a:pt x="91" y="112"/>
                    </a:lnTo>
                    <a:lnTo>
                      <a:pt x="91" y="112"/>
                    </a:lnTo>
                    <a:lnTo>
                      <a:pt x="91" y="112"/>
                    </a:lnTo>
                    <a:lnTo>
                      <a:pt x="91" y="104"/>
                    </a:lnTo>
                    <a:lnTo>
                      <a:pt x="91" y="104"/>
                    </a:lnTo>
                    <a:lnTo>
                      <a:pt x="91" y="104"/>
                    </a:lnTo>
                    <a:lnTo>
                      <a:pt x="91" y="104"/>
                    </a:lnTo>
                    <a:lnTo>
                      <a:pt x="91" y="104"/>
                    </a:lnTo>
                    <a:lnTo>
                      <a:pt x="105" y="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0" name="Freeform 519"/>
              <p:cNvSpPr>
                <a:spLocks/>
              </p:cNvSpPr>
              <p:nvPr/>
            </p:nvSpPr>
            <p:spPr bwMode="auto">
              <a:xfrm>
                <a:off x="6881" y="1991"/>
                <a:ext cx="42" cy="7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21"/>
                  </a:cxn>
                  <a:cxn ang="0">
                    <a:pos x="20" y="21"/>
                  </a:cxn>
                  <a:cxn ang="0">
                    <a:pos x="28" y="14"/>
                  </a:cxn>
                  <a:cxn ang="0">
                    <a:pos x="28" y="7"/>
                  </a:cxn>
                  <a:cxn ang="0">
                    <a:pos x="34" y="0"/>
                  </a:cxn>
                  <a:cxn ang="0">
                    <a:pos x="42" y="0"/>
                  </a:cxn>
                  <a:cxn ang="0">
                    <a:pos x="48" y="0"/>
                  </a:cxn>
                  <a:cxn ang="0">
                    <a:pos x="48" y="0"/>
                  </a:cxn>
                  <a:cxn ang="0">
                    <a:pos x="48" y="0"/>
                  </a:cxn>
                  <a:cxn ang="0">
                    <a:pos x="56" y="0"/>
                  </a:cxn>
                  <a:cxn ang="0">
                    <a:pos x="62" y="0"/>
                  </a:cxn>
                  <a:cxn ang="0">
                    <a:pos x="70" y="0"/>
                  </a:cxn>
                  <a:cxn ang="0">
                    <a:pos x="76" y="7"/>
                  </a:cxn>
                  <a:cxn ang="0">
                    <a:pos x="84" y="7"/>
                  </a:cxn>
                  <a:cxn ang="0">
                    <a:pos x="70" y="35"/>
                  </a:cxn>
                  <a:cxn ang="0">
                    <a:pos x="70" y="35"/>
                  </a:cxn>
                  <a:cxn ang="0">
                    <a:pos x="62" y="28"/>
                  </a:cxn>
                  <a:cxn ang="0">
                    <a:pos x="62" y="28"/>
                  </a:cxn>
                  <a:cxn ang="0">
                    <a:pos x="56" y="28"/>
                  </a:cxn>
                  <a:cxn ang="0">
                    <a:pos x="56" y="28"/>
                  </a:cxn>
                  <a:cxn ang="0">
                    <a:pos x="48" y="28"/>
                  </a:cxn>
                  <a:cxn ang="0">
                    <a:pos x="42" y="28"/>
                  </a:cxn>
                  <a:cxn ang="0">
                    <a:pos x="42" y="28"/>
                  </a:cxn>
                  <a:cxn ang="0">
                    <a:pos x="34" y="35"/>
                  </a:cxn>
                  <a:cxn ang="0">
                    <a:pos x="34" y="35"/>
                  </a:cxn>
                  <a:cxn ang="0">
                    <a:pos x="28" y="42"/>
                  </a:cxn>
                  <a:cxn ang="0">
                    <a:pos x="28" y="42"/>
                  </a:cxn>
                  <a:cxn ang="0">
                    <a:pos x="28" y="48"/>
                  </a:cxn>
                  <a:cxn ang="0">
                    <a:pos x="20" y="56"/>
                  </a:cxn>
                  <a:cxn ang="0">
                    <a:pos x="28" y="62"/>
                  </a:cxn>
                  <a:cxn ang="0">
                    <a:pos x="28" y="70"/>
                  </a:cxn>
                  <a:cxn ang="0">
                    <a:pos x="28" y="76"/>
                  </a:cxn>
                  <a:cxn ang="0">
                    <a:pos x="28" y="76"/>
                  </a:cxn>
                  <a:cxn ang="0">
                    <a:pos x="0" y="160"/>
                  </a:cxn>
                </a:cxnLst>
                <a:rect l="0" t="0" r="r" b="b"/>
                <a:pathLst>
                  <a:path w="84" h="160">
                    <a:moveTo>
                      <a:pt x="0" y="160"/>
                    </a:moveTo>
                    <a:lnTo>
                      <a:pt x="0" y="0"/>
                    </a:lnTo>
                    <a:lnTo>
                      <a:pt x="20" y="0"/>
                    </a:lnTo>
                    <a:lnTo>
                      <a:pt x="20" y="21"/>
                    </a:lnTo>
                    <a:lnTo>
                      <a:pt x="20" y="21"/>
                    </a:lnTo>
                    <a:lnTo>
                      <a:pt x="20" y="21"/>
                    </a:lnTo>
                    <a:lnTo>
                      <a:pt x="20" y="14"/>
                    </a:lnTo>
                    <a:lnTo>
                      <a:pt x="28" y="14"/>
                    </a:lnTo>
                    <a:lnTo>
                      <a:pt x="28" y="7"/>
                    </a:lnTo>
                    <a:lnTo>
                      <a:pt x="28" y="7"/>
                    </a:lnTo>
                    <a:lnTo>
                      <a:pt x="34" y="7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6" y="7"/>
                    </a:lnTo>
                    <a:lnTo>
                      <a:pt x="76" y="7"/>
                    </a:lnTo>
                    <a:lnTo>
                      <a:pt x="84" y="7"/>
                    </a:lnTo>
                    <a:lnTo>
                      <a:pt x="84" y="7"/>
                    </a:lnTo>
                    <a:lnTo>
                      <a:pt x="76" y="35"/>
                    </a:lnTo>
                    <a:lnTo>
                      <a:pt x="70" y="35"/>
                    </a:lnTo>
                    <a:lnTo>
                      <a:pt x="70" y="35"/>
                    </a:lnTo>
                    <a:lnTo>
                      <a:pt x="70" y="35"/>
                    </a:lnTo>
                    <a:lnTo>
                      <a:pt x="70" y="28"/>
                    </a:lnTo>
                    <a:lnTo>
                      <a:pt x="62" y="28"/>
                    </a:lnTo>
                    <a:lnTo>
                      <a:pt x="62" y="28"/>
                    </a:lnTo>
                    <a:lnTo>
                      <a:pt x="62" y="28"/>
                    </a:lnTo>
                    <a:lnTo>
                      <a:pt x="62" y="28"/>
                    </a:lnTo>
                    <a:lnTo>
                      <a:pt x="56" y="28"/>
                    </a:lnTo>
                    <a:lnTo>
                      <a:pt x="56" y="28"/>
                    </a:lnTo>
                    <a:lnTo>
                      <a:pt x="56" y="28"/>
                    </a:lnTo>
                    <a:lnTo>
                      <a:pt x="48" y="28"/>
                    </a:lnTo>
                    <a:lnTo>
                      <a:pt x="48" y="28"/>
                    </a:lnTo>
                    <a:lnTo>
                      <a:pt x="48" y="28"/>
                    </a:lnTo>
                    <a:lnTo>
                      <a:pt x="42" y="28"/>
                    </a:lnTo>
                    <a:lnTo>
                      <a:pt x="42" y="28"/>
                    </a:lnTo>
                    <a:lnTo>
                      <a:pt x="42" y="28"/>
                    </a:lnTo>
                    <a:lnTo>
                      <a:pt x="42" y="28"/>
                    </a:lnTo>
                    <a:lnTo>
                      <a:pt x="34" y="35"/>
                    </a:lnTo>
                    <a:lnTo>
                      <a:pt x="34" y="35"/>
                    </a:lnTo>
                    <a:lnTo>
                      <a:pt x="34" y="35"/>
                    </a:lnTo>
                    <a:lnTo>
                      <a:pt x="34" y="35"/>
                    </a:lnTo>
                    <a:lnTo>
                      <a:pt x="28" y="42"/>
                    </a:lnTo>
                    <a:lnTo>
                      <a:pt x="28" y="42"/>
                    </a:lnTo>
                    <a:lnTo>
                      <a:pt x="28" y="42"/>
                    </a:lnTo>
                    <a:lnTo>
                      <a:pt x="28" y="42"/>
                    </a:lnTo>
                    <a:lnTo>
                      <a:pt x="28" y="48"/>
                    </a:lnTo>
                    <a:lnTo>
                      <a:pt x="20" y="56"/>
                    </a:lnTo>
                    <a:lnTo>
                      <a:pt x="20" y="56"/>
                    </a:lnTo>
                    <a:lnTo>
                      <a:pt x="28" y="62"/>
                    </a:lnTo>
                    <a:lnTo>
                      <a:pt x="28" y="62"/>
                    </a:lnTo>
                    <a:lnTo>
                      <a:pt x="28" y="62"/>
                    </a:lnTo>
                    <a:lnTo>
                      <a:pt x="28" y="70"/>
                    </a:lnTo>
                    <a:lnTo>
                      <a:pt x="28" y="70"/>
                    </a:lnTo>
                    <a:lnTo>
                      <a:pt x="28" y="76"/>
                    </a:lnTo>
                    <a:lnTo>
                      <a:pt x="28" y="76"/>
                    </a:lnTo>
                    <a:lnTo>
                      <a:pt x="28" y="76"/>
                    </a:lnTo>
                    <a:lnTo>
                      <a:pt x="28" y="160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1" name="Freeform 520"/>
              <p:cNvSpPr>
                <a:spLocks noEditPoints="1"/>
              </p:cNvSpPr>
              <p:nvPr/>
            </p:nvSpPr>
            <p:spPr bwMode="auto">
              <a:xfrm>
                <a:off x="6930" y="1991"/>
                <a:ext cx="66" cy="79"/>
              </a:xfrm>
              <a:custGeom>
                <a:avLst/>
                <a:gdLst/>
                <a:ahLst/>
                <a:cxnLst>
                  <a:cxn ang="0">
                    <a:pos x="0" y="62"/>
                  </a:cxn>
                  <a:cxn ang="0">
                    <a:pos x="0" y="48"/>
                  </a:cxn>
                  <a:cxn ang="0">
                    <a:pos x="6" y="28"/>
                  </a:cxn>
                  <a:cxn ang="0">
                    <a:pos x="14" y="21"/>
                  </a:cxn>
                  <a:cxn ang="0">
                    <a:pos x="28" y="14"/>
                  </a:cxn>
                  <a:cxn ang="0">
                    <a:pos x="42" y="0"/>
                  </a:cxn>
                  <a:cxn ang="0">
                    <a:pos x="55" y="0"/>
                  </a:cxn>
                  <a:cxn ang="0">
                    <a:pos x="69" y="0"/>
                  </a:cxn>
                  <a:cxn ang="0">
                    <a:pos x="91" y="7"/>
                  </a:cxn>
                  <a:cxn ang="0">
                    <a:pos x="111" y="21"/>
                  </a:cxn>
                  <a:cxn ang="0">
                    <a:pos x="125" y="35"/>
                  </a:cxn>
                  <a:cxn ang="0">
                    <a:pos x="133" y="62"/>
                  </a:cxn>
                  <a:cxn ang="0">
                    <a:pos x="133" y="90"/>
                  </a:cxn>
                  <a:cxn ang="0">
                    <a:pos x="133" y="118"/>
                  </a:cxn>
                  <a:cxn ang="0">
                    <a:pos x="125" y="140"/>
                  </a:cxn>
                  <a:cxn ang="0">
                    <a:pos x="111" y="146"/>
                  </a:cxn>
                  <a:cxn ang="0">
                    <a:pos x="97" y="160"/>
                  </a:cxn>
                  <a:cxn ang="0">
                    <a:pos x="83" y="160"/>
                  </a:cxn>
                  <a:cxn ang="0">
                    <a:pos x="69" y="160"/>
                  </a:cxn>
                  <a:cxn ang="0">
                    <a:pos x="42" y="160"/>
                  </a:cxn>
                  <a:cxn ang="0">
                    <a:pos x="21" y="154"/>
                  </a:cxn>
                  <a:cxn ang="0">
                    <a:pos x="6" y="132"/>
                  </a:cxn>
                  <a:cxn ang="0">
                    <a:pos x="0" y="112"/>
                  </a:cxn>
                  <a:cxn ang="0">
                    <a:pos x="0" y="84"/>
                  </a:cxn>
                  <a:cxn ang="0">
                    <a:pos x="28" y="90"/>
                  </a:cxn>
                  <a:cxn ang="0">
                    <a:pos x="28" y="104"/>
                  </a:cxn>
                  <a:cxn ang="0">
                    <a:pos x="35" y="118"/>
                  </a:cxn>
                  <a:cxn ang="0">
                    <a:pos x="42" y="132"/>
                  </a:cxn>
                  <a:cxn ang="0">
                    <a:pos x="55" y="132"/>
                  </a:cxn>
                  <a:cxn ang="0">
                    <a:pos x="63" y="132"/>
                  </a:cxn>
                  <a:cxn ang="0">
                    <a:pos x="77" y="132"/>
                  </a:cxn>
                  <a:cxn ang="0">
                    <a:pos x="91" y="126"/>
                  </a:cxn>
                  <a:cxn ang="0">
                    <a:pos x="105" y="112"/>
                  </a:cxn>
                  <a:cxn ang="0">
                    <a:pos x="105" y="90"/>
                  </a:cxn>
                  <a:cxn ang="0">
                    <a:pos x="105" y="76"/>
                  </a:cxn>
                  <a:cxn ang="0">
                    <a:pos x="105" y="56"/>
                  </a:cxn>
                  <a:cxn ang="0">
                    <a:pos x="97" y="42"/>
                  </a:cxn>
                  <a:cxn ang="0">
                    <a:pos x="83" y="28"/>
                  </a:cxn>
                  <a:cxn ang="0">
                    <a:pos x="77" y="28"/>
                  </a:cxn>
                  <a:cxn ang="0">
                    <a:pos x="63" y="28"/>
                  </a:cxn>
                  <a:cxn ang="0">
                    <a:pos x="49" y="28"/>
                  </a:cxn>
                  <a:cxn ang="0">
                    <a:pos x="35" y="35"/>
                  </a:cxn>
                  <a:cxn ang="0">
                    <a:pos x="28" y="48"/>
                  </a:cxn>
                  <a:cxn ang="0">
                    <a:pos x="28" y="70"/>
                  </a:cxn>
                </a:cxnLst>
                <a:rect l="0" t="0" r="r" b="b"/>
                <a:pathLst>
                  <a:path w="133" h="160">
                    <a:moveTo>
                      <a:pt x="0" y="76"/>
                    </a:moveTo>
                    <a:lnTo>
                      <a:pt x="0" y="70"/>
                    </a:lnTo>
                    <a:lnTo>
                      <a:pt x="0" y="62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0" y="48"/>
                    </a:lnTo>
                    <a:lnTo>
                      <a:pt x="0" y="42"/>
                    </a:lnTo>
                    <a:lnTo>
                      <a:pt x="6" y="35"/>
                    </a:lnTo>
                    <a:lnTo>
                      <a:pt x="6" y="28"/>
                    </a:lnTo>
                    <a:lnTo>
                      <a:pt x="14" y="28"/>
                    </a:lnTo>
                    <a:lnTo>
                      <a:pt x="14" y="21"/>
                    </a:lnTo>
                    <a:lnTo>
                      <a:pt x="14" y="21"/>
                    </a:lnTo>
                    <a:lnTo>
                      <a:pt x="14" y="21"/>
                    </a:lnTo>
                    <a:lnTo>
                      <a:pt x="21" y="14"/>
                    </a:lnTo>
                    <a:lnTo>
                      <a:pt x="28" y="14"/>
                    </a:lnTo>
                    <a:lnTo>
                      <a:pt x="28" y="7"/>
                    </a:lnTo>
                    <a:lnTo>
                      <a:pt x="35" y="7"/>
                    </a:lnTo>
                    <a:lnTo>
                      <a:pt x="42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55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9" y="0"/>
                    </a:lnTo>
                    <a:lnTo>
                      <a:pt x="77" y="0"/>
                    </a:lnTo>
                    <a:lnTo>
                      <a:pt x="83" y="0"/>
                    </a:lnTo>
                    <a:lnTo>
                      <a:pt x="91" y="7"/>
                    </a:lnTo>
                    <a:lnTo>
                      <a:pt x="97" y="7"/>
                    </a:lnTo>
                    <a:lnTo>
                      <a:pt x="105" y="14"/>
                    </a:lnTo>
                    <a:lnTo>
                      <a:pt x="111" y="21"/>
                    </a:lnTo>
                    <a:lnTo>
                      <a:pt x="119" y="21"/>
                    </a:lnTo>
                    <a:lnTo>
                      <a:pt x="125" y="28"/>
                    </a:lnTo>
                    <a:lnTo>
                      <a:pt x="125" y="35"/>
                    </a:lnTo>
                    <a:lnTo>
                      <a:pt x="133" y="48"/>
                    </a:lnTo>
                    <a:lnTo>
                      <a:pt x="133" y="56"/>
                    </a:lnTo>
                    <a:lnTo>
                      <a:pt x="133" y="62"/>
                    </a:lnTo>
                    <a:lnTo>
                      <a:pt x="133" y="70"/>
                    </a:lnTo>
                    <a:lnTo>
                      <a:pt x="133" y="76"/>
                    </a:lnTo>
                    <a:lnTo>
                      <a:pt x="133" y="90"/>
                    </a:lnTo>
                    <a:lnTo>
                      <a:pt x="133" y="98"/>
                    </a:lnTo>
                    <a:lnTo>
                      <a:pt x="133" y="112"/>
                    </a:lnTo>
                    <a:lnTo>
                      <a:pt x="133" y="118"/>
                    </a:lnTo>
                    <a:lnTo>
                      <a:pt x="133" y="126"/>
                    </a:lnTo>
                    <a:lnTo>
                      <a:pt x="125" y="132"/>
                    </a:lnTo>
                    <a:lnTo>
                      <a:pt x="125" y="140"/>
                    </a:lnTo>
                    <a:lnTo>
                      <a:pt x="119" y="140"/>
                    </a:lnTo>
                    <a:lnTo>
                      <a:pt x="119" y="146"/>
                    </a:lnTo>
                    <a:lnTo>
                      <a:pt x="111" y="146"/>
                    </a:lnTo>
                    <a:lnTo>
                      <a:pt x="105" y="154"/>
                    </a:lnTo>
                    <a:lnTo>
                      <a:pt x="105" y="154"/>
                    </a:lnTo>
                    <a:lnTo>
                      <a:pt x="97" y="160"/>
                    </a:lnTo>
                    <a:lnTo>
                      <a:pt x="91" y="160"/>
                    </a:lnTo>
                    <a:lnTo>
                      <a:pt x="83" y="160"/>
                    </a:lnTo>
                    <a:lnTo>
                      <a:pt x="83" y="160"/>
                    </a:lnTo>
                    <a:lnTo>
                      <a:pt x="77" y="160"/>
                    </a:lnTo>
                    <a:lnTo>
                      <a:pt x="69" y="160"/>
                    </a:lnTo>
                    <a:lnTo>
                      <a:pt x="69" y="160"/>
                    </a:lnTo>
                    <a:lnTo>
                      <a:pt x="55" y="160"/>
                    </a:lnTo>
                    <a:lnTo>
                      <a:pt x="49" y="160"/>
                    </a:lnTo>
                    <a:lnTo>
                      <a:pt x="42" y="160"/>
                    </a:lnTo>
                    <a:lnTo>
                      <a:pt x="35" y="160"/>
                    </a:lnTo>
                    <a:lnTo>
                      <a:pt x="28" y="154"/>
                    </a:lnTo>
                    <a:lnTo>
                      <a:pt x="21" y="154"/>
                    </a:lnTo>
                    <a:lnTo>
                      <a:pt x="14" y="146"/>
                    </a:lnTo>
                    <a:lnTo>
                      <a:pt x="14" y="140"/>
                    </a:lnTo>
                    <a:lnTo>
                      <a:pt x="6" y="132"/>
                    </a:lnTo>
                    <a:lnTo>
                      <a:pt x="6" y="126"/>
                    </a:lnTo>
                    <a:lnTo>
                      <a:pt x="0" y="118"/>
                    </a:lnTo>
                    <a:lnTo>
                      <a:pt x="0" y="112"/>
                    </a:lnTo>
                    <a:lnTo>
                      <a:pt x="0" y="98"/>
                    </a:lnTo>
                    <a:lnTo>
                      <a:pt x="0" y="90"/>
                    </a:lnTo>
                    <a:lnTo>
                      <a:pt x="0" y="84"/>
                    </a:lnTo>
                    <a:lnTo>
                      <a:pt x="0" y="76"/>
                    </a:lnTo>
                    <a:close/>
                    <a:moveTo>
                      <a:pt x="28" y="76"/>
                    </a:moveTo>
                    <a:lnTo>
                      <a:pt x="28" y="90"/>
                    </a:lnTo>
                    <a:lnTo>
                      <a:pt x="28" y="90"/>
                    </a:lnTo>
                    <a:lnTo>
                      <a:pt x="28" y="98"/>
                    </a:lnTo>
                    <a:lnTo>
                      <a:pt x="28" y="104"/>
                    </a:lnTo>
                    <a:lnTo>
                      <a:pt x="28" y="112"/>
                    </a:lnTo>
                    <a:lnTo>
                      <a:pt x="28" y="118"/>
                    </a:lnTo>
                    <a:lnTo>
                      <a:pt x="35" y="118"/>
                    </a:lnTo>
                    <a:lnTo>
                      <a:pt x="35" y="126"/>
                    </a:lnTo>
                    <a:lnTo>
                      <a:pt x="42" y="126"/>
                    </a:lnTo>
                    <a:lnTo>
                      <a:pt x="42" y="132"/>
                    </a:lnTo>
                    <a:lnTo>
                      <a:pt x="49" y="132"/>
                    </a:lnTo>
                    <a:lnTo>
                      <a:pt x="49" y="132"/>
                    </a:lnTo>
                    <a:lnTo>
                      <a:pt x="55" y="132"/>
                    </a:lnTo>
                    <a:lnTo>
                      <a:pt x="63" y="132"/>
                    </a:lnTo>
                    <a:lnTo>
                      <a:pt x="63" y="132"/>
                    </a:lnTo>
                    <a:lnTo>
                      <a:pt x="63" y="132"/>
                    </a:lnTo>
                    <a:lnTo>
                      <a:pt x="69" y="132"/>
                    </a:lnTo>
                    <a:lnTo>
                      <a:pt x="77" y="132"/>
                    </a:lnTo>
                    <a:lnTo>
                      <a:pt x="77" y="132"/>
                    </a:lnTo>
                    <a:lnTo>
                      <a:pt x="83" y="132"/>
                    </a:lnTo>
                    <a:lnTo>
                      <a:pt x="91" y="126"/>
                    </a:lnTo>
                    <a:lnTo>
                      <a:pt x="91" y="126"/>
                    </a:lnTo>
                    <a:lnTo>
                      <a:pt x="97" y="118"/>
                    </a:lnTo>
                    <a:lnTo>
                      <a:pt x="97" y="118"/>
                    </a:lnTo>
                    <a:lnTo>
                      <a:pt x="105" y="112"/>
                    </a:lnTo>
                    <a:lnTo>
                      <a:pt x="105" y="104"/>
                    </a:lnTo>
                    <a:lnTo>
                      <a:pt x="105" y="98"/>
                    </a:lnTo>
                    <a:lnTo>
                      <a:pt x="105" y="90"/>
                    </a:lnTo>
                    <a:lnTo>
                      <a:pt x="105" y="90"/>
                    </a:lnTo>
                    <a:lnTo>
                      <a:pt x="105" y="84"/>
                    </a:lnTo>
                    <a:lnTo>
                      <a:pt x="105" y="76"/>
                    </a:lnTo>
                    <a:lnTo>
                      <a:pt x="105" y="70"/>
                    </a:lnTo>
                    <a:lnTo>
                      <a:pt x="105" y="62"/>
                    </a:lnTo>
                    <a:lnTo>
                      <a:pt x="105" y="56"/>
                    </a:lnTo>
                    <a:lnTo>
                      <a:pt x="105" y="48"/>
                    </a:lnTo>
                    <a:lnTo>
                      <a:pt x="97" y="42"/>
                    </a:lnTo>
                    <a:lnTo>
                      <a:pt x="97" y="42"/>
                    </a:lnTo>
                    <a:lnTo>
                      <a:pt x="91" y="35"/>
                    </a:lnTo>
                    <a:lnTo>
                      <a:pt x="91" y="35"/>
                    </a:lnTo>
                    <a:lnTo>
                      <a:pt x="83" y="28"/>
                    </a:lnTo>
                    <a:lnTo>
                      <a:pt x="83" y="28"/>
                    </a:lnTo>
                    <a:lnTo>
                      <a:pt x="77" y="28"/>
                    </a:lnTo>
                    <a:lnTo>
                      <a:pt x="77" y="28"/>
                    </a:lnTo>
                    <a:lnTo>
                      <a:pt x="69" y="28"/>
                    </a:lnTo>
                    <a:lnTo>
                      <a:pt x="69" y="28"/>
                    </a:lnTo>
                    <a:lnTo>
                      <a:pt x="63" y="28"/>
                    </a:lnTo>
                    <a:lnTo>
                      <a:pt x="55" y="28"/>
                    </a:lnTo>
                    <a:lnTo>
                      <a:pt x="49" y="28"/>
                    </a:lnTo>
                    <a:lnTo>
                      <a:pt x="49" y="28"/>
                    </a:lnTo>
                    <a:lnTo>
                      <a:pt x="42" y="28"/>
                    </a:lnTo>
                    <a:lnTo>
                      <a:pt x="42" y="35"/>
                    </a:lnTo>
                    <a:lnTo>
                      <a:pt x="35" y="35"/>
                    </a:lnTo>
                    <a:lnTo>
                      <a:pt x="35" y="42"/>
                    </a:lnTo>
                    <a:lnTo>
                      <a:pt x="28" y="42"/>
                    </a:lnTo>
                    <a:lnTo>
                      <a:pt x="28" y="48"/>
                    </a:lnTo>
                    <a:lnTo>
                      <a:pt x="28" y="56"/>
                    </a:lnTo>
                    <a:lnTo>
                      <a:pt x="28" y="62"/>
                    </a:lnTo>
                    <a:lnTo>
                      <a:pt x="28" y="70"/>
                    </a:lnTo>
                    <a:lnTo>
                      <a:pt x="28" y="70"/>
                    </a:lnTo>
                    <a:lnTo>
                      <a:pt x="28" y="7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" name="Freeform 521"/>
              <p:cNvSpPr>
                <a:spLocks/>
              </p:cNvSpPr>
              <p:nvPr/>
            </p:nvSpPr>
            <p:spPr bwMode="auto">
              <a:xfrm>
                <a:off x="7017" y="1991"/>
                <a:ext cx="59" cy="79"/>
              </a:xfrm>
              <a:custGeom>
                <a:avLst/>
                <a:gdLst/>
                <a:ahLst/>
                <a:cxnLst>
                  <a:cxn ang="0">
                    <a:pos x="27" y="112"/>
                  </a:cxn>
                  <a:cxn ang="0">
                    <a:pos x="27" y="126"/>
                  </a:cxn>
                  <a:cxn ang="0">
                    <a:pos x="34" y="132"/>
                  </a:cxn>
                  <a:cxn ang="0">
                    <a:pos x="55" y="132"/>
                  </a:cxn>
                  <a:cxn ang="0">
                    <a:pos x="69" y="132"/>
                  </a:cxn>
                  <a:cxn ang="0">
                    <a:pos x="83" y="132"/>
                  </a:cxn>
                  <a:cxn ang="0">
                    <a:pos x="90" y="126"/>
                  </a:cxn>
                  <a:cxn ang="0">
                    <a:pos x="90" y="118"/>
                  </a:cxn>
                  <a:cxn ang="0">
                    <a:pos x="90" y="112"/>
                  </a:cxn>
                  <a:cxn ang="0">
                    <a:pos x="83" y="112"/>
                  </a:cxn>
                  <a:cxn ang="0">
                    <a:pos x="76" y="112"/>
                  </a:cxn>
                  <a:cxn ang="0">
                    <a:pos x="69" y="104"/>
                  </a:cxn>
                  <a:cxn ang="0">
                    <a:pos x="62" y="104"/>
                  </a:cxn>
                  <a:cxn ang="0">
                    <a:pos x="48" y="98"/>
                  </a:cxn>
                  <a:cxn ang="0">
                    <a:pos x="27" y="90"/>
                  </a:cxn>
                  <a:cxn ang="0">
                    <a:pos x="14" y="76"/>
                  </a:cxn>
                  <a:cxn ang="0">
                    <a:pos x="6" y="62"/>
                  </a:cxn>
                  <a:cxn ang="0">
                    <a:pos x="6" y="48"/>
                  </a:cxn>
                  <a:cxn ang="0">
                    <a:pos x="6" y="42"/>
                  </a:cxn>
                  <a:cxn ang="0">
                    <a:pos x="6" y="28"/>
                  </a:cxn>
                  <a:cxn ang="0">
                    <a:pos x="14" y="21"/>
                  </a:cxn>
                  <a:cxn ang="0">
                    <a:pos x="14" y="14"/>
                  </a:cxn>
                  <a:cxn ang="0">
                    <a:pos x="20" y="7"/>
                  </a:cxn>
                  <a:cxn ang="0">
                    <a:pos x="34" y="0"/>
                  </a:cxn>
                  <a:cxn ang="0">
                    <a:pos x="48" y="0"/>
                  </a:cxn>
                  <a:cxn ang="0">
                    <a:pos x="55" y="0"/>
                  </a:cxn>
                  <a:cxn ang="0">
                    <a:pos x="76" y="0"/>
                  </a:cxn>
                  <a:cxn ang="0">
                    <a:pos x="90" y="7"/>
                  </a:cxn>
                  <a:cxn ang="0">
                    <a:pos x="104" y="21"/>
                  </a:cxn>
                  <a:cxn ang="0">
                    <a:pos x="111" y="28"/>
                  </a:cxn>
                  <a:cxn ang="0">
                    <a:pos x="83" y="42"/>
                  </a:cxn>
                  <a:cxn ang="0">
                    <a:pos x="76" y="35"/>
                  </a:cxn>
                  <a:cxn ang="0">
                    <a:pos x="69" y="28"/>
                  </a:cxn>
                  <a:cxn ang="0">
                    <a:pos x="55" y="28"/>
                  </a:cxn>
                  <a:cxn ang="0">
                    <a:pos x="48" y="28"/>
                  </a:cxn>
                  <a:cxn ang="0">
                    <a:pos x="34" y="28"/>
                  </a:cxn>
                  <a:cxn ang="0">
                    <a:pos x="34" y="35"/>
                  </a:cxn>
                  <a:cxn ang="0">
                    <a:pos x="34" y="42"/>
                  </a:cxn>
                  <a:cxn ang="0">
                    <a:pos x="27" y="48"/>
                  </a:cxn>
                  <a:cxn ang="0">
                    <a:pos x="34" y="48"/>
                  </a:cxn>
                  <a:cxn ang="0">
                    <a:pos x="34" y="48"/>
                  </a:cxn>
                  <a:cxn ang="0">
                    <a:pos x="34" y="56"/>
                  </a:cxn>
                  <a:cxn ang="0">
                    <a:pos x="34" y="56"/>
                  </a:cxn>
                  <a:cxn ang="0">
                    <a:pos x="34" y="62"/>
                  </a:cxn>
                  <a:cxn ang="0">
                    <a:pos x="41" y="62"/>
                  </a:cxn>
                  <a:cxn ang="0">
                    <a:pos x="55" y="62"/>
                  </a:cxn>
                  <a:cxn ang="0">
                    <a:pos x="69" y="70"/>
                  </a:cxn>
                  <a:cxn ang="0">
                    <a:pos x="90" y="76"/>
                  </a:cxn>
                  <a:cxn ang="0">
                    <a:pos x="104" y="84"/>
                  </a:cxn>
                  <a:cxn ang="0">
                    <a:pos x="118" y="98"/>
                  </a:cxn>
                  <a:cxn ang="0">
                    <a:pos x="118" y="112"/>
                  </a:cxn>
                  <a:cxn ang="0">
                    <a:pos x="118" y="126"/>
                  </a:cxn>
                  <a:cxn ang="0">
                    <a:pos x="111" y="146"/>
                  </a:cxn>
                  <a:cxn ang="0">
                    <a:pos x="97" y="160"/>
                  </a:cxn>
                  <a:cxn ang="0">
                    <a:pos x="76" y="160"/>
                  </a:cxn>
                  <a:cxn ang="0">
                    <a:pos x="62" y="160"/>
                  </a:cxn>
                  <a:cxn ang="0">
                    <a:pos x="34" y="160"/>
                  </a:cxn>
                  <a:cxn ang="0">
                    <a:pos x="14" y="154"/>
                  </a:cxn>
                  <a:cxn ang="0">
                    <a:pos x="0" y="132"/>
                  </a:cxn>
                  <a:cxn ang="0">
                    <a:pos x="0" y="112"/>
                  </a:cxn>
                </a:cxnLst>
                <a:rect l="0" t="0" r="r" b="b"/>
                <a:pathLst>
                  <a:path w="118" h="160">
                    <a:moveTo>
                      <a:pt x="0" y="112"/>
                    </a:moveTo>
                    <a:lnTo>
                      <a:pt x="27" y="104"/>
                    </a:lnTo>
                    <a:lnTo>
                      <a:pt x="27" y="112"/>
                    </a:lnTo>
                    <a:lnTo>
                      <a:pt x="27" y="112"/>
                    </a:lnTo>
                    <a:lnTo>
                      <a:pt x="27" y="118"/>
                    </a:lnTo>
                    <a:lnTo>
                      <a:pt x="27" y="118"/>
                    </a:lnTo>
                    <a:lnTo>
                      <a:pt x="27" y="126"/>
                    </a:lnTo>
                    <a:lnTo>
                      <a:pt x="27" y="126"/>
                    </a:lnTo>
                    <a:lnTo>
                      <a:pt x="27" y="126"/>
                    </a:lnTo>
                    <a:lnTo>
                      <a:pt x="34" y="132"/>
                    </a:lnTo>
                    <a:lnTo>
                      <a:pt x="34" y="132"/>
                    </a:lnTo>
                    <a:lnTo>
                      <a:pt x="34" y="132"/>
                    </a:lnTo>
                    <a:lnTo>
                      <a:pt x="41" y="132"/>
                    </a:lnTo>
                    <a:lnTo>
                      <a:pt x="41" y="132"/>
                    </a:lnTo>
                    <a:lnTo>
                      <a:pt x="48" y="132"/>
                    </a:lnTo>
                    <a:lnTo>
                      <a:pt x="55" y="132"/>
                    </a:lnTo>
                    <a:lnTo>
                      <a:pt x="55" y="132"/>
                    </a:lnTo>
                    <a:lnTo>
                      <a:pt x="55" y="132"/>
                    </a:lnTo>
                    <a:lnTo>
                      <a:pt x="62" y="132"/>
                    </a:lnTo>
                    <a:lnTo>
                      <a:pt x="69" y="132"/>
                    </a:lnTo>
                    <a:lnTo>
                      <a:pt x="69" y="132"/>
                    </a:lnTo>
                    <a:lnTo>
                      <a:pt x="76" y="132"/>
                    </a:lnTo>
                    <a:lnTo>
                      <a:pt x="76" y="132"/>
                    </a:lnTo>
                    <a:lnTo>
                      <a:pt x="83" y="132"/>
                    </a:lnTo>
                    <a:lnTo>
                      <a:pt x="83" y="132"/>
                    </a:lnTo>
                    <a:lnTo>
                      <a:pt x="90" y="132"/>
                    </a:lnTo>
                    <a:lnTo>
                      <a:pt x="90" y="132"/>
                    </a:lnTo>
                    <a:lnTo>
                      <a:pt x="90" y="126"/>
                    </a:lnTo>
                    <a:lnTo>
                      <a:pt x="90" y="126"/>
                    </a:lnTo>
                    <a:lnTo>
                      <a:pt x="90" y="118"/>
                    </a:lnTo>
                    <a:lnTo>
                      <a:pt x="90" y="118"/>
                    </a:lnTo>
                    <a:lnTo>
                      <a:pt x="90" y="118"/>
                    </a:lnTo>
                    <a:lnTo>
                      <a:pt x="90" y="118"/>
                    </a:lnTo>
                    <a:lnTo>
                      <a:pt x="90" y="118"/>
                    </a:lnTo>
                    <a:lnTo>
                      <a:pt x="90" y="118"/>
                    </a:lnTo>
                    <a:lnTo>
                      <a:pt x="90" y="112"/>
                    </a:lnTo>
                    <a:lnTo>
                      <a:pt x="90" y="112"/>
                    </a:lnTo>
                    <a:lnTo>
                      <a:pt x="90" y="112"/>
                    </a:lnTo>
                    <a:lnTo>
                      <a:pt x="90" y="112"/>
                    </a:lnTo>
                    <a:lnTo>
                      <a:pt x="83" y="112"/>
                    </a:lnTo>
                    <a:lnTo>
                      <a:pt x="83" y="112"/>
                    </a:lnTo>
                    <a:lnTo>
                      <a:pt x="83" y="112"/>
                    </a:lnTo>
                    <a:lnTo>
                      <a:pt x="83" y="112"/>
                    </a:lnTo>
                    <a:lnTo>
                      <a:pt x="76" y="112"/>
                    </a:lnTo>
                    <a:lnTo>
                      <a:pt x="76" y="112"/>
                    </a:lnTo>
                    <a:lnTo>
                      <a:pt x="76" y="112"/>
                    </a:lnTo>
                    <a:lnTo>
                      <a:pt x="76" y="104"/>
                    </a:lnTo>
                    <a:lnTo>
                      <a:pt x="69" y="104"/>
                    </a:lnTo>
                    <a:lnTo>
                      <a:pt x="69" y="104"/>
                    </a:lnTo>
                    <a:lnTo>
                      <a:pt x="69" y="104"/>
                    </a:lnTo>
                    <a:lnTo>
                      <a:pt x="69" y="104"/>
                    </a:lnTo>
                    <a:lnTo>
                      <a:pt x="62" y="104"/>
                    </a:lnTo>
                    <a:lnTo>
                      <a:pt x="62" y="104"/>
                    </a:lnTo>
                    <a:lnTo>
                      <a:pt x="62" y="104"/>
                    </a:lnTo>
                    <a:lnTo>
                      <a:pt x="55" y="104"/>
                    </a:lnTo>
                    <a:lnTo>
                      <a:pt x="48" y="98"/>
                    </a:lnTo>
                    <a:lnTo>
                      <a:pt x="41" y="98"/>
                    </a:lnTo>
                    <a:lnTo>
                      <a:pt x="34" y="90"/>
                    </a:lnTo>
                    <a:lnTo>
                      <a:pt x="27" y="90"/>
                    </a:lnTo>
                    <a:lnTo>
                      <a:pt x="27" y="90"/>
                    </a:lnTo>
                    <a:lnTo>
                      <a:pt x="20" y="84"/>
                    </a:lnTo>
                    <a:lnTo>
                      <a:pt x="20" y="84"/>
                    </a:lnTo>
                    <a:lnTo>
                      <a:pt x="14" y="84"/>
                    </a:lnTo>
                    <a:lnTo>
                      <a:pt x="14" y="76"/>
                    </a:lnTo>
                    <a:lnTo>
                      <a:pt x="6" y="76"/>
                    </a:lnTo>
                    <a:lnTo>
                      <a:pt x="6" y="70"/>
                    </a:lnTo>
                    <a:lnTo>
                      <a:pt x="6" y="70"/>
                    </a:lnTo>
                    <a:lnTo>
                      <a:pt x="6" y="62"/>
                    </a:lnTo>
                    <a:lnTo>
                      <a:pt x="6" y="62"/>
                    </a:lnTo>
                    <a:lnTo>
                      <a:pt x="6" y="56"/>
                    </a:lnTo>
                    <a:lnTo>
                      <a:pt x="6" y="56"/>
                    </a:lnTo>
                    <a:lnTo>
                      <a:pt x="6" y="48"/>
                    </a:lnTo>
                    <a:lnTo>
                      <a:pt x="6" y="48"/>
                    </a:lnTo>
                    <a:lnTo>
                      <a:pt x="6" y="48"/>
                    </a:lnTo>
                    <a:lnTo>
                      <a:pt x="6" y="42"/>
                    </a:lnTo>
                    <a:lnTo>
                      <a:pt x="6" y="42"/>
                    </a:lnTo>
                    <a:lnTo>
                      <a:pt x="6" y="42"/>
                    </a:lnTo>
                    <a:lnTo>
                      <a:pt x="6" y="35"/>
                    </a:lnTo>
                    <a:lnTo>
                      <a:pt x="6" y="35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1"/>
                    </a:lnTo>
                    <a:lnTo>
                      <a:pt x="6" y="21"/>
                    </a:lnTo>
                    <a:lnTo>
                      <a:pt x="14" y="21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20" y="14"/>
                    </a:lnTo>
                    <a:lnTo>
                      <a:pt x="20" y="7"/>
                    </a:lnTo>
                    <a:lnTo>
                      <a:pt x="20" y="7"/>
                    </a:lnTo>
                    <a:lnTo>
                      <a:pt x="27" y="7"/>
                    </a:lnTo>
                    <a:lnTo>
                      <a:pt x="27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55" y="0"/>
                    </a:lnTo>
                    <a:lnTo>
                      <a:pt x="62" y="0"/>
                    </a:lnTo>
                    <a:lnTo>
                      <a:pt x="69" y="0"/>
                    </a:lnTo>
                    <a:lnTo>
                      <a:pt x="76" y="0"/>
                    </a:lnTo>
                    <a:lnTo>
                      <a:pt x="76" y="0"/>
                    </a:lnTo>
                    <a:lnTo>
                      <a:pt x="83" y="0"/>
                    </a:lnTo>
                    <a:lnTo>
                      <a:pt x="83" y="7"/>
                    </a:lnTo>
                    <a:lnTo>
                      <a:pt x="90" y="7"/>
                    </a:lnTo>
                    <a:lnTo>
                      <a:pt x="90" y="7"/>
                    </a:lnTo>
                    <a:lnTo>
                      <a:pt x="97" y="14"/>
                    </a:lnTo>
                    <a:lnTo>
                      <a:pt x="97" y="14"/>
                    </a:lnTo>
                    <a:lnTo>
                      <a:pt x="97" y="14"/>
                    </a:lnTo>
                    <a:lnTo>
                      <a:pt x="104" y="21"/>
                    </a:lnTo>
                    <a:lnTo>
                      <a:pt x="104" y="21"/>
                    </a:lnTo>
                    <a:lnTo>
                      <a:pt x="104" y="21"/>
                    </a:lnTo>
                    <a:lnTo>
                      <a:pt x="111" y="28"/>
                    </a:lnTo>
                    <a:lnTo>
                      <a:pt x="111" y="28"/>
                    </a:lnTo>
                    <a:lnTo>
                      <a:pt x="111" y="35"/>
                    </a:lnTo>
                    <a:lnTo>
                      <a:pt x="111" y="35"/>
                    </a:lnTo>
                    <a:lnTo>
                      <a:pt x="90" y="42"/>
                    </a:lnTo>
                    <a:lnTo>
                      <a:pt x="83" y="42"/>
                    </a:lnTo>
                    <a:lnTo>
                      <a:pt x="83" y="42"/>
                    </a:lnTo>
                    <a:lnTo>
                      <a:pt x="83" y="42"/>
                    </a:lnTo>
                    <a:lnTo>
                      <a:pt x="76" y="35"/>
                    </a:lnTo>
                    <a:lnTo>
                      <a:pt x="76" y="35"/>
                    </a:lnTo>
                    <a:lnTo>
                      <a:pt x="76" y="35"/>
                    </a:lnTo>
                    <a:lnTo>
                      <a:pt x="76" y="35"/>
                    </a:lnTo>
                    <a:lnTo>
                      <a:pt x="69" y="28"/>
                    </a:lnTo>
                    <a:lnTo>
                      <a:pt x="69" y="28"/>
                    </a:lnTo>
                    <a:lnTo>
                      <a:pt x="69" y="28"/>
                    </a:lnTo>
                    <a:lnTo>
                      <a:pt x="62" y="28"/>
                    </a:lnTo>
                    <a:lnTo>
                      <a:pt x="62" y="28"/>
                    </a:lnTo>
                    <a:lnTo>
                      <a:pt x="55" y="28"/>
                    </a:lnTo>
                    <a:lnTo>
                      <a:pt x="55" y="28"/>
                    </a:lnTo>
                    <a:lnTo>
                      <a:pt x="55" y="28"/>
                    </a:lnTo>
                    <a:lnTo>
                      <a:pt x="48" y="28"/>
                    </a:lnTo>
                    <a:lnTo>
                      <a:pt x="48" y="28"/>
                    </a:lnTo>
                    <a:lnTo>
                      <a:pt x="41" y="28"/>
                    </a:lnTo>
                    <a:lnTo>
                      <a:pt x="41" y="28"/>
                    </a:lnTo>
                    <a:lnTo>
                      <a:pt x="41" y="28"/>
                    </a:lnTo>
                    <a:lnTo>
                      <a:pt x="34" y="28"/>
                    </a:lnTo>
                    <a:lnTo>
                      <a:pt x="34" y="28"/>
                    </a:lnTo>
                    <a:lnTo>
                      <a:pt x="34" y="35"/>
                    </a:lnTo>
                    <a:lnTo>
                      <a:pt x="34" y="35"/>
                    </a:lnTo>
                    <a:lnTo>
                      <a:pt x="34" y="35"/>
                    </a:lnTo>
                    <a:lnTo>
                      <a:pt x="34" y="35"/>
                    </a:lnTo>
                    <a:lnTo>
                      <a:pt x="34" y="42"/>
                    </a:lnTo>
                    <a:lnTo>
                      <a:pt x="34" y="42"/>
                    </a:lnTo>
                    <a:lnTo>
                      <a:pt x="34" y="42"/>
                    </a:lnTo>
                    <a:lnTo>
                      <a:pt x="34" y="42"/>
                    </a:lnTo>
                    <a:lnTo>
                      <a:pt x="34" y="48"/>
                    </a:lnTo>
                    <a:lnTo>
                      <a:pt x="27" y="48"/>
                    </a:lnTo>
                    <a:lnTo>
                      <a:pt x="27" y="48"/>
                    </a:lnTo>
                    <a:lnTo>
                      <a:pt x="34" y="48"/>
                    </a:lnTo>
                    <a:lnTo>
                      <a:pt x="34" y="48"/>
                    </a:lnTo>
                    <a:lnTo>
                      <a:pt x="34" y="48"/>
                    </a:lnTo>
                    <a:lnTo>
                      <a:pt x="34" y="48"/>
                    </a:lnTo>
                    <a:lnTo>
                      <a:pt x="34" y="48"/>
                    </a:lnTo>
                    <a:lnTo>
                      <a:pt x="34" y="48"/>
                    </a:lnTo>
                    <a:lnTo>
                      <a:pt x="34" y="48"/>
                    </a:lnTo>
                    <a:lnTo>
                      <a:pt x="34" y="48"/>
                    </a:lnTo>
                    <a:lnTo>
                      <a:pt x="34" y="56"/>
                    </a:lnTo>
                    <a:lnTo>
                      <a:pt x="34" y="56"/>
                    </a:lnTo>
                    <a:lnTo>
                      <a:pt x="34" y="56"/>
                    </a:lnTo>
                    <a:lnTo>
                      <a:pt x="34" y="56"/>
                    </a:lnTo>
                    <a:lnTo>
                      <a:pt x="34" y="56"/>
                    </a:lnTo>
                    <a:lnTo>
                      <a:pt x="34" y="56"/>
                    </a:lnTo>
                    <a:lnTo>
                      <a:pt x="34" y="56"/>
                    </a:lnTo>
                    <a:lnTo>
                      <a:pt x="34" y="56"/>
                    </a:lnTo>
                    <a:lnTo>
                      <a:pt x="34" y="56"/>
                    </a:lnTo>
                    <a:lnTo>
                      <a:pt x="34" y="56"/>
                    </a:lnTo>
                    <a:lnTo>
                      <a:pt x="34" y="56"/>
                    </a:lnTo>
                    <a:lnTo>
                      <a:pt x="34" y="62"/>
                    </a:lnTo>
                    <a:lnTo>
                      <a:pt x="34" y="62"/>
                    </a:lnTo>
                    <a:lnTo>
                      <a:pt x="41" y="62"/>
                    </a:lnTo>
                    <a:lnTo>
                      <a:pt x="41" y="62"/>
                    </a:lnTo>
                    <a:lnTo>
                      <a:pt x="41" y="62"/>
                    </a:lnTo>
                    <a:lnTo>
                      <a:pt x="48" y="62"/>
                    </a:lnTo>
                    <a:lnTo>
                      <a:pt x="48" y="62"/>
                    </a:lnTo>
                    <a:lnTo>
                      <a:pt x="48" y="62"/>
                    </a:lnTo>
                    <a:lnTo>
                      <a:pt x="55" y="62"/>
                    </a:lnTo>
                    <a:lnTo>
                      <a:pt x="55" y="62"/>
                    </a:lnTo>
                    <a:lnTo>
                      <a:pt x="55" y="62"/>
                    </a:lnTo>
                    <a:lnTo>
                      <a:pt x="62" y="70"/>
                    </a:lnTo>
                    <a:lnTo>
                      <a:pt x="69" y="70"/>
                    </a:lnTo>
                    <a:lnTo>
                      <a:pt x="76" y="70"/>
                    </a:lnTo>
                    <a:lnTo>
                      <a:pt x="83" y="76"/>
                    </a:lnTo>
                    <a:lnTo>
                      <a:pt x="90" y="76"/>
                    </a:lnTo>
                    <a:lnTo>
                      <a:pt x="90" y="76"/>
                    </a:lnTo>
                    <a:lnTo>
                      <a:pt x="97" y="76"/>
                    </a:lnTo>
                    <a:lnTo>
                      <a:pt x="97" y="76"/>
                    </a:lnTo>
                    <a:lnTo>
                      <a:pt x="104" y="84"/>
                    </a:lnTo>
                    <a:lnTo>
                      <a:pt x="104" y="84"/>
                    </a:lnTo>
                    <a:lnTo>
                      <a:pt x="111" y="84"/>
                    </a:lnTo>
                    <a:lnTo>
                      <a:pt x="111" y="90"/>
                    </a:lnTo>
                    <a:lnTo>
                      <a:pt x="118" y="90"/>
                    </a:lnTo>
                    <a:lnTo>
                      <a:pt x="118" y="98"/>
                    </a:lnTo>
                    <a:lnTo>
                      <a:pt x="118" y="98"/>
                    </a:lnTo>
                    <a:lnTo>
                      <a:pt x="118" y="104"/>
                    </a:lnTo>
                    <a:lnTo>
                      <a:pt x="118" y="104"/>
                    </a:lnTo>
                    <a:lnTo>
                      <a:pt x="118" y="112"/>
                    </a:lnTo>
                    <a:lnTo>
                      <a:pt x="118" y="112"/>
                    </a:lnTo>
                    <a:lnTo>
                      <a:pt x="118" y="118"/>
                    </a:lnTo>
                    <a:lnTo>
                      <a:pt x="118" y="126"/>
                    </a:lnTo>
                    <a:lnTo>
                      <a:pt x="118" y="126"/>
                    </a:lnTo>
                    <a:lnTo>
                      <a:pt x="118" y="132"/>
                    </a:lnTo>
                    <a:lnTo>
                      <a:pt x="118" y="140"/>
                    </a:lnTo>
                    <a:lnTo>
                      <a:pt x="111" y="140"/>
                    </a:lnTo>
                    <a:lnTo>
                      <a:pt x="111" y="146"/>
                    </a:lnTo>
                    <a:lnTo>
                      <a:pt x="104" y="146"/>
                    </a:lnTo>
                    <a:lnTo>
                      <a:pt x="104" y="154"/>
                    </a:lnTo>
                    <a:lnTo>
                      <a:pt x="97" y="154"/>
                    </a:lnTo>
                    <a:lnTo>
                      <a:pt x="97" y="160"/>
                    </a:lnTo>
                    <a:lnTo>
                      <a:pt x="90" y="160"/>
                    </a:lnTo>
                    <a:lnTo>
                      <a:pt x="83" y="160"/>
                    </a:lnTo>
                    <a:lnTo>
                      <a:pt x="83" y="160"/>
                    </a:lnTo>
                    <a:lnTo>
                      <a:pt x="76" y="160"/>
                    </a:lnTo>
                    <a:lnTo>
                      <a:pt x="69" y="160"/>
                    </a:lnTo>
                    <a:lnTo>
                      <a:pt x="69" y="160"/>
                    </a:lnTo>
                    <a:lnTo>
                      <a:pt x="62" y="160"/>
                    </a:lnTo>
                    <a:lnTo>
                      <a:pt x="62" y="160"/>
                    </a:lnTo>
                    <a:lnTo>
                      <a:pt x="48" y="160"/>
                    </a:lnTo>
                    <a:lnTo>
                      <a:pt x="41" y="160"/>
                    </a:lnTo>
                    <a:lnTo>
                      <a:pt x="41" y="160"/>
                    </a:lnTo>
                    <a:lnTo>
                      <a:pt x="34" y="160"/>
                    </a:lnTo>
                    <a:lnTo>
                      <a:pt x="27" y="160"/>
                    </a:lnTo>
                    <a:lnTo>
                      <a:pt x="20" y="160"/>
                    </a:lnTo>
                    <a:lnTo>
                      <a:pt x="14" y="154"/>
                    </a:lnTo>
                    <a:lnTo>
                      <a:pt x="14" y="154"/>
                    </a:lnTo>
                    <a:lnTo>
                      <a:pt x="6" y="146"/>
                    </a:lnTo>
                    <a:lnTo>
                      <a:pt x="6" y="146"/>
                    </a:lnTo>
                    <a:lnTo>
                      <a:pt x="0" y="140"/>
                    </a:lnTo>
                    <a:lnTo>
                      <a:pt x="0" y="132"/>
                    </a:lnTo>
                    <a:lnTo>
                      <a:pt x="0" y="126"/>
                    </a:lnTo>
                    <a:lnTo>
                      <a:pt x="0" y="126"/>
                    </a:lnTo>
                    <a:lnTo>
                      <a:pt x="0" y="118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3" name="Freeform 522"/>
              <p:cNvSpPr>
                <a:spLocks/>
              </p:cNvSpPr>
              <p:nvPr/>
            </p:nvSpPr>
            <p:spPr bwMode="auto">
              <a:xfrm>
                <a:off x="7090" y="1966"/>
                <a:ext cx="39" cy="104"/>
              </a:xfrm>
              <a:custGeom>
                <a:avLst/>
                <a:gdLst/>
                <a:ahLst/>
                <a:cxnLst>
                  <a:cxn ang="0">
                    <a:pos x="77" y="209"/>
                  </a:cxn>
                  <a:cxn ang="0">
                    <a:pos x="69" y="209"/>
                  </a:cxn>
                  <a:cxn ang="0">
                    <a:pos x="63" y="209"/>
                  </a:cxn>
                  <a:cxn ang="0">
                    <a:pos x="63" y="209"/>
                  </a:cxn>
                  <a:cxn ang="0">
                    <a:pos x="55" y="209"/>
                  </a:cxn>
                  <a:cxn ang="0">
                    <a:pos x="55" y="209"/>
                  </a:cxn>
                  <a:cxn ang="0">
                    <a:pos x="49" y="209"/>
                  </a:cxn>
                  <a:cxn ang="0">
                    <a:pos x="41" y="209"/>
                  </a:cxn>
                  <a:cxn ang="0">
                    <a:pos x="35" y="209"/>
                  </a:cxn>
                  <a:cxn ang="0">
                    <a:pos x="27" y="209"/>
                  </a:cxn>
                  <a:cxn ang="0">
                    <a:pos x="21" y="203"/>
                  </a:cxn>
                  <a:cxn ang="0">
                    <a:pos x="21" y="203"/>
                  </a:cxn>
                  <a:cxn ang="0">
                    <a:pos x="21" y="195"/>
                  </a:cxn>
                  <a:cxn ang="0">
                    <a:pos x="13" y="189"/>
                  </a:cxn>
                  <a:cxn ang="0">
                    <a:pos x="21" y="181"/>
                  </a:cxn>
                  <a:cxn ang="0">
                    <a:pos x="21" y="175"/>
                  </a:cxn>
                  <a:cxn ang="0">
                    <a:pos x="0" y="77"/>
                  </a:cxn>
                  <a:cxn ang="0">
                    <a:pos x="21" y="49"/>
                  </a:cxn>
                  <a:cxn ang="0">
                    <a:pos x="49" y="0"/>
                  </a:cxn>
                  <a:cxn ang="0">
                    <a:pos x="69" y="49"/>
                  </a:cxn>
                  <a:cxn ang="0">
                    <a:pos x="49" y="77"/>
                  </a:cxn>
                  <a:cxn ang="0">
                    <a:pos x="49" y="175"/>
                  </a:cxn>
                  <a:cxn ang="0">
                    <a:pos x="49" y="175"/>
                  </a:cxn>
                  <a:cxn ang="0">
                    <a:pos x="49" y="181"/>
                  </a:cxn>
                  <a:cxn ang="0">
                    <a:pos x="49" y="181"/>
                  </a:cxn>
                  <a:cxn ang="0">
                    <a:pos x="49" y="181"/>
                  </a:cxn>
                  <a:cxn ang="0">
                    <a:pos x="49" y="181"/>
                  </a:cxn>
                  <a:cxn ang="0">
                    <a:pos x="49" y="181"/>
                  </a:cxn>
                  <a:cxn ang="0">
                    <a:pos x="49" y="189"/>
                  </a:cxn>
                  <a:cxn ang="0">
                    <a:pos x="49" y="181"/>
                  </a:cxn>
                  <a:cxn ang="0">
                    <a:pos x="49" y="181"/>
                  </a:cxn>
                  <a:cxn ang="0">
                    <a:pos x="49" y="189"/>
                  </a:cxn>
                  <a:cxn ang="0">
                    <a:pos x="55" y="189"/>
                  </a:cxn>
                  <a:cxn ang="0">
                    <a:pos x="55" y="189"/>
                  </a:cxn>
                  <a:cxn ang="0">
                    <a:pos x="63" y="189"/>
                  </a:cxn>
                  <a:cxn ang="0">
                    <a:pos x="63" y="189"/>
                  </a:cxn>
                  <a:cxn ang="0">
                    <a:pos x="69" y="189"/>
                  </a:cxn>
                </a:cxnLst>
                <a:rect l="0" t="0" r="r" b="b"/>
                <a:pathLst>
                  <a:path w="77" h="209">
                    <a:moveTo>
                      <a:pt x="69" y="189"/>
                    </a:moveTo>
                    <a:lnTo>
                      <a:pt x="77" y="209"/>
                    </a:lnTo>
                    <a:lnTo>
                      <a:pt x="69" y="209"/>
                    </a:lnTo>
                    <a:lnTo>
                      <a:pt x="69" y="209"/>
                    </a:lnTo>
                    <a:lnTo>
                      <a:pt x="63" y="209"/>
                    </a:lnTo>
                    <a:lnTo>
                      <a:pt x="63" y="209"/>
                    </a:lnTo>
                    <a:lnTo>
                      <a:pt x="63" y="209"/>
                    </a:lnTo>
                    <a:lnTo>
                      <a:pt x="63" y="209"/>
                    </a:lnTo>
                    <a:lnTo>
                      <a:pt x="55" y="209"/>
                    </a:lnTo>
                    <a:lnTo>
                      <a:pt x="55" y="209"/>
                    </a:lnTo>
                    <a:lnTo>
                      <a:pt x="55" y="209"/>
                    </a:lnTo>
                    <a:lnTo>
                      <a:pt x="55" y="209"/>
                    </a:lnTo>
                    <a:lnTo>
                      <a:pt x="55" y="209"/>
                    </a:lnTo>
                    <a:lnTo>
                      <a:pt x="49" y="209"/>
                    </a:lnTo>
                    <a:lnTo>
                      <a:pt x="41" y="209"/>
                    </a:lnTo>
                    <a:lnTo>
                      <a:pt x="41" y="209"/>
                    </a:lnTo>
                    <a:lnTo>
                      <a:pt x="35" y="209"/>
                    </a:lnTo>
                    <a:lnTo>
                      <a:pt x="35" y="209"/>
                    </a:lnTo>
                    <a:lnTo>
                      <a:pt x="27" y="209"/>
                    </a:lnTo>
                    <a:lnTo>
                      <a:pt x="27" y="209"/>
                    </a:lnTo>
                    <a:lnTo>
                      <a:pt x="21" y="209"/>
                    </a:lnTo>
                    <a:lnTo>
                      <a:pt x="21" y="203"/>
                    </a:lnTo>
                    <a:lnTo>
                      <a:pt x="21" y="203"/>
                    </a:lnTo>
                    <a:lnTo>
                      <a:pt x="21" y="203"/>
                    </a:lnTo>
                    <a:lnTo>
                      <a:pt x="21" y="203"/>
                    </a:lnTo>
                    <a:lnTo>
                      <a:pt x="21" y="195"/>
                    </a:lnTo>
                    <a:lnTo>
                      <a:pt x="21" y="195"/>
                    </a:lnTo>
                    <a:lnTo>
                      <a:pt x="13" y="189"/>
                    </a:lnTo>
                    <a:lnTo>
                      <a:pt x="21" y="189"/>
                    </a:lnTo>
                    <a:lnTo>
                      <a:pt x="21" y="181"/>
                    </a:lnTo>
                    <a:lnTo>
                      <a:pt x="21" y="175"/>
                    </a:lnTo>
                    <a:lnTo>
                      <a:pt x="21" y="175"/>
                    </a:lnTo>
                    <a:lnTo>
                      <a:pt x="21" y="77"/>
                    </a:lnTo>
                    <a:lnTo>
                      <a:pt x="0" y="77"/>
                    </a:lnTo>
                    <a:lnTo>
                      <a:pt x="0" y="49"/>
                    </a:lnTo>
                    <a:lnTo>
                      <a:pt x="21" y="49"/>
                    </a:lnTo>
                    <a:lnTo>
                      <a:pt x="21" y="14"/>
                    </a:lnTo>
                    <a:lnTo>
                      <a:pt x="49" y="0"/>
                    </a:lnTo>
                    <a:lnTo>
                      <a:pt x="49" y="49"/>
                    </a:lnTo>
                    <a:lnTo>
                      <a:pt x="69" y="49"/>
                    </a:lnTo>
                    <a:lnTo>
                      <a:pt x="69" y="77"/>
                    </a:lnTo>
                    <a:lnTo>
                      <a:pt x="49" y="77"/>
                    </a:lnTo>
                    <a:lnTo>
                      <a:pt x="49" y="167"/>
                    </a:lnTo>
                    <a:lnTo>
                      <a:pt x="49" y="175"/>
                    </a:lnTo>
                    <a:lnTo>
                      <a:pt x="49" y="175"/>
                    </a:lnTo>
                    <a:lnTo>
                      <a:pt x="49" y="175"/>
                    </a:lnTo>
                    <a:lnTo>
                      <a:pt x="49" y="181"/>
                    </a:lnTo>
                    <a:lnTo>
                      <a:pt x="49" y="181"/>
                    </a:lnTo>
                    <a:lnTo>
                      <a:pt x="49" y="181"/>
                    </a:lnTo>
                    <a:lnTo>
                      <a:pt x="49" y="181"/>
                    </a:lnTo>
                    <a:lnTo>
                      <a:pt x="49" y="181"/>
                    </a:lnTo>
                    <a:lnTo>
                      <a:pt x="49" y="181"/>
                    </a:lnTo>
                    <a:lnTo>
                      <a:pt x="49" y="181"/>
                    </a:lnTo>
                    <a:lnTo>
                      <a:pt x="49" y="181"/>
                    </a:lnTo>
                    <a:lnTo>
                      <a:pt x="49" y="181"/>
                    </a:lnTo>
                    <a:lnTo>
                      <a:pt x="49" y="181"/>
                    </a:lnTo>
                    <a:lnTo>
                      <a:pt x="49" y="181"/>
                    </a:lnTo>
                    <a:lnTo>
                      <a:pt x="49" y="189"/>
                    </a:lnTo>
                    <a:lnTo>
                      <a:pt x="49" y="181"/>
                    </a:lnTo>
                    <a:lnTo>
                      <a:pt x="49" y="181"/>
                    </a:lnTo>
                    <a:lnTo>
                      <a:pt x="49" y="181"/>
                    </a:lnTo>
                    <a:lnTo>
                      <a:pt x="49" y="181"/>
                    </a:lnTo>
                    <a:lnTo>
                      <a:pt x="49" y="189"/>
                    </a:lnTo>
                    <a:lnTo>
                      <a:pt x="49" y="189"/>
                    </a:lnTo>
                    <a:lnTo>
                      <a:pt x="55" y="189"/>
                    </a:lnTo>
                    <a:lnTo>
                      <a:pt x="55" y="189"/>
                    </a:lnTo>
                    <a:lnTo>
                      <a:pt x="55" y="189"/>
                    </a:lnTo>
                    <a:lnTo>
                      <a:pt x="55" y="189"/>
                    </a:lnTo>
                    <a:lnTo>
                      <a:pt x="63" y="189"/>
                    </a:lnTo>
                    <a:lnTo>
                      <a:pt x="63" y="189"/>
                    </a:lnTo>
                    <a:lnTo>
                      <a:pt x="63" y="189"/>
                    </a:lnTo>
                    <a:lnTo>
                      <a:pt x="63" y="189"/>
                    </a:lnTo>
                    <a:lnTo>
                      <a:pt x="63" y="189"/>
                    </a:lnTo>
                    <a:lnTo>
                      <a:pt x="69" y="18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4" name="Freeform 523"/>
              <p:cNvSpPr>
                <a:spLocks noEditPoints="1"/>
              </p:cNvSpPr>
              <p:nvPr/>
            </p:nvSpPr>
            <p:spPr bwMode="auto">
              <a:xfrm>
                <a:off x="7139" y="1991"/>
                <a:ext cx="67" cy="79"/>
              </a:xfrm>
              <a:custGeom>
                <a:avLst/>
                <a:gdLst/>
                <a:ahLst/>
                <a:cxnLst>
                  <a:cxn ang="0">
                    <a:pos x="84" y="154"/>
                  </a:cxn>
                  <a:cxn ang="0">
                    <a:pos x="70" y="160"/>
                  </a:cxn>
                  <a:cxn ang="0">
                    <a:pos x="50" y="160"/>
                  </a:cxn>
                  <a:cxn ang="0">
                    <a:pos x="22" y="160"/>
                  </a:cxn>
                  <a:cxn ang="0">
                    <a:pos x="0" y="146"/>
                  </a:cxn>
                  <a:cxn ang="0">
                    <a:pos x="0" y="126"/>
                  </a:cxn>
                  <a:cxn ang="0">
                    <a:pos x="0" y="112"/>
                  </a:cxn>
                  <a:cxn ang="0">
                    <a:pos x="8" y="98"/>
                  </a:cxn>
                  <a:cxn ang="0">
                    <a:pos x="14" y="84"/>
                  </a:cxn>
                  <a:cxn ang="0">
                    <a:pos x="28" y="76"/>
                  </a:cxn>
                  <a:cxn ang="0">
                    <a:pos x="36" y="76"/>
                  </a:cxn>
                  <a:cxn ang="0">
                    <a:pos x="50" y="76"/>
                  </a:cxn>
                  <a:cxn ang="0">
                    <a:pos x="70" y="70"/>
                  </a:cxn>
                  <a:cxn ang="0">
                    <a:pos x="91" y="62"/>
                  </a:cxn>
                  <a:cxn ang="0">
                    <a:pos x="91" y="62"/>
                  </a:cxn>
                  <a:cxn ang="0">
                    <a:pos x="98" y="62"/>
                  </a:cxn>
                  <a:cxn ang="0">
                    <a:pos x="98" y="56"/>
                  </a:cxn>
                  <a:cxn ang="0">
                    <a:pos x="98" y="42"/>
                  </a:cxn>
                  <a:cxn ang="0">
                    <a:pos x="91" y="42"/>
                  </a:cxn>
                  <a:cxn ang="0">
                    <a:pos x="77" y="28"/>
                  </a:cxn>
                  <a:cxn ang="0">
                    <a:pos x="70" y="28"/>
                  </a:cxn>
                  <a:cxn ang="0">
                    <a:pos x="42" y="28"/>
                  </a:cxn>
                  <a:cxn ang="0">
                    <a:pos x="36" y="35"/>
                  </a:cxn>
                  <a:cxn ang="0">
                    <a:pos x="36" y="48"/>
                  </a:cxn>
                  <a:cxn ang="0">
                    <a:pos x="8" y="28"/>
                  </a:cxn>
                  <a:cxn ang="0">
                    <a:pos x="22" y="14"/>
                  </a:cxn>
                  <a:cxn ang="0">
                    <a:pos x="36" y="0"/>
                  </a:cxn>
                  <a:cxn ang="0">
                    <a:pos x="63" y="0"/>
                  </a:cxn>
                  <a:cxn ang="0">
                    <a:pos x="91" y="0"/>
                  </a:cxn>
                  <a:cxn ang="0">
                    <a:pos x="112" y="14"/>
                  </a:cxn>
                  <a:cxn ang="0">
                    <a:pos x="119" y="21"/>
                  </a:cxn>
                  <a:cxn ang="0">
                    <a:pos x="119" y="42"/>
                  </a:cxn>
                  <a:cxn ang="0">
                    <a:pos x="126" y="48"/>
                  </a:cxn>
                  <a:cxn ang="0">
                    <a:pos x="126" y="56"/>
                  </a:cxn>
                  <a:cxn ang="0">
                    <a:pos x="133" y="126"/>
                  </a:cxn>
                  <a:cxn ang="0">
                    <a:pos x="133" y="146"/>
                  </a:cxn>
                  <a:cxn ang="0">
                    <a:pos x="133" y="160"/>
                  </a:cxn>
                  <a:cxn ang="0">
                    <a:pos x="105" y="160"/>
                  </a:cxn>
                  <a:cxn ang="0">
                    <a:pos x="105" y="154"/>
                  </a:cxn>
                  <a:cxn ang="0">
                    <a:pos x="105" y="84"/>
                  </a:cxn>
                  <a:cxn ang="0">
                    <a:pos x="84" y="90"/>
                  </a:cxn>
                  <a:cxn ang="0">
                    <a:pos x="63" y="98"/>
                  </a:cxn>
                  <a:cxn ang="0">
                    <a:pos x="42" y="104"/>
                  </a:cxn>
                  <a:cxn ang="0">
                    <a:pos x="36" y="104"/>
                  </a:cxn>
                  <a:cxn ang="0">
                    <a:pos x="28" y="112"/>
                  </a:cxn>
                  <a:cxn ang="0">
                    <a:pos x="28" y="118"/>
                  </a:cxn>
                  <a:cxn ang="0">
                    <a:pos x="28" y="132"/>
                  </a:cxn>
                  <a:cxn ang="0">
                    <a:pos x="36" y="132"/>
                  </a:cxn>
                  <a:cxn ang="0">
                    <a:pos x="50" y="132"/>
                  </a:cxn>
                  <a:cxn ang="0">
                    <a:pos x="70" y="132"/>
                  </a:cxn>
                  <a:cxn ang="0">
                    <a:pos x="84" y="132"/>
                  </a:cxn>
                  <a:cxn ang="0">
                    <a:pos x="91" y="118"/>
                  </a:cxn>
                  <a:cxn ang="0">
                    <a:pos x="91" y="112"/>
                  </a:cxn>
                  <a:cxn ang="0">
                    <a:pos x="91" y="104"/>
                  </a:cxn>
                </a:cxnLst>
                <a:rect l="0" t="0" r="r" b="b"/>
                <a:pathLst>
                  <a:path w="133" h="160">
                    <a:moveTo>
                      <a:pt x="105" y="140"/>
                    </a:moveTo>
                    <a:lnTo>
                      <a:pt x="98" y="146"/>
                    </a:lnTo>
                    <a:lnTo>
                      <a:pt x="91" y="146"/>
                    </a:lnTo>
                    <a:lnTo>
                      <a:pt x="91" y="154"/>
                    </a:lnTo>
                    <a:lnTo>
                      <a:pt x="84" y="154"/>
                    </a:lnTo>
                    <a:lnTo>
                      <a:pt x="84" y="154"/>
                    </a:lnTo>
                    <a:lnTo>
                      <a:pt x="77" y="160"/>
                    </a:lnTo>
                    <a:lnTo>
                      <a:pt x="77" y="160"/>
                    </a:lnTo>
                    <a:lnTo>
                      <a:pt x="70" y="160"/>
                    </a:lnTo>
                    <a:lnTo>
                      <a:pt x="70" y="160"/>
                    </a:lnTo>
                    <a:lnTo>
                      <a:pt x="63" y="160"/>
                    </a:lnTo>
                    <a:lnTo>
                      <a:pt x="63" y="160"/>
                    </a:lnTo>
                    <a:lnTo>
                      <a:pt x="56" y="160"/>
                    </a:lnTo>
                    <a:lnTo>
                      <a:pt x="56" y="160"/>
                    </a:lnTo>
                    <a:lnTo>
                      <a:pt x="50" y="160"/>
                    </a:lnTo>
                    <a:lnTo>
                      <a:pt x="50" y="160"/>
                    </a:lnTo>
                    <a:lnTo>
                      <a:pt x="36" y="160"/>
                    </a:lnTo>
                    <a:lnTo>
                      <a:pt x="36" y="160"/>
                    </a:lnTo>
                    <a:lnTo>
                      <a:pt x="28" y="160"/>
                    </a:lnTo>
                    <a:lnTo>
                      <a:pt x="22" y="160"/>
                    </a:lnTo>
                    <a:lnTo>
                      <a:pt x="14" y="160"/>
                    </a:lnTo>
                    <a:lnTo>
                      <a:pt x="14" y="160"/>
                    </a:lnTo>
                    <a:lnTo>
                      <a:pt x="8" y="154"/>
                    </a:lnTo>
                    <a:lnTo>
                      <a:pt x="8" y="154"/>
                    </a:lnTo>
                    <a:lnTo>
                      <a:pt x="0" y="146"/>
                    </a:lnTo>
                    <a:lnTo>
                      <a:pt x="0" y="146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0" y="132"/>
                    </a:lnTo>
                    <a:lnTo>
                      <a:pt x="0" y="126"/>
                    </a:lnTo>
                    <a:lnTo>
                      <a:pt x="0" y="126"/>
                    </a:lnTo>
                    <a:lnTo>
                      <a:pt x="0" y="126"/>
                    </a:lnTo>
                    <a:lnTo>
                      <a:pt x="0" y="118"/>
                    </a:lnTo>
                    <a:lnTo>
                      <a:pt x="0" y="112"/>
                    </a:lnTo>
                    <a:lnTo>
                      <a:pt x="0" y="112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8" y="98"/>
                    </a:lnTo>
                    <a:lnTo>
                      <a:pt x="8" y="90"/>
                    </a:lnTo>
                    <a:lnTo>
                      <a:pt x="8" y="90"/>
                    </a:lnTo>
                    <a:lnTo>
                      <a:pt x="8" y="90"/>
                    </a:lnTo>
                    <a:lnTo>
                      <a:pt x="14" y="84"/>
                    </a:lnTo>
                    <a:lnTo>
                      <a:pt x="14" y="84"/>
                    </a:lnTo>
                    <a:lnTo>
                      <a:pt x="14" y="84"/>
                    </a:lnTo>
                    <a:lnTo>
                      <a:pt x="22" y="76"/>
                    </a:lnTo>
                    <a:lnTo>
                      <a:pt x="22" y="76"/>
                    </a:lnTo>
                    <a:lnTo>
                      <a:pt x="28" y="76"/>
                    </a:lnTo>
                    <a:lnTo>
                      <a:pt x="28" y="76"/>
                    </a:lnTo>
                    <a:lnTo>
                      <a:pt x="28" y="76"/>
                    </a:lnTo>
                    <a:lnTo>
                      <a:pt x="28" y="76"/>
                    </a:lnTo>
                    <a:lnTo>
                      <a:pt x="36" y="76"/>
                    </a:lnTo>
                    <a:lnTo>
                      <a:pt x="36" y="76"/>
                    </a:lnTo>
                    <a:lnTo>
                      <a:pt x="36" y="76"/>
                    </a:lnTo>
                    <a:lnTo>
                      <a:pt x="42" y="76"/>
                    </a:lnTo>
                    <a:lnTo>
                      <a:pt x="42" y="76"/>
                    </a:lnTo>
                    <a:lnTo>
                      <a:pt x="42" y="76"/>
                    </a:lnTo>
                    <a:lnTo>
                      <a:pt x="50" y="76"/>
                    </a:lnTo>
                    <a:lnTo>
                      <a:pt x="50" y="76"/>
                    </a:lnTo>
                    <a:lnTo>
                      <a:pt x="50" y="76"/>
                    </a:lnTo>
                    <a:lnTo>
                      <a:pt x="50" y="76"/>
                    </a:lnTo>
                    <a:lnTo>
                      <a:pt x="56" y="76"/>
                    </a:lnTo>
                    <a:lnTo>
                      <a:pt x="63" y="70"/>
                    </a:lnTo>
                    <a:lnTo>
                      <a:pt x="70" y="70"/>
                    </a:lnTo>
                    <a:lnTo>
                      <a:pt x="70" y="70"/>
                    </a:lnTo>
                    <a:lnTo>
                      <a:pt x="77" y="70"/>
                    </a:lnTo>
                    <a:lnTo>
                      <a:pt x="84" y="62"/>
                    </a:lnTo>
                    <a:lnTo>
                      <a:pt x="84" y="62"/>
                    </a:lnTo>
                    <a:lnTo>
                      <a:pt x="91" y="62"/>
                    </a:lnTo>
                    <a:lnTo>
                      <a:pt x="91" y="62"/>
                    </a:lnTo>
                    <a:lnTo>
                      <a:pt x="91" y="62"/>
                    </a:lnTo>
                    <a:lnTo>
                      <a:pt x="91" y="62"/>
                    </a:lnTo>
                    <a:lnTo>
                      <a:pt x="91" y="62"/>
                    </a:lnTo>
                    <a:lnTo>
                      <a:pt x="91" y="62"/>
                    </a:lnTo>
                    <a:lnTo>
                      <a:pt x="98" y="62"/>
                    </a:lnTo>
                    <a:lnTo>
                      <a:pt x="98" y="62"/>
                    </a:lnTo>
                    <a:lnTo>
                      <a:pt x="98" y="62"/>
                    </a:lnTo>
                    <a:lnTo>
                      <a:pt x="98" y="62"/>
                    </a:lnTo>
                    <a:lnTo>
                      <a:pt x="98" y="62"/>
                    </a:lnTo>
                    <a:lnTo>
                      <a:pt x="98" y="62"/>
                    </a:lnTo>
                    <a:lnTo>
                      <a:pt x="98" y="62"/>
                    </a:lnTo>
                    <a:lnTo>
                      <a:pt x="98" y="62"/>
                    </a:lnTo>
                    <a:lnTo>
                      <a:pt x="98" y="62"/>
                    </a:lnTo>
                    <a:lnTo>
                      <a:pt x="98" y="56"/>
                    </a:lnTo>
                    <a:lnTo>
                      <a:pt x="98" y="56"/>
                    </a:lnTo>
                    <a:lnTo>
                      <a:pt x="98" y="56"/>
                    </a:lnTo>
                    <a:lnTo>
                      <a:pt x="98" y="48"/>
                    </a:lnTo>
                    <a:lnTo>
                      <a:pt x="98" y="48"/>
                    </a:lnTo>
                    <a:lnTo>
                      <a:pt x="98" y="42"/>
                    </a:lnTo>
                    <a:lnTo>
                      <a:pt x="98" y="42"/>
                    </a:lnTo>
                    <a:lnTo>
                      <a:pt x="98" y="42"/>
                    </a:lnTo>
                    <a:lnTo>
                      <a:pt x="98" y="42"/>
                    </a:lnTo>
                    <a:lnTo>
                      <a:pt x="98" y="42"/>
                    </a:lnTo>
                    <a:lnTo>
                      <a:pt x="91" y="42"/>
                    </a:lnTo>
                    <a:lnTo>
                      <a:pt x="91" y="42"/>
                    </a:lnTo>
                    <a:lnTo>
                      <a:pt x="84" y="35"/>
                    </a:lnTo>
                    <a:lnTo>
                      <a:pt x="84" y="35"/>
                    </a:lnTo>
                    <a:lnTo>
                      <a:pt x="84" y="28"/>
                    </a:lnTo>
                    <a:lnTo>
                      <a:pt x="77" y="28"/>
                    </a:lnTo>
                    <a:lnTo>
                      <a:pt x="77" y="28"/>
                    </a:lnTo>
                    <a:lnTo>
                      <a:pt x="77" y="28"/>
                    </a:lnTo>
                    <a:lnTo>
                      <a:pt x="70" y="28"/>
                    </a:lnTo>
                    <a:lnTo>
                      <a:pt x="70" y="28"/>
                    </a:lnTo>
                    <a:lnTo>
                      <a:pt x="70" y="28"/>
                    </a:lnTo>
                    <a:lnTo>
                      <a:pt x="63" y="28"/>
                    </a:lnTo>
                    <a:lnTo>
                      <a:pt x="56" y="28"/>
                    </a:lnTo>
                    <a:lnTo>
                      <a:pt x="50" y="28"/>
                    </a:lnTo>
                    <a:lnTo>
                      <a:pt x="50" y="28"/>
                    </a:lnTo>
                    <a:lnTo>
                      <a:pt x="42" y="28"/>
                    </a:lnTo>
                    <a:lnTo>
                      <a:pt x="42" y="28"/>
                    </a:lnTo>
                    <a:lnTo>
                      <a:pt x="42" y="28"/>
                    </a:lnTo>
                    <a:lnTo>
                      <a:pt x="36" y="35"/>
                    </a:lnTo>
                    <a:lnTo>
                      <a:pt x="36" y="35"/>
                    </a:lnTo>
                    <a:lnTo>
                      <a:pt x="36" y="35"/>
                    </a:lnTo>
                    <a:lnTo>
                      <a:pt x="36" y="42"/>
                    </a:lnTo>
                    <a:lnTo>
                      <a:pt x="36" y="42"/>
                    </a:lnTo>
                    <a:lnTo>
                      <a:pt x="36" y="48"/>
                    </a:lnTo>
                    <a:lnTo>
                      <a:pt x="36" y="48"/>
                    </a:lnTo>
                    <a:lnTo>
                      <a:pt x="36" y="48"/>
                    </a:lnTo>
                    <a:lnTo>
                      <a:pt x="8" y="42"/>
                    </a:lnTo>
                    <a:lnTo>
                      <a:pt x="8" y="42"/>
                    </a:lnTo>
                    <a:lnTo>
                      <a:pt x="8" y="35"/>
                    </a:lnTo>
                    <a:lnTo>
                      <a:pt x="8" y="35"/>
                    </a:lnTo>
                    <a:lnTo>
                      <a:pt x="8" y="28"/>
                    </a:lnTo>
                    <a:lnTo>
                      <a:pt x="8" y="28"/>
                    </a:lnTo>
                    <a:lnTo>
                      <a:pt x="8" y="21"/>
                    </a:lnTo>
                    <a:lnTo>
                      <a:pt x="14" y="21"/>
                    </a:lnTo>
                    <a:lnTo>
                      <a:pt x="14" y="14"/>
                    </a:lnTo>
                    <a:lnTo>
                      <a:pt x="22" y="14"/>
                    </a:lnTo>
                    <a:lnTo>
                      <a:pt x="22" y="7"/>
                    </a:lnTo>
                    <a:lnTo>
                      <a:pt x="28" y="7"/>
                    </a:lnTo>
                    <a:lnTo>
                      <a:pt x="28" y="7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42" y="0"/>
                    </a:lnTo>
                    <a:lnTo>
                      <a:pt x="50" y="0"/>
                    </a:lnTo>
                    <a:lnTo>
                      <a:pt x="56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70" y="0"/>
                    </a:lnTo>
                    <a:lnTo>
                      <a:pt x="77" y="0"/>
                    </a:lnTo>
                    <a:lnTo>
                      <a:pt x="84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98" y="0"/>
                    </a:lnTo>
                    <a:lnTo>
                      <a:pt x="98" y="7"/>
                    </a:lnTo>
                    <a:lnTo>
                      <a:pt x="105" y="7"/>
                    </a:lnTo>
                    <a:lnTo>
                      <a:pt x="105" y="7"/>
                    </a:lnTo>
                    <a:lnTo>
                      <a:pt x="112" y="14"/>
                    </a:lnTo>
                    <a:lnTo>
                      <a:pt x="112" y="14"/>
                    </a:lnTo>
                    <a:lnTo>
                      <a:pt x="112" y="14"/>
                    </a:lnTo>
                    <a:lnTo>
                      <a:pt x="119" y="21"/>
                    </a:lnTo>
                    <a:lnTo>
                      <a:pt x="119" y="21"/>
                    </a:lnTo>
                    <a:lnTo>
                      <a:pt x="119" y="21"/>
                    </a:lnTo>
                    <a:lnTo>
                      <a:pt x="119" y="28"/>
                    </a:lnTo>
                    <a:lnTo>
                      <a:pt x="119" y="28"/>
                    </a:lnTo>
                    <a:lnTo>
                      <a:pt x="119" y="35"/>
                    </a:lnTo>
                    <a:lnTo>
                      <a:pt x="119" y="35"/>
                    </a:lnTo>
                    <a:lnTo>
                      <a:pt x="119" y="42"/>
                    </a:lnTo>
                    <a:lnTo>
                      <a:pt x="119" y="42"/>
                    </a:lnTo>
                    <a:lnTo>
                      <a:pt x="119" y="42"/>
                    </a:lnTo>
                    <a:lnTo>
                      <a:pt x="126" y="42"/>
                    </a:lnTo>
                    <a:lnTo>
                      <a:pt x="126" y="48"/>
                    </a:lnTo>
                    <a:lnTo>
                      <a:pt x="126" y="48"/>
                    </a:lnTo>
                    <a:lnTo>
                      <a:pt x="126" y="48"/>
                    </a:lnTo>
                    <a:lnTo>
                      <a:pt x="126" y="48"/>
                    </a:lnTo>
                    <a:lnTo>
                      <a:pt x="126" y="56"/>
                    </a:lnTo>
                    <a:lnTo>
                      <a:pt x="126" y="56"/>
                    </a:lnTo>
                    <a:lnTo>
                      <a:pt x="126" y="56"/>
                    </a:lnTo>
                    <a:lnTo>
                      <a:pt x="133" y="90"/>
                    </a:lnTo>
                    <a:lnTo>
                      <a:pt x="133" y="104"/>
                    </a:lnTo>
                    <a:lnTo>
                      <a:pt x="133" y="112"/>
                    </a:lnTo>
                    <a:lnTo>
                      <a:pt x="126" y="118"/>
                    </a:lnTo>
                    <a:lnTo>
                      <a:pt x="133" y="126"/>
                    </a:lnTo>
                    <a:lnTo>
                      <a:pt x="133" y="132"/>
                    </a:lnTo>
                    <a:lnTo>
                      <a:pt x="133" y="140"/>
                    </a:lnTo>
                    <a:lnTo>
                      <a:pt x="133" y="140"/>
                    </a:lnTo>
                    <a:lnTo>
                      <a:pt x="133" y="146"/>
                    </a:lnTo>
                    <a:lnTo>
                      <a:pt x="133" y="146"/>
                    </a:lnTo>
                    <a:lnTo>
                      <a:pt x="133" y="154"/>
                    </a:lnTo>
                    <a:lnTo>
                      <a:pt x="133" y="154"/>
                    </a:lnTo>
                    <a:lnTo>
                      <a:pt x="133" y="160"/>
                    </a:lnTo>
                    <a:lnTo>
                      <a:pt x="133" y="160"/>
                    </a:lnTo>
                    <a:lnTo>
                      <a:pt x="133" y="160"/>
                    </a:lnTo>
                    <a:lnTo>
                      <a:pt x="133" y="160"/>
                    </a:lnTo>
                    <a:lnTo>
                      <a:pt x="112" y="160"/>
                    </a:lnTo>
                    <a:lnTo>
                      <a:pt x="105" y="160"/>
                    </a:lnTo>
                    <a:lnTo>
                      <a:pt x="105" y="160"/>
                    </a:lnTo>
                    <a:lnTo>
                      <a:pt x="105" y="160"/>
                    </a:lnTo>
                    <a:lnTo>
                      <a:pt x="105" y="160"/>
                    </a:lnTo>
                    <a:lnTo>
                      <a:pt x="105" y="154"/>
                    </a:lnTo>
                    <a:lnTo>
                      <a:pt x="105" y="154"/>
                    </a:lnTo>
                    <a:lnTo>
                      <a:pt x="105" y="154"/>
                    </a:lnTo>
                    <a:lnTo>
                      <a:pt x="105" y="154"/>
                    </a:lnTo>
                    <a:lnTo>
                      <a:pt x="105" y="146"/>
                    </a:lnTo>
                    <a:lnTo>
                      <a:pt x="105" y="146"/>
                    </a:lnTo>
                    <a:lnTo>
                      <a:pt x="105" y="146"/>
                    </a:lnTo>
                    <a:lnTo>
                      <a:pt x="105" y="140"/>
                    </a:lnTo>
                    <a:close/>
                    <a:moveTo>
                      <a:pt x="105" y="84"/>
                    </a:moveTo>
                    <a:lnTo>
                      <a:pt x="98" y="90"/>
                    </a:lnTo>
                    <a:lnTo>
                      <a:pt x="98" y="90"/>
                    </a:lnTo>
                    <a:lnTo>
                      <a:pt x="91" y="90"/>
                    </a:lnTo>
                    <a:lnTo>
                      <a:pt x="91" y="90"/>
                    </a:lnTo>
                    <a:lnTo>
                      <a:pt x="84" y="90"/>
                    </a:lnTo>
                    <a:lnTo>
                      <a:pt x="84" y="98"/>
                    </a:lnTo>
                    <a:lnTo>
                      <a:pt x="77" y="98"/>
                    </a:lnTo>
                    <a:lnTo>
                      <a:pt x="77" y="98"/>
                    </a:lnTo>
                    <a:lnTo>
                      <a:pt x="70" y="98"/>
                    </a:lnTo>
                    <a:lnTo>
                      <a:pt x="63" y="98"/>
                    </a:lnTo>
                    <a:lnTo>
                      <a:pt x="63" y="98"/>
                    </a:lnTo>
                    <a:lnTo>
                      <a:pt x="56" y="104"/>
                    </a:lnTo>
                    <a:lnTo>
                      <a:pt x="50" y="104"/>
                    </a:lnTo>
                    <a:lnTo>
                      <a:pt x="42" y="104"/>
                    </a:lnTo>
                    <a:lnTo>
                      <a:pt x="42" y="104"/>
                    </a:lnTo>
                    <a:lnTo>
                      <a:pt x="36" y="104"/>
                    </a:lnTo>
                    <a:lnTo>
                      <a:pt x="36" y="104"/>
                    </a:lnTo>
                    <a:lnTo>
                      <a:pt x="36" y="104"/>
                    </a:lnTo>
                    <a:lnTo>
                      <a:pt x="36" y="104"/>
                    </a:lnTo>
                    <a:lnTo>
                      <a:pt x="36" y="104"/>
                    </a:lnTo>
                    <a:lnTo>
                      <a:pt x="28" y="112"/>
                    </a:lnTo>
                    <a:lnTo>
                      <a:pt x="28" y="112"/>
                    </a:lnTo>
                    <a:lnTo>
                      <a:pt x="28" y="112"/>
                    </a:lnTo>
                    <a:lnTo>
                      <a:pt x="28" y="112"/>
                    </a:lnTo>
                    <a:lnTo>
                      <a:pt x="28" y="112"/>
                    </a:lnTo>
                    <a:lnTo>
                      <a:pt x="28" y="112"/>
                    </a:lnTo>
                    <a:lnTo>
                      <a:pt x="28" y="118"/>
                    </a:lnTo>
                    <a:lnTo>
                      <a:pt x="28" y="118"/>
                    </a:lnTo>
                    <a:lnTo>
                      <a:pt x="28" y="118"/>
                    </a:lnTo>
                    <a:lnTo>
                      <a:pt x="28" y="118"/>
                    </a:lnTo>
                    <a:lnTo>
                      <a:pt x="28" y="126"/>
                    </a:lnTo>
                    <a:lnTo>
                      <a:pt x="28" y="126"/>
                    </a:lnTo>
                    <a:lnTo>
                      <a:pt x="28" y="126"/>
                    </a:lnTo>
                    <a:lnTo>
                      <a:pt x="28" y="126"/>
                    </a:lnTo>
                    <a:lnTo>
                      <a:pt x="28" y="132"/>
                    </a:lnTo>
                    <a:lnTo>
                      <a:pt x="28" y="132"/>
                    </a:lnTo>
                    <a:lnTo>
                      <a:pt x="28" y="132"/>
                    </a:lnTo>
                    <a:lnTo>
                      <a:pt x="36" y="132"/>
                    </a:lnTo>
                    <a:lnTo>
                      <a:pt x="36" y="132"/>
                    </a:lnTo>
                    <a:lnTo>
                      <a:pt x="36" y="132"/>
                    </a:lnTo>
                    <a:lnTo>
                      <a:pt x="42" y="132"/>
                    </a:lnTo>
                    <a:lnTo>
                      <a:pt x="42" y="132"/>
                    </a:lnTo>
                    <a:lnTo>
                      <a:pt x="50" y="132"/>
                    </a:lnTo>
                    <a:lnTo>
                      <a:pt x="50" y="132"/>
                    </a:lnTo>
                    <a:lnTo>
                      <a:pt x="50" y="132"/>
                    </a:lnTo>
                    <a:lnTo>
                      <a:pt x="50" y="132"/>
                    </a:lnTo>
                    <a:lnTo>
                      <a:pt x="56" y="132"/>
                    </a:lnTo>
                    <a:lnTo>
                      <a:pt x="63" y="132"/>
                    </a:lnTo>
                    <a:lnTo>
                      <a:pt x="63" y="132"/>
                    </a:lnTo>
                    <a:lnTo>
                      <a:pt x="70" y="132"/>
                    </a:lnTo>
                    <a:lnTo>
                      <a:pt x="70" y="132"/>
                    </a:lnTo>
                    <a:lnTo>
                      <a:pt x="77" y="132"/>
                    </a:lnTo>
                    <a:lnTo>
                      <a:pt x="77" y="132"/>
                    </a:lnTo>
                    <a:lnTo>
                      <a:pt x="84" y="132"/>
                    </a:lnTo>
                    <a:lnTo>
                      <a:pt x="84" y="132"/>
                    </a:lnTo>
                    <a:lnTo>
                      <a:pt x="84" y="126"/>
                    </a:lnTo>
                    <a:lnTo>
                      <a:pt x="91" y="126"/>
                    </a:lnTo>
                    <a:lnTo>
                      <a:pt x="91" y="118"/>
                    </a:lnTo>
                    <a:lnTo>
                      <a:pt x="91" y="118"/>
                    </a:lnTo>
                    <a:lnTo>
                      <a:pt x="91" y="118"/>
                    </a:lnTo>
                    <a:lnTo>
                      <a:pt x="91" y="118"/>
                    </a:lnTo>
                    <a:lnTo>
                      <a:pt x="91" y="118"/>
                    </a:lnTo>
                    <a:lnTo>
                      <a:pt x="91" y="112"/>
                    </a:lnTo>
                    <a:lnTo>
                      <a:pt x="91" y="112"/>
                    </a:lnTo>
                    <a:lnTo>
                      <a:pt x="91" y="112"/>
                    </a:lnTo>
                    <a:lnTo>
                      <a:pt x="91" y="112"/>
                    </a:lnTo>
                    <a:lnTo>
                      <a:pt x="91" y="104"/>
                    </a:lnTo>
                    <a:lnTo>
                      <a:pt x="91" y="104"/>
                    </a:lnTo>
                    <a:lnTo>
                      <a:pt x="91" y="104"/>
                    </a:lnTo>
                    <a:lnTo>
                      <a:pt x="91" y="104"/>
                    </a:lnTo>
                    <a:lnTo>
                      <a:pt x="91" y="104"/>
                    </a:lnTo>
                    <a:lnTo>
                      <a:pt x="105" y="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5" name="Freeform 524"/>
              <p:cNvSpPr>
                <a:spLocks noEditPoints="1"/>
              </p:cNvSpPr>
              <p:nvPr/>
            </p:nvSpPr>
            <p:spPr bwMode="auto">
              <a:xfrm>
                <a:off x="7268" y="1931"/>
                <a:ext cx="84" cy="139"/>
              </a:xfrm>
              <a:custGeom>
                <a:avLst/>
                <a:gdLst/>
                <a:ahLst/>
                <a:cxnLst>
                  <a:cxn ang="0">
                    <a:pos x="28" y="217"/>
                  </a:cxn>
                  <a:cxn ang="0">
                    <a:pos x="28" y="237"/>
                  </a:cxn>
                  <a:cxn ang="0">
                    <a:pos x="42" y="245"/>
                  </a:cxn>
                  <a:cxn ang="0">
                    <a:pos x="56" y="251"/>
                  </a:cxn>
                  <a:cxn ang="0">
                    <a:pos x="83" y="251"/>
                  </a:cxn>
                  <a:cxn ang="0">
                    <a:pos x="97" y="251"/>
                  </a:cxn>
                  <a:cxn ang="0">
                    <a:pos x="118" y="251"/>
                  </a:cxn>
                  <a:cxn ang="0">
                    <a:pos x="132" y="245"/>
                  </a:cxn>
                  <a:cxn ang="0">
                    <a:pos x="139" y="237"/>
                  </a:cxn>
                  <a:cxn ang="0">
                    <a:pos x="139" y="223"/>
                  </a:cxn>
                  <a:cxn ang="0">
                    <a:pos x="139" y="217"/>
                  </a:cxn>
                  <a:cxn ang="0">
                    <a:pos x="132" y="203"/>
                  </a:cxn>
                  <a:cxn ang="0">
                    <a:pos x="125" y="195"/>
                  </a:cxn>
                  <a:cxn ang="0">
                    <a:pos x="111" y="195"/>
                  </a:cxn>
                  <a:cxn ang="0">
                    <a:pos x="90" y="189"/>
                  </a:cxn>
                  <a:cxn ang="0">
                    <a:pos x="62" y="181"/>
                  </a:cxn>
                  <a:cxn ang="0">
                    <a:pos x="42" y="175"/>
                  </a:cxn>
                  <a:cxn ang="0">
                    <a:pos x="28" y="167"/>
                  </a:cxn>
                  <a:cxn ang="0">
                    <a:pos x="14" y="154"/>
                  </a:cxn>
                  <a:cxn ang="0">
                    <a:pos x="6" y="140"/>
                  </a:cxn>
                  <a:cxn ang="0">
                    <a:pos x="6" y="126"/>
                  </a:cxn>
                  <a:cxn ang="0">
                    <a:pos x="6" y="112"/>
                  </a:cxn>
                  <a:cxn ang="0">
                    <a:pos x="14" y="91"/>
                  </a:cxn>
                  <a:cxn ang="0">
                    <a:pos x="28" y="77"/>
                  </a:cxn>
                  <a:cxn ang="0">
                    <a:pos x="48" y="62"/>
                  </a:cxn>
                  <a:cxn ang="0">
                    <a:pos x="76" y="62"/>
                  </a:cxn>
                  <a:cxn ang="0">
                    <a:pos x="104" y="62"/>
                  </a:cxn>
                  <a:cxn ang="0">
                    <a:pos x="132" y="77"/>
                  </a:cxn>
                  <a:cxn ang="0">
                    <a:pos x="146" y="91"/>
                  </a:cxn>
                  <a:cxn ang="0">
                    <a:pos x="160" y="112"/>
                  </a:cxn>
                  <a:cxn ang="0">
                    <a:pos x="139" y="119"/>
                  </a:cxn>
                  <a:cxn ang="0">
                    <a:pos x="125" y="112"/>
                  </a:cxn>
                  <a:cxn ang="0">
                    <a:pos x="111" y="98"/>
                  </a:cxn>
                  <a:cxn ang="0">
                    <a:pos x="97" y="91"/>
                  </a:cxn>
                  <a:cxn ang="0">
                    <a:pos x="70" y="91"/>
                  </a:cxn>
                  <a:cxn ang="0">
                    <a:pos x="48" y="91"/>
                  </a:cxn>
                  <a:cxn ang="0">
                    <a:pos x="34" y="105"/>
                  </a:cxn>
                  <a:cxn ang="0">
                    <a:pos x="34" y="112"/>
                  </a:cxn>
                  <a:cxn ang="0">
                    <a:pos x="34" y="126"/>
                  </a:cxn>
                  <a:cxn ang="0">
                    <a:pos x="34" y="133"/>
                  </a:cxn>
                  <a:cxn ang="0">
                    <a:pos x="34" y="140"/>
                  </a:cxn>
                  <a:cxn ang="0">
                    <a:pos x="48" y="147"/>
                  </a:cxn>
                  <a:cxn ang="0">
                    <a:pos x="76" y="154"/>
                  </a:cxn>
                  <a:cxn ang="0">
                    <a:pos x="111" y="161"/>
                  </a:cxn>
                  <a:cxn ang="0">
                    <a:pos x="125" y="167"/>
                  </a:cxn>
                  <a:cxn ang="0">
                    <a:pos x="146" y="181"/>
                  </a:cxn>
                  <a:cxn ang="0">
                    <a:pos x="160" y="195"/>
                  </a:cxn>
                  <a:cxn ang="0">
                    <a:pos x="167" y="209"/>
                  </a:cxn>
                  <a:cxn ang="0">
                    <a:pos x="167" y="223"/>
                  </a:cxn>
                  <a:cxn ang="0">
                    <a:pos x="167" y="251"/>
                  </a:cxn>
                  <a:cxn ang="0">
                    <a:pos x="146" y="265"/>
                  </a:cxn>
                  <a:cxn ang="0">
                    <a:pos x="125" y="279"/>
                  </a:cxn>
                  <a:cxn ang="0">
                    <a:pos x="97" y="279"/>
                  </a:cxn>
                  <a:cxn ang="0">
                    <a:pos x="70" y="279"/>
                  </a:cxn>
                  <a:cxn ang="0">
                    <a:pos x="42" y="279"/>
                  </a:cxn>
                  <a:cxn ang="0">
                    <a:pos x="20" y="265"/>
                  </a:cxn>
                  <a:cxn ang="0">
                    <a:pos x="0" y="245"/>
                  </a:cxn>
                  <a:cxn ang="0">
                    <a:pos x="0" y="217"/>
                  </a:cxn>
                  <a:cxn ang="0">
                    <a:pos x="104" y="0"/>
                  </a:cxn>
                  <a:cxn ang="0">
                    <a:pos x="42" y="0"/>
                  </a:cxn>
                </a:cxnLst>
                <a:rect l="0" t="0" r="r" b="b"/>
                <a:pathLst>
                  <a:path w="167" h="279">
                    <a:moveTo>
                      <a:pt x="0" y="203"/>
                    </a:moveTo>
                    <a:lnTo>
                      <a:pt x="28" y="203"/>
                    </a:lnTo>
                    <a:lnTo>
                      <a:pt x="28" y="209"/>
                    </a:lnTo>
                    <a:lnTo>
                      <a:pt x="28" y="217"/>
                    </a:lnTo>
                    <a:lnTo>
                      <a:pt x="28" y="223"/>
                    </a:lnTo>
                    <a:lnTo>
                      <a:pt x="28" y="231"/>
                    </a:lnTo>
                    <a:lnTo>
                      <a:pt x="28" y="231"/>
                    </a:lnTo>
                    <a:lnTo>
                      <a:pt x="28" y="237"/>
                    </a:lnTo>
                    <a:lnTo>
                      <a:pt x="34" y="237"/>
                    </a:lnTo>
                    <a:lnTo>
                      <a:pt x="34" y="245"/>
                    </a:lnTo>
                    <a:lnTo>
                      <a:pt x="42" y="245"/>
                    </a:lnTo>
                    <a:lnTo>
                      <a:pt x="42" y="245"/>
                    </a:lnTo>
                    <a:lnTo>
                      <a:pt x="48" y="251"/>
                    </a:lnTo>
                    <a:lnTo>
                      <a:pt x="48" y="251"/>
                    </a:lnTo>
                    <a:lnTo>
                      <a:pt x="56" y="251"/>
                    </a:lnTo>
                    <a:lnTo>
                      <a:pt x="56" y="251"/>
                    </a:lnTo>
                    <a:lnTo>
                      <a:pt x="62" y="251"/>
                    </a:lnTo>
                    <a:lnTo>
                      <a:pt x="70" y="251"/>
                    </a:lnTo>
                    <a:lnTo>
                      <a:pt x="76" y="251"/>
                    </a:lnTo>
                    <a:lnTo>
                      <a:pt x="83" y="251"/>
                    </a:lnTo>
                    <a:lnTo>
                      <a:pt x="83" y="251"/>
                    </a:lnTo>
                    <a:lnTo>
                      <a:pt x="83" y="251"/>
                    </a:lnTo>
                    <a:lnTo>
                      <a:pt x="90" y="251"/>
                    </a:lnTo>
                    <a:lnTo>
                      <a:pt x="97" y="251"/>
                    </a:lnTo>
                    <a:lnTo>
                      <a:pt x="104" y="251"/>
                    </a:lnTo>
                    <a:lnTo>
                      <a:pt x="111" y="251"/>
                    </a:lnTo>
                    <a:lnTo>
                      <a:pt x="111" y="251"/>
                    </a:lnTo>
                    <a:lnTo>
                      <a:pt x="118" y="251"/>
                    </a:lnTo>
                    <a:lnTo>
                      <a:pt x="118" y="251"/>
                    </a:lnTo>
                    <a:lnTo>
                      <a:pt x="125" y="245"/>
                    </a:lnTo>
                    <a:lnTo>
                      <a:pt x="125" y="245"/>
                    </a:lnTo>
                    <a:lnTo>
                      <a:pt x="132" y="245"/>
                    </a:lnTo>
                    <a:lnTo>
                      <a:pt x="132" y="245"/>
                    </a:lnTo>
                    <a:lnTo>
                      <a:pt x="139" y="237"/>
                    </a:lnTo>
                    <a:lnTo>
                      <a:pt x="139" y="237"/>
                    </a:lnTo>
                    <a:lnTo>
                      <a:pt x="139" y="237"/>
                    </a:lnTo>
                    <a:lnTo>
                      <a:pt x="139" y="231"/>
                    </a:lnTo>
                    <a:lnTo>
                      <a:pt x="139" y="231"/>
                    </a:lnTo>
                    <a:lnTo>
                      <a:pt x="139" y="223"/>
                    </a:lnTo>
                    <a:lnTo>
                      <a:pt x="139" y="223"/>
                    </a:lnTo>
                    <a:lnTo>
                      <a:pt x="139" y="223"/>
                    </a:lnTo>
                    <a:lnTo>
                      <a:pt x="139" y="223"/>
                    </a:lnTo>
                    <a:lnTo>
                      <a:pt x="139" y="217"/>
                    </a:lnTo>
                    <a:lnTo>
                      <a:pt x="139" y="217"/>
                    </a:lnTo>
                    <a:lnTo>
                      <a:pt x="139" y="209"/>
                    </a:lnTo>
                    <a:lnTo>
                      <a:pt x="139" y="209"/>
                    </a:lnTo>
                    <a:lnTo>
                      <a:pt x="139" y="209"/>
                    </a:lnTo>
                    <a:lnTo>
                      <a:pt x="132" y="203"/>
                    </a:lnTo>
                    <a:lnTo>
                      <a:pt x="132" y="203"/>
                    </a:lnTo>
                    <a:lnTo>
                      <a:pt x="132" y="203"/>
                    </a:lnTo>
                    <a:lnTo>
                      <a:pt x="125" y="203"/>
                    </a:lnTo>
                    <a:lnTo>
                      <a:pt x="125" y="195"/>
                    </a:lnTo>
                    <a:lnTo>
                      <a:pt x="118" y="195"/>
                    </a:lnTo>
                    <a:lnTo>
                      <a:pt x="118" y="195"/>
                    </a:lnTo>
                    <a:lnTo>
                      <a:pt x="118" y="195"/>
                    </a:lnTo>
                    <a:lnTo>
                      <a:pt x="111" y="195"/>
                    </a:lnTo>
                    <a:lnTo>
                      <a:pt x="104" y="195"/>
                    </a:lnTo>
                    <a:lnTo>
                      <a:pt x="104" y="195"/>
                    </a:lnTo>
                    <a:lnTo>
                      <a:pt x="97" y="189"/>
                    </a:lnTo>
                    <a:lnTo>
                      <a:pt x="90" y="189"/>
                    </a:lnTo>
                    <a:lnTo>
                      <a:pt x="83" y="189"/>
                    </a:lnTo>
                    <a:lnTo>
                      <a:pt x="76" y="189"/>
                    </a:lnTo>
                    <a:lnTo>
                      <a:pt x="70" y="181"/>
                    </a:lnTo>
                    <a:lnTo>
                      <a:pt x="62" y="181"/>
                    </a:lnTo>
                    <a:lnTo>
                      <a:pt x="56" y="181"/>
                    </a:lnTo>
                    <a:lnTo>
                      <a:pt x="48" y="181"/>
                    </a:lnTo>
                    <a:lnTo>
                      <a:pt x="42" y="175"/>
                    </a:lnTo>
                    <a:lnTo>
                      <a:pt x="42" y="175"/>
                    </a:lnTo>
                    <a:lnTo>
                      <a:pt x="34" y="175"/>
                    </a:lnTo>
                    <a:lnTo>
                      <a:pt x="34" y="175"/>
                    </a:lnTo>
                    <a:lnTo>
                      <a:pt x="28" y="175"/>
                    </a:lnTo>
                    <a:lnTo>
                      <a:pt x="28" y="167"/>
                    </a:lnTo>
                    <a:lnTo>
                      <a:pt x="20" y="167"/>
                    </a:lnTo>
                    <a:lnTo>
                      <a:pt x="20" y="161"/>
                    </a:lnTo>
                    <a:lnTo>
                      <a:pt x="14" y="161"/>
                    </a:lnTo>
                    <a:lnTo>
                      <a:pt x="14" y="154"/>
                    </a:lnTo>
                    <a:lnTo>
                      <a:pt x="14" y="154"/>
                    </a:lnTo>
                    <a:lnTo>
                      <a:pt x="6" y="147"/>
                    </a:lnTo>
                    <a:lnTo>
                      <a:pt x="6" y="147"/>
                    </a:lnTo>
                    <a:lnTo>
                      <a:pt x="6" y="140"/>
                    </a:lnTo>
                    <a:lnTo>
                      <a:pt x="6" y="140"/>
                    </a:lnTo>
                    <a:lnTo>
                      <a:pt x="6" y="133"/>
                    </a:lnTo>
                    <a:lnTo>
                      <a:pt x="6" y="133"/>
                    </a:lnTo>
                    <a:lnTo>
                      <a:pt x="6" y="126"/>
                    </a:lnTo>
                    <a:lnTo>
                      <a:pt x="6" y="126"/>
                    </a:lnTo>
                    <a:lnTo>
                      <a:pt x="6" y="126"/>
                    </a:lnTo>
                    <a:lnTo>
                      <a:pt x="6" y="119"/>
                    </a:lnTo>
                    <a:lnTo>
                      <a:pt x="6" y="112"/>
                    </a:lnTo>
                    <a:lnTo>
                      <a:pt x="6" y="105"/>
                    </a:lnTo>
                    <a:lnTo>
                      <a:pt x="6" y="98"/>
                    </a:lnTo>
                    <a:lnTo>
                      <a:pt x="6" y="98"/>
                    </a:lnTo>
                    <a:lnTo>
                      <a:pt x="14" y="91"/>
                    </a:lnTo>
                    <a:lnTo>
                      <a:pt x="14" y="84"/>
                    </a:lnTo>
                    <a:lnTo>
                      <a:pt x="20" y="84"/>
                    </a:lnTo>
                    <a:lnTo>
                      <a:pt x="20" y="77"/>
                    </a:lnTo>
                    <a:lnTo>
                      <a:pt x="28" y="77"/>
                    </a:lnTo>
                    <a:lnTo>
                      <a:pt x="28" y="70"/>
                    </a:lnTo>
                    <a:lnTo>
                      <a:pt x="34" y="70"/>
                    </a:lnTo>
                    <a:lnTo>
                      <a:pt x="42" y="62"/>
                    </a:lnTo>
                    <a:lnTo>
                      <a:pt x="48" y="62"/>
                    </a:lnTo>
                    <a:lnTo>
                      <a:pt x="56" y="62"/>
                    </a:lnTo>
                    <a:lnTo>
                      <a:pt x="62" y="62"/>
                    </a:lnTo>
                    <a:lnTo>
                      <a:pt x="70" y="62"/>
                    </a:lnTo>
                    <a:lnTo>
                      <a:pt x="76" y="62"/>
                    </a:lnTo>
                    <a:lnTo>
                      <a:pt x="83" y="62"/>
                    </a:lnTo>
                    <a:lnTo>
                      <a:pt x="90" y="62"/>
                    </a:lnTo>
                    <a:lnTo>
                      <a:pt x="97" y="62"/>
                    </a:lnTo>
                    <a:lnTo>
                      <a:pt x="104" y="62"/>
                    </a:lnTo>
                    <a:lnTo>
                      <a:pt x="111" y="62"/>
                    </a:lnTo>
                    <a:lnTo>
                      <a:pt x="118" y="70"/>
                    </a:lnTo>
                    <a:lnTo>
                      <a:pt x="125" y="70"/>
                    </a:lnTo>
                    <a:lnTo>
                      <a:pt x="132" y="77"/>
                    </a:lnTo>
                    <a:lnTo>
                      <a:pt x="139" y="77"/>
                    </a:lnTo>
                    <a:lnTo>
                      <a:pt x="139" y="84"/>
                    </a:lnTo>
                    <a:lnTo>
                      <a:pt x="146" y="84"/>
                    </a:lnTo>
                    <a:lnTo>
                      <a:pt x="146" y="91"/>
                    </a:lnTo>
                    <a:lnTo>
                      <a:pt x="153" y="98"/>
                    </a:lnTo>
                    <a:lnTo>
                      <a:pt x="153" y="98"/>
                    </a:lnTo>
                    <a:lnTo>
                      <a:pt x="153" y="105"/>
                    </a:lnTo>
                    <a:lnTo>
                      <a:pt x="160" y="112"/>
                    </a:lnTo>
                    <a:lnTo>
                      <a:pt x="160" y="112"/>
                    </a:lnTo>
                    <a:lnTo>
                      <a:pt x="160" y="119"/>
                    </a:lnTo>
                    <a:lnTo>
                      <a:pt x="160" y="119"/>
                    </a:lnTo>
                    <a:lnTo>
                      <a:pt x="139" y="119"/>
                    </a:lnTo>
                    <a:lnTo>
                      <a:pt x="132" y="119"/>
                    </a:lnTo>
                    <a:lnTo>
                      <a:pt x="132" y="112"/>
                    </a:lnTo>
                    <a:lnTo>
                      <a:pt x="132" y="112"/>
                    </a:lnTo>
                    <a:lnTo>
                      <a:pt x="125" y="112"/>
                    </a:lnTo>
                    <a:lnTo>
                      <a:pt x="125" y="105"/>
                    </a:lnTo>
                    <a:lnTo>
                      <a:pt x="118" y="105"/>
                    </a:lnTo>
                    <a:lnTo>
                      <a:pt x="118" y="98"/>
                    </a:lnTo>
                    <a:lnTo>
                      <a:pt x="111" y="98"/>
                    </a:lnTo>
                    <a:lnTo>
                      <a:pt x="111" y="91"/>
                    </a:lnTo>
                    <a:lnTo>
                      <a:pt x="104" y="91"/>
                    </a:lnTo>
                    <a:lnTo>
                      <a:pt x="97" y="91"/>
                    </a:lnTo>
                    <a:lnTo>
                      <a:pt x="97" y="91"/>
                    </a:lnTo>
                    <a:lnTo>
                      <a:pt x="90" y="91"/>
                    </a:lnTo>
                    <a:lnTo>
                      <a:pt x="83" y="91"/>
                    </a:lnTo>
                    <a:lnTo>
                      <a:pt x="83" y="91"/>
                    </a:lnTo>
                    <a:lnTo>
                      <a:pt x="70" y="91"/>
                    </a:lnTo>
                    <a:lnTo>
                      <a:pt x="70" y="91"/>
                    </a:lnTo>
                    <a:lnTo>
                      <a:pt x="62" y="91"/>
                    </a:lnTo>
                    <a:lnTo>
                      <a:pt x="56" y="91"/>
                    </a:lnTo>
                    <a:lnTo>
                      <a:pt x="48" y="91"/>
                    </a:lnTo>
                    <a:lnTo>
                      <a:pt x="48" y="91"/>
                    </a:lnTo>
                    <a:lnTo>
                      <a:pt x="42" y="98"/>
                    </a:lnTo>
                    <a:lnTo>
                      <a:pt x="42" y="98"/>
                    </a:lnTo>
                    <a:lnTo>
                      <a:pt x="34" y="105"/>
                    </a:lnTo>
                    <a:lnTo>
                      <a:pt x="34" y="105"/>
                    </a:lnTo>
                    <a:lnTo>
                      <a:pt x="34" y="112"/>
                    </a:lnTo>
                    <a:lnTo>
                      <a:pt x="34" y="112"/>
                    </a:lnTo>
                    <a:lnTo>
                      <a:pt x="34" y="112"/>
                    </a:lnTo>
                    <a:lnTo>
                      <a:pt x="34" y="119"/>
                    </a:lnTo>
                    <a:lnTo>
                      <a:pt x="34" y="119"/>
                    </a:lnTo>
                    <a:lnTo>
                      <a:pt x="34" y="126"/>
                    </a:lnTo>
                    <a:lnTo>
                      <a:pt x="34" y="126"/>
                    </a:lnTo>
                    <a:lnTo>
                      <a:pt x="34" y="133"/>
                    </a:lnTo>
                    <a:lnTo>
                      <a:pt x="34" y="133"/>
                    </a:lnTo>
                    <a:lnTo>
                      <a:pt x="34" y="133"/>
                    </a:lnTo>
                    <a:lnTo>
                      <a:pt x="34" y="133"/>
                    </a:lnTo>
                    <a:lnTo>
                      <a:pt x="34" y="140"/>
                    </a:lnTo>
                    <a:lnTo>
                      <a:pt x="34" y="140"/>
                    </a:lnTo>
                    <a:lnTo>
                      <a:pt x="34" y="140"/>
                    </a:lnTo>
                    <a:lnTo>
                      <a:pt x="34" y="140"/>
                    </a:lnTo>
                    <a:lnTo>
                      <a:pt x="34" y="140"/>
                    </a:lnTo>
                    <a:lnTo>
                      <a:pt x="34" y="147"/>
                    </a:lnTo>
                    <a:lnTo>
                      <a:pt x="42" y="147"/>
                    </a:lnTo>
                    <a:lnTo>
                      <a:pt x="48" y="147"/>
                    </a:lnTo>
                    <a:lnTo>
                      <a:pt x="48" y="154"/>
                    </a:lnTo>
                    <a:lnTo>
                      <a:pt x="56" y="154"/>
                    </a:lnTo>
                    <a:lnTo>
                      <a:pt x="70" y="154"/>
                    </a:lnTo>
                    <a:lnTo>
                      <a:pt x="76" y="154"/>
                    </a:lnTo>
                    <a:lnTo>
                      <a:pt x="83" y="161"/>
                    </a:lnTo>
                    <a:lnTo>
                      <a:pt x="90" y="161"/>
                    </a:lnTo>
                    <a:lnTo>
                      <a:pt x="97" y="161"/>
                    </a:lnTo>
                    <a:lnTo>
                      <a:pt x="111" y="161"/>
                    </a:lnTo>
                    <a:lnTo>
                      <a:pt x="111" y="167"/>
                    </a:lnTo>
                    <a:lnTo>
                      <a:pt x="118" y="167"/>
                    </a:lnTo>
                    <a:lnTo>
                      <a:pt x="125" y="167"/>
                    </a:lnTo>
                    <a:lnTo>
                      <a:pt x="125" y="167"/>
                    </a:lnTo>
                    <a:lnTo>
                      <a:pt x="132" y="175"/>
                    </a:lnTo>
                    <a:lnTo>
                      <a:pt x="132" y="175"/>
                    </a:lnTo>
                    <a:lnTo>
                      <a:pt x="139" y="175"/>
                    </a:lnTo>
                    <a:lnTo>
                      <a:pt x="146" y="181"/>
                    </a:lnTo>
                    <a:lnTo>
                      <a:pt x="153" y="181"/>
                    </a:lnTo>
                    <a:lnTo>
                      <a:pt x="153" y="189"/>
                    </a:lnTo>
                    <a:lnTo>
                      <a:pt x="160" y="189"/>
                    </a:lnTo>
                    <a:lnTo>
                      <a:pt x="160" y="195"/>
                    </a:lnTo>
                    <a:lnTo>
                      <a:pt x="167" y="195"/>
                    </a:lnTo>
                    <a:lnTo>
                      <a:pt x="167" y="203"/>
                    </a:lnTo>
                    <a:lnTo>
                      <a:pt x="167" y="203"/>
                    </a:lnTo>
                    <a:lnTo>
                      <a:pt x="167" y="209"/>
                    </a:lnTo>
                    <a:lnTo>
                      <a:pt x="167" y="209"/>
                    </a:lnTo>
                    <a:lnTo>
                      <a:pt x="167" y="217"/>
                    </a:lnTo>
                    <a:lnTo>
                      <a:pt x="167" y="217"/>
                    </a:lnTo>
                    <a:lnTo>
                      <a:pt x="167" y="223"/>
                    </a:lnTo>
                    <a:lnTo>
                      <a:pt x="167" y="231"/>
                    </a:lnTo>
                    <a:lnTo>
                      <a:pt x="167" y="237"/>
                    </a:lnTo>
                    <a:lnTo>
                      <a:pt x="167" y="245"/>
                    </a:lnTo>
                    <a:lnTo>
                      <a:pt x="167" y="251"/>
                    </a:lnTo>
                    <a:lnTo>
                      <a:pt x="160" y="251"/>
                    </a:lnTo>
                    <a:lnTo>
                      <a:pt x="160" y="259"/>
                    </a:lnTo>
                    <a:lnTo>
                      <a:pt x="153" y="259"/>
                    </a:lnTo>
                    <a:lnTo>
                      <a:pt x="146" y="265"/>
                    </a:lnTo>
                    <a:lnTo>
                      <a:pt x="146" y="265"/>
                    </a:lnTo>
                    <a:lnTo>
                      <a:pt x="139" y="273"/>
                    </a:lnTo>
                    <a:lnTo>
                      <a:pt x="132" y="273"/>
                    </a:lnTo>
                    <a:lnTo>
                      <a:pt x="125" y="279"/>
                    </a:lnTo>
                    <a:lnTo>
                      <a:pt x="118" y="279"/>
                    </a:lnTo>
                    <a:lnTo>
                      <a:pt x="111" y="279"/>
                    </a:lnTo>
                    <a:lnTo>
                      <a:pt x="104" y="279"/>
                    </a:lnTo>
                    <a:lnTo>
                      <a:pt x="97" y="279"/>
                    </a:lnTo>
                    <a:lnTo>
                      <a:pt x="90" y="279"/>
                    </a:lnTo>
                    <a:lnTo>
                      <a:pt x="90" y="279"/>
                    </a:lnTo>
                    <a:lnTo>
                      <a:pt x="76" y="279"/>
                    </a:lnTo>
                    <a:lnTo>
                      <a:pt x="70" y="279"/>
                    </a:lnTo>
                    <a:lnTo>
                      <a:pt x="62" y="279"/>
                    </a:lnTo>
                    <a:lnTo>
                      <a:pt x="56" y="279"/>
                    </a:lnTo>
                    <a:lnTo>
                      <a:pt x="48" y="279"/>
                    </a:lnTo>
                    <a:lnTo>
                      <a:pt x="42" y="279"/>
                    </a:lnTo>
                    <a:lnTo>
                      <a:pt x="34" y="273"/>
                    </a:lnTo>
                    <a:lnTo>
                      <a:pt x="28" y="273"/>
                    </a:lnTo>
                    <a:lnTo>
                      <a:pt x="20" y="265"/>
                    </a:lnTo>
                    <a:lnTo>
                      <a:pt x="20" y="265"/>
                    </a:lnTo>
                    <a:lnTo>
                      <a:pt x="14" y="259"/>
                    </a:lnTo>
                    <a:lnTo>
                      <a:pt x="6" y="259"/>
                    </a:lnTo>
                    <a:lnTo>
                      <a:pt x="6" y="251"/>
                    </a:lnTo>
                    <a:lnTo>
                      <a:pt x="0" y="245"/>
                    </a:lnTo>
                    <a:lnTo>
                      <a:pt x="0" y="237"/>
                    </a:lnTo>
                    <a:lnTo>
                      <a:pt x="0" y="231"/>
                    </a:lnTo>
                    <a:lnTo>
                      <a:pt x="0" y="223"/>
                    </a:lnTo>
                    <a:lnTo>
                      <a:pt x="0" y="217"/>
                    </a:lnTo>
                    <a:lnTo>
                      <a:pt x="0" y="209"/>
                    </a:lnTo>
                    <a:lnTo>
                      <a:pt x="0" y="203"/>
                    </a:lnTo>
                    <a:close/>
                    <a:moveTo>
                      <a:pt x="90" y="28"/>
                    </a:moveTo>
                    <a:lnTo>
                      <a:pt x="104" y="0"/>
                    </a:lnTo>
                    <a:lnTo>
                      <a:pt x="132" y="0"/>
                    </a:lnTo>
                    <a:lnTo>
                      <a:pt x="104" y="42"/>
                    </a:lnTo>
                    <a:lnTo>
                      <a:pt x="76" y="42"/>
                    </a:lnTo>
                    <a:lnTo>
                      <a:pt x="42" y="0"/>
                    </a:lnTo>
                    <a:lnTo>
                      <a:pt x="70" y="0"/>
                    </a:lnTo>
                    <a:lnTo>
                      <a:pt x="90" y="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" name="Freeform 525"/>
              <p:cNvSpPr>
                <a:spLocks/>
              </p:cNvSpPr>
              <p:nvPr/>
            </p:nvSpPr>
            <p:spPr bwMode="auto">
              <a:xfrm>
                <a:off x="7366" y="1966"/>
                <a:ext cx="39" cy="104"/>
              </a:xfrm>
              <a:custGeom>
                <a:avLst/>
                <a:gdLst/>
                <a:ahLst/>
                <a:cxnLst>
                  <a:cxn ang="0">
                    <a:pos x="77" y="209"/>
                  </a:cxn>
                  <a:cxn ang="0">
                    <a:pos x="70" y="209"/>
                  </a:cxn>
                  <a:cxn ang="0">
                    <a:pos x="62" y="209"/>
                  </a:cxn>
                  <a:cxn ang="0">
                    <a:pos x="62" y="209"/>
                  </a:cxn>
                  <a:cxn ang="0">
                    <a:pos x="56" y="209"/>
                  </a:cxn>
                  <a:cxn ang="0">
                    <a:pos x="56" y="209"/>
                  </a:cxn>
                  <a:cxn ang="0">
                    <a:pos x="48" y="209"/>
                  </a:cxn>
                  <a:cxn ang="0">
                    <a:pos x="42" y="209"/>
                  </a:cxn>
                  <a:cxn ang="0">
                    <a:pos x="34" y="209"/>
                  </a:cxn>
                  <a:cxn ang="0">
                    <a:pos x="28" y="209"/>
                  </a:cxn>
                  <a:cxn ang="0">
                    <a:pos x="20" y="203"/>
                  </a:cxn>
                  <a:cxn ang="0">
                    <a:pos x="20" y="203"/>
                  </a:cxn>
                  <a:cxn ang="0">
                    <a:pos x="20" y="195"/>
                  </a:cxn>
                  <a:cxn ang="0">
                    <a:pos x="14" y="189"/>
                  </a:cxn>
                  <a:cxn ang="0">
                    <a:pos x="20" y="181"/>
                  </a:cxn>
                  <a:cxn ang="0">
                    <a:pos x="20" y="175"/>
                  </a:cxn>
                  <a:cxn ang="0">
                    <a:pos x="0" y="77"/>
                  </a:cxn>
                  <a:cxn ang="0">
                    <a:pos x="20" y="49"/>
                  </a:cxn>
                  <a:cxn ang="0">
                    <a:pos x="48" y="0"/>
                  </a:cxn>
                  <a:cxn ang="0">
                    <a:pos x="70" y="49"/>
                  </a:cxn>
                  <a:cxn ang="0">
                    <a:pos x="48" y="77"/>
                  </a:cxn>
                  <a:cxn ang="0">
                    <a:pos x="48" y="175"/>
                  </a:cxn>
                  <a:cxn ang="0">
                    <a:pos x="48" y="175"/>
                  </a:cxn>
                  <a:cxn ang="0">
                    <a:pos x="48" y="181"/>
                  </a:cxn>
                  <a:cxn ang="0">
                    <a:pos x="48" y="181"/>
                  </a:cxn>
                  <a:cxn ang="0">
                    <a:pos x="48" y="181"/>
                  </a:cxn>
                  <a:cxn ang="0">
                    <a:pos x="48" y="181"/>
                  </a:cxn>
                  <a:cxn ang="0">
                    <a:pos x="48" y="181"/>
                  </a:cxn>
                  <a:cxn ang="0">
                    <a:pos x="48" y="189"/>
                  </a:cxn>
                  <a:cxn ang="0">
                    <a:pos x="48" y="181"/>
                  </a:cxn>
                  <a:cxn ang="0">
                    <a:pos x="48" y="181"/>
                  </a:cxn>
                  <a:cxn ang="0">
                    <a:pos x="48" y="189"/>
                  </a:cxn>
                  <a:cxn ang="0">
                    <a:pos x="56" y="189"/>
                  </a:cxn>
                  <a:cxn ang="0">
                    <a:pos x="56" y="189"/>
                  </a:cxn>
                  <a:cxn ang="0">
                    <a:pos x="62" y="189"/>
                  </a:cxn>
                  <a:cxn ang="0">
                    <a:pos x="62" y="189"/>
                  </a:cxn>
                  <a:cxn ang="0">
                    <a:pos x="70" y="189"/>
                  </a:cxn>
                </a:cxnLst>
                <a:rect l="0" t="0" r="r" b="b"/>
                <a:pathLst>
                  <a:path w="77" h="209">
                    <a:moveTo>
                      <a:pt x="70" y="189"/>
                    </a:moveTo>
                    <a:lnTo>
                      <a:pt x="77" y="209"/>
                    </a:lnTo>
                    <a:lnTo>
                      <a:pt x="70" y="209"/>
                    </a:lnTo>
                    <a:lnTo>
                      <a:pt x="70" y="209"/>
                    </a:lnTo>
                    <a:lnTo>
                      <a:pt x="62" y="209"/>
                    </a:lnTo>
                    <a:lnTo>
                      <a:pt x="62" y="209"/>
                    </a:lnTo>
                    <a:lnTo>
                      <a:pt x="62" y="209"/>
                    </a:lnTo>
                    <a:lnTo>
                      <a:pt x="62" y="209"/>
                    </a:lnTo>
                    <a:lnTo>
                      <a:pt x="56" y="209"/>
                    </a:lnTo>
                    <a:lnTo>
                      <a:pt x="56" y="209"/>
                    </a:lnTo>
                    <a:lnTo>
                      <a:pt x="56" y="209"/>
                    </a:lnTo>
                    <a:lnTo>
                      <a:pt x="56" y="209"/>
                    </a:lnTo>
                    <a:lnTo>
                      <a:pt x="56" y="209"/>
                    </a:lnTo>
                    <a:lnTo>
                      <a:pt x="48" y="209"/>
                    </a:lnTo>
                    <a:lnTo>
                      <a:pt x="42" y="209"/>
                    </a:lnTo>
                    <a:lnTo>
                      <a:pt x="42" y="209"/>
                    </a:lnTo>
                    <a:lnTo>
                      <a:pt x="34" y="209"/>
                    </a:lnTo>
                    <a:lnTo>
                      <a:pt x="34" y="209"/>
                    </a:lnTo>
                    <a:lnTo>
                      <a:pt x="28" y="209"/>
                    </a:lnTo>
                    <a:lnTo>
                      <a:pt x="28" y="209"/>
                    </a:lnTo>
                    <a:lnTo>
                      <a:pt x="20" y="209"/>
                    </a:lnTo>
                    <a:lnTo>
                      <a:pt x="20" y="203"/>
                    </a:lnTo>
                    <a:lnTo>
                      <a:pt x="20" y="203"/>
                    </a:lnTo>
                    <a:lnTo>
                      <a:pt x="20" y="203"/>
                    </a:lnTo>
                    <a:lnTo>
                      <a:pt x="20" y="203"/>
                    </a:lnTo>
                    <a:lnTo>
                      <a:pt x="20" y="195"/>
                    </a:lnTo>
                    <a:lnTo>
                      <a:pt x="20" y="195"/>
                    </a:lnTo>
                    <a:lnTo>
                      <a:pt x="14" y="189"/>
                    </a:lnTo>
                    <a:lnTo>
                      <a:pt x="20" y="189"/>
                    </a:lnTo>
                    <a:lnTo>
                      <a:pt x="20" y="181"/>
                    </a:lnTo>
                    <a:lnTo>
                      <a:pt x="20" y="175"/>
                    </a:lnTo>
                    <a:lnTo>
                      <a:pt x="20" y="175"/>
                    </a:lnTo>
                    <a:lnTo>
                      <a:pt x="20" y="77"/>
                    </a:lnTo>
                    <a:lnTo>
                      <a:pt x="0" y="77"/>
                    </a:lnTo>
                    <a:lnTo>
                      <a:pt x="0" y="49"/>
                    </a:lnTo>
                    <a:lnTo>
                      <a:pt x="20" y="49"/>
                    </a:lnTo>
                    <a:lnTo>
                      <a:pt x="20" y="14"/>
                    </a:lnTo>
                    <a:lnTo>
                      <a:pt x="48" y="0"/>
                    </a:lnTo>
                    <a:lnTo>
                      <a:pt x="48" y="49"/>
                    </a:lnTo>
                    <a:lnTo>
                      <a:pt x="70" y="49"/>
                    </a:lnTo>
                    <a:lnTo>
                      <a:pt x="70" y="77"/>
                    </a:lnTo>
                    <a:lnTo>
                      <a:pt x="48" y="77"/>
                    </a:lnTo>
                    <a:lnTo>
                      <a:pt x="48" y="167"/>
                    </a:lnTo>
                    <a:lnTo>
                      <a:pt x="48" y="175"/>
                    </a:lnTo>
                    <a:lnTo>
                      <a:pt x="48" y="175"/>
                    </a:lnTo>
                    <a:lnTo>
                      <a:pt x="48" y="175"/>
                    </a:lnTo>
                    <a:lnTo>
                      <a:pt x="48" y="181"/>
                    </a:lnTo>
                    <a:lnTo>
                      <a:pt x="48" y="181"/>
                    </a:lnTo>
                    <a:lnTo>
                      <a:pt x="48" y="181"/>
                    </a:lnTo>
                    <a:lnTo>
                      <a:pt x="48" y="181"/>
                    </a:lnTo>
                    <a:lnTo>
                      <a:pt x="48" y="181"/>
                    </a:lnTo>
                    <a:lnTo>
                      <a:pt x="48" y="181"/>
                    </a:lnTo>
                    <a:lnTo>
                      <a:pt x="48" y="181"/>
                    </a:lnTo>
                    <a:lnTo>
                      <a:pt x="48" y="181"/>
                    </a:lnTo>
                    <a:lnTo>
                      <a:pt x="48" y="181"/>
                    </a:lnTo>
                    <a:lnTo>
                      <a:pt x="48" y="181"/>
                    </a:lnTo>
                    <a:lnTo>
                      <a:pt x="48" y="181"/>
                    </a:lnTo>
                    <a:lnTo>
                      <a:pt x="48" y="189"/>
                    </a:lnTo>
                    <a:lnTo>
                      <a:pt x="48" y="181"/>
                    </a:lnTo>
                    <a:lnTo>
                      <a:pt x="48" y="181"/>
                    </a:lnTo>
                    <a:lnTo>
                      <a:pt x="48" y="181"/>
                    </a:lnTo>
                    <a:lnTo>
                      <a:pt x="48" y="181"/>
                    </a:lnTo>
                    <a:lnTo>
                      <a:pt x="48" y="189"/>
                    </a:lnTo>
                    <a:lnTo>
                      <a:pt x="48" y="189"/>
                    </a:lnTo>
                    <a:lnTo>
                      <a:pt x="56" y="189"/>
                    </a:lnTo>
                    <a:lnTo>
                      <a:pt x="56" y="189"/>
                    </a:lnTo>
                    <a:lnTo>
                      <a:pt x="56" y="189"/>
                    </a:lnTo>
                    <a:lnTo>
                      <a:pt x="56" y="189"/>
                    </a:lnTo>
                    <a:lnTo>
                      <a:pt x="62" y="189"/>
                    </a:lnTo>
                    <a:lnTo>
                      <a:pt x="62" y="189"/>
                    </a:lnTo>
                    <a:lnTo>
                      <a:pt x="62" y="189"/>
                    </a:lnTo>
                    <a:lnTo>
                      <a:pt x="62" y="189"/>
                    </a:lnTo>
                    <a:lnTo>
                      <a:pt x="62" y="189"/>
                    </a:lnTo>
                    <a:lnTo>
                      <a:pt x="70" y="18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" name="Freeform 526"/>
              <p:cNvSpPr>
                <a:spLocks noEditPoints="1"/>
              </p:cNvSpPr>
              <p:nvPr/>
            </p:nvSpPr>
            <p:spPr bwMode="auto">
              <a:xfrm>
                <a:off x="7415" y="1991"/>
                <a:ext cx="66" cy="79"/>
              </a:xfrm>
              <a:custGeom>
                <a:avLst/>
                <a:gdLst/>
                <a:ahLst/>
                <a:cxnLst>
                  <a:cxn ang="0">
                    <a:pos x="125" y="126"/>
                  </a:cxn>
                  <a:cxn ang="0">
                    <a:pos x="119" y="140"/>
                  </a:cxn>
                  <a:cxn ang="0">
                    <a:pos x="111" y="154"/>
                  </a:cxn>
                  <a:cxn ang="0">
                    <a:pos x="97" y="160"/>
                  </a:cxn>
                  <a:cxn ang="0">
                    <a:pos x="77" y="160"/>
                  </a:cxn>
                  <a:cxn ang="0">
                    <a:pos x="56" y="160"/>
                  </a:cxn>
                  <a:cxn ang="0">
                    <a:pos x="35" y="160"/>
                  </a:cxn>
                  <a:cxn ang="0">
                    <a:pos x="14" y="146"/>
                  </a:cxn>
                  <a:cxn ang="0">
                    <a:pos x="7" y="126"/>
                  </a:cxn>
                  <a:cxn ang="0">
                    <a:pos x="0" y="104"/>
                  </a:cxn>
                  <a:cxn ang="0">
                    <a:pos x="0" y="84"/>
                  </a:cxn>
                  <a:cxn ang="0">
                    <a:pos x="0" y="48"/>
                  </a:cxn>
                  <a:cxn ang="0">
                    <a:pos x="14" y="21"/>
                  </a:cxn>
                  <a:cxn ang="0">
                    <a:pos x="28" y="7"/>
                  </a:cxn>
                  <a:cxn ang="0">
                    <a:pos x="49" y="0"/>
                  </a:cxn>
                  <a:cxn ang="0">
                    <a:pos x="69" y="0"/>
                  </a:cxn>
                  <a:cxn ang="0">
                    <a:pos x="91" y="7"/>
                  </a:cxn>
                  <a:cxn ang="0">
                    <a:pos x="111" y="21"/>
                  </a:cxn>
                  <a:cxn ang="0">
                    <a:pos x="125" y="35"/>
                  </a:cxn>
                  <a:cxn ang="0">
                    <a:pos x="133" y="62"/>
                  </a:cxn>
                  <a:cxn ang="0">
                    <a:pos x="133" y="84"/>
                  </a:cxn>
                  <a:cxn ang="0">
                    <a:pos x="133" y="84"/>
                  </a:cxn>
                  <a:cxn ang="0">
                    <a:pos x="133" y="84"/>
                  </a:cxn>
                  <a:cxn ang="0">
                    <a:pos x="133" y="84"/>
                  </a:cxn>
                  <a:cxn ang="0">
                    <a:pos x="28" y="98"/>
                  </a:cxn>
                  <a:cxn ang="0">
                    <a:pos x="28" y="112"/>
                  </a:cxn>
                  <a:cxn ang="0">
                    <a:pos x="35" y="126"/>
                  </a:cxn>
                  <a:cxn ang="0">
                    <a:pos x="42" y="132"/>
                  </a:cxn>
                  <a:cxn ang="0">
                    <a:pos x="56" y="132"/>
                  </a:cxn>
                  <a:cxn ang="0">
                    <a:pos x="63" y="132"/>
                  </a:cxn>
                  <a:cxn ang="0">
                    <a:pos x="77" y="132"/>
                  </a:cxn>
                  <a:cxn ang="0">
                    <a:pos x="91" y="132"/>
                  </a:cxn>
                  <a:cxn ang="0">
                    <a:pos x="97" y="126"/>
                  </a:cxn>
                  <a:cxn ang="0">
                    <a:pos x="97" y="118"/>
                  </a:cxn>
                  <a:cxn ang="0">
                    <a:pos x="105" y="104"/>
                  </a:cxn>
                  <a:cxn ang="0">
                    <a:pos x="105" y="56"/>
                  </a:cxn>
                  <a:cxn ang="0">
                    <a:pos x="105" y="48"/>
                  </a:cxn>
                  <a:cxn ang="0">
                    <a:pos x="97" y="42"/>
                  </a:cxn>
                  <a:cxn ang="0">
                    <a:pos x="97" y="42"/>
                  </a:cxn>
                  <a:cxn ang="0">
                    <a:pos x="91" y="42"/>
                  </a:cxn>
                  <a:cxn ang="0">
                    <a:pos x="83" y="28"/>
                  </a:cxn>
                  <a:cxn ang="0">
                    <a:pos x="77" y="28"/>
                  </a:cxn>
                  <a:cxn ang="0">
                    <a:pos x="69" y="28"/>
                  </a:cxn>
                  <a:cxn ang="0">
                    <a:pos x="49" y="28"/>
                  </a:cxn>
                  <a:cxn ang="0">
                    <a:pos x="42" y="28"/>
                  </a:cxn>
                  <a:cxn ang="0">
                    <a:pos x="28" y="42"/>
                  </a:cxn>
                  <a:cxn ang="0">
                    <a:pos x="28" y="48"/>
                  </a:cxn>
                  <a:cxn ang="0">
                    <a:pos x="28" y="56"/>
                  </a:cxn>
                </a:cxnLst>
                <a:rect l="0" t="0" r="r" b="b"/>
                <a:pathLst>
                  <a:path w="133" h="160">
                    <a:moveTo>
                      <a:pt x="105" y="104"/>
                    </a:moveTo>
                    <a:lnTo>
                      <a:pt x="133" y="112"/>
                    </a:lnTo>
                    <a:lnTo>
                      <a:pt x="125" y="126"/>
                    </a:lnTo>
                    <a:lnTo>
                      <a:pt x="125" y="126"/>
                    </a:lnTo>
                    <a:lnTo>
                      <a:pt x="125" y="132"/>
                    </a:lnTo>
                    <a:lnTo>
                      <a:pt x="119" y="140"/>
                    </a:lnTo>
                    <a:lnTo>
                      <a:pt x="119" y="146"/>
                    </a:lnTo>
                    <a:lnTo>
                      <a:pt x="111" y="146"/>
                    </a:lnTo>
                    <a:lnTo>
                      <a:pt x="111" y="154"/>
                    </a:lnTo>
                    <a:lnTo>
                      <a:pt x="105" y="154"/>
                    </a:lnTo>
                    <a:lnTo>
                      <a:pt x="105" y="160"/>
                    </a:lnTo>
                    <a:lnTo>
                      <a:pt x="97" y="160"/>
                    </a:lnTo>
                    <a:lnTo>
                      <a:pt x="91" y="160"/>
                    </a:lnTo>
                    <a:lnTo>
                      <a:pt x="83" y="160"/>
                    </a:lnTo>
                    <a:lnTo>
                      <a:pt x="77" y="160"/>
                    </a:lnTo>
                    <a:lnTo>
                      <a:pt x="77" y="160"/>
                    </a:lnTo>
                    <a:lnTo>
                      <a:pt x="69" y="160"/>
                    </a:lnTo>
                    <a:lnTo>
                      <a:pt x="56" y="160"/>
                    </a:lnTo>
                    <a:lnTo>
                      <a:pt x="49" y="160"/>
                    </a:lnTo>
                    <a:lnTo>
                      <a:pt x="42" y="160"/>
                    </a:lnTo>
                    <a:lnTo>
                      <a:pt x="35" y="160"/>
                    </a:lnTo>
                    <a:lnTo>
                      <a:pt x="28" y="154"/>
                    </a:lnTo>
                    <a:lnTo>
                      <a:pt x="21" y="154"/>
                    </a:lnTo>
                    <a:lnTo>
                      <a:pt x="14" y="146"/>
                    </a:lnTo>
                    <a:lnTo>
                      <a:pt x="14" y="140"/>
                    </a:lnTo>
                    <a:lnTo>
                      <a:pt x="7" y="132"/>
                    </a:lnTo>
                    <a:lnTo>
                      <a:pt x="7" y="126"/>
                    </a:lnTo>
                    <a:lnTo>
                      <a:pt x="0" y="118"/>
                    </a:lnTo>
                    <a:lnTo>
                      <a:pt x="0" y="112"/>
                    </a:lnTo>
                    <a:lnTo>
                      <a:pt x="0" y="104"/>
                    </a:lnTo>
                    <a:lnTo>
                      <a:pt x="0" y="98"/>
                    </a:lnTo>
                    <a:lnTo>
                      <a:pt x="0" y="90"/>
                    </a:lnTo>
                    <a:lnTo>
                      <a:pt x="0" y="84"/>
                    </a:lnTo>
                    <a:lnTo>
                      <a:pt x="0" y="70"/>
                    </a:lnTo>
                    <a:lnTo>
                      <a:pt x="0" y="56"/>
                    </a:lnTo>
                    <a:lnTo>
                      <a:pt x="0" y="48"/>
                    </a:lnTo>
                    <a:lnTo>
                      <a:pt x="7" y="42"/>
                    </a:lnTo>
                    <a:lnTo>
                      <a:pt x="7" y="35"/>
                    </a:lnTo>
                    <a:lnTo>
                      <a:pt x="14" y="21"/>
                    </a:lnTo>
                    <a:lnTo>
                      <a:pt x="14" y="21"/>
                    </a:lnTo>
                    <a:lnTo>
                      <a:pt x="21" y="14"/>
                    </a:lnTo>
                    <a:lnTo>
                      <a:pt x="28" y="7"/>
                    </a:lnTo>
                    <a:lnTo>
                      <a:pt x="35" y="0"/>
                    </a:lnTo>
                    <a:lnTo>
                      <a:pt x="42" y="0"/>
                    </a:lnTo>
                    <a:lnTo>
                      <a:pt x="49" y="0"/>
                    </a:lnTo>
                    <a:lnTo>
                      <a:pt x="56" y="0"/>
                    </a:lnTo>
                    <a:lnTo>
                      <a:pt x="63" y="0"/>
                    </a:lnTo>
                    <a:lnTo>
                      <a:pt x="69" y="0"/>
                    </a:lnTo>
                    <a:lnTo>
                      <a:pt x="77" y="0"/>
                    </a:lnTo>
                    <a:lnTo>
                      <a:pt x="83" y="0"/>
                    </a:lnTo>
                    <a:lnTo>
                      <a:pt x="91" y="7"/>
                    </a:lnTo>
                    <a:lnTo>
                      <a:pt x="97" y="7"/>
                    </a:lnTo>
                    <a:lnTo>
                      <a:pt x="105" y="14"/>
                    </a:lnTo>
                    <a:lnTo>
                      <a:pt x="111" y="21"/>
                    </a:lnTo>
                    <a:lnTo>
                      <a:pt x="119" y="21"/>
                    </a:lnTo>
                    <a:lnTo>
                      <a:pt x="125" y="28"/>
                    </a:lnTo>
                    <a:lnTo>
                      <a:pt x="125" y="35"/>
                    </a:lnTo>
                    <a:lnTo>
                      <a:pt x="133" y="48"/>
                    </a:lnTo>
                    <a:lnTo>
                      <a:pt x="133" y="56"/>
                    </a:lnTo>
                    <a:lnTo>
                      <a:pt x="133" y="62"/>
                    </a:lnTo>
                    <a:lnTo>
                      <a:pt x="133" y="70"/>
                    </a:lnTo>
                    <a:lnTo>
                      <a:pt x="133" y="76"/>
                    </a:lnTo>
                    <a:lnTo>
                      <a:pt x="133" y="84"/>
                    </a:lnTo>
                    <a:lnTo>
                      <a:pt x="133" y="84"/>
                    </a:lnTo>
                    <a:lnTo>
                      <a:pt x="133" y="84"/>
                    </a:lnTo>
                    <a:lnTo>
                      <a:pt x="133" y="84"/>
                    </a:lnTo>
                    <a:lnTo>
                      <a:pt x="133" y="84"/>
                    </a:lnTo>
                    <a:lnTo>
                      <a:pt x="133" y="84"/>
                    </a:lnTo>
                    <a:lnTo>
                      <a:pt x="133" y="84"/>
                    </a:lnTo>
                    <a:lnTo>
                      <a:pt x="133" y="84"/>
                    </a:lnTo>
                    <a:lnTo>
                      <a:pt x="133" y="84"/>
                    </a:lnTo>
                    <a:lnTo>
                      <a:pt x="133" y="84"/>
                    </a:lnTo>
                    <a:lnTo>
                      <a:pt x="133" y="84"/>
                    </a:lnTo>
                    <a:lnTo>
                      <a:pt x="28" y="84"/>
                    </a:lnTo>
                    <a:lnTo>
                      <a:pt x="28" y="98"/>
                    </a:lnTo>
                    <a:lnTo>
                      <a:pt x="28" y="98"/>
                    </a:lnTo>
                    <a:lnTo>
                      <a:pt x="28" y="104"/>
                    </a:lnTo>
                    <a:lnTo>
                      <a:pt x="28" y="112"/>
                    </a:lnTo>
                    <a:lnTo>
                      <a:pt x="28" y="118"/>
                    </a:lnTo>
                    <a:lnTo>
                      <a:pt x="28" y="118"/>
                    </a:lnTo>
                    <a:lnTo>
                      <a:pt x="35" y="126"/>
                    </a:lnTo>
                    <a:lnTo>
                      <a:pt x="35" y="126"/>
                    </a:lnTo>
                    <a:lnTo>
                      <a:pt x="42" y="132"/>
                    </a:lnTo>
                    <a:lnTo>
                      <a:pt x="42" y="132"/>
                    </a:lnTo>
                    <a:lnTo>
                      <a:pt x="49" y="132"/>
                    </a:lnTo>
                    <a:lnTo>
                      <a:pt x="49" y="132"/>
                    </a:lnTo>
                    <a:lnTo>
                      <a:pt x="56" y="132"/>
                    </a:lnTo>
                    <a:lnTo>
                      <a:pt x="63" y="132"/>
                    </a:lnTo>
                    <a:lnTo>
                      <a:pt x="63" y="132"/>
                    </a:lnTo>
                    <a:lnTo>
                      <a:pt x="63" y="132"/>
                    </a:lnTo>
                    <a:lnTo>
                      <a:pt x="69" y="132"/>
                    </a:lnTo>
                    <a:lnTo>
                      <a:pt x="77" y="132"/>
                    </a:lnTo>
                    <a:lnTo>
                      <a:pt x="77" y="132"/>
                    </a:lnTo>
                    <a:lnTo>
                      <a:pt x="83" y="132"/>
                    </a:lnTo>
                    <a:lnTo>
                      <a:pt x="83" y="132"/>
                    </a:lnTo>
                    <a:lnTo>
                      <a:pt x="91" y="132"/>
                    </a:lnTo>
                    <a:lnTo>
                      <a:pt x="91" y="132"/>
                    </a:lnTo>
                    <a:lnTo>
                      <a:pt x="97" y="132"/>
                    </a:lnTo>
                    <a:lnTo>
                      <a:pt x="97" y="126"/>
                    </a:lnTo>
                    <a:lnTo>
                      <a:pt x="97" y="126"/>
                    </a:lnTo>
                    <a:lnTo>
                      <a:pt x="97" y="126"/>
                    </a:lnTo>
                    <a:lnTo>
                      <a:pt x="97" y="118"/>
                    </a:lnTo>
                    <a:lnTo>
                      <a:pt x="97" y="112"/>
                    </a:lnTo>
                    <a:lnTo>
                      <a:pt x="97" y="112"/>
                    </a:lnTo>
                    <a:lnTo>
                      <a:pt x="105" y="104"/>
                    </a:lnTo>
                    <a:close/>
                    <a:moveTo>
                      <a:pt x="28" y="56"/>
                    </a:moveTo>
                    <a:lnTo>
                      <a:pt x="111" y="56"/>
                    </a:lnTo>
                    <a:lnTo>
                      <a:pt x="105" y="56"/>
                    </a:lnTo>
                    <a:lnTo>
                      <a:pt x="105" y="56"/>
                    </a:lnTo>
                    <a:lnTo>
                      <a:pt x="105" y="48"/>
                    </a:lnTo>
                    <a:lnTo>
                      <a:pt x="105" y="48"/>
                    </a:lnTo>
                    <a:lnTo>
                      <a:pt x="105" y="48"/>
                    </a:lnTo>
                    <a:lnTo>
                      <a:pt x="97" y="48"/>
                    </a:lnTo>
                    <a:lnTo>
                      <a:pt x="97" y="42"/>
                    </a:lnTo>
                    <a:lnTo>
                      <a:pt x="97" y="42"/>
                    </a:lnTo>
                    <a:lnTo>
                      <a:pt x="97" y="42"/>
                    </a:lnTo>
                    <a:lnTo>
                      <a:pt x="97" y="42"/>
                    </a:lnTo>
                    <a:lnTo>
                      <a:pt x="97" y="42"/>
                    </a:lnTo>
                    <a:lnTo>
                      <a:pt x="91" y="42"/>
                    </a:lnTo>
                    <a:lnTo>
                      <a:pt x="91" y="42"/>
                    </a:lnTo>
                    <a:lnTo>
                      <a:pt x="83" y="35"/>
                    </a:lnTo>
                    <a:lnTo>
                      <a:pt x="83" y="35"/>
                    </a:lnTo>
                    <a:lnTo>
                      <a:pt x="83" y="28"/>
                    </a:lnTo>
                    <a:lnTo>
                      <a:pt x="77" y="28"/>
                    </a:lnTo>
                    <a:lnTo>
                      <a:pt x="77" y="28"/>
                    </a:lnTo>
                    <a:lnTo>
                      <a:pt x="77" y="28"/>
                    </a:lnTo>
                    <a:lnTo>
                      <a:pt x="69" y="28"/>
                    </a:lnTo>
                    <a:lnTo>
                      <a:pt x="69" y="28"/>
                    </a:lnTo>
                    <a:lnTo>
                      <a:pt x="69" y="28"/>
                    </a:lnTo>
                    <a:lnTo>
                      <a:pt x="63" y="28"/>
                    </a:lnTo>
                    <a:lnTo>
                      <a:pt x="56" y="28"/>
                    </a:lnTo>
                    <a:lnTo>
                      <a:pt x="49" y="28"/>
                    </a:lnTo>
                    <a:lnTo>
                      <a:pt x="49" y="28"/>
                    </a:lnTo>
                    <a:lnTo>
                      <a:pt x="42" y="28"/>
                    </a:lnTo>
                    <a:lnTo>
                      <a:pt x="42" y="28"/>
                    </a:lnTo>
                    <a:lnTo>
                      <a:pt x="35" y="35"/>
                    </a:lnTo>
                    <a:lnTo>
                      <a:pt x="35" y="35"/>
                    </a:lnTo>
                    <a:lnTo>
                      <a:pt x="28" y="42"/>
                    </a:lnTo>
                    <a:lnTo>
                      <a:pt x="28" y="42"/>
                    </a:lnTo>
                    <a:lnTo>
                      <a:pt x="28" y="48"/>
                    </a:lnTo>
                    <a:lnTo>
                      <a:pt x="28" y="48"/>
                    </a:lnTo>
                    <a:lnTo>
                      <a:pt x="28" y="48"/>
                    </a:lnTo>
                    <a:lnTo>
                      <a:pt x="28" y="56"/>
                    </a:lnTo>
                    <a:lnTo>
                      <a:pt x="28" y="5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" name="Freeform 527"/>
              <p:cNvSpPr>
                <a:spLocks/>
              </p:cNvSpPr>
              <p:nvPr/>
            </p:nvSpPr>
            <p:spPr bwMode="auto">
              <a:xfrm>
                <a:off x="7502" y="1991"/>
                <a:ext cx="42" cy="7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21"/>
                  </a:cxn>
                  <a:cxn ang="0">
                    <a:pos x="20" y="21"/>
                  </a:cxn>
                  <a:cxn ang="0">
                    <a:pos x="28" y="14"/>
                  </a:cxn>
                  <a:cxn ang="0">
                    <a:pos x="28" y="7"/>
                  </a:cxn>
                  <a:cxn ang="0">
                    <a:pos x="34" y="0"/>
                  </a:cxn>
                  <a:cxn ang="0">
                    <a:pos x="41" y="0"/>
                  </a:cxn>
                  <a:cxn ang="0">
                    <a:pos x="48" y="0"/>
                  </a:cxn>
                  <a:cxn ang="0">
                    <a:pos x="48" y="0"/>
                  </a:cxn>
                  <a:cxn ang="0">
                    <a:pos x="48" y="0"/>
                  </a:cxn>
                  <a:cxn ang="0">
                    <a:pos x="55" y="0"/>
                  </a:cxn>
                  <a:cxn ang="0">
                    <a:pos x="62" y="0"/>
                  </a:cxn>
                  <a:cxn ang="0">
                    <a:pos x="69" y="0"/>
                  </a:cxn>
                  <a:cxn ang="0">
                    <a:pos x="76" y="7"/>
                  </a:cxn>
                  <a:cxn ang="0">
                    <a:pos x="83" y="7"/>
                  </a:cxn>
                  <a:cxn ang="0">
                    <a:pos x="69" y="35"/>
                  </a:cxn>
                  <a:cxn ang="0">
                    <a:pos x="69" y="35"/>
                  </a:cxn>
                  <a:cxn ang="0">
                    <a:pos x="62" y="28"/>
                  </a:cxn>
                  <a:cxn ang="0">
                    <a:pos x="62" y="28"/>
                  </a:cxn>
                  <a:cxn ang="0">
                    <a:pos x="55" y="28"/>
                  </a:cxn>
                  <a:cxn ang="0">
                    <a:pos x="55" y="28"/>
                  </a:cxn>
                  <a:cxn ang="0">
                    <a:pos x="48" y="28"/>
                  </a:cxn>
                  <a:cxn ang="0">
                    <a:pos x="41" y="28"/>
                  </a:cxn>
                  <a:cxn ang="0">
                    <a:pos x="41" y="28"/>
                  </a:cxn>
                  <a:cxn ang="0">
                    <a:pos x="34" y="35"/>
                  </a:cxn>
                  <a:cxn ang="0">
                    <a:pos x="34" y="35"/>
                  </a:cxn>
                  <a:cxn ang="0">
                    <a:pos x="28" y="42"/>
                  </a:cxn>
                  <a:cxn ang="0">
                    <a:pos x="28" y="42"/>
                  </a:cxn>
                  <a:cxn ang="0">
                    <a:pos x="28" y="48"/>
                  </a:cxn>
                  <a:cxn ang="0">
                    <a:pos x="20" y="56"/>
                  </a:cxn>
                  <a:cxn ang="0">
                    <a:pos x="28" y="62"/>
                  </a:cxn>
                  <a:cxn ang="0">
                    <a:pos x="28" y="70"/>
                  </a:cxn>
                  <a:cxn ang="0">
                    <a:pos x="28" y="76"/>
                  </a:cxn>
                  <a:cxn ang="0">
                    <a:pos x="28" y="76"/>
                  </a:cxn>
                  <a:cxn ang="0">
                    <a:pos x="0" y="160"/>
                  </a:cxn>
                </a:cxnLst>
                <a:rect l="0" t="0" r="r" b="b"/>
                <a:pathLst>
                  <a:path w="83" h="160">
                    <a:moveTo>
                      <a:pt x="0" y="160"/>
                    </a:moveTo>
                    <a:lnTo>
                      <a:pt x="0" y="0"/>
                    </a:lnTo>
                    <a:lnTo>
                      <a:pt x="20" y="0"/>
                    </a:lnTo>
                    <a:lnTo>
                      <a:pt x="20" y="21"/>
                    </a:lnTo>
                    <a:lnTo>
                      <a:pt x="20" y="21"/>
                    </a:lnTo>
                    <a:lnTo>
                      <a:pt x="20" y="21"/>
                    </a:lnTo>
                    <a:lnTo>
                      <a:pt x="20" y="14"/>
                    </a:lnTo>
                    <a:lnTo>
                      <a:pt x="28" y="14"/>
                    </a:lnTo>
                    <a:lnTo>
                      <a:pt x="28" y="7"/>
                    </a:lnTo>
                    <a:lnTo>
                      <a:pt x="28" y="7"/>
                    </a:lnTo>
                    <a:lnTo>
                      <a:pt x="34" y="7"/>
                    </a:lnTo>
                    <a:lnTo>
                      <a:pt x="34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76" y="7"/>
                    </a:lnTo>
                    <a:lnTo>
                      <a:pt x="76" y="7"/>
                    </a:lnTo>
                    <a:lnTo>
                      <a:pt x="83" y="7"/>
                    </a:lnTo>
                    <a:lnTo>
                      <a:pt x="83" y="7"/>
                    </a:lnTo>
                    <a:lnTo>
                      <a:pt x="76" y="35"/>
                    </a:lnTo>
                    <a:lnTo>
                      <a:pt x="69" y="35"/>
                    </a:lnTo>
                    <a:lnTo>
                      <a:pt x="69" y="35"/>
                    </a:lnTo>
                    <a:lnTo>
                      <a:pt x="69" y="35"/>
                    </a:lnTo>
                    <a:lnTo>
                      <a:pt x="69" y="28"/>
                    </a:lnTo>
                    <a:lnTo>
                      <a:pt x="62" y="28"/>
                    </a:lnTo>
                    <a:lnTo>
                      <a:pt x="62" y="28"/>
                    </a:lnTo>
                    <a:lnTo>
                      <a:pt x="62" y="28"/>
                    </a:lnTo>
                    <a:lnTo>
                      <a:pt x="62" y="28"/>
                    </a:lnTo>
                    <a:lnTo>
                      <a:pt x="55" y="28"/>
                    </a:lnTo>
                    <a:lnTo>
                      <a:pt x="55" y="28"/>
                    </a:lnTo>
                    <a:lnTo>
                      <a:pt x="55" y="28"/>
                    </a:lnTo>
                    <a:lnTo>
                      <a:pt x="48" y="28"/>
                    </a:lnTo>
                    <a:lnTo>
                      <a:pt x="48" y="28"/>
                    </a:lnTo>
                    <a:lnTo>
                      <a:pt x="48" y="28"/>
                    </a:lnTo>
                    <a:lnTo>
                      <a:pt x="41" y="28"/>
                    </a:lnTo>
                    <a:lnTo>
                      <a:pt x="41" y="28"/>
                    </a:lnTo>
                    <a:lnTo>
                      <a:pt x="41" y="28"/>
                    </a:lnTo>
                    <a:lnTo>
                      <a:pt x="41" y="28"/>
                    </a:lnTo>
                    <a:lnTo>
                      <a:pt x="34" y="35"/>
                    </a:lnTo>
                    <a:lnTo>
                      <a:pt x="34" y="35"/>
                    </a:lnTo>
                    <a:lnTo>
                      <a:pt x="34" y="35"/>
                    </a:lnTo>
                    <a:lnTo>
                      <a:pt x="34" y="35"/>
                    </a:lnTo>
                    <a:lnTo>
                      <a:pt x="28" y="42"/>
                    </a:lnTo>
                    <a:lnTo>
                      <a:pt x="28" y="42"/>
                    </a:lnTo>
                    <a:lnTo>
                      <a:pt x="28" y="42"/>
                    </a:lnTo>
                    <a:lnTo>
                      <a:pt x="28" y="42"/>
                    </a:lnTo>
                    <a:lnTo>
                      <a:pt x="28" y="48"/>
                    </a:lnTo>
                    <a:lnTo>
                      <a:pt x="20" y="56"/>
                    </a:lnTo>
                    <a:lnTo>
                      <a:pt x="20" y="56"/>
                    </a:lnTo>
                    <a:lnTo>
                      <a:pt x="28" y="62"/>
                    </a:lnTo>
                    <a:lnTo>
                      <a:pt x="28" y="62"/>
                    </a:lnTo>
                    <a:lnTo>
                      <a:pt x="28" y="62"/>
                    </a:lnTo>
                    <a:lnTo>
                      <a:pt x="28" y="70"/>
                    </a:lnTo>
                    <a:lnTo>
                      <a:pt x="28" y="70"/>
                    </a:lnTo>
                    <a:lnTo>
                      <a:pt x="28" y="76"/>
                    </a:lnTo>
                    <a:lnTo>
                      <a:pt x="28" y="76"/>
                    </a:lnTo>
                    <a:lnTo>
                      <a:pt x="28" y="76"/>
                    </a:lnTo>
                    <a:lnTo>
                      <a:pt x="28" y="160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" name="Freeform 528"/>
              <p:cNvSpPr>
                <a:spLocks/>
              </p:cNvSpPr>
              <p:nvPr/>
            </p:nvSpPr>
            <p:spPr bwMode="auto">
              <a:xfrm>
                <a:off x="7554" y="1991"/>
                <a:ext cx="63" cy="7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" y="28"/>
                  </a:cxn>
                  <a:cxn ang="0">
                    <a:pos x="28" y="21"/>
                  </a:cxn>
                  <a:cxn ang="0">
                    <a:pos x="35" y="14"/>
                  </a:cxn>
                  <a:cxn ang="0">
                    <a:pos x="42" y="7"/>
                  </a:cxn>
                  <a:cxn ang="0">
                    <a:pos x="49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77" y="0"/>
                  </a:cxn>
                  <a:cxn ang="0">
                    <a:pos x="83" y="0"/>
                  </a:cxn>
                  <a:cxn ang="0">
                    <a:pos x="91" y="7"/>
                  </a:cxn>
                  <a:cxn ang="0">
                    <a:pos x="97" y="7"/>
                  </a:cxn>
                  <a:cxn ang="0">
                    <a:pos x="105" y="14"/>
                  </a:cxn>
                  <a:cxn ang="0">
                    <a:pos x="111" y="21"/>
                  </a:cxn>
                  <a:cxn ang="0">
                    <a:pos x="111" y="21"/>
                  </a:cxn>
                  <a:cxn ang="0">
                    <a:pos x="111" y="28"/>
                  </a:cxn>
                  <a:cxn ang="0">
                    <a:pos x="111" y="35"/>
                  </a:cxn>
                  <a:cxn ang="0">
                    <a:pos x="111" y="42"/>
                  </a:cxn>
                  <a:cxn ang="0">
                    <a:pos x="119" y="42"/>
                  </a:cxn>
                  <a:cxn ang="0">
                    <a:pos x="119" y="48"/>
                  </a:cxn>
                  <a:cxn ang="0">
                    <a:pos x="119" y="56"/>
                  </a:cxn>
                  <a:cxn ang="0">
                    <a:pos x="119" y="62"/>
                  </a:cxn>
                  <a:cxn ang="0">
                    <a:pos x="125" y="160"/>
                  </a:cxn>
                  <a:cxn ang="0">
                    <a:pos x="97" y="70"/>
                  </a:cxn>
                  <a:cxn ang="0">
                    <a:pos x="91" y="62"/>
                  </a:cxn>
                  <a:cxn ang="0">
                    <a:pos x="91" y="56"/>
                  </a:cxn>
                  <a:cxn ang="0">
                    <a:pos x="91" y="48"/>
                  </a:cxn>
                  <a:cxn ang="0">
                    <a:pos x="91" y="42"/>
                  </a:cxn>
                  <a:cxn ang="0">
                    <a:pos x="83" y="35"/>
                  </a:cxn>
                  <a:cxn ang="0">
                    <a:pos x="83" y="35"/>
                  </a:cxn>
                  <a:cxn ang="0">
                    <a:pos x="77" y="28"/>
                  </a:cxn>
                  <a:cxn ang="0">
                    <a:pos x="69" y="28"/>
                  </a:cxn>
                  <a:cxn ang="0">
                    <a:pos x="63" y="28"/>
                  </a:cxn>
                  <a:cxn ang="0">
                    <a:pos x="56" y="28"/>
                  </a:cxn>
                  <a:cxn ang="0">
                    <a:pos x="49" y="28"/>
                  </a:cxn>
                  <a:cxn ang="0">
                    <a:pos x="42" y="28"/>
                  </a:cxn>
                  <a:cxn ang="0">
                    <a:pos x="35" y="35"/>
                  </a:cxn>
                  <a:cxn ang="0">
                    <a:pos x="28" y="42"/>
                  </a:cxn>
                  <a:cxn ang="0">
                    <a:pos x="28" y="56"/>
                  </a:cxn>
                  <a:cxn ang="0">
                    <a:pos x="28" y="70"/>
                  </a:cxn>
                  <a:cxn ang="0">
                    <a:pos x="28" y="76"/>
                  </a:cxn>
                  <a:cxn ang="0">
                    <a:pos x="0" y="160"/>
                  </a:cxn>
                </a:cxnLst>
                <a:rect l="0" t="0" r="r" b="b"/>
                <a:pathLst>
                  <a:path w="125" h="160">
                    <a:moveTo>
                      <a:pt x="0" y="160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8" y="21"/>
                    </a:lnTo>
                    <a:lnTo>
                      <a:pt x="35" y="14"/>
                    </a:lnTo>
                    <a:lnTo>
                      <a:pt x="35" y="14"/>
                    </a:lnTo>
                    <a:lnTo>
                      <a:pt x="42" y="7"/>
                    </a:lnTo>
                    <a:lnTo>
                      <a:pt x="42" y="7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56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9" y="0"/>
                    </a:lnTo>
                    <a:lnTo>
                      <a:pt x="77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91" y="0"/>
                    </a:lnTo>
                    <a:lnTo>
                      <a:pt x="91" y="7"/>
                    </a:lnTo>
                    <a:lnTo>
                      <a:pt x="97" y="7"/>
                    </a:lnTo>
                    <a:lnTo>
                      <a:pt x="97" y="7"/>
                    </a:lnTo>
                    <a:lnTo>
                      <a:pt x="105" y="14"/>
                    </a:lnTo>
                    <a:lnTo>
                      <a:pt x="105" y="14"/>
                    </a:lnTo>
                    <a:lnTo>
                      <a:pt x="105" y="14"/>
                    </a:lnTo>
                    <a:lnTo>
                      <a:pt x="111" y="21"/>
                    </a:lnTo>
                    <a:lnTo>
                      <a:pt x="111" y="21"/>
                    </a:lnTo>
                    <a:lnTo>
                      <a:pt x="111" y="21"/>
                    </a:lnTo>
                    <a:lnTo>
                      <a:pt x="111" y="28"/>
                    </a:lnTo>
                    <a:lnTo>
                      <a:pt x="111" y="28"/>
                    </a:lnTo>
                    <a:lnTo>
                      <a:pt x="111" y="35"/>
                    </a:lnTo>
                    <a:lnTo>
                      <a:pt x="111" y="35"/>
                    </a:lnTo>
                    <a:lnTo>
                      <a:pt x="111" y="42"/>
                    </a:lnTo>
                    <a:lnTo>
                      <a:pt x="111" y="42"/>
                    </a:lnTo>
                    <a:lnTo>
                      <a:pt x="111" y="42"/>
                    </a:lnTo>
                    <a:lnTo>
                      <a:pt x="119" y="42"/>
                    </a:lnTo>
                    <a:lnTo>
                      <a:pt x="119" y="48"/>
                    </a:lnTo>
                    <a:lnTo>
                      <a:pt x="119" y="48"/>
                    </a:lnTo>
                    <a:lnTo>
                      <a:pt x="119" y="56"/>
                    </a:lnTo>
                    <a:lnTo>
                      <a:pt x="119" y="56"/>
                    </a:lnTo>
                    <a:lnTo>
                      <a:pt x="119" y="56"/>
                    </a:lnTo>
                    <a:lnTo>
                      <a:pt x="119" y="62"/>
                    </a:lnTo>
                    <a:lnTo>
                      <a:pt x="119" y="62"/>
                    </a:lnTo>
                    <a:lnTo>
                      <a:pt x="125" y="160"/>
                    </a:lnTo>
                    <a:lnTo>
                      <a:pt x="97" y="160"/>
                    </a:lnTo>
                    <a:lnTo>
                      <a:pt x="97" y="70"/>
                    </a:lnTo>
                    <a:lnTo>
                      <a:pt x="91" y="70"/>
                    </a:lnTo>
                    <a:lnTo>
                      <a:pt x="91" y="62"/>
                    </a:lnTo>
                    <a:lnTo>
                      <a:pt x="91" y="56"/>
                    </a:lnTo>
                    <a:lnTo>
                      <a:pt x="91" y="56"/>
                    </a:lnTo>
                    <a:lnTo>
                      <a:pt x="91" y="48"/>
                    </a:lnTo>
                    <a:lnTo>
                      <a:pt x="91" y="48"/>
                    </a:lnTo>
                    <a:lnTo>
                      <a:pt x="91" y="42"/>
                    </a:lnTo>
                    <a:lnTo>
                      <a:pt x="91" y="42"/>
                    </a:lnTo>
                    <a:lnTo>
                      <a:pt x="83" y="42"/>
                    </a:lnTo>
                    <a:lnTo>
                      <a:pt x="83" y="35"/>
                    </a:lnTo>
                    <a:lnTo>
                      <a:pt x="83" y="35"/>
                    </a:lnTo>
                    <a:lnTo>
                      <a:pt x="83" y="35"/>
                    </a:lnTo>
                    <a:lnTo>
                      <a:pt x="77" y="28"/>
                    </a:lnTo>
                    <a:lnTo>
                      <a:pt x="77" y="28"/>
                    </a:lnTo>
                    <a:lnTo>
                      <a:pt x="77" y="28"/>
                    </a:lnTo>
                    <a:lnTo>
                      <a:pt x="69" y="28"/>
                    </a:lnTo>
                    <a:lnTo>
                      <a:pt x="69" y="28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56" y="28"/>
                    </a:lnTo>
                    <a:lnTo>
                      <a:pt x="49" y="28"/>
                    </a:lnTo>
                    <a:lnTo>
                      <a:pt x="49" y="28"/>
                    </a:lnTo>
                    <a:lnTo>
                      <a:pt x="49" y="28"/>
                    </a:lnTo>
                    <a:lnTo>
                      <a:pt x="42" y="28"/>
                    </a:lnTo>
                    <a:lnTo>
                      <a:pt x="42" y="35"/>
                    </a:lnTo>
                    <a:lnTo>
                      <a:pt x="35" y="35"/>
                    </a:lnTo>
                    <a:lnTo>
                      <a:pt x="35" y="42"/>
                    </a:lnTo>
                    <a:lnTo>
                      <a:pt x="28" y="42"/>
                    </a:lnTo>
                    <a:lnTo>
                      <a:pt x="28" y="48"/>
                    </a:lnTo>
                    <a:lnTo>
                      <a:pt x="28" y="56"/>
                    </a:lnTo>
                    <a:lnTo>
                      <a:pt x="28" y="62"/>
                    </a:lnTo>
                    <a:lnTo>
                      <a:pt x="28" y="70"/>
                    </a:lnTo>
                    <a:lnTo>
                      <a:pt x="28" y="70"/>
                    </a:lnTo>
                    <a:lnTo>
                      <a:pt x="28" y="76"/>
                    </a:lnTo>
                    <a:lnTo>
                      <a:pt x="28" y="160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60" name="Freeform 529"/>
              <p:cNvSpPr>
                <a:spLocks noEditPoints="1"/>
              </p:cNvSpPr>
              <p:nvPr/>
            </p:nvSpPr>
            <p:spPr bwMode="auto">
              <a:xfrm>
                <a:off x="7642" y="1959"/>
                <a:ext cx="66" cy="1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" y="84"/>
                  </a:cxn>
                  <a:cxn ang="0">
                    <a:pos x="34" y="70"/>
                  </a:cxn>
                  <a:cxn ang="0">
                    <a:pos x="48" y="63"/>
                  </a:cxn>
                  <a:cxn ang="0">
                    <a:pos x="62" y="63"/>
                  </a:cxn>
                  <a:cxn ang="0">
                    <a:pos x="76" y="63"/>
                  </a:cxn>
                  <a:cxn ang="0">
                    <a:pos x="97" y="70"/>
                  </a:cxn>
                  <a:cxn ang="0">
                    <a:pos x="111" y="77"/>
                  </a:cxn>
                  <a:cxn ang="0">
                    <a:pos x="118" y="91"/>
                  </a:cxn>
                  <a:cxn ang="0">
                    <a:pos x="125" y="111"/>
                  </a:cxn>
                  <a:cxn ang="0">
                    <a:pos x="132" y="133"/>
                  </a:cxn>
                  <a:cxn ang="0">
                    <a:pos x="132" y="153"/>
                  </a:cxn>
                  <a:cxn ang="0">
                    <a:pos x="125" y="181"/>
                  </a:cxn>
                  <a:cxn ang="0">
                    <a:pos x="118" y="203"/>
                  </a:cxn>
                  <a:cxn ang="0">
                    <a:pos x="97" y="217"/>
                  </a:cxn>
                  <a:cxn ang="0">
                    <a:pos x="83" y="223"/>
                  </a:cxn>
                  <a:cxn ang="0">
                    <a:pos x="62" y="223"/>
                  </a:cxn>
                  <a:cxn ang="0">
                    <a:pos x="48" y="223"/>
                  </a:cxn>
                  <a:cxn ang="0">
                    <a:pos x="34" y="217"/>
                  </a:cxn>
                  <a:cxn ang="0">
                    <a:pos x="28" y="203"/>
                  </a:cxn>
                  <a:cxn ang="0">
                    <a:pos x="28" y="139"/>
                  </a:cxn>
                  <a:cxn ang="0">
                    <a:pos x="28" y="161"/>
                  </a:cxn>
                  <a:cxn ang="0">
                    <a:pos x="28" y="167"/>
                  </a:cxn>
                  <a:cxn ang="0">
                    <a:pos x="28" y="181"/>
                  </a:cxn>
                  <a:cxn ang="0">
                    <a:pos x="28" y="189"/>
                  </a:cxn>
                  <a:cxn ang="0">
                    <a:pos x="34" y="195"/>
                  </a:cxn>
                  <a:cxn ang="0">
                    <a:pos x="41" y="195"/>
                  </a:cxn>
                  <a:cxn ang="0">
                    <a:pos x="55" y="195"/>
                  </a:cxn>
                  <a:cxn ang="0">
                    <a:pos x="62" y="195"/>
                  </a:cxn>
                  <a:cxn ang="0">
                    <a:pos x="83" y="195"/>
                  </a:cxn>
                  <a:cxn ang="0">
                    <a:pos x="97" y="181"/>
                  </a:cxn>
                  <a:cxn ang="0">
                    <a:pos x="104" y="167"/>
                  </a:cxn>
                  <a:cxn ang="0">
                    <a:pos x="104" y="153"/>
                  </a:cxn>
                  <a:cxn ang="0">
                    <a:pos x="104" y="133"/>
                  </a:cxn>
                  <a:cxn ang="0">
                    <a:pos x="104" y="111"/>
                  </a:cxn>
                  <a:cxn ang="0">
                    <a:pos x="90" y="98"/>
                  </a:cxn>
                  <a:cxn ang="0">
                    <a:pos x="83" y="91"/>
                  </a:cxn>
                  <a:cxn ang="0">
                    <a:pos x="69" y="91"/>
                  </a:cxn>
                  <a:cxn ang="0">
                    <a:pos x="55" y="91"/>
                  </a:cxn>
                  <a:cxn ang="0">
                    <a:pos x="41" y="98"/>
                  </a:cxn>
                  <a:cxn ang="0">
                    <a:pos x="34" y="105"/>
                  </a:cxn>
                  <a:cxn ang="0">
                    <a:pos x="28" y="119"/>
                  </a:cxn>
                  <a:cxn ang="0">
                    <a:pos x="28" y="139"/>
                  </a:cxn>
                </a:cxnLst>
                <a:rect l="0" t="0" r="r" b="b"/>
                <a:pathLst>
                  <a:path w="132" h="223">
                    <a:moveTo>
                      <a:pt x="28" y="223"/>
                    </a:moveTo>
                    <a:lnTo>
                      <a:pt x="0" y="223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84"/>
                    </a:lnTo>
                    <a:lnTo>
                      <a:pt x="28" y="84"/>
                    </a:lnTo>
                    <a:lnTo>
                      <a:pt x="28" y="77"/>
                    </a:lnTo>
                    <a:lnTo>
                      <a:pt x="34" y="77"/>
                    </a:lnTo>
                    <a:lnTo>
                      <a:pt x="34" y="70"/>
                    </a:lnTo>
                    <a:lnTo>
                      <a:pt x="41" y="70"/>
                    </a:lnTo>
                    <a:lnTo>
                      <a:pt x="41" y="63"/>
                    </a:lnTo>
                    <a:lnTo>
                      <a:pt x="48" y="63"/>
                    </a:lnTo>
                    <a:lnTo>
                      <a:pt x="48" y="63"/>
                    </a:lnTo>
                    <a:lnTo>
                      <a:pt x="55" y="63"/>
                    </a:lnTo>
                    <a:lnTo>
                      <a:pt x="62" y="63"/>
                    </a:lnTo>
                    <a:lnTo>
                      <a:pt x="62" y="63"/>
                    </a:lnTo>
                    <a:lnTo>
                      <a:pt x="69" y="63"/>
                    </a:lnTo>
                    <a:lnTo>
                      <a:pt x="76" y="63"/>
                    </a:lnTo>
                    <a:lnTo>
                      <a:pt x="83" y="63"/>
                    </a:lnTo>
                    <a:lnTo>
                      <a:pt x="90" y="63"/>
                    </a:lnTo>
                    <a:lnTo>
                      <a:pt x="97" y="70"/>
                    </a:lnTo>
                    <a:lnTo>
                      <a:pt x="97" y="70"/>
                    </a:lnTo>
                    <a:lnTo>
                      <a:pt x="104" y="77"/>
                    </a:lnTo>
                    <a:lnTo>
                      <a:pt x="111" y="77"/>
                    </a:lnTo>
                    <a:lnTo>
                      <a:pt x="111" y="84"/>
                    </a:lnTo>
                    <a:lnTo>
                      <a:pt x="118" y="84"/>
                    </a:lnTo>
                    <a:lnTo>
                      <a:pt x="118" y="91"/>
                    </a:lnTo>
                    <a:lnTo>
                      <a:pt x="125" y="98"/>
                    </a:lnTo>
                    <a:lnTo>
                      <a:pt x="125" y="105"/>
                    </a:lnTo>
                    <a:lnTo>
                      <a:pt x="125" y="111"/>
                    </a:lnTo>
                    <a:lnTo>
                      <a:pt x="132" y="119"/>
                    </a:lnTo>
                    <a:lnTo>
                      <a:pt x="132" y="125"/>
                    </a:lnTo>
                    <a:lnTo>
                      <a:pt x="132" y="133"/>
                    </a:lnTo>
                    <a:lnTo>
                      <a:pt x="132" y="139"/>
                    </a:lnTo>
                    <a:lnTo>
                      <a:pt x="132" y="139"/>
                    </a:lnTo>
                    <a:lnTo>
                      <a:pt x="132" y="153"/>
                    </a:lnTo>
                    <a:lnTo>
                      <a:pt x="132" y="161"/>
                    </a:lnTo>
                    <a:lnTo>
                      <a:pt x="132" y="175"/>
                    </a:lnTo>
                    <a:lnTo>
                      <a:pt x="125" y="181"/>
                    </a:lnTo>
                    <a:lnTo>
                      <a:pt x="125" y="189"/>
                    </a:lnTo>
                    <a:lnTo>
                      <a:pt x="125" y="195"/>
                    </a:lnTo>
                    <a:lnTo>
                      <a:pt x="118" y="203"/>
                    </a:lnTo>
                    <a:lnTo>
                      <a:pt x="111" y="209"/>
                    </a:lnTo>
                    <a:lnTo>
                      <a:pt x="104" y="217"/>
                    </a:lnTo>
                    <a:lnTo>
                      <a:pt x="97" y="217"/>
                    </a:lnTo>
                    <a:lnTo>
                      <a:pt x="90" y="223"/>
                    </a:lnTo>
                    <a:lnTo>
                      <a:pt x="90" y="223"/>
                    </a:lnTo>
                    <a:lnTo>
                      <a:pt x="83" y="223"/>
                    </a:lnTo>
                    <a:lnTo>
                      <a:pt x="76" y="223"/>
                    </a:lnTo>
                    <a:lnTo>
                      <a:pt x="69" y="223"/>
                    </a:lnTo>
                    <a:lnTo>
                      <a:pt x="62" y="223"/>
                    </a:lnTo>
                    <a:lnTo>
                      <a:pt x="55" y="223"/>
                    </a:lnTo>
                    <a:lnTo>
                      <a:pt x="48" y="223"/>
                    </a:lnTo>
                    <a:lnTo>
                      <a:pt x="48" y="223"/>
                    </a:lnTo>
                    <a:lnTo>
                      <a:pt x="41" y="223"/>
                    </a:lnTo>
                    <a:lnTo>
                      <a:pt x="41" y="217"/>
                    </a:lnTo>
                    <a:lnTo>
                      <a:pt x="34" y="217"/>
                    </a:lnTo>
                    <a:lnTo>
                      <a:pt x="34" y="209"/>
                    </a:lnTo>
                    <a:lnTo>
                      <a:pt x="28" y="209"/>
                    </a:lnTo>
                    <a:lnTo>
                      <a:pt x="28" y="203"/>
                    </a:lnTo>
                    <a:lnTo>
                      <a:pt x="28" y="203"/>
                    </a:lnTo>
                    <a:lnTo>
                      <a:pt x="28" y="223"/>
                    </a:lnTo>
                    <a:close/>
                    <a:moveTo>
                      <a:pt x="28" y="139"/>
                    </a:moveTo>
                    <a:lnTo>
                      <a:pt x="28" y="147"/>
                    </a:lnTo>
                    <a:lnTo>
                      <a:pt x="28" y="153"/>
                    </a:lnTo>
                    <a:lnTo>
                      <a:pt x="28" y="161"/>
                    </a:lnTo>
                    <a:lnTo>
                      <a:pt x="28" y="161"/>
                    </a:lnTo>
                    <a:lnTo>
                      <a:pt x="28" y="167"/>
                    </a:lnTo>
                    <a:lnTo>
                      <a:pt x="28" y="167"/>
                    </a:lnTo>
                    <a:lnTo>
                      <a:pt x="28" y="175"/>
                    </a:lnTo>
                    <a:lnTo>
                      <a:pt x="28" y="175"/>
                    </a:lnTo>
                    <a:lnTo>
                      <a:pt x="28" y="181"/>
                    </a:lnTo>
                    <a:lnTo>
                      <a:pt x="28" y="181"/>
                    </a:lnTo>
                    <a:lnTo>
                      <a:pt x="28" y="181"/>
                    </a:lnTo>
                    <a:lnTo>
                      <a:pt x="28" y="189"/>
                    </a:lnTo>
                    <a:lnTo>
                      <a:pt x="28" y="189"/>
                    </a:lnTo>
                    <a:lnTo>
                      <a:pt x="34" y="189"/>
                    </a:lnTo>
                    <a:lnTo>
                      <a:pt x="34" y="195"/>
                    </a:lnTo>
                    <a:lnTo>
                      <a:pt x="41" y="195"/>
                    </a:lnTo>
                    <a:lnTo>
                      <a:pt x="41" y="195"/>
                    </a:lnTo>
                    <a:lnTo>
                      <a:pt x="41" y="195"/>
                    </a:lnTo>
                    <a:lnTo>
                      <a:pt x="48" y="195"/>
                    </a:lnTo>
                    <a:lnTo>
                      <a:pt x="48" y="195"/>
                    </a:lnTo>
                    <a:lnTo>
                      <a:pt x="55" y="195"/>
                    </a:lnTo>
                    <a:lnTo>
                      <a:pt x="55" y="195"/>
                    </a:lnTo>
                    <a:lnTo>
                      <a:pt x="62" y="195"/>
                    </a:lnTo>
                    <a:lnTo>
                      <a:pt x="62" y="195"/>
                    </a:lnTo>
                    <a:lnTo>
                      <a:pt x="69" y="195"/>
                    </a:lnTo>
                    <a:lnTo>
                      <a:pt x="76" y="195"/>
                    </a:lnTo>
                    <a:lnTo>
                      <a:pt x="83" y="195"/>
                    </a:lnTo>
                    <a:lnTo>
                      <a:pt x="90" y="189"/>
                    </a:lnTo>
                    <a:lnTo>
                      <a:pt x="90" y="189"/>
                    </a:lnTo>
                    <a:lnTo>
                      <a:pt x="97" y="181"/>
                    </a:lnTo>
                    <a:lnTo>
                      <a:pt x="97" y="181"/>
                    </a:lnTo>
                    <a:lnTo>
                      <a:pt x="104" y="175"/>
                    </a:lnTo>
                    <a:lnTo>
                      <a:pt x="104" y="167"/>
                    </a:lnTo>
                    <a:lnTo>
                      <a:pt x="104" y="161"/>
                    </a:lnTo>
                    <a:lnTo>
                      <a:pt x="104" y="153"/>
                    </a:lnTo>
                    <a:lnTo>
                      <a:pt x="104" y="153"/>
                    </a:lnTo>
                    <a:lnTo>
                      <a:pt x="104" y="147"/>
                    </a:lnTo>
                    <a:lnTo>
                      <a:pt x="104" y="139"/>
                    </a:lnTo>
                    <a:lnTo>
                      <a:pt x="104" y="133"/>
                    </a:lnTo>
                    <a:lnTo>
                      <a:pt x="104" y="125"/>
                    </a:lnTo>
                    <a:lnTo>
                      <a:pt x="104" y="119"/>
                    </a:lnTo>
                    <a:lnTo>
                      <a:pt x="104" y="111"/>
                    </a:lnTo>
                    <a:lnTo>
                      <a:pt x="97" y="105"/>
                    </a:lnTo>
                    <a:lnTo>
                      <a:pt x="97" y="105"/>
                    </a:lnTo>
                    <a:lnTo>
                      <a:pt x="90" y="98"/>
                    </a:lnTo>
                    <a:lnTo>
                      <a:pt x="90" y="98"/>
                    </a:lnTo>
                    <a:lnTo>
                      <a:pt x="83" y="91"/>
                    </a:lnTo>
                    <a:lnTo>
                      <a:pt x="83" y="91"/>
                    </a:lnTo>
                    <a:lnTo>
                      <a:pt x="76" y="91"/>
                    </a:lnTo>
                    <a:lnTo>
                      <a:pt x="76" y="91"/>
                    </a:lnTo>
                    <a:lnTo>
                      <a:pt x="69" y="91"/>
                    </a:lnTo>
                    <a:lnTo>
                      <a:pt x="69" y="91"/>
                    </a:lnTo>
                    <a:lnTo>
                      <a:pt x="62" y="91"/>
                    </a:lnTo>
                    <a:lnTo>
                      <a:pt x="55" y="91"/>
                    </a:lnTo>
                    <a:lnTo>
                      <a:pt x="48" y="91"/>
                    </a:lnTo>
                    <a:lnTo>
                      <a:pt x="48" y="91"/>
                    </a:lnTo>
                    <a:lnTo>
                      <a:pt x="41" y="98"/>
                    </a:lnTo>
                    <a:lnTo>
                      <a:pt x="41" y="98"/>
                    </a:lnTo>
                    <a:lnTo>
                      <a:pt x="34" y="105"/>
                    </a:lnTo>
                    <a:lnTo>
                      <a:pt x="34" y="105"/>
                    </a:lnTo>
                    <a:lnTo>
                      <a:pt x="28" y="111"/>
                    </a:lnTo>
                    <a:lnTo>
                      <a:pt x="28" y="119"/>
                    </a:lnTo>
                    <a:lnTo>
                      <a:pt x="28" y="119"/>
                    </a:lnTo>
                    <a:lnTo>
                      <a:pt x="28" y="125"/>
                    </a:lnTo>
                    <a:lnTo>
                      <a:pt x="28" y="133"/>
                    </a:lnTo>
                    <a:lnTo>
                      <a:pt x="28" y="139"/>
                    </a:lnTo>
                    <a:lnTo>
                      <a:pt x="28" y="1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61" name="Freeform 530"/>
              <p:cNvSpPr>
                <a:spLocks noEditPoints="1"/>
              </p:cNvSpPr>
              <p:nvPr/>
            </p:nvSpPr>
            <p:spPr bwMode="auto">
              <a:xfrm>
                <a:off x="7722" y="1991"/>
                <a:ext cx="66" cy="79"/>
              </a:xfrm>
              <a:custGeom>
                <a:avLst/>
                <a:gdLst/>
                <a:ahLst/>
                <a:cxnLst>
                  <a:cxn ang="0">
                    <a:pos x="125" y="126"/>
                  </a:cxn>
                  <a:cxn ang="0">
                    <a:pos x="119" y="140"/>
                  </a:cxn>
                  <a:cxn ang="0">
                    <a:pos x="111" y="154"/>
                  </a:cxn>
                  <a:cxn ang="0">
                    <a:pos x="97" y="160"/>
                  </a:cxn>
                  <a:cxn ang="0">
                    <a:pos x="77" y="160"/>
                  </a:cxn>
                  <a:cxn ang="0">
                    <a:pos x="55" y="160"/>
                  </a:cxn>
                  <a:cxn ang="0">
                    <a:pos x="35" y="160"/>
                  </a:cxn>
                  <a:cxn ang="0">
                    <a:pos x="13" y="146"/>
                  </a:cxn>
                  <a:cxn ang="0">
                    <a:pos x="7" y="126"/>
                  </a:cxn>
                  <a:cxn ang="0">
                    <a:pos x="0" y="104"/>
                  </a:cxn>
                  <a:cxn ang="0">
                    <a:pos x="0" y="84"/>
                  </a:cxn>
                  <a:cxn ang="0">
                    <a:pos x="0" y="48"/>
                  </a:cxn>
                  <a:cxn ang="0">
                    <a:pos x="13" y="21"/>
                  </a:cxn>
                  <a:cxn ang="0">
                    <a:pos x="27" y="7"/>
                  </a:cxn>
                  <a:cxn ang="0">
                    <a:pos x="49" y="0"/>
                  </a:cxn>
                  <a:cxn ang="0">
                    <a:pos x="69" y="0"/>
                  </a:cxn>
                  <a:cxn ang="0">
                    <a:pos x="91" y="7"/>
                  </a:cxn>
                  <a:cxn ang="0">
                    <a:pos x="111" y="21"/>
                  </a:cxn>
                  <a:cxn ang="0">
                    <a:pos x="125" y="35"/>
                  </a:cxn>
                  <a:cxn ang="0">
                    <a:pos x="133" y="62"/>
                  </a:cxn>
                  <a:cxn ang="0">
                    <a:pos x="133" y="84"/>
                  </a:cxn>
                  <a:cxn ang="0">
                    <a:pos x="133" y="84"/>
                  </a:cxn>
                  <a:cxn ang="0">
                    <a:pos x="133" y="84"/>
                  </a:cxn>
                  <a:cxn ang="0">
                    <a:pos x="133" y="84"/>
                  </a:cxn>
                  <a:cxn ang="0">
                    <a:pos x="27" y="98"/>
                  </a:cxn>
                  <a:cxn ang="0">
                    <a:pos x="27" y="112"/>
                  </a:cxn>
                  <a:cxn ang="0">
                    <a:pos x="35" y="126"/>
                  </a:cxn>
                  <a:cxn ang="0">
                    <a:pos x="41" y="132"/>
                  </a:cxn>
                  <a:cxn ang="0">
                    <a:pos x="55" y="132"/>
                  </a:cxn>
                  <a:cxn ang="0">
                    <a:pos x="63" y="132"/>
                  </a:cxn>
                  <a:cxn ang="0">
                    <a:pos x="77" y="132"/>
                  </a:cxn>
                  <a:cxn ang="0">
                    <a:pos x="91" y="132"/>
                  </a:cxn>
                  <a:cxn ang="0">
                    <a:pos x="97" y="126"/>
                  </a:cxn>
                  <a:cxn ang="0">
                    <a:pos x="97" y="118"/>
                  </a:cxn>
                  <a:cxn ang="0">
                    <a:pos x="105" y="104"/>
                  </a:cxn>
                  <a:cxn ang="0">
                    <a:pos x="105" y="56"/>
                  </a:cxn>
                  <a:cxn ang="0">
                    <a:pos x="105" y="48"/>
                  </a:cxn>
                  <a:cxn ang="0">
                    <a:pos x="97" y="42"/>
                  </a:cxn>
                  <a:cxn ang="0">
                    <a:pos x="97" y="42"/>
                  </a:cxn>
                  <a:cxn ang="0">
                    <a:pos x="91" y="42"/>
                  </a:cxn>
                  <a:cxn ang="0">
                    <a:pos x="83" y="28"/>
                  </a:cxn>
                  <a:cxn ang="0">
                    <a:pos x="77" y="28"/>
                  </a:cxn>
                  <a:cxn ang="0">
                    <a:pos x="69" y="28"/>
                  </a:cxn>
                  <a:cxn ang="0">
                    <a:pos x="49" y="28"/>
                  </a:cxn>
                  <a:cxn ang="0">
                    <a:pos x="41" y="28"/>
                  </a:cxn>
                  <a:cxn ang="0">
                    <a:pos x="27" y="42"/>
                  </a:cxn>
                  <a:cxn ang="0">
                    <a:pos x="27" y="48"/>
                  </a:cxn>
                  <a:cxn ang="0">
                    <a:pos x="27" y="56"/>
                  </a:cxn>
                </a:cxnLst>
                <a:rect l="0" t="0" r="r" b="b"/>
                <a:pathLst>
                  <a:path w="133" h="160">
                    <a:moveTo>
                      <a:pt x="105" y="104"/>
                    </a:moveTo>
                    <a:lnTo>
                      <a:pt x="133" y="112"/>
                    </a:lnTo>
                    <a:lnTo>
                      <a:pt x="125" y="126"/>
                    </a:lnTo>
                    <a:lnTo>
                      <a:pt x="125" y="126"/>
                    </a:lnTo>
                    <a:lnTo>
                      <a:pt x="125" y="132"/>
                    </a:lnTo>
                    <a:lnTo>
                      <a:pt x="119" y="140"/>
                    </a:lnTo>
                    <a:lnTo>
                      <a:pt x="119" y="146"/>
                    </a:lnTo>
                    <a:lnTo>
                      <a:pt x="111" y="146"/>
                    </a:lnTo>
                    <a:lnTo>
                      <a:pt x="111" y="154"/>
                    </a:lnTo>
                    <a:lnTo>
                      <a:pt x="105" y="154"/>
                    </a:lnTo>
                    <a:lnTo>
                      <a:pt x="105" y="160"/>
                    </a:lnTo>
                    <a:lnTo>
                      <a:pt x="97" y="160"/>
                    </a:lnTo>
                    <a:lnTo>
                      <a:pt x="91" y="160"/>
                    </a:lnTo>
                    <a:lnTo>
                      <a:pt x="83" y="160"/>
                    </a:lnTo>
                    <a:lnTo>
                      <a:pt x="77" y="160"/>
                    </a:lnTo>
                    <a:lnTo>
                      <a:pt x="77" y="160"/>
                    </a:lnTo>
                    <a:lnTo>
                      <a:pt x="69" y="160"/>
                    </a:lnTo>
                    <a:lnTo>
                      <a:pt x="55" y="160"/>
                    </a:lnTo>
                    <a:lnTo>
                      <a:pt x="49" y="160"/>
                    </a:lnTo>
                    <a:lnTo>
                      <a:pt x="41" y="160"/>
                    </a:lnTo>
                    <a:lnTo>
                      <a:pt x="35" y="160"/>
                    </a:lnTo>
                    <a:lnTo>
                      <a:pt x="27" y="154"/>
                    </a:lnTo>
                    <a:lnTo>
                      <a:pt x="21" y="154"/>
                    </a:lnTo>
                    <a:lnTo>
                      <a:pt x="13" y="146"/>
                    </a:lnTo>
                    <a:lnTo>
                      <a:pt x="13" y="140"/>
                    </a:lnTo>
                    <a:lnTo>
                      <a:pt x="7" y="132"/>
                    </a:lnTo>
                    <a:lnTo>
                      <a:pt x="7" y="126"/>
                    </a:lnTo>
                    <a:lnTo>
                      <a:pt x="0" y="118"/>
                    </a:lnTo>
                    <a:lnTo>
                      <a:pt x="0" y="112"/>
                    </a:lnTo>
                    <a:lnTo>
                      <a:pt x="0" y="104"/>
                    </a:lnTo>
                    <a:lnTo>
                      <a:pt x="0" y="98"/>
                    </a:lnTo>
                    <a:lnTo>
                      <a:pt x="0" y="90"/>
                    </a:lnTo>
                    <a:lnTo>
                      <a:pt x="0" y="84"/>
                    </a:lnTo>
                    <a:lnTo>
                      <a:pt x="0" y="70"/>
                    </a:lnTo>
                    <a:lnTo>
                      <a:pt x="0" y="56"/>
                    </a:lnTo>
                    <a:lnTo>
                      <a:pt x="0" y="48"/>
                    </a:lnTo>
                    <a:lnTo>
                      <a:pt x="7" y="42"/>
                    </a:lnTo>
                    <a:lnTo>
                      <a:pt x="7" y="35"/>
                    </a:lnTo>
                    <a:lnTo>
                      <a:pt x="13" y="21"/>
                    </a:lnTo>
                    <a:lnTo>
                      <a:pt x="13" y="21"/>
                    </a:lnTo>
                    <a:lnTo>
                      <a:pt x="21" y="14"/>
                    </a:lnTo>
                    <a:lnTo>
                      <a:pt x="27" y="7"/>
                    </a:lnTo>
                    <a:lnTo>
                      <a:pt x="35" y="0"/>
                    </a:lnTo>
                    <a:lnTo>
                      <a:pt x="41" y="0"/>
                    </a:lnTo>
                    <a:lnTo>
                      <a:pt x="49" y="0"/>
                    </a:lnTo>
                    <a:lnTo>
                      <a:pt x="55" y="0"/>
                    </a:lnTo>
                    <a:lnTo>
                      <a:pt x="63" y="0"/>
                    </a:lnTo>
                    <a:lnTo>
                      <a:pt x="69" y="0"/>
                    </a:lnTo>
                    <a:lnTo>
                      <a:pt x="77" y="0"/>
                    </a:lnTo>
                    <a:lnTo>
                      <a:pt x="83" y="0"/>
                    </a:lnTo>
                    <a:lnTo>
                      <a:pt x="91" y="7"/>
                    </a:lnTo>
                    <a:lnTo>
                      <a:pt x="97" y="7"/>
                    </a:lnTo>
                    <a:lnTo>
                      <a:pt x="105" y="14"/>
                    </a:lnTo>
                    <a:lnTo>
                      <a:pt x="111" y="21"/>
                    </a:lnTo>
                    <a:lnTo>
                      <a:pt x="119" y="21"/>
                    </a:lnTo>
                    <a:lnTo>
                      <a:pt x="125" y="28"/>
                    </a:lnTo>
                    <a:lnTo>
                      <a:pt x="125" y="35"/>
                    </a:lnTo>
                    <a:lnTo>
                      <a:pt x="133" y="48"/>
                    </a:lnTo>
                    <a:lnTo>
                      <a:pt x="133" y="56"/>
                    </a:lnTo>
                    <a:lnTo>
                      <a:pt x="133" y="62"/>
                    </a:lnTo>
                    <a:lnTo>
                      <a:pt x="133" y="70"/>
                    </a:lnTo>
                    <a:lnTo>
                      <a:pt x="133" y="76"/>
                    </a:lnTo>
                    <a:lnTo>
                      <a:pt x="133" y="84"/>
                    </a:lnTo>
                    <a:lnTo>
                      <a:pt x="133" y="84"/>
                    </a:lnTo>
                    <a:lnTo>
                      <a:pt x="133" y="84"/>
                    </a:lnTo>
                    <a:lnTo>
                      <a:pt x="133" y="84"/>
                    </a:lnTo>
                    <a:lnTo>
                      <a:pt x="133" y="84"/>
                    </a:lnTo>
                    <a:lnTo>
                      <a:pt x="133" y="84"/>
                    </a:lnTo>
                    <a:lnTo>
                      <a:pt x="133" y="84"/>
                    </a:lnTo>
                    <a:lnTo>
                      <a:pt x="133" y="84"/>
                    </a:lnTo>
                    <a:lnTo>
                      <a:pt x="133" y="84"/>
                    </a:lnTo>
                    <a:lnTo>
                      <a:pt x="133" y="84"/>
                    </a:lnTo>
                    <a:lnTo>
                      <a:pt x="133" y="84"/>
                    </a:lnTo>
                    <a:lnTo>
                      <a:pt x="27" y="84"/>
                    </a:lnTo>
                    <a:lnTo>
                      <a:pt x="27" y="98"/>
                    </a:lnTo>
                    <a:lnTo>
                      <a:pt x="27" y="98"/>
                    </a:lnTo>
                    <a:lnTo>
                      <a:pt x="27" y="104"/>
                    </a:lnTo>
                    <a:lnTo>
                      <a:pt x="27" y="112"/>
                    </a:lnTo>
                    <a:lnTo>
                      <a:pt x="27" y="118"/>
                    </a:lnTo>
                    <a:lnTo>
                      <a:pt x="27" y="118"/>
                    </a:lnTo>
                    <a:lnTo>
                      <a:pt x="35" y="126"/>
                    </a:lnTo>
                    <a:lnTo>
                      <a:pt x="35" y="126"/>
                    </a:lnTo>
                    <a:lnTo>
                      <a:pt x="41" y="132"/>
                    </a:lnTo>
                    <a:lnTo>
                      <a:pt x="41" y="132"/>
                    </a:lnTo>
                    <a:lnTo>
                      <a:pt x="49" y="132"/>
                    </a:lnTo>
                    <a:lnTo>
                      <a:pt x="49" y="132"/>
                    </a:lnTo>
                    <a:lnTo>
                      <a:pt x="55" y="132"/>
                    </a:lnTo>
                    <a:lnTo>
                      <a:pt x="63" y="132"/>
                    </a:lnTo>
                    <a:lnTo>
                      <a:pt x="63" y="132"/>
                    </a:lnTo>
                    <a:lnTo>
                      <a:pt x="63" y="132"/>
                    </a:lnTo>
                    <a:lnTo>
                      <a:pt x="69" y="132"/>
                    </a:lnTo>
                    <a:lnTo>
                      <a:pt x="77" y="132"/>
                    </a:lnTo>
                    <a:lnTo>
                      <a:pt x="77" y="132"/>
                    </a:lnTo>
                    <a:lnTo>
                      <a:pt x="83" y="132"/>
                    </a:lnTo>
                    <a:lnTo>
                      <a:pt x="83" y="132"/>
                    </a:lnTo>
                    <a:lnTo>
                      <a:pt x="91" y="132"/>
                    </a:lnTo>
                    <a:lnTo>
                      <a:pt x="91" y="132"/>
                    </a:lnTo>
                    <a:lnTo>
                      <a:pt x="97" y="132"/>
                    </a:lnTo>
                    <a:lnTo>
                      <a:pt x="97" y="126"/>
                    </a:lnTo>
                    <a:lnTo>
                      <a:pt x="97" y="126"/>
                    </a:lnTo>
                    <a:lnTo>
                      <a:pt x="97" y="126"/>
                    </a:lnTo>
                    <a:lnTo>
                      <a:pt x="97" y="118"/>
                    </a:lnTo>
                    <a:lnTo>
                      <a:pt x="97" y="112"/>
                    </a:lnTo>
                    <a:lnTo>
                      <a:pt x="97" y="112"/>
                    </a:lnTo>
                    <a:lnTo>
                      <a:pt x="105" y="104"/>
                    </a:lnTo>
                    <a:close/>
                    <a:moveTo>
                      <a:pt x="27" y="56"/>
                    </a:moveTo>
                    <a:lnTo>
                      <a:pt x="111" y="56"/>
                    </a:lnTo>
                    <a:lnTo>
                      <a:pt x="105" y="56"/>
                    </a:lnTo>
                    <a:lnTo>
                      <a:pt x="105" y="56"/>
                    </a:lnTo>
                    <a:lnTo>
                      <a:pt x="105" y="48"/>
                    </a:lnTo>
                    <a:lnTo>
                      <a:pt x="105" y="48"/>
                    </a:lnTo>
                    <a:lnTo>
                      <a:pt x="105" y="48"/>
                    </a:lnTo>
                    <a:lnTo>
                      <a:pt x="97" y="48"/>
                    </a:lnTo>
                    <a:lnTo>
                      <a:pt x="97" y="42"/>
                    </a:lnTo>
                    <a:lnTo>
                      <a:pt x="97" y="42"/>
                    </a:lnTo>
                    <a:lnTo>
                      <a:pt x="97" y="42"/>
                    </a:lnTo>
                    <a:lnTo>
                      <a:pt x="97" y="42"/>
                    </a:lnTo>
                    <a:lnTo>
                      <a:pt x="97" y="42"/>
                    </a:lnTo>
                    <a:lnTo>
                      <a:pt x="91" y="42"/>
                    </a:lnTo>
                    <a:lnTo>
                      <a:pt x="91" y="42"/>
                    </a:lnTo>
                    <a:lnTo>
                      <a:pt x="83" y="35"/>
                    </a:lnTo>
                    <a:lnTo>
                      <a:pt x="83" y="35"/>
                    </a:lnTo>
                    <a:lnTo>
                      <a:pt x="83" y="28"/>
                    </a:lnTo>
                    <a:lnTo>
                      <a:pt x="77" y="28"/>
                    </a:lnTo>
                    <a:lnTo>
                      <a:pt x="77" y="28"/>
                    </a:lnTo>
                    <a:lnTo>
                      <a:pt x="77" y="28"/>
                    </a:lnTo>
                    <a:lnTo>
                      <a:pt x="69" y="28"/>
                    </a:lnTo>
                    <a:lnTo>
                      <a:pt x="69" y="28"/>
                    </a:lnTo>
                    <a:lnTo>
                      <a:pt x="69" y="28"/>
                    </a:lnTo>
                    <a:lnTo>
                      <a:pt x="63" y="28"/>
                    </a:lnTo>
                    <a:lnTo>
                      <a:pt x="55" y="28"/>
                    </a:lnTo>
                    <a:lnTo>
                      <a:pt x="49" y="28"/>
                    </a:lnTo>
                    <a:lnTo>
                      <a:pt x="49" y="28"/>
                    </a:lnTo>
                    <a:lnTo>
                      <a:pt x="41" y="28"/>
                    </a:lnTo>
                    <a:lnTo>
                      <a:pt x="41" y="28"/>
                    </a:lnTo>
                    <a:lnTo>
                      <a:pt x="35" y="35"/>
                    </a:lnTo>
                    <a:lnTo>
                      <a:pt x="35" y="35"/>
                    </a:lnTo>
                    <a:lnTo>
                      <a:pt x="27" y="42"/>
                    </a:lnTo>
                    <a:lnTo>
                      <a:pt x="27" y="42"/>
                    </a:lnTo>
                    <a:lnTo>
                      <a:pt x="27" y="48"/>
                    </a:lnTo>
                    <a:lnTo>
                      <a:pt x="27" y="48"/>
                    </a:lnTo>
                    <a:lnTo>
                      <a:pt x="27" y="48"/>
                    </a:lnTo>
                    <a:lnTo>
                      <a:pt x="27" y="56"/>
                    </a:lnTo>
                    <a:lnTo>
                      <a:pt x="27" y="5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62" name="Freeform 531"/>
              <p:cNvSpPr>
                <a:spLocks/>
              </p:cNvSpPr>
              <p:nvPr/>
            </p:nvSpPr>
            <p:spPr bwMode="auto">
              <a:xfrm>
                <a:off x="7812" y="1991"/>
                <a:ext cx="42" cy="7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21"/>
                  </a:cxn>
                  <a:cxn ang="0">
                    <a:pos x="21" y="21"/>
                  </a:cxn>
                  <a:cxn ang="0">
                    <a:pos x="28" y="14"/>
                  </a:cxn>
                  <a:cxn ang="0">
                    <a:pos x="28" y="7"/>
                  </a:cxn>
                  <a:cxn ang="0">
                    <a:pos x="35" y="0"/>
                  </a:cxn>
                  <a:cxn ang="0">
                    <a:pos x="42" y="0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56" y="0"/>
                  </a:cxn>
                  <a:cxn ang="0">
                    <a:pos x="63" y="0"/>
                  </a:cxn>
                  <a:cxn ang="0">
                    <a:pos x="70" y="0"/>
                  </a:cxn>
                  <a:cxn ang="0">
                    <a:pos x="77" y="7"/>
                  </a:cxn>
                  <a:cxn ang="0">
                    <a:pos x="84" y="7"/>
                  </a:cxn>
                  <a:cxn ang="0">
                    <a:pos x="70" y="35"/>
                  </a:cxn>
                  <a:cxn ang="0">
                    <a:pos x="70" y="35"/>
                  </a:cxn>
                  <a:cxn ang="0">
                    <a:pos x="63" y="28"/>
                  </a:cxn>
                  <a:cxn ang="0">
                    <a:pos x="63" y="28"/>
                  </a:cxn>
                  <a:cxn ang="0">
                    <a:pos x="56" y="28"/>
                  </a:cxn>
                  <a:cxn ang="0">
                    <a:pos x="56" y="28"/>
                  </a:cxn>
                  <a:cxn ang="0">
                    <a:pos x="49" y="28"/>
                  </a:cxn>
                  <a:cxn ang="0">
                    <a:pos x="42" y="28"/>
                  </a:cxn>
                  <a:cxn ang="0">
                    <a:pos x="42" y="28"/>
                  </a:cxn>
                  <a:cxn ang="0">
                    <a:pos x="35" y="35"/>
                  </a:cxn>
                  <a:cxn ang="0">
                    <a:pos x="35" y="35"/>
                  </a:cxn>
                  <a:cxn ang="0">
                    <a:pos x="28" y="42"/>
                  </a:cxn>
                  <a:cxn ang="0">
                    <a:pos x="28" y="42"/>
                  </a:cxn>
                  <a:cxn ang="0">
                    <a:pos x="28" y="48"/>
                  </a:cxn>
                  <a:cxn ang="0">
                    <a:pos x="21" y="56"/>
                  </a:cxn>
                  <a:cxn ang="0">
                    <a:pos x="28" y="62"/>
                  </a:cxn>
                  <a:cxn ang="0">
                    <a:pos x="28" y="70"/>
                  </a:cxn>
                  <a:cxn ang="0">
                    <a:pos x="28" y="76"/>
                  </a:cxn>
                  <a:cxn ang="0">
                    <a:pos x="28" y="76"/>
                  </a:cxn>
                  <a:cxn ang="0">
                    <a:pos x="0" y="160"/>
                  </a:cxn>
                </a:cxnLst>
                <a:rect l="0" t="0" r="r" b="b"/>
                <a:pathLst>
                  <a:path w="84" h="160">
                    <a:moveTo>
                      <a:pt x="0" y="160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21" y="21"/>
                    </a:lnTo>
                    <a:lnTo>
                      <a:pt x="21" y="21"/>
                    </a:lnTo>
                    <a:lnTo>
                      <a:pt x="21" y="21"/>
                    </a:lnTo>
                    <a:lnTo>
                      <a:pt x="21" y="14"/>
                    </a:lnTo>
                    <a:lnTo>
                      <a:pt x="28" y="14"/>
                    </a:lnTo>
                    <a:lnTo>
                      <a:pt x="28" y="7"/>
                    </a:lnTo>
                    <a:lnTo>
                      <a:pt x="28" y="7"/>
                    </a:lnTo>
                    <a:lnTo>
                      <a:pt x="35" y="7"/>
                    </a:lnTo>
                    <a:lnTo>
                      <a:pt x="35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7" y="7"/>
                    </a:lnTo>
                    <a:lnTo>
                      <a:pt x="77" y="7"/>
                    </a:lnTo>
                    <a:lnTo>
                      <a:pt x="84" y="7"/>
                    </a:lnTo>
                    <a:lnTo>
                      <a:pt x="84" y="7"/>
                    </a:lnTo>
                    <a:lnTo>
                      <a:pt x="77" y="35"/>
                    </a:lnTo>
                    <a:lnTo>
                      <a:pt x="70" y="35"/>
                    </a:lnTo>
                    <a:lnTo>
                      <a:pt x="70" y="35"/>
                    </a:lnTo>
                    <a:lnTo>
                      <a:pt x="70" y="35"/>
                    </a:lnTo>
                    <a:lnTo>
                      <a:pt x="70" y="28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56" y="28"/>
                    </a:lnTo>
                    <a:lnTo>
                      <a:pt x="56" y="28"/>
                    </a:lnTo>
                    <a:lnTo>
                      <a:pt x="56" y="28"/>
                    </a:lnTo>
                    <a:lnTo>
                      <a:pt x="49" y="28"/>
                    </a:lnTo>
                    <a:lnTo>
                      <a:pt x="49" y="28"/>
                    </a:lnTo>
                    <a:lnTo>
                      <a:pt x="49" y="28"/>
                    </a:lnTo>
                    <a:lnTo>
                      <a:pt x="42" y="28"/>
                    </a:lnTo>
                    <a:lnTo>
                      <a:pt x="42" y="28"/>
                    </a:lnTo>
                    <a:lnTo>
                      <a:pt x="42" y="28"/>
                    </a:lnTo>
                    <a:lnTo>
                      <a:pt x="42" y="28"/>
                    </a:lnTo>
                    <a:lnTo>
                      <a:pt x="35" y="35"/>
                    </a:lnTo>
                    <a:lnTo>
                      <a:pt x="35" y="35"/>
                    </a:lnTo>
                    <a:lnTo>
                      <a:pt x="35" y="35"/>
                    </a:lnTo>
                    <a:lnTo>
                      <a:pt x="35" y="35"/>
                    </a:lnTo>
                    <a:lnTo>
                      <a:pt x="28" y="42"/>
                    </a:lnTo>
                    <a:lnTo>
                      <a:pt x="28" y="42"/>
                    </a:lnTo>
                    <a:lnTo>
                      <a:pt x="28" y="42"/>
                    </a:lnTo>
                    <a:lnTo>
                      <a:pt x="28" y="42"/>
                    </a:lnTo>
                    <a:lnTo>
                      <a:pt x="28" y="48"/>
                    </a:lnTo>
                    <a:lnTo>
                      <a:pt x="21" y="56"/>
                    </a:lnTo>
                    <a:lnTo>
                      <a:pt x="21" y="56"/>
                    </a:lnTo>
                    <a:lnTo>
                      <a:pt x="28" y="62"/>
                    </a:lnTo>
                    <a:lnTo>
                      <a:pt x="28" y="62"/>
                    </a:lnTo>
                    <a:lnTo>
                      <a:pt x="28" y="62"/>
                    </a:lnTo>
                    <a:lnTo>
                      <a:pt x="28" y="70"/>
                    </a:lnTo>
                    <a:lnTo>
                      <a:pt x="28" y="70"/>
                    </a:lnTo>
                    <a:lnTo>
                      <a:pt x="28" y="76"/>
                    </a:lnTo>
                    <a:lnTo>
                      <a:pt x="28" y="76"/>
                    </a:lnTo>
                    <a:lnTo>
                      <a:pt x="28" y="76"/>
                    </a:lnTo>
                    <a:lnTo>
                      <a:pt x="28" y="160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63" name="Freeform 532"/>
              <p:cNvSpPr>
                <a:spLocks/>
              </p:cNvSpPr>
              <p:nvPr/>
            </p:nvSpPr>
            <p:spPr bwMode="auto">
              <a:xfrm>
                <a:off x="7865" y="1959"/>
                <a:ext cx="67" cy="111"/>
              </a:xfrm>
              <a:custGeom>
                <a:avLst/>
                <a:gdLst/>
                <a:ahLst/>
                <a:cxnLst>
                  <a:cxn ang="0">
                    <a:pos x="0" y="223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8" y="125"/>
                  </a:cxn>
                  <a:cxn ang="0">
                    <a:pos x="84" y="63"/>
                  </a:cxn>
                  <a:cxn ang="0">
                    <a:pos x="126" y="63"/>
                  </a:cxn>
                  <a:cxn ang="0">
                    <a:pos x="63" y="125"/>
                  </a:cxn>
                  <a:cxn ang="0">
                    <a:pos x="133" y="223"/>
                  </a:cxn>
                  <a:cxn ang="0">
                    <a:pos x="98" y="223"/>
                  </a:cxn>
                  <a:cxn ang="0">
                    <a:pos x="42" y="147"/>
                  </a:cxn>
                  <a:cxn ang="0">
                    <a:pos x="28" y="161"/>
                  </a:cxn>
                  <a:cxn ang="0">
                    <a:pos x="28" y="223"/>
                  </a:cxn>
                  <a:cxn ang="0">
                    <a:pos x="0" y="223"/>
                  </a:cxn>
                </a:cxnLst>
                <a:rect l="0" t="0" r="r" b="b"/>
                <a:pathLst>
                  <a:path w="133" h="223">
                    <a:moveTo>
                      <a:pt x="0" y="223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28" y="125"/>
                    </a:lnTo>
                    <a:lnTo>
                      <a:pt x="84" y="63"/>
                    </a:lnTo>
                    <a:lnTo>
                      <a:pt x="126" y="63"/>
                    </a:lnTo>
                    <a:lnTo>
                      <a:pt x="63" y="125"/>
                    </a:lnTo>
                    <a:lnTo>
                      <a:pt x="133" y="223"/>
                    </a:lnTo>
                    <a:lnTo>
                      <a:pt x="98" y="223"/>
                    </a:lnTo>
                    <a:lnTo>
                      <a:pt x="42" y="147"/>
                    </a:lnTo>
                    <a:lnTo>
                      <a:pt x="28" y="161"/>
                    </a:lnTo>
                    <a:lnTo>
                      <a:pt x="28" y="223"/>
                    </a:lnTo>
                    <a:lnTo>
                      <a:pt x="0" y="2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64" name="Freeform 533"/>
              <p:cNvSpPr>
                <a:spLocks noEditPoints="1"/>
              </p:cNvSpPr>
              <p:nvPr/>
            </p:nvSpPr>
            <p:spPr bwMode="auto">
              <a:xfrm>
                <a:off x="7939" y="1991"/>
                <a:ext cx="66" cy="79"/>
              </a:xfrm>
              <a:custGeom>
                <a:avLst/>
                <a:gdLst/>
                <a:ahLst/>
                <a:cxnLst>
                  <a:cxn ang="0">
                    <a:pos x="84" y="154"/>
                  </a:cxn>
                  <a:cxn ang="0">
                    <a:pos x="70" y="160"/>
                  </a:cxn>
                  <a:cxn ang="0">
                    <a:pos x="48" y="160"/>
                  </a:cxn>
                  <a:cxn ang="0">
                    <a:pos x="20" y="160"/>
                  </a:cxn>
                  <a:cxn ang="0">
                    <a:pos x="0" y="146"/>
                  </a:cxn>
                  <a:cxn ang="0">
                    <a:pos x="0" y="126"/>
                  </a:cxn>
                  <a:cxn ang="0">
                    <a:pos x="0" y="112"/>
                  </a:cxn>
                  <a:cxn ang="0">
                    <a:pos x="6" y="98"/>
                  </a:cxn>
                  <a:cxn ang="0">
                    <a:pos x="14" y="84"/>
                  </a:cxn>
                  <a:cxn ang="0">
                    <a:pos x="28" y="76"/>
                  </a:cxn>
                  <a:cxn ang="0">
                    <a:pos x="34" y="76"/>
                  </a:cxn>
                  <a:cxn ang="0">
                    <a:pos x="48" y="76"/>
                  </a:cxn>
                  <a:cxn ang="0">
                    <a:pos x="70" y="70"/>
                  </a:cxn>
                  <a:cxn ang="0">
                    <a:pos x="90" y="62"/>
                  </a:cxn>
                  <a:cxn ang="0">
                    <a:pos x="90" y="62"/>
                  </a:cxn>
                  <a:cxn ang="0">
                    <a:pos x="98" y="62"/>
                  </a:cxn>
                  <a:cxn ang="0">
                    <a:pos x="98" y="56"/>
                  </a:cxn>
                  <a:cxn ang="0">
                    <a:pos x="98" y="42"/>
                  </a:cxn>
                  <a:cxn ang="0">
                    <a:pos x="90" y="42"/>
                  </a:cxn>
                  <a:cxn ang="0">
                    <a:pos x="76" y="28"/>
                  </a:cxn>
                  <a:cxn ang="0">
                    <a:pos x="70" y="28"/>
                  </a:cxn>
                  <a:cxn ang="0">
                    <a:pos x="42" y="28"/>
                  </a:cxn>
                  <a:cxn ang="0">
                    <a:pos x="34" y="35"/>
                  </a:cxn>
                  <a:cxn ang="0">
                    <a:pos x="34" y="48"/>
                  </a:cxn>
                  <a:cxn ang="0">
                    <a:pos x="6" y="28"/>
                  </a:cxn>
                  <a:cxn ang="0">
                    <a:pos x="20" y="14"/>
                  </a:cxn>
                  <a:cxn ang="0">
                    <a:pos x="34" y="0"/>
                  </a:cxn>
                  <a:cxn ang="0">
                    <a:pos x="62" y="0"/>
                  </a:cxn>
                  <a:cxn ang="0">
                    <a:pos x="90" y="0"/>
                  </a:cxn>
                  <a:cxn ang="0">
                    <a:pos x="112" y="14"/>
                  </a:cxn>
                  <a:cxn ang="0">
                    <a:pos x="118" y="21"/>
                  </a:cxn>
                  <a:cxn ang="0">
                    <a:pos x="118" y="42"/>
                  </a:cxn>
                  <a:cxn ang="0">
                    <a:pos x="126" y="48"/>
                  </a:cxn>
                  <a:cxn ang="0">
                    <a:pos x="126" y="56"/>
                  </a:cxn>
                  <a:cxn ang="0">
                    <a:pos x="132" y="126"/>
                  </a:cxn>
                  <a:cxn ang="0">
                    <a:pos x="132" y="146"/>
                  </a:cxn>
                  <a:cxn ang="0">
                    <a:pos x="132" y="160"/>
                  </a:cxn>
                  <a:cxn ang="0">
                    <a:pos x="104" y="160"/>
                  </a:cxn>
                  <a:cxn ang="0">
                    <a:pos x="104" y="154"/>
                  </a:cxn>
                  <a:cxn ang="0">
                    <a:pos x="104" y="84"/>
                  </a:cxn>
                  <a:cxn ang="0">
                    <a:pos x="84" y="90"/>
                  </a:cxn>
                  <a:cxn ang="0">
                    <a:pos x="62" y="98"/>
                  </a:cxn>
                  <a:cxn ang="0">
                    <a:pos x="42" y="104"/>
                  </a:cxn>
                  <a:cxn ang="0">
                    <a:pos x="34" y="104"/>
                  </a:cxn>
                  <a:cxn ang="0">
                    <a:pos x="28" y="112"/>
                  </a:cxn>
                  <a:cxn ang="0">
                    <a:pos x="28" y="118"/>
                  </a:cxn>
                  <a:cxn ang="0">
                    <a:pos x="28" y="132"/>
                  </a:cxn>
                  <a:cxn ang="0">
                    <a:pos x="34" y="132"/>
                  </a:cxn>
                  <a:cxn ang="0">
                    <a:pos x="48" y="132"/>
                  </a:cxn>
                  <a:cxn ang="0">
                    <a:pos x="70" y="132"/>
                  </a:cxn>
                  <a:cxn ang="0">
                    <a:pos x="84" y="132"/>
                  </a:cxn>
                  <a:cxn ang="0">
                    <a:pos x="90" y="118"/>
                  </a:cxn>
                  <a:cxn ang="0">
                    <a:pos x="90" y="112"/>
                  </a:cxn>
                  <a:cxn ang="0">
                    <a:pos x="90" y="104"/>
                  </a:cxn>
                </a:cxnLst>
                <a:rect l="0" t="0" r="r" b="b"/>
                <a:pathLst>
                  <a:path w="132" h="160">
                    <a:moveTo>
                      <a:pt x="104" y="140"/>
                    </a:moveTo>
                    <a:lnTo>
                      <a:pt x="98" y="146"/>
                    </a:lnTo>
                    <a:lnTo>
                      <a:pt x="90" y="146"/>
                    </a:lnTo>
                    <a:lnTo>
                      <a:pt x="90" y="154"/>
                    </a:lnTo>
                    <a:lnTo>
                      <a:pt x="84" y="154"/>
                    </a:lnTo>
                    <a:lnTo>
                      <a:pt x="84" y="154"/>
                    </a:lnTo>
                    <a:lnTo>
                      <a:pt x="76" y="160"/>
                    </a:lnTo>
                    <a:lnTo>
                      <a:pt x="76" y="160"/>
                    </a:lnTo>
                    <a:lnTo>
                      <a:pt x="70" y="160"/>
                    </a:lnTo>
                    <a:lnTo>
                      <a:pt x="70" y="160"/>
                    </a:lnTo>
                    <a:lnTo>
                      <a:pt x="62" y="160"/>
                    </a:lnTo>
                    <a:lnTo>
                      <a:pt x="62" y="160"/>
                    </a:lnTo>
                    <a:lnTo>
                      <a:pt x="56" y="160"/>
                    </a:lnTo>
                    <a:lnTo>
                      <a:pt x="56" y="160"/>
                    </a:lnTo>
                    <a:lnTo>
                      <a:pt x="48" y="160"/>
                    </a:lnTo>
                    <a:lnTo>
                      <a:pt x="48" y="160"/>
                    </a:lnTo>
                    <a:lnTo>
                      <a:pt x="34" y="160"/>
                    </a:lnTo>
                    <a:lnTo>
                      <a:pt x="34" y="160"/>
                    </a:lnTo>
                    <a:lnTo>
                      <a:pt x="28" y="160"/>
                    </a:lnTo>
                    <a:lnTo>
                      <a:pt x="20" y="160"/>
                    </a:lnTo>
                    <a:lnTo>
                      <a:pt x="14" y="160"/>
                    </a:lnTo>
                    <a:lnTo>
                      <a:pt x="14" y="160"/>
                    </a:lnTo>
                    <a:lnTo>
                      <a:pt x="6" y="154"/>
                    </a:lnTo>
                    <a:lnTo>
                      <a:pt x="6" y="154"/>
                    </a:lnTo>
                    <a:lnTo>
                      <a:pt x="0" y="146"/>
                    </a:lnTo>
                    <a:lnTo>
                      <a:pt x="0" y="146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0" y="132"/>
                    </a:lnTo>
                    <a:lnTo>
                      <a:pt x="0" y="126"/>
                    </a:lnTo>
                    <a:lnTo>
                      <a:pt x="0" y="126"/>
                    </a:lnTo>
                    <a:lnTo>
                      <a:pt x="0" y="126"/>
                    </a:lnTo>
                    <a:lnTo>
                      <a:pt x="0" y="118"/>
                    </a:lnTo>
                    <a:lnTo>
                      <a:pt x="0" y="112"/>
                    </a:lnTo>
                    <a:lnTo>
                      <a:pt x="0" y="112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6" y="98"/>
                    </a:lnTo>
                    <a:lnTo>
                      <a:pt x="6" y="90"/>
                    </a:lnTo>
                    <a:lnTo>
                      <a:pt x="6" y="90"/>
                    </a:lnTo>
                    <a:lnTo>
                      <a:pt x="6" y="90"/>
                    </a:lnTo>
                    <a:lnTo>
                      <a:pt x="14" y="84"/>
                    </a:lnTo>
                    <a:lnTo>
                      <a:pt x="14" y="84"/>
                    </a:lnTo>
                    <a:lnTo>
                      <a:pt x="14" y="84"/>
                    </a:lnTo>
                    <a:lnTo>
                      <a:pt x="20" y="76"/>
                    </a:lnTo>
                    <a:lnTo>
                      <a:pt x="20" y="76"/>
                    </a:lnTo>
                    <a:lnTo>
                      <a:pt x="28" y="76"/>
                    </a:lnTo>
                    <a:lnTo>
                      <a:pt x="28" y="76"/>
                    </a:lnTo>
                    <a:lnTo>
                      <a:pt x="28" y="76"/>
                    </a:lnTo>
                    <a:lnTo>
                      <a:pt x="28" y="76"/>
                    </a:lnTo>
                    <a:lnTo>
                      <a:pt x="34" y="76"/>
                    </a:lnTo>
                    <a:lnTo>
                      <a:pt x="34" y="76"/>
                    </a:lnTo>
                    <a:lnTo>
                      <a:pt x="34" y="76"/>
                    </a:lnTo>
                    <a:lnTo>
                      <a:pt x="42" y="76"/>
                    </a:lnTo>
                    <a:lnTo>
                      <a:pt x="42" y="76"/>
                    </a:lnTo>
                    <a:lnTo>
                      <a:pt x="42" y="76"/>
                    </a:lnTo>
                    <a:lnTo>
                      <a:pt x="48" y="76"/>
                    </a:lnTo>
                    <a:lnTo>
                      <a:pt x="48" y="76"/>
                    </a:lnTo>
                    <a:lnTo>
                      <a:pt x="48" y="76"/>
                    </a:lnTo>
                    <a:lnTo>
                      <a:pt x="48" y="76"/>
                    </a:lnTo>
                    <a:lnTo>
                      <a:pt x="56" y="76"/>
                    </a:lnTo>
                    <a:lnTo>
                      <a:pt x="62" y="70"/>
                    </a:lnTo>
                    <a:lnTo>
                      <a:pt x="70" y="70"/>
                    </a:lnTo>
                    <a:lnTo>
                      <a:pt x="70" y="70"/>
                    </a:lnTo>
                    <a:lnTo>
                      <a:pt x="76" y="70"/>
                    </a:lnTo>
                    <a:lnTo>
                      <a:pt x="84" y="62"/>
                    </a:lnTo>
                    <a:lnTo>
                      <a:pt x="84" y="62"/>
                    </a:lnTo>
                    <a:lnTo>
                      <a:pt x="90" y="62"/>
                    </a:lnTo>
                    <a:lnTo>
                      <a:pt x="90" y="62"/>
                    </a:lnTo>
                    <a:lnTo>
                      <a:pt x="90" y="62"/>
                    </a:lnTo>
                    <a:lnTo>
                      <a:pt x="90" y="62"/>
                    </a:lnTo>
                    <a:lnTo>
                      <a:pt x="90" y="62"/>
                    </a:lnTo>
                    <a:lnTo>
                      <a:pt x="90" y="62"/>
                    </a:lnTo>
                    <a:lnTo>
                      <a:pt x="98" y="62"/>
                    </a:lnTo>
                    <a:lnTo>
                      <a:pt x="98" y="62"/>
                    </a:lnTo>
                    <a:lnTo>
                      <a:pt x="98" y="62"/>
                    </a:lnTo>
                    <a:lnTo>
                      <a:pt x="98" y="62"/>
                    </a:lnTo>
                    <a:lnTo>
                      <a:pt x="98" y="62"/>
                    </a:lnTo>
                    <a:lnTo>
                      <a:pt x="98" y="62"/>
                    </a:lnTo>
                    <a:lnTo>
                      <a:pt x="98" y="62"/>
                    </a:lnTo>
                    <a:lnTo>
                      <a:pt x="98" y="62"/>
                    </a:lnTo>
                    <a:lnTo>
                      <a:pt x="98" y="62"/>
                    </a:lnTo>
                    <a:lnTo>
                      <a:pt x="98" y="56"/>
                    </a:lnTo>
                    <a:lnTo>
                      <a:pt x="98" y="56"/>
                    </a:lnTo>
                    <a:lnTo>
                      <a:pt x="98" y="56"/>
                    </a:lnTo>
                    <a:lnTo>
                      <a:pt x="98" y="48"/>
                    </a:lnTo>
                    <a:lnTo>
                      <a:pt x="98" y="48"/>
                    </a:lnTo>
                    <a:lnTo>
                      <a:pt x="98" y="42"/>
                    </a:lnTo>
                    <a:lnTo>
                      <a:pt x="98" y="42"/>
                    </a:lnTo>
                    <a:lnTo>
                      <a:pt x="98" y="42"/>
                    </a:lnTo>
                    <a:lnTo>
                      <a:pt x="98" y="42"/>
                    </a:lnTo>
                    <a:lnTo>
                      <a:pt x="98" y="42"/>
                    </a:lnTo>
                    <a:lnTo>
                      <a:pt x="90" y="42"/>
                    </a:lnTo>
                    <a:lnTo>
                      <a:pt x="90" y="42"/>
                    </a:lnTo>
                    <a:lnTo>
                      <a:pt x="84" y="35"/>
                    </a:lnTo>
                    <a:lnTo>
                      <a:pt x="84" y="35"/>
                    </a:lnTo>
                    <a:lnTo>
                      <a:pt x="84" y="28"/>
                    </a:lnTo>
                    <a:lnTo>
                      <a:pt x="76" y="28"/>
                    </a:lnTo>
                    <a:lnTo>
                      <a:pt x="76" y="28"/>
                    </a:lnTo>
                    <a:lnTo>
                      <a:pt x="76" y="28"/>
                    </a:lnTo>
                    <a:lnTo>
                      <a:pt x="70" y="28"/>
                    </a:lnTo>
                    <a:lnTo>
                      <a:pt x="70" y="28"/>
                    </a:lnTo>
                    <a:lnTo>
                      <a:pt x="70" y="28"/>
                    </a:lnTo>
                    <a:lnTo>
                      <a:pt x="62" y="28"/>
                    </a:lnTo>
                    <a:lnTo>
                      <a:pt x="56" y="28"/>
                    </a:lnTo>
                    <a:lnTo>
                      <a:pt x="48" y="28"/>
                    </a:lnTo>
                    <a:lnTo>
                      <a:pt x="48" y="28"/>
                    </a:lnTo>
                    <a:lnTo>
                      <a:pt x="42" y="28"/>
                    </a:lnTo>
                    <a:lnTo>
                      <a:pt x="42" y="28"/>
                    </a:lnTo>
                    <a:lnTo>
                      <a:pt x="42" y="28"/>
                    </a:lnTo>
                    <a:lnTo>
                      <a:pt x="34" y="35"/>
                    </a:lnTo>
                    <a:lnTo>
                      <a:pt x="34" y="35"/>
                    </a:lnTo>
                    <a:lnTo>
                      <a:pt x="34" y="35"/>
                    </a:lnTo>
                    <a:lnTo>
                      <a:pt x="34" y="42"/>
                    </a:lnTo>
                    <a:lnTo>
                      <a:pt x="34" y="42"/>
                    </a:lnTo>
                    <a:lnTo>
                      <a:pt x="34" y="48"/>
                    </a:lnTo>
                    <a:lnTo>
                      <a:pt x="34" y="48"/>
                    </a:lnTo>
                    <a:lnTo>
                      <a:pt x="34" y="48"/>
                    </a:lnTo>
                    <a:lnTo>
                      <a:pt x="6" y="42"/>
                    </a:lnTo>
                    <a:lnTo>
                      <a:pt x="6" y="42"/>
                    </a:lnTo>
                    <a:lnTo>
                      <a:pt x="6" y="35"/>
                    </a:lnTo>
                    <a:lnTo>
                      <a:pt x="6" y="35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1"/>
                    </a:lnTo>
                    <a:lnTo>
                      <a:pt x="14" y="21"/>
                    </a:lnTo>
                    <a:lnTo>
                      <a:pt x="14" y="14"/>
                    </a:lnTo>
                    <a:lnTo>
                      <a:pt x="20" y="14"/>
                    </a:lnTo>
                    <a:lnTo>
                      <a:pt x="20" y="7"/>
                    </a:lnTo>
                    <a:lnTo>
                      <a:pt x="28" y="7"/>
                    </a:lnTo>
                    <a:lnTo>
                      <a:pt x="28" y="7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48" y="0"/>
                    </a:lnTo>
                    <a:lnTo>
                      <a:pt x="56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70" y="0"/>
                    </a:lnTo>
                    <a:lnTo>
                      <a:pt x="76" y="0"/>
                    </a:lnTo>
                    <a:lnTo>
                      <a:pt x="84" y="0"/>
                    </a:lnTo>
                    <a:lnTo>
                      <a:pt x="90" y="0"/>
                    </a:lnTo>
                    <a:lnTo>
                      <a:pt x="90" y="0"/>
                    </a:lnTo>
                    <a:lnTo>
                      <a:pt x="98" y="0"/>
                    </a:lnTo>
                    <a:lnTo>
                      <a:pt x="98" y="7"/>
                    </a:lnTo>
                    <a:lnTo>
                      <a:pt x="104" y="7"/>
                    </a:lnTo>
                    <a:lnTo>
                      <a:pt x="104" y="7"/>
                    </a:lnTo>
                    <a:lnTo>
                      <a:pt x="112" y="14"/>
                    </a:lnTo>
                    <a:lnTo>
                      <a:pt x="112" y="14"/>
                    </a:lnTo>
                    <a:lnTo>
                      <a:pt x="112" y="14"/>
                    </a:lnTo>
                    <a:lnTo>
                      <a:pt x="118" y="21"/>
                    </a:lnTo>
                    <a:lnTo>
                      <a:pt x="118" y="21"/>
                    </a:lnTo>
                    <a:lnTo>
                      <a:pt x="118" y="21"/>
                    </a:lnTo>
                    <a:lnTo>
                      <a:pt x="118" y="28"/>
                    </a:lnTo>
                    <a:lnTo>
                      <a:pt x="118" y="28"/>
                    </a:lnTo>
                    <a:lnTo>
                      <a:pt x="118" y="35"/>
                    </a:lnTo>
                    <a:lnTo>
                      <a:pt x="118" y="35"/>
                    </a:lnTo>
                    <a:lnTo>
                      <a:pt x="118" y="42"/>
                    </a:lnTo>
                    <a:lnTo>
                      <a:pt x="118" y="42"/>
                    </a:lnTo>
                    <a:lnTo>
                      <a:pt x="118" y="42"/>
                    </a:lnTo>
                    <a:lnTo>
                      <a:pt x="126" y="42"/>
                    </a:lnTo>
                    <a:lnTo>
                      <a:pt x="126" y="48"/>
                    </a:lnTo>
                    <a:lnTo>
                      <a:pt x="126" y="48"/>
                    </a:lnTo>
                    <a:lnTo>
                      <a:pt x="126" y="48"/>
                    </a:lnTo>
                    <a:lnTo>
                      <a:pt x="126" y="48"/>
                    </a:lnTo>
                    <a:lnTo>
                      <a:pt x="126" y="56"/>
                    </a:lnTo>
                    <a:lnTo>
                      <a:pt x="126" y="56"/>
                    </a:lnTo>
                    <a:lnTo>
                      <a:pt x="126" y="56"/>
                    </a:lnTo>
                    <a:lnTo>
                      <a:pt x="132" y="90"/>
                    </a:lnTo>
                    <a:lnTo>
                      <a:pt x="132" y="104"/>
                    </a:lnTo>
                    <a:lnTo>
                      <a:pt x="132" y="112"/>
                    </a:lnTo>
                    <a:lnTo>
                      <a:pt x="126" y="118"/>
                    </a:lnTo>
                    <a:lnTo>
                      <a:pt x="132" y="126"/>
                    </a:lnTo>
                    <a:lnTo>
                      <a:pt x="132" y="132"/>
                    </a:lnTo>
                    <a:lnTo>
                      <a:pt x="132" y="140"/>
                    </a:lnTo>
                    <a:lnTo>
                      <a:pt x="132" y="140"/>
                    </a:lnTo>
                    <a:lnTo>
                      <a:pt x="132" y="146"/>
                    </a:lnTo>
                    <a:lnTo>
                      <a:pt x="132" y="146"/>
                    </a:lnTo>
                    <a:lnTo>
                      <a:pt x="132" y="154"/>
                    </a:lnTo>
                    <a:lnTo>
                      <a:pt x="132" y="154"/>
                    </a:lnTo>
                    <a:lnTo>
                      <a:pt x="132" y="160"/>
                    </a:lnTo>
                    <a:lnTo>
                      <a:pt x="132" y="160"/>
                    </a:lnTo>
                    <a:lnTo>
                      <a:pt x="132" y="160"/>
                    </a:lnTo>
                    <a:lnTo>
                      <a:pt x="132" y="160"/>
                    </a:lnTo>
                    <a:lnTo>
                      <a:pt x="112" y="160"/>
                    </a:lnTo>
                    <a:lnTo>
                      <a:pt x="104" y="160"/>
                    </a:lnTo>
                    <a:lnTo>
                      <a:pt x="104" y="160"/>
                    </a:lnTo>
                    <a:lnTo>
                      <a:pt x="104" y="160"/>
                    </a:lnTo>
                    <a:lnTo>
                      <a:pt x="104" y="160"/>
                    </a:lnTo>
                    <a:lnTo>
                      <a:pt x="104" y="154"/>
                    </a:lnTo>
                    <a:lnTo>
                      <a:pt x="104" y="154"/>
                    </a:lnTo>
                    <a:lnTo>
                      <a:pt x="104" y="154"/>
                    </a:lnTo>
                    <a:lnTo>
                      <a:pt x="104" y="154"/>
                    </a:lnTo>
                    <a:lnTo>
                      <a:pt x="104" y="146"/>
                    </a:lnTo>
                    <a:lnTo>
                      <a:pt x="104" y="146"/>
                    </a:lnTo>
                    <a:lnTo>
                      <a:pt x="104" y="146"/>
                    </a:lnTo>
                    <a:lnTo>
                      <a:pt x="104" y="140"/>
                    </a:lnTo>
                    <a:close/>
                    <a:moveTo>
                      <a:pt x="104" y="84"/>
                    </a:moveTo>
                    <a:lnTo>
                      <a:pt x="98" y="90"/>
                    </a:lnTo>
                    <a:lnTo>
                      <a:pt x="98" y="90"/>
                    </a:lnTo>
                    <a:lnTo>
                      <a:pt x="90" y="90"/>
                    </a:lnTo>
                    <a:lnTo>
                      <a:pt x="90" y="90"/>
                    </a:lnTo>
                    <a:lnTo>
                      <a:pt x="84" y="90"/>
                    </a:lnTo>
                    <a:lnTo>
                      <a:pt x="84" y="98"/>
                    </a:lnTo>
                    <a:lnTo>
                      <a:pt x="76" y="98"/>
                    </a:lnTo>
                    <a:lnTo>
                      <a:pt x="76" y="98"/>
                    </a:lnTo>
                    <a:lnTo>
                      <a:pt x="70" y="98"/>
                    </a:lnTo>
                    <a:lnTo>
                      <a:pt x="62" y="98"/>
                    </a:lnTo>
                    <a:lnTo>
                      <a:pt x="62" y="98"/>
                    </a:lnTo>
                    <a:lnTo>
                      <a:pt x="56" y="104"/>
                    </a:lnTo>
                    <a:lnTo>
                      <a:pt x="48" y="104"/>
                    </a:lnTo>
                    <a:lnTo>
                      <a:pt x="42" y="104"/>
                    </a:lnTo>
                    <a:lnTo>
                      <a:pt x="42" y="104"/>
                    </a:lnTo>
                    <a:lnTo>
                      <a:pt x="34" y="104"/>
                    </a:lnTo>
                    <a:lnTo>
                      <a:pt x="34" y="104"/>
                    </a:lnTo>
                    <a:lnTo>
                      <a:pt x="34" y="104"/>
                    </a:lnTo>
                    <a:lnTo>
                      <a:pt x="34" y="104"/>
                    </a:lnTo>
                    <a:lnTo>
                      <a:pt x="34" y="104"/>
                    </a:lnTo>
                    <a:lnTo>
                      <a:pt x="28" y="112"/>
                    </a:lnTo>
                    <a:lnTo>
                      <a:pt x="28" y="112"/>
                    </a:lnTo>
                    <a:lnTo>
                      <a:pt x="28" y="112"/>
                    </a:lnTo>
                    <a:lnTo>
                      <a:pt x="28" y="112"/>
                    </a:lnTo>
                    <a:lnTo>
                      <a:pt x="28" y="112"/>
                    </a:lnTo>
                    <a:lnTo>
                      <a:pt x="28" y="112"/>
                    </a:lnTo>
                    <a:lnTo>
                      <a:pt x="28" y="118"/>
                    </a:lnTo>
                    <a:lnTo>
                      <a:pt x="28" y="118"/>
                    </a:lnTo>
                    <a:lnTo>
                      <a:pt x="28" y="118"/>
                    </a:lnTo>
                    <a:lnTo>
                      <a:pt x="28" y="118"/>
                    </a:lnTo>
                    <a:lnTo>
                      <a:pt x="28" y="126"/>
                    </a:lnTo>
                    <a:lnTo>
                      <a:pt x="28" y="126"/>
                    </a:lnTo>
                    <a:lnTo>
                      <a:pt x="28" y="126"/>
                    </a:lnTo>
                    <a:lnTo>
                      <a:pt x="28" y="126"/>
                    </a:lnTo>
                    <a:lnTo>
                      <a:pt x="28" y="132"/>
                    </a:lnTo>
                    <a:lnTo>
                      <a:pt x="28" y="132"/>
                    </a:lnTo>
                    <a:lnTo>
                      <a:pt x="28" y="132"/>
                    </a:lnTo>
                    <a:lnTo>
                      <a:pt x="34" y="132"/>
                    </a:lnTo>
                    <a:lnTo>
                      <a:pt x="34" y="132"/>
                    </a:lnTo>
                    <a:lnTo>
                      <a:pt x="34" y="132"/>
                    </a:lnTo>
                    <a:lnTo>
                      <a:pt x="42" y="132"/>
                    </a:lnTo>
                    <a:lnTo>
                      <a:pt x="42" y="132"/>
                    </a:lnTo>
                    <a:lnTo>
                      <a:pt x="48" y="132"/>
                    </a:lnTo>
                    <a:lnTo>
                      <a:pt x="48" y="132"/>
                    </a:lnTo>
                    <a:lnTo>
                      <a:pt x="48" y="132"/>
                    </a:lnTo>
                    <a:lnTo>
                      <a:pt x="48" y="132"/>
                    </a:lnTo>
                    <a:lnTo>
                      <a:pt x="56" y="132"/>
                    </a:lnTo>
                    <a:lnTo>
                      <a:pt x="62" y="132"/>
                    </a:lnTo>
                    <a:lnTo>
                      <a:pt x="62" y="132"/>
                    </a:lnTo>
                    <a:lnTo>
                      <a:pt x="70" y="132"/>
                    </a:lnTo>
                    <a:lnTo>
                      <a:pt x="70" y="132"/>
                    </a:lnTo>
                    <a:lnTo>
                      <a:pt x="76" y="132"/>
                    </a:lnTo>
                    <a:lnTo>
                      <a:pt x="76" y="132"/>
                    </a:lnTo>
                    <a:lnTo>
                      <a:pt x="84" y="132"/>
                    </a:lnTo>
                    <a:lnTo>
                      <a:pt x="84" y="132"/>
                    </a:lnTo>
                    <a:lnTo>
                      <a:pt x="84" y="126"/>
                    </a:lnTo>
                    <a:lnTo>
                      <a:pt x="90" y="126"/>
                    </a:lnTo>
                    <a:lnTo>
                      <a:pt x="90" y="118"/>
                    </a:lnTo>
                    <a:lnTo>
                      <a:pt x="90" y="118"/>
                    </a:lnTo>
                    <a:lnTo>
                      <a:pt x="90" y="118"/>
                    </a:lnTo>
                    <a:lnTo>
                      <a:pt x="90" y="118"/>
                    </a:lnTo>
                    <a:lnTo>
                      <a:pt x="90" y="118"/>
                    </a:lnTo>
                    <a:lnTo>
                      <a:pt x="90" y="112"/>
                    </a:lnTo>
                    <a:lnTo>
                      <a:pt x="90" y="112"/>
                    </a:lnTo>
                    <a:lnTo>
                      <a:pt x="90" y="112"/>
                    </a:lnTo>
                    <a:lnTo>
                      <a:pt x="90" y="112"/>
                    </a:lnTo>
                    <a:lnTo>
                      <a:pt x="90" y="104"/>
                    </a:lnTo>
                    <a:lnTo>
                      <a:pt x="90" y="104"/>
                    </a:lnTo>
                    <a:lnTo>
                      <a:pt x="90" y="104"/>
                    </a:lnTo>
                    <a:lnTo>
                      <a:pt x="90" y="104"/>
                    </a:lnTo>
                    <a:lnTo>
                      <a:pt x="90" y="104"/>
                    </a:lnTo>
                    <a:lnTo>
                      <a:pt x="104" y="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65" name="Freeform 534"/>
              <p:cNvSpPr>
                <a:spLocks/>
              </p:cNvSpPr>
              <p:nvPr/>
            </p:nvSpPr>
            <p:spPr bwMode="auto">
              <a:xfrm>
                <a:off x="5995" y="2165"/>
                <a:ext cx="73" cy="80"/>
              </a:xfrm>
              <a:custGeom>
                <a:avLst/>
                <a:gdLst/>
                <a:ahLst/>
                <a:cxnLst>
                  <a:cxn ang="0">
                    <a:pos x="56" y="159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64" y="97"/>
                  </a:cxn>
                  <a:cxn ang="0">
                    <a:pos x="64" y="104"/>
                  </a:cxn>
                  <a:cxn ang="0">
                    <a:pos x="64" y="104"/>
                  </a:cxn>
                  <a:cxn ang="0">
                    <a:pos x="64" y="111"/>
                  </a:cxn>
                  <a:cxn ang="0">
                    <a:pos x="64" y="111"/>
                  </a:cxn>
                  <a:cxn ang="0">
                    <a:pos x="64" y="118"/>
                  </a:cxn>
                  <a:cxn ang="0">
                    <a:pos x="64" y="118"/>
                  </a:cxn>
                  <a:cxn ang="0">
                    <a:pos x="64" y="118"/>
                  </a:cxn>
                  <a:cxn ang="0">
                    <a:pos x="64" y="125"/>
                  </a:cxn>
                  <a:cxn ang="0">
                    <a:pos x="64" y="125"/>
                  </a:cxn>
                  <a:cxn ang="0">
                    <a:pos x="64" y="131"/>
                  </a:cxn>
                  <a:cxn ang="0">
                    <a:pos x="64" y="131"/>
                  </a:cxn>
                  <a:cxn ang="0">
                    <a:pos x="64" y="131"/>
                  </a:cxn>
                  <a:cxn ang="0">
                    <a:pos x="64" y="131"/>
                  </a:cxn>
                  <a:cxn ang="0">
                    <a:pos x="64" y="125"/>
                  </a:cxn>
                  <a:cxn ang="0">
                    <a:pos x="70" y="125"/>
                  </a:cxn>
                  <a:cxn ang="0">
                    <a:pos x="70" y="125"/>
                  </a:cxn>
                  <a:cxn ang="0">
                    <a:pos x="70" y="118"/>
                  </a:cxn>
                  <a:cxn ang="0">
                    <a:pos x="70" y="118"/>
                  </a:cxn>
                  <a:cxn ang="0">
                    <a:pos x="70" y="118"/>
                  </a:cxn>
                  <a:cxn ang="0">
                    <a:pos x="70" y="111"/>
                  </a:cxn>
                  <a:cxn ang="0">
                    <a:pos x="70" y="111"/>
                  </a:cxn>
                  <a:cxn ang="0">
                    <a:pos x="70" y="111"/>
                  </a:cxn>
                  <a:cxn ang="0">
                    <a:pos x="112" y="0"/>
                  </a:cxn>
                  <a:cxn ang="0">
                    <a:pos x="147" y="0"/>
                  </a:cxn>
                  <a:cxn ang="0">
                    <a:pos x="84" y="159"/>
                  </a:cxn>
                  <a:cxn ang="0">
                    <a:pos x="56" y="159"/>
                  </a:cxn>
                </a:cxnLst>
                <a:rect l="0" t="0" r="r" b="b"/>
                <a:pathLst>
                  <a:path w="147" h="159">
                    <a:moveTo>
                      <a:pt x="56" y="159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64" y="97"/>
                    </a:lnTo>
                    <a:lnTo>
                      <a:pt x="64" y="104"/>
                    </a:lnTo>
                    <a:lnTo>
                      <a:pt x="64" y="104"/>
                    </a:lnTo>
                    <a:lnTo>
                      <a:pt x="64" y="111"/>
                    </a:lnTo>
                    <a:lnTo>
                      <a:pt x="64" y="111"/>
                    </a:lnTo>
                    <a:lnTo>
                      <a:pt x="64" y="118"/>
                    </a:lnTo>
                    <a:lnTo>
                      <a:pt x="64" y="118"/>
                    </a:lnTo>
                    <a:lnTo>
                      <a:pt x="64" y="118"/>
                    </a:lnTo>
                    <a:lnTo>
                      <a:pt x="64" y="125"/>
                    </a:lnTo>
                    <a:lnTo>
                      <a:pt x="64" y="125"/>
                    </a:lnTo>
                    <a:lnTo>
                      <a:pt x="64" y="131"/>
                    </a:lnTo>
                    <a:lnTo>
                      <a:pt x="64" y="131"/>
                    </a:lnTo>
                    <a:lnTo>
                      <a:pt x="64" y="131"/>
                    </a:lnTo>
                    <a:lnTo>
                      <a:pt x="64" y="131"/>
                    </a:lnTo>
                    <a:lnTo>
                      <a:pt x="64" y="125"/>
                    </a:lnTo>
                    <a:lnTo>
                      <a:pt x="70" y="125"/>
                    </a:lnTo>
                    <a:lnTo>
                      <a:pt x="70" y="125"/>
                    </a:lnTo>
                    <a:lnTo>
                      <a:pt x="70" y="118"/>
                    </a:lnTo>
                    <a:lnTo>
                      <a:pt x="70" y="118"/>
                    </a:lnTo>
                    <a:lnTo>
                      <a:pt x="70" y="118"/>
                    </a:lnTo>
                    <a:lnTo>
                      <a:pt x="70" y="111"/>
                    </a:lnTo>
                    <a:lnTo>
                      <a:pt x="70" y="111"/>
                    </a:lnTo>
                    <a:lnTo>
                      <a:pt x="70" y="111"/>
                    </a:lnTo>
                    <a:lnTo>
                      <a:pt x="112" y="0"/>
                    </a:lnTo>
                    <a:lnTo>
                      <a:pt x="147" y="0"/>
                    </a:lnTo>
                    <a:lnTo>
                      <a:pt x="84" y="159"/>
                    </a:lnTo>
                    <a:lnTo>
                      <a:pt x="56" y="1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66" name="Freeform 535"/>
              <p:cNvSpPr>
                <a:spLocks noEditPoints="1"/>
              </p:cNvSpPr>
              <p:nvPr/>
            </p:nvSpPr>
            <p:spPr bwMode="auto">
              <a:xfrm>
                <a:off x="6078" y="2130"/>
                <a:ext cx="67" cy="115"/>
              </a:xfrm>
              <a:custGeom>
                <a:avLst/>
                <a:gdLst/>
                <a:ahLst/>
                <a:cxnLst>
                  <a:cxn ang="0">
                    <a:pos x="125" y="195"/>
                  </a:cxn>
                  <a:cxn ang="0">
                    <a:pos x="119" y="209"/>
                  </a:cxn>
                  <a:cxn ang="0">
                    <a:pos x="111" y="223"/>
                  </a:cxn>
                  <a:cxn ang="0">
                    <a:pos x="97" y="229"/>
                  </a:cxn>
                  <a:cxn ang="0">
                    <a:pos x="77" y="229"/>
                  </a:cxn>
                  <a:cxn ang="0">
                    <a:pos x="56" y="229"/>
                  </a:cxn>
                  <a:cxn ang="0">
                    <a:pos x="35" y="229"/>
                  </a:cxn>
                  <a:cxn ang="0">
                    <a:pos x="14" y="215"/>
                  </a:cxn>
                  <a:cxn ang="0">
                    <a:pos x="7" y="195"/>
                  </a:cxn>
                  <a:cxn ang="0">
                    <a:pos x="0" y="174"/>
                  </a:cxn>
                  <a:cxn ang="0">
                    <a:pos x="0" y="153"/>
                  </a:cxn>
                  <a:cxn ang="0">
                    <a:pos x="0" y="118"/>
                  </a:cxn>
                  <a:cxn ang="0">
                    <a:pos x="14" y="90"/>
                  </a:cxn>
                  <a:cxn ang="0">
                    <a:pos x="28" y="76"/>
                  </a:cxn>
                  <a:cxn ang="0">
                    <a:pos x="49" y="70"/>
                  </a:cxn>
                  <a:cxn ang="0">
                    <a:pos x="69" y="70"/>
                  </a:cxn>
                  <a:cxn ang="0">
                    <a:pos x="91" y="76"/>
                  </a:cxn>
                  <a:cxn ang="0">
                    <a:pos x="111" y="90"/>
                  </a:cxn>
                  <a:cxn ang="0">
                    <a:pos x="125" y="104"/>
                  </a:cxn>
                  <a:cxn ang="0">
                    <a:pos x="133" y="132"/>
                  </a:cxn>
                  <a:cxn ang="0">
                    <a:pos x="133" y="153"/>
                  </a:cxn>
                  <a:cxn ang="0">
                    <a:pos x="133" y="153"/>
                  </a:cxn>
                  <a:cxn ang="0">
                    <a:pos x="133" y="153"/>
                  </a:cxn>
                  <a:cxn ang="0">
                    <a:pos x="133" y="153"/>
                  </a:cxn>
                  <a:cxn ang="0">
                    <a:pos x="28" y="167"/>
                  </a:cxn>
                  <a:cxn ang="0">
                    <a:pos x="28" y="181"/>
                  </a:cxn>
                  <a:cxn ang="0">
                    <a:pos x="35" y="195"/>
                  </a:cxn>
                  <a:cxn ang="0">
                    <a:pos x="42" y="201"/>
                  </a:cxn>
                  <a:cxn ang="0">
                    <a:pos x="56" y="201"/>
                  </a:cxn>
                  <a:cxn ang="0">
                    <a:pos x="63" y="201"/>
                  </a:cxn>
                  <a:cxn ang="0">
                    <a:pos x="77" y="201"/>
                  </a:cxn>
                  <a:cxn ang="0">
                    <a:pos x="91" y="201"/>
                  </a:cxn>
                  <a:cxn ang="0">
                    <a:pos x="97" y="195"/>
                  </a:cxn>
                  <a:cxn ang="0">
                    <a:pos x="97" y="188"/>
                  </a:cxn>
                  <a:cxn ang="0">
                    <a:pos x="105" y="174"/>
                  </a:cxn>
                  <a:cxn ang="0">
                    <a:pos x="105" y="125"/>
                  </a:cxn>
                  <a:cxn ang="0">
                    <a:pos x="105" y="118"/>
                  </a:cxn>
                  <a:cxn ang="0">
                    <a:pos x="97" y="111"/>
                  </a:cxn>
                  <a:cxn ang="0">
                    <a:pos x="97" y="111"/>
                  </a:cxn>
                  <a:cxn ang="0">
                    <a:pos x="91" y="111"/>
                  </a:cxn>
                  <a:cxn ang="0">
                    <a:pos x="83" y="97"/>
                  </a:cxn>
                  <a:cxn ang="0">
                    <a:pos x="77" y="97"/>
                  </a:cxn>
                  <a:cxn ang="0">
                    <a:pos x="69" y="97"/>
                  </a:cxn>
                  <a:cxn ang="0">
                    <a:pos x="49" y="97"/>
                  </a:cxn>
                  <a:cxn ang="0">
                    <a:pos x="42" y="97"/>
                  </a:cxn>
                  <a:cxn ang="0">
                    <a:pos x="28" y="111"/>
                  </a:cxn>
                  <a:cxn ang="0">
                    <a:pos x="28" y="118"/>
                  </a:cxn>
                  <a:cxn ang="0">
                    <a:pos x="28" y="125"/>
                  </a:cxn>
                  <a:cxn ang="0">
                    <a:pos x="111" y="0"/>
                  </a:cxn>
                  <a:cxn ang="0">
                    <a:pos x="21" y="0"/>
                  </a:cxn>
                </a:cxnLst>
                <a:rect l="0" t="0" r="r" b="b"/>
                <a:pathLst>
                  <a:path w="133" h="229">
                    <a:moveTo>
                      <a:pt x="105" y="174"/>
                    </a:moveTo>
                    <a:lnTo>
                      <a:pt x="133" y="181"/>
                    </a:lnTo>
                    <a:lnTo>
                      <a:pt x="125" y="195"/>
                    </a:lnTo>
                    <a:lnTo>
                      <a:pt x="125" y="195"/>
                    </a:lnTo>
                    <a:lnTo>
                      <a:pt x="125" y="201"/>
                    </a:lnTo>
                    <a:lnTo>
                      <a:pt x="119" y="209"/>
                    </a:lnTo>
                    <a:lnTo>
                      <a:pt x="119" y="215"/>
                    </a:lnTo>
                    <a:lnTo>
                      <a:pt x="111" y="215"/>
                    </a:lnTo>
                    <a:lnTo>
                      <a:pt x="111" y="223"/>
                    </a:lnTo>
                    <a:lnTo>
                      <a:pt x="105" y="223"/>
                    </a:lnTo>
                    <a:lnTo>
                      <a:pt x="105" y="229"/>
                    </a:lnTo>
                    <a:lnTo>
                      <a:pt x="97" y="229"/>
                    </a:lnTo>
                    <a:lnTo>
                      <a:pt x="91" y="229"/>
                    </a:lnTo>
                    <a:lnTo>
                      <a:pt x="83" y="229"/>
                    </a:lnTo>
                    <a:lnTo>
                      <a:pt x="77" y="229"/>
                    </a:lnTo>
                    <a:lnTo>
                      <a:pt x="77" y="229"/>
                    </a:lnTo>
                    <a:lnTo>
                      <a:pt x="69" y="229"/>
                    </a:lnTo>
                    <a:lnTo>
                      <a:pt x="56" y="229"/>
                    </a:lnTo>
                    <a:lnTo>
                      <a:pt x="49" y="229"/>
                    </a:lnTo>
                    <a:lnTo>
                      <a:pt x="42" y="229"/>
                    </a:lnTo>
                    <a:lnTo>
                      <a:pt x="35" y="229"/>
                    </a:lnTo>
                    <a:lnTo>
                      <a:pt x="28" y="223"/>
                    </a:lnTo>
                    <a:lnTo>
                      <a:pt x="21" y="223"/>
                    </a:lnTo>
                    <a:lnTo>
                      <a:pt x="14" y="215"/>
                    </a:lnTo>
                    <a:lnTo>
                      <a:pt x="14" y="209"/>
                    </a:lnTo>
                    <a:lnTo>
                      <a:pt x="7" y="201"/>
                    </a:lnTo>
                    <a:lnTo>
                      <a:pt x="7" y="195"/>
                    </a:lnTo>
                    <a:lnTo>
                      <a:pt x="0" y="188"/>
                    </a:lnTo>
                    <a:lnTo>
                      <a:pt x="0" y="181"/>
                    </a:lnTo>
                    <a:lnTo>
                      <a:pt x="0" y="174"/>
                    </a:lnTo>
                    <a:lnTo>
                      <a:pt x="0" y="167"/>
                    </a:lnTo>
                    <a:lnTo>
                      <a:pt x="0" y="160"/>
                    </a:lnTo>
                    <a:lnTo>
                      <a:pt x="0" y="153"/>
                    </a:lnTo>
                    <a:lnTo>
                      <a:pt x="0" y="139"/>
                    </a:lnTo>
                    <a:lnTo>
                      <a:pt x="0" y="125"/>
                    </a:lnTo>
                    <a:lnTo>
                      <a:pt x="0" y="118"/>
                    </a:lnTo>
                    <a:lnTo>
                      <a:pt x="7" y="111"/>
                    </a:lnTo>
                    <a:lnTo>
                      <a:pt x="7" y="104"/>
                    </a:lnTo>
                    <a:lnTo>
                      <a:pt x="14" y="90"/>
                    </a:lnTo>
                    <a:lnTo>
                      <a:pt x="14" y="90"/>
                    </a:lnTo>
                    <a:lnTo>
                      <a:pt x="21" y="84"/>
                    </a:lnTo>
                    <a:lnTo>
                      <a:pt x="28" y="76"/>
                    </a:lnTo>
                    <a:lnTo>
                      <a:pt x="35" y="70"/>
                    </a:lnTo>
                    <a:lnTo>
                      <a:pt x="42" y="70"/>
                    </a:lnTo>
                    <a:lnTo>
                      <a:pt x="49" y="70"/>
                    </a:lnTo>
                    <a:lnTo>
                      <a:pt x="56" y="70"/>
                    </a:lnTo>
                    <a:lnTo>
                      <a:pt x="63" y="70"/>
                    </a:lnTo>
                    <a:lnTo>
                      <a:pt x="69" y="70"/>
                    </a:lnTo>
                    <a:lnTo>
                      <a:pt x="77" y="70"/>
                    </a:lnTo>
                    <a:lnTo>
                      <a:pt x="83" y="70"/>
                    </a:lnTo>
                    <a:lnTo>
                      <a:pt x="91" y="76"/>
                    </a:lnTo>
                    <a:lnTo>
                      <a:pt x="97" y="76"/>
                    </a:lnTo>
                    <a:lnTo>
                      <a:pt x="105" y="84"/>
                    </a:lnTo>
                    <a:lnTo>
                      <a:pt x="111" y="90"/>
                    </a:lnTo>
                    <a:lnTo>
                      <a:pt x="119" y="90"/>
                    </a:lnTo>
                    <a:lnTo>
                      <a:pt x="125" y="97"/>
                    </a:lnTo>
                    <a:lnTo>
                      <a:pt x="125" y="104"/>
                    </a:lnTo>
                    <a:lnTo>
                      <a:pt x="133" y="118"/>
                    </a:lnTo>
                    <a:lnTo>
                      <a:pt x="133" y="125"/>
                    </a:lnTo>
                    <a:lnTo>
                      <a:pt x="133" y="132"/>
                    </a:lnTo>
                    <a:lnTo>
                      <a:pt x="133" y="139"/>
                    </a:lnTo>
                    <a:lnTo>
                      <a:pt x="133" y="146"/>
                    </a:lnTo>
                    <a:lnTo>
                      <a:pt x="133" y="153"/>
                    </a:lnTo>
                    <a:lnTo>
                      <a:pt x="133" y="153"/>
                    </a:lnTo>
                    <a:lnTo>
                      <a:pt x="133" y="153"/>
                    </a:lnTo>
                    <a:lnTo>
                      <a:pt x="133" y="153"/>
                    </a:lnTo>
                    <a:lnTo>
                      <a:pt x="133" y="153"/>
                    </a:lnTo>
                    <a:lnTo>
                      <a:pt x="133" y="153"/>
                    </a:lnTo>
                    <a:lnTo>
                      <a:pt x="133" y="153"/>
                    </a:lnTo>
                    <a:lnTo>
                      <a:pt x="133" y="153"/>
                    </a:lnTo>
                    <a:lnTo>
                      <a:pt x="133" y="153"/>
                    </a:lnTo>
                    <a:lnTo>
                      <a:pt x="133" y="153"/>
                    </a:lnTo>
                    <a:lnTo>
                      <a:pt x="133" y="153"/>
                    </a:lnTo>
                    <a:lnTo>
                      <a:pt x="28" y="153"/>
                    </a:lnTo>
                    <a:lnTo>
                      <a:pt x="28" y="167"/>
                    </a:lnTo>
                    <a:lnTo>
                      <a:pt x="28" y="167"/>
                    </a:lnTo>
                    <a:lnTo>
                      <a:pt x="28" y="174"/>
                    </a:lnTo>
                    <a:lnTo>
                      <a:pt x="28" y="181"/>
                    </a:lnTo>
                    <a:lnTo>
                      <a:pt x="28" y="188"/>
                    </a:lnTo>
                    <a:lnTo>
                      <a:pt x="28" y="188"/>
                    </a:lnTo>
                    <a:lnTo>
                      <a:pt x="35" y="195"/>
                    </a:lnTo>
                    <a:lnTo>
                      <a:pt x="35" y="195"/>
                    </a:lnTo>
                    <a:lnTo>
                      <a:pt x="42" y="201"/>
                    </a:lnTo>
                    <a:lnTo>
                      <a:pt x="42" y="201"/>
                    </a:lnTo>
                    <a:lnTo>
                      <a:pt x="49" y="201"/>
                    </a:lnTo>
                    <a:lnTo>
                      <a:pt x="49" y="201"/>
                    </a:lnTo>
                    <a:lnTo>
                      <a:pt x="56" y="201"/>
                    </a:lnTo>
                    <a:lnTo>
                      <a:pt x="63" y="201"/>
                    </a:lnTo>
                    <a:lnTo>
                      <a:pt x="63" y="201"/>
                    </a:lnTo>
                    <a:lnTo>
                      <a:pt x="63" y="201"/>
                    </a:lnTo>
                    <a:lnTo>
                      <a:pt x="69" y="201"/>
                    </a:lnTo>
                    <a:lnTo>
                      <a:pt x="77" y="201"/>
                    </a:lnTo>
                    <a:lnTo>
                      <a:pt x="77" y="201"/>
                    </a:lnTo>
                    <a:lnTo>
                      <a:pt x="83" y="201"/>
                    </a:lnTo>
                    <a:lnTo>
                      <a:pt x="83" y="201"/>
                    </a:lnTo>
                    <a:lnTo>
                      <a:pt x="91" y="201"/>
                    </a:lnTo>
                    <a:lnTo>
                      <a:pt x="91" y="201"/>
                    </a:lnTo>
                    <a:lnTo>
                      <a:pt x="97" y="201"/>
                    </a:lnTo>
                    <a:lnTo>
                      <a:pt x="97" y="195"/>
                    </a:lnTo>
                    <a:lnTo>
                      <a:pt x="97" y="195"/>
                    </a:lnTo>
                    <a:lnTo>
                      <a:pt x="97" y="195"/>
                    </a:lnTo>
                    <a:lnTo>
                      <a:pt x="97" y="188"/>
                    </a:lnTo>
                    <a:lnTo>
                      <a:pt x="97" y="181"/>
                    </a:lnTo>
                    <a:lnTo>
                      <a:pt x="97" y="181"/>
                    </a:lnTo>
                    <a:lnTo>
                      <a:pt x="105" y="174"/>
                    </a:lnTo>
                    <a:close/>
                    <a:moveTo>
                      <a:pt x="28" y="125"/>
                    </a:moveTo>
                    <a:lnTo>
                      <a:pt x="111" y="125"/>
                    </a:lnTo>
                    <a:lnTo>
                      <a:pt x="105" y="125"/>
                    </a:lnTo>
                    <a:lnTo>
                      <a:pt x="105" y="125"/>
                    </a:lnTo>
                    <a:lnTo>
                      <a:pt x="105" y="118"/>
                    </a:lnTo>
                    <a:lnTo>
                      <a:pt x="105" y="118"/>
                    </a:lnTo>
                    <a:lnTo>
                      <a:pt x="105" y="118"/>
                    </a:lnTo>
                    <a:lnTo>
                      <a:pt x="97" y="118"/>
                    </a:lnTo>
                    <a:lnTo>
                      <a:pt x="97" y="111"/>
                    </a:lnTo>
                    <a:lnTo>
                      <a:pt x="97" y="111"/>
                    </a:lnTo>
                    <a:lnTo>
                      <a:pt x="97" y="111"/>
                    </a:lnTo>
                    <a:lnTo>
                      <a:pt x="97" y="111"/>
                    </a:lnTo>
                    <a:lnTo>
                      <a:pt x="97" y="111"/>
                    </a:lnTo>
                    <a:lnTo>
                      <a:pt x="91" y="111"/>
                    </a:lnTo>
                    <a:lnTo>
                      <a:pt x="91" y="111"/>
                    </a:lnTo>
                    <a:lnTo>
                      <a:pt x="83" y="104"/>
                    </a:lnTo>
                    <a:lnTo>
                      <a:pt x="83" y="104"/>
                    </a:lnTo>
                    <a:lnTo>
                      <a:pt x="83" y="97"/>
                    </a:lnTo>
                    <a:lnTo>
                      <a:pt x="77" y="97"/>
                    </a:lnTo>
                    <a:lnTo>
                      <a:pt x="77" y="97"/>
                    </a:lnTo>
                    <a:lnTo>
                      <a:pt x="77" y="97"/>
                    </a:lnTo>
                    <a:lnTo>
                      <a:pt x="69" y="97"/>
                    </a:lnTo>
                    <a:lnTo>
                      <a:pt x="69" y="97"/>
                    </a:lnTo>
                    <a:lnTo>
                      <a:pt x="69" y="97"/>
                    </a:lnTo>
                    <a:lnTo>
                      <a:pt x="63" y="97"/>
                    </a:lnTo>
                    <a:lnTo>
                      <a:pt x="56" y="97"/>
                    </a:lnTo>
                    <a:lnTo>
                      <a:pt x="49" y="97"/>
                    </a:lnTo>
                    <a:lnTo>
                      <a:pt x="49" y="97"/>
                    </a:lnTo>
                    <a:lnTo>
                      <a:pt x="42" y="97"/>
                    </a:lnTo>
                    <a:lnTo>
                      <a:pt x="42" y="97"/>
                    </a:lnTo>
                    <a:lnTo>
                      <a:pt x="35" y="104"/>
                    </a:lnTo>
                    <a:lnTo>
                      <a:pt x="35" y="104"/>
                    </a:lnTo>
                    <a:lnTo>
                      <a:pt x="28" y="111"/>
                    </a:lnTo>
                    <a:lnTo>
                      <a:pt x="28" y="111"/>
                    </a:lnTo>
                    <a:lnTo>
                      <a:pt x="28" y="118"/>
                    </a:lnTo>
                    <a:lnTo>
                      <a:pt x="28" y="118"/>
                    </a:lnTo>
                    <a:lnTo>
                      <a:pt x="28" y="118"/>
                    </a:lnTo>
                    <a:lnTo>
                      <a:pt x="28" y="125"/>
                    </a:lnTo>
                    <a:lnTo>
                      <a:pt x="28" y="125"/>
                    </a:lnTo>
                    <a:close/>
                    <a:moveTo>
                      <a:pt x="69" y="28"/>
                    </a:moveTo>
                    <a:lnTo>
                      <a:pt x="83" y="0"/>
                    </a:lnTo>
                    <a:lnTo>
                      <a:pt x="111" y="0"/>
                    </a:lnTo>
                    <a:lnTo>
                      <a:pt x="83" y="42"/>
                    </a:lnTo>
                    <a:lnTo>
                      <a:pt x="56" y="42"/>
                    </a:lnTo>
                    <a:lnTo>
                      <a:pt x="21" y="0"/>
                    </a:lnTo>
                    <a:lnTo>
                      <a:pt x="49" y="0"/>
                    </a:lnTo>
                    <a:lnTo>
                      <a:pt x="69" y="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67" name="Freeform 536"/>
              <p:cNvSpPr>
                <a:spLocks/>
              </p:cNvSpPr>
              <p:nvPr/>
            </p:nvSpPr>
            <p:spPr bwMode="auto">
              <a:xfrm>
                <a:off x="6166" y="2133"/>
                <a:ext cx="66" cy="112"/>
              </a:xfrm>
              <a:custGeom>
                <a:avLst/>
                <a:gdLst/>
                <a:ahLst/>
                <a:cxnLst>
                  <a:cxn ang="0">
                    <a:pos x="0" y="223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8" y="126"/>
                  </a:cxn>
                  <a:cxn ang="0">
                    <a:pos x="83" y="64"/>
                  </a:cxn>
                  <a:cxn ang="0">
                    <a:pos x="125" y="64"/>
                  </a:cxn>
                  <a:cxn ang="0">
                    <a:pos x="62" y="126"/>
                  </a:cxn>
                  <a:cxn ang="0">
                    <a:pos x="132" y="223"/>
                  </a:cxn>
                  <a:cxn ang="0">
                    <a:pos x="97" y="223"/>
                  </a:cxn>
                  <a:cxn ang="0">
                    <a:pos x="41" y="147"/>
                  </a:cxn>
                  <a:cxn ang="0">
                    <a:pos x="28" y="161"/>
                  </a:cxn>
                  <a:cxn ang="0">
                    <a:pos x="28" y="223"/>
                  </a:cxn>
                  <a:cxn ang="0">
                    <a:pos x="0" y="223"/>
                  </a:cxn>
                </a:cxnLst>
                <a:rect l="0" t="0" r="r" b="b"/>
                <a:pathLst>
                  <a:path w="132" h="223">
                    <a:moveTo>
                      <a:pt x="0" y="223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28" y="126"/>
                    </a:lnTo>
                    <a:lnTo>
                      <a:pt x="83" y="64"/>
                    </a:lnTo>
                    <a:lnTo>
                      <a:pt x="125" y="64"/>
                    </a:lnTo>
                    <a:lnTo>
                      <a:pt x="62" y="126"/>
                    </a:lnTo>
                    <a:lnTo>
                      <a:pt x="132" y="223"/>
                    </a:lnTo>
                    <a:lnTo>
                      <a:pt x="97" y="223"/>
                    </a:lnTo>
                    <a:lnTo>
                      <a:pt x="41" y="147"/>
                    </a:lnTo>
                    <a:lnTo>
                      <a:pt x="28" y="161"/>
                    </a:lnTo>
                    <a:lnTo>
                      <a:pt x="28" y="223"/>
                    </a:lnTo>
                    <a:lnTo>
                      <a:pt x="0" y="2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68" name="Freeform 537"/>
              <p:cNvSpPr>
                <a:spLocks noEditPoints="1"/>
              </p:cNvSpPr>
              <p:nvPr/>
            </p:nvSpPr>
            <p:spPr bwMode="auto">
              <a:xfrm>
                <a:off x="6250" y="2165"/>
                <a:ext cx="13" cy="80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8" y="27"/>
                  </a:cxn>
                  <a:cxn ang="0">
                    <a:pos x="0" y="27"/>
                  </a:cxn>
                  <a:cxn ang="0">
                    <a:pos x="0" y="159"/>
                  </a:cxn>
                  <a:cxn ang="0">
                    <a:pos x="0" y="131"/>
                  </a:cxn>
                  <a:cxn ang="0">
                    <a:pos x="28" y="131"/>
                  </a:cxn>
                  <a:cxn ang="0">
                    <a:pos x="28" y="159"/>
                  </a:cxn>
                  <a:cxn ang="0">
                    <a:pos x="0" y="159"/>
                  </a:cxn>
                </a:cxnLst>
                <a:rect l="0" t="0" r="r" b="b"/>
                <a:pathLst>
                  <a:path w="28" h="159">
                    <a:moveTo>
                      <a:pt x="0" y="27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28" y="27"/>
                    </a:lnTo>
                    <a:lnTo>
                      <a:pt x="0" y="27"/>
                    </a:lnTo>
                    <a:close/>
                    <a:moveTo>
                      <a:pt x="0" y="159"/>
                    </a:moveTo>
                    <a:lnTo>
                      <a:pt x="0" y="131"/>
                    </a:lnTo>
                    <a:lnTo>
                      <a:pt x="28" y="131"/>
                    </a:lnTo>
                    <a:lnTo>
                      <a:pt x="28" y="159"/>
                    </a:lnTo>
                    <a:lnTo>
                      <a:pt x="0" y="1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69" name="Freeform 538"/>
              <p:cNvSpPr>
                <a:spLocks noEditPoints="1"/>
              </p:cNvSpPr>
              <p:nvPr/>
            </p:nvSpPr>
            <p:spPr bwMode="auto">
              <a:xfrm>
                <a:off x="6326" y="2137"/>
                <a:ext cx="70" cy="108"/>
              </a:xfrm>
              <a:custGeom>
                <a:avLst/>
                <a:gdLst/>
                <a:ahLst/>
                <a:cxnLst>
                  <a:cxn ang="0">
                    <a:pos x="105" y="48"/>
                  </a:cxn>
                  <a:cxn ang="0">
                    <a:pos x="98" y="42"/>
                  </a:cxn>
                  <a:cxn ang="0">
                    <a:pos x="98" y="42"/>
                  </a:cxn>
                  <a:cxn ang="0">
                    <a:pos x="91" y="34"/>
                  </a:cxn>
                  <a:cxn ang="0">
                    <a:pos x="77" y="28"/>
                  </a:cxn>
                  <a:cxn ang="0">
                    <a:pos x="70" y="28"/>
                  </a:cxn>
                  <a:cxn ang="0">
                    <a:pos x="63" y="28"/>
                  </a:cxn>
                  <a:cxn ang="0">
                    <a:pos x="56" y="28"/>
                  </a:cxn>
                  <a:cxn ang="0">
                    <a:pos x="42" y="34"/>
                  </a:cxn>
                  <a:cxn ang="0">
                    <a:pos x="35" y="48"/>
                  </a:cxn>
                  <a:cxn ang="0">
                    <a:pos x="28" y="62"/>
                  </a:cxn>
                  <a:cxn ang="0">
                    <a:pos x="28" y="90"/>
                  </a:cxn>
                  <a:cxn ang="0">
                    <a:pos x="28" y="97"/>
                  </a:cxn>
                  <a:cxn ang="0">
                    <a:pos x="42" y="90"/>
                  </a:cxn>
                  <a:cxn ang="0">
                    <a:pos x="56" y="76"/>
                  </a:cxn>
                  <a:cxn ang="0">
                    <a:pos x="70" y="76"/>
                  </a:cxn>
                  <a:cxn ang="0">
                    <a:pos x="91" y="76"/>
                  </a:cxn>
                  <a:cxn ang="0">
                    <a:pos x="119" y="90"/>
                  </a:cxn>
                  <a:cxn ang="0">
                    <a:pos x="140" y="118"/>
                  </a:cxn>
                  <a:cxn ang="0">
                    <a:pos x="140" y="146"/>
                  </a:cxn>
                  <a:cxn ang="0">
                    <a:pos x="140" y="174"/>
                  </a:cxn>
                  <a:cxn ang="0">
                    <a:pos x="126" y="195"/>
                  </a:cxn>
                  <a:cxn ang="0">
                    <a:pos x="112" y="209"/>
                  </a:cxn>
                  <a:cxn ang="0">
                    <a:pos x="91" y="215"/>
                  </a:cxn>
                  <a:cxn ang="0">
                    <a:pos x="63" y="215"/>
                  </a:cxn>
                  <a:cxn ang="0">
                    <a:pos x="35" y="209"/>
                  </a:cxn>
                  <a:cxn ang="0">
                    <a:pos x="7" y="181"/>
                  </a:cxn>
                  <a:cxn ang="0">
                    <a:pos x="0" y="139"/>
                  </a:cxn>
                  <a:cxn ang="0">
                    <a:pos x="0" y="97"/>
                  </a:cxn>
                  <a:cxn ang="0">
                    <a:pos x="0" y="56"/>
                  </a:cxn>
                  <a:cxn ang="0">
                    <a:pos x="14" y="28"/>
                  </a:cxn>
                  <a:cxn ang="0">
                    <a:pos x="28" y="14"/>
                  </a:cxn>
                  <a:cxn ang="0">
                    <a:pos x="49" y="0"/>
                  </a:cxn>
                  <a:cxn ang="0">
                    <a:pos x="70" y="0"/>
                  </a:cxn>
                  <a:cxn ang="0">
                    <a:pos x="91" y="0"/>
                  </a:cxn>
                  <a:cxn ang="0">
                    <a:pos x="112" y="14"/>
                  </a:cxn>
                  <a:cxn ang="0">
                    <a:pos x="126" y="34"/>
                  </a:cxn>
                  <a:cxn ang="0">
                    <a:pos x="140" y="48"/>
                  </a:cxn>
                  <a:cxn ang="0">
                    <a:pos x="28" y="160"/>
                  </a:cxn>
                  <a:cxn ang="0">
                    <a:pos x="28" y="174"/>
                  </a:cxn>
                  <a:cxn ang="0">
                    <a:pos x="35" y="187"/>
                  </a:cxn>
                  <a:cxn ang="0">
                    <a:pos x="49" y="187"/>
                  </a:cxn>
                  <a:cxn ang="0">
                    <a:pos x="63" y="187"/>
                  </a:cxn>
                  <a:cxn ang="0">
                    <a:pos x="84" y="187"/>
                  </a:cxn>
                  <a:cxn ang="0">
                    <a:pos x="105" y="181"/>
                  </a:cxn>
                  <a:cxn ang="0">
                    <a:pos x="112" y="167"/>
                  </a:cxn>
                  <a:cxn ang="0">
                    <a:pos x="112" y="146"/>
                  </a:cxn>
                  <a:cxn ang="0">
                    <a:pos x="112" y="125"/>
                  </a:cxn>
                  <a:cxn ang="0">
                    <a:pos x="98" y="111"/>
                  </a:cxn>
                  <a:cxn ang="0">
                    <a:pos x="77" y="104"/>
                  </a:cxn>
                  <a:cxn ang="0">
                    <a:pos x="56" y="104"/>
                  </a:cxn>
                  <a:cxn ang="0">
                    <a:pos x="42" y="111"/>
                  </a:cxn>
                  <a:cxn ang="0">
                    <a:pos x="28" y="125"/>
                  </a:cxn>
                  <a:cxn ang="0">
                    <a:pos x="28" y="146"/>
                  </a:cxn>
                </a:cxnLst>
                <a:rect l="0" t="0" r="r" b="b"/>
                <a:pathLst>
                  <a:path w="140" h="215">
                    <a:moveTo>
                      <a:pt x="140" y="48"/>
                    </a:moveTo>
                    <a:lnTo>
                      <a:pt x="112" y="48"/>
                    </a:lnTo>
                    <a:lnTo>
                      <a:pt x="105" y="48"/>
                    </a:lnTo>
                    <a:lnTo>
                      <a:pt x="105" y="48"/>
                    </a:lnTo>
                    <a:lnTo>
                      <a:pt x="105" y="48"/>
                    </a:lnTo>
                    <a:lnTo>
                      <a:pt x="105" y="48"/>
                    </a:lnTo>
                    <a:lnTo>
                      <a:pt x="105" y="48"/>
                    </a:lnTo>
                    <a:lnTo>
                      <a:pt x="98" y="42"/>
                    </a:lnTo>
                    <a:lnTo>
                      <a:pt x="98" y="42"/>
                    </a:lnTo>
                    <a:lnTo>
                      <a:pt x="98" y="42"/>
                    </a:lnTo>
                    <a:lnTo>
                      <a:pt x="98" y="42"/>
                    </a:lnTo>
                    <a:lnTo>
                      <a:pt x="98" y="42"/>
                    </a:lnTo>
                    <a:lnTo>
                      <a:pt x="98" y="42"/>
                    </a:lnTo>
                    <a:lnTo>
                      <a:pt x="91" y="42"/>
                    </a:lnTo>
                    <a:lnTo>
                      <a:pt x="91" y="42"/>
                    </a:lnTo>
                    <a:lnTo>
                      <a:pt x="91" y="34"/>
                    </a:lnTo>
                    <a:lnTo>
                      <a:pt x="91" y="34"/>
                    </a:lnTo>
                    <a:lnTo>
                      <a:pt x="84" y="28"/>
                    </a:lnTo>
                    <a:lnTo>
                      <a:pt x="84" y="28"/>
                    </a:lnTo>
                    <a:lnTo>
                      <a:pt x="77" y="28"/>
                    </a:lnTo>
                    <a:lnTo>
                      <a:pt x="77" y="28"/>
                    </a:lnTo>
                    <a:lnTo>
                      <a:pt x="77" y="28"/>
                    </a:lnTo>
                    <a:lnTo>
                      <a:pt x="70" y="28"/>
                    </a:lnTo>
                    <a:lnTo>
                      <a:pt x="70" y="28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56" y="28"/>
                    </a:lnTo>
                    <a:lnTo>
                      <a:pt x="56" y="28"/>
                    </a:lnTo>
                    <a:lnTo>
                      <a:pt x="56" y="28"/>
                    </a:lnTo>
                    <a:lnTo>
                      <a:pt x="56" y="28"/>
                    </a:lnTo>
                    <a:lnTo>
                      <a:pt x="49" y="28"/>
                    </a:lnTo>
                    <a:lnTo>
                      <a:pt x="49" y="28"/>
                    </a:lnTo>
                    <a:lnTo>
                      <a:pt x="49" y="28"/>
                    </a:lnTo>
                    <a:lnTo>
                      <a:pt x="42" y="34"/>
                    </a:lnTo>
                    <a:lnTo>
                      <a:pt x="42" y="42"/>
                    </a:lnTo>
                    <a:lnTo>
                      <a:pt x="42" y="42"/>
                    </a:lnTo>
                    <a:lnTo>
                      <a:pt x="35" y="48"/>
                    </a:lnTo>
                    <a:lnTo>
                      <a:pt x="35" y="48"/>
                    </a:lnTo>
                    <a:lnTo>
                      <a:pt x="35" y="56"/>
                    </a:lnTo>
                    <a:lnTo>
                      <a:pt x="35" y="56"/>
                    </a:lnTo>
                    <a:lnTo>
                      <a:pt x="28" y="62"/>
                    </a:lnTo>
                    <a:lnTo>
                      <a:pt x="28" y="62"/>
                    </a:lnTo>
                    <a:lnTo>
                      <a:pt x="28" y="70"/>
                    </a:lnTo>
                    <a:lnTo>
                      <a:pt x="28" y="76"/>
                    </a:lnTo>
                    <a:lnTo>
                      <a:pt x="28" y="83"/>
                    </a:lnTo>
                    <a:lnTo>
                      <a:pt x="28" y="90"/>
                    </a:lnTo>
                    <a:lnTo>
                      <a:pt x="28" y="97"/>
                    </a:lnTo>
                    <a:lnTo>
                      <a:pt x="28" y="104"/>
                    </a:lnTo>
                    <a:lnTo>
                      <a:pt x="28" y="104"/>
                    </a:lnTo>
                    <a:lnTo>
                      <a:pt x="28" y="97"/>
                    </a:lnTo>
                    <a:lnTo>
                      <a:pt x="28" y="97"/>
                    </a:lnTo>
                    <a:lnTo>
                      <a:pt x="35" y="97"/>
                    </a:lnTo>
                    <a:lnTo>
                      <a:pt x="35" y="90"/>
                    </a:lnTo>
                    <a:lnTo>
                      <a:pt x="42" y="90"/>
                    </a:lnTo>
                    <a:lnTo>
                      <a:pt x="42" y="83"/>
                    </a:lnTo>
                    <a:lnTo>
                      <a:pt x="49" y="83"/>
                    </a:lnTo>
                    <a:lnTo>
                      <a:pt x="49" y="76"/>
                    </a:lnTo>
                    <a:lnTo>
                      <a:pt x="56" y="76"/>
                    </a:lnTo>
                    <a:lnTo>
                      <a:pt x="56" y="76"/>
                    </a:lnTo>
                    <a:lnTo>
                      <a:pt x="63" y="76"/>
                    </a:lnTo>
                    <a:lnTo>
                      <a:pt x="63" y="76"/>
                    </a:lnTo>
                    <a:lnTo>
                      <a:pt x="70" y="76"/>
                    </a:lnTo>
                    <a:lnTo>
                      <a:pt x="70" y="76"/>
                    </a:lnTo>
                    <a:lnTo>
                      <a:pt x="77" y="76"/>
                    </a:lnTo>
                    <a:lnTo>
                      <a:pt x="84" y="76"/>
                    </a:lnTo>
                    <a:lnTo>
                      <a:pt x="91" y="76"/>
                    </a:lnTo>
                    <a:lnTo>
                      <a:pt x="98" y="83"/>
                    </a:lnTo>
                    <a:lnTo>
                      <a:pt x="105" y="83"/>
                    </a:lnTo>
                    <a:lnTo>
                      <a:pt x="112" y="83"/>
                    </a:lnTo>
                    <a:lnTo>
                      <a:pt x="119" y="90"/>
                    </a:lnTo>
                    <a:lnTo>
                      <a:pt x="126" y="97"/>
                    </a:lnTo>
                    <a:lnTo>
                      <a:pt x="132" y="104"/>
                    </a:lnTo>
                    <a:lnTo>
                      <a:pt x="132" y="111"/>
                    </a:lnTo>
                    <a:lnTo>
                      <a:pt x="140" y="118"/>
                    </a:lnTo>
                    <a:lnTo>
                      <a:pt x="140" y="125"/>
                    </a:lnTo>
                    <a:lnTo>
                      <a:pt x="140" y="132"/>
                    </a:lnTo>
                    <a:lnTo>
                      <a:pt x="140" y="139"/>
                    </a:lnTo>
                    <a:lnTo>
                      <a:pt x="140" y="146"/>
                    </a:lnTo>
                    <a:lnTo>
                      <a:pt x="140" y="153"/>
                    </a:lnTo>
                    <a:lnTo>
                      <a:pt x="140" y="160"/>
                    </a:lnTo>
                    <a:lnTo>
                      <a:pt x="140" y="167"/>
                    </a:lnTo>
                    <a:lnTo>
                      <a:pt x="140" y="174"/>
                    </a:lnTo>
                    <a:lnTo>
                      <a:pt x="140" y="181"/>
                    </a:lnTo>
                    <a:lnTo>
                      <a:pt x="132" y="187"/>
                    </a:lnTo>
                    <a:lnTo>
                      <a:pt x="132" y="195"/>
                    </a:lnTo>
                    <a:lnTo>
                      <a:pt x="126" y="195"/>
                    </a:lnTo>
                    <a:lnTo>
                      <a:pt x="126" y="201"/>
                    </a:lnTo>
                    <a:lnTo>
                      <a:pt x="119" y="201"/>
                    </a:lnTo>
                    <a:lnTo>
                      <a:pt x="112" y="209"/>
                    </a:lnTo>
                    <a:lnTo>
                      <a:pt x="112" y="209"/>
                    </a:lnTo>
                    <a:lnTo>
                      <a:pt x="105" y="215"/>
                    </a:lnTo>
                    <a:lnTo>
                      <a:pt x="98" y="215"/>
                    </a:lnTo>
                    <a:lnTo>
                      <a:pt x="91" y="215"/>
                    </a:lnTo>
                    <a:lnTo>
                      <a:pt x="91" y="215"/>
                    </a:lnTo>
                    <a:lnTo>
                      <a:pt x="84" y="215"/>
                    </a:lnTo>
                    <a:lnTo>
                      <a:pt x="77" y="215"/>
                    </a:lnTo>
                    <a:lnTo>
                      <a:pt x="77" y="215"/>
                    </a:lnTo>
                    <a:lnTo>
                      <a:pt x="63" y="215"/>
                    </a:lnTo>
                    <a:lnTo>
                      <a:pt x="56" y="215"/>
                    </a:lnTo>
                    <a:lnTo>
                      <a:pt x="49" y="215"/>
                    </a:lnTo>
                    <a:lnTo>
                      <a:pt x="42" y="215"/>
                    </a:lnTo>
                    <a:lnTo>
                      <a:pt x="35" y="209"/>
                    </a:lnTo>
                    <a:lnTo>
                      <a:pt x="28" y="201"/>
                    </a:lnTo>
                    <a:lnTo>
                      <a:pt x="21" y="195"/>
                    </a:lnTo>
                    <a:lnTo>
                      <a:pt x="14" y="195"/>
                    </a:lnTo>
                    <a:lnTo>
                      <a:pt x="7" y="181"/>
                    </a:lnTo>
                    <a:lnTo>
                      <a:pt x="7" y="174"/>
                    </a:lnTo>
                    <a:lnTo>
                      <a:pt x="0" y="167"/>
                    </a:lnTo>
                    <a:lnTo>
                      <a:pt x="0" y="153"/>
                    </a:lnTo>
                    <a:lnTo>
                      <a:pt x="0" y="139"/>
                    </a:lnTo>
                    <a:lnTo>
                      <a:pt x="0" y="132"/>
                    </a:lnTo>
                    <a:lnTo>
                      <a:pt x="0" y="118"/>
                    </a:lnTo>
                    <a:lnTo>
                      <a:pt x="0" y="111"/>
                    </a:lnTo>
                    <a:lnTo>
                      <a:pt x="0" y="97"/>
                    </a:lnTo>
                    <a:lnTo>
                      <a:pt x="0" y="83"/>
                    </a:lnTo>
                    <a:lnTo>
                      <a:pt x="0" y="76"/>
                    </a:lnTo>
                    <a:lnTo>
                      <a:pt x="0" y="70"/>
                    </a:lnTo>
                    <a:lnTo>
                      <a:pt x="0" y="56"/>
                    </a:lnTo>
                    <a:lnTo>
                      <a:pt x="7" y="48"/>
                    </a:lnTo>
                    <a:lnTo>
                      <a:pt x="7" y="42"/>
                    </a:lnTo>
                    <a:lnTo>
                      <a:pt x="14" y="34"/>
                    </a:lnTo>
                    <a:lnTo>
                      <a:pt x="14" y="28"/>
                    </a:lnTo>
                    <a:lnTo>
                      <a:pt x="14" y="28"/>
                    </a:lnTo>
                    <a:lnTo>
                      <a:pt x="14" y="28"/>
                    </a:lnTo>
                    <a:lnTo>
                      <a:pt x="21" y="20"/>
                    </a:lnTo>
                    <a:lnTo>
                      <a:pt x="28" y="14"/>
                    </a:lnTo>
                    <a:lnTo>
                      <a:pt x="35" y="14"/>
                    </a:lnTo>
                    <a:lnTo>
                      <a:pt x="35" y="6"/>
                    </a:lnTo>
                    <a:lnTo>
                      <a:pt x="42" y="6"/>
                    </a:lnTo>
                    <a:lnTo>
                      <a:pt x="49" y="0"/>
                    </a:lnTo>
                    <a:lnTo>
                      <a:pt x="56" y="0"/>
                    </a:lnTo>
                    <a:lnTo>
                      <a:pt x="63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7" y="0"/>
                    </a:lnTo>
                    <a:lnTo>
                      <a:pt x="84" y="0"/>
                    </a:lnTo>
                    <a:lnTo>
                      <a:pt x="84" y="0"/>
                    </a:lnTo>
                    <a:lnTo>
                      <a:pt x="91" y="0"/>
                    </a:lnTo>
                    <a:lnTo>
                      <a:pt x="98" y="6"/>
                    </a:lnTo>
                    <a:lnTo>
                      <a:pt x="105" y="6"/>
                    </a:lnTo>
                    <a:lnTo>
                      <a:pt x="112" y="14"/>
                    </a:lnTo>
                    <a:lnTo>
                      <a:pt x="112" y="14"/>
                    </a:lnTo>
                    <a:lnTo>
                      <a:pt x="119" y="20"/>
                    </a:lnTo>
                    <a:lnTo>
                      <a:pt x="119" y="28"/>
                    </a:lnTo>
                    <a:lnTo>
                      <a:pt x="126" y="28"/>
                    </a:lnTo>
                    <a:lnTo>
                      <a:pt x="126" y="34"/>
                    </a:lnTo>
                    <a:lnTo>
                      <a:pt x="132" y="42"/>
                    </a:lnTo>
                    <a:lnTo>
                      <a:pt x="132" y="48"/>
                    </a:lnTo>
                    <a:lnTo>
                      <a:pt x="132" y="48"/>
                    </a:lnTo>
                    <a:lnTo>
                      <a:pt x="140" y="48"/>
                    </a:lnTo>
                    <a:close/>
                    <a:moveTo>
                      <a:pt x="28" y="146"/>
                    </a:moveTo>
                    <a:lnTo>
                      <a:pt x="28" y="153"/>
                    </a:lnTo>
                    <a:lnTo>
                      <a:pt x="28" y="153"/>
                    </a:lnTo>
                    <a:lnTo>
                      <a:pt x="28" y="160"/>
                    </a:lnTo>
                    <a:lnTo>
                      <a:pt x="28" y="160"/>
                    </a:lnTo>
                    <a:lnTo>
                      <a:pt x="28" y="167"/>
                    </a:lnTo>
                    <a:lnTo>
                      <a:pt x="28" y="167"/>
                    </a:lnTo>
                    <a:lnTo>
                      <a:pt x="28" y="174"/>
                    </a:lnTo>
                    <a:lnTo>
                      <a:pt x="28" y="174"/>
                    </a:lnTo>
                    <a:lnTo>
                      <a:pt x="35" y="181"/>
                    </a:lnTo>
                    <a:lnTo>
                      <a:pt x="35" y="181"/>
                    </a:lnTo>
                    <a:lnTo>
                      <a:pt x="35" y="187"/>
                    </a:lnTo>
                    <a:lnTo>
                      <a:pt x="42" y="187"/>
                    </a:lnTo>
                    <a:lnTo>
                      <a:pt x="42" y="187"/>
                    </a:lnTo>
                    <a:lnTo>
                      <a:pt x="49" y="187"/>
                    </a:lnTo>
                    <a:lnTo>
                      <a:pt x="49" y="187"/>
                    </a:lnTo>
                    <a:lnTo>
                      <a:pt x="56" y="187"/>
                    </a:lnTo>
                    <a:lnTo>
                      <a:pt x="56" y="187"/>
                    </a:lnTo>
                    <a:lnTo>
                      <a:pt x="63" y="187"/>
                    </a:lnTo>
                    <a:lnTo>
                      <a:pt x="63" y="187"/>
                    </a:lnTo>
                    <a:lnTo>
                      <a:pt x="70" y="187"/>
                    </a:lnTo>
                    <a:lnTo>
                      <a:pt x="70" y="187"/>
                    </a:lnTo>
                    <a:lnTo>
                      <a:pt x="77" y="187"/>
                    </a:lnTo>
                    <a:lnTo>
                      <a:pt x="84" y="187"/>
                    </a:lnTo>
                    <a:lnTo>
                      <a:pt x="91" y="187"/>
                    </a:lnTo>
                    <a:lnTo>
                      <a:pt x="98" y="187"/>
                    </a:lnTo>
                    <a:lnTo>
                      <a:pt x="98" y="181"/>
                    </a:lnTo>
                    <a:lnTo>
                      <a:pt x="105" y="181"/>
                    </a:lnTo>
                    <a:lnTo>
                      <a:pt x="105" y="174"/>
                    </a:lnTo>
                    <a:lnTo>
                      <a:pt x="112" y="174"/>
                    </a:lnTo>
                    <a:lnTo>
                      <a:pt x="112" y="167"/>
                    </a:lnTo>
                    <a:lnTo>
                      <a:pt x="112" y="167"/>
                    </a:lnTo>
                    <a:lnTo>
                      <a:pt x="112" y="160"/>
                    </a:lnTo>
                    <a:lnTo>
                      <a:pt x="112" y="153"/>
                    </a:lnTo>
                    <a:lnTo>
                      <a:pt x="112" y="153"/>
                    </a:lnTo>
                    <a:lnTo>
                      <a:pt x="112" y="146"/>
                    </a:lnTo>
                    <a:lnTo>
                      <a:pt x="112" y="146"/>
                    </a:lnTo>
                    <a:lnTo>
                      <a:pt x="112" y="139"/>
                    </a:lnTo>
                    <a:lnTo>
                      <a:pt x="112" y="132"/>
                    </a:lnTo>
                    <a:lnTo>
                      <a:pt x="112" y="125"/>
                    </a:lnTo>
                    <a:lnTo>
                      <a:pt x="105" y="118"/>
                    </a:lnTo>
                    <a:lnTo>
                      <a:pt x="105" y="118"/>
                    </a:lnTo>
                    <a:lnTo>
                      <a:pt x="98" y="111"/>
                    </a:lnTo>
                    <a:lnTo>
                      <a:pt x="98" y="111"/>
                    </a:lnTo>
                    <a:lnTo>
                      <a:pt x="91" y="104"/>
                    </a:lnTo>
                    <a:lnTo>
                      <a:pt x="84" y="104"/>
                    </a:lnTo>
                    <a:lnTo>
                      <a:pt x="84" y="104"/>
                    </a:lnTo>
                    <a:lnTo>
                      <a:pt x="77" y="104"/>
                    </a:lnTo>
                    <a:lnTo>
                      <a:pt x="70" y="104"/>
                    </a:lnTo>
                    <a:lnTo>
                      <a:pt x="70" y="104"/>
                    </a:lnTo>
                    <a:lnTo>
                      <a:pt x="63" y="104"/>
                    </a:lnTo>
                    <a:lnTo>
                      <a:pt x="56" y="104"/>
                    </a:lnTo>
                    <a:lnTo>
                      <a:pt x="49" y="104"/>
                    </a:lnTo>
                    <a:lnTo>
                      <a:pt x="49" y="104"/>
                    </a:lnTo>
                    <a:lnTo>
                      <a:pt x="42" y="104"/>
                    </a:lnTo>
                    <a:lnTo>
                      <a:pt x="42" y="111"/>
                    </a:lnTo>
                    <a:lnTo>
                      <a:pt x="35" y="111"/>
                    </a:lnTo>
                    <a:lnTo>
                      <a:pt x="35" y="118"/>
                    </a:lnTo>
                    <a:lnTo>
                      <a:pt x="28" y="118"/>
                    </a:lnTo>
                    <a:lnTo>
                      <a:pt x="28" y="125"/>
                    </a:lnTo>
                    <a:lnTo>
                      <a:pt x="28" y="132"/>
                    </a:lnTo>
                    <a:lnTo>
                      <a:pt x="28" y="132"/>
                    </a:lnTo>
                    <a:lnTo>
                      <a:pt x="28" y="139"/>
                    </a:lnTo>
                    <a:lnTo>
                      <a:pt x="28" y="146"/>
                    </a:lnTo>
                    <a:lnTo>
                      <a:pt x="28" y="1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70" name="Freeform 539"/>
              <p:cNvSpPr>
                <a:spLocks noEditPoints="1"/>
              </p:cNvSpPr>
              <p:nvPr/>
            </p:nvSpPr>
            <p:spPr bwMode="auto">
              <a:xfrm>
                <a:off x="6413" y="2137"/>
                <a:ext cx="67" cy="108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0" y="62"/>
                  </a:cxn>
                  <a:cxn ang="0">
                    <a:pos x="8" y="34"/>
                  </a:cxn>
                  <a:cxn ang="0">
                    <a:pos x="22" y="20"/>
                  </a:cxn>
                  <a:cxn ang="0">
                    <a:pos x="28" y="6"/>
                  </a:cxn>
                  <a:cxn ang="0">
                    <a:pos x="50" y="0"/>
                  </a:cxn>
                  <a:cxn ang="0">
                    <a:pos x="70" y="0"/>
                  </a:cxn>
                  <a:cxn ang="0">
                    <a:pos x="92" y="6"/>
                  </a:cxn>
                  <a:cxn ang="0">
                    <a:pos x="105" y="14"/>
                  </a:cxn>
                  <a:cxn ang="0">
                    <a:pos x="119" y="28"/>
                  </a:cxn>
                  <a:cxn ang="0">
                    <a:pos x="127" y="48"/>
                  </a:cxn>
                  <a:cxn ang="0">
                    <a:pos x="133" y="76"/>
                  </a:cxn>
                  <a:cxn ang="0">
                    <a:pos x="133" y="111"/>
                  </a:cxn>
                  <a:cxn ang="0">
                    <a:pos x="133" y="146"/>
                  </a:cxn>
                  <a:cxn ang="0">
                    <a:pos x="127" y="174"/>
                  </a:cxn>
                  <a:cxn ang="0">
                    <a:pos x="119" y="195"/>
                  </a:cxn>
                  <a:cxn ang="0">
                    <a:pos x="105" y="209"/>
                  </a:cxn>
                  <a:cxn ang="0">
                    <a:pos x="92" y="215"/>
                  </a:cxn>
                  <a:cxn ang="0">
                    <a:pos x="70" y="215"/>
                  </a:cxn>
                  <a:cxn ang="0">
                    <a:pos x="56" y="215"/>
                  </a:cxn>
                  <a:cxn ang="0">
                    <a:pos x="42" y="215"/>
                  </a:cxn>
                  <a:cxn ang="0">
                    <a:pos x="28" y="209"/>
                  </a:cxn>
                  <a:cxn ang="0">
                    <a:pos x="22" y="209"/>
                  </a:cxn>
                  <a:cxn ang="0">
                    <a:pos x="8" y="187"/>
                  </a:cxn>
                  <a:cxn ang="0">
                    <a:pos x="0" y="160"/>
                  </a:cxn>
                  <a:cxn ang="0">
                    <a:pos x="0" y="132"/>
                  </a:cxn>
                  <a:cxn ang="0">
                    <a:pos x="0" y="111"/>
                  </a:cxn>
                  <a:cxn ang="0">
                    <a:pos x="28" y="132"/>
                  </a:cxn>
                  <a:cxn ang="0">
                    <a:pos x="28" y="160"/>
                  </a:cxn>
                  <a:cxn ang="0">
                    <a:pos x="36" y="181"/>
                  </a:cxn>
                  <a:cxn ang="0">
                    <a:pos x="50" y="187"/>
                  </a:cxn>
                  <a:cxn ang="0">
                    <a:pos x="64" y="187"/>
                  </a:cxn>
                  <a:cxn ang="0">
                    <a:pos x="70" y="187"/>
                  </a:cxn>
                  <a:cxn ang="0">
                    <a:pos x="84" y="187"/>
                  </a:cxn>
                  <a:cxn ang="0">
                    <a:pos x="98" y="174"/>
                  </a:cxn>
                  <a:cxn ang="0">
                    <a:pos x="105" y="153"/>
                  </a:cxn>
                  <a:cxn ang="0">
                    <a:pos x="105" y="125"/>
                  </a:cxn>
                  <a:cxn ang="0">
                    <a:pos x="105" y="90"/>
                  </a:cxn>
                  <a:cxn ang="0">
                    <a:pos x="105" y="56"/>
                  </a:cxn>
                  <a:cxn ang="0">
                    <a:pos x="92" y="42"/>
                  </a:cxn>
                  <a:cxn ang="0">
                    <a:pos x="78" y="28"/>
                  </a:cxn>
                  <a:cxn ang="0">
                    <a:pos x="64" y="28"/>
                  </a:cxn>
                  <a:cxn ang="0">
                    <a:pos x="56" y="28"/>
                  </a:cxn>
                  <a:cxn ang="0">
                    <a:pos x="50" y="28"/>
                  </a:cxn>
                  <a:cxn ang="0">
                    <a:pos x="42" y="34"/>
                  </a:cxn>
                  <a:cxn ang="0">
                    <a:pos x="36" y="42"/>
                  </a:cxn>
                  <a:cxn ang="0">
                    <a:pos x="28" y="56"/>
                  </a:cxn>
                  <a:cxn ang="0">
                    <a:pos x="28" y="70"/>
                  </a:cxn>
                  <a:cxn ang="0">
                    <a:pos x="28" y="90"/>
                  </a:cxn>
                </a:cxnLst>
                <a:rect l="0" t="0" r="r" b="b"/>
                <a:pathLst>
                  <a:path w="133" h="215">
                    <a:moveTo>
                      <a:pt x="0" y="111"/>
                    </a:moveTo>
                    <a:lnTo>
                      <a:pt x="0" y="104"/>
                    </a:lnTo>
                    <a:lnTo>
                      <a:pt x="0" y="90"/>
                    </a:lnTo>
                    <a:lnTo>
                      <a:pt x="0" y="76"/>
                    </a:lnTo>
                    <a:lnTo>
                      <a:pt x="0" y="70"/>
                    </a:lnTo>
                    <a:lnTo>
                      <a:pt x="0" y="62"/>
                    </a:lnTo>
                    <a:lnTo>
                      <a:pt x="0" y="48"/>
                    </a:lnTo>
                    <a:lnTo>
                      <a:pt x="8" y="42"/>
                    </a:lnTo>
                    <a:lnTo>
                      <a:pt x="8" y="34"/>
                    </a:lnTo>
                    <a:lnTo>
                      <a:pt x="14" y="28"/>
                    </a:lnTo>
                    <a:lnTo>
                      <a:pt x="14" y="20"/>
                    </a:lnTo>
                    <a:lnTo>
                      <a:pt x="22" y="20"/>
                    </a:lnTo>
                    <a:lnTo>
                      <a:pt x="22" y="14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36" y="0"/>
                    </a:lnTo>
                    <a:lnTo>
                      <a:pt x="42" y="0"/>
                    </a:lnTo>
                    <a:lnTo>
                      <a:pt x="50" y="0"/>
                    </a:lnTo>
                    <a:lnTo>
                      <a:pt x="56" y="0"/>
                    </a:lnTo>
                    <a:lnTo>
                      <a:pt x="64" y="0"/>
                    </a:lnTo>
                    <a:lnTo>
                      <a:pt x="70" y="0"/>
                    </a:lnTo>
                    <a:lnTo>
                      <a:pt x="78" y="0"/>
                    </a:lnTo>
                    <a:lnTo>
                      <a:pt x="84" y="0"/>
                    </a:lnTo>
                    <a:lnTo>
                      <a:pt x="92" y="6"/>
                    </a:lnTo>
                    <a:lnTo>
                      <a:pt x="98" y="6"/>
                    </a:lnTo>
                    <a:lnTo>
                      <a:pt x="98" y="14"/>
                    </a:lnTo>
                    <a:lnTo>
                      <a:pt x="105" y="14"/>
                    </a:lnTo>
                    <a:lnTo>
                      <a:pt x="112" y="20"/>
                    </a:lnTo>
                    <a:lnTo>
                      <a:pt x="112" y="28"/>
                    </a:lnTo>
                    <a:lnTo>
                      <a:pt x="119" y="28"/>
                    </a:lnTo>
                    <a:lnTo>
                      <a:pt x="119" y="34"/>
                    </a:lnTo>
                    <a:lnTo>
                      <a:pt x="127" y="42"/>
                    </a:lnTo>
                    <a:lnTo>
                      <a:pt x="127" y="48"/>
                    </a:lnTo>
                    <a:lnTo>
                      <a:pt x="127" y="56"/>
                    </a:lnTo>
                    <a:lnTo>
                      <a:pt x="133" y="62"/>
                    </a:lnTo>
                    <a:lnTo>
                      <a:pt x="133" y="76"/>
                    </a:lnTo>
                    <a:lnTo>
                      <a:pt x="133" y="90"/>
                    </a:lnTo>
                    <a:lnTo>
                      <a:pt x="133" y="97"/>
                    </a:lnTo>
                    <a:lnTo>
                      <a:pt x="133" y="111"/>
                    </a:lnTo>
                    <a:lnTo>
                      <a:pt x="133" y="125"/>
                    </a:lnTo>
                    <a:lnTo>
                      <a:pt x="133" y="139"/>
                    </a:lnTo>
                    <a:lnTo>
                      <a:pt x="133" y="146"/>
                    </a:lnTo>
                    <a:lnTo>
                      <a:pt x="133" y="153"/>
                    </a:lnTo>
                    <a:lnTo>
                      <a:pt x="133" y="160"/>
                    </a:lnTo>
                    <a:lnTo>
                      <a:pt x="127" y="174"/>
                    </a:lnTo>
                    <a:lnTo>
                      <a:pt x="127" y="181"/>
                    </a:lnTo>
                    <a:lnTo>
                      <a:pt x="119" y="187"/>
                    </a:lnTo>
                    <a:lnTo>
                      <a:pt x="119" y="195"/>
                    </a:lnTo>
                    <a:lnTo>
                      <a:pt x="112" y="195"/>
                    </a:lnTo>
                    <a:lnTo>
                      <a:pt x="112" y="201"/>
                    </a:lnTo>
                    <a:lnTo>
                      <a:pt x="105" y="209"/>
                    </a:lnTo>
                    <a:lnTo>
                      <a:pt x="98" y="209"/>
                    </a:lnTo>
                    <a:lnTo>
                      <a:pt x="98" y="215"/>
                    </a:lnTo>
                    <a:lnTo>
                      <a:pt x="92" y="215"/>
                    </a:lnTo>
                    <a:lnTo>
                      <a:pt x="84" y="215"/>
                    </a:lnTo>
                    <a:lnTo>
                      <a:pt x="78" y="215"/>
                    </a:lnTo>
                    <a:lnTo>
                      <a:pt x="70" y="215"/>
                    </a:lnTo>
                    <a:lnTo>
                      <a:pt x="70" y="215"/>
                    </a:lnTo>
                    <a:lnTo>
                      <a:pt x="64" y="215"/>
                    </a:lnTo>
                    <a:lnTo>
                      <a:pt x="56" y="215"/>
                    </a:lnTo>
                    <a:lnTo>
                      <a:pt x="50" y="215"/>
                    </a:lnTo>
                    <a:lnTo>
                      <a:pt x="42" y="215"/>
                    </a:lnTo>
                    <a:lnTo>
                      <a:pt x="42" y="215"/>
                    </a:lnTo>
                    <a:lnTo>
                      <a:pt x="36" y="215"/>
                    </a:lnTo>
                    <a:lnTo>
                      <a:pt x="28" y="215"/>
                    </a:lnTo>
                    <a:lnTo>
                      <a:pt x="28" y="209"/>
                    </a:lnTo>
                    <a:lnTo>
                      <a:pt x="22" y="209"/>
                    </a:lnTo>
                    <a:lnTo>
                      <a:pt x="22" y="209"/>
                    </a:lnTo>
                    <a:lnTo>
                      <a:pt x="22" y="209"/>
                    </a:lnTo>
                    <a:lnTo>
                      <a:pt x="14" y="201"/>
                    </a:lnTo>
                    <a:lnTo>
                      <a:pt x="14" y="195"/>
                    </a:lnTo>
                    <a:lnTo>
                      <a:pt x="8" y="187"/>
                    </a:lnTo>
                    <a:lnTo>
                      <a:pt x="8" y="181"/>
                    </a:lnTo>
                    <a:lnTo>
                      <a:pt x="0" y="174"/>
                    </a:lnTo>
                    <a:lnTo>
                      <a:pt x="0" y="160"/>
                    </a:lnTo>
                    <a:lnTo>
                      <a:pt x="0" y="153"/>
                    </a:lnTo>
                    <a:lnTo>
                      <a:pt x="0" y="146"/>
                    </a:lnTo>
                    <a:lnTo>
                      <a:pt x="0" y="132"/>
                    </a:lnTo>
                    <a:lnTo>
                      <a:pt x="0" y="125"/>
                    </a:lnTo>
                    <a:lnTo>
                      <a:pt x="0" y="118"/>
                    </a:lnTo>
                    <a:lnTo>
                      <a:pt x="0" y="111"/>
                    </a:lnTo>
                    <a:close/>
                    <a:moveTo>
                      <a:pt x="28" y="104"/>
                    </a:moveTo>
                    <a:lnTo>
                      <a:pt x="28" y="125"/>
                    </a:lnTo>
                    <a:lnTo>
                      <a:pt x="28" y="132"/>
                    </a:lnTo>
                    <a:lnTo>
                      <a:pt x="28" y="146"/>
                    </a:lnTo>
                    <a:lnTo>
                      <a:pt x="28" y="153"/>
                    </a:lnTo>
                    <a:lnTo>
                      <a:pt x="28" y="160"/>
                    </a:lnTo>
                    <a:lnTo>
                      <a:pt x="28" y="167"/>
                    </a:lnTo>
                    <a:lnTo>
                      <a:pt x="36" y="174"/>
                    </a:lnTo>
                    <a:lnTo>
                      <a:pt x="36" y="181"/>
                    </a:lnTo>
                    <a:lnTo>
                      <a:pt x="42" y="181"/>
                    </a:lnTo>
                    <a:lnTo>
                      <a:pt x="42" y="187"/>
                    </a:lnTo>
                    <a:lnTo>
                      <a:pt x="50" y="187"/>
                    </a:lnTo>
                    <a:lnTo>
                      <a:pt x="50" y="187"/>
                    </a:lnTo>
                    <a:lnTo>
                      <a:pt x="56" y="187"/>
                    </a:lnTo>
                    <a:lnTo>
                      <a:pt x="64" y="187"/>
                    </a:lnTo>
                    <a:lnTo>
                      <a:pt x="64" y="187"/>
                    </a:lnTo>
                    <a:lnTo>
                      <a:pt x="64" y="187"/>
                    </a:lnTo>
                    <a:lnTo>
                      <a:pt x="70" y="187"/>
                    </a:lnTo>
                    <a:lnTo>
                      <a:pt x="78" y="187"/>
                    </a:lnTo>
                    <a:lnTo>
                      <a:pt x="78" y="187"/>
                    </a:lnTo>
                    <a:lnTo>
                      <a:pt x="84" y="187"/>
                    </a:lnTo>
                    <a:lnTo>
                      <a:pt x="92" y="181"/>
                    </a:lnTo>
                    <a:lnTo>
                      <a:pt x="92" y="181"/>
                    </a:lnTo>
                    <a:lnTo>
                      <a:pt x="98" y="174"/>
                    </a:lnTo>
                    <a:lnTo>
                      <a:pt x="98" y="167"/>
                    </a:lnTo>
                    <a:lnTo>
                      <a:pt x="105" y="167"/>
                    </a:lnTo>
                    <a:lnTo>
                      <a:pt x="105" y="153"/>
                    </a:lnTo>
                    <a:lnTo>
                      <a:pt x="105" y="146"/>
                    </a:lnTo>
                    <a:lnTo>
                      <a:pt x="105" y="132"/>
                    </a:lnTo>
                    <a:lnTo>
                      <a:pt x="105" y="125"/>
                    </a:lnTo>
                    <a:lnTo>
                      <a:pt x="105" y="111"/>
                    </a:lnTo>
                    <a:lnTo>
                      <a:pt x="105" y="97"/>
                    </a:lnTo>
                    <a:lnTo>
                      <a:pt x="105" y="90"/>
                    </a:lnTo>
                    <a:lnTo>
                      <a:pt x="105" y="76"/>
                    </a:lnTo>
                    <a:lnTo>
                      <a:pt x="105" y="70"/>
                    </a:lnTo>
                    <a:lnTo>
                      <a:pt x="105" y="56"/>
                    </a:lnTo>
                    <a:lnTo>
                      <a:pt x="98" y="48"/>
                    </a:lnTo>
                    <a:lnTo>
                      <a:pt x="98" y="42"/>
                    </a:lnTo>
                    <a:lnTo>
                      <a:pt x="92" y="42"/>
                    </a:lnTo>
                    <a:lnTo>
                      <a:pt x="92" y="34"/>
                    </a:lnTo>
                    <a:lnTo>
                      <a:pt x="84" y="34"/>
                    </a:lnTo>
                    <a:lnTo>
                      <a:pt x="78" y="28"/>
                    </a:lnTo>
                    <a:lnTo>
                      <a:pt x="78" y="28"/>
                    </a:lnTo>
                    <a:lnTo>
                      <a:pt x="70" y="28"/>
                    </a:lnTo>
                    <a:lnTo>
                      <a:pt x="64" y="28"/>
                    </a:lnTo>
                    <a:lnTo>
                      <a:pt x="64" y="28"/>
                    </a:lnTo>
                    <a:lnTo>
                      <a:pt x="56" y="28"/>
                    </a:lnTo>
                    <a:lnTo>
                      <a:pt x="56" y="28"/>
                    </a:lnTo>
                    <a:lnTo>
                      <a:pt x="50" y="28"/>
                    </a:lnTo>
                    <a:lnTo>
                      <a:pt x="50" y="28"/>
                    </a:lnTo>
                    <a:lnTo>
                      <a:pt x="50" y="28"/>
                    </a:lnTo>
                    <a:lnTo>
                      <a:pt x="42" y="34"/>
                    </a:lnTo>
                    <a:lnTo>
                      <a:pt x="42" y="34"/>
                    </a:lnTo>
                    <a:lnTo>
                      <a:pt x="42" y="34"/>
                    </a:lnTo>
                    <a:lnTo>
                      <a:pt x="36" y="42"/>
                    </a:lnTo>
                    <a:lnTo>
                      <a:pt x="36" y="42"/>
                    </a:lnTo>
                    <a:lnTo>
                      <a:pt x="36" y="42"/>
                    </a:lnTo>
                    <a:lnTo>
                      <a:pt x="28" y="48"/>
                    </a:lnTo>
                    <a:lnTo>
                      <a:pt x="28" y="48"/>
                    </a:lnTo>
                    <a:lnTo>
                      <a:pt x="28" y="56"/>
                    </a:lnTo>
                    <a:lnTo>
                      <a:pt x="28" y="62"/>
                    </a:lnTo>
                    <a:lnTo>
                      <a:pt x="28" y="62"/>
                    </a:lnTo>
                    <a:lnTo>
                      <a:pt x="28" y="70"/>
                    </a:lnTo>
                    <a:lnTo>
                      <a:pt x="28" y="76"/>
                    </a:lnTo>
                    <a:lnTo>
                      <a:pt x="28" y="83"/>
                    </a:lnTo>
                    <a:lnTo>
                      <a:pt x="28" y="90"/>
                    </a:lnTo>
                    <a:lnTo>
                      <a:pt x="28" y="97"/>
                    </a:lnTo>
                    <a:lnTo>
                      <a:pt x="28" y="1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71" name="Rectangle 540"/>
              <p:cNvSpPr>
                <a:spLocks noChangeArrowheads="1"/>
              </p:cNvSpPr>
              <p:nvPr/>
            </p:nvSpPr>
            <p:spPr bwMode="auto">
              <a:xfrm>
                <a:off x="6546" y="2133"/>
                <a:ext cx="14" cy="1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72" name="Freeform 541"/>
              <p:cNvSpPr>
                <a:spLocks noEditPoints="1"/>
              </p:cNvSpPr>
              <p:nvPr/>
            </p:nvSpPr>
            <p:spPr bwMode="auto">
              <a:xfrm>
                <a:off x="6577" y="2165"/>
                <a:ext cx="67" cy="80"/>
              </a:xfrm>
              <a:custGeom>
                <a:avLst/>
                <a:gdLst/>
                <a:ahLst/>
                <a:cxnLst>
                  <a:cxn ang="0">
                    <a:pos x="125" y="125"/>
                  </a:cxn>
                  <a:cxn ang="0">
                    <a:pos x="119" y="139"/>
                  </a:cxn>
                  <a:cxn ang="0">
                    <a:pos x="111" y="153"/>
                  </a:cxn>
                  <a:cxn ang="0">
                    <a:pos x="97" y="159"/>
                  </a:cxn>
                  <a:cxn ang="0">
                    <a:pos x="77" y="159"/>
                  </a:cxn>
                  <a:cxn ang="0">
                    <a:pos x="55" y="159"/>
                  </a:cxn>
                  <a:cxn ang="0">
                    <a:pos x="35" y="159"/>
                  </a:cxn>
                  <a:cxn ang="0">
                    <a:pos x="14" y="145"/>
                  </a:cxn>
                  <a:cxn ang="0">
                    <a:pos x="7" y="125"/>
                  </a:cxn>
                  <a:cxn ang="0">
                    <a:pos x="0" y="104"/>
                  </a:cxn>
                  <a:cxn ang="0">
                    <a:pos x="0" y="83"/>
                  </a:cxn>
                  <a:cxn ang="0">
                    <a:pos x="0" y="48"/>
                  </a:cxn>
                  <a:cxn ang="0">
                    <a:pos x="14" y="20"/>
                  </a:cxn>
                  <a:cxn ang="0">
                    <a:pos x="28" y="6"/>
                  </a:cxn>
                  <a:cxn ang="0">
                    <a:pos x="49" y="0"/>
                  </a:cxn>
                  <a:cxn ang="0">
                    <a:pos x="69" y="0"/>
                  </a:cxn>
                  <a:cxn ang="0">
                    <a:pos x="91" y="6"/>
                  </a:cxn>
                  <a:cxn ang="0">
                    <a:pos x="111" y="20"/>
                  </a:cxn>
                  <a:cxn ang="0">
                    <a:pos x="125" y="34"/>
                  </a:cxn>
                  <a:cxn ang="0">
                    <a:pos x="133" y="62"/>
                  </a:cxn>
                  <a:cxn ang="0">
                    <a:pos x="133" y="83"/>
                  </a:cxn>
                  <a:cxn ang="0">
                    <a:pos x="133" y="83"/>
                  </a:cxn>
                  <a:cxn ang="0">
                    <a:pos x="133" y="83"/>
                  </a:cxn>
                  <a:cxn ang="0">
                    <a:pos x="133" y="83"/>
                  </a:cxn>
                  <a:cxn ang="0">
                    <a:pos x="28" y="97"/>
                  </a:cxn>
                  <a:cxn ang="0">
                    <a:pos x="28" y="111"/>
                  </a:cxn>
                  <a:cxn ang="0">
                    <a:pos x="35" y="125"/>
                  </a:cxn>
                  <a:cxn ang="0">
                    <a:pos x="42" y="131"/>
                  </a:cxn>
                  <a:cxn ang="0">
                    <a:pos x="55" y="131"/>
                  </a:cxn>
                  <a:cxn ang="0">
                    <a:pos x="63" y="131"/>
                  </a:cxn>
                  <a:cxn ang="0">
                    <a:pos x="77" y="131"/>
                  </a:cxn>
                  <a:cxn ang="0">
                    <a:pos x="91" y="131"/>
                  </a:cxn>
                  <a:cxn ang="0">
                    <a:pos x="97" y="125"/>
                  </a:cxn>
                  <a:cxn ang="0">
                    <a:pos x="97" y="118"/>
                  </a:cxn>
                  <a:cxn ang="0">
                    <a:pos x="105" y="104"/>
                  </a:cxn>
                  <a:cxn ang="0">
                    <a:pos x="105" y="55"/>
                  </a:cxn>
                  <a:cxn ang="0">
                    <a:pos x="105" y="48"/>
                  </a:cxn>
                  <a:cxn ang="0">
                    <a:pos x="97" y="41"/>
                  </a:cxn>
                  <a:cxn ang="0">
                    <a:pos x="97" y="41"/>
                  </a:cxn>
                  <a:cxn ang="0">
                    <a:pos x="91" y="41"/>
                  </a:cxn>
                  <a:cxn ang="0">
                    <a:pos x="83" y="27"/>
                  </a:cxn>
                  <a:cxn ang="0">
                    <a:pos x="77" y="27"/>
                  </a:cxn>
                  <a:cxn ang="0">
                    <a:pos x="69" y="27"/>
                  </a:cxn>
                  <a:cxn ang="0">
                    <a:pos x="49" y="27"/>
                  </a:cxn>
                  <a:cxn ang="0">
                    <a:pos x="42" y="27"/>
                  </a:cxn>
                  <a:cxn ang="0">
                    <a:pos x="28" y="41"/>
                  </a:cxn>
                  <a:cxn ang="0">
                    <a:pos x="28" y="48"/>
                  </a:cxn>
                  <a:cxn ang="0">
                    <a:pos x="28" y="55"/>
                  </a:cxn>
                </a:cxnLst>
                <a:rect l="0" t="0" r="r" b="b"/>
                <a:pathLst>
                  <a:path w="133" h="159">
                    <a:moveTo>
                      <a:pt x="105" y="104"/>
                    </a:moveTo>
                    <a:lnTo>
                      <a:pt x="133" y="111"/>
                    </a:lnTo>
                    <a:lnTo>
                      <a:pt x="125" y="125"/>
                    </a:lnTo>
                    <a:lnTo>
                      <a:pt x="125" y="125"/>
                    </a:lnTo>
                    <a:lnTo>
                      <a:pt x="125" y="131"/>
                    </a:lnTo>
                    <a:lnTo>
                      <a:pt x="119" y="139"/>
                    </a:lnTo>
                    <a:lnTo>
                      <a:pt x="119" y="145"/>
                    </a:lnTo>
                    <a:lnTo>
                      <a:pt x="111" y="145"/>
                    </a:lnTo>
                    <a:lnTo>
                      <a:pt x="111" y="153"/>
                    </a:lnTo>
                    <a:lnTo>
                      <a:pt x="105" y="153"/>
                    </a:lnTo>
                    <a:lnTo>
                      <a:pt x="105" y="159"/>
                    </a:lnTo>
                    <a:lnTo>
                      <a:pt x="97" y="159"/>
                    </a:lnTo>
                    <a:lnTo>
                      <a:pt x="91" y="159"/>
                    </a:lnTo>
                    <a:lnTo>
                      <a:pt x="83" y="159"/>
                    </a:lnTo>
                    <a:lnTo>
                      <a:pt x="77" y="159"/>
                    </a:lnTo>
                    <a:lnTo>
                      <a:pt x="77" y="159"/>
                    </a:lnTo>
                    <a:lnTo>
                      <a:pt x="69" y="159"/>
                    </a:lnTo>
                    <a:lnTo>
                      <a:pt x="55" y="159"/>
                    </a:lnTo>
                    <a:lnTo>
                      <a:pt x="49" y="159"/>
                    </a:lnTo>
                    <a:lnTo>
                      <a:pt x="42" y="159"/>
                    </a:lnTo>
                    <a:lnTo>
                      <a:pt x="35" y="159"/>
                    </a:lnTo>
                    <a:lnTo>
                      <a:pt x="28" y="153"/>
                    </a:lnTo>
                    <a:lnTo>
                      <a:pt x="21" y="153"/>
                    </a:lnTo>
                    <a:lnTo>
                      <a:pt x="14" y="145"/>
                    </a:lnTo>
                    <a:lnTo>
                      <a:pt x="14" y="139"/>
                    </a:lnTo>
                    <a:lnTo>
                      <a:pt x="7" y="131"/>
                    </a:lnTo>
                    <a:lnTo>
                      <a:pt x="7" y="125"/>
                    </a:lnTo>
                    <a:lnTo>
                      <a:pt x="0" y="118"/>
                    </a:lnTo>
                    <a:lnTo>
                      <a:pt x="0" y="111"/>
                    </a:lnTo>
                    <a:lnTo>
                      <a:pt x="0" y="104"/>
                    </a:lnTo>
                    <a:lnTo>
                      <a:pt x="0" y="97"/>
                    </a:lnTo>
                    <a:lnTo>
                      <a:pt x="0" y="90"/>
                    </a:lnTo>
                    <a:lnTo>
                      <a:pt x="0" y="83"/>
                    </a:lnTo>
                    <a:lnTo>
                      <a:pt x="0" y="69"/>
                    </a:lnTo>
                    <a:lnTo>
                      <a:pt x="0" y="55"/>
                    </a:lnTo>
                    <a:lnTo>
                      <a:pt x="0" y="48"/>
                    </a:lnTo>
                    <a:lnTo>
                      <a:pt x="7" y="41"/>
                    </a:lnTo>
                    <a:lnTo>
                      <a:pt x="7" y="34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21" y="14"/>
                    </a:lnTo>
                    <a:lnTo>
                      <a:pt x="28" y="6"/>
                    </a:lnTo>
                    <a:lnTo>
                      <a:pt x="35" y="0"/>
                    </a:lnTo>
                    <a:lnTo>
                      <a:pt x="42" y="0"/>
                    </a:lnTo>
                    <a:lnTo>
                      <a:pt x="49" y="0"/>
                    </a:lnTo>
                    <a:lnTo>
                      <a:pt x="55" y="0"/>
                    </a:lnTo>
                    <a:lnTo>
                      <a:pt x="63" y="0"/>
                    </a:lnTo>
                    <a:lnTo>
                      <a:pt x="69" y="0"/>
                    </a:lnTo>
                    <a:lnTo>
                      <a:pt x="77" y="0"/>
                    </a:lnTo>
                    <a:lnTo>
                      <a:pt x="83" y="0"/>
                    </a:lnTo>
                    <a:lnTo>
                      <a:pt x="91" y="6"/>
                    </a:lnTo>
                    <a:lnTo>
                      <a:pt x="97" y="6"/>
                    </a:lnTo>
                    <a:lnTo>
                      <a:pt x="105" y="14"/>
                    </a:lnTo>
                    <a:lnTo>
                      <a:pt x="111" y="20"/>
                    </a:lnTo>
                    <a:lnTo>
                      <a:pt x="119" y="20"/>
                    </a:lnTo>
                    <a:lnTo>
                      <a:pt x="125" y="27"/>
                    </a:lnTo>
                    <a:lnTo>
                      <a:pt x="125" y="34"/>
                    </a:lnTo>
                    <a:lnTo>
                      <a:pt x="133" y="48"/>
                    </a:lnTo>
                    <a:lnTo>
                      <a:pt x="133" y="55"/>
                    </a:lnTo>
                    <a:lnTo>
                      <a:pt x="133" y="62"/>
                    </a:lnTo>
                    <a:lnTo>
                      <a:pt x="133" y="69"/>
                    </a:lnTo>
                    <a:lnTo>
                      <a:pt x="133" y="76"/>
                    </a:lnTo>
                    <a:lnTo>
                      <a:pt x="133" y="83"/>
                    </a:lnTo>
                    <a:lnTo>
                      <a:pt x="133" y="83"/>
                    </a:lnTo>
                    <a:lnTo>
                      <a:pt x="133" y="83"/>
                    </a:lnTo>
                    <a:lnTo>
                      <a:pt x="133" y="83"/>
                    </a:lnTo>
                    <a:lnTo>
                      <a:pt x="133" y="83"/>
                    </a:lnTo>
                    <a:lnTo>
                      <a:pt x="133" y="83"/>
                    </a:lnTo>
                    <a:lnTo>
                      <a:pt x="133" y="83"/>
                    </a:lnTo>
                    <a:lnTo>
                      <a:pt x="133" y="83"/>
                    </a:lnTo>
                    <a:lnTo>
                      <a:pt x="133" y="83"/>
                    </a:lnTo>
                    <a:lnTo>
                      <a:pt x="133" y="83"/>
                    </a:lnTo>
                    <a:lnTo>
                      <a:pt x="133" y="83"/>
                    </a:lnTo>
                    <a:lnTo>
                      <a:pt x="28" y="83"/>
                    </a:lnTo>
                    <a:lnTo>
                      <a:pt x="28" y="97"/>
                    </a:lnTo>
                    <a:lnTo>
                      <a:pt x="28" y="97"/>
                    </a:lnTo>
                    <a:lnTo>
                      <a:pt x="28" y="104"/>
                    </a:lnTo>
                    <a:lnTo>
                      <a:pt x="28" y="111"/>
                    </a:lnTo>
                    <a:lnTo>
                      <a:pt x="28" y="118"/>
                    </a:lnTo>
                    <a:lnTo>
                      <a:pt x="28" y="118"/>
                    </a:lnTo>
                    <a:lnTo>
                      <a:pt x="35" y="125"/>
                    </a:lnTo>
                    <a:lnTo>
                      <a:pt x="35" y="125"/>
                    </a:lnTo>
                    <a:lnTo>
                      <a:pt x="42" y="131"/>
                    </a:lnTo>
                    <a:lnTo>
                      <a:pt x="42" y="131"/>
                    </a:lnTo>
                    <a:lnTo>
                      <a:pt x="49" y="131"/>
                    </a:lnTo>
                    <a:lnTo>
                      <a:pt x="49" y="131"/>
                    </a:lnTo>
                    <a:lnTo>
                      <a:pt x="55" y="131"/>
                    </a:lnTo>
                    <a:lnTo>
                      <a:pt x="63" y="131"/>
                    </a:lnTo>
                    <a:lnTo>
                      <a:pt x="63" y="131"/>
                    </a:lnTo>
                    <a:lnTo>
                      <a:pt x="63" y="131"/>
                    </a:lnTo>
                    <a:lnTo>
                      <a:pt x="69" y="131"/>
                    </a:lnTo>
                    <a:lnTo>
                      <a:pt x="77" y="131"/>
                    </a:lnTo>
                    <a:lnTo>
                      <a:pt x="77" y="131"/>
                    </a:lnTo>
                    <a:lnTo>
                      <a:pt x="83" y="131"/>
                    </a:lnTo>
                    <a:lnTo>
                      <a:pt x="83" y="131"/>
                    </a:lnTo>
                    <a:lnTo>
                      <a:pt x="91" y="131"/>
                    </a:lnTo>
                    <a:lnTo>
                      <a:pt x="91" y="131"/>
                    </a:lnTo>
                    <a:lnTo>
                      <a:pt x="97" y="131"/>
                    </a:lnTo>
                    <a:lnTo>
                      <a:pt x="97" y="125"/>
                    </a:lnTo>
                    <a:lnTo>
                      <a:pt x="97" y="125"/>
                    </a:lnTo>
                    <a:lnTo>
                      <a:pt x="97" y="125"/>
                    </a:lnTo>
                    <a:lnTo>
                      <a:pt x="97" y="118"/>
                    </a:lnTo>
                    <a:lnTo>
                      <a:pt x="97" y="111"/>
                    </a:lnTo>
                    <a:lnTo>
                      <a:pt x="97" y="111"/>
                    </a:lnTo>
                    <a:lnTo>
                      <a:pt x="105" y="104"/>
                    </a:lnTo>
                    <a:close/>
                    <a:moveTo>
                      <a:pt x="28" y="55"/>
                    </a:moveTo>
                    <a:lnTo>
                      <a:pt x="111" y="55"/>
                    </a:lnTo>
                    <a:lnTo>
                      <a:pt x="105" y="55"/>
                    </a:lnTo>
                    <a:lnTo>
                      <a:pt x="105" y="55"/>
                    </a:lnTo>
                    <a:lnTo>
                      <a:pt x="105" y="48"/>
                    </a:lnTo>
                    <a:lnTo>
                      <a:pt x="105" y="48"/>
                    </a:lnTo>
                    <a:lnTo>
                      <a:pt x="105" y="48"/>
                    </a:lnTo>
                    <a:lnTo>
                      <a:pt x="97" y="48"/>
                    </a:lnTo>
                    <a:lnTo>
                      <a:pt x="97" y="41"/>
                    </a:lnTo>
                    <a:lnTo>
                      <a:pt x="97" y="41"/>
                    </a:lnTo>
                    <a:lnTo>
                      <a:pt x="97" y="41"/>
                    </a:lnTo>
                    <a:lnTo>
                      <a:pt x="97" y="41"/>
                    </a:lnTo>
                    <a:lnTo>
                      <a:pt x="97" y="41"/>
                    </a:lnTo>
                    <a:lnTo>
                      <a:pt x="91" y="41"/>
                    </a:lnTo>
                    <a:lnTo>
                      <a:pt x="91" y="41"/>
                    </a:lnTo>
                    <a:lnTo>
                      <a:pt x="83" y="34"/>
                    </a:lnTo>
                    <a:lnTo>
                      <a:pt x="83" y="34"/>
                    </a:lnTo>
                    <a:lnTo>
                      <a:pt x="83" y="27"/>
                    </a:lnTo>
                    <a:lnTo>
                      <a:pt x="77" y="27"/>
                    </a:lnTo>
                    <a:lnTo>
                      <a:pt x="77" y="27"/>
                    </a:lnTo>
                    <a:lnTo>
                      <a:pt x="77" y="27"/>
                    </a:lnTo>
                    <a:lnTo>
                      <a:pt x="69" y="27"/>
                    </a:lnTo>
                    <a:lnTo>
                      <a:pt x="69" y="27"/>
                    </a:lnTo>
                    <a:lnTo>
                      <a:pt x="69" y="27"/>
                    </a:lnTo>
                    <a:lnTo>
                      <a:pt x="63" y="27"/>
                    </a:lnTo>
                    <a:lnTo>
                      <a:pt x="55" y="27"/>
                    </a:lnTo>
                    <a:lnTo>
                      <a:pt x="49" y="27"/>
                    </a:lnTo>
                    <a:lnTo>
                      <a:pt x="49" y="27"/>
                    </a:lnTo>
                    <a:lnTo>
                      <a:pt x="42" y="27"/>
                    </a:lnTo>
                    <a:lnTo>
                      <a:pt x="42" y="27"/>
                    </a:lnTo>
                    <a:lnTo>
                      <a:pt x="35" y="34"/>
                    </a:lnTo>
                    <a:lnTo>
                      <a:pt x="35" y="34"/>
                    </a:lnTo>
                    <a:lnTo>
                      <a:pt x="28" y="41"/>
                    </a:lnTo>
                    <a:lnTo>
                      <a:pt x="28" y="41"/>
                    </a:lnTo>
                    <a:lnTo>
                      <a:pt x="28" y="48"/>
                    </a:lnTo>
                    <a:lnTo>
                      <a:pt x="28" y="48"/>
                    </a:lnTo>
                    <a:lnTo>
                      <a:pt x="28" y="48"/>
                    </a:lnTo>
                    <a:lnTo>
                      <a:pt x="28" y="55"/>
                    </a:lnTo>
                    <a:lnTo>
                      <a:pt x="28" y="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73" name="Freeform 542"/>
              <p:cNvSpPr>
                <a:spLocks/>
              </p:cNvSpPr>
              <p:nvPr/>
            </p:nvSpPr>
            <p:spPr bwMode="auto">
              <a:xfrm>
                <a:off x="6661" y="2140"/>
                <a:ext cx="39" cy="105"/>
              </a:xfrm>
              <a:custGeom>
                <a:avLst/>
                <a:gdLst/>
                <a:ahLst/>
                <a:cxnLst>
                  <a:cxn ang="0">
                    <a:pos x="77" y="209"/>
                  </a:cxn>
                  <a:cxn ang="0">
                    <a:pos x="70" y="209"/>
                  </a:cxn>
                  <a:cxn ang="0">
                    <a:pos x="63" y="209"/>
                  </a:cxn>
                  <a:cxn ang="0">
                    <a:pos x="63" y="209"/>
                  </a:cxn>
                  <a:cxn ang="0">
                    <a:pos x="56" y="209"/>
                  </a:cxn>
                  <a:cxn ang="0">
                    <a:pos x="56" y="209"/>
                  </a:cxn>
                  <a:cxn ang="0">
                    <a:pos x="49" y="209"/>
                  </a:cxn>
                  <a:cxn ang="0">
                    <a:pos x="42" y="209"/>
                  </a:cxn>
                  <a:cxn ang="0">
                    <a:pos x="35" y="209"/>
                  </a:cxn>
                  <a:cxn ang="0">
                    <a:pos x="28" y="209"/>
                  </a:cxn>
                  <a:cxn ang="0">
                    <a:pos x="22" y="203"/>
                  </a:cxn>
                  <a:cxn ang="0">
                    <a:pos x="22" y="203"/>
                  </a:cxn>
                  <a:cxn ang="0">
                    <a:pos x="22" y="195"/>
                  </a:cxn>
                  <a:cxn ang="0">
                    <a:pos x="14" y="189"/>
                  </a:cxn>
                  <a:cxn ang="0">
                    <a:pos x="22" y="181"/>
                  </a:cxn>
                  <a:cxn ang="0">
                    <a:pos x="22" y="175"/>
                  </a:cxn>
                  <a:cxn ang="0">
                    <a:pos x="0" y="77"/>
                  </a:cxn>
                  <a:cxn ang="0">
                    <a:pos x="22" y="50"/>
                  </a:cxn>
                  <a:cxn ang="0">
                    <a:pos x="49" y="0"/>
                  </a:cxn>
                  <a:cxn ang="0">
                    <a:pos x="70" y="50"/>
                  </a:cxn>
                  <a:cxn ang="0">
                    <a:pos x="49" y="77"/>
                  </a:cxn>
                  <a:cxn ang="0">
                    <a:pos x="49" y="175"/>
                  </a:cxn>
                  <a:cxn ang="0">
                    <a:pos x="49" y="175"/>
                  </a:cxn>
                  <a:cxn ang="0">
                    <a:pos x="49" y="181"/>
                  </a:cxn>
                  <a:cxn ang="0">
                    <a:pos x="49" y="181"/>
                  </a:cxn>
                  <a:cxn ang="0">
                    <a:pos x="49" y="181"/>
                  </a:cxn>
                  <a:cxn ang="0">
                    <a:pos x="49" y="181"/>
                  </a:cxn>
                  <a:cxn ang="0">
                    <a:pos x="49" y="181"/>
                  </a:cxn>
                  <a:cxn ang="0">
                    <a:pos x="49" y="189"/>
                  </a:cxn>
                  <a:cxn ang="0">
                    <a:pos x="49" y="181"/>
                  </a:cxn>
                  <a:cxn ang="0">
                    <a:pos x="49" y="181"/>
                  </a:cxn>
                  <a:cxn ang="0">
                    <a:pos x="49" y="189"/>
                  </a:cxn>
                  <a:cxn ang="0">
                    <a:pos x="56" y="189"/>
                  </a:cxn>
                  <a:cxn ang="0">
                    <a:pos x="56" y="189"/>
                  </a:cxn>
                  <a:cxn ang="0">
                    <a:pos x="63" y="189"/>
                  </a:cxn>
                  <a:cxn ang="0">
                    <a:pos x="63" y="189"/>
                  </a:cxn>
                  <a:cxn ang="0">
                    <a:pos x="70" y="189"/>
                  </a:cxn>
                </a:cxnLst>
                <a:rect l="0" t="0" r="r" b="b"/>
                <a:pathLst>
                  <a:path w="77" h="209">
                    <a:moveTo>
                      <a:pt x="70" y="189"/>
                    </a:moveTo>
                    <a:lnTo>
                      <a:pt x="77" y="209"/>
                    </a:lnTo>
                    <a:lnTo>
                      <a:pt x="70" y="209"/>
                    </a:lnTo>
                    <a:lnTo>
                      <a:pt x="70" y="209"/>
                    </a:lnTo>
                    <a:lnTo>
                      <a:pt x="63" y="209"/>
                    </a:lnTo>
                    <a:lnTo>
                      <a:pt x="63" y="209"/>
                    </a:lnTo>
                    <a:lnTo>
                      <a:pt x="63" y="209"/>
                    </a:lnTo>
                    <a:lnTo>
                      <a:pt x="63" y="209"/>
                    </a:lnTo>
                    <a:lnTo>
                      <a:pt x="56" y="209"/>
                    </a:lnTo>
                    <a:lnTo>
                      <a:pt x="56" y="209"/>
                    </a:lnTo>
                    <a:lnTo>
                      <a:pt x="56" y="209"/>
                    </a:lnTo>
                    <a:lnTo>
                      <a:pt x="56" y="209"/>
                    </a:lnTo>
                    <a:lnTo>
                      <a:pt x="56" y="209"/>
                    </a:lnTo>
                    <a:lnTo>
                      <a:pt x="49" y="209"/>
                    </a:lnTo>
                    <a:lnTo>
                      <a:pt x="42" y="209"/>
                    </a:lnTo>
                    <a:lnTo>
                      <a:pt x="42" y="209"/>
                    </a:lnTo>
                    <a:lnTo>
                      <a:pt x="35" y="209"/>
                    </a:lnTo>
                    <a:lnTo>
                      <a:pt x="35" y="209"/>
                    </a:lnTo>
                    <a:lnTo>
                      <a:pt x="28" y="209"/>
                    </a:lnTo>
                    <a:lnTo>
                      <a:pt x="28" y="209"/>
                    </a:lnTo>
                    <a:lnTo>
                      <a:pt x="22" y="209"/>
                    </a:lnTo>
                    <a:lnTo>
                      <a:pt x="22" y="203"/>
                    </a:lnTo>
                    <a:lnTo>
                      <a:pt x="22" y="203"/>
                    </a:lnTo>
                    <a:lnTo>
                      <a:pt x="22" y="203"/>
                    </a:lnTo>
                    <a:lnTo>
                      <a:pt x="22" y="203"/>
                    </a:lnTo>
                    <a:lnTo>
                      <a:pt x="22" y="195"/>
                    </a:lnTo>
                    <a:lnTo>
                      <a:pt x="22" y="195"/>
                    </a:lnTo>
                    <a:lnTo>
                      <a:pt x="14" y="189"/>
                    </a:lnTo>
                    <a:lnTo>
                      <a:pt x="22" y="189"/>
                    </a:lnTo>
                    <a:lnTo>
                      <a:pt x="22" y="181"/>
                    </a:lnTo>
                    <a:lnTo>
                      <a:pt x="22" y="175"/>
                    </a:lnTo>
                    <a:lnTo>
                      <a:pt x="22" y="175"/>
                    </a:lnTo>
                    <a:lnTo>
                      <a:pt x="22" y="77"/>
                    </a:lnTo>
                    <a:lnTo>
                      <a:pt x="0" y="77"/>
                    </a:lnTo>
                    <a:lnTo>
                      <a:pt x="0" y="50"/>
                    </a:lnTo>
                    <a:lnTo>
                      <a:pt x="22" y="50"/>
                    </a:lnTo>
                    <a:lnTo>
                      <a:pt x="22" y="14"/>
                    </a:lnTo>
                    <a:lnTo>
                      <a:pt x="49" y="0"/>
                    </a:lnTo>
                    <a:lnTo>
                      <a:pt x="49" y="50"/>
                    </a:lnTo>
                    <a:lnTo>
                      <a:pt x="70" y="50"/>
                    </a:lnTo>
                    <a:lnTo>
                      <a:pt x="70" y="77"/>
                    </a:lnTo>
                    <a:lnTo>
                      <a:pt x="49" y="77"/>
                    </a:lnTo>
                    <a:lnTo>
                      <a:pt x="49" y="168"/>
                    </a:lnTo>
                    <a:lnTo>
                      <a:pt x="49" y="175"/>
                    </a:lnTo>
                    <a:lnTo>
                      <a:pt x="49" y="175"/>
                    </a:lnTo>
                    <a:lnTo>
                      <a:pt x="49" y="175"/>
                    </a:lnTo>
                    <a:lnTo>
                      <a:pt x="49" y="181"/>
                    </a:lnTo>
                    <a:lnTo>
                      <a:pt x="49" y="181"/>
                    </a:lnTo>
                    <a:lnTo>
                      <a:pt x="49" y="181"/>
                    </a:lnTo>
                    <a:lnTo>
                      <a:pt x="49" y="181"/>
                    </a:lnTo>
                    <a:lnTo>
                      <a:pt x="49" y="181"/>
                    </a:lnTo>
                    <a:lnTo>
                      <a:pt x="49" y="181"/>
                    </a:lnTo>
                    <a:lnTo>
                      <a:pt x="49" y="181"/>
                    </a:lnTo>
                    <a:lnTo>
                      <a:pt x="49" y="181"/>
                    </a:lnTo>
                    <a:lnTo>
                      <a:pt x="49" y="181"/>
                    </a:lnTo>
                    <a:lnTo>
                      <a:pt x="49" y="181"/>
                    </a:lnTo>
                    <a:lnTo>
                      <a:pt x="49" y="181"/>
                    </a:lnTo>
                    <a:lnTo>
                      <a:pt x="49" y="189"/>
                    </a:lnTo>
                    <a:lnTo>
                      <a:pt x="49" y="181"/>
                    </a:lnTo>
                    <a:lnTo>
                      <a:pt x="49" y="181"/>
                    </a:lnTo>
                    <a:lnTo>
                      <a:pt x="49" y="181"/>
                    </a:lnTo>
                    <a:lnTo>
                      <a:pt x="49" y="181"/>
                    </a:lnTo>
                    <a:lnTo>
                      <a:pt x="49" y="189"/>
                    </a:lnTo>
                    <a:lnTo>
                      <a:pt x="49" y="189"/>
                    </a:lnTo>
                    <a:lnTo>
                      <a:pt x="56" y="189"/>
                    </a:lnTo>
                    <a:lnTo>
                      <a:pt x="56" y="189"/>
                    </a:lnTo>
                    <a:lnTo>
                      <a:pt x="56" y="189"/>
                    </a:lnTo>
                    <a:lnTo>
                      <a:pt x="56" y="189"/>
                    </a:lnTo>
                    <a:lnTo>
                      <a:pt x="63" y="189"/>
                    </a:lnTo>
                    <a:lnTo>
                      <a:pt x="63" y="189"/>
                    </a:lnTo>
                    <a:lnTo>
                      <a:pt x="63" y="189"/>
                    </a:lnTo>
                    <a:lnTo>
                      <a:pt x="63" y="189"/>
                    </a:lnTo>
                    <a:lnTo>
                      <a:pt x="63" y="189"/>
                    </a:lnTo>
                    <a:lnTo>
                      <a:pt x="70" y="18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74" name="Freeform 543"/>
              <p:cNvSpPr>
                <a:spLocks/>
              </p:cNvSpPr>
              <p:nvPr/>
            </p:nvSpPr>
            <p:spPr bwMode="auto">
              <a:xfrm>
                <a:off x="2027" y="603"/>
                <a:ext cx="80" cy="91"/>
              </a:xfrm>
              <a:custGeom>
                <a:avLst/>
                <a:gdLst/>
                <a:ahLst/>
                <a:cxnLst>
                  <a:cxn ang="0">
                    <a:pos x="63" y="181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63" y="111"/>
                  </a:cxn>
                  <a:cxn ang="0">
                    <a:pos x="63" y="119"/>
                  </a:cxn>
                  <a:cxn ang="0">
                    <a:pos x="63" y="125"/>
                  </a:cxn>
                  <a:cxn ang="0">
                    <a:pos x="63" y="125"/>
                  </a:cxn>
                  <a:cxn ang="0">
                    <a:pos x="63" y="133"/>
                  </a:cxn>
                  <a:cxn ang="0">
                    <a:pos x="63" y="133"/>
                  </a:cxn>
                  <a:cxn ang="0">
                    <a:pos x="70" y="133"/>
                  </a:cxn>
                  <a:cxn ang="0">
                    <a:pos x="70" y="139"/>
                  </a:cxn>
                  <a:cxn ang="0">
                    <a:pos x="70" y="139"/>
                  </a:cxn>
                  <a:cxn ang="0">
                    <a:pos x="70" y="147"/>
                  </a:cxn>
                  <a:cxn ang="0">
                    <a:pos x="70" y="147"/>
                  </a:cxn>
                  <a:cxn ang="0">
                    <a:pos x="70" y="147"/>
                  </a:cxn>
                  <a:cxn ang="0">
                    <a:pos x="70" y="147"/>
                  </a:cxn>
                  <a:cxn ang="0">
                    <a:pos x="70" y="147"/>
                  </a:cxn>
                  <a:cxn ang="0">
                    <a:pos x="77" y="139"/>
                  </a:cxn>
                  <a:cxn ang="0">
                    <a:pos x="77" y="139"/>
                  </a:cxn>
                  <a:cxn ang="0">
                    <a:pos x="77" y="133"/>
                  </a:cxn>
                  <a:cxn ang="0">
                    <a:pos x="77" y="133"/>
                  </a:cxn>
                  <a:cxn ang="0">
                    <a:pos x="84" y="133"/>
                  </a:cxn>
                  <a:cxn ang="0">
                    <a:pos x="84" y="125"/>
                  </a:cxn>
                  <a:cxn ang="0">
                    <a:pos x="84" y="125"/>
                  </a:cxn>
                  <a:cxn ang="0">
                    <a:pos x="84" y="119"/>
                  </a:cxn>
                  <a:cxn ang="0">
                    <a:pos x="84" y="119"/>
                  </a:cxn>
                  <a:cxn ang="0">
                    <a:pos x="126" y="0"/>
                  </a:cxn>
                  <a:cxn ang="0">
                    <a:pos x="161" y="0"/>
                  </a:cxn>
                  <a:cxn ang="0">
                    <a:pos x="91" y="181"/>
                  </a:cxn>
                  <a:cxn ang="0">
                    <a:pos x="63" y="181"/>
                  </a:cxn>
                </a:cxnLst>
                <a:rect l="0" t="0" r="r" b="b"/>
                <a:pathLst>
                  <a:path w="161" h="181">
                    <a:moveTo>
                      <a:pt x="63" y="181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63" y="111"/>
                    </a:lnTo>
                    <a:lnTo>
                      <a:pt x="63" y="119"/>
                    </a:lnTo>
                    <a:lnTo>
                      <a:pt x="63" y="125"/>
                    </a:lnTo>
                    <a:lnTo>
                      <a:pt x="63" y="125"/>
                    </a:lnTo>
                    <a:lnTo>
                      <a:pt x="63" y="133"/>
                    </a:lnTo>
                    <a:lnTo>
                      <a:pt x="63" y="133"/>
                    </a:lnTo>
                    <a:lnTo>
                      <a:pt x="70" y="133"/>
                    </a:lnTo>
                    <a:lnTo>
                      <a:pt x="70" y="139"/>
                    </a:lnTo>
                    <a:lnTo>
                      <a:pt x="70" y="139"/>
                    </a:lnTo>
                    <a:lnTo>
                      <a:pt x="70" y="147"/>
                    </a:lnTo>
                    <a:lnTo>
                      <a:pt x="70" y="147"/>
                    </a:lnTo>
                    <a:lnTo>
                      <a:pt x="70" y="147"/>
                    </a:lnTo>
                    <a:lnTo>
                      <a:pt x="70" y="147"/>
                    </a:lnTo>
                    <a:lnTo>
                      <a:pt x="70" y="147"/>
                    </a:lnTo>
                    <a:lnTo>
                      <a:pt x="77" y="139"/>
                    </a:lnTo>
                    <a:lnTo>
                      <a:pt x="77" y="139"/>
                    </a:lnTo>
                    <a:lnTo>
                      <a:pt x="77" y="133"/>
                    </a:lnTo>
                    <a:lnTo>
                      <a:pt x="77" y="133"/>
                    </a:lnTo>
                    <a:lnTo>
                      <a:pt x="84" y="133"/>
                    </a:lnTo>
                    <a:lnTo>
                      <a:pt x="84" y="125"/>
                    </a:lnTo>
                    <a:lnTo>
                      <a:pt x="84" y="125"/>
                    </a:lnTo>
                    <a:lnTo>
                      <a:pt x="84" y="119"/>
                    </a:lnTo>
                    <a:lnTo>
                      <a:pt x="84" y="119"/>
                    </a:lnTo>
                    <a:lnTo>
                      <a:pt x="126" y="0"/>
                    </a:lnTo>
                    <a:lnTo>
                      <a:pt x="161" y="0"/>
                    </a:lnTo>
                    <a:lnTo>
                      <a:pt x="91" y="181"/>
                    </a:lnTo>
                    <a:lnTo>
                      <a:pt x="63" y="1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75" name="Freeform 544"/>
              <p:cNvSpPr>
                <a:spLocks noEditPoints="1"/>
              </p:cNvSpPr>
              <p:nvPr/>
            </p:nvSpPr>
            <p:spPr bwMode="auto">
              <a:xfrm>
                <a:off x="2118" y="603"/>
                <a:ext cx="76" cy="91"/>
              </a:xfrm>
              <a:custGeom>
                <a:avLst/>
                <a:gdLst/>
                <a:ahLst/>
                <a:cxnLst>
                  <a:cxn ang="0">
                    <a:pos x="147" y="139"/>
                  </a:cxn>
                  <a:cxn ang="0">
                    <a:pos x="140" y="153"/>
                  </a:cxn>
                  <a:cxn ang="0">
                    <a:pos x="126" y="167"/>
                  </a:cxn>
                  <a:cxn ang="0">
                    <a:pos x="112" y="181"/>
                  </a:cxn>
                  <a:cxn ang="0">
                    <a:pos x="92" y="181"/>
                  </a:cxn>
                  <a:cxn ang="0">
                    <a:pos x="64" y="181"/>
                  </a:cxn>
                  <a:cxn ang="0">
                    <a:pos x="42" y="181"/>
                  </a:cxn>
                  <a:cxn ang="0">
                    <a:pos x="22" y="167"/>
                  </a:cxn>
                  <a:cxn ang="0">
                    <a:pos x="8" y="147"/>
                  </a:cxn>
                  <a:cxn ang="0">
                    <a:pos x="0" y="119"/>
                  </a:cxn>
                  <a:cxn ang="0">
                    <a:pos x="0" y="91"/>
                  </a:cxn>
                  <a:cxn ang="0">
                    <a:pos x="0" y="56"/>
                  </a:cxn>
                  <a:cxn ang="0">
                    <a:pos x="14" y="28"/>
                  </a:cxn>
                  <a:cxn ang="0">
                    <a:pos x="36" y="7"/>
                  </a:cxn>
                  <a:cxn ang="0">
                    <a:pos x="56" y="0"/>
                  </a:cxn>
                  <a:cxn ang="0">
                    <a:pos x="78" y="0"/>
                  </a:cxn>
                  <a:cxn ang="0">
                    <a:pos x="106" y="7"/>
                  </a:cxn>
                  <a:cxn ang="0">
                    <a:pos x="133" y="21"/>
                  </a:cxn>
                  <a:cxn ang="0">
                    <a:pos x="147" y="42"/>
                  </a:cxn>
                  <a:cxn ang="0">
                    <a:pos x="154" y="70"/>
                  </a:cxn>
                  <a:cxn ang="0">
                    <a:pos x="154" y="97"/>
                  </a:cxn>
                  <a:cxn ang="0">
                    <a:pos x="154" y="97"/>
                  </a:cxn>
                  <a:cxn ang="0">
                    <a:pos x="154" y="97"/>
                  </a:cxn>
                  <a:cxn ang="0">
                    <a:pos x="154" y="97"/>
                  </a:cxn>
                  <a:cxn ang="0">
                    <a:pos x="28" y="111"/>
                  </a:cxn>
                  <a:cxn ang="0">
                    <a:pos x="28" y="125"/>
                  </a:cxn>
                  <a:cxn ang="0">
                    <a:pos x="36" y="139"/>
                  </a:cxn>
                  <a:cxn ang="0">
                    <a:pos x="50" y="153"/>
                  </a:cxn>
                  <a:cxn ang="0">
                    <a:pos x="64" y="153"/>
                  </a:cxn>
                  <a:cxn ang="0">
                    <a:pos x="78" y="153"/>
                  </a:cxn>
                  <a:cxn ang="0">
                    <a:pos x="92" y="153"/>
                  </a:cxn>
                  <a:cxn ang="0">
                    <a:pos x="106" y="153"/>
                  </a:cxn>
                  <a:cxn ang="0">
                    <a:pos x="112" y="147"/>
                  </a:cxn>
                  <a:cxn ang="0">
                    <a:pos x="119" y="133"/>
                  </a:cxn>
                  <a:cxn ang="0">
                    <a:pos x="126" y="119"/>
                  </a:cxn>
                  <a:cxn ang="0">
                    <a:pos x="126" y="70"/>
                  </a:cxn>
                  <a:cxn ang="0">
                    <a:pos x="126" y="63"/>
                  </a:cxn>
                  <a:cxn ang="0">
                    <a:pos x="119" y="49"/>
                  </a:cxn>
                  <a:cxn ang="0">
                    <a:pos x="119" y="49"/>
                  </a:cxn>
                  <a:cxn ang="0">
                    <a:pos x="112" y="42"/>
                  </a:cxn>
                  <a:cxn ang="0">
                    <a:pos x="98" y="35"/>
                  </a:cxn>
                  <a:cxn ang="0">
                    <a:pos x="92" y="28"/>
                  </a:cxn>
                  <a:cxn ang="0">
                    <a:pos x="78" y="28"/>
                  </a:cxn>
                  <a:cxn ang="0">
                    <a:pos x="56" y="28"/>
                  </a:cxn>
                  <a:cxn ang="0">
                    <a:pos x="42" y="35"/>
                  </a:cxn>
                  <a:cxn ang="0">
                    <a:pos x="36" y="42"/>
                  </a:cxn>
                  <a:cxn ang="0">
                    <a:pos x="28" y="56"/>
                  </a:cxn>
                  <a:cxn ang="0">
                    <a:pos x="28" y="70"/>
                  </a:cxn>
                </a:cxnLst>
                <a:rect l="0" t="0" r="r" b="b"/>
                <a:pathLst>
                  <a:path w="154" h="181">
                    <a:moveTo>
                      <a:pt x="126" y="119"/>
                    </a:moveTo>
                    <a:lnTo>
                      <a:pt x="154" y="125"/>
                    </a:lnTo>
                    <a:lnTo>
                      <a:pt x="147" y="139"/>
                    </a:lnTo>
                    <a:lnTo>
                      <a:pt x="147" y="139"/>
                    </a:lnTo>
                    <a:lnTo>
                      <a:pt x="140" y="147"/>
                    </a:lnTo>
                    <a:lnTo>
                      <a:pt x="140" y="153"/>
                    </a:lnTo>
                    <a:lnTo>
                      <a:pt x="140" y="161"/>
                    </a:lnTo>
                    <a:lnTo>
                      <a:pt x="133" y="167"/>
                    </a:lnTo>
                    <a:lnTo>
                      <a:pt x="126" y="167"/>
                    </a:lnTo>
                    <a:lnTo>
                      <a:pt x="126" y="175"/>
                    </a:lnTo>
                    <a:lnTo>
                      <a:pt x="119" y="175"/>
                    </a:lnTo>
                    <a:lnTo>
                      <a:pt x="112" y="181"/>
                    </a:lnTo>
                    <a:lnTo>
                      <a:pt x="106" y="181"/>
                    </a:lnTo>
                    <a:lnTo>
                      <a:pt x="98" y="181"/>
                    </a:lnTo>
                    <a:lnTo>
                      <a:pt x="92" y="181"/>
                    </a:lnTo>
                    <a:lnTo>
                      <a:pt x="84" y="181"/>
                    </a:lnTo>
                    <a:lnTo>
                      <a:pt x="78" y="181"/>
                    </a:lnTo>
                    <a:lnTo>
                      <a:pt x="64" y="181"/>
                    </a:lnTo>
                    <a:lnTo>
                      <a:pt x="56" y="181"/>
                    </a:lnTo>
                    <a:lnTo>
                      <a:pt x="50" y="181"/>
                    </a:lnTo>
                    <a:lnTo>
                      <a:pt x="42" y="181"/>
                    </a:lnTo>
                    <a:lnTo>
                      <a:pt x="36" y="175"/>
                    </a:lnTo>
                    <a:lnTo>
                      <a:pt x="28" y="175"/>
                    </a:lnTo>
                    <a:lnTo>
                      <a:pt x="22" y="167"/>
                    </a:lnTo>
                    <a:lnTo>
                      <a:pt x="14" y="161"/>
                    </a:lnTo>
                    <a:lnTo>
                      <a:pt x="8" y="153"/>
                    </a:lnTo>
                    <a:lnTo>
                      <a:pt x="8" y="147"/>
                    </a:lnTo>
                    <a:lnTo>
                      <a:pt x="0" y="139"/>
                    </a:lnTo>
                    <a:lnTo>
                      <a:pt x="0" y="125"/>
                    </a:lnTo>
                    <a:lnTo>
                      <a:pt x="0" y="119"/>
                    </a:lnTo>
                    <a:lnTo>
                      <a:pt x="0" y="105"/>
                    </a:lnTo>
                    <a:lnTo>
                      <a:pt x="0" y="97"/>
                    </a:lnTo>
                    <a:lnTo>
                      <a:pt x="0" y="91"/>
                    </a:lnTo>
                    <a:lnTo>
                      <a:pt x="0" y="77"/>
                    </a:lnTo>
                    <a:lnTo>
                      <a:pt x="0" y="63"/>
                    </a:lnTo>
                    <a:lnTo>
                      <a:pt x="0" y="56"/>
                    </a:lnTo>
                    <a:lnTo>
                      <a:pt x="8" y="49"/>
                    </a:lnTo>
                    <a:lnTo>
                      <a:pt x="8" y="35"/>
                    </a:lnTo>
                    <a:lnTo>
                      <a:pt x="14" y="28"/>
                    </a:lnTo>
                    <a:lnTo>
                      <a:pt x="22" y="21"/>
                    </a:lnTo>
                    <a:lnTo>
                      <a:pt x="28" y="14"/>
                    </a:lnTo>
                    <a:lnTo>
                      <a:pt x="36" y="7"/>
                    </a:lnTo>
                    <a:lnTo>
                      <a:pt x="42" y="7"/>
                    </a:lnTo>
                    <a:lnTo>
                      <a:pt x="50" y="0"/>
                    </a:lnTo>
                    <a:lnTo>
                      <a:pt x="56" y="0"/>
                    </a:lnTo>
                    <a:lnTo>
                      <a:pt x="64" y="0"/>
                    </a:lnTo>
                    <a:lnTo>
                      <a:pt x="70" y="0"/>
                    </a:lnTo>
                    <a:lnTo>
                      <a:pt x="78" y="0"/>
                    </a:lnTo>
                    <a:lnTo>
                      <a:pt x="92" y="0"/>
                    </a:lnTo>
                    <a:lnTo>
                      <a:pt x="98" y="0"/>
                    </a:lnTo>
                    <a:lnTo>
                      <a:pt x="106" y="7"/>
                    </a:lnTo>
                    <a:lnTo>
                      <a:pt x="112" y="7"/>
                    </a:lnTo>
                    <a:lnTo>
                      <a:pt x="119" y="14"/>
                    </a:lnTo>
                    <a:lnTo>
                      <a:pt x="133" y="21"/>
                    </a:lnTo>
                    <a:lnTo>
                      <a:pt x="133" y="28"/>
                    </a:lnTo>
                    <a:lnTo>
                      <a:pt x="140" y="35"/>
                    </a:lnTo>
                    <a:lnTo>
                      <a:pt x="147" y="42"/>
                    </a:lnTo>
                    <a:lnTo>
                      <a:pt x="154" y="56"/>
                    </a:lnTo>
                    <a:lnTo>
                      <a:pt x="154" y="63"/>
                    </a:lnTo>
                    <a:lnTo>
                      <a:pt x="154" y="70"/>
                    </a:lnTo>
                    <a:lnTo>
                      <a:pt x="154" y="84"/>
                    </a:lnTo>
                    <a:lnTo>
                      <a:pt x="154" y="91"/>
                    </a:lnTo>
                    <a:lnTo>
                      <a:pt x="154" y="97"/>
                    </a:lnTo>
                    <a:lnTo>
                      <a:pt x="154" y="97"/>
                    </a:lnTo>
                    <a:lnTo>
                      <a:pt x="154" y="97"/>
                    </a:lnTo>
                    <a:lnTo>
                      <a:pt x="154" y="97"/>
                    </a:lnTo>
                    <a:lnTo>
                      <a:pt x="154" y="97"/>
                    </a:lnTo>
                    <a:lnTo>
                      <a:pt x="154" y="97"/>
                    </a:lnTo>
                    <a:lnTo>
                      <a:pt x="154" y="97"/>
                    </a:lnTo>
                    <a:lnTo>
                      <a:pt x="154" y="97"/>
                    </a:lnTo>
                    <a:lnTo>
                      <a:pt x="154" y="97"/>
                    </a:lnTo>
                    <a:lnTo>
                      <a:pt x="154" y="97"/>
                    </a:lnTo>
                    <a:lnTo>
                      <a:pt x="154" y="97"/>
                    </a:lnTo>
                    <a:lnTo>
                      <a:pt x="28" y="97"/>
                    </a:lnTo>
                    <a:lnTo>
                      <a:pt x="28" y="111"/>
                    </a:lnTo>
                    <a:lnTo>
                      <a:pt x="28" y="111"/>
                    </a:lnTo>
                    <a:lnTo>
                      <a:pt x="28" y="119"/>
                    </a:lnTo>
                    <a:lnTo>
                      <a:pt x="28" y="125"/>
                    </a:lnTo>
                    <a:lnTo>
                      <a:pt x="28" y="133"/>
                    </a:lnTo>
                    <a:lnTo>
                      <a:pt x="36" y="139"/>
                    </a:lnTo>
                    <a:lnTo>
                      <a:pt x="36" y="139"/>
                    </a:lnTo>
                    <a:lnTo>
                      <a:pt x="42" y="147"/>
                    </a:lnTo>
                    <a:lnTo>
                      <a:pt x="42" y="147"/>
                    </a:lnTo>
                    <a:lnTo>
                      <a:pt x="50" y="153"/>
                    </a:lnTo>
                    <a:lnTo>
                      <a:pt x="56" y="153"/>
                    </a:lnTo>
                    <a:lnTo>
                      <a:pt x="56" y="153"/>
                    </a:lnTo>
                    <a:lnTo>
                      <a:pt x="64" y="153"/>
                    </a:lnTo>
                    <a:lnTo>
                      <a:pt x="70" y="153"/>
                    </a:lnTo>
                    <a:lnTo>
                      <a:pt x="70" y="153"/>
                    </a:lnTo>
                    <a:lnTo>
                      <a:pt x="78" y="153"/>
                    </a:lnTo>
                    <a:lnTo>
                      <a:pt x="78" y="153"/>
                    </a:lnTo>
                    <a:lnTo>
                      <a:pt x="84" y="153"/>
                    </a:lnTo>
                    <a:lnTo>
                      <a:pt x="92" y="153"/>
                    </a:lnTo>
                    <a:lnTo>
                      <a:pt x="98" y="153"/>
                    </a:lnTo>
                    <a:lnTo>
                      <a:pt x="98" y="153"/>
                    </a:lnTo>
                    <a:lnTo>
                      <a:pt x="106" y="153"/>
                    </a:lnTo>
                    <a:lnTo>
                      <a:pt x="106" y="147"/>
                    </a:lnTo>
                    <a:lnTo>
                      <a:pt x="112" y="147"/>
                    </a:lnTo>
                    <a:lnTo>
                      <a:pt x="112" y="147"/>
                    </a:lnTo>
                    <a:lnTo>
                      <a:pt x="112" y="139"/>
                    </a:lnTo>
                    <a:lnTo>
                      <a:pt x="119" y="139"/>
                    </a:lnTo>
                    <a:lnTo>
                      <a:pt x="119" y="133"/>
                    </a:lnTo>
                    <a:lnTo>
                      <a:pt x="119" y="125"/>
                    </a:lnTo>
                    <a:lnTo>
                      <a:pt x="119" y="125"/>
                    </a:lnTo>
                    <a:lnTo>
                      <a:pt x="126" y="119"/>
                    </a:lnTo>
                    <a:close/>
                    <a:moveTo>
                      <a:pt x="28" y="70"/>
                    </a:moveTo>
                    <a:lnTo>
                      <a:pt x="133" y="70"/>
                    </a:lnTo>
                    <a:lnTo>
                      <a:pt x="126" y="70"/>
                    </a:lnTo>
                    <a:lnTo>
                      <a:pt x="126" y="63"/>
                    </a:lnTo>
                    <a:lnTo>
                      <a:pt x="126" y="63"/>
                    </a:lnTo>
                    <a:lnTo>
                      <a:pt x="126" y="63"/>
                    </a:lnTo>
                    <a:lnTo>
                      <a:pt x="126" y="56"/>
                    </a:lnTo>
                    <a:lnTo>
                      <a:pt x="119" y="56"/>
                    </a:lnTo>
                    <a:lnTo>
                      <a:pt x="119" y="49"/>
                    </a:lnTo>
                    <a:lnTo>
                      <a:pt x="119" y="49"/>
                    </a:lnTo>
                    <a:lnTo>
                      <a:pt x="119" y="49"/>
                    </a:lnTo>
                    <a:lnTo>
                      <a:pt x="119" y="49"/>
                    </a:lnTo>
                    <a:lnTo>
                      <a:pt x="119" y="49"/>
                    </a:lnTo>
                    <a:lnTo>
                      <a:pt x="112" y="49"/>
                    </a:lnTo>
                    <a:lnTo>
                      <a:pt x="112" y="42"/>
                    </a:lnTo>
                    <a:lnTo>
                      <a:pt x="106" y="42"/>
                    </a:lnTo>
                    <a:lnTo>
                      <a:pt x="106" y="35"/>
                    </a:lnTo>
                    <a:lnTo>
                      <a:pt x="98" y="35"/>
                    </a:lnTo>
                    <a:lnTo>
                      <a:pt x="98" y="28"/>
                    </a:lnTo>
                    <a:lnTo>
                      <a:pt x="92" y="28"/>
                    </a:lnTo>
                    <a:lnTo>
                      <a:pt x="92" y="28"/>
                    </a:lnTo>
                    <a:lnTo>
                      <a:pt x="84" y="28"/>
                    </a:lnTo>
                    <a:lnTo>
                      <a:pt x="78" y="28"/>
                    </a:lnTo>
                    <a:lnTo>
                      <a:pt x="78" y="28"/>
                    </a:lnTo>
                    <a:lnTo>
                      <a:pt x="70" y="28"/>
                    </a:lnTo>
                    <a:lnTo>
                      <a:pt x="64" y="28"/>
                    </a:lnTo>
                    <a:lnTo>
                      <a:pt x="56" y="28"/>
                    </a:lnTo>
                    <a:lnTo>
                      <a:pt x="56" y="28"/>
                    </a:lnTo>
                    <a:lnTo>
                      <a:pt x="50" y="28"/>
                    </a:lnTo>
                    <a:lnTo>
                      <a:pt x="42" y="35"/>
                    </a:lnTo>
                    <a:lnTo>
                      <a:pt x="42" y="35"/>
                    </a:lnTo>
                    <a:lnTo>
                      <a:pt x="36" y="42"/>
                    </a:lnTo>
                    <a:lnTo>
                      <a:pt x="36" y="42"/>
                    </a:lnTo>
                    <a:lnTo>
                      <a:pt x="28" y="49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28" y="63"/>
                    </a:lnTo>
                    <a:lnTo>
                      <a:pt x="28" y="70"/>
                    </a:lnTo>
                    <a:lnTo>
                      <a:pt x="28" y="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76" name="Freeform 545"/>
              <p:cNvSpPr>
                <a:spLocks/>
              </p:cNvSpPr>
              <p:nvPr/>
            </p:nvSpPr>
            <p:spPr bwMode="auto">
              <a:xfrm>
                <a:off x="2261" y="603"/>
                <a:ext cx="80" cy="91"/>
              </a:xfrm>
              <a:custGeom>
                <a:avLst/>
                <a:gdLst/>
                <a:ahLst/>
                <a:cxnLst>
                  <a:cxn ang="0">
                    <a:pos x="62" y="181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62" y="111"/>
                  </a:cxn>
                  <a:cxn ang="0">
                    <a:pos x="62" y="119"/>
                  </a:cxn>
                  <a:cxn ang="0">
                    <a:pos x="62" y="125"/>
                  </a:cxn>
                  <a:cxn ang="0">
                    <a:pos x="62" y="125"/>
                  </a:cxn>
                  <a:cxn ang="0">
                    <a:pos x="62" y="133"/>
                  </a:cxn>
                  <a:cxn ang="0">
                    <a:pos x="62" y="133"/>
                  </a:cxn>
                  <a:cxn ang="0">
                    <a:pos x="70" y="133"/>
                  </a:cxn>
                  <a:cxn ang="0">
                    <a:pos x="70" y="139"/>
                  </a:cxn>
                  <a:cxn ang="0">
                    <a:pos x="70" y="139"/>
                  </a:cxn>
                  <a:cxn ang="0">
                    <a:pos x="70" y="147"/>
                  </a:cxn>
                  <a:cxn ang="0">
                    <a:pos x="70" y="147"/>
                  </a:cxn>
                  <a:cxn ang="0">
                    <a:pos x="70" y="147"/>
                  </a:cxn>
                  <a:cxn ang="0">
                    <a:pos x="70" y="147"/>
                  </a:cxn>
                  <a:cxn ang="0">
                    <a:pos x="70" y="147"/>
                  </a:cxn>
                  <a:cxn ang="0">
                    <a:pos x="76" y="139"/>
                  </a:cxn>
                  <a:cxn ang="0">
                    <a:pos x="76" y="139"/>
                  </a:cxn>
                  <a:cxn ang="0">
                    <a:pos x="76" y="133"/>
                  </a:cxn>
                  <a:cxn ang="0">
                    <a:pos x="76" y="133"/>
                  </a:cxn>
                  <a:cxn ang="0">
                    <a:pos x="84" y="133"/>
                  </a:cxn>
                  <a:cxn ang="0">
                    <a:pos x="84" y="125"/>
                  </a:cxn>
                  <a:cxn ang="0">
                    <a:pos x="84" y="125"/>
                  </a:cxn>
                  <a:cxn ang="0">
                    <a:pos x="84" y="119"/>
                  </a:cxn>
                  <a:cxn ang="0">
                    <a:pos x="84" y="119"/>
                  </a:cxn>
                  <a:cxn ang="0">
                    <a:pos x="125" y="0"/>
                  </a:cxn>
                  <a:cxn ang="0">
                    <a:pos x="161" y="0"/>
                  </a:cxn>
                  <a:cxn ang="0">
                    <a:pos x="90" y="181"/>
                  </a:cxn>
                  <a:cxn ang="0">
                    <a:pos x="62" y="181"/>
                  </a:cxn>
                </a:cxnLst>
                <a:rect l="0" t="0" r="r" b="b"/>
                <a:pathLst>
                  <a:path w="161" h="181">
                    <a:moveTo>
                      <a:pt x="62" y="181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62" y="111"/>
                    </a:lnTo>
                    <a:lnTo>
                      <a:pt x="62" y="119"/>
                    </a:lnTo>
                    <a:lnTo>
                      <a:pt x="62" y="125"/>
                    </a:lnTo>
                    <a:lnTo>
                      <a:pt x="62" y="125"/>
                    </a:lnTo>
                    <a:lnTo>
                      <a:pt x="62" y="133"/>
                    </a:lnTo>
                    <a:lnTo>
                      <a:pt x="62" y="133"/>
                    </a:lnTo>
                    <a:lnTo>
                      <a:pt x="70" y="133"/>
                    </a:lnTo>
                    <a:lnTo>
                      <a:pt x="70" y="139"/>
                    </a:lnTo>
                    <a:lnTo>
                      <a:pt x="70" y="139"/>
                    </a:lnTo>
                    <a:lnTo>
                      <a:pt x="70" y="147"/>
                    </a:lnTo>
                    <a:lnTo>
                      <a:pt x="70" y="147"/>
                    </a:lnTo>
                    <a:lnTo>
                      <a:pt x="70" y="147"/>
                    </a:lnTo>
                    <a:lnTo>
                      <a:pt x="70" y="147"/>
                    </a:lnTo>
                    <a:lnTo>
                      <a:pt x="70" y="147"/>
                    </a:lnTo>
                    <a:lnTo>
                      <a:pt x="76" y="139"/>
                    </a:lnTo>
                    <a:lnTo>
                      <a:pt x="76" y="139"/>
                    </a:lnTo>
                    <a:lnTo>
                      <a:pt x="76" y="133"/>
                    </a:lnTo>
                    <a:lnTo>
                      <a:pt x="76" y="133"/>
                    </a:lnTo>
                    <a:lnTo>
                      <a:pt x="84" y="133"/>
                    </a:lnTo>
                    <a:lnTo>
                      <a:pt x="84" y="125"/>
                    </a:lnTo>
                    <a:lnTo>
                      <a:pt x="84" y="125"/>
                    </a:lnTo>
                    <a:lnTo>
                      <a:pt x="84" y="119"/>
                    </a:lnTo>
                    <a:lnTo>
                      <a:pt x="84" y="119"/>
                    </a:lnTo>
                    <a:lnTo>
                      <a:pt x="125" y="0"/>
                    </a:lnTo>
                    <a:lnTo>
                      <a:pt x="161" y="0"/>
                    </a:lnTo>
                    <a:lnTo>
                      <a:pt x="90" y="181"/>
                    </a:lnTo>
                    <a:lnTo>
                      <a:pt x="62" y="1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77" name="Freeform 546"/>
              <p:cNvSpPr>
                <a:spLocks noEditPoints="1"/>
              </p:cNvSpPr>
              <p:nvPr/>
            </p:nvSpPr>
            <p:spPr bwMode="auto">
              <a:xfrm>
                <a:off x="2352" y="603"/>
                <a:ext cx="76" cy="91"/>
              </a:xfrm>
              <a:custGeom>
                <a:avLst/>
                <a:gdLst/>
                <a:ahLst/>
                <a:cxnLst>
                  <a:cxn ang="0">
                    <a:pos x="0" y="77"/>
                  </a:cxn>
                  <a:cxn ang="0">
                    <a:pos x="0" y="56"/>
                  </a:cxn>
                  <a:cxn ang="0">
                    <a:pos x="8" y="35"/>
                  </a:cxn>
                  <a:cxn ang="0">
                    <a:pos x="14" y="21"/>
                  </a:cxn>
                  <a:cxn ang="0">
                    <a:pos x="28" y="14"/>
                  </a:cxn>
                  <a:cxn ang="0">
                    <a:pos x="42" y="0"/>
                  </a:cxn>
                  <a:cxn ang="0">
                    <a:pos x="64" y="0"/>
                  </a:cxn>
                  <a:cxn ang="0">
                    <a:pos x="77" y="0"/>
                  </a:cxn>
                  <a:cxn ang="0">
                    <a:pos x="105" y="7"/>
                  </a:cxn>
                  <a:cxn ang="0">
                    <a:pos x="133" y="21"/>
                  </a:cxn>
                  <a:cxn ang="0">
                    <a:pos x="147" y="42"/>
                  </a:cxn>
                  <a:cxn ang="0">
                    <a:pos x="154" y="70"/>
                  </a:cxn>
                  <a:cxn ang="0">
                    <a:pos x="154" y="105"/>
                  </a:cxn>
                  <a:cxn ang="0">
                    <a:pos x="154" y="133"/>
                  </a:cxn>
                  <a:cxn ang="0">
                    <a:pos x="147" y="153"/>
                  </a:cxn>
                  <a:cxn ang="0">
                    <a:pos x="133" y="167"/>
                  </a:cxn>
                  <a:cxn ang="0">
                    <a:pos x="112" y="175"/>
                  </a:cxn>
                  <a:cxn ang="0">
                    <a:pos x="91" y="181"/>
                  </a:cxn>
                  <a:cxn ang="0">
                    <a:pos x="77" y="181"/>
                  </a:cxn>
                  <a:cxn ang="0">
                    <a:pos x="50" y="181"/>
                  </a:cxn>
                  <a:cxn ang="0">
                    <a:pos x="28" y="175"/>
                  </a:cxn>
                  <a:cxn ang="0">
                    <a:pos x="8" y="153"/>
                  </a:cxn>
                  <a:cxn ang="0">
                    <a:pos x="0" y="125"/>
                  </a:cxn>
                  <a:cxn ang="0">
                    <a:pos x="0" y="97"/>
                  </a:cxn>
                  <a:cxn ang="0">
                    <a:pos x="28" y="105"/>
                  </a:cxn>
                  <a:cxn ang="0">
                    <a:pos x="28" y="125"/>
                  </a:cxn>
                  <a:cxn ang="0">
                    <a:pos x="36" y="139"/>
                  </a:cxn>
                  <a:cxn ang="0">
                    <a:pos x="50" y="153"/>
                  </a:cxn>
                  <a:cxn ang="0">
                    <a:pos x="64" y="153"/>
                  </a:cxn>
                  <a:cxn ang="0">
                    <a:pos x="77" y="153"/>
                  </a:cxn>
                  <a:cxn ang="0">
                    <a:pos x="91" y="153"/>
                  </a:cxn>
                  <a:cxn ang="0">
                    <a:pos x="112" y="147"/>
                  </a:cxn>
                  <a:cxn ang="0">
                    <a:pos x="119" y="133"/>
                  </a:cxn>
                  <a:cxn ang="0">
                    <a:pos x="126" y="111"/>
                  </a:cxn>
                  <a:cxn ang="0">
                    <a:pos x="126" y="91"/>
                  </a:cxn>
                  <a:cxn ang="0">
                    <a:pos x="126" y="63"/>
                  </a:cxn>
                  <a:cxn ang="0">
                    <a:pos x="112" y="42"/>
                  </a:cxn>
                  <a:cxn ang="0">
                    <a:pos x="98" y="35"/>
                  </a:cxn>
                  <a:cxn ang="0">
                    <a:pos x="84" y="28"/>
                  </a:cxn>
                  <a:cxn ang="0">
                    <a:pos x="70" y="28"/>
                  </a:cxn>
                  <a:cxn ang="0">
                    <a:pos x="56" y="28"/>
                  </a:cxn>
                  <a:cxn ang="0">
                    <a:pos x="42" y="42"/>
                  </a:cxn>
                  <a:cxn ang="0">
                    <a:pos x="28" y="56"/>
                  </a:cxn>
                  <a:cxn ang="0">
                    <a:pos x="28" y="77"/>
                  </a:cxn>
                </a:cxnLst>
                <a:rect l="0" t="0" r="r" b="b"/>
                <a:pathLst>
                  <a:path w="154" h="181">
                    <a:moveTo>
                      <a:pt x="0" y="91"/>
                    </a:moveTo>
                    <a:lnTo>
                      <a:pt x="0" y="84"/>
                    </a:lnTo>
                    <a:lnTo>
                      <a:pt x="0" y="77"/>
                    </a:lnTo>
                    <a:lnTo>
                      <a:pt x="0" y="70"/>
                    </a:lnTo>
                    <a:lnTo>
                      <a:pt x="0" y="63"/>
                    </a:lnTo>
                    <a:lnTo>
                      <a:pt x="0" y="56"/>
                    </a:lnTo>
                    <a:lnTo>
                      <a:pt x="0" y="49"/>
                    </a:lnTo>
                    <a:lnTo>
                      <a:pt x="8" y="42"/>
                    </a:lnTo>
                    <a:lnTo>
                      <a:pt x="8" y="35"/>
                    </a:lnTo>
                    <a:lnTo>
                      <a:pt x="14" y="28"/>
                    </a:lnTo>
                    <a:lnTo>
                      <a:pt x="14" y="21"/>
                    </a:lnTo>
                    <a:lnTo>
                      <a:pt x="14" y="21"/>
                    </a:lnTo>
                    <a:lnTo>
                      <a:pt x="14" y="21"/>
                    </a:lnTo>
                    <a:lnTo>
                      <a:pt x="22" y="14"/>
                    </a:lnTo>
                    <a:lnTo>
                      <a:pt x="28" y="14"/>
                    </a:lnTo>
                    <a:lnTo>
                      <a:pt x="36" y="7"/>
                    </a:lnTo>
                    <a:lnTo>
                      <a:pt x="36" y="7"/>
                    </a:lnTo>
                    <a:lnTo>
                      <a:pt x="42" y="0"/>
                    </a:lnTo>
                    <a:lnTo>
                      <a:pt x="50" y="0"/>
                    </a:lnTo>
                    <a:lnTo>
                      <a:pt x="56" y="0"/>
                    </a:lnTo>
                    <a:lnTo>
                      <a:pt x="6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7" y="0"/>
                    </a:lnTo>
                    <a:lnTo>
                      <a:pt x="91" y="0"/>
                    </a:lnTo>
                    <a:lnTo>
                      <a:pt x="98" y="0"/>
                    </a:lnTo>
                    <a:lnTo>
                      <a:pt x="105" y="7"/>
                    </a:lnTo>
                    <a:lnTo>
                      <a:pt x="112" y="7"/>
                    </a:lnTo>
                    <a:lnTo>
                      <a:pt x="119" y="14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40" y="35"/>
                    </a:lnTo>
                    <a:lnTo>
                      <a:pt x="147" y="42"/>
                    </a:lnTo>
                    <a:lnTo>
                      <a:pt x="154" y="49"/>
                    </a:lnTo>
                    <a:lnTo>
                      <a:pt x="154" y="56"/>
                    </a:lnTo>
                    <a:lnTo>
                      <a:pt x="154" y="70"/>
                    </a:lnTo>
                    <a:lnTo>
                      <a:pt x="154" y="84"/>
                    </a:lnTo>
                    <a:lnTo>
                      <a:pt x="154" y="91"/>
                    </a:lnTo>
                    <a:lnTo>
                      <a:pt x="154" y="105"/>
                    </a:lnTo>
                    <a:lnTo>
                      <a:pt x="154" y="111"/>
                    </a:lnTo>
                    <a:lnTo>
                      <a:pt x="154" y="125"/>
                    </a:lnTo>
                    <a:lnTo>
                      <a:pt x="154" y="133"/>
                    </a:lnTo>
                    <a:lnTo>
                      <a:pt x="154" y="139"/>
                    </a:lnTo>
                    <a:lnTo>
                      <a:pt x="147" y="147"/>
                    </a:lnTo>
                    <a:lnTo>
                      <a:pt x="147" y="153"/>
                    </a:lnTo>
                    <a:lnTo>
                      <a:pt x="140" y="153"/>
                    </a:lnTo>
                    <a:lnTo>
                      <a:pt x="133" y="161"/>
                    </a:lnTo>
                    <a:lnTo>
                      <a:pt x="133" y="167"/>
                    </a:lnTo>
                    <a:lnTo>
                      <a:pt x="126" y="167"/>
                    </a:lnTo>
                    <a:lnTo>
                      <a:pt x="119" y="175"/>
                    </a:lnTo>
                    <a:lnTo>
                      <a:pt x="112" y="175"/>
                    </a:lnTo>
                    <a:lnTo>
                      <a:pt x="105" y="181"/>
                    </a:lnTo>
                    <a:lnTo>
                      <a:pt x="98" y="181"/>
                    </a:lnTo>
                    <a:lnTo>
                      <a:pt x="91" y="181"/>
                    </a:lnTo>
                    <a:lnTo>
                      <a:pt x="84" y="181"/>
                    </a:lnTo>
                    <a:lnTo>
                      <a:pt x="77" y="181"/>
                    </a:lnTo>
                    <a:lnTo>
                      <a:pt x="77" y="181"/>
                    </a:lnTo>
                    <a:lnTo>
                      <a:pt x="64" y="181"/>
                    </a:lnTo>
                    <a:lnTo>
                      <a:pt x="56" y="181"/>
                    </a:lnTo>
                    <a:lnTo>
                      <a:pt x="50" y="181"/>
                    </a:lnTo>
                    <a:lnTo>
                      <a:pt x="42" y="181"/>
                    </a:lnTo>
                    <a:lnTo>
                      <a:pt x="36" y="175"/>
                    </a:lnTo>
                    <a:lnTo>
                      <a:pt x="28" y="175"/>
                    </a:lnTo>
                    <a:lnTo>
                      <a:pt x="22" y="167"/>
                    </a:lnTo>
                    <a:lnTo>
                      <a:pt x="14" y="161"/>
                    </a:lnTo>
                    <a:lnTo>
                      <a:pt x="8" y="153"/>
                    </a:lnTo>
                    <a:lnTo>
                      <a:pt x="8" y="147"/>
                    </a:lnTo>
                    <a:lnTo>
                      <a:pt x="0" y="139"/>
                    </a:lnTo>
                    <a:lnTo>
                      <a:pt x="0" y="125"/>
                    </a:lnTo>
                    <a:lnTo>
                      <a:pt x="0" y="119"/>
                    </a:lnTo>
                    <a:lnTo>
                      <a:pt x="0" y="105"/>
                    </a:lnTo>
                    <a:lnTo>
                      <a:pt x="0" y="97"/>
                    </a:lnTo>
                    <a:lnTo>
                      <a:pt x="0" y="91"/>
                    </a:lnTo>
                    <a:close/>
                    <a:moveTo>
                      <a:pt x="28" y="91"/>
                    </a:moveTo>
                    <a:lnTo>
                      <a:pt x="28" y="105"/>
                    </a:lnTo>
                    <a:lnTo>
                      <a:pt x="28" y="111"/>
                    </a:lnTo>
                    <a:lnTo>
                      <a:pt x="28" y="119"/>
                    </a:lnTo>
                    <a:lnTo>
                      <a:pt x="28" y="125"/>
                    </a:lnTo>
                    <a:lnTo>
                      <a:pt x="28" y="133"/>
                    </a:lnTo>
                    <a:lnTo>
                      <a:pt x="36" y="139"/>
                    </a:lnTo>
                    <a:lnTo>
                      <a:pt x="36" y="139"/>
                    </a:lnTo>
                    <a:lnTo>
                      <a:pt x="42" y="147"/>
                    </a:lnTo>
                    <a:lnTo>
                      <a:pt x="42" y="147"/>
                    </a:lnTo>
                    <a:lnTo>
                      <a:pt x="50" y="153"/>
                    </a:lnTo>
                    <a:lnTo>
                      <a:pt x="56" y="153"/>
                    </a:lnTo>
                    <a:lnTo>
                      <a:pt x="56" y="153"/>
                    </a:lnTo>
                    <a:lnTo>
                      <a:pt x="64" y="153"/>
                    </a:lnTo>
                    <a:lnTo>
                      <a:pt x="70" y="153"/>
                    </a:lnTo>
                    <a:lnTo>
                      <a:pt x="70" y="153"/>
                    </a:lnTo>
                    <a:lnTo>
                      <a:pt x="77" y="153"/>
                    </a:lnTo>
                    <a:lnTo>
                      <a:pt x="84" y="153"/>
                    </a:lnTo>
                    <a:lnTo>
                      <a:pt x="84" y="153"/>
                    </a:lnTo>
                    <a:lnTo>
                      <a:pt x="91" y="153"/>
                    </a:lnTo>
                    <a:lnTo>
                      <a:pt x="98" y="153"/>
                    </a:lnTo>
                    <a:lnTo>
                      <a:pt x="105" y="147"/>
                    </a:lnTo>
                    <a:lnTo>
                      <a:pt x="112" y="147"/>
                    </a:lnTo>
                    <a:lnTo>
                      <a:pt x="112" y="139"/>
                    </a:lnTo>
                    <a:lnTo>
                      <a:pt x="119" y="139"/>
                    </a:lnTo>
                    <a:lnTo>
                      <a:pt x="119" y="133"/>
                    </a:lnTo>
                    <a:lnTo>
                      <a:pt x="126" y="125"/>
                    </a:lnTo>
                    <a:lnTo>
                      <a:pt x="126" y="119"/>
                    </a:lnTo>
                    <a:lnTo>
                      <a:pt x="126" y="111"/>
                    </a:lnTo>
                    <a:lnTo>
                      <a:pt x="126" y="105"/>
                    </a:lnTo>
                    <a:lnTo>
                      <a:pt x="126" y="97"/>
                    </a:lnTo>
                    <a:lnTo>
                      <a:pt x="126" y="91"/>
                    </a:lnTo>
                    <a:lnTo>
                      <a:pt x="126" y="84"/>
                    </a:lnTo>
                    <a:lnTo>
                      <a:pt x="126" y="70"/>
                    </a:lnTo>
                    <a:lnTo>
                      <a:pt x="126" y="63"/>
                    </a:lnTo>
                    <a:lnTo>
                      <a:pt x="119" y="56"/>
                    </a:lnTo>
                    <a:lnTo>
                      <a:pt x="119" y="49"/>
                    </a:lnTo>
                    <a:lnTo>
                      <a:pt x="112" y="42"/>
                    </a:lnTo>
                    <a:lnTo>
                      <a:pt x="112" y="42"/>
                    </a:lnTo>
                    <a:lnTo>
                      <a:pt x="105" y="35"/>
                    </a:lnTo>
                    <a:lnTo>
                      <a:pt x="98" y="35"/>
                    </a:lnTo>
                    <a:lnTo>
                      <a:pt x="98" y="28"/>
                    </a:lnTo>
                    <a:lnTo>
                      <a:pt x="91" y="28"/>
                    </a:lnTo>
                    <a:lnTo>
                      <a:pt x="84" y="28"/>
                    </a:lnTo>
                    <a:lnTo>
                      <a:pt x="77" y="28"/>
                    </a:lnTo>
                    <a:lnTo>
                      <a:pt x="77" y="28"/>
                    </a:lnTo>
                    <a:lnTo>
                      <a:pt x="70" y="28"/>
                    </a:lnTo>
                    <a:lnTo>
                      <a:pt x="64" y="28"/>
                    </a:lnTo>
                    <a:lnTo>
                      <a:pt x="56" y="28"/>
                    </a:lnTo>
                    <a:lnTo>
                      <a:pt x="56" y="28"/>
                    </a:lnTo>
                    <a:lnTo>
                      <a:pt x="50" y="35"/>
                    </a:lnTo>
                    <a:lnTo>
                      <a:pt x="42" y="35"/>
                    </a:lnTo>
                    <a:lnTo>
                      <a:pt x="42" y="42"/>
                    </a:lnTo>
                    <a:lnTo>
                      <a:pt x="36" y="42"/>
                    </a:lnTo>
                    <a:lnTo>
                      <a:pt x="36" y="49"/>
                    </a:lnTo>
                    <a:lnTo>
                      <a:pt x="28" y="56"/>
                    </a:lnTo>
                    <a:lnTo>
                      <a:pt x="28" y="63"/>
                    </a:lnTo>
                    <a:lnTo>
                      <a:pt x="28" y="70"/>
                    </a:lnTo>
                    <a:lnTo>
                      <a:pt x="28" y="77"/>
                    </a:lnTo>
                    <a:lnTo>
                      <a:pt x="28" y="84"/>
                    </a:lnTo>
                    <a:lnTo>
                      <a:pt x="28" y="9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78" name="Rectangle 547"/>
              <p:cNvSpPr>
                <a:spLocks noChangeArrowheads="1"/>
              </p:cNvSpPr>
              <p:nvPr/>
            </p:nvSpPr>
            <p:spPr bwMode="auto">
              <a:xfrm>
                <a:off x="2449" y="571"/>
                <a:ext cx="14" cy="12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79" name="Freeform 548"/>
              <p:cNvSpPr>
                <a:spLocks noEditPoints="1"/>
              </p:cNvSpPr>
              <p:nvPr/>
            </p:nvSpPr>
            <p:spPr bwMode="auto">
              <a:xfrm>
                <a:off x="2488" y="571"/>
                <a:ext cx="73" cy="1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" y="84"/>
                  </a:cxn>
                  <a:cxn ang="0">
                    <a:pos x="34" y="70"/>
                  </a:cxn>
                  <a:cxn ang="0">
                    <a:pos x="48" y="63"/>
                  </a:cxn>
                  <a:cxn ang="0">
                    <a:pos x="70" y="63"/>
                  </a:cxn>
                  <a:cxn ang="0">
                    <a:pos x="83" y="63"/>
                  </a:cxn>
                  <a:cxn ang="0">
                    <a:pos x="104" y="70"/>
                  </a:cxn>
                  <a:cxn ang="0">
                    <a:pos x="118" y="77"/>
                  </a:cxn>
                  <a:cxn ang="0">
                    <a:pos x="132" y="98"/>
                  </a:cxn>
                  <a:cxn ang="0">
                    <a:pos x="139" y="119"/>
                  </a:cxn>
                  <a:cxn ang="0">
                    <a:pos x="146" y="140"/>
                  </a:cxn>
                  <a:cxn ang="0">
                    <a:pos x="146" y="168"/>
                  </a:cxn>
                  <a:cxn ang="0">
                    <a:pos x="139" y="196"/>
                  </a:cxn>
                  <a:cxn ang="0">
                    <a:pos x="125" y="224"/>
                  </a:cxn>
                  <a:cxn ang="0">
                    <a:pos x="111" y="238"/>
                  </a:cxn>
                  <a:cxn ang="0">
                    <a:pos x="90" y="244"/>
                  </a:cxn>
                  <a:cxn ang="0">
                    <a:pos x="70" y="244"/>
                  </a:cxn>
                  <a:cxn ang="0">
                    <a:pos x="48" y="244"/>
                  </a:cxn>
                  <a:cxn ang="0">
                    <a:pos x="34" y="238"/>
                  </a:cxn>
                  <a:cxn ang="0">
                    <a:pos x="28" y="224"/>
                  </a:cxn>
                  <a:cxn ang="0">
                    <a:pos x="28" y="154"/>
                  </a:cxn>
                  <a:cxn ang="0">
                    <a:pos x="28" y="174"/>
                  </a:cxn>
                  <a:cxn ang="0">
                    <a:pos x="28" y="182"/>
                  </a:cxn>
                  <a:cxn ang="0">
                    <a:pos x="28" y="196"/>
                  </a:cxn>
                  <a:cxn ang="0">
                    <a:pos x="28" y="202"/>
                  </a:cxn>
                  <a:cxn ang="0">
                    <a:pos x="42" y="210"/>
                  </a:cxn>
                  <a:cxn ang="0">
                    <a:pos x="48" y="216"/>
                  </a:cxn>
                  <a:cxn ang="0">
                    <a:pos x="62" y="216"/>
                  </a:cxn>
                  <a:cxn ang="0">
                    <a:pos x="76" y="216"/>
                  </a:cxn>
                  <a:cxn ang="0">
                    <a:pos x="90" y="216"/>
                  </a:cxn>
                  <a:cxn ang="0">
                    <a:pos x="104" y="202"/>
                  </a:cxn>
                  <a:cxn ang="0">
                    <a:pos x="118" y="188"/>
                  </a:cxn>
                  <a:cxn ang="0">
                    <a:pos x="118" y="168"/>
                  </a:cxn>
                  <a:cxn ang="0">
                    <a:pos x="118" y="147"/>
                  </a:cxn>
                  <a:cxn ang="0">
                    <a:pos x="111" y="119"/>
                  </a:cxn>
                  <a:cxn ang="0">
                    <a:pos x="104" y="105"/>
                  </a:cxn>
                  <a:cxn ang="0">
                    <a:pos x="90" y="91"/>
                  </a:cxn>
                  <a:cxn ang="0">
                    <a:pos x="76" y="91"/>
                  </a:cxn>
                  <a:cxn ang="0">
                    <a:pos x="62" y="91"/>
                  </a:cxn>
                  <a:cxn ang="0">
                    <a:pos x="48" y="98"/>
                  </a:cxn>
                  <a:cxn ang="0">
                    <a:pos x="34" y="105"/>
                  </a:cxn>
                  <a:cxn ang="0">
                    <a:pos x="28" y="126"/>
                  </a:cxn>
                  <a:cxn ang="0">
                    <a:pos x="28" y="147"/>
                  </a:cxn>
                </a:cxnLst>
                <a:rect l="0" t="0" r="r" b="b"/>
                <a:pathLst>
                  <a:path w="146" h="244">
                    <a:moveTo>
                      <a:pt x="28" y="244"/>
                    </a:moveTo>
                    <a:lnTo>
                      <a:pt x="0" y="244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84"/>
                    </a:lnTo>
                    <a:lnTo>
                      <a:pt x="28" y="84"/>
                    </a:lnTo>
                    <a:lnTo>
                      <a:pt x="28" y="77"/>
                    </a:lnTo>
                    <a:lnTo>
                      <a:pt x="34" y="77"/>
                    </a:lnTo>
                    <a:lnTo>
                      <a:pt x="34" y="70"/>
                    </a:lnTo>
                    <a:lnTo>
                      <a:pt x="42" y="70"/>
                    </a:lnTo>
                    <a:lnTo>
                      <a:pt x="48" y="63"/>
                    </a:lnTo>
                    <a:lnTo>
                      <a:pt x="48" y="63"/>
                    </a:lnTo>
                    <a:lnTo>
                      <a:pt x="56" y="63"/>
                    </a:lnTo>
                    <a:lnTo>
                      <a:pt x="62" y="63"/>
                    </a:lnTo>
                    <a:lnTo>
                      <a:pt x="70" y="63"/>
                    </a:lnTo>
                    <a:lnTo>
                      <a:pt x="70" y="63"/>
                    </a:lnTo>
                    <a:lnTo>
                      <a:pt x="76" y="63"/>
                    </a:lnTo>
                    <a:lnTo>
                      <a:pt x="83" y="63"/>
                    </a:lnTo>
                    <a:lnTo>
                      <a:pt x="90" y="63"/>
                    </a:lnTo>
                    <a:lnTo>
                      <a:pt x="97" y="63"/>
                    </a:lnTo>
                    <a:lnTo>
                      <a:pt x="104" y="70"/>
                    </a:lnTo>
                    <a:lnTo>
                      <a:pt x="111" y="70"/>
                    </a:lnTo>
                    <a:lnTo>
                      <a:pt x="111" y="77"/>
                    </a:lnTo>
                    <a:lnTo>
                      <a:pt x="118" y="77"/>
                    </a:lnTo>
                    <a:lnTo>
                      <a:pt x="125" y="84"/>
                    </a:lnTo>
                    <a:lnTo>
                      <a:pt x="125" y="91"/>
                    </a:lnTo>
                    <a:lnTo>
                      <a:pt x="132" y="98"/>
                    </a:lnTo>
                    <a:lnTo>
                      <a:pt x="132" y="105"/>
                    </a:lnTo>
                    <a:lnTo>
                      <a:pt x="139" y="112"/>
                    </a:lnTo>
                    <a:lnTo>
                      <a:pt x="139" y="119"/>
                    </a:lnTo>
                    <a:lnTo>
                      <a:pt x="146" y="126"/>
                    </a:lnTo>
                    <a:lnTo>
                      <a:pt x="146" y="133"/>
                    </a:lnTo>
                    <a:lnTo>
                      <a:pt x="146" y="140"/>
                    </a:lnTo>
                    <a:lnTo>
                      <a:pt x="146" y="147"/>
                    </a:lnTo>
                    <a:lnTo>
                      <a:pt x="146" y="154"/>
                    </a:lnTo>
                    <a:lnTo>
                      <a:pt x="146" y="168"/>
                    </a:lnTo>
                    <a:lnTo>
                      <a:pt x="146" y="182"/>
                    </a:lnTo>
                    <a:lnTo>
                      <a:pt x="146" y="188"/>
                    </a:lnTo>
                    <a:lnTo>
                      <a:pt x="139" y="196"/>
                    </a:lnTo>
                    <a:lnTo>
                      <a:pt x="139" y="202"/>
                    </a:lnTo>
                    <a:lnTo>
                      <a:pt x="132" y="210"/>
                    </a:lnTo>
                    <a:lnTo>
                      <a:pt x="125" y="224"/>
                    </a:lnTo>
                    <a:lnTo>
                      <a:pt x="125" y="224"/>
                    </a:lnTo>
                    <a:lnTo>
                      <a:pt x="118" y="230"/>
                    </a:lnTo>
                    <a:lnTo>
                      <a:pt x="111" y="238"/>
                    </a:lnTo>
                    <a:lnTo>
                      <a:pt x="104" y="244"/>
                    </a:lnTo>
                    <a:lnTo>
                      <a:pt x="97" y="244"/>
                    </a:lnTo>
                    <a:lnTo>
                      <a:pt x="90" y="244"/>
                    </a:lnTo>
                    <a:lnTo>
                      <a:pt x="83" y="244"/>
                    </a:lnTo>
                    <a:lnTo>
                      <a:pt x="76" y="244"/>
                    </a:lnTo>
                    <a:lnTo>
                      <a:pt x="70" y="244"/>
                    </a:lnTo>
                    <a:lnTo>
                      <a:pt x="62" y="244"/>
                    </a:lnTo>
                    <a:lnTo>
                      <a:pt x="56" y="244"/>
                    </a:lnTo>
                    <a:lnTo>
                      <a:pt x="48" y="244"/>
                    </a:lnTo>
                    <a:lnTo>
                      <a:pt x="48" y="244"/>
                    </a:lnTo>
                    <a:lnTo>
                      <a:pt x="42" y="238"/>
                    </a:lnTo>
                    <a:lnTo>
                      <a:pt x="34" y="238"/>
                    </a:lnTo>
                    <a:lnTo>
                      <a:pt x="34" y="230"/>
                    </a:lnTo>
                    <a:lnTo>
                      <a:pt x="28" y="230"/>
                    </a:lnTo>
                    <a:lnTo>
                      <a:pt x="28" y="224"/>
                    </a:lnTo>
                    <a:lnTo>
                      <a:pt x="28" y="224"/>
                    </a:lnTo>
                    <a:lnTo>
                      <a:pt x="28" y="244"/>
                    </a:lnTo>
                    <a:close/>
                    <a:moveTo>
                      <a:pt x="28" y="154"/>
                    </a:moveTo>
                    <a:lnTo>
                      <a:pt x="28" y="160"/>
                    </a:lnTo>
                    <a:lnTo>
                      <a:pt x="28" y="168"/>
                    </a:lnTo>
                    <a:lnTo>
                      <a:pt x="28" y="174"/>
                    </a:lnTo>
                    <a:lnTo>
                      <a:pt x="28" y="174"/>
                    </a:lnTo>
                    <a:lnTo>
                      <a:pt x="28" y="182"/>
                    </a:lnTo>
                    <a:lnTo>
                      <a:pt x="28" y="182"/>
                    </a:lnTo>
                    <a:lnTo>
                      <a:pt x="28" y="188"/>
                    </a:lnTo>
                    <a:lnTo>
                      <a:pt x="28" y="188"/>
                    </a:lnTo>
                    <a:lnTo>
                      <a:pt x="28" y="196"/>
                    </a:lnTo>
                    <a:lnTo>
                      <a:pt x="28" y="196"/>
                    </a:lnTo>
                    <a:lnTo>
                      <a:pt x="28" y="196"/>
                    </a:lnTo>
                    <a:lnTo>
                      <a:pt x="28" y="202"/>
                    </a:lnTo>
                    <a:lnTo>
                      <a:pt x="34" y="202"/>
                    </a:lnTo>
                    <a:lnTo>
                      <a:pt x="34" y="210"/>
                    </a:lnTo>
                    <a:lnTo>
                      <a:pt x="42" y="210"/>
                    </a:lnTo>
                    <a:lnTo>
                      <a:pt x="42" y="216"/>
                    </a:lnTo>
                    <a:lnTo>
                      <a:pt x="48" y="216"/>
                    </a:lnTo>
                    <a:lnTo>
                      <a:pt x="48" y="216"/>
                    </a:lnTo>
                    <a:lnTo>
                      <a:pt x="56" y="216"/>
                    </a:lnTo>
                    <a:lnTo>
                      <a:pt x="56" y="216"/>
                    </a:lnTo>
                    <a:lnTo>
                      <a:pt x="62" y="216"/>
                    </a:lnTo>
                    <a:lnTo>
                      <a:pt x="62" y="216"/>
                    </a:lnTo>
                    <a:lnTo>
                      <a:pt x="70" y="216"/>
                    </a:lnTo>
                    <a:lnTo>
                      <a:pt x="76" y="216"/>
                    </a:lnTo>
                    <a:lnTo>
                      <a:pt x="76" y="216"/>
                    </a:lnTo>
                    <a:lnTo>
                      <a:pt x="83" y="216"/>
                    </a:lnTo>
                    <a:lnTo>
                      <a:pt x="90" y="216"/>
                    </a:lnTo>
                    <a:lnTo>
                      <a:pt x="97" y="210"/>
                    </a:lnTo>
                    <a:lnTo>
                      <a:pt x="104" y="210"/>
                    </a:lnTo>
                    <a:lnTo>
                      <a:pt x="104" y="202"/>
                    </a:lnTo>
                    <a:lnTo>
                      <a:pt x="111" y="202"/>
                    </a:lnTo>
                    <a:lnTo>
                      <a:pt x="111" y="196"/>
                    </a:lnTo>
                    <a:lnTo>
                      <a:pt x="118" y="188"/>
                    </a:lnTo>
                    <a:lnTo>
                      <a:pt x="118" y="182"/>
                    </a:lnTo>
                    <a:lnTo>
                      <a:pt x="118" y="174"/>
                    </a:lnTo>
                    <a:lnTo>
                      <a:pt x="118" y="168"/>
                    </a:lnTo>
                    <a:lnTo>
                      <a:pt x="118" y="160"/>
                    </a:lnTo>
                    <a:lnTo>
                      <a:pt x="118" y="154"/>
                    </a:lnTo>
                    <a:lnTo>
                      <a:pt x="118" y="147"/>
                    </a:lnTo>
                    <a:lnTo>
                      <a:pt x="118" y="133"/>
                    </a:lnTo>
                    <a:lnTo>
                      <a:pt x="118" y="126"/>
                    </a:lnTo>
                    <a:lnTo>
                      <a:pt x="111" y="119"/>
                    </a:lnTo>
                    <a:lnTo>
                      <a:pt x="111" y="112"/>
                    </a:lnTo>
                    <a:lnTo>
                      <a:pt x="104" y="105"/>
                    </a:lnTo>
                    <a:lnTo>
                      <a:pt x="104" y="105"/>
                    </a:lnTo>
                    <a:lnTo>
                      <a:pt x="97" y="98"/>
                    </a:lnTo>
                    <a:lnTo>
                      <a:pt x="90" y="98"/>
                    </a:lnTo>
                    <a:lnTo>
                      <a:pt x="90" y="91"/>
                    </a:lnTo>
                    <a:lnTo>
                      <a:pt x="83" y="91"/>
                    </a:lnTo>
                    <a:lnTo>
                      <a:pt x="83" y="91"/>
                    </a:lnTo>
                    <a:lnTo>
                      <a:pt x="76" y="91"/>
                    </a:lnTo>
                    <a:lnTo>
                      <a:pt x="76" y="91"/>
                    </a:lnTo>
                    <a:lnTo>
                      <a:pt x="70" y="91"/>
                    </a:lnTo>
                    <a:lnTo>
                      <a:pt x="62" y="91"/>
                    </a:lnTo>
                    <a:lnTo>
                      <a:pt x="56" y="91"/>
                    </a:lnTo>
                    <a:lnTo>
                      <a:pt x="56" y="91"/>
                    </a:lnTo>
                    <a:lnTo>
                      <a:pt x="48" y="98"/>
                    </a:lnTo>
                    <a:lnTo>
                      <a:pt x="42" y="98"/>
                    </a:lnTo>
                    <a:lnTo>
                      <a:pt x="42" y="105"/>
                    </a:lnTo>
                    <a:lnTo>
                      <a:pt x="34" y="105"/>
                    </a:lnTo>
                    <a:lnTo>
                      <a:pt x="34" y="112"/>
                    </a:lnTo>
                    <a:lnTo>
                      <a:pt x="28" y="119"/>
                    </a:lnTo>
                    <a:lnTo>
                      <a:pt x="28" y="126"/>
                    </a:lnTo>
                    <a:lnTo>
                      <a:pt x="28" y="133"/>
                    </a:lnTo>
                    <a:lnTo>
                      <a:pt x="28" y="140"/>
                    </a:lnTo>
                    <a:lnTo>
                      <a:pt x="28" y="147"/>
                    </a:lnTo>
                    <a:lnTo>
                      <a:pt x="28" y="15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0" name="Freeform 549"/>
              <p:cNvSpPr>
                <a:spLocks noEditPoints="1"/>
              </p:cNvSpPr>
              <p:nvPr/>
            </p:nvSpPr>
            <p:spPr bwMode="auto">
              <a:xfrm>
                <a:off x="2582" y="564"/>
                <a:ext cx="77" cy="130"/>
              </a:xfrm>
              <a:custGeom>
                <a:avLst/>
                <a:gdLst/>
                <a:ahLst/>
                <a:cxnLst>
                  <a:cxn ang="0">
                    <a:pos x="105" y="252"/>
                  </a:cxn>
                  <a:cxn ang="0">
                    <a:pos x="83" y="258"/>
                  </a:cxn>
                  <a:cxn ang="0">
                    <a:pos x="55" y="258"/>
                  </a:cxn>
                  <a:cxn ang="0">
                    <a:pos x="27" y="258"/>
                  </a:cxn>
                  <a:cxn ang="0">
                    <a:pos x="7" y="244"/>
                  </a:cxn>
                  <a:cxn ang="0">
                    <a:pos x="0" y="216"/>
                  </a:cxn>
                  <a:cxn ang="0">
                    <a:pos x="0" y="196"/>
                  </a:cxn>
                  <a:cxn ang="0">
                    <a:pos x="7" y="182"/>
                  </a:cxn>
                  <a:cxn ang="0">
                    <a:pos x="21" y="168"/>
                  </a:cxn>
                  <a:cxn ang="0">
                    <a:pos x="35" y="168"/>
                  </a:cxn>
                  <a:cxn ang="0">
                    <a:pos x="49" y="161"/>
                  </a:cxn>
                  <a:cxn ang="0">
                    <a:pos x="63" y="161"/>
                  </a:cxn>
                  <a:cxn ang="0">
                    <a:pos x="83" y="154"/>
                  </a:cxn>
                  <a:cxn ang="0">
                    <a:pos x="111" y="147"/>
                  </a:cxn>
                  <a:cxn ang="0">
                    <a:pos x="111" y="147"/>
                  </a:cxn>
                  <a:cxn ang="0">
                    <a:pos x="119" y="140"/>
                  </a:cxn>
                  <a:cxn ang="0">
                    <a:pos x="119" y="133"/>
                  </a:cxn>
                  <a:cxn ang="0">
                    <a:pos x="119" y="119"/>
                  </a:cxn>
                  <a:cxn ang="0">
                    <a:pos x="105" y="119"/>
                  </a:cxn>
                  <a:cxn ang="0">
                    <a:pos x="97" y="105"/>
                  </a:cxn>
                  <a:cxn ang="0">
                    <a:pos x="77" y="105"/>
                  </a:cxn>
                  <a:cxn ang="0">
                    <a:pos x="49" y="105"/>
                  </a:cxn>
                  <a:cxn ang="0">
                    <a:pos x="35" y="119"/>
                  </a:cxn>
                  <a:cxn ang="0">
                    <a:pos x="35" y="133"/>
                  </a:cxn>
                  <a:cxn ang="0">
                    <a:pos x="7" y="112"/>
                  </a:cxn>
                  <a:cxn ang="0">
                    <a:pos x="21" y="91"/>
                  </a:cxn>
                  <a:cxn ang="0">
                    <a:pos x="49" y="77"/>
                  </a:cxn>
                  <a:cxn ang="0">
                    <a:pos x="77" y="77"/>
                  </a:cxn>
                  <a:cxn ang="0">
                    <a:pos x="111" y="77"/>
                  </a:cxn>
                  <a:cxn ang="0">
                    <a:pos x="125" y="91"/>
                  </a:cxn>
                  <a:cxn ang="0">
                    <a:pos x="139" y="98"/>
                  </a:cxn>
                  <a:cxn ang="0">
                    <a:pos x="139" y="119"/>
                  </a:cxn>
                  <a:cxn ang="0">
                    <a:pos x="147" y="126"/>
                  </a:cxn>
                  <a:cxn ang="0">
                    <a:pos x="147" y="140"/>
                  </a:cxn>
                  <a:cxn ang="0">
                    <a:pos x="153" y="224"/>
                  </a:cxn>
                  <a:cxn ang="0">
                    <a:pos x="153" y="244"/>
                  </a:cxn>
                  <a:cxn ang="0">
                    <a:pos x="153" y="258"/>
                  </a:cxn>
                  <a:cxn ang="0">
                    <a:pos x="125" y="258"/>
                  </a:cxn>
                  <a:cxn ang="0">
                    <a:pos x="125" y="252"/>
                  </a:cxn>
                  <a:cxn ang="0">
                    <a:pos x="125" y="168"/>
                  </a:cxn>
                  <a:cxn ang="0">
                    <a:pos x="97" y="174"/>
                  </a:cxn>
                  <a:cxn ang="0">
                    <a:pos x="69" y="182"/>
                  </a:cxn>
                  <a:cxn ang="0">
                    <a:pos x="49" y="188"/>
                  </a:cxn>
                  <a:cxn ang="0">
                    <a:pos x="35" y="196"/>
                  </a:cxn>
                  <a:cxn ang="0">
                    <a:pos x="27" y="202"/>
                  </a:cxn>
                  <a:cxn ang="0">
                    <a:pos x="27" y="210"/>
                  </a:cxn>
                  <a:cxn ang="0">
                    <a:pos x="27" y="224"/>
                  </a:cxn>
                  <a:cxn ang="0">
                    <a:pos x="35" y="230"/>
                  </a:cxn>
                  <a:cxn ang="0">
                    <a:pos x="55" y="230"/>
                  </a:cxn>
                  <a:cxn ang="0">
                    <a:pos x="83" y="230"/>
                  </a:cxn>
                  <a:cxn ang="0">
                    <a:pos x="105" y="224"/>
                  </a:cxn>
                  <a:cxn ang="0">
                    <a:pos x="111" y="216"/>
                  </a:cxn>
                  <a:cxn ang="0">
                    <a:pos x="111" y="202"/>
                  </a:cxn>
                  <a:cxn ang="0">
                    <a:pos x="111" y="188"/>
                  </a:cxn>
                  <a:cxn ang="0">
                    <a:pos x="125" y="0"/>
                  </a:cxn>
                </a:cxnLst>
                <a:rect l="0" t="0" r="r" b="b"/>
                <a:pathLst>
                  <a:path w="153" h="258">
                    <a:moveTo>
                      <a:pt x="125" y="238"/>
                    </a:moveTo>
                    <a:lnTo>
                      <a:pt x="119" y="244"/>
                    </a:lnTo>
                    <a:lnTo>
                      <a:pt x="111" y="244"/>
                    </a:lnTo>
                    <a:lnTo>
                      <a:pt x="105" y="252"/>
                    </a:lnTo>
                    <a:lnTo>
                      <a:pt x="105" y="252"/>
                    </a:lnTo>
                    <a:lnTo>
                      <a:pt x="97" y="252"/>
                    </a:lnTo>
                    <a:lnTo>
                      <a:pt x="91" y="258"/>
                    </a:lnTo>
                    <a:lnTo>
                      <a:pt x="91" y="258"/>
                    </a:lnTo>
                    <a:lnTo>
                      <a:pt x="83" y="258"/>
                    </a:lnTo>
                    <a:lnTo>
                      <a:pt x="83" y="258"/>
                    </a:lnTo>
                    <a:lnTo>
                      <a:pt x="77" y="258"/>
                    </a:lnTo>
                    <a:lnTo>
                      <a:pt x="69" y="258"/>
                    </a:lnTo>
                    <a:lnTo>
                      <a:pt x="69" y="258"/>
                    </a:lnTo>
                    <a:lnTo>
                      <a:pt x="63" y="258"/>
                    </a:lnTo>
                    <a:lnTo>
                      <a:pt x="55" y="258"/>
                    </a:lnTo>
                    <a:lnTo>
                      <a:pt x="55" y="258"/>
                    </a:lnTo>
                    <a:lnTo>
                      <a:pt x="41" y="258"/>
                    </a:lnTo>
                    <a:lnTo>
                      <a:pt x="41" y="258"/>
                    </a:lnTo>
                    <a:lnTo>
                      <a:pt x="35" y="258"/>
                    </a:lnTo>
                    <a:lnTo>
                      <a:pt x="27" y="258"/>
                    </a:lnTo>
                    <a:lnTo>
                      <a:pt x="21" y="258"/>
                    </a:lnTo>
                    <a:lnTo>
                      <a:pt x="14" y="252"/>
                    </a:lnTo>
                    <a:lnTo>
                      <a:pt x="14" y="252"/>
                    </a:lnTo>
                    <a:lnTo>
                      <a:pt x="7" y="244"/>
                    </a:lnTo>
                    <a:lnTo>
                      <a:pt x="7" y="244"/>
                    </a:lnTo>
                    <a:lnTo>
                      <a:pt x="0" y="238"/>
                    </a:lnTo>
                    <a:lnTo>
                      <a:pt x="0" y="230"/>
                    </a:lnTo>
                    <a:lnTo>
                      <a:pt x="0" y="230"/>
                    </a:lnTo>
                    <a:lnTo>
                      <a:pt x="0" y="224"/>
                    </a:lnTo>
                    <a:lnTo>
                      <a:pt x="0" y="216"/>
                    </a:lnTo>
                    <a:lnTo>
                      <a:pt x="0" y="216"/>
                    </a:lnTo>
                    <a:lnTo>
                      <a:pt x="0" y="216"/>
                    </a:lnTo>
                    <a:lnTo>
                      <a:pt x="0" y="210"/>
                    </a:lnTo>
                    <a:lnTo>
                      <a:pt x="0" y="202"/>
                    </a:lnTo>
                    <a:lnTo>
                      <a:pt x="0" y="196"/>
                    </a:lnTo>
                    <a:lnTo>
                      <a:pt x="0" y="196"/>
                    </a:lnTo>
                    <a:lnTo>
                      <a:pt x="0" y="188"/>
                    </a:lnTo>
                    <a:lnTo>
                      <a:pt x="0" y="188"/>
                    </a:lnTo>
                    <a:lnTo>
                      <a:pt x="0" y="182"/>
                    </a:lnTo>
                    <a:lnTo>
                      <a:pt x="7" y="182"/>
                    </a:lnTo>
                    <a:lnTo>
                      <a:pt x="7" y="174"/>
                    </a:lnTo>
                    <a:lnTo>
                      <a:pt x="7" y="174"/>
                    </a:lnTo>
                    <a:lnTo>
                      <a:pt x="14" y="174"/>
                    </a:lnTo>
                    <a:lnTo>
                      <a:pt x="14" y="168"/>
                    </a:lnTo>
                    <a:lnTo>
                      <a:pt x="21" y="168"/>
                    </a:lnTo>
                    <a:lnTo>
                      <a:pt x="21" y="168"/>
                    </a:lnTo>
                    <a:lnTo>
                      <a:pt x="27" y="168"/>
                    </a:lnTo>
                    <a:lnTo>
                      <a:pt x="27" y="168"/>
                    </a:lnTo>
                    <a:lnTo>
                      <a:pt x="35" y="168"/>
                    </a:lnTo>
                    <a:lnTo>
                      <a:pt x="35" y="168"/>
                    </a:lnTo>
                    <a:lnTo>
                      <a:pt x="35" y="168"/>
                    </a:lnTo>
                    <a:lnTo>
                      <a:pt x="35" y="168"/>
                    </a:lnTo>
                    <a:lnTo>
                      <a:pt x="41" y="168"/>
                    </a:lnTo>
                    <a:lnTo>
                      <a:pt x="41" y="161"/>
                    </a:lnTo>
                    <a:lnTo>
                      <a:pt x="49" y="161"/>
                    </a:lnTo>
                    <a:lnTo>
                      <a:pt x="49" y="161"/>
                    </a:lnTo>
                    <a:lnTo>
                      <a:pt x="49" y="161"/>
                    </a:lnTo>
                    <a:lnTo>
                      <a:pt x="55" y="161"/>
                    </a:lnTo>
                    <a:lnTo>
                      <a:pt x="55" y="161"/>
                    </a:lnTo>
                    <a:lnTo>
                      <a:pt x="63" y="161"/>
                    </a:lnTo>
                    <a:lnTo>
                      <a:pt x="63" y="161"/>
                    </a:lnTo>
                    <a:lnTo>
                      <a:pt x="69" y="161"/>
                    </a:lnTo>
                    <a:lnTo>
                      <a:pt x="77" y="161"/>
                    </a:lnTo>
                    <a:lnTo>
                      <a:pt x="77" y="154"/>
                    </a:lnTo>
                    <a:lnTo>
                      <a:pt x="83" y="154"/>
                    </a:lnTo>
                    <a:lnTo>
                      <a:pt x="91" y="154"/>
                    </a:lnTo>
                    <a:lnTo>
                      <a:pt x="97" y="154"/>
                    </a:lnTo>
                    <a:lnTo>
                      <a:pt x="105" y="147"/>
                    </a:lnTo>
                    <a:lnTo>
                      <a:pt x="105" y="147"/>
                    </a:lnTo>
                    <a:lnTo>
                      <a:pt x="111" y="147"/>
                    </a:lnTo>
                    <a:lnTo>
                      <a:pt x="111" y="147"/>
                    </a:lnTo>
                    <a:lnTo>
                      <a:pt x="111" y="147"/>
                    </a:lnTo>
                    <a:lnTo>
                      <a:pt x="111" y="147"/>
                    </a:lnTo>
                    <a:lnTo>
                      <a:pt x="111" y="147"/>
                    </a:lnTo>
                    <a:lnTo>
                      <a:pt x="111" y="147"/>
                    </a:lnTo>
                    <a:lnTo>
                      <a:pt x="119" y="147"/>
                    </a:lnTo>
                    <a:lnTo>
                      <a:pt x="119" y="147"/>
                    </a:lnTo>
                    <a:lnTo>
                      <a:pt x="119" y="140"/>
                    </a:lnTo>
                    <a:lnTo>
                      <a:pt x="119" y="140"/>
                    </a:lnTo>
                    <a:lnTo>
                      <a:pt x="119" y="140"/>
                    </a:lnTo>
                    <a:lnTo>
                      <a:pt x="119" y="140"/>
                    </a:lnTo>
                    <a:lnTo>
                      <a:pt x="119" y="140"/>
                    </a:lnTo>
                    <a:lnTo>
                      <a:pt x="119" y="140"/>
                    </a:lnTo>
                    <a:lnTo>
                      <a:pt x="119" y="140"/>
                    </a:lnTo>
                    <a:lnTo>
                      <a:pt x="119" y="133"/>
                    </a:lnTo>
                    <a:lnTo>
                      <a:pt x="119" y="133"/>
                    </a:lnTo>
                    <a:lnTo>
                      <a:pt x="119" y="133"/>
                    </a:lnTo>
                    <a:lnTo>
                      <a:pt x="119" y="126"/>
                    </a:lnTo>
                    <a:lnTo>
                      <a:pt x="119" y="126"/>
                    </a:lnTo>
                    <a:lnTo>
                      <a:pt x="119" y="119"/>
                    </a:lnTo>
                    <a:lnTo>
                      <a:pt x="111" y="119"/>
                    </a:lnTo>
                    <a:lnTo>
                      <a:pt x="111" y="119"/>
                    </a:lnTo>
                    <a:lnTo>
                      <a:pt x="111" y="119"/>
                    </a:lnTo>
                    <a:lnTo>
                      <a:pt x="111" y="119"/>
                    </a:lnTo>
                    <a:lnTo>
                      <a:pt x="105" y="119"/>
                    </a:lnTo>
                    <a:lnTo>
                      <a:pt x="105" y="119"/>
                    </a:lnTo>
                    <a:lnTo>
                      <a:pt x="105" y="112"/>
                    </a:lnTo>
                    <a:lnTo>
                      <a:pt x="97" y="112"/>
                    </a:lnTo>
                    <a:lnTo>
                      <a:pt x="97" y="105"/>
                    </a:lnTo>
                    <a:lnTo>
                      <a:pt x="97" y="105"/>
                    </a:lnTo>
                    <a:lnTo>
                      <a:pt x="91" y="105"/>
                    </a:lnTo>
                    <a:lnTo>
                      <a:pt x="83" y="105"/>
                    </a:lnTo>
                    <a:lnTo>
                      <a:pt x="83" y="105"/>
                    </a:lnTo>
                    <a:lnTo>
                      <a:pt x="77" y="105"/>
                    </a:lnTo>
                    <a:lnTo>
                      <a:pt x="77" y="105"/>
                    </a:lnTo>
                    <a:lnTo>
                      <a:pt x="69" y="105"/>
                    </a:lnTo>
                    <a:lnTo>
                      <a:pt x="63" y="105"/>
                    </a:lnTo>
                    <a:lnTo>
                      <a:pt x="55" y="105"/>
                    </a:lnTo>
                    <a:lnTo>
                      <a:pt x="55" y="105"/>
                    </a:lnTo>
                    <a:lnTo>
                      <a:pt x="49" y="105"/>
                    </a:lnTo>
                    <a:lnTo>
                      <a:pt x="49" y="105"/>
                    </a:lnTo>
                    <a:lnTo>
                      <a:pt x="41" y="112"/>
                    </a:lnTo>
                    <a:lnTo>
                      <a:pt x="41" y="112"/>
                    </a:lnTo>
                    <a:lnTo>
                      <a:pt x="35" y="119"/>
                    </a:lnTo>
                    <a:lnTo>
                      <a:pt x="35" y="119"/>
                    </a:lnTo>
                    <a:lnTo>
                      <a:pt x="35" y="126"/>
                    </a:lnTo>
                    <a:lnTo>
                      <a:pt x="35" y="126"/>
                    </a:lnTo>
                    <a:lnTo>
                      <a:pt x="35" y="126"/>
                    </a:lnTo>
                    <a:lnTo>
                      <a:pt x="35" y="133"/>
                    </a:lnTo>
                    <a:lnTo>
                      <a:pt x="35" y="133"/>
                    </a:lnTo>
                    <a:lnTo>
                      <a:pt x="7" y="126"/>
                    </a:lnTo>
                    <a:lnTo>
                      <a:pt x="7" y="126"/>
                    </a:lnTo>
                    <a:lnTo>
                      <a:pt x="7" y="119"/>
                    </a:lnTo>
                    <a:lnTo>
                      <a:pt x="7" y="119"/>
                    </a:lnTo>
                    <a:lnTo>
                      <a:pt x="7" y="112"/>
                    </a:lnTo>
                    <a:lnTo>
                      <a:pt x="7" y="105"/>
                    </a:lnTo>
                    <a:lnTo>
                      <a:pt x="14" y="105"/>
                    </a:lnTo>
                    <a:lnTo>
                      <a:pt x="14" y="98"/>
                    </a:lnTo>
                    <a:lnTo>
                      <a:pt x="21" y="98"/>
                    </a:lnTo>
                    <a:lnTo>
                      <a:pt x="21" y="91"/>
                    </a:lnTo>
                    <a:lnTo>
                      <a:pt x="27" y="91"/>
                    </a:lnTo>
                    <a:lnTo>
                      <a:pt x="35" y="84"/>
                    </a:lnTo>
                    <a:lnTo>
                      <a:pt x="35" y="84"/>
                    </a:lnTo>
                    <a:lnTo>
                      <a:pt x="41" y="77"/>
                    </a:lnTo>
                    <a:lnTo>
                      <a:pt x="49" y="77"/>
                    </a:lnTo>
                    <a:lnTo>
                      <a:pt x="55" y="77"/>
                    </a:lnTo>
                    <a:lnTo>
                      <a:pt x="63" y="77"/>
                    </a:lnTo>
                    <a:lnTo>
                      <a:pt x="69" y="77"/>
                    </a:lnTo>
                    <a:lnTo>
                      <a:pt x="77" y="77"/>
                    </a:lnTo>
                    <a:lnTo>
                      <a:pt x="77" y="77"/>
                    </a:lnTo>
                    <a:lnTo>
                      <a:pt x="83" y="77"/>
                    </a:lnTo>
                    <a:lnTo>
                      <a:pt x="91" y="77"/>
                    </a:lnTo>
                    <a:lnTo>
                      <a:pt x="97" y="77"/>
                    </a:lnTo>
                    <a:lnTo>
                      <a:pt x="105" y="77"/>
                    </a:lnTo>
                    <a:lnTo>
                      <a:pt x="111" y="77"/>
                    </a:lnTo>
                    <a:lnTo>
                      <a:pt x="111" y="77"/>
                    </a:lnTo>
                    <a:lnTo>
                      <a:pt x="119" y="84"/>
                    </a:lnTo>
                    <a:lnTo>
                      <a:pt x="119" y="84"/>
                    </a:lnTo>
                    <a:lnTo>
                      <a:pt x="125" y="84"/>
                    </a:lnTo>
                    <a:lnTo>
                      <a:pt x="125" y="91"/>
                    </a:lnTo>
                    <a:lnTo>
                      <a:pt x="133" y="91"/>
                    </a:lnTo>
                    <a:lnTo>
                      <a:pt x="133" y="91"/>
                    </a:lnTo>
                    <a:lnTo>
                      <a:pt x="139" y="98"/>
                    </a:lnTo>
                    <a:lnTo>
                      <a:pt x="139" y="98"/>
                    </a:lnTo>
                    <a:lnTo>
                      <a:pt x="139" y="98"/>
                    </a:lnTo>
                    <a:lnTo>
                      <a:pt x="139" y="105"/>
                    </a:lnTo>
                    <a:lnTo>
                      <a:pt x="139" y="105"/>
                    </a:lnTo>
                    <a:lnTo>
                      <a:pt x="139" y="112"/>
                    </a:lnTo>
                    <a:lnTo>
                      <a:pt x="139" y="112"/>
                    </a:lnTo>
                    <a:lnTo>
                      <a:pt x="139" y="119"/>
                    </a:lnTo>
                    <a:lnTo>
                      <a:pt x="139" y="119"/>
                    </a:lnTo>
                    <a:lnTo>
                      <a:pt x="139" y="119"/>
                    </a:lnTo>
                    <a:lnTo>
                      <a:pt x="147" y="119"/>
                    </a:lnTo>
                    <a:lnTo>
                      <a:pt x="147" y="126"/>
                    </a:lnTo>
                    <a:lnTo>
                      <a:pt x="147" y="126"/>
                    </a:lnTo>
                    <a:lnTo>
                      <a:pt x="147" y="133"/>
                    </a:lnTo>
                    <a:lnTo>
                      <a:pt x="147" y="133"/>
                    </a:lnTo>
                    <a:lnTo>
                      <a:pt x="147" y="133"/>
                    </a:lnTo>
                    <a:lnTo>
                      <a:pt x="147" y="140"/>
                    </a:lnTo>
                    <a:lnTo>
                      <a:pt x="147" y="140"/>
                    </a:lnTo>
                    <a:lnTo>
                      <a:pt x="153" y="182"/>
                    </a:lnTo>
                    <a:lnTo>
                      <a:pt x="153" y="196"/>
                    </a:lnTo>
                    <a:lnTo>
                      <a:pt x="153" y="202"/>
                    </a:lnTo>
                    <a:lnTo>
                      <a:pt x="153" y="216"/>
                    </a:lnTo>
                    <a:lnTo>
                      <a:pt x="153" y="224"/>
                    </a:lnTo>
                    <a:lnTo>
                      <a:pt x="153" y="230"/>
                    </a:lnTo>
                    <a:lnTo>
                      <a:pt x="153" y="238"/>
                    </a:lnTo>
                    <a:lnTo>
                      <a:pt x="153" y="238"/>
                    </a:lnTo>
                    <a:lnTo>
                      <a:pt x="153" y="244"/>
                    </a:lnTo>
                    <a:lnTo>
                      <a:pt x="153" y="244"/>
                    </a:lnTo>
                    <a:lnTo>
                      <a:pt x="153" y="252"/>
                    </a:lnTo>
                    <a:lnTo>
                      <a:pt x="153" y="252"/>
                    </a:lnTo>
                    <a:lnTo>
                      <a:pt x="153" y="258"/>
                    </a:lnTo>
                    <a:lnTo>
                      <a:pt x="153" y="258"/>
                    </a:lnTo>
                    <a:lnTo>
                      <a:pt x="153" y="258"/>
                    </a:lnTo>
                    <a:lnTo>
                      <a:pt x="153" y="258"/>
                    </a:lnTo>
                    <a:lnTo>
                      <a:pt x="133" y="258"/>
                    </a:lnTo>
                    <a:lnTo>
                      <a:pt x="125" y="258"/>
                    </a:lnTo>
                    <a:lnTo>
                      <a:pt x="125" y="258"/>
                    </a:lnTo>
                    <a:lnTo>
                      <a:pt x="125" y="258"/>
                    </a:lnTo>
                    <a:lnTo>
                      <a:pt x="125" y="258"/>
                    </a:lnTo>
                    <a:lnTo>
                      <a:pt x="125" y="252"/>
                    </a:lnTo>
                    <a:lnTo>
                      <a:pt x="125" y="252"/>
                    </a:lnTo>
                    <a:lnTo>
                      <a:pt x="125" y="252"/>
                    </a:lnTo>
                    <a:lnTo>
                      <a:pt x="125" y="252"/>
                    </a:lnTo>
                    <a:lnTo>
                      <a:pt x="125" y="244"/>
                    </a:lnTo>
                    <a:lnTo>
                      <a:pt x="125" y="244"/>
                    </a:lnTo>
                    <a:lnTo>
                      <a:pt x="125" y="244"/>
                    </a:lnTo>
                    <a:lnTo>
                      <a:pt x="125" y="238"/>
                    </a:lnTo>
                    <a:close/>
                    <a:moveTo>
                      <a:pt x="125" y="168"/>
                    </a:moveTo>
                    <a:lnTo>
                      <a:pt x="119" y="174"/>
                    </a:lnTo>
                    <a:lnTo>
                      <a:pt x="111" y="174"/>
                    </a:lnTo>
                    <a:lnTo>
                      <a:pt x="111" y="174"/>
                    </a:lnTo>
                    <a:lnTo>
                      <a:pt x="105" y="174"/>
                    </a:lnTo>
                    <a:lnTo>
                      <a:pt x="97" y="174"/>
                    </a:lnTo>
                    <a:lnTo>
                      <a:pt x="97" y="182"/>
                    </a:lnTo>
                    <a:lnTo>
                      <a:pt x="91" y="182"/>
                    </a:lnTo>
                    <a:lnTo>
                      <a:pt x="83" y="182"/>
                    </a:lnTo>
                    <a:lnTo>
                      <a:pt x="77" y="182"/>
                    </a:lnTo>
                    <a:lnTo>
                      <a:pt x="69" y="182"/>
                    </a:lnTo>
                    <a:lnTo>
                      <a:pt x="69" y="182"/>
                    </a:lnTo>
                    <a:lnTo>
                      <a:pt x="63" y="188"/>
                    </a:lnTo>
                    <a:lnTo>
                      <a:pt x="55" y="188"/>
                    </a:lnTo>
                    <a:lnTo>
                      <a:pt x="49" y="188"/>
                    </a:lnTo>
                    <a:lnTo>
                      <a:pt x="49" y="188"/>
                    </a:lnTo>
                    <a:lnTo>
                      <a:pt x="41" y="188"/>
                    </a:lnTo>
                    <a:lnTo>
                      <a:pt x="41" y="188"/>
                    </a:lnTo>
                    <a:lnTo>
                      <a:pt x="35" y="188"/>
                    </a:lnTo>
                    <a:lnTo>
                      <a:pt x="35" y="188"/>
                    </a:lnTo>
                    <a:lnTo>
                      <a:pt x="35" y="196"/>
                    </a:lnTo>
                    <a:lnTo>
                      <a:pt x="35" y="196"/>
                    </a:lnTo>
                    <a:lnTo>
                      <a:pt x="27" y="196"/>
                    </a:lnTo>
                    <a:lnTo>
                      <a:pt x="27" y="196"/>
                    </a:lnTo>
                    <a:lnTo>
                      <a:pt x="27" y="202"/>
                    </a:lnTo>
                    <a:lnTo>
                      <a:pt x="27" y="202"/>
                    </a:lnTo>
                    <a:lnTo>
                      <a:pt x="27" y="202"/>
                    </a:lnTo>
                    <a:lnTo>
                      <a:pt x="27" y="210"/>
                    </a:lnTo>
                    <a:lnTo>
                      <a:pt x="27" y="210"/>
                    </a:lnTo>
                    <a:lnTo>
                      <a:pt x="27" y="210"/>
                    </a:lnTo>
                    <a:lnTo>
                      <a:pt x="27" y="210"/>
                    </a:lnTo>
                    <a:lnTo>
                      <a:pt x="27" y="216"/>
                    </a:lnTo>
                    <a:lnTo>
                      <a:pt x="27" y="216"/>
                    </a:lnTo>
                    <a:lnTo>
                      <a:pt x="27" y="216"/>
                    </a:lnTo>
                    <a:lnTo>
                      <a:pt x="27" y="224"/>
                    </a:lnTo>
                    <a:lnTo>
                      <a:pt x="27" y="224"/>
                    </a:lnTo>
                    <a:lnTo>
                      <a:pt x="27" y="224"/>
                    </a:lnTo>
                    <a:lnTo>
                      <a:pt x="27" y="224"/>
                    </a:lnTo>
                    <a:lnTo>
                      <a:pt x="35" y="230"/>
                    </a:lnTo>
                    <a:lnTo>
                      <a:pt x="35" y="230"/>
                    </a:lnTo>
                    <a:lnTo>
                      <a:pt x="35" y="230"/>
                    </a:lnTo>
                    <a:lnTo>
                      <a:pt x="41" y="230"/>
                    </a:lnTo>
                    <a:lnTo>
                      <a:pt x="41" y="230"/>
                    </a:lnTo>
                    <a:lnTo>
                      <a:pt x="49" y="230"/>
                    </a:lnTo>
                    <a:lnTo>
                      <a:pt x="55" y="230"/>
                    </a:lnTo>
                    <a:lnTo>
                      <a:pt x="55" y="230"/>
                    </a:lnTo>
                    <a:lnTo>
                      <a:pt x="63" y="230"/>
                    </a:lnTo>
                    <a:lnTo>
                      <a:pt x="63" y="230"/>
                    </a:lnTo>
                    <a:lnTo>
                      <a:pt x="69" y="230"/>
                    </a:lnTo>
                    <a:lnTo>
                      <a:pt x="77" y="230"/>
                    </a:lnTo>
                    <a:lnTo>
                      <a:pt x="83" y="230"/>
                    </a:lnTo>
                    <a:lnTo>
                      <a:pt x="91" y="230"/>
                    </a:lnTo>
                    <a:lnTo>
                      <a:pt x="91" y="230"/>
                    </a:lnTo>
                    <a:lnTo>
                      <a:pt x="97" y="224"/>
                    </a:lnTo>
                    <a:lnTo>
                      <a:pt x="97" y="224"/>
                    </a:lnTo>
                    <a:lnTo>
                      <a:pt x="105" y="224"/>
                    </a:lnTo>
                    <a:lnTo>
                      <a:pt x="105" y="224"/>
                    </a:lnTo>
                    <a:lnTo>
                      <a:pt x="111" y="216"/>
                    </a:lnTo>
                    <a:lnTo>
                      <a:pt x="111" y="216"/>
                    </a:lnTo>
                    <a:lnTo>
                      <a:pt x="111" y="216"/>
                    </a:lnTo>
                    <a:lnTo>
                      <a:pt x="111" y="216"/>
                    </a:lnTo>
                    <a:lnTo>
                      <a:pt x="111" y="216"/>
                    </a:lnTo>
                    <a:lnTo>
                      <a:pt x="111" y="210"/>
                    </a:lnTo>
                    <a:lnTo>
                      <a:pt x="111" y="210"/>
                    </a:lnTo>
                    <a:lnTo>
                      <a:pt x="111" y="202"/>
                    </a:lnTo>
                    <a:lnTo>
                      <a:pt x="111" y="202"/>
                    </a:lnTo>
                    <a:lnTo>
                      <a:pt x="111" y="202"/>
                    </a:lnTo>
                    <a:lnTo>
                      <a:pt x="111" y="196"/>
                    </a:lnTo>
                    <a:lnTo>
                      <a:pt x="111" y="196"/>
                    </a:lnTo>
                    <a:lnTo>
                      <a:pt x="111" y="188"/>
                    </a:lnTo>
                    <a:lnTo>
                      <a:pt x="111" y="188"/>
                    </a:lnTo>
                    <a:lnTo>
                      <a:pt x="111" y="188"/>
                    </a:lnTo>
                    <a:lnTo>
                      <a:pt x="125" y="168"/>
                    </a:lnTo>
                    <a:close/>
                    <a:moveTo>
                      <a:pt x="63" y="49"/>
                    </a:moveTo>
                    <a:lnTo>
                      <a:pt x="83" y="0"/>
                    </a:lnTo>
                    <a:lnTo>
                      <a:pt x="125" y="0"/>
                    </a:lnTo>
                    <a:lnTo>
                      <a:pt x="83" y="49"/>
                    </a:lnTo>
                    <a:lnTo>
                      <a:pt x="63" y="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1" name="Freeform 550"/>
              <p:cNvSpPr>
                <a:spLocks/>
              </p:cNvSpPr>
              <p:nvPr/>
            </p:nvSpPr>
            <p:spPr bwMode="auto">
              <a:xfrm>
                <a:off x="2676" y="603"/>
                <a:ext cx="80" cy="91"/>
              </a:xfrm>
              <a:custGeom>
                <a:avLst/>
                <a:gdLst/>
                <a:ahLst/>
                <a:cxnLst>
                  <a:cxn ang="0">
                    <a:pos x="154" y="133"/>
                  </a:cxn>
                  <a:cxn ang="0">
                    <a:pos x="146" y="153"/>
                  </a:cxn>
                  <a:cxn ang="0">
                    <a:pos x="132" y="167"/>
                  </a:cxn>
                  <a:cxn ang="0">
                    <a:pos x="112" y="181"/>
                  </a:cxn>
                  <a:cxn ang="0">
                    <a:pos x="98" y="181"/>
                  </a:cxn>
                  <a:cxn ang="0">
                    <a:pos x="70" y="181"/>
                  </a:cxn>
                  <a:cxn ang="0">
                    <a:pos x="42" y="181"/>
                  </a:cxn>
                  <a:cxn ang="0">
                    <a:pos x="21" y="167"/>
                  </a:cxn>
                  <a:cxn ang="0">
                    <a:pos x="7" y="147"/>
                  </a:cxn>
                  <a:cxn ang="0">
                    <a:pos x="0" y="119"/>
                  </a:cxn>
                  <a:cxn ang="0">
                    <a:pos x="0" y="91"/>
                  </a:cxn>
                  <a:cxn ang="0">
                    <a:pos x="0" y="63"/>
                  </a:cxn>
                  <a:cxn ang="0">
                    <a:pos x="7" y="42"/>
                  </a:cxn>
                  <a:cxn ang="0">
                    <a:pos x="14" y="21"/>
                  </a:cxn>
                  <a:cxn ang="0">
                    <a:pos x="35" y="7"/>
                  </a:cxn>
                  <a:cxn ang="0">
                    <a:pos x="56" y="0"/>
                  </a:cxn>
                  <a:cxn ang="0">
                    <a:pos x="70" y="0"/>
                  </a:cxn>
                  <a:cxn ang="0">
                    <a:pos x="91" y="0"/>
                  </a:cxn>
                  <a:cxn ang="0">
                    <a:pos x="112" y="7"/>
                  </a:cxn>
                  <a:cxn ang="0">
                    <a:pos x="132" y="21"/>
                  </a:cxn>
                  <a:cxn ang="0">
                    <a:pos x="140" y="35"/>
                  </a:cxn>
                  <a:cxn ang="0">
                    <a:pos x="146" y="49"/>
                  </a:cxn>
                  <a:cxn ang="0">
                    <a:pos x="118" y="49"/>
                  </a:cxn>
                  <a:cxn ang="0">
                    <a:pos x="112" y="42"/>
                  </a:cxn>
                  <a:cxn ang="0">
                    <a:pos x="105" y="35"/>
                  </a:cxn>
                  <a:cxn ang="0">
                    <a:pos x="91" y="28"/>
                  </a:cxn>
                  <a:cxn ang="0">
                    <a:pos x="77" y="28"/>
                  </a:cxn>
                  <a:cxn ang="0">
                    <a:pos x="63" y="28"/>
                  </a:cxn>
                  <a:cxn ang="0">
                    <a:pos x="49" y="35"/>
                  </a:cxn>
                  <a:cxn ang="0">
                    <a:pos x="35" y="42"/>
                  </a:cxn>
                  <a:cxn ang="0">
                    <a:pos x="28" y="63"/>
                  </a:cxn>
                  <a:cxn ang="0">
                    <a:pos x="28" y="84"/>
                  </a:cxn>
                  <a:cxn ang="0">
                    <a:pos x="28" y="111"/>
                  </a:cxn>
                  <a:cxn ang="0">
                    <a:pos x="28" y="133"/>
                  </a:cxn>
                  <a:cxn ang="0">
                    <a:pos x="42" y="147"/>
                  </a:cxn>
                  <a:cxn ang="0">
                    <a:pos x="56" y="153"/>
                  </a:cxn>
                  <a:cxn ang="0">
                    <a:pos x="70" y="153"/>
                  </a:cxn>
                  <a:cxn ang="0">
                    <a:pos x="77" y="153"/>
                  </a:cxn>
                  <a:cxn ang="0">
                    <a:pos x="98" y="153"/>
                  </a:cxn>
                  <a:cxn ang="0">
                    <a:pos x="112" y="147"/>
                  </a:cxn>
                  <a:cxn ang="0">
                    <a:pos x="118" y="139"/>
                  </a:cxn>
                  <a:cxn ang="0">
                    <a:pos x="126" y="125"/>
                  </a:cxn>
                </a:cxnLst>
                <a:rect l="0" t="0" r="r" b="b"/>
                <a:pathLst>
                  <a:path w="160" h="181">
                    <a:moveTo>
                      <a:pt x="132" y="111"/>
                    </a:moveTo>
                    <a:lnTo>
                      <a:pt x="160" y="119"/>
                    </a:lnTo>
                    <a:lnTo>
                      <a:pt x="154" y="133"/>
                    </a:lnTo>
                    <a:lnTo>
                      <a:pt x="154" y="139"/>
                    </a:lnTo>
                    <a:lnTo>
                      <a:pt x="146" y="147"/>
                    </a:lnTo>
                    <a:lnTo>
                      <a:pt x="146" y="153"/>
                    </a:lnTo>
                    <a:lnTo>
                      <a:pt x="140" y="161"/>
                    </a:lnTo>
                    <a:lnTo>
                      <a:pt x="140" y="167"/>
                    </a:lnTo>
                    <a:lnTo>
                      <a:pt x="132" y="167"/>
                    </a:lnTo>
                    <a:lnTo>
                      <a:pt x="126" y="175"/>
                    </a:lnTo>
                    <a:lnTo>
                      <a:pt x="118" y="175"/>
                    </a:lnTo>
                    <a:lnTo>
                      <a:pt x="112" y="181"/>
                    </a:lnTo>
                    <a:lnTo>
                      <a:pt x="105" y="181"/>
                    </a:lnTo>
                    <a:lnTo>
                      <a:pt x="105" y="181"/>
                    </a:lnTo>
                    <a:lnTo>
                      <a:pt x="98" y="181"/>
                    </a:lnTo>
                    <a:lnTo>
                      <a:pt x="91" y="181"/>
                    </a:lnTo>
                    <a:lnTo>
                      <a:pt x="84" y="181"/>
                    </a:lnTo>
                    <a:lnTo>
                      <a:pt x="70" y="181"/>
                    </a:lnTo>
                    <a:lnTo>
                      <a:pt x="63" y="181"/>
                    </a:lnTo>
                    <a:lnTo>
                      <a:pt x="49" y="181"/>
                    </a:lnTo>
                    <a:lnTo>
                      <a:pt x="42" y="181"/>
                    </a:lnTo>
                    <a:lnTo>
                      <a:pt x="35" y="175"/>
                    </a:lnTo>
                    <a:lnTo>
                      <a:pt x="28" y="175"/>
                    </a:lnTo>
                    <a:lnTo>
                      <a:pt x="21" y="167"/>
                    </a:lnTo>
                    <a:lnTo>
                      <a:pt x="14" y="161"/>
                    </a:lnTo>
                    <a:lnTo>
                      <a:pt x="7" y="153"/>
                    </a:lnTo>
                    <a:lnTo>
                      <a:pt x="7" y="147"/>
                    </a:lnTo>
                    <a:lnTo>
                      <a:pt x="0" y="139"/>
                    </a:lnTo>
                    <a:lnTo>
                      <a:pt x="0" y="125"/>
                    </a:lnTo>
                    <a:lnTo>
                      <a:pt x="0" y="119"/>
                    </a:lnTo>
                    <a:lnTo>
                      <a:pt x="0" y="105"/>
                    </a:lnTo>
                    <a:lnTo>
                      <a:pt x="0" y="97"/>
                    </a:lnTo>
                    <a:lnTo>
                      <a:pt x="0" y="91"/>
                    </a:lnTo>
                    <a:lnTo>
                      <a:pt x="0" y="84"/>
                    </a:lnTo>
                    <a:lnTo>
                      <a:pt x="0" y="70"/>
                    </a:lnTo>
                    <a:lnTo>
                      <a:pt x="0" y="63"/>
                    </a:lnTo>
                    <a:lnTo>
                      <a:pt x="0" y="56"/>
                    </a:lnTo>
                    <a:lnTo>
                      <a:pt x="0" y="49"/>
                    </a:lnTo>
                    <a:lnTo>
                      <a:pt x="7" y="42"/>
                    </a:lnTo>
                    <a:lnTo>
                      <a:pt x="7" y="35"/>
                    </a:lnTo>
                    <a:lnTo>
                      <a:pt x="14" y="28"/>
                    </a:lnTo>
                    <a:lnTo>
                      <a:pt x="14" y="21"/>
                    </a:lnTo>
                    <a:lnTo>
                      <a:pt x="21" y="21"/>
                    </a:lnTo>
                    <a:lnTo>
                      <a:pt x="28" y="14"/>
                    </a:lnTo>
                    <a:lnTo>
                      <a:pt x="35" y="7"/>
                    </a:lnTo>
                    <a:lnTo>
                      <a:pt x="42" y="7"/>
                    </a:lnTo>
                    <a:lnTo>
                      <a:pt x="49" y="0"/>
                    </a:lnTo>
                    <a:lnTo>
                      <a:pt x="56" y="0"/>
                    </a:lnTo>
                    <a:lnTo>
                      <a:pt x="63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7" y="0"/>
                    </a:lnTo>
                    <a:lnTo>
                      <a:pt x="84" y="0"/>
                    </a:lnTo>
                    <a:lnTo>
                      <a:pt x="91" y="0"/>
                    </a:lnTo>
                    <a:lnTo>
                      <a:pt x="98" y="0"/>
                    </a:lnTo>
                    <a:lnTo>
                      <a:pt x="105" y="7"/>
                    </a:lnTo>
                    <a:lnTo>
                      <a:pt x="112" y="7"/>
                    </a:lnTo>
                    <a:lnTo>
                      <a:pt x="118" y="14"/>
                    </a:lnTo>
                    <a:lnTo>
                      <a:pt x="126" y="14"/>
                    </a:lnTo>
                    <a:lnTo>
                      <a:pt x="132" y="21"/>
                    </a:lnTo>
                    <a:lnTo>
                      <a:pt x="132" y="28"/>
                    </a:lnTo>
                    <a:lnTo>
                      <a:pt x="140" y="28"/>
                    </a:lnTo>
                    <a:lnTo>
                      <a:pt x="140" y="35"/>
                    </a:lnTo>
                    <a:lnTo>
                      <a:pt x="146" y="42"/>
                    </a:lnTo>
                    <a:lnTo>
                      <a:pt x="146" y="49"/>
                    </a:lnTo>
                    <a:lnTo>
                      <a:pt x="146" y="49"/>
                    </a:lnTo>
                    <a:lnTo>
                      <a:pt x="126" y="56"/>
                    </a:lnTo>
                    <a:lnTo>
                      <a:pt x="118" y="56"/>
                    </a:lnTo>
                    <a:lnTo>
                      <a:pt x="118" y="49"/>
                    </a:lnTo>
                    <a:lnTo>
                      <a:pt x="118" y="49"/>
                    </a:lnTo>
                    <a:lnTo>
                      <a:pt x="112" y="49"/>
                    </a:lnTo>
                    <a:lnTo>
                      <a:pt x="112" y="42"/>
                    </a:lnTo>
                    <a:lnTo>
                      <a:pt x="112" y="42"/>
                    </a:lnTo>
                    <a:lnTo>
                      <a:pt x="105" y="35"/>
                    </a:lnTo>
                    <a:lnTo>
                      <a:pt x="105" y="35"/>
                    </a:lnTo>
                    <a:lnTo>
                      <a:pt x="98" y="28"/>
                    </a:lnTo>
                    <a:lnTo>
                      <a:pt x="98" y="28"/>
                    </a:lnTo>
                    <a:lnTo>
                      <a:pt x="91" y="28"/>
                    </a:lnTo>
                    <a:lnTo>
                      <a:pt x="91" y="28"/>
                    </a:lnTo>
                    <a:lnTo>
                      <a:pt x="84" y="28"/>
                    </a:lnTo>
                    <a:lnTo>
                      <a:pt x="77" y="28"/>
                    </a:lnTo>
                    <a:lnTo>
                      <a:pt x="77" y="28"/>
                    </a:lnTo>
                    <a:lnTo>
                      <a:pt x="70" y="28"/>
                    </a:lnTo>
                    <a:lnTo>
                      <a:pt x="63" y="28"/>
                    </a:lnTo>
                    <a:lnTo>
                      <a:pt x="56" y="28"/>
                    </a:lnTo>
                    <a:lnTo>
                      <a:pt x="56" y="28"/>
                    </a:lnTo>
                    <a:lnTo>
                      <a:pt x="49" y="35"/>
                    </a:lnTo>
                    <a:lnTo>
                      <a:pt x="42" y="35"/>
                    </a:lnTo>
                    <a:lnTo>
                      <a:pt x="42" y="42"/>
                    </a:lnTo>
                    <a:lnTo>
                      <a:pt x="35" y="42"/>
                    </a:lnTo>
                    <a:lnTo>
                      <a:pt x="35" y="49"/>
                    </a:lnTo>
                    <a:lnTo>
                      <a:pt x="28" y="56"/>
                    </a:lnTo>
                    <a:lnTo>
                      <a:pt x="28" y="63"/>
                    </a:lnTo>
                    <a:lnTo>
                      <a:pt x="28" y="70"/>
                    </a:lnTo>
                    <a:lnTo>
                      <a:pt x="28" y="77"/>
                    </a:lnTo>
                    <a:lnTo>
                      <a:pt x="28" y="84"/>
                    </a:lnTo>
                    <a:lnTo>
                      <a:pt x="28" y="91"/>
                    </a:lnTo>
                    <a:lnTo>
                      <a:pt x="28" y="105"/>
                    </a:lnTo>
                    <a:lnTo>
                      <a:pt x="28" y="111"/>
                    </a:lnTo>
                    <a:lnTo>
                      <a:pt x="28" y="119"/>
                    </a:lnTo>
                    <a:lnTo>
                      <a:pt x="28" y="125"/>
                    </a:lnTo>
                    <a:lnTo>
                      <a:pt x="28" y="133"/>
                    </a:lnTo>
                    <a:lnTo>
                      <a:pt x="35" y="139"/>
                    </a:lnTo>
                    <a:lnTo>
                      <a:pt x="35" y="139"/>
                    </a:lnTo>
                    <a:lnTo>
                      <a:pt x="42" y="147"/>
                    </a:lnTo>
                    <a:lnTo>
                      <a:pt x="42" y="147"/>
                    </a:lnTo>
                    <a:lnTo>
                      <a:pt x="49" y="153"/>
                    </a:lnTo>
                    <a:lnTo>
                      <a:pt x="56" y="153"/>
                    </a:lnTo>
                    <a:lnTo>
                      <a:pt x="56" y="153"/>
                    </a:lnTo>
                    <a:lnTo>
                      <a:pt x="63" y="153"/>
                    </a:lnTo>
                    <a:lnTo>
                      <a:pt x="70" y="153"/>
                    </a:lnTo>
                    <a:lnTo>
                      <a:pt x="70" y="153"/>
                    </a:lnTo>
                    <a:lnTo>
                      <a:pt x="77" y="153"/>
                    </a:lnTo>
                    <a:lnTo>
                      <a:pt x="77" y="153"/>
                    </a:lnTo>
                    <a:lnTo>
                      <a:pt x="84" y="153"/>
                    </a:lnTo>
                    <a:lnTo>
                      <a:pt x="91" y="153"/>
                    </a:lnTo>
                    <a:lnTo>
                      <a:pt x="98" y="153"/>
                    </a:lnTo>
                    <a:lnTo>
                      <a:pt x="105" y="153"/>
                    </a:lnTo>
                    <a:lnTo>
                      <a:pt x="105" y="153"/>
                    </a:lnTo>
                    <a:lnTo>
                      <a:pt x="112" y="147"/>
                    </a:lnTo>
                    <a:lnTo>
                      <a:pt x="112" y="147"/>
                    </a:lnTo>
                    <a:lnTo>
                      <a:pt x="118" y="147"/>
                    </a:lnTo>
                    <a:lnTo>
                      <a:pt x="118" y="139"/>
                    </a:lnTo>
                    <a:lnTo>
                      <a:pt x="126" y="133"/>
                    </a:lnTo>
                    <a:lnTo>
                      <a:pt x="126" y="125"/>
                    </a:lnTo>
                    <a:lnTo>
                      <a:pt x="126" y="125"/>
                    </a:lnTo>
                    <a:lnTo>
                      <a:pt x="126" y="119"/>
                    </a:lnTo>
                    <a:lnTo>
                      <a:pt x="132" y="1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2" name="Freeform 551"/>
              <p:cNvSpPr>
                <a:spLocks/>
              </p:cNvSpPr>
              <p:nvPr/>
            </p:nvSpPr>
            <p:spPr bwMode="auto">
              <a:xfrm>
                <a:off x="2770" y="571"/>
                <a:ext cx="74" cy="1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9" y="84"/>
                  </a:cxn>
                  <a:cxn ang="0">
                    <a:pos x="36" y="77"/>
                  </a:cxn>
                  <a:cxn ang="0">
                    <a:pos x="43" y="70"/>
                  </a:cxn>
                  <a:cxn ang="0">
                    <a:pos x="50" y="63"/>
                  </a:cxn>
                  <a:cxn ang="0">
                    <a:pos x="57" y="63"/>
                  </a:cxn>
                  <a:cxn ang="0">
                    <a:pos x="71" y="63"/>
                  </a:cxn>
                  <a:cxn ang="0">
                    <a:pos x="77" y="63"/>
                  </a:cxn>
                  <a:cxn ang="0">
                    <a:pos x="91" y="63"/>
                  </a:cxn>
                  <a:cxn ang="0">
                    <a:pos x="105" y="63"/>
                  </a:cxn>
                  <a:cxn ang="0">
                    <a:pos x="119" y="70"/>
                  </a:cxn>
                  <a:cxn ang="0">
                    <a:pos x="127" y="77"/>
                  </a:cxn>
                  <a:cxn ang="0">
                    <a:pos x="133" y="84"/>
                  </a:cxn>
                  <a:cxn ang="0">
                    <a:pos x="141" y="98"/>
                  </a:cxn>
                  <a:cxn ang="0">
                    <a:pos x="141" y="105"/>
                  </a:cxn>
                  <a:cxn ang="0">
                    <a:pos x="141" y="119"/>
                  </a:cxn>
                  <a:cxn ang="0">
                    <a:pos x="141" y="133"/>
                  </a:cxn>
                  <a:cxn ang="0">
                    <a:pos x="119" y="244"/>
                  </a:cxn>
                  <a:cxn ang="0">
                    <a:pos x="113" y="133"/>
                  </a:cxn>
                  <a:cxn ang="0">
                    <a:pos x="113" y="119"/>
                  </a:cxn>
                  <a:cxn ang="0">
                    <a:pos x="113" y="112"/>
                  </a:cxn>
                  <a:cxn ang="0">
                    <a:pos x="105" y="105"/>
                  </a:cxn>
                  <a:cxn ang="0">
                    <a:pos x="99" y="98"/>
                  </a:cxn>
                  <a:cxn ang="0">
                    <a:pos x="91" y="91"/>
                  </a:cxn>
                  <a:cxn ang="0">
                    <a:pos x="85" y="91"/>
                  </a:cxn>
                  <a:cxn ang="0">
                    <a:pos x="77" y="91"/>
                  </a:cxn>
                  <a:cxn ang="0">
                    <a:pos x="64" y="91"/>
                  </a:cxn>
                  <a:cxn ang="0">
                    <a:pos x="57" y="91"/>
                  </a:cxn>
                  <a:cxn ang="0">
                    <a:pos x="50" y="98"/>
                  </a:cxn>
                  <a:cxn ang="0">
                    <a:pos x="43" y="105"/>
                  </a:cxn>
                  <a:cxn ang="0">
                    <a:pos x="36" y="112"/>
                  </a:cxn>
                  <a:cxn ang="0">
                    <a:pos x="29" y="119"/>
                  </a:cxn>
                  <a:cxn ang="0">
                    <a:pos x="29" y="126"/>
                  </a:cxn>
                  <a:cxn ang="0">
                    <a:pos x="29" y="133"/>
                  </a:cxn>
                  <a:cxn ang="0">
                    <a:pos x="29" y="147"/>
                  </a:cxn>
                  <a:cxn ang="0">
                    <a:pos x="29" y="244"/>
                  </a:cxn>
                </a:cxnLst>
                <a:rect l="0" t="0" r="r" b="b"/>
                <a:pathLst>
                  <a:path w="147" h="244">
                    <a:moveTo>
                      <a:pt x="0" y="244"/>
                    </a:moveTo>
                    <a:lnTo>
                      <a:pt x="0" y="0"/>
                    </a:lnTo>
                    <a:lnTo>
                      <a:pt x="29" y="0"/>
                    </a:lnTo>
                    <a:lnTo>
                      <a:pt x="29" y="84"/>
                    </a:lnTo>
                    <a:lnTo>
                      <a:pt x="29" y="84"/>
                    </a:lnTo>
                    <a:lnTo>
                      <a:pt x="36" y="77"/>
                    </a:lnTo>
                    <a:lnTo>
                      <a:pt x="36" y="77"/>
                    </a:lnTo>
                    <a:lnTo>
                      <a:pt x="43" y="70"/>
                    </a:lnTo>
                    <a:lnTo>
                      <a:pt x="43" y="70"/>
                    </a:lnTo>
                    <a:lnTo>
                      <a:pt x="50" y="63"/>
                    </a:lnTo>
                    <a:lnTo>
                      <a:pt x="57" y="63"/>
                    </a:lnTo>
                    <a:lnTo>
                      <a:pt x="57" y="63"/>
                    </a:lnTo>
                    <a:lnTo>
                      <a:pt x="64" y="63"/>
                    </a:lnTo>
                    <a:lnTo>
                      <a:pt x="71" y="63"/>
                    </a:lnTo>
                    <a:lnTo>
                      <a:pt x="71" y="63"/>
                    </a:lnTo>
                    <a:lnTo>
                      <a:pt x="77" y="63"/>
                    </a:lnTo>
                    <a:lnTo>
                      <a:pt x="85" y="63"/>
                    </a:lnTo>
                    <a:lnTo>
                      <a:pt x="91" y="63"/>
                    </a:lnTo>
                    <a:lnTo>
                      <a:pt x="99" y="63"/>
                    </a:lnTo>
                    <a:lnTo>
                      <a:pt x="105" y="63"/>
                    </a:lnTo>
                    <a:lnTo>
                      <a:pt x="113" y="70"/>
                    </a:lnTo>
                    <a:lnTo>
                      <a:pt x="119" y="70"/>
                    </a:lnTo>
                    <a:lnTo>
                      <a:pt x="119" y="77"/>
                    </a:lnTo>
                    <a:lnTo>
                      <a:pt x="127" y="77"/>
                    </a:lnTo>
                    <a:lnTo>
                      <a:pt x="127" y="84"/>
                    </a:lnTo>
                    <a:lnTo>
                      <a:pt x="133" y="84"/>
                    </a:lnTo>
                    <a:lnTo>
                      <a:pt x="133" y="91"/>
                    </a:lnTo>
                    <a:lnTo>
                      <a:pt x="141" y="98"/>
                    </a:lnTo>
                    <a:lnTo>
                      <a:pt x="141" y="98"/>
                    </a:lnTo>
                    <a:lnTo>
                      <a:pt x="141" y="105"/>
                    </a:lnTo>
                    <a:lnTo>
                      <a:pt x="141" y="112"/>
                    </a:lnTo>
                    <a:lnTo>
                      <a:pt x="141" y="119"/>
                    </a:lnTo>
                    <a:lnTo>
                      <a:pt x="141" y="126"/>
                    </a:lnTo>
                    <a:lnTo>
                      <a:pt x="141" y="133"/>
                    </a:lnTo>
                    <a:lnTo>
                      <a:pt x="147" y="244"/>
                    </a:lnTo>
                    <a:lnTo>
                      <a:pt x="119" y="244"/>
                    </a:lnTo>
                    <a:lnTo>
                      <a:pt x="119" y="133"/>
                    </a:lnTo>
                    <a:lnTo>
                      <a:pt x="113" y="133"/>
                    </a:lnTo>
                    <a:lnTo>
                      <a:pt x="113" y="126"/>
                    </a:lnTo>
                    <a:lnTo>
                      <a:pt x="113" y="119"/>
                    </a:lnTo>
                    <a:lnTo>
                      <a:pt x="113" y="119"/>
                    </a:lnTo>
                    <a:lnTo>
                      <a:pt x="113" y="112"/>
                    </a:lnTo>
                    <a:lnTo>
                      <a:pt x="105" y="105"/>
                    </a:lnTo>
                    <a:lnTo>
                      <a:pt x="105" y="105"/>
                    </a:lnTo>
                    <a:lnTo>
                      <a:pt x="99" y="98"/>
                    </a:lnTo>
                    <a:lnTo>
                      <a:pt x="99" y="98"/>
                    </a:lnTo>
                    <a:lnTo>
                      <a:pt x="91" y="91"/>
                    </a:lnTo>
                    <a:lnTo>
                      <a:pt x="91" y="91"/>
                    </a:lnTo>
                    <a:lnTo>
                      <a:pt x="85" y="91"/>
                    </a:lnTo>
                    <a:lnTo>
                      <a:pt x="85" y="91"/>
                    </a:lnTo>
                    <a:lnTo>
                      <a:pt x="77" y="91"/>
                    </a:lnTo>
                    <a:lnTo>
                      <a:pt x="77" y="91"/>
                    </a:lnTo>
                    <a:lnTo>
                      <a:pt x="71" y="91"/>
                    </a:lnTo>
                    <a:lnTo>
                      <a:pt x="64" y="91"/>
                    </a:lnTo>
                    <a:lnTo>
                      <a:pt x="64" y="91"/>
                    </a:lnTo>
                    <a:lnTo>
                      <a:pt x="57" y="91"/>
                    </a:lnTo>
                    <a:lnTo>
                      <a:pt x="50" y="91"/>
                    </a:lnTo>
                    <a:lnTo>
                      <a:pt x="50" y="98"/>
                    </a:lnTo>
                    <a:lnTo>
                      <a:pt x="43" y="98"/>
                    </a:lnTo>
                    <a:lnTo>
                      <a:pt x="43" y="105"/>
                    </a:lnTo>
                    <a:lnTo>
                      <a:pt x="36" y="105"/>
                    </a:lnTo>
                    <a:lnTo>
                      <a:pt x="36" y="112"/>
                    </a:lnTo>
                    <a:lnTo>
                      <a:pt x="29" y="112"/>
                    </a:lnTo>
                    <a:lnTo>
                      <a:pt x="29" y="119"/>
                    </a:lnTo>
                    <a:lnTo>
                      <a:pt x="29" y="119"/>
                    </a:lnTo>
                    <a:lnTo>
                      <a:pt x="29" y="126"/>
                    </a:lnTo>
                    <a:lnTo>
                      <a:pt x="29" y="126"/>
                    </a:lnTo>
                    <a:lnTo>
                      <a:pt x="29" y="133"/>
                    </a:lnTo>
                    <a:lnTo>
                      <a:pt x="29" y="140"/>
                    </a:lnTo>
                    <a:lnTo>
                      <a:pt x="29" y="147"/>
                    </a:lnTo>
                    <a:lnTo>
                      <a:pt x="29" y="147"/>
                    </a:lnTo>
                    <a:lnTo>
                      <a:pt x="29" y="244"/>
                    </a:lnTo>
                    <a:lnTo>
                      <a:pt x="0" y="2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" name="Freeform 552"/>
              <p:cNvSpPr>
                <a:spLocks noEditPoints="1"/>
              </p:cNvSpPr>
              <p:nvPr/>
            </p:nvSpPr>
            <p:spPr bwMode="auto">
              <a:xfrm>
                <a:off x="2910" y="571"/>
                <a:ext cx="77" cy="123"/>
              </a:xfrm>
              <a:custGeom>
                <a:avLst/>
                <a:gdLst/>
                <a:ahLst/>
                <a:cxnLst>
                  <a:cxn ang="0">
                    <a:pos x="118" y="224"/>
                  </a:cxn>
                  <a:cxn ang="0">
                    <a:pos x="104" y="238"/>
                  </a:cxn>
                  <a:cxn ang="0">
                    <a:pos x="90" y="244"/>
                  </a:cxn>
                  <a:cxn ang="0">
                    <a:pos x="70" y="244"/>
                  </a:cxn>
                  <a:cxn ang="0">
                    <a:pos x="56" y="244"/>
                  </a:cxn>
                  <a:cxn ang="0">
                    <a:pos x="35" y="244"/>
                  </a:cxn>
                  <a:cxn ang="0">
                    <a:pos x="21" y="230"/>
                  </a:cxn>
                  <a:cxn ang="0">
                    <a:pos x="7" y="216"/>
                  </a:cxn>
                  <a:cxn ang="0">
                    <a:pos x="0" y="196"/>
                  </a:cxn>
                  <a:cxn ang="0">
                    <a:pos x="0" y="174"/>
                  </a:cxn>
                  <a:cxn ang="0">
                    <a:pos x="0" y="154"/>
                  </a:cxn>
                  <a:cxn ang="0">
                    <a:pos x="0" y="126"/>
                  </a:cxn>
                  <a:cxn ang="0">
                    <a:pos x="7" y="105"/>
                  </a:cxn>
                  <a:cxn ang="0">
                    <a:pos x="14" y="84"/>
                  </a:cxn>
                  <a:cxn ang="0">
                    <a:pos x="28" y="70"/>
                  </a:cxn>
                  <a:cxn ang="0">
                    <a:pos x="49" y="63"/>
                  </a:cxn>
                  <a:cxn ang="0">
                    <a:pos x="63" y="63"/>
                  </a:cxn>
                  <a:cxn ang="0">
                    <a:pos x="76" y="63"/>
                  </a:cxn>
                  <a:cxn ang="0">
                    <a:pos x="90" y="63"/>
                  </a:cxn>
                  <a:cxn ang="0">
                    <a:pos x="104" y="77"/>
                  </a:cxn>
                  <a:cxn ang="0">
                    <a:pos x="112" y="84"/>
                  </a:cxn>
                  <a:cxn ang="0">
                    <a:pos x="118" y="84"/>
                  </a:cxn>
                  <a:cxn ang="0">
                    <a:pos x="154" y="244"/>
                  </a:cxn>
                  <a:cxn ang="0">
                    <a:pos x="28" y="168"/>
                  </a:cxn>
                  <a:cxn ang="0">
                    <a:pos x="28" y="188"/>
                  </a:cxn>
                  <a:cxn ang="0">
                    <a:pos x="35" y="202"/>
                  </a:cxn>
                  <a:cxn ang="0">
                    <a:pos x="49" y="216"/>
                  </a:cxn>
                  <a:cxn ang="0">
                    <a:pos x="63" y="216"/>
                  </a:cxn>
                  <a:cxn ang="0">
                    <a:pos x="70" y="216"/>
                  </a:cxn>
                  <a:cxn ang="0">
                    <a:pos x="90" y="216"/>
                  </a:cxn>
                  <a:cxn ang="0">
                    <a:pos x="104" y="210"/>
                  </a:cxn>
                  <a:cxn ang="0">
                    <a:pos x="112" y="196"/>
                  </a:cxn>
                  <a:cxn ang="0">
                    <a:pos x="118" y="174"/>
                  </a:cxn>
                  <a:cxn ang="0">
                    <a:pos x="118" y="154"/>
                  </a:cxn>
                  <a:cxn ang="0">
                    <a:pos x="118" y="126"/>
                  </a:cxn>
                  <a:cxn ang="0">
                    <a:pos x="104" y="105"/>
                  </a:cxn>
                  <a:cxn ang="0">
                    <a:pos x="90" y="98"/>
                  </a:cxn>
                  <a:cxn ang="0">
                    <a:pos x="76" y="91"/>
                  </a:cxn>
                  <a:cxn ang="0">
                    <a:pos x="63" y="91"/>
                  </a:cxn>
                  <a:cxn ang="0">
                    <a:pos x="49" y="91"/>
                  </a:cxn>
                  <a:cxn ang="0">
                    <a:pos x="35" y="105"/>
                  </a:cxn>
                  <a:cxn ang="0">
                    <a:pos x="28" y="119"/>
                  </a:cxn>
                  <a:cxn ang="0">
                    <a:pos x="28" y="140"/>
                  </a:cxn>
                </a:cxnLst>
                <a:rect l="0" t="0" r="r" b="b"/>
                <a:pathLst>
                  <a:path w="154" h="244">
                    <a:moveTo>
                      <a:pt x="126" y="244"/>
                    </a:moveTo>
                    <a:lnTo>
                      <a:pt x="126" y="216"/>
                    </a:lnTo>
                    <a:lnTo>
                      <a:pt x="118" y="224"/>
                    </a:lnTo>
                    <a:lnTo>
                      <a:pt x="112" y="230"/>
                    </a:lnTo>
                    <a:lnTo>
                      <a:pt x="112" y="230"/>
                    </a:lnTo>
                    <a:lnTo>
                      <a:pt x="104" y="238"/>
                    </a:lnTo>
                    <a:lnTo>
                      <a:pt x="98" y="238"/>
                    </a:lnTo>
                    <a:lnTo>
                      <a:pt x="98" y="244"/>
                    </a:lnTo>
                    <a:lnTo>
                      <a:pt x="90" y="244"/>
                    </a:lnTo>
                    <a:lnTo>
                      <a:pt x="84" y="244"/>
                    </a:lnTo>
                    <a:lnTo>
                      <a:pt x="76" y="244"/>
                    </a:lnTo>
                    <a:lnTo>
                      <a:pt x="70" y="244"/>
                    </a:lnTo>
                    <a:lnTo>
                      <a:pt x="70" y="244"/>
                    </a:lnTo>
                    <a:lnTo>
                      <a:pt x="63" y="244"/>
                    </a:lnTo>
                    <a:lnTo>
                      <a:pt x="56" y="244"/>
                    </a:lnTo>
                    <a:lnTo>
                      <a:pt x="49" y="244"/>
                    </a:lnTo>
                    <a:lnTo>
                      <a:pt x="42" y="244"/>
                    </a:lnTo>
                    <a:lnTo>
                      <a:pt x="35" y="244"/>
                    </a:lnTo>
                    <a:lnTo>
                      <a:pt x="28" y="238"/>
                    </a:lnTo>
                    <a:lnTo>
                      <a:pt x="21" y="238"/>
                    </a:lnTo>
                    <a:lnTo>
                      <a:pt x="21" y="230"/>
                    </a:lnTo>
                    <a:lnTo>
                      <a:pt x="14" y="224"/>
                    </a:lnTo>
                    <a:lnTo>
                      <a:pt x="14" y="224"/>
                    </a:lnTo>
                    <a:lnTo>
                      <a:pt x="7" y="216"/>
                    </a:lnTo>
                    <a:lnTo>
                      <a:pt x="7" y="210"/>
                    </a:lnTo>
                    <a:lnTo>
                      <a:pt x="0" y="202"/>
                    </a:lnTo>
                    <a:lnTo>
                      <a:pt x="0" y="196"/>
                    </a:lnTo>
                    <a:lnTo>
                      <a:pt x="0" y="188"/>
                    </a:lnTo>
                    <a:lnTo>
                      <a:pt x="0" y="182"/>
                    </a:lnTo>
                    <a:lnTo>
                      <a:pt x="0" y="174"/>
                    </a:lnTo>
                    <a:lnTo>
                      <a:pt x="0" y="168"/>
                    </a:lnTo>
                    <a:lnTo>
                      <a:pt x="0" y="160"/>
                    </a:lnTo>
                    <a:lnTo>
                      <a:pt x="0" y="154"/>
                    </a:lnTo>
                    <a:lnTo>
                      <a:pt x="0" y="147"/>
                    </a:lnTo>
                    <a:lnTo>
                      <a:pt x="0" y="133"/>
                    </a:lnTo>
                    <a:lnTo>
                      <a:pt x="0" y="126"/>
                    </a:lnTo>
                    <a:lnTo>
                      <a:pt x="0" y="119"/>
                    </a:lnTo>
                    <a:lnTo>
                      <a:pt x="0" y="112"/>
                    </a:lnTo>
                    <a:lnTo>
                      <a:pt x="7" y="105"/>
                    </a:lnTo>
                    <a:lnTo>
                      <a:pt x="7" y="98"/>
                    </a:lnTo>
                    <a:lnTo>
                      <a:pt x="14" y="91"/>
                    </a:lnTo>
                    <a:lnTo>
                      <a:pt x="14" y="84"/>
                    </a:lnTo>
                    <a:lnTo>
                      <a:pt x="21" y="84"/>
                    </a:lnTo>
                    <a:lnTo>
                      <a:pt x="21" y="77"/>
                    </a:lnTo>
                    <a:lnTo>
                      <a:pt x="28" y="70"/>
                    </a:lnTo>
                    <a:lnTo>
                      <a:pt x="35" y="70"/>
                    </a:lnTo>
                    <a:lnTo>
                      <a:pt x="42" y="63"/>
                    </a:lnTo>
                    <a:lnTo>
                      <a:pt x="49" y="63"/>
                    </a:lnTo>
                    <a:lnTo>
                      <a:pt x="56" y="63"/>
                    </a:lnTo>
                    <a:lnTo>
                      <a:pt x="63" y="63"/>
                    </a:lnTo>
                    <a:lnTo>
                      <a:pt x="63" y="63"/>
                    </a:lnTo>
                    <a:lnTo>
                      <a:pt x="70" y="63"/>
                    </a:lnTo>
                    <a:lnTo>
                      <a:pt x="70" y="63"/>
                    </a:lnTo>
                    <a:lnTo>
                      <a:pt x="76" y="63"/>
                    </a:lnTo>
                    <a:lnTo>
                      <a:pt x="84" y="63"/>
                    </a:lnTo>
                    <a:lnTo>
                      <a:pt x="90" y="63"/>
                    </a:lnTo>
                    <a:lnTo>
                      <a:pt x="90" y="63"/>
                    </a:lnTo>
                    <a:lnTo>
                      <a:pt x="98" y="70"/>
                    </a:lnTo>
                    <a:lnTo>
                      <a:pt x="98" y="70"/>
                    </a:lnTo>
                    <a:lnTo>
                      <a:pt x="104" y="77"/>
                    </a:lnTo>
                    <a:lnTo>
                      <a:pt x="104" y="77"/>
                    </a:lnTo>
                    <a:lnTo>
                      <a:pt x="112" y="77"/>
                    </a:lnTo>
                    <a:lnTo>
                      <a:pt x="112" y="84"/>
                    </a:lnTo>
                    <a:lnTo>
                      <a:pt x="112" y="84"/>
                    </a:lnTo>
                    <a:lnTo>
                      <a:pt x="118" y="84"/>
                    </a:lnTo>
                    <a:lnTo>
                      <a:pt x="118" y="84"/>
                    </a:lnTo>
                    <a:lnTo>
                      <a:pt x="126" y="0"/>
                    </a:lnTo>
                    <a:lnTo>
                      <a:pt x="154" y="0"/>
                    </a:lnTo>
                    <a:lnTo>
                      <a:pt x="154" y="244"/>
                    </a:lnTo>
                    <a:lnTo>
                      <a:pt x="126" y="244"/>
                    </a:lnTo>
                    <a:close/>
                    <a:moveTo>
                      <a:pt x="28" y="154"/>
                    </a:moveTo>
                    <a:lnTo>
                      <a:pt x="28" y="168"/>
                    </a:lnTo>
                    <a:lnTo>
                      <a:pt x="28" y="174"/>
                    </a:lnTo>
                    <a:lnTo>
                      <a:pt x="28" y="182"/>
                    </a:lnTo>
                    <a:lnTo>
                      <a:pt x="28" y="188"/>
                    </a:lnTo>
                    <a:lnTo>
                      <a:pt x="28" y="196"/>
                    </a:lnTo>
                    <a:lnTo>
                      <a:pt x="35" y="202"/>
                    </a:lnTo>
                    <a:lnTo>
                      <a:pt x="35" y="202"/>
                    </a:lnTo>
                    <a:lnTo>
                      <a:pt x="42" y="210"/>
                    </a:lnTo>
                    <a:lnTo>
                      <a:pt x="42" y="210"/>
                    </a:lnTo>
                    <a:lnTo>
                      <a:pt x="49" y="216"/>
                    </a:lnTo>
                    <a:lnTo>
                      <a:pt x="56" y="216"/>
                    </a:lnTo>
                    <a:lnTo>
                      <a:pt x="56" y="216"/>
                    </a:lnTo>
                    <a:lnTo>
                      <a:pt x="63" y="216"/>
                    </a:lnTo>
                    <a:lnTo>
                      <a:pt x="70" y="216"/>
                    </a:lnTo>
                    <a:lnTo>
                      <a:pt x="70" y="216"/>
                    </a:lnTo>
                    <a:lnTo>
                      <a:pt x="70" y="216"/>
                    </a:lnTo>
                    <a:lnTo>
                      <a:pt x="76" y="216"/>
                    </a:lnTo>
                    <a:lnTo>
                      <a:pt x="84" y="216"/>
                    </a:lnTo>
                    <a:lnTo>
                      <a:pt x="90" y="216"/>
                    </a:lnTo>
                    <a:lnTo>
                      <a:pt x="90" y="216"/>
                    </a:lnTo>
                    <a:lnTo>
                      <a:pt x="98" y="210"/>
                    </a:lnTo>
                    <a:lnTo>
                      <a:pt x="104" y="210"/>
                    </a:lnTo>
                    <a:lnTo>
                      <a:pt x="104" y="202"/>
                    </a:lnTo>
                    <a:lnTo>
                      <a:pt x="112" y="202"/>
                    </a:lnTo>
                    <a:lnTo>
                      <a:pt x="112" y="196"/>
                    </a:lnTo>
                    <a:lnTo>
                      <a:pt x="118" y="188"/>
                    </a:lnTo>
                    <a:lnTo>
                      <a:pt x="118" y="182"/>
                    </a:lnTo>
                    <a:lnTo>
                      <a:pt x="118" y="174"/>
                    </a:lnTo>
                    <a:lnTo>
                      <a:pt x="118" y="168"/>
                    </a:lnTo>
                    <a:lnTo>
                      <a:pt x="118" y="160"/>
                    </a:lnTo>
                    <a:lnTo>
                      <a:pt x="118" y="154"/>
                    </a:lnTo>
                    <a:lnTo>
                      <a:pt x="118" y="147"/>
                    </a:lnTo>
                    <a:lnTo>
                      <a:pt x="118" y="133"/>
                    </a:lnTo>
                    <a:lnTo>
                      <a:pt x="118" y="126"/>
                    </a:lnTo>
                    <a:lnTo>
                      <a:pt x="112" y="119"/>
                    </a:lnTo>
                    <a:lnTo>
                      <a:pt x="112" y="112"/>
                    </a:lnTo>
                    <a:lnTo>
                      <a:pt x="104" y="105"/>
                    </a:lnTo>
                    <a:lnTo>
                      <a:pt x="104" y="105"/>
                    </a:lnTo>
                    <a:lnTo>
                      <a:pt x="98" y="98"/>
                    </a:lnTo>
                    <a:lnTo>
                      <a:pt x="90" y="98"/>
                    </a:lnTo>
                    <a:lnTo>
                      <a:pt x="90" y="91"/>
                    </a:lnTo>
                    <a:lnTo>
                      <a:pt x="84" y="91"/>
                    </a:lnTo>
                    <a:lnTo>
                      <a:pt x="76" y="91"/>
                    </a:lnTo>
                    <a:lnTo>
                      <a:pt x="70" y="91"/>
                    </a:lnTo>
                    <a:lnTo>
                      <a:pt x="70" y="91"/>
                    </a:lnTo>
                    <a:lnTo>
                      <a:pt x="63" y="91"/>
                    </a:lnTo>
                    <a:lnTo>
                      <a:pt x="56" y="91"/>
                    </a:lnTo>
                    <a:lnTo>
                      <a:pt x="49" y="91"/>
                    </a:lnTo>
                    <a:lnTo>
                      <a:pt x="49" y="91"/>
                    </a:lnTo>
                    <a:lnTo>
                      <a:pt x="42" y="98"/>
                    </a:lnTo>
                    <a:lnTo>
                      <a:pt x="42" y="98"/>
                    </a:lnTo>
                    <a:lnTo>
                      <a:pt x="35" y="105"/>
                    </a:lnTo>
                    <a:lnTo>
                      <a:pt x="35" y="105"/>
                    </a:lnTo>
                    <a:lnTo>
                      <a:pt x="28" y="112"/>
                    </a:lnTo>
                    <a:lnTo>
                      <a:pt x="28" y="119"/>
                    </a:lnTo>
                    <a:lnTo>
                      <a:pt x="28" y="126"/>
                    </a:lnTo>
                    <a:lnTo>
                      <a:pt x="28" y="133"/>
                    </a:lnTo>
                    <a:lnTo>
                      <a:pt x="28" y="140"/>
                    </a:lnTo>
                    <a:lnTo>
                      <a:pt x="28" y="147"/>
                    </a:lnTo>
                    <a:lnTo>
                      <a:pt x="28" y="15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" name="Freeform 553"/>
              <p:cNvSpPr>
                <a:spLocks noEditPoints="1"/>
              </p:cNvSpPr>
              <p:nvPr/>
            </p:nvSpPr>
            <p:spPr bwMode="auto">
              <a:xfrm>
                <a:off x="3004" y="603"/>
                <a:ext cx="77" cy="91"/>
              </a:xfrm>
              <a:custGeom>
                <a:avLst/>
                <a:gdLst/>
                <a:ahLst/>
                <a:cxnLst>
                  <a:cxn ang="0">
                    <a:pos x="0" y="77"/>
                  </a:cxn>
                  <a:cxn ang="0">
                    <a:pos x="0" y="56"/>
                  </a:cxn>
                  <a:cxn ang="0">
                    <a:pos x="8" y="35"/>
                  </a:cxn>
                  <a:cxn ang="0">
                    <a:pos x="14" y="21"/>
                  </a:cxn>
                  <a:cxn ang="0">
                    <a:pos x="28" y="14"/>
                  </a:cxn>
                  <a:cxn ang="0">
                    <a:pos x="42" y="0"/>
                  </a:cxn>
                  <a:cxn ang="0">
                    <a:pos x="63" y="0"/>
                  </a:cxn>
                  <a:cxn ang="0">
                    <a:pos x="77" y="0"/>
                  </a:cxn>
                  <a:cxn ang="0">
                    <a:pos x="105" y="7"/>
                  </a:cxn>
                  <a:cxn ang="0">
                    <a:pos x="133" y="21"/>
                  </a:cxn>
                  <a:cxn ang="0">
                    <a:pos x="147" y="42"/>
                  </a:cxn>
                  <a:cxn ang="0">
                    <a:pos x="154" y="70"/>
                  </a:cxn>
                  <a:cxn ang="0">
                    <a:pos x="154" y="105"/>
                  </a:cxn>
                  <a:cxn ang="0">
                    <a:pos x="154" y="133"/>
                  </a:cxn>
                  <a:cxn ang="0">
                    <a:pos x="147" y="153"/>
                  </a:cxn>
                  <a:cxn ang="0">
                    <a:pos x="133" y="167"/>
                  </a:cxn>
                  <a:cxn ang="0">
                    <a:pos x="112" y="175"/>
                  </a:cxn>
                  <a:cxn ang="0">
                    <a:pos x="91" y="181"/>
                  </a:cxn>
                  <a:cxn ang="0">
                    <a:pos x="77" y="181"/>
                  </a:cxn>
                  <a:cxn ang="0">
                    <a:pos x="49" y="181"/>
                  </a:cxn>
                  <a:cxn ang="0">
                    <a:pos x="28" y="175"/>
                  </a:cxn>
                  <a:cxn ang="0">
                    <a:pos x="8" y="153"/>
                  </a:cxn>
                  <a:cxn ang="0">
                    <a:pos x="0" y="125"/>
                  </a:cxn>
                  <a:cxn ang="0">
                    <a:pos x="0" y="97"/>
                  </a:cxn>
                  <a:cxn ang="0">
                    <a:pos x="28" y="105"/>
                  </a:cxn>
                  <a:cxn ang="0">
                    <a:pos x="28" y="125"/>
                  </a:cxn>
                  <a:cxn ang="0">
                    <a:pos x="35" y="139"/>
                  </a:cxn>
                  <a:cxn ang="0">
                    <a:pos x="49" y="153"/>
                  </a:cxn>
                  <a:cxn ang="0">
                    <a:pos x="63" y="153"/>
                  </a:cxn>
                  <a:cxn ang="0">
                    <a:pos x="77" y="153"/>
                  </a:cxn>
                  <a:cxn ang="0">
                    <a:pos x="91" y="153"/>
                  </a:cxn>
                  <a:cxn ang="0">
                    <a:pos x="112" y="147"/>
                  </a:cxn>
                  <a:cxn ang="0">
                    <a:pos x="119" y="133"/>
                  </a:cxn>
                  <a:cxn ang="0">
                    <a:pos x="126" y="111"/>
                  </a:cxn>
                  <a:cxn ang="0">
                    <a:pos x="126" y="91"/>
                  </a:cxn>
                  <a:cxn ang="0">
                    <a:pos x="126" y="63"/>
                  </a:cxn>
                  <a:cxn ang="0">
                    <a:pos x="112" y="42"/>
                  </a:cxn>
                  <a:cxn ang="0">
                    <a:pos x="98" y="35"/>
                  </a:cxn>
                  <a:cxn ang="0">
                    <a:pos x="84" y="28"/>
                  </a:cxn>
                  <a:cxn ang="0">
                    <a:pos x="70" y="28"/>
                  </a:cxn>
                  <a:cxn ang="0">
                    <a:pos x="56" y="28"/>
                  </a:cxn>
                  <a:cxn ang="0">
                    <a:pos x="42" y="42"/>
                  </a:cxn>
                  <a:cxn ang="0">
                    <a:pos x="28" y="56"/>
                  </a:cxn>
                  <a:cxn ang="0">
                    <a:pos x="28" y="77"/>
                  </a:cxn>
                </a:cxnLst>
                <a:rect l="0" t="0" r="r" b="b"/>
                <a:pathLst>
                  <a:path w="154" h="181">
                    <a:moveTo>
                      <a:pt x="0" y="91"/>
                    </a:moveTo>
                    <a:lnTo>
                      <a:pt x="0" y="84"/>
                    </a:lnTo>
                    <a:lnTo>
                      <a:pt x="0" y="77"/>
                    </a:lnTo>
                    <a:lnTo>
                      <a:pt x="0" y="70"/>
                    </a:lnTo>
                    <a:lnTo>
                      <a:pt x="0" y="63"/>
                    </a:lnTo>
                    <a:lnTo>
                      <a:pt x="0" y="56"/>
                    </a:lnTo>
                    <a:lnTo>
                      <a:pt x="0" y="49"/>
                    </a:lnTo>
                    <a:lnTo>
                      <a:pt x="8" y="42"/>
                    </a:lnTo>
                    <a:lnTo>
                      <a:pt x="8" y="35"/>
                    </a:lnTo>
                    <a:lnTo>
                      <a:pt x="14" y="28"/>
                    </a:lnTo>
                    <a:lnTo>
                      <a:pt x="14" y="21"/>
                    </a:lnTo>
                    <a:lnTo>
                      <a:pt x="14" y="21"/>
                    </a:lnTo>
                    <a:lnTo>
                      <a:pt x="14" y="21"/>
                    </a:lnTo>
                    <a:lnTo>
                      <a:pt x="22" y="14"/>
                    </a:lnTo>
                    <a:lnTo>
                      <a:pt x="28" y="14"/>
                    </a:lnTo>
                    <a:lnTo>
                      <a:pt x="35" y="7"/>
                    </a:lnTo>
                    <a:lnTo>
                      <a:pt x="35" y="7"/>
                    </a:lnTo>
                    <a:lnTo>
                      <a:pt x="42" y="0"/>
                    </a:lnTo>
                    <a:lnTo>
                      <a:pt x="49" y="0"/>
                    </a:lnTo>
                    <a:lnTo>
                      <a:pt x="56" y="0"/>
                    </a:lnTo>
                    <a:lnTo>
                      <a:pt x="63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7" y="0"/>
                    </a:lnTo>
                    <a:lnTo>
                      <a:pt x="91" y="0"/>
                    </a:lnTo>
                    <a:lnTo>
                      <a:pt x="98" y="0"/>
                    </a:lnTo>
                    <a:lnTo>
                      <a:pt x="105" y="7"/>
                    </a:lnTo>
                    <a:lnTo>
                      <a:pt x="112" y="7"/>
                    </a:lnTo>
                    <a:lnTo>
                      <a:pt x="119" y="14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40" y="35"/>
                    </a:lnTo>
                    <a:lnTo>
                      <a:pt x="147" y="42"/>
                    </a:lnTo>
                    <a:lnTo>
                      <a:pt x="154" y="49"/>
                    </a:lnTo>
                    <a:lnTo>
                      <a:pt x="154" y="56"/>
                    </a:lnTo>
                    <a:lnTo>
                      <a:pt x="154" y="70"/>
                    </a:lnTo>
                    <a:lnTo>
                      <a:pt x="154" y="84"/>
                    </a:lnTo>
                    <a:lnTo>
                      <a:pt x="154" y="91"/>
                    </a:lnTo>
                    <a:lnTo>
                      <a:pt x="154" y="105"/>
                    </a:lnTo>
                    <a:lnTo>
                      <a:pt x="154" y="111"/>
                    </a:lnTo>
                    <a:lnTo>
                      <a:pt x="154" y="125"/>
                    </a:lnTo>
                    <a:lnTo>
                      <a:pt x="154" y="133"/>
                    </a:lnTo>
                    <a:lnTo>
                      <a:pt x="154" y="139"/>
                    </a:lnTo>
                    <a:lnTo>
                      <a:pt x="147" y="147"/>
                    </a:lnTo>
                    <a:lnTo>
                      <a:pt x="147" y="153"/>
                    </a:lnTo>
                    <a:lnTo>
                      <a:pt x="140" y="153"/>
                    </a:lnTo>
                    <a:lnTo>
                      <a:pt x="133" y="161"/>
                    </a:lnTo>
                    <a:lnTo>
                      <a:pt x="133" y="167"/>
                    </a:lnTo>
                    <a:lnTo>
                      <a:pt x="126" y="167"/>
                    </a:lnTo>
                    <a:lnTo>
                      <a:pt x="119" y="175"/>
                    </a:lnTo>
                    <a:lnTo>
                      <a:pt x="112" y="175"/>
                    </a:lnTo>
                    <a:lnTo>
                      <a:pt x="105" y="181"/>
                    </a:lnTo>
                    <a:lnTo>
                      <a:pt x="98" y="181"/>
                    </a:lnTo>
                    <a:lnTo>
                      <a:pt x="91" y="181"/>
                    </a:lnTo>
                    <a:lnTo>
                      <a:pt x="84" y="181"/>
                    </a:lnTo>
                    <a:lnTo>
                      <a:pt x="77" y="181"/>
                    </a:lnTo>
                    <a:lnTo>
                      <a:pt x="77" y="181"/>
                    </a:lnTo>
                    <a:lnTo>
                      <a:pt x="63" y="181"/>
                    </a:lnTo>
                    <a:lnTo>
                      <a:pt x="56" y="181"/>
                    </a:lnTo>
                    <a:lnTo>
                      <a:pt x="49" y="181"/>
                    </a:lnTo>
                    <a:lnTo>
                      <a:pt x="42" y="181"/>
                    </a:lnTo>
                    <a:lnTo>
                      <a:pt x="35" y="175"/>
                    </a:lnTo>
                    <a:lnTo>
                      <a:pt x="28" y="175"/>
                    </a:lnTo>
                    <a:lnTo>
                      <a:pt x="22" y="167"/>
                    </a:lnTo>
                    <a:lnTo>
                      <a:pt x="14" y="161"/>
                    </a:lnTo>
                    <a:lnTo>
                      <a:pt x="8" y="153"/>
                    </a:lnTo>
                    <a:lnTo>
                      <a:pt x="8" y="147"/>
                    </a:lnTo>
                    <a:lnTo>
                      <a:pt x="0" y="139"/>
                    </a:lnTo>
                    <a:lnTo>
                      <a:pt x="0" y="125"/>
                    </a:lnTo>
                    <a:lnTo>
                      <a:pt x="0" y="119"/>
                    </a:lnTo>
                    <a:lnTo>
                      <a:pt x="0" y="105"/>
                    </a:lnTo>
                    <a:lnTo>
                      <a:pt x="0" y="97"/>
                    </a:lnTo>
                    <a:lnTo>
                      <a:pt x="0" y="91"/>
                    </a:lnTo>
                    <a:close/>
                    <a:moveTo>
                      <a:pt x="28" y="91"/>
                    </a:moveTo>
                    <a:lnTo>
                      <a:pt x="28" y="105"/>
                    </a:lnTo>
                    <a:lnTo>
                      <a:pt x="28" y="111"/>
                    </a:lnTo>
                    <a:lnTo>
                      <a:pt x="28" y="119"/>
                    </a:lnTo>
                    <a:lnTo>
                      <a:pt x="28" y="125"/>
                    </a:lnTo>
                    <a:lnTo>
                      <a:pt x="28" y="133"/>
                    </a:lnTo>
                    <a:lnTo>
                      <a:pt x="35" y="139"/>
                    </a:lnTo>
                    <a:lnTo>
                      <a:pt x="35" y="139"/>
                    </a:lnTo>
                    <a:lnTo>
                      <a:pt x="42" y="147"/>
                    </a:lnTo>
                    <a:lnTo>
                      <a:pt x="42" y="147"/>
                    </a:lnTo>
                    <a:lnTo>
                      <a:pt x="49" y="153"/>
                    </a:lnTo>
                    <a:lnTo>
                      <a:pt x="56" y="153"/>
                    </a:lnTo>
                    <a:lnTo>
                      <a:pt x="56" y="153"/>
                    </a:lnTo>
                    <a:lnTo>
                      <a:pt x="63" y="153"/>
                    </a:lnTo>
                    <a:lnTo>
                      <a:pt x="70" y="153"/>
                    </a:lnTo>
                    <a:lnTo>
                      <a:pt x="70" y="153"/>
                    </a:lnTo>
                    <a:lnTo>
                      <a:pt x="77" y="153"/>
                    </a:lnTo>
                    <a:lnTo>
                      <a:pt x="84" y="153"/>
                    </a:lnTo>
                    <a:lnTo>
                      <a:pt x="84" y="153"/>
                    </a:lnTo>
                    <a:lnTo>
                      <a:pt x="91" y="153"/>
                    </a:lnTo>
                    <a:lnTo>
                      <a:pt x="98" y="153"/>
                    </a:lnTo>
                    <a:lnTo>
                      <a:pt x="105" y="147"/>
                    </a:lnTo>
                    <a:lnTo>
                      <a:pt x="112" y="147"/>
                    </a:lnTo>
                    <a:lnTo>
                      <a:pt x="112" y="139"/>
                    </a:lnTo>
                    <a:lnTo>
                      <a:pt x="119" y="139"/>
                    </a:lnTo>
                    <a:lnTo>
                      <a:pt x="119" y="133"/>
                    </a:lnTo>
                    <a:lnTo>
                      <a:pt x="126" y="125"/>
                    </a:lnTo>
                    <a:lnTo>
                      <a:pt x="126" y="119"/>
                    </a:lnTo>
                    <a:lnTo>
                      <a:pt x="126" y="111"/>
                    </a:lnTo>
                    <a:lnTo>
                      <a:pt x="126" y="105"/>
                    </a:lnTo>
                    <a:lnTo>
                      <a:pt x="126" y="97"/>
                    </a:lnTo>
                    <a:lnTo>
                      <a:pt x="126" y="91"/>
                    </a:lnTo>
                    <a:lnTo>
                      <a:pt x="126" y="84"/>
                    </a:lnTo>
                    <a:lnTo>
                      <a:pt x="126" y="70"/>
                    </a:lnTo>
                    <a:lnTo>
                      <a:pt x="126" y="63"/>
                    </a:lnTo>
                    <a:lnTo>
                      <a:pt x="119" y="56"/>
                    </a:lnTo>
                    <a:lnTo>
                      <a:pt x="119" y="49"/>
                    </a:lnTo>
                    <a:lnTo>
                      <a:pt x="112" y="42"/>
                    </a:lnTo>
                    <a:lnTo>
                      <a:pt x="112" y="42"/>
                    </a:lnTo>
                    <a:lnTo>
                      <a:pt x="105" y="35"/>
                    </a:lnTo>
                    <a:lnTo>
                      <a:pt x="98" y="35"/>
                    </a:lnTo>
                    <a:lnTo>
                      <a:pt x="98" y="28"/>
                    </a:lnTo>
                    <a:lnTo>
                      <a:pt x="91" y="28"/>
                    </a:lnTo>
                    <a:lnTo>
                      <a:pt x="84" y="28"/>
                    </a:lnTo>
                    <a:lnTo>
                      <a:pt x="77" y="28"/>
                    </a:lnTo>
                    <a:lnTo>
                      <a:pt x="77" y="28"/>
                    </a:lnTo>
                    <a:lnTo>
                      <a:pt x="70" y="28"/>
                    </a:lnTo>
                    <a:lnTo>
                      <a:pt x="63" y="28"/>
                    </a:lnTo>
                    <a:lnTo>
                      <a:pt x="56" y="28"/>
                    </a:lnTo>
                    <a:lnTo>
                      <a:pt x="56" y="28"/>
                    </a:lnTo>
                    <a:lnTo>
                      <a:pt x="49" y="35"/>
                    </a:lnTo>
                    <a:lnTo>
                      <a:pt x="42" y="35"/>
                    </a:lnTo>
                    <a:lnTo>
                      <a:pt x="42" y="42"/>
                    </a:lnTo>
                    <a:lnTo>
                      <a:pt x="35" y="42"/>
                    </a:lnTo>
                    <a:lnTo>
                      <a:pt x="35" y="49"/>
                    </a:lnTo>
                    <a:lnTo>
                      <a:pt x="28" y="56"/>
                    </a:lnTo>
                    <a:lnTo>
                      <a:pt x="28" y="63"/>
                    </a:lnTo>
                    <a:lnTo>
                      <a:pt x="28" y="70"/>
                    </a:lnTo>
                    <a:lnTo>
                      <a:pt x="28" y="77"/>
                    </a:lnTo>
                    <a:lnTo>
                      <a:pt x="28" y="84"/>
                    </a:lnTo>
                    <a:lnTo>
                      <a:pt x="28" y="9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5" name="Freeform 554"/>
              <p:cNvSpPr>
                <a:spLocks noEditPoints="1"/>
              </p:cNvSpPr>
              <p:nvPr/>
            </p:nvSpPr>
            <p:spPr bwMode="auto">
              <a:xfrm>
                <a:off x="3157" y="571"/>
                <a:ext cx="88" cy="1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4" y="7"/>
                  </a:cxn>
                  <a:cxn ang="0">
                    <a:pos x="98" y="7"/>
                  </a:cxn>
                  <a:cxn ang="0">
                    <a:pos x="105" y="7"/>
                  </a:cxn>
                  <a:cxn ang="0">
                    <a:pos x="112" y="7"/>
                  </a:cxn>
                  <a:cxn ang="0">
                    <a:pos x="119" y="7"/>
                  </a:cxn>
                  <a:cxn ang="0">
                    <a:pos x="119" y="7"/>
                  </a:cxn>
                  <a:cxn ang="0">
                    <a:pos x="126" y="15"/>
                  </a:cxn>
                  <a:cxn ang="0">
                    <a:pos x="139" y="15"/>
                  </a:cxn>
                  <a:cxn ang="0">
                    <a:pos x="147" y="21"/>
                  </a:cxn>
                  <a:cxn ang="0">
                    <a:pos x="153" y="29"/>
                  </a:cxn>
                  <a:cxn ang="0">
                    <a:pos x="161" y="35"/>
                  </a:cxn>
                  <a:cxn ang="0">
                    <a:pos x="168" y="43"/>
                  </a:cxn>
                  <a:cxn ang="0">
                    <a:pos x="175" y="49"/>
                  </a:cxn>
                  <a:cxn ang="0">
                    <a:pos x="175" y="63"/>
                  </a:cxn>
                  <a:cxn ang="0">
                    <a:pos x="175" y="77"/>
                  </a:cxn>
                  <a:cxn ang="0">
                    <a:pos x="175" y="91"/>
                  </a:cxn>
                  <a:cxn ang="0">
                    <a:pos x="175" y="105"/>
                  </a:cxn>
                  <a:cxn ang="0">
                    <a:pos x="168" y="112"/>
                  </a:cxn>
                  <a:cxn ang="0">
                    <a:pos x="161" y="126"/>
                  </a:cxn>
                  <a:cxn ang="0">
                    <a:pos x="147" y="140"/>
                  </a:cxn>
                  <a:cxn ang="0">
                    <a:pos x="133" y="147"/>
                  </a:cxn>
                  <a:cxn ang="0">
                    <a:pos x="105" y="147"/>
                  </a:cxn>
                  <a:cxn ang="0">
                    <a:pos x="84" y="147"/>
                  </a:cxn>
                  <a:cxn ang="0">
                    <a:pos x="28" y="244"/>
                  </a:cxn>
                  <a:cxn ang="0">
                    <a:pos x="28" y="119"/>
                  </a:cxn>
                  <a:cxn ang="0">
                    <a:pos x="98" y="119"/>
                  </a:cxn>
                  <a:cxn ang="0">
                    <a:pos x="112" y="119"/>
                  </a:cxn>
                  <a:cxn ang="0">
                    <a:pos x="126" y="119"/>
                  </a:cxn>
                  <a:cxn ang="0">
                    <a:pos x="133" y="112"/>
                  </a:cxn>
                  <a:cxn ang="0">
                    <a:pos x="139" y="105"/>
                  </a:cxn>
                  <a:cxn ang="0">
                    <a:pos x="147" y="98"/>
                  </a:cxn>
                  <a:cxn ang="0">
                    <a:pos x="147" y="91"/>
                  </a:cxn>
                  <a:cxn ang="0">
                    <a:pos x="147" y="84"/>
                  </a:cxn>
                  <a:cxn ang="0">
                    <a:pos x="147" y="77"/>
                  </a:cxn>
                  <a:cxn ang="0">
                    <a:pos x="147" y="70"/>
                  </a:cxn>
                  <a:cxn ang="0">
                    <a:pos x="147" y="57"/>
                  </a:cxn>
                  <a:cxn ang="0">
                    <a:pos x="139" y="49"/>
                  </a:cxn>
                  <a:cxn ang="0">
                    <a:pos x="133" y="43"/>
                  </a:cxn>
                  <a:cxn ang="0">
                    <a:pos x="126" y="43"/>
                  </a:cxn>
                  <a:cxn ang="0">
                    <a:pos x="119" y="43"/>
                  </a:cxn>
                  <a:cxn ang="0">
                    <a:pos x="112" y="43"/>
                  </a:cxn>
                  <a:cxn ang="0">
                    <a:pos x="112" y="43"/>
                  </a:cxn>
                  <a:cxn ang="0">
                    <a:pos x="105" y="35"/>
                  </a:cxn>
                  <a:cxn ang="0">
                    <a:pos x="98" y="35"/>
                  </a:cxn>
                  <a:cxn ang="0">
                    <a:pos x="98" y="35"/>
                  </a:cxn>
                  <a:cxn ang="0">
                    <a:pos x="91" y="35"/>
                  </a:cxn>
                  <a:cxn ang="0">
                    <a:pos x="28" y="119"/>
                  </a:cxn>
                </a:cxnLst>
                <a:rect l="0" t="0" r="r" b="b"/>
                <a:pathLst>
                  <a:path w="175" h="244">
                    <a:moveTo>
                      <a:pt x="0" y="244"/>
                    </a:moveTo>
                    <a:lnTo>
                      <a:pt x="0" y="0"/>
                    </a:lnTo>
                    <a:lnTo>
                      <a:pt x="84" y="0"/>
                    </a:lnTo>
                    <a:lnTo>
                      <a:pt x="84" y="7"/>
                    </a:lnTo>
                    <a:lnTo>
                      <a:pt x="91" y="7"/>
                    </a:lnTo>
                    <a:lnTo>
                      <a:pt x="98" y="7"/>
                    </a:lnTo>
                    <a:lnTo>
                      <a:pt x="98" y="7"/>
                    </a:lnTo>
                    <a:lnTo>
                      <a:pt x="105" y="7"/>
                    </a:lnTo>
                    <a:lnTo>
                      <a:pt x="105" y="7"/>
                    </a:lnTo>
                    <a:lnTo>
                      <a:pt x="112" y="7"/>
                    </a:lnTo>
                    <a:lnTo>
                      <a:pt x="112" y="7"/>
                    </a:lnTo>
                    <a:lnTo>
                      <a:pt x="119" y="7"/>
                    </a:lnTo>
                    <a:lnTo>
                      <a:pt x="119" y="7"/>
                    </a:lnTo>
                    <a:lnTo>
                      <a:pt x="119" y="7"/>
                    </a:lnTo>
                    <a:lnTo>
                      <a:pt x="119" y="15"/>
                    </a:lnTo>
                    <a:lnTo>
                      <a:pt x="126" y="15"/>
                    </a:lnTo>
                    <a:lnTo>
                      <a:pt x="133" y="15"/>
                    </a:lnTo>
                    <a:lnTo>
                      <a:pt x="139" y="15"/>
                    </a:lnTo>
                    <a:lnTo>
                      <a:pt x="139" y="15"/>
                    </a:lnTo>
                    <a:lnTo>
                      <a:pt x="147" y="21"/>
                    </a:lnTo>
                    <a:lnTo>
                      <a:pt x="147" y="21"/>
                    </a:lnTo>
                    <a:lnTo>
                      <a:pt x="153" y="29"/>
                    </a:lnTo>
                    <a:lnTo>
                      <a:pt x="153" y="29"/>
                    </a:lnTo>
                    <a:lnTo>
                      <a:pt x="161" y="35"/>
                    </a:lnTo>
                    <a:lnTo>
                      <a:pt x="161" y="35"/>
                    </a:lnTo>
                    <a:lnTo>
                      <a:pt x="168" y="43"/>
                    </a:lnTo>
                    <a:lnTo>
                      <a:pt x="168" y="49"/>
                    </a:lnTo>
                    <a:lnTo>
                      <a:pt x="175" y="49"/>
                    </a:lnTo>
                    <a:lnTo>
                      <a:pt x="175" y="57"/>
                    </a:lnTo>
                    <a:lnTo>
                      <a:pt x="175" y="63"/>
                    </a:lnTo>
                    <a:lnTo>
                      <a:pt x="175" y="70"/>
                    </a:lnTo>
                    <a:lnTo>
                      <a:pt x="175" y="77"/>
                    </a:lnTo>
                    <a:lnTo>
                      <a:pt x="175" y="77"/>
                    </a:lnTo>
                    <a:lnTo>
                      <a:pt x="175" y="91"/>
                    </a:lnTo>
                    <a:lnTo>
                      <a:pt x="175" y="98"/>
                    </a:lnTo>
                    <a:lnTo>
                      <a:pt x="175" y="105"/>
                    </a:lnTo>
                    <a:lnTo>
                      <a:pt x="168" y="105"/>
                    </a:lnTo>
                    <a:lnTo>
                      <a:pt x="168" y="112"/>
                    </a:lnTo>
                    <a:lnTo>
                      <a:pt x="168" y="119"/>
                    </a:lnTo>
                    <a:lnTo>
                      <a:pt x="161" y="126"/>
                    </a:lnTo>
                    <a:lnTo>
                      <a:pt x="153" y="133"/>
                    </a:lnTo>
                    <a:lnTo>
                      <a:pt x="147" y="140"/>
                    </a:lnTo>
                    <a:lnTo>
                      <a:pt x="139" y="140"/>
                    </a:lnTo>
                    <a:lnTo>
                      <a:pt x="133" y="147"/>
                    </a:lnTo>
                    <a:lnTo>
                      <a:pt x="119" y="147"/>
                    </a:lnTo>
                    <a:lnTo>
                      <a:pt x="105" y="147"/>
                    </a:lnTo>
                    <a:lnTo>
                      <a:pt x="98" y="147"/>
                    </a:lnTo>
                    <a:lnTo>
                      <a:pt x="84" y="147"/>
                    </a:lnTo>
                    <a:lnTo>
                      <a:pt x="28" y="147"/>
                    </a:lnTo>
                    <a:lnTo>
                      <a:pt x="28" y="244"/>
                    </a:lnTo>
                    <a:lnTo>
                      <a:pt x="0" y="244"/>
                    </a:lnTo>
                    <a:close/>
                    <a:moveTo>
                      <a:pt x="28" y="119"/>
                    </a:moveTo>
                    <a:lnTo>
                      <a:pt x="91" y="119"/>
                    </a:lnTo>
                    <a:lnTo>
                      <a:pt x="98" y="119"/>
                    </a:lnTo>
                    <a:lnTo>
                      <a:pt x="105" y="119"/>
                    </a:lnTo>
                    <a:lnTo>
                      <a:pt x="112" y="119"/>
                    </a:lnTo>
                    <a:lnTo>
                      <a:pt x="119" y="119"/>
                    </a:lnTo>
                    <a:lnTo>
                      <a:pt x="126" y="119"/>
                    </a:lnTo>
                    <a:lnTo>
                      <a:pt x="133" y="119"/>
                    </a:lnTo>
                    <a:lnTo>
                      <a:pt x="133" y="112"/>
                    </a:lnTo>
                    <a:lnTo>
                      <a:pt x="139" y="112"/>
                    </a:lnTo>
                    <a:lnTo>
                      <a:pt x="139" y="105"/>
                    </a:lnTo>
                    <a:lnTo>
                      <a:pt x="147" y="105"/>
                    </a:lnTo>
                    <a:lnTo>
                      <a:pt x="147" y="98"/>
                    </a:lnTo>
                    <a:lnTo>
                      <a:pt x="147" y="98"/>
                    </a:lnTo>
                    <a:lnTo>
                      <a:pt x="147" y="91"/>
                    </a:lnTo>
                    <a:lnTo>
                      <a:pt x="147" y="84"/>
                    </a:lnTo>
                    <a:lnTo>
                      <a:pt x="147" y="84"/>
                    </a:lnTo>
                    <a:lnTo>
                      <a:pt x="147" y="84"/>
                    </a:lnTo>
                    <a:lnTo>
                      <a:pt x="147" y="77"/>
                    </a:lnTo>
                    <a:lnTo>
                      <a:pt x="147" y="70"/>
                    </a:lnTo>
                    <a:lnTo>
                      <a:pt x="147" y="70"/>
                    </a:lnTo>
                    <a:lnTo>
                      <a:pt x="147" y="63"/>
                    </a:lnTo>
                    <a:lnTo>
                      <a:pt x="147" y="57"/>
                    </a:lnTo>
                    <a:lnTo>
                      <a:pt x="139" y="57"/>
                    </a:lnTo>
                    <a:lnTo>
                      <a:pt x="139" y="49"/>
                    </a:lnTo>
                    <a:lnTo>
                      <a:pt x="133" y="49"/>
                    </a:lnTo>
                    <a:lnTo>
                      <a:pt x="133" y="43"/>
                    </a:lnTo>
                    <a:lnTo>
                      <a:pt x="126" y="43"/>
                    </a:lnTo>
                    <a:lnTo>
                      <a:pt x="126" y="43"/>
                    </a:lnTo>
                    <a:lnTo>
                      <a:pt x="126" y="43"/>
                    </a:lnTo>
                    <a:lnTo>
                      <a:pt x="119" y="43"/>
                    </a:lnTo>
                    <a:lnTo>
                      <a:pt x="119" y="43"/>
                    </a:lnTo>
                    <a:lnTo>
                      <a:pt x="112" y="43"/>
                    </a:lnTo>
                    <a:lnTo>
                      <a:pt x="112" y="43"/>
                    </a:lnTo>
                    <a:lnTo>
                      <a:pt x="112" y="43"/>
                    </a:lnTo>
                    <a:lnTo>
                      <a:pt x="112" y="35"/>
                    </a:lnTo>
                    <a:lnTo>
                      <a:pt x="105" y="35"/>
                    </a:lnTo>
                    <a:lnTo>
                      <a:pt x="105" y="35"/>
                    </a:lnTo>
                    <a:lnTo>
                      <a:pt x="98" y="35"/>
                    </a:lnTo>
                    <a:lnTo>
                      <a:pt x="98" y="35"/>
                    </a:lnTo>
                    <a:lnTo>
                      <a:pt x="98" y="35"/>
                    </a:lnTo>
                    <a:lnTo>
                      <a:pt x="91" y="35"/>
                    </a:lnTo>
                    <a:lnTo>
                      <a:pt x="91" y="35"/>
                    </a:lnTo>
                    <a:lnTo>
                      <a:pt x="28" y="29"/>
                    </a:lnTo>
                    <a:lnTo>
                      <a:pt x="28" y="1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6" name="Freeform 555"/>
              <p:cNvSpPr>
                <a:spLocks/>
              </p:cNvSpPr>
              <p:nvPr/>
            </p:nvSpPr>
            <p:spPr bwMode="auto">
              <a:xfrm>
                <a:off x="3270" y="571"/>
                <a:ext cx="90" cy="123"/>
              </a:xfrm>
              <a:custGeom>
                <a:avLst/>
                <a:gdLst/>
                <a:ahLst/>
                <a:cxnLst>
                  <a:cxn ang="0">
                    <a:pos x="28" y="174"/>
                  </a:cxn>
                  <a:cxn ang="0">
                    <a:pos x="28" y="196"/>
                  </a:cxn>
                  <a:cxn ang="0">
                    <a:pos x="42" y="210"/>
                  </a:cxn>
                  <a:cxn ang="0">
                    <a:pos x="62" y="224"/>
                  </a:cxn>
                  <a:cxn ang="0">
                    <a:pos x="90" y="224"/>
                  </a:cxn>
                  <a:cxn ang="0">
                    <a:pos x="104" y="224"/>
                  </a:cxn>
                  <a:cxn ang="0">
                    <a:pos x="132" y="224"/>
                  </a:cxn>
                  <a:cxn ang="0">
                    <a:pos x="146" y="216"/>
                  </a:cxn>
                  <a:cxn ang="0">
                    <a:pos x="154" y="202"/>
                  </a:cxn>
                  <a:cxn ang="0">
                    <a:pos x="154" y="188"/>
                  </a:cxn>
                  <a:cxn ang="0">
                    <a:pos x="154" y="174"/>
                  </a:cxn>
                  <a:cxn ang="0">
                    <a:pos x="146" y="160"/>
                  </a:cxn>
                  <a:cxn ang="0">
                    <a:pos x="140" y="154"/>
                  </a:cxn>
                  <a:cxn ang="0">
                    <a:pos x="118" y="154"/>
                  </a:cxn>
                  <a:cxn ang="0">
                    <a:pos x="98" y="147"/>
                  </a:cxn>
                  <a:cxn ang="0">
                    <a:pos x="70" y="133"/>
                  </a:cxn>
                  <a:cxn ang="0">
                    <a:pos x="42" y="126"/>
                  </a:cxn>
                  <a:cxn ang="0">
                    <a:pos x="28" y="119"/>
                  </a:cxn>
                  <a:cxn ang="0">
                    <a:pos x="14" y="105"/>
                  </a:cxn>
                  <a:cxn ang="0">
                    <a:pos x="7" y="91"/>
                  </a:cxn>
                  <a:cxn ang="0">
                    <a:pos x="7" y="70"/>
                  </a:cxn>
                  <a:cxn ang="0">
                    <a:pos x="7" y="57"/>
                  </a:cxn>
                  <a:cxn ang="0">
                    <a:pos x="14" y="29"/>
                  </a:cxn>
                  <a:cxn ang="0">
                    <a:pos x="28" y="15"/>
                  </a:cxn>
                  <a:cxn ang="0">
                    <a:pos x="56" y="0"/>
                  </a:cxn>
                  <a:cxn ang="0">
                    <a:pos x="84" y="0"/>
                  </a:cxn>
                  <a:cxn ang="0">
                    <a:pos x="112" y="0"/>
                  </a:cxn>
                  <a:cxn ang="0">
                    <a:pos x="140" y="15"/>
                  </a:cxn>
                  <a:cxn ang="0">
                    <a:pos x="160" y="29"/>
                  </a:cxn>
                  <a:cxn ang="0">
                    <a:pos x="168" y="49"/>
                  </a:cxn>
                  <a:cxn ang="0">
                    <a:pos x="154" y="63"/>
                  </a:cxn>
                  <a:cxn ang="0">
                    <a:pos x="140" y="49"/>
                  </a:cxn>
                  <a:cxn ang="0">
                    <a:pos x="126" y="35"/>
                  </a:cxn>
                  <a:cxn ang="0">
                    <a:pos x="104" y="29"/>
                  </a:cxn>
                  <a:cxn ang="0">
                    <a:pos x="76" y="29"/>
                  </a:cxn>
                  <a:cxn ang="0">
                    <a:pos x="49" y="29"/>
                  </a:cxn>
                  <a:cxn ang="0">
                    <a:pos x="35" y="43"/>
                  </a:cxn>
                  <a:cxn ang="0">
                    <a:pos x="35" y="57"/>
                  </a:cxn>
                  <a:cxn ang="0">
                    <a:pos x="35" y="70"/>
                  </a:cxn>
                  <a:cxn ang="0">
                    <a:pos x="35" y="77"/>
                  </a:cxn>
                  <a:cxn ang="0">
                    <a:pos x="35" y="84"/>
                  </a:cxn>
                  <a:cxn ang="0">
                    <a:pos x="49" y="91"/>
                  </a:cxn>
                  <a:cxn ang="0">
                    <a:pos x="84" y="105"/>
                  </a:cxn>
                  <a:cxn ang="0">
                    <a:pos x="118" y="112"/>
                  </a:cxn>
                  <a:cxn ang="0">
                    <a:pos x="140" y="119"/>
                  </a:cxn>
                  <a:cxn ang="0">
                    <a:pos x="160" y="133"/>
                  </a:cxn>
                  <a:cxn ang="0">
                    <a:pos x="174" y="147"/>
                  </a:cxn>
                  <a:cxn ang="0">
                    <a:pos x="182" y="168"/>
                  </a:cxn>
                  <a:cxn ang="0">
                    <a:pos x="182" y="188"/>
                  </a:cxn>
                  <a:cxn ang="0">
                    <a:pos x="174" y="216"/>
                  </a:cxn>
                  <a:cxn ang="0">
                    <a:pos x="160" y="238"/>
                  </a:cxn>
                  <a:cxn ang="0">
                    <a:pos x="140" y="244"/>
                  </a:cxn>
                  <a:cxn ang="0">
                    <a:pos x="112" y="244"/>
                  </a:cxn>
                  <a:cxn ang="0">
                    <a:pos x="76" y="244"/>
                  </a:cxn>
                  <a:cxn ang="0">
                    <a:pos x="42" y="244"/>
                  </a:cxn>
                  <a:cxn ang="0">
                    <a:pos x="21" y="230"/>
                  </a:cxn>
                  <a:cxn ang="0">
                    <a:pos x="0" y="202"/>
                  </a:cxn>
                  <a:cxn ang="0">
                    <a:pos x="0" y="174"/>
                  </a:cxn>
                </a:cxnLst>
                <a:rect l="0" t="0" r="r" b="b"/>
                <a:pathLst>
                  <a:path w="182" h="244">
                    <a:moveTo>
                      <a:pt x="0" y="160"/>
                    </a:moveTo>
                    <a:lnTo>
                      <a:pt x="28" y="160"/>
                    </a:lnTo>
                    <a:lnTo>
                      <a:pt x="28" y="168"/>
                    </a:lnTo>
                    <a:lnTo>
                      <a:pt x="28" y="174"/>
                    </a:lnTo>
                    <a:lnTo>
                      <a:pt x="28" y="182"/>
                    </a:lnTo>
                    <a:lnTo>
                      <a:pt x="28" y="188"/>
                    </a:lnTo>
                    <a:lnTo>
                      <a:pt x="28" y="196"/>
                    </a:lnTo>
                    <a:lnTo>
                      <a:pt x="28" y="196"/>
                    </a:lnTo>
                    <a:lnTo>
                      <a:pt x="35" y="202"/>
                    </a:lnTo>
                    <a:lnTo>
                      <a:pt x="35" y="202"/>
                    </a:lnTo>
                    <a:lnTo>
                      <a:pt x="42" y="210"/>
                    </a:lnTo>
                    <a:lnTo>
                      <a:pt x="42" y="210"/>
                    </a:lnTo>
                    <a:lnTo>
                      <a:pt x="49" y="216"/>
                    </a:lnTo>
                    <a:lnTo>
                      <a:pt x="49" y="216"/>
                    </a:lnTo>
                    <a:lnTo>
                      <a:pt x="56" y="224"/>
                    </a:lnTo>
                    <a:lnTo>
                      <a:pt x="62" y="224"/>
                    </a:lnTo>
                    <a:lnTo>
                      <a:pt x="70" y="224"/>
                    </a:lnTo>
                    <a:lnTo>
                      <a:pt x="76" y="224"/>
                    </a:lnTo>
                    <a:lnTo>
                      <a:pt x="84" y="224"/>
                    </a:lnTo>
                    <a:lnTo>
                      <a:pt x="90" y="224"/>
                    </a:lnTo>
                    <a:lnTo>
                      <a:pt x="90" y="224"/>
                    </a:lnTo>
                    <a:lnTo>
                      <a:pt x="90" y="224"/>
                    </a:lnTo>
                    <a:lnTo>
                      <a:pt x="98" y="224"/>
                    </a:lnTo>
                    <a:lnTo>
                      <a:pt x="104" y="224"/>
                    </a:lnTo>
                    <a:lnTo>
                      <a:pt x="112" y="224"/>
                    </a:lnTo>
                    <a:lnTo>
                      <a:pt x="118" y="224"/>
                    </a:lnTo>
                    <a:lnTo>
                      <a:pt x="126" y="224"/>
                    </a:lnTo>
                    <a:lnTo>
                      <a:pt x="132" y="224"/>
                    </a:lnTo>
                    <a:lnTo>
                      <a:pt x="132" y="224"/>
                    </a:lnTo>
                    <a:lnTo>
                      <a:pt x="140" y="216"/>
                    </a:lnTo>
                    <a:lnTo>
                      <a:pt x="140" y="216"/>
                    </a:lnTo>
                    <a:lnTo>
                      <a:pt x="146" y="216"/>
                    </a:lnTo>
                    <a:lnTo>
                      <a:pt x="146" y="210"/>
                    </a:lnTo>
                    <a:lnTo>
                      <a:pt x="154" y="210"/>
                    </a:lnTo>
                    <a:lnTo>
                      <a:pt x="154" y="202"/>
                    </a:lnTo>
                    <a:lnTo>
                      <a:pt x="154" y="202"/>
                    </a:lnTo>
                    <a:lnTo>
                      <a:pt x="154" y="196"/>
                    </a:lnTo>
                    <a:lnTo>
                      <a:pt x="154" y="196"/>
                    </a:lnTo>
                    <a:lnTo>
                      <a:pt x="154" y="188"/>
                    </a:lnTo>
                    <a:lnTo>
                      <a:pt x="154" y="188"/>
                    </a:lnTo>
                    <a:lnTo>
                      <a:pt x="154" y="188"/>
                    </a:lnTo>
                    <a:lnTo>
                      <a:pt x="154" y="182"/>
                    </a:lnTo>
                    <a:lnTo>
                      <a:pt x="154" y="174"/>
                    </a:lnTo>
                    <a:lnTo>
                      <a:pt x="154" y="174"/>
                    </a:lnTo>
                    <a:lnTo>
                      <a:pt x="154" y="168"/>
                    </a:lnTo>
                    <a:lnTo>
                      <a:pt x="154" y="168"/>
                    </a:lnTo>
                    <a:lnTo>
                      <a:pt x="154" y="168"/>
                    </a:lnTo>
                    <a:lnTo>
                      <a:pt x="146" y="160"/>
                    </a:lnTo>
                    <a:lnTo>
                      <a:pt x="146" y="160"/>
                    </a:lnTo>
                    <a:lnTo>
                      <a:pt x="146" y="160"/>
                    </a:lnTo>
                    <a:lnTo>
                      <a:pt x="140" y="160"/>
                    </a:lnTo>
                    <a:lnTo>
                      <a:pt x="140" y="154"/>
                    </a:lnTo>
                    <a:lnTo>
                      <a:pt x="132" y="154"/>
                    </a:lnTo>
                    <a:lnTo>
                      <a:pt x="126" y="154"/>
                    </a:lnTo>
                    <a:lnTo>
                      <a:pt x="126" y="154"/>
                    </a:lnTo>
                    <a:lnTo>
                      <a:pt x="118" y="154"/>
                    </a:lnTo>
                    <a:lnTo>
                      <a:pt x="118" y="154"/>
                    </a:lnTo>
                    <a:lnTo>
                      <a:pt x="112" y="154"/>
                    </a:lnTo>
                    <a:lnTo>
                      <a:pt x="104" y="147"/>
                    </a:lnTo>
                    <a:lnTo>
                      <a:pt x="98" y="147"/>
                    </a:lnTo>
                    <a:lnTo>
                      <a:pt x="90" y="147"/>
                    </a:lnTo>
                    <a:lnTo>
                      <a:pt x="84" y="140"/>
                    </a:lnTo>
                    <a:lnTo>
                      <a:pt x="76" y="140"/>
                    </a:lnTo>
                    <a:lnTo>
                      <a:pt x="70" y="133"/>
                    </a:lnTo>
                    <a:lnTo>
                      <a:pt x="62" y="133"/>
                    </a:lnTo>
                    <a:lnTo>
                      <a:pt x="49" y="133"/>
                    </a:lnTo>
                    <a:lnTo>
                      <a:pt x="49" y="126"/>
                    </a:lnTo>
                    <a:lnTo>
                      <a:pt x="42" y="126"/>
                    </a:lnTo>
                    <a:lnTo>
                      <a:pt x="35" y="126"/>
                    </a:lnTo>
                    <a:lnTo>
                      <a:pt x="35" y="126"/>
                    </a:lnTo>
                    <a:lnTo>
                      <a:pt x="28" y="126"/>
                    </a:lnTo>
                    <a:lnTo>
                      <a:pt x="28" y="119"/>
                    </a:lnTo>
                    <a:lnTo>
                      <a:pt x="21" y="119"/>
                    </a:lnTo>
                    <a:lnTo>
                      <a:pt x="21" y="112"/>
                    </a:lnTo>
                    <a:lnTo>
                      <a:pt x="14" y="112"/>
                    </a:lnTo>
                    <a:lnTo>
                      <a:pt x="14" y="105"/>
                    </a:lnTo>
                    <a:lnTo>
                      <a:pt x="14" y="105"/>
                    </a:lnTo>
                    <a:lnTo>
                      <a:pt x="7" y="98"/>
                    </a:lnTo>
                    <a:lnTo>
                      <a:pt x="7" y="98"/>
                    </a:lnTo>
                    <a:lnTo>
                      <a:pt x="7" y="91"/>
                    </a:lnTo>
                    <a:lnTo>
                      <a:pt x="7" y="84"/>
                    </a:lnTo>
                    <a:lnTo>
                      <a:pt x="7" y="84"/>
                    </a:lnTo>
                    <a:lnTo>
                      <a:pt x="7" y="77"/>
                    </a:lnTo>
                    <a:lnTo>
                      <a:pt x="7" y="70"/>
                    </a:lnTo>
                    <a:lnTo>
                      <a:pt x="7" y="70"/>
                    </a:lnTo>
                    <a:lnTo>
                      <a:pt x="7" y="70"/>
                    </a:lnTo>
                    <a:lnTo>
                      <a:pt x="7" y="63"/>
                    </a:lnTo>
                    <a:lnTo>
                      <a:pt x="7" y="57"/>
                    </a:lnTo>
                    <a:lnTo>
                      <a:pt x="7" y="49"/>
                    </a:lnTo>
                    <a:lnTo>
                      <a:pt x="7" y="43"/>
                    </a:lnTo>
                    <a:lnTo>
                      <a:pt x="7" y="35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21" y="21"/>
                    </a:lnTo>
                    <a:lnTo>
                      <a:pt x="21" y="15"/>
                    </a:lnTo>
                    <a:lnTo>
                      <a:pt x="28" y="15"/>
                    </a:lnTo>
                    <a:lnTo>
                      <a:pt x="35" y="7"/>
                    </a:lnTo>
                    <a:lnTo>
                      <a:pt x="42" y="7"/>
                    </a:lnTo>
                    <a:lnTo>
                      <a:pt x="49" y="0"/>
                    </a:lnTo>
                    <a:lnTo>
                      <a:pt x="56" y="0"/>
                    </a:lnTo>
                    <a:lnTo>
                      <a:pt x="62" y="0"/>
                    </a:lnTo>
                    <a:lnTo>
                      <a:pt x="70" y="0"/>
                    </a:lnTo>
                    <a:lnTo>
                      <a:pt x="76" y="0"/>
                    </a:lnTo>
                    <a:lnTo>
                      <a:pt x="84" y="0"/>
                    </a:lnTo>
                    <a:lnTo>
                      <a:pt x="90" y="0"/>
                    </a:lnTo>
                    <a:lnTo>
                      <a:pt x="98" y="0"/>
                    </a:lnTo>
                    <a:lnTo>
                      <a:pt x="104" y="0"/>
                    </a:lnTo>
                    <a:lnTo>
                      <a:pt x="112" y="0"/>
                    </a:lnTo>
                    <a:lnTo>
                      <a:pt x="118" y="0"/>
                    </a:lnTo>
                    <a:lnTo>
                      <a:pt x="126" y="7"/>
                    </a:lnTo>
                    <a:lnTo>
                      <a:pt x="132" y="7"/>
                    </a:lnTo>
                    <a:lnTo>
                      <a:pt x="140" y="15"/>
                    </a:lnTo>
                    <a:lnTo>
                      <a:pt x="146" y="15"/>
                    </a:lnTo>
                    <a:lnTo>
                      <a:pt x="146" y="21"/>
                    </a:lnTo>
                    <a:lnTo>
                      <a:pt x="154" y="29"/>
                    </a:lnTo>
                    <a:lnTo>
                      <a:pt x="160" y="29"/>
                    </a:lnTo>
                    <a:lnTo>
                      <a:pt x="160" y="35"/>
                    </a:lnTo>
                    <a:lnTo>
                      <a:pt x="168" y="43"/>
                    </a:lnTo>
                    <a:lnTo>
                      <a:pt x="168" y="49"/>
                    </a:lnTo>
                    <a:lnTo>
                      <a:pt x="168" y="49"/>
                    </a:lnTo>
                    <a:lnTo>
                      <a:pt x="174" y="57"/>
                    </a:lnTo>
                    <a:lnTo>
                      <a:pt x="174" y="63"/>
                    </a:lnTo>
                    <a:lnTo>
                      <a:pt x="174" y="63"/>
                    </a:lnTo>
                    <a:lnTo>
                      <a:pt x="154" y="63"/>
                    </a:lnTo>
                    <a:lnTo>
                      <a:pt x="146" y="63"/>
                    </a:lnTo>
                    <a:lnTo>
                      <a:pt x="146" y="57"/>
                    </a:lnTo>
                    <a:lnTo>
                      <a:pt x="146" y="57"/>
                    </a:lnTo>
                    <a:lnTo>
                      <a:pt x="140" y="49"/>
                    </a:lnTo>
                    <a:lnTo>
                      <a:pt x="140" y="49"/>
                    </a:lnTo>
                    <a:lnTo>
                      <a:pt x="132" y="43"/>
                    </a:lnTo>
                    <a:lnTo>
                      <a:pt x="132" y="43"/>
                    </a:lnTo>
                    <a:lnTo>
                      <a:pt x="126" y="35"/>
                    </a:lnTo>
                    <a:lnTo>
                      <a:pt x="126" y="35"/>
                    </a:lnTo>
                    <a:lnTo>
                      <a:pt x="118" y="29"/>
                    </a:lnTo>
                    <a:lnTo>
                      <a:pt x="112" y="29"/>
                    </a:lnTo>
                    <a:lnTo>
                      <a:pt x="104" y="29"/>
                    </a:lnTo>
                    <a:lnTo>
                      <a:pt x="98" y="29"/>
                    </a:lnTo>
                    <a:lnTo>
                      <a:pt x="98" y="29"/>
                    </a:lnTo>
                    <a:lnTo>
                      <a:pt x="90" y="29"/>
                    </a:lnTo>
                    <a:lnTo>
                      <a:pt x="76" y="29"/>
                    </a:lnTo>
                    <a:lnTo>
                      <a:pt x="70" y="29"/>
                    </a:lnTo>
                    <a:lnTo>
                      <a:pt x="62" y="29"/>
                    </a:lnTo>
                    <a:lnTo>
                      <a:pt x="56" y="29"/>
                    </a:lnTo>
                    <a:lnTo>
                      <a:pt x="49" y="29"/>
                    </a:lnTo>
                    <a:lnTo>
                      <a:pt x="49" y="35"/>
                    </a:lnTo>
                    <a:lnTo>
                      <a:pt x="42" y="35"/>
                    </a:lnTo>
                    <a:lnTo>
                      <a:pt x="42" y="43"/>
                    </a:lnTo>
                    <a:lnTo>
                      <a:pt x="35" y="43"/>
                    </a:lnTo>
                    <a:lnTo>
                      <a:pt x="35" y="49"/>
                    </a:lnTo>
                    <a:lnTo>
                      <a:pt x="35" y="49"/>
                    </a:lnTo>
                    <a:lnTo>
                      <a:pt x="35" y="57"/>
                    </a:lnTo>
                    <a:lnTo>
                      <a:pt x="35" y="57"/>
                    </a:lnTo>
                    <a:lnTo>
                      <a:pt x="35" y="63"/>
                    </a:lnTo>
                    <a:lnTo>
                      <a:pt x="35" y="63"/>
                    </a:lnTo>
                    <a:lnTo>
                      <a:pt x="35" y="70"/>
                    </a:lnTo>
                    <a:lnTo>
                      <a:pt x="35" y="70"/>
                    </a:lnTo>
                    <a:lnTo>
                      <a:pt x="35" y="77"/>
                    </a:lnTo>
                    <a:lnTo>
                      <a:pt x="35" y="77"/>
                    </a:lnTo>
                    <a:lnTo>
                      <a:pt x="35" y="77"/>
                    </a:lnTo>
                    <a:lnTo>
                      <a:pt x="35" y="77"/>
                    </a:lnTo>
                    <a:lnTo>
                      <a:pt x="35" y="84"/>
                    </a:lnTo>
                    <a:lnTo>
                      <a:pt x="35" y="84"/>
                    </a:lnTo>
                    <a:lnTo>
                      <a:pt x="35" y="84"/>
                    </a:lnTo>
                    <a:lnTo>
                      <a:pt x="35" y="84"/>
                    </a:lnTo>
                    <a:lnTo>
                      <a:pt x="35" y="84"/>
                    </a:lnTo>
                    <a:lnTo>
                      <a:pt x="35" y="91"/>
                    </a:lnTo>
                    <a:lnTo>
                      <a:pt x="42" y="91"/>
                    </a:lnTo>
                    <a:lnTo>
                      <a:pt x="49" y="91"/>
                    </a:lnTo>
                    <a:lnTo>
                      <a:pt x="56" y="98"/>
                    </a:lnTo>
                    <a:lnTo>
                      <a:pt x="62" y="98"/>
                    </a:lnTo>
                    <a:lnTo>
                      <a:pt x="70" y="98"/>
                    </a:lnTo>
                    <a:lnTo>
                      <a:pt x="84" y="105"/>
                    </a:lnTo>
                    <a:lnTo>
                      <a:pt x="90" y="105"/>
                    </a:lnTo>
                    <a:lnTo>
                      <a:pt x="104" y="112"/>
                    </a:lnTo>
                    <a:lnTo>
                      <a:pt x="112" y="112"/>
                    </a:lnTo>
                    <a:lnTo>
                      <a:pt x="118" y="112"/>
                    </a:lnTo>
                    <a:lnTo>
                      <a:pt x="126" y="119"/>
                    </a:lnTo>
                    <a:lnTo>
                      <a:pt x="132" y="119"/>
                    </a:lnTo>
                    <a:lnTo>
                      <a:pt x="140" y="119"/>
                    </a:lnTo>
                    <a:lnTo>
                      <a:pt x="140" y="119"/>
                    </a:lnTo>
                    <a:lnTo>
                      <a:pt x="146" y="126"/>
                    </a:lnTo>
                    <a:lnTo>
                      <a:pt x="146" y="126"/>
                    </a:lnTo>
                    <a:lnTo>
                      <a:pt x="154" y="133"/>
                    </a:lnTo>
                    <a:lnTo>
                      <a:pt x="160" y="133"/>
                    </a:lnTo>
                    <a:lnTo>
                      <a:pt x="168" y="133"/>
                    </a:lnTo>
                    <a:lnTo>
                      <a:pt x="168" y="140"/>
                    </a:lnTo>
                    <a:lnTo>
                      <a:pt x="174" y="147"/>
                    </a:lnTo>
                    <a:lnTo>
                      <a:pt x="174" y="147"/>
                    </a:lnTo>
                    <a:lnTo>
                      <a:pt x="182" y="154"/>
                    </a:lnTo>
                    <a:lnTo>
                      <a:pt x="182" y="160"/>
                    </a:lnTo>
                    <a:lnTo>
                      <a:pt x="182" y="160"/>
                    </a:lnTo>
                    <a:lnTo>
                      <a:pt x="182" y="168"/>
                    </a:lnTo>
                    <a:lnTo>
                      <a:pt x="182" y="174"/>
                    </a:lnTo>
                    <a:lnTo>
                      <a:pt x="182" y="182"/>
                    </a:lnTo>
                    <a:lnTo>
                      <a:pt x="182" y="182"/>
                    </a:lnTo>
                    <a:lnTo>
                      <a:pt x="182" y="188"/>
                    </a:lnTo>
                    <a:lnTo>
                      <a:pt x="182" y="196"/>
                    </a:lnTo>
                    <a:lnTo>
                      <a:pt x="182" y="202"/>
                    </a:lnTo>
                    <a:lnTo>
                      <a:pt x="182" y="210"/>
                    </a:lnTo>
                    <a:lnTo>
                      <a:pt x="174" y="216"/>
                    </a:lnTo>
                    <a:lnTo>
                      <a:pt x="174" y="224"/>
                    </a:lnTo>
                    <a:lnTo>
                      <a:pt x="168" y="230"/>
                    </a:lnTo>
                    <a:lnTo>
                      <a:pt x="160" y="230"/>
                    </a:lnTo>
                    <a:lnTo>
                      <a:pt x="160" y="238"/>
                    </a:lnTo>
                    <a:lnTo>
                      <a:pt x="154" y="238"/>
                    </a:lnTo>
                    <a:lnTo>
                      <a:pt x="146" y="244"/>
                    </a:lnTo>
                    <a:lnTo>
                      <a:pt x="146" y="244"/>
                    </a:lnTo>
                    <a:lnTo>
                      <a:pt x="140" y="244"/>
                    </a:lnTo>
                    <a:lnTo>
                      <a:pt x="132" y="244"/>
                    </a:lnTo>
                    <a:lnTo>
                      <a:pt x="126" y="244"/>
                    </a:lnTo>
                    <a:lnTo>
                      <a:pt x="118" y="244"/>
                    </a:lnTo>
                    <a:lnTo>
                      <a:pt x="112" y="244"/>
                    </a:lnTo>
                    <a:lnTo>
                      <a:pt x="104" y="244"/>
                    </a:lnTo>
                    <a:lnTo>
                      <a:pt x="98" y="244"/>
                    </a:lnTo>
                    <a:lnTo>
                      <a:pt x="84" y="244"/>
                    </a:lnTo>
                    <a:lnTo>
                      <a:pt x="76" y="244"/>
                    </a:lnTo>
                    <a:lnTo>
                      <a:pt x="62" y="244"/>
                    </a:lnTo>
                    <a:lnTo>
                      <a:pt x="56" y="244"/>
                    </a:lnTo>
                    <a:lnTo>
                      <a:pt x="49" y="244"/>
                    </a:lnTo>
                    <a:lnTo>
                      <a:pt x="42" y="244"/>
                    </a:lnTo>
                    <a:lnTo>
                      <a:pt x="35" y="244"/>
                    </a:lnTo>
                    <a:lnTo>
                      <a:pt x="28" y="238"/>
                    </a:lnTo>
                    <a:lnTo>
                      <a:pt x="21" y="230"/>
                    </a:lnTo>
                    <a:lnTo>
                      <a:pt x="21" y="230"/>
                    </a:lnTo>
                    <a:lnTo>
                      <a:pt x="14" y="224"/>
                    </a:lnTo>
                    <a:lnTo>
                      <a:pt x="7" y="216"/>
                    </a:lnTo>
                    <a:lnTo>
                      <a:pt x="7" y="210"/>
                    </a:lnTo>
                    <a:lnTo>
                      <a:pt x="0" y="202"/>
                    </a:lnTo>
                    <a:lnTo>
                      <a:pt x="0" y="196"/>
                    </a:lnTo>
                    <a:lnTo>
                      <a:pt x="0" y="188"/>
                    </a:lnTo>
                    <a:lnTo>
                      <a:pt x="0" y="182"/>
                    </a:lnTo>
                    <a:lnTo>
                      <a:pt x="0" y="174"/>
                    </a:lnTo>
                    <a:lnTo>
                      <a:pt x="0" y="168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7" name="Freeform 556"/>
              <p:cNvSpPr>
                <a:spLocks noEditPoints="1"/>
              </p:cNvSpPr>
              <p:nvPr/>
            </p:nvSpPr>
            <p:spPr bwMode="auto">
              <a:xfrm>
                <a:off x="3388" y="571"/>
                <a:ext cx="87" cy="1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4" y="7"/>
                  </a:cxn>
                  <a:cxn ang="0">
                    <a:pos x="98" y="7"/>
                  </a:cxn>
                  <a:cxn ang="0">
                    <a:pos x="104" y="7"/>
                  </a:cxn>
                  <a:cxn ang="0">
                    <a:pos x="112" y="7"/>
                  </a:cxn>
                  <a:cxn ang="0">
                    <a:pos x="118" y="7"/>
                  </a:cxn>
                  <a:cxn ang="0">
                    <a:pos x="118" y="7"/>
                  </a:cxn>
                  <a:cxn ang="0">
                    <a:pos x="126" y="15"/>
                  </a:cxn>
                  <a:cxn ang="0">
                    <a:pos x="140" y="15"/>
                  </a:cxn>
                  <a:cxn ang="0">
                    <a:pos x="146" y="21"/>
                  </a:cxn>
                  <a:cxn ang="0">
                    <a:pos x="154" y="29"/>
                  </a:cxn>
                  <a:cxn ang="0">
                    <a:pos x="160" y="35"/>
                  </a:cxn>
                  <a:cxn ang="0">
                    <a:pos x="168" y="43"/>
                  </a:cxn>
                  <a:cxn ang="0">
                    <a:pos x="174" y="49"/>
                  </a:cxn>
                  <a:cxn ang="0">
                    <a:pos x="174" y="63"/>
                  </a:cxn>
                  <a:cxn ang="0">
                    <a:pos x="174" y="77"/>
                  </a:cxn>
                  <a:cxn ang="0">
                    <a:pos x="174" y="91"/>
                  </a:cxn>
                  <a:cxn ang="0">
                    <a:pos x="174" y="105"/>
                  </a:cxn>
                  <a:cxn ang="0">
                    <a:pos x="168" y="112"/>
                  </a:cxn>
                  <a:cxn ang="0">
                    <a:pos x="160" y="126"/>
                  </a:cxn>
                  <a:cxn ang="0">
                    <a:pos x="146" y="140"/>
                  </a:cxn>
                  <a:cxn ang="0">
                    <a:pos x="132" y="147"/>
                  </a:cxn>
                  <a:cxn ang="0">
                    <a:pos x="104" y="147"/>
                  </a:cxn>
                  <a:cxn ang="0">
                    <a:pos x="84" y="147"/>
                  </a:cxn>
                  <a:cxn ang="0">
                    <a:pos x="28" y="244"/>
                  </a:cxn>
                  <a:cxn ang="0">
                    <a:pos x="28" y="119"/>
                  </a:cxn>
                  <a:cxn ang="0">
                    <a:pos x="98" y="119"/>
                  </a:cxn>
                  <a:cxn ang="0">
                    <a:pos x="112" y="119"/>
                  </a:cxn>
                  <a:cxn ang="0">
                    <a:pos x="126" y="119"/>
                  </a:cxn>
                  <a:cxn ang="0">
                    <a:pos x="132" y="112"/>
                  </a:cxn>
                  <a:cxn ang="0">
                    <a:pos x="140" y="105"/>
                  </a:cxn>
                  <a:cxn ang="0">
                    <a:pos x="146" y="98"/>
                  </a:cxn>
                  <a:cxn ang="0">
                    <a:pos x="146" y="91"/>
                  </a:cxn>
                  <a:cxn ang="0">
                    <a:pos x="146" y="84"/>
                  </a:cxn>
                  <a:cxn ang="0">
                    <a:pos x="146" y="77"/>
                  </a:cxn>
                  <a:cxn ang="0">
                    <a:pos x="146" y="70"/>
                  </a:cxn>
                  <a:cxn ang="0">
                    <a:pos x="146" y="57"/>
                  </a:cxn>
                  <a:cxn ang="0">
                    <a:pos x="140" y="49"/>
                  </a:cxn>
                  <a:cxn ang="0">
                    <a:pos x="132" y="43"/>
                  </a:cxn>
                  <a:cxn ang="0">
                    <a:pos x="126" y="43"/>
                  </a:cxn>
                  <a:cxn ang="0">
                    <a:pos x="118" y="43"/>
                  </a:cxn>
                  <a:cxn ang="0">
                    <a:pos x="112" y="43"/>
                  </a:cxn>
                  <a:cxn ang="0">
                    <a:pos x="112" y="43"/>
                  </a:cxn>
                  <a:cxn ang="0">
                    <a:pos x="104" y="35"/>
                  </a:cxn>
                  <a:cxn ang="0">
                    <a:pos x="98" y="35"/>
                  </a:cxn>
                  <a:cxn ang="0">
                    <a:pos x="98" y="35"/>
                  </a:cxn>
                  <a:cxn ang="0">
                    <a:pos x="91" y="35"/>
                  </a:cxn>
                  <a:cxn ang="0">
                    <a:pos x="28" y="119"/>
                  </a:cxn>
                </a:cxnLst>
                <a:rect l="0" t="0" r="r" b="b"/>
                <a:pathLst>
                  <a:path w="174" h="244">
                    <a:moveTo>
                      <a:pt x="0" y="244"/>
                    </a:moveTo>
                    <a:lnTo>
                      <a:pt x="0" y="0"/>
                    </a:lnTo>
                    <a:lnTo>
                      <a:pt x="84" y="0"/>
                    </a:lnTo>
                    <a:lnTo>
                      <a:pt x="84" y="7"/>
                    </a:lnTo>
                    <a:lnTo>
                      <a:pt x="91" y="7"/>
                    </a:lnTo>
                    <a:lnTo>
                      <a:pt x="98" y="7"/>
                    </a:lnTo>
                    <a:lnTo>
                      <a:pt x="98" y="7"/>
                    </a:lnTo>
                    <a:lnTo>
                      <a:pt x="104" y="7"/>
                    </a:lnTo>
                    <a:lnTo>
                      <a:pt x="104" y="7"/>
                    </a:lnTo>
                    <a:lnTo>
                      <a:pt x="112" y="7"/>
                    </a:lnTo>
                    <a:lnTo>
                      <a:pt x="112" y="7"/>
                    </a:lnTo>
                    <a:lnTo>
                      <a:pt x="118" y="7"/>
                    </a:lnTo>
                    <a:lnTo>
                      <a:pt x="118" y="7"/>
                    </a:lnTo>
                    <a:lnTo>
                      <a:pt x="118" y="7"/>
                    </a:lnTo>
                    <a:lnTo>
                      <a:pt x="118" y="15"/>
                    </a:lnTo>
                    <a:lnTo>
                      <a:pt x="126" y="15"/>
                    </a:lnTo>
                    <a:lnTo>
                      <a:pt x="132" y="15"/>
                    </a:lnTo>
                    <a:lnTo>
                      <a:pt x="140" y="15"/>
                    </a:lnTo>
                    <a:lnTo>
                      <a:pt x="140" y="15"/>
                    </a:lnTo>
                    <a:lnTo>
                      <a:pt x="146" y="21"/>
                    </a:lnTo>
                    <a:lnTo>
                      <a:pt x="146" y="21"/>
                    </a:lnTo>
                    <a:lnTo>
                      <a:pt x="154" y="29"/>
                    </a:lnTo>
                    <a:lnTo>
                      <a:pt x="154" y="29"/>
                    </a:lnTo>
                    <a:lnTo>
                      <a:pt x="160" y="35"/>
                    </a:lnTo>
                    <a:lnTo>
                      <a:pt x="160" y="35"/>
                    </a:lnTo>
                    <a:lnTo>
                      <a:pt x="168" y="43"/>
                    </a:lnTo>
                    <a:lnTo>
                      <a:pt x="168" y="49"/>
                    </a:lnTo>
                    <a:lnTo>
                      <a:pt x="174" y="49"/>
                    </a:lnTo>
                    <a:lnTo>
                      <a:pt x="174" y="57"/>
                    </a:lnTo>
                    <a:lnTo>
                      <a:pt x="174" y="63"/>
                    </a:lnTo>
                    <a:lnTo>
                      <a:pt x="174" y="70"/>
                    </a:lnTo>
                    <a:lnTo>
                      <a:pt x="174" y="77"/>
                    </a:lnTo>
                    <a:lnTo>
                      <a:pt x="174" y="77"/>
                    </a:lnTo>
                    <a:lnTo>
                      <a:pt x="174" y="91"/>
                    </a:lnTo>
                    <a:lnTo>
                      <a:pt x="174" y="98"/>
                    </a:lnTo>
                    <a:lnTo>
                      <a:pt x="174" y="105"/>
                    </a:lnTo>
                    <a:lnTo>
                      <a:pt x="168" y="105"/>
                    </a:lnTo>
                    <a:lnTo>
                      <a:pt x="168" y="112"/>
                    </a:lnTo>
                    <a:lnTo>
                      <a:pt x="168" y="119"/>
                    </a:lnTo>
                    <a:lnTo>
                      <a:pt x="160" y="126"/>
                    </a:lnTo>
                    <a:lnTo>
                      <a:pt x="154" y="133"/>
                    </a:lnTo>
                    <a:lnTo>
                      <a:pt x="146" y="140"/>
                    </a:lnTo>
                    <a:lnTo>
                      <a:pt x="140" y="140"/>
                    </a:lnTo>
                    <a:lnTo>
                      <a:pt x="132" y="147"/>
                    </a:lnTo>
                    <a:lnTo>
                      <a:pt x="118" y="147"/>
                    </a:lnTo>
                    <a:lnTo>
                      <a:pt x="104" y="147"/>
                    </a:lnTo>
                    <a:lnTo>
                      <a:pt x="98" y="147"/>
                    </a:lnTo>
                    <a:lnTo>
                      <a:pt x="84" y="147"/>
                    </a:lnTo>
                    <a:lnTo>
                      <a:pt x="28" y="147"/>
                    </a:lnTo>
                    <a:lnTo>
                      <a:pt x="28" y="244"/>
                    </a:lnTo>
                    <a:lnTo>
                      <a:pt x="0" y="244"/>
                    </a:lnTo>
                    <a:close/>
                    <a:moveTo>
                      <a:pt x="28" y="119"/>
                    </a:moveTo>
                    <a:lnTo>
                      <a:pt x="91" y="119"/>
                    </a:lnTo>
                    <a:lnTo>
                      <a:pt x="98" y="119"/>
                    </a:lnTo>
                    <a:lnTo>
                      <a:pt x="104" y="119"/>
                    </a:lnTo>
                    <a:lnTo>
                      <a:pt x="112" y="119"/>
                    </a:lnTo>
                    <a:lnTo>
                      <a:pt x="118" y="119"/>
                    </a:lnTo>
                    <a:lnTo>
                      <a:pt x="126" y="119"/>
                    </a:lnTo>
                    <a:lnTo>
                      <a:pt x="132" y="119"/>
                    </a:lnTo>
                    <a:lnTo>
                      <a:pt x="132" y="112"/>
                    </a:lnTo>
                    <a:lnTo>
                      <a:pt x="140" y="112"/>
                    </a:lnTo>
                    <a:lnTo>
                      <a:pt x="140" y="105"/>
                    </a:lnTo>
                    <a:lnTo>
                      <a:pt x="146" y="105"/>
                    </a:lnTo>
                    <a:lnTo>
                      <a:pt x="146" y="98"/>
                    </a:lnTo>
                    <a:lnTo>
                      <a:pt x="146" y="98"/>
                    </a:lnTo>
                    <a:lnTo>
                      <a:pt x="146" y="91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46" y="77"/>
                    </a:lnTo>
                    <a:lnTo>
                      <a:pt x="146" y="70"/>
                    </a:lnTo>
                    <a:lnTo>
                      <a:pt x="146" y="70"/>
                    </a:lnTo>
                    <a:lnTo>
                      <a:pt x="146" y="63"/>
                    </a:lnTo>
                    <a:lnTo>
                      <a:pt x="146" y="57"/>
                    </a:lnTo>
                    <a:lnTo>
                      <a:pt x="140" y="57"/>
                    </a:lnTo>
                    <a:lnTo>
                      <a:pt x="140" y="49"/>
                    </a:lnTo>
                    <a:lnTo>
                      <a:pt x="132" y="49"/>
                    </a:lnTo>
                    <a:lnTo>
                      <a:pt x="132" y="43"/>
                    </a:lnTo>
                    <a:lnTo>
                      <a:pt x="126" y="43"/>
                    </a:lnTo>
                    <a:lnTo>
                      <a:pt x="126" y="43"/>
                    </a:lnTo>
                    <a:lnTo>
                      <a:pt x="126" y="43"/>
                    </a:lnTo>
                    <a:lnTo>
                      <a:pt x="118" y="43"/>
                    </a:lnTo>
                    <a:lnTo>
                      <a:pt x="118" y="43"/>
                    </a:lnTo>
                    <a:lnTo>
                      <a:pt x="112" y="43"/>
                    </a:lnTo>
                    <a:lnTo>
                      <a:pt x="112" y="43"/>
                    </a:lnTo>
                    <a:lnTo>
                      <a:pt x="112" y="43"/>
                    </a:lnTo>
                    <a:lnTo>
                      <a:pt x="112" y="35"/>
                    </a:lnTo>
                    <a:lnTo>
                      <a:pt x="104" y="35"/>
                    </a:lnTo>
                    <a:lnTo>
                      <a:pt x="104" y="35"/>
                    </a:lnTo>
                    <a:lnTo>
                      <a:pt x="98" y="35"/>
                    </a:lnTo>
                    <a:lnTo>
                      <a:pt x="98" y="35"/>
                    </a:lnTo>
                    <a:lnTo>
                      <a:pt x="98" y="35"/>
                    </a:lnTo>
                    <a:lnTo>
                      <a:pt x="91" y="35"/>
                    </a:lnTo>
                    <a:lnTo>
                      <a:pt x="91" y="35"/>
                    </a:lnTo>
                    <a:lnTo>
                      <a:pt x="28" y="29"/>
                    </a:lnTo>
                    <a:lnTo>
                      <a:pt x="28" y="1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8" name="Freeform 557"/>
              <p:cNvSpPr>
                <a:spLocks noEditPoints="1"/>
              </p:cNvSpPr>
              <p:nvPr/>
            </p:nvSpPr>
            <p:spPr bwMode="auto">
              <a:xfrm>
                <a:off x="3549" y="537"/>
                <a:ext cx="100" cy="157"/>
              </a:xfrm>
              <a:custGeom>
                <a:avLst/>
                <a:gdLst/>
                <a:ahLst/>
                <a:cxnLst>
                  <a:cxn ang="0">
                    <a:pos x="196" y="258"/>
                  </a:cxn>
                  <a:cxn ang="0">
                    <a:pos x="182" y="280"/>
                  </a:cxn>
                  <a:cxn ang="0">
                    <a:pos x="160" y="300"/>
                  </a:cxn>
                  <a:cxn ang="0">
                    <a:pos x="146" y="314"/>
                  </a:cxn>
                  <a:cxn ang="0">
                    <a:pos x="118" y="314"/>
                  </a:cxn>
                  <a:cxn ang="0">
                    <a:pos x="90" y="314"/>
                  </a:cxn>
                  <a:cxn ang="0">
                    <a:pos x="62" y="314"/>
                  </a:cxn>
                  <a:cxn ang="0">
                    <a:pos x="35" y="308"/>
                  </a:cxn>
                  <a:cxn ang="0">
                    <a:pos x="21" y="286"/>
                  </a:cxn>
                  <a:cxn ang="0">
                    <a:pos x="7" y="266"/>
                  </a:cxn>
                  <a:cxn ang="0">
                    <a:pos x="0" y="230"/>
                  </a:cxn>
                  <a:cxn ang="0">
                    <a:pos x="0" y="203"/>
                  </a:cxn>
                  <a:cxn ang="0">
                    <a:pos x="0" y="168"/>
                  </a:cxn>
                  <a:cxn ang="0">
                    <a:pos x="7" y="133"/>
                  </a:cxn>
                  <a:cxn ang="0">
                    <a:pos x="21" y="105"/>
                  </a:cxn>
                  <a:cxn ang="0">
                    <a:pos x="35" y="91"/>
                  </a:cxn>
                  <a:cxn ang="0">
                    <a:pos x="62" y="70"/>
                  </a:cxn>
                  <a:cxn ang="0">
                    <a:pos x="90" y="70"/>
                  </a:cxn>
                  <a:cxn ang="0">
                    <a:pos x="112" y="70"/>
                  </a:cxn>
                  <a:cxn ang="0">
                    <a:pos x="140" y="77"/>
                  </a:cxn>
                  <a:cxn ang="0">
                    <a:pos x="160" y="91"/>
                  </a:cxn>
                  <a:cxn ang="0">
                    <a:pos x="174" y="113"/>
                  </a:cxn>
                  <a:cxn ang="0">
                    <a:pos x="188" y="133"/>
                  </a:cxn>
                  <a:cxn ang="0">
                    <a:pos x="160" y="140"/>
                  </a:cxn>
                  <a:cxn ang="0">
                    <a:pos x="146" y="127"/>
                  </a:cxn>
                  <a:cxn ang="0">
                    <a:pos x="140" y="113"/>
                  </a:cxn>
                  <a:cxn ang="0">
                    <a:pos x="126" y="99"/>
                  </a:cxn>
                  <a:cxn ang="0">
                    <a:pos x="112" y="99"/>
                  </a:cxn>
                  <a:cxn ang="0">
                    <a:pos x="90" y="99"/>
                  </a:cxn>
                  <a:cxn ang="0">
                    <a:pos x="70" y="99"/>
                  </a:cxn>
                  <a:cxn ang="0">
                    <a:pos x="49" y="113"/>
                  </a:cxn>
                  <a:cxn ang="0">
                    <a:pos x="42" y="127"/>
                  </a:cxn>
                  <a:cxn ang="0">
                    <a:pos x="28" y="147"/>
                  </a:cxn>
                  <a:cxn ang="0">
                    <a:pos x="28" y="175"/>
                  </a:cxn>
                  <a:cxn ang="0">
                    <a:pos x="28" y="196"/>
                  </a:cxn>
                  <a:cxn ang="0">
                    <a:pos x="28" y="224"/>
                  </a:cxn>
                  <a:cxn ang="0">
                    <a:pos x="28" y="252"/>
                  </a:cxn>
                  <a:cxn ang="0">
                    <a:pos x="42" y="272"/>
                  </a:cxn>
                  <a:cxn ang="0">
                    <a:pos x="49" y="286"/>
                  </a:cxn>
                  <a:cxn ang="0">
                    <a:pos x="70" y="294"/>
                  </a:cxn>
                  <a:cxn ang="0">
                    <a:pos x="90" y="294"/>
                  </a:cxn>
                  <a:cxn ang="0">
                    <a:pos x="112" y="294"/>
                  </a:cxn>
                  <a:cxn ang="0">
                    <a:pos x="126" y="294"/>
                  </a:cxn>
                  <a:cxn ang="0">
                    <a:pos x="146" y="280"/>
                  </a:cxn>
                  <a:cxn ang="0">
                    <a:pos x="160" y="266"/>
                  </a:cxn>
                  <a:cxn ang="0">
                    <a:pos x="168" y="244"/>
                  </a:cxn>
                  <a:cxn ang="0">
                    <a:pos x="98" y="35"/>
                  </a:cxn>
                  <a:cxn ang="0">
                    <a:pos x="112" y="49"/>
                  </a:cxn>
                  <a:cxn ang="0">
                    <a:pos x="76" y="0"/>
                  </a:cxn>
                </a:cxnLst>
                <a:rect l="0" t="0" r="r" b="b"/>
                <a:pathLst>
                  <a:path w="202" h="314">
                    <a:moveTo>
                      <a:pt x="174" y="230"/>
                    </a:moveTo>
                    <a:lnTo>
                      <a:pt x="202" y="244"/>
                    </a:lnTo>
                    <a:lnTo>
                      <a:pt x="196" y="258"/>
                    </a:lnTo>
                    <a:lnTo>
                      <a:pt x="188" y="266"/>
                    </a:lnTo>
                    <a:lnTo>
                      <a:pt x="188" y="272"/>
                    </a:lnTo>
                    <a:lnTo>
                      <a:pt x="182" y="280"/>
                    </a:lnTo>
                    <a:lnTo>
                      <a:pt x="174" y="286"/>
                    </a:lnTo>
                    <a:lnTo>
                      <a:pt x="168" y="294"/>
                    </a:lnTo>
                    <a:lnTo>
                      <a:pt x="160" y="300"/>
                    </a:lnTo>
                    <a:lnTo>
                      <a:pt x="160" y="308"/>
                    </a:lnTo>
                    <a:lnTo>
                      <a:pt x="154" y="314"/>
                    </a:lnTo>
                    <a:lnTo>
                      <a:pt x="146" y="314"/>
                    </a:lnTo>
                    <a:lnTo>
                      <a:pt x="132" y="314"/>
                    </a:lnTo>
                    <a:lnTo>
                      <a:pt x="126" y="314"/>
                    </a:lnTo>
                    <a:lnTo>
                      <a:pt x="118" y="314"/>
                    </a:lnTo>
                    <a:lnTo>
                      <a:pt x="112" y="314"/>
                    </a:lnTo>
                    <a:lnTo>
                      <a:pt x="104" y="314"/>
                    </a:lnTo>
                    <a:lnTo>
                      <a:pt x="90" y="314"/>
                    </a:lnTo>
                    <a:lnTo>
                      <a:pt x="76" y="314"/>
                    </a:lnTo>
                    <a:lnTo>
                      <a:pt x="70" y="314"/>
                    </a:lnTo>
                    <a:lnTo>
                      <a:pt x="62" y="314"/>
                    </a:lnTo>
                    <a:lnTo>
                      <a:pt x="56" y="314"/>
                    </a:lnTo>
                    <a:lnTo>
                      <a:pt x="42" y="314"/>
                    </a:lnTo>
                    <a:lnTo>
                      <a:pt x="35" y="308"/>
                    </a:lnTo>
                    <a:lnTo>
                      <a:pt x="28" y="300"/>
                    </a:lnTo>
                    <a:lnTo>
                      <a:pt x="21" y="294"/>
                    </a:lnTo>
                    <a:lnTo>
                      <a:pt x="21" y="286"/>
                    </a:lnTo>
                    <a:lnTo>
                      <a:pt x="14" y="280"/>
                    </a:lnTo>
                    <a:lnTo>
                      <a:pt x="7" y="272"/>
                    </a:lnTo>
                    <a:lnTo>
                      <a:pt x="7" y="266"/>
                    </a:lnTo>
                    <a:lnTo>
                      <a:pt x="0" y="252"/>
                    </a:lnTo>
                    <a:lnTo>
                      <a:pt x="0" y="244"/>
                    </a:lnTo>
                    <a:lnTo>
                      <a:pt x="0" y="230"/>
                    </a:lnTo>
                    <a:lnTo>
                      <a:pt x="0" y="224"/>
                    </a:lnTo>
                    <a:lnTo>
                      <a:pt x="0" y="210"/>
                    </a:lnTo>
                    <a:lnTo>
                      <a:pt x="0" y="203"/>
                    </a:lnTo>
                    <a:lnTo>
                      <a:pt x="0" y="189"/>
                    </a:lnTo>
                    <a:lnTo>
                      <a:pt x="0" y="175"/>
                    </a:lnTo>
                    <a:lnTo>
                      <a:pt x="0" y="168"/>
                    </a:lnTo>
                    <a:lnTo>
                      <a:pt x="0" y="154"/>
                    </a:lnTo>
                    <a:lnTo>
                      <a:pt x="0" y="140"/>
                    </a:lnTo>
                    <a:lnTo>
                      <a:pt x="7" y="133"/>
                    </a:lnTo>
                    <a:lnTo>
                      <a:pt x="7" y="127"/>
                    </a:lnTo>
                    <a:lnTo>
                      <a:pt x="14" y="113"/>
                    </a:lnTo>
                    <a:lnTo>
                      <a:pt x="21" y="105"/>
                    </a:lnTo>
                    <a:lnTo>
                      <a:pt x="21" y="99"/>
                    </a:lnTo>
                    <a:lnTo>
                      <a:pt x="28" y="91"/>
                    </a:lnTo>
                    <a:lnTo>
                      <a:pt x="35" y="91"/>
                    </a:lnTo>
                    <a:lnTo>
                      <a:pt x="42" y="85"/>
                    </a:lnTo>
                    <a:lnTo>
                      <a:pt x="56" y="77"/>
                    </a:lnTo>
                    <a:lnTo>
                      <a:pt x="62" y="70"/>
                    </a:lnTo>
                    <a:lnTo>
                      <a:pt x="70" y="70"/>
                    </a:lnTo>
                    <a:lnTo>
                      <a:pt x="76" y="70"/>
                    </a:lnTo>
                    <a:lnTo>
                      <a:pt x="90" y="70"/>
                    </a:lnTo>
                    <a:lnTo>
                      <a:pt x="98" y="70"/>
                    </a:lnTo>
                    <a:lnTo>
                      <a:pt x="104" y="70"/>
                    </a:lnTo>
                    <a:lnTo>
                      <a:pt x="112" y="70"/>
                    </a:lnTo>
                    <a:lnTo>
                      <a:pt x="126" y="70"/>
                    </a:lnTo>
                    <a:lnTo>
                      <a:pt x="132" y="77"/>
                    </a:lnTo>
                    <a:lnTo>
                      <a:pt x="140" y="77"/>
                    </a:lnTo>
                    <a:lnTo>
                      <a:pt x="146" y="77"/>
                    </a:lnTo>
                    <a:lnTo>
                      <a:pt x="154" y="85"/>
                    </a:lnTo>
                    <a:lnTo>
                      <a:pt x="160" y="91"/>
                    </a:lnTo>
                    <a:lnTo>
                      <a:pt x="168" y="99"/>
                    </a:lnTo>
                    <a:lnTo>
                      <a:pt x="168" y="105"/>
                    </a:lnTo>
                    <a:lnTo>
                      <a:pt x="174" y="113"/>
                    </a:lnTo>
                    <a:lnTo>
                      <a:pt x="182" y="119"/>
                    </a:lnTo>
                    <a:lnTo>
                      <a:pt x="182" y="127"/>
                    </a:lnTo>
                    <a:lnTo>
                      <a:pt x="188" y="133"/>
                    </a:lnTo>
                    <a:lnTo>
                      <a:pt x="188" y="140"/>
                    </a:lnTo>
                    <a:lnTo>
                      <a:pt x="168" y="147"/>
                    </a:lnTo>
                    <a:lnTo>
                      <a:pt x="160" y="140"/>
                    </a:lnTo>
                    <a:lnTo>
                      <a:pt x="154" y="140"/>
                    </a:lnTo>
                    <a:lnTo>
                      <a:pt x="154" y="133"/>
                    </a:lnTo>
                    <a:lnTo>
                      <a:pt x="146" y="127"/>
                    </a:lnTo>
                    <a:lnTo>
                      <a:pt x="146" y="119"/>
                    </a:lnTo>
                    <a:lnTo>
                      <a:pt x="140" y="113"/>
                    </a:lnTo>
                    <a:lnTo>
                      <a:pt x="140" y="113"/>
                    </a:lnTo>
                    <a:lnTo>
                      <a:pt x="132" y="105"/>
                    </a:lnTo>
                    <a:lnTo>
                      <a:pt x="132" y="105"/>
                    </a:lnTo>
                    <a:lnTo>
                      <a:pt x="126" y="99"/>
                    </a:lnTo>
                    <a:lnTo>
                      <a:pt x="118" y="99"/>
                    </a:lnTo>
                    <a:lnTo>
                      <a:pt x="118" y="99"/>
                    </a:lnTo>
                    <a:lnTo>
                      <a:pt x="112" y="99"/>
                    </a:lnTo>
                    <a:lnTo>
                      <a:pt x="104" y="99"/>
                    </a:lnTo>
                    <a:lnTo>
                      <a:pt x="104" y="99"/>
                    </a:lnTo>
                    <a:lnTo>
                      <a:pt x="90" y="99"/>
                    </a:lnTo>
                    <a:lnTo>
                      <a:pt x="84" y="99"/>
                    </a:lnTo>
                    <a:lnTo>
                      <a:pt x="76" y="99"/>
                    </a:lnTo>
                    <a:lnTo>
                      <a:pt x="70" y="99"/>
                    </a:lnTo>
                    <a:lnTo>
                      <a:pt x="62" y="105"/>
                    </a:lnTo>
                    <a:lnTo>
                      <a:pt x="56" y="105"/>
                    </a:lnTo>
                    <a:lnTo>
                      <a:pt x="49" y="113"/>
                    </a:lnTo>
                    <a:lnTo>
                      <a:pt x="49" y="119"/>
                    </a:lnTo>
                    <a:lnTo>
                      <a:pt x="42" y="119"/>
                    </a:lnTo>
                    <a:lnTo>
                      <a:pt x="42" y="127"/>
                    </a:lnTo>
                    <a:lnTo>
                      <a:pt x="35" y="133"/>
                    </a:lnTo>
                    <a:lnTo>
                      <a:pt x="35" y="140"/>
                    </a:lnTo>
                    <a:lnTo>
                      <a:pt x="28" y="147"/>
                    </a:lnTo>
                    <a:lnTo>
                      <a:pt x="28" y="154"/>
                    </a:lnTo>
                    <a:lnTo>
                      <a:pt x="28" y="168"/>
                    </a:lnTo>
                    <a:lnTo>
                      <a:pt x="28" y="175"/>
                    </a:lnTo>
                    <a:lnTo>
                      <a:pt x="28" y="182"/>
                    </a:lnTo>
                    <a:lnTo>
                      <a:pt x="28" y="189"/>
                    </a:lnTo>
                    <a:lnTo>
                      <a:pt x="28" y="196"/>
                    </a:lnTo>
                    <a:lnTo>
                      <a:pt x="28" y="210"/>
                    </a:lnTo>
                    <a:lnTo>
                      <a:pt x="28" y="217"/>
                    </a:lnTo>
                    <a:lnTo>
                      <a:pt x="28" y="224"/>
                    </a:lnTo>
                    <a:lnTo>
                      <a:pt x="28" y="230"/>
                    </a:lnTo>
                    <a:lnTo>
                      <a:pt x="28" y="244"/>
                    </a:lnTo>
                    <a:lnTo>
                      <a:pt x="28" y="252"/>
                    </a:lnTo>
                    <a:lnTo>
                      <a:pt x="35" y="258"/>
                    </a:lnTo>
                    <a:lnTo>
                      <a:pt x="35" y="266"/>
                    </a:lnTo>
                    <a:lnTo>
                      <a:pt x="42" y="272"/>
                    </a:lnTo>
                    <a:lnTo>
                      <a:pt x="42" y="272"/>
                    </a:lnTo>
                    <a:lnTo>
                      <a:pt x="49" y="280"/>
                    </a:lnTo>
                    <a:lnTo>
                      <a:pt x="49" y="286"/>
                    </a:lnTo>
                    <a:lnTo>
                      <a:pt x="56" y="286"/>
                    </a:lnTo>
                    <a:lnTo>
                      <a:pt x="62" y="294"/>
                    </a:lnTo>
                    <a:lnTo>
                      <a:pt x="70" y="294"/>
                    </a:lnTo>
                    <a:lnTo>
                      <a:pt x="76" y="294"/>
                    </a:lnTo>
                    <a:lnTo>
                      <a:pt x="84" y="294"/>
                    </a:lnTo>
                    <a:lnTo>
                      <a:pt x="90" y="294"/>
                    </a:lnTo>
                    <a:lnTo>
                      <a:pt x="98" y="294"/>
                    </a:lnTo>
                    <a:lnTo>
                      <a:pt x="104" y="294"/>
                    </a:lnTo>
                    <a:lnTo>
                      <a:pt x="112" y="294"/>
                    </a:lnTo>
                    <a:lnTo>
                      <a:pt x="118" y="294"/>
                    </a:lnTo>
                    <a:lnTo>
                      <a:pt x="118" y="294"/>
                    </a:lnTo>
                    <a:lnTo>
                      <a:pt x="126" y="294"/>
                    </a:lnTo>
                    <a:lnTo>
                      <a:pt x="132" y="286"/>
                    </a:lnTo>
                    <a:lnTo>
                      <a:pt x="140" y="286"/>
                    </a:lnTo>
                    <a:lnTo>
                      <a:pt x="146" y="280"/>
                    </a:lnTo>
                    <a:lnTo>
                      <a:pt x="154" y="280"/>
                    </a:lnTo>
                    <a:lnTo>
                      <a:pt x="154" y="272"/>
                    </a:lnTo>
                    <a:lnTo>
                      <a:pt x="160" y="266"/>
                    </a:lnTo>
                    <a:lnTo>
                      <a:pt x="160" y="258"/>
                    </a:lnTo>
                    <a:lnTo>
                      <a:pt x="168" y="252"/>
                    </a:lnTo>
                    <a:lnTo>
                      <a:pt x="168" y="244"/>
                    </a:lnTo>
                    <a:lnTo>
                      <a:pt x="168" y="238"/>
                    </a:lnTo>
                    <a:lnTo>
                      <a:pt x="174" y="230"/>
                    </a:lnTo>
                    <a:close/>
                    <a:moveTo>
                      <a:pt x="98" y="35"/>
                    </a:moveTo>
                    <a:lnTo>
                      <a:pt x="112" y="0"/>
                    </a:lnTo>
                    <a:lnTo>
                      <a:pt x="140" y="0"/>
                    </a:lnTo>
                    <a:lnTo>
                      <a:pt x="112" y="49"/>
                    </a:lnTo>
                    <a:lnTo>
                      <a:pt x="84" y="49"/>
                    </a:lnTo>
                    <a:lnTo>
                      <a:pt x="49" y="0"/>
                    </a:lnTo>
                    <a:lnTo>
                      <a:pt x="76" y="0"/>
                    </a:lnTo>
                    <a:lnTo>
                      <a:pt x="98" y="3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9" name="Freeform 558"/>
              <p:cNvSpPr>
                <a:spLocks noEditPoints="1"/>
              </p:cNvSpPr>
              <p:nvPr/>
            </p:nvSpPr>
            <p:spPr bwMode="auto">
              <a:xfrm>
                <a:off x="3677" y="571"/>
                <a:ext cx="99" cy="123"/>
              </a:xfrm>
              <a:custGeom>
                <a:avLst/>
                <a:gdLst/>
                <a:ahLst/>
                <a:cxnLst>
                  <a:cxn ang="0">
                    <a:pos x="98" y="0"/>
                  </a:cxn>
                  <a:cxn ang="0">
                    <a:pos x="126" y="7"/>
                  </a:cxn>
                  <a:cxn ang="0">
                    <a:pos x="147" y="7"/>
                  </a:cxn>
                  <a:cxn ang="0">
                    <a:pos x="161" y="21"/>
                  </a:cxn>
                  <a:cxn ang="0">
                    <a:pos x="175" y="29"/>
                  </a:cxn>
                  <a:cxn ang="0">
                    <a:pos x="182" y="49"/>
                  </a:cxn>
                  <a:cxn ang="0">
                    <a:pos x="182" y="70"/>
                  </a:cxn>
                  <a:cxn ang="0">
                    <a:pos x="182" y="91"/>
                  </a:cxn>
                  <a:cxn ang="0">
                    <a:pos x="175" y="105"/>
                  </a:cxn>
                  <a:cxn ang="0">
                    <a:pos x="168" y="119"/>
                  </a:cxn>
                  <a:cxn ang="0">
                    <a:pos x="147" y="133"/>
                  </a:cxn>
                  <a:cxn ang="0">
                    <a:pos x="126" y="133"/>
                  </a:cxn>
                  <a:cxn ang="0">
                    <a:pos x="119" y="140"/>
                  </a:cxn>
                  <a:cxn ang="0">
                    <a:pos x="119" y="147"/>
                  </a:cxn>
                  <a:cxn ang="0">
                    <a:pos x="126" y="147"/>
                  </a:cxn>
                  <a:cxn ang="0">
                    <a:pos x="126" y="147"/>
                  </a:cxn>
                  <a:cxn ang="0">
                    <a:pos x="133" y="160"/>
                  </a:cxn>
                  <a:cxn ang="0">
                    <a:pos x="140" y="168"/>
                  </a:cxn>
                  <a:cxn ang="0">
                    <a:pos x="147" y="182"/>
                  </a:cxn>
                  <a:cxn ang="0">
                    <a:pos x="196" y="244"/>
                  </a:cxn>
                  <a:cxn ang="0">
                    <a:pos x="126" y="196"/>
                  </a:cxn>
                  <a:cxn ang="0">
                    <a:pos x="112" y="174"/>
                  </a:cxn>
                  <a:cxn ang="0">
                    <a:pos x="105" y="168"/>
                  </a:cxn>
                  <a:cxn ang="0">
                    <a:pos x="91" y="154"/>
                  </a:cxn>
                  <a:cxn ang="0">
                    <a:pos x="85" y="147"/>
                  </a:cxn>
                  <a:cxn ang="0">
                    <a:pos x="77" y="147"/>
                  </a:cxn>
                  <a:cxn ang="0">
                    <a:pos x="77" y="147"/>
                  </a:cxn>
                  <a:cxn ang="0">
                    <a:pos x="71" y="147"/>
                  </a:cxn>
                  <a:cxn ang="0">
                    <a:pos x="71" y="140"/>
                  </a:cxn>
                  <a:cxn ang="0">
                    <a:pos x="63" y="140"/>
                  </a:cxn>
                  <a:cxn ang="0">
                    <a:pos x="28" y="133"/>
                  </a:cxn>
                  <a:cxn ang="0">
                    <a:pos x="28" y="105"/>
                  </a:cxn>
                  <a:cxn ang="0">
                    <a:pos x="98" y="105"/>
                  </a:cxn>
                  <a:cxn ang="0">
                    <a:pos x="119" y="105"/>
                  </a:cxn>
                  <a:cxn ang="0">
                    <a:pos x="133" y="105"/>
                  </a:cxn>
                  <a:cxn ang="0">
                    <a:pos x="140" y="98"/>
                  </a:cxn>
                  <a:cxn ang="0">
                    <a:pos x="154" y="91"/>
                  </a:cxn>
                  <a:cxn ang="0">
                    <a:pos x="154" y="84"/>
                  </a:cxn>
                  <a:cxn ang="0">
                    <a:pos x="154" y="77"/>
                  </a:cxn>
                  <a:cxn ang="0">
                    <a:pos x="154" y="63"/>
                  </a:cxn>
                  <a:cxn ang="0">
                    <a:pos x="147" y="49"/>
                  </a:cxn>
                  <a:cxn ang="0">
                    <a:pos x="133" y="35"/>
                  </a:cxn>
                  <a:cxn ang="0">
                    <a:pos x="112" y="35"/>
                  </a:cxn>
                  <a:cxn ang="0">
                    <a:pos x="28" y="29"/>
                  </a:cxn>
                </a:cxnLst>
                <a:rect l="0" t="0" r="r" b="b"/>
                <a:pathLst>
                  <a:path w="196" h="244">
                    <a:moveTo>
                      <a:pt x="0" y="244"/>
                    </a:moveTo>
                    <a:lnTo>
                      <a:pt x="0" y="0"/>
                    </a:lnTo>
                    <a:lnTo>
                      <a:pt x="98" y="0"/>
                    </a:lnTo>
                    <a:lnTo>
                      <a:pt x="105" y="7"/>
                    </a:lnTo>
                    <a:lnTo>
                      <a:pt x="112" y="7"/>
                    </a:lnTo>
                    <a:lnTo>
                      <a:pt x="126" y="7"/>
                    </a:lnTo>
                    <a:lnTo>
                      <a:pt x="133" y="7"/>
                    </a:lnTo>
                    <a:lnTo>
                      <a:pt x="140" y="7"/>
                    </a:lnTo>
                    <a:lnTo>
                      <a:pt x="147" y="7"/>
                    </a:lnTo>
                    <a:lnTo>
                      <a:pt x="154" y="15"/>
                    </a:lnTo>
                    <a:lnTo>
                      <a:pt x="154" y="15"/>
                    </a:lnTo>
                    <a:lnTo>
                      <a:pt x="161" y="21"/>
                    </a:lnTo>
                    <a:lnTo>
                      <a:pt x="168" y="21"/>
                    </a:lnTo>
                    <a:lnTo>
                      <a:pt x="168" y="29"/>
                    </a:lnTo>
                    <a:lnTo>
                      <a:pt x="175" y="29"/>
                    </a:lnTo>
                    <a:lnTo>
                      <a:pt x="175" y="35"/>
                    </a:lnTo>
                    <a:lnTo>
                      <a:pt x="182" y="43"/>
                    </a:lnTo>
                    <a:lnTo>
                      <a:pt x="182" y="49"/>
                    </a:lnTo>
                    <a:lnTo>
                      <a:pt x="182" y="57"/>
                    </a:lnTo>
                    <a:lnTo>
                      <a:pt x="182" y="63"/>
                    </a:lnTo>
                    <a:lnTo>
                      <a:pt x="182" y="70"/>
                    </a:lnTo>
                    <a:lnTo>
                      <a:pt x="182" y="70"/>
                    </a:lnTo>
                    <a:lnTo>
                      <a:pt x="182" y="84"/>
                    </a:lnTo>
                    <a:lnTo>
                      <a:pt x="182" y="91"/>
                    </a:lnTo>
                    <a:lnTo>
                      <a:pt x="182" y="91"/>
                    </a:lnTo>
                    <a:lnTo>
                      <a:pt x="182" y="98"/>
                    </a:lnTo>
                    <a:lnTo>
                      <a:pt x="175" y="105"/>
                    </a:lnTo>
                    <a:lnTo>
                      <a:pt x="175" y="112"/>
                    </a:lnTo>
                    <a:lnTo>
                      <a:pt x="168" y="119"/>
                    </a:lnTo>
                    <a:lnTo>
                      <a:pt x="168" y="119"/>
                    </a:lnTo>
                    <a:lnTo>
                      <a:pt x="161" y="126"/>
                    </a:lnTo>
                    <a:lnTo>
                      <a:pt x="154" y="126"/>
                    </a:lnTo>
                    <a:lnTo>
                      <a:pt x="147" y="133"/>
                    </a:lnTo>
                    <a:lnTo>
                      <a:pt x="140" y="133"/>
                    </a:lnTo>
                    <a:lnTo>
                      <a:pt x="133" y="133"/>
                    </a:lnTo>
                    <a:lnTo>
                      <a:pt x="126" y="133"/>
                    </a:lnTo>
                    <a:lnTo>
                      <a:pt x="119" y="133"/>
                    </a:lnTo>
                    <a:lnTo>
                      <a:pt x="119" y="140"/>
                    </a:lnTo>
                    <a:lnTo>
                      <a:pt x="119" y="140"/>
                    </a:lnTo>
                    <a:lnTo>
                      <a:pt x="119" y="140"/>
                    </a:lnTo>
                    <a:lnTo>
                      <a:pt x="119" y="147"/>
                    </a:lnTo>
                    <a:lnTo>
                      <a:pt x="119" y="147"/>
                    </a:lnTo>
                    <a:lnTo>
                      <a:pt x="126" y="147"/>
                    </a:lnTo>
                    <a:lnTo>
                      <a:pt x="126" y="147"/>
                    </a:lnTo>
                    <a:lnTo>
                      <a:pt x="126" y="147"/>
                    </a:lnTo>
                    <a:lnTo>
                      <a:pt x="126" y="147"/>
                    </a:lnTo>
                    <a:lnTo>
                      <a:pt x="126" y="147"/>
                    </a:lnTo>
                    <a:lnTo>
                      <a:pt x="126" y="147"/>
                    </a:lnTo>
                    <a:lnTo>
                      <a:pt x="126" y="154"/>
                    </a:lnTo>
                    <a:lnTo>
                      <a:pt x="133" y="160"/>
                    </a:lnTo>
                    <a:lnTo>
                      <a:pt x="133" y="160"/>
                    </a:lnTo>
                    <a:lnTo>
                      <a:pt x="133" y="168"/>
                    </a:lnTo>
                    <a:lnTo>
                      <a:pt x="140" y="168"/>
                    </a:lnTo>
                    <a:lnTo>
                      <a:pt x="140" y="168"/>
                    </a:lnTo>
                    <a:lnTo>
                      <a:pt x="147" y="174"/>
                    </a:lnTo>
                    <a:lnTo>
                      <a:pt x="147" y="174"/>
                    </a:lnTo>
                    <a:lnTo>
                      <a:pt x="147" y="182"/>
                    </a:lnTo>
                    <a:lnTo>
                      <a:pt x="147" y="182"/>
                    </a:lnTo>
                    <a:lnTo>
                      <a:pt x="147" y="182"/>
                    </a:lnTo>
                    <a:lnTo>
                      <a:pt x="196" y="244"/>
                    </a:lnTo>
                    <a:lnTo>
                      <a:pt x="168" y="244"/>
                    </a:lnTo>
                    <a:lnTo>
                      <a:pt x="133" y="196"/>
                    </a:lnTo>
                    <a:lnTo>
                      <a:pt x="126" y="196"/>
                    </a:lnTo>
                    <a:lnTo>
                      <a:pt x="119" y="188"/>
                    </a:lnTo>
                    <a:lnTo>
                      <a:pt x="119" y="182"/>
                    </a:lnTo>
                    <a:lnTo>
                      <a:pt x="112" y="174"/>
                    </a:lnTo>
                    <a:lnTo>
                      <a:pt x="112" y="174"/>
                    </a:lnTo>
                    <a:lnTo>
                      <a:pt x="105" y="168"/>
                    </a:lnTo>
                    <a:lnTo>
                      <a:pt x="105" y="168"/>
                    </a:lnTo>
                    <a:lnTo>
                      <a:pt x="98" y="160"/>
                    </a:lnTo>
                    <a:lnTo>
                      <a:pt x="98" y="160"/>
                    </a:lnTo>
                    <a:lnTo>
                      <a:pt x="91" y="154"/>
                    </a:lnTo>
                    <a:lnTo>
                      <a:pt x="91" y="154"/>
                    </a:lnTo>
                    <a:lnTo>
                      <a:pt x="91" y="154"/>
                    </a:lnTo>
                    <a:lnTo>
                      <a:pt x="85" y="147"/>
                    </a:lnTo>
                    <a:lnTo>
                      <a:pt x="85" y="147"/>
                    </a:lnTo>
                    <a:lnTo>
                      <a:pt x="85" y="147"/>
                    </a:lnTo>
                    <a:lnTo>
                      <a:pt x="77" y="147"/>
                    </a:lnTo>
                    <a:lnTo>
                      <a:pt x="77" y="147"/>
                    </a:lnTo>
                    <a:lnTo>
                      <a:pt x="77" y="147"/>
                    </a:lnTo>
                    <a:lnTo>
                      <a:pt x="77" y="147"/>
                    </a:lnTo>
                    <a:lnTo>
                      <a:pt x="71" y="147"/>
                    </a:lnTo>
                    <a:lnTo>
                      <a:pt x="71" y="147"/>
                    </a:lnTo>
                    <a:lnTo>
                      <a:pt x="71" y="147"/>
                    </a:lnTo>
                    <a:lnTo>
                      <a:pt x="71" y="140"/>
                    </a:lnTo>
                    <a:lnTo>
                      <a:pt x="71" y="140"/>
                    </a:lnTo>
                    <a:lnTo>
                      <a:pt x="71" y="140"/>
                    </a:lnTo>
                    <a:lnTo>
                      <a:pt x="71" y="140"/>
                    </a:lnTo>
                    <a:lnTo>
                      <a:pt x="63" y="140"/>
                    </a:lnTo>
                    <a:lnTo>
                      <a:pt x="63" y="140"/>
                    </a:lnTo>
                    <a:lnTo>
                      <a:pt x="63" y="140"/>
                    </a:lnTo>
                    <a:lnTo>
                      <a:pt x="63" y="140"/>
                    </a:lnTo>
                    <a:lnTo>
                      <a:pt x="28" y="133"/>
                    </a:lnTo>
                    <a:lnTo>
                      <a:pt x="28" y="244"/>
                    </a:lnTo>
                    <a:lnTo>
                      <a:pt x="0" y="244"/>
                    </a:lnTo>
                    <a:close/>
                    <a:moveTo>
                      <a:pt x="28" y="105"/>
                    </a:moveTo>
                    <a:lnTo>
                      <a:pt x="91" y="105"/>
                    </a:lnTo>
                    <a:lnTo>
                      <a:pt x="91" y="105"/>
                    </a:lnTo>
                    <a:lnTo>
                      <a:pt x="98" y="105"/>
                    </a:lnTo>
                    <a:lnTo>
                      <a:pt x="105" y="105"/>
                    </a:lnTo>
                    <a:lnTo>
                      <a:pt x="112" y="105"/>
                    </a:lnTo>
                    <a:lnTo>
                      <a:pt x="119" y="105"/>
                    </a:lnTo>
                    <a:lnTo>
                      <a:pt x="119" y="105"/>
                    </a:lnTo>
                    <a:lnTo>
                      <a:pt x="126" y="105"/>
                    </a:lnTo>
                    <a:lnTo>
                      <a:pt x="133" y="105"/>
                    </a:lnTo>
                    <a:lnTo>
                      <a:pt x="133" y="98"/>
                    </a:lnTo>
                    <a:lnTo>
                      <a:pt x="140" y="98"/>
                    </a:lnTo>
                    <a:lnTo>
                      <a:pt x="140" y="98"/>
                    </a:lnTo>
                    <a:lnTo>
                      <a:pt x="147" y="98"/>
                    </a:lnTo>
                    <a:lnTo>
                      <a:pt x="147" y="91"/>
                    </a:lnTo>
                    <a:lnTo>
                      <a:pt x="154" y="91"/>
                    </a:lnTo>
                    <a:lnTo>
                      <a:pt x="154" y="91"/>
                    </a:lnTo>
                    <a:lnTo>
                      <a:pt x="154" y="84"/>
                    </a:lnTo>
                    <a:lnTo>
                      <a:pt x="154" y="84"/>
                    </a:lnTo>
                    <a:lnTo>
                      <a:pt x="154" y="77"/>
                    </a:lnTo>
                    <a:lnTo>
                      <a:pt x="154" y="77"/>
                    </a:lnTo>
                    <a:lnTo>
                      <a:pt x="154" y="77"/>
                    </a:lnTo>
                    <a:lnTo>
                      <a:pt x="154" y="70"/>
                    </a:lnTo>
                    <a:lnTo>
                      <a:pt x="154" y="63"/>
                    </a:lnTo>
                    <a:lnTo>
                      <a:pt x="154" y="63"/>
                    </a:lnTo>
                    <a:lnTo>
                      <a:pt x="154" y="57"/>
                    </a:lnTo>
                    <a:lnTo>
                      <a:pt x="147" y="49"/>
                    </a:lnTo>
                    <a:lnTo>
                      <a:pt x="147" y="49"/>
                    </a:lnTo>
                    <a:lnTo>
                      <a:pt x="140" y="43"/>
                    </a:lnTo>
                    <a:lnTo>
                      <a:pt x="140" y="43"/>
                    </a:lnTo>
                    <a:lnTo>
                      <a:pt x="133" y="35"/>
                    </a:lnTo>
                    <a:lnTo>
                      <a:pt x="126" y="35"/>
                    </a:lnTo>
                    <a:lnTo>
                      <a:pt x="119" y="35"/>
                    </a:lnTo>
                    <a:lnTo>
                      <a:pt x="112" y="35"/>
                    </a:lnTo>
                    <a:lnTo>
                      <a:pt x="105" y="35"/>
                    </a:lnTo>
                    <a:lnTo>
                      <a:pt x="98" y="35"/>
                    </a:lnTo>
                    <a:lnTo>
                      <a:pt x="28" y="29"/>
                    </a:lnTo>
                    <a:lnTo>
                      <a:pt x="28" y="10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0" name="Freeform 559"/>
              <p:cNvSpPr>
                <a:spLocks/>
              </p:cNvSpPr>
              <p:nvPr/>
            </p:nvSpPr>
            <p:spPr bwMode="auto">
              <a:xfrm>
                <a:off x="3842" y="603"/>
                <a:ext cx="80" cy="91"/>
              </a:xfrm>
              <a:custGeom>
                <a:avLst/>
                <a:gdLst/>
                <a:ahLst/>
                <a:cxnLst>
                  <a:cxn ang="0">
                    <a:pos x="63" y="181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63" y="111"/>
                  </a:cxn>
                  <a:cxn ang="0">
                    <a:pos x="63" y="119"/>
                  </a:cxn>
                  <a:cxn ang="0">
                    <a:pos x="63" y="125"/>
                  </a:cxn>
                  <a:cxn ang="0">
                    <a:pos x="63" y="125"/>
                  </a:cxn>
                  <a:cxn ang="0">
                    <a:pos x="63" y="133"/>
                  </a:cxn>
                  <a:cxn ang="0">
                    <a:pos x="63" y="133"/>
                  </a:cxn>
                  <a:cxn ang="0">
                    <a:pos x="70" y="133"/>
                  </a:cxn>
                  <a:cxn ang="0">
                    <a:pos x="70" y="139"/>
                  </a:cxn>
                  <a:cxn ang="0">
                    <a:pos x="70" y="139"/>
                  </a:cxn>
                  <a:cxn ang="0">
                    <a:pos x="70" y="147"/>
                  </a:cxn>
                  <a:cxn ang="0">
                    <a:pos x="70" y="147"/>
                  </a:cxn>
                  <a:cxn ang="0">
                    <a:pos x="70" y="147"/>
                  </a:cxn>
                  <a:cxn ang="0">
                    <a:pos x="70" y="147"/>
                  </a:cxn>
                  <a:cxn ang="0">
                    <a:pos x="70" y="147"/>
                  </a:cxn>
                  <a:cxn ang="0">
                    <a:pos x="77" y="139"/>
                  </a:cxn>
                  <a:cxn ang="0">
                    <a:pos x="77" y="139"/>
                  </a:cxn>
                  <a:cxn ang="0">
                    <a:pos x="77" y="133"/>
                  </a:cxn>
                  <a:cxn ang="0">
                    <a:pos x="77" y="133"/>
                  </a:cxn>
                  <a:cxn ang="0">
                    <a:pos x="84" y="133"/>
                  </a:cxn>
                  <a:cxn ang="0">
                    <a:pos x="84" y="125"/>
                  </a:cxn>
                  <a:cxn ang="0">
                    <a:pos x="84" y="125"/>
                  </a:cxn>
                  <a:cxn ang="0">
                    <a:pos x="84" y="119"/>
                  </a:cxn>
                  <a:cxn ang="0">
                    <a:pos x="84" y="119"/>
                  </a:cxn>
                  <a:cxn ang="0">
                    <a:pos x="126" y="0"/>
                  </a:cxn>
                  <a:cxn ang="0">
                    <a:pos x="161" y="0"/>
                  </a:cxn>
                  <a:cxn ang="0">
                    <a:pos x="91" y="181"/>
                  </a:cxn>
                  <a:cxn ang="0">
                    <a:pos x="63" y="181"/>
                  </a:cxn>
                </a:cxnLst>
                <a:rect l="0" t="0" r="r" b="b"/>
                <a:pathLst>
                  <a:path w="161" h="181">
                    <a:moveTo>
                      <a:pt x="63" y="181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63" y="111"/>
                    </a:lnTo>
                    <a:lnTo>
                      <a:pt x="63" y="119"/>
                    </a:lnTo>
                    <a:lnTo>
                      <a:pt x="63" y="125"/>
                    </a:lnTo>
                    <a:lnTo>
                      <a:pt x="63" y="125"/>
                    </a:lnTo>
                    <a:lnTo>
                      <a:pt x="63" y="133"/>
                    </a:lnTo>
                    <a:lnTo>
                      <a:pt x="63" y="133"/>
                    </a:lnTo>
                    <a:lnTo>
                      <a:pt x="70" y="133"/>
                    </a:lnTo>
                    <a:lnTo>
                      <a:pt x="70" y="139"/>
                    </a:lnTo>
                    <a:lnTo>
                      <a:pt x="70" y="139"/>
                    </a:lnTo>
                    <a:lnTo>
                      <a:pt x="70" y="147"/>
                    </a:lnTo>
                    <a:lnTo>
                      <a:pt x="70" y="147"/>
                    </a:lnTo>
                    <a:lnTo>
                      <a:pt x="70" y="147"/>
                    </a:lnTo>
                    <a:lnTo>
                      <a:pt x="70" y="147"/>
                    </a:lnTo>
                    <a:lnTo>
                      <a:pt x="70" y="147"/>
                    </a:lnTo>
                    <a:lnTo>
                      <a:pt x="77" y="139"/>
                    </a:lnTo>
                    <a:lnTo>
                      <a:pt x="77" y="139"/>
                    </a:lnTo>
                    <a:lnTo>
                      <a:pt x="77" y="133"/>
                    </a:lnTo>
                    <a:lnTo>
                      <a:pt x="77" y="133"/>
                    </a:lnTo>
                    <a:lnTo>
                      <a:pt x="84" y="133"/>
                    </a:lnTo>
                    <a:lnTo>
                      <a:pt x="84" y="125"/>
                    </a:lnTo>
                    <a:lnTo>
                      <a:pt x="84" y="125"/>
                    </a:lnTo>
                    <a:lnTo>
                      <a:pt x="84" y="119"/>
                    </a:lnTo>
                    <a:lnTo>
                      <a:pt x="84" y="119"/>
                    </a:lnTo>
                    <a:lnTo>
                      <a:pt x="126" y="0"/>
                    </a:lnTo>
                    <a:lnTo>
                      <a:pt x="161" y="0"/>
                    </a:lnTo>
                    <a:lnTo>
                      <a:pt x="91" y="181"/>
                    </a:lnTo>
                    <a:lnTo>
                      <a:pt x="63" y="1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1" name="Freeform 560"/>
              <p:cNvSpPr>
                <a:spLocks/>
              </p:cNvSpPr>
              <p:nvPr/>
            </p:nvSpPr>
            <p:spPr bwMode="auto">
              <a:xfrm>
                <a:off x="3985" y="603"/>
                <a:ext cx="45" cy="9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21"/>
                  </a:cxn>
                  <a:cxn ang="0">
                    <a:pos x="20" y="21"/>
                  </a:cxn>
                  <a:cxn ang="0">
                    <a:pos x="28" y="14"/>
                  </a:cxn>
                  <a:cxn ang="0">
                    <a:pos x="28" y="7"/>
                  </a:cxn>
                  <a:cxn ang="0">
                    <a:pos x="34" y="0"/>
                  </a:cxn>
                  <a:cxn ang="0">
                    <a:pos x="41" y="0"/>
                  </a:cxn>
                  <a:cxn ang="0">
                    <a:pos x="48" y="0"/>
                  </a:cxn>
                  <a:cxn ang="0">
                    <a:pos x="55" y="0"/>
                  </a:cxn>
                  <a:cxn ang="0">
                    <a:pos x="55" y="0"/>
                  </a:cxn>
                  <a:cxn ang="0">
                    <a:pos x="62" y="0"/>
                  </a:cxn>
                  <a:cxn ang="0">
                    <a:pos x="69" y="0"/>
                  </a:cxn>
                  <a:cxn ang="0">
                    <a:pos x="76" y="0"/>
                  </a:cxn>
                  <a:cxn ang="0">
                    <a:pos x="83" y="7"/>
                  </a:cxn>
                  <a:cxn ang="0">
                    <a:pos x="90" y="7"/>
                  </a:cxn>
                  <a:cxn ang="0">
                    <a:pos x="76" y="35"/>
                  </a:cxn>
                  <a:cxn ang="0">
                    <a:pos x="69" y="35"/>
                  </a:cxn>
                  <a:cxn ang="0">
                    <a:pos x="69" y="28"/>
                  </a:cxn>
                  <a:cxn ang="0">
                    <a:pos x="62" y="28"/>
                  </a:cxn>
                  <a:cxn ang="0">
                    <a:pos x="62" y="28"/>
                  </a:cxn>
                  <a:cxn ang="0">
                    <a:pos x="62" y="28"/>
                  </a:cxn>
                  <a:cxn ang="0">
                    <a:pos x="55" y="28"/>
                  </a:cxn>
                  <a:cxn ang="0">
                    <a:pos x="48" y="28"/>
                  </a:cxn>
                  <a:cxn ang="0">
                    <a:pos x="41" y="28"/>
                  </a:cxn>
                  <a:cxn ang="0">
                    <a:pos x="34" y="35"/>
                  </a:cxn>
                  <a:cxn ang="0">
                    <a:pos x="34" y="35"/>
                  </a:cxn>
                  <a:cxn ang="0">
                    <a:pos x="28" y="42"/>
                  </a:cxn>
                  <a:cxn ang="0">
                    <a:pos x="28" y="49"/>
                  </a:cxn>
                  <a:cxn ang="0">
                    <a:pos x="28" y="56"/>
                  </a:cxn>
                  <a:cxn ang="0">
                    <a:pos x="20" y="63"/>
                  </a:cxn>
                  <a:cxn ang="0">
                    <a:pos x="28" y="70"/>
                  </a:cxn>
                  <a:cxn ang="0">
                    <a:pos x="28" y="70"/>
                  </a:cxn>
                  <a:cxn ang="0">
                    <a:pos x="28" y="77"/>
                  </a:cxn>
                  <a:cxn ang="0">
                    <a:pos x="28" y="84"/>
                  </a:cxn>
                  <a:cxn ang="0">
                    <a:pos x="0" y="181"/>
                  </a:cxn>
                </a:cxnLst>
                <a:rect l="0" t="0" r="r" b="b"/>
                <a:pathLst>
                  <a:path w="90" h="181">
                    <a:moveTo>
                      <a:pt x="0" y="181"/>
                    </a:moveTo>
                    <a:lnTo>
                      <a:pt x="0" y="0"/>
                    </a:lnTo>
                    <a:lnTo>
                      <a:pt x="20" y="0"/>
                    </a:lnTo>
                    <a:lnTo>
                      <a:pt x="20" y="21"/>
                    </a:lnTo>
                    <a:lnTo>
                      <a:pt x="20" y="21"/>
                    </a:lnTo>
                    <a:lnTo>
                      <a:pt x="20" y="21"/>
                    </a:lnTo>
                    <a:lnTo>
                      <a:pt x="20" y="14"/>
                    </a:lnTo>
                    <a:lnTo>
                      <a:pt x="28" y="14"/>
                    </a:lnTo>
                    <a:lnTo>
                      <a:pt x="28" y="7"/>
                    </a:lnTo>
                    <a:lnTo>
                      <a:pt x="28" y="7"/>
                    </a:lnTo>
                    <a:lnTo>
                      <a:pt x="34" y="7"/>
                    </a:lnTo>
                    <a:lnTo>
                      <a:pt x="34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76" y="0"/>
                    </a:lnTo>
                    <a:lnTo>
                      <a:pt x="76" y="0"/>
                    </a:lnTo>
                    <a:lnTo>
                      <a:pt x="83" y="7"/>
                    </a:lnTo>
                    <a:lnTo>
                      <a:pt x="83" y="7"/>
                    </a:lnTo>
                    <a:lnTo>
                      <a:pt x="90" y="7"/>
                    </a:lnTo>
                    <a:lnTo>
                      <a:pt x="90" y="7"/>
                    </a:lnTo>
                    <a:lnTo>
                      <a:pt x="83" y="35"/>
                    </a:lnTo>
                    <a:lnTo>
                      <a:pt x="76" y="35"/>
                    </a:lnTo>
                    <a:lnTo>
                      <a:pt x="76" y="35"/>
                    </a:lnTo>
                    <a:lnTo>
                      <a:pt x="69" y="35"/>
                    </a:lnTo>
                    <a:lnTo>
                      <a:pt x="69" y="28"/>
                    </a:lnTo>
                    <a:lnTo>
                      <a:pt x="69" y="28"/>
                    </a:lnTo>
                    <a:lnTo>
                      <a:pt x="69" y="28"/>
                    </a:lnTo>
                    <a:lnTo>
                      <a:pt x="62" y="28"/>
                    </a:lnTo>
                    <a:lnTo>
                      <a:pt x="62" y="28"/>
                    </a:lnTo>
                    <a:lnTo>
                      <a:pt x="62" y="28"/>
                    </a:lnTo>
                    <a:lnTo>
                      <a:pt x="62" y="28"/>
                    </a:lnTo>
                    <a:lnTo>
                      <a:pt x="62" y="28"/>
                    </a:lnTo>
                    <a:lnTo>
                      <a:pt x="55" y="28"/>
                    </a:lnTo>
                    <a:lnTo>
                      <a:pt x="55" y="28"/>
                    </a:lnTo>
                    <a:lnTo>
                      <a:pt x="48" y="28"/>
                    </a:lnTo>
                    <a:lnTo>
                      <a:pt x="48" y="28"/>
                    </a:lnTo>
                    <a:lnTo>
                      <a:pt x="41" y="28"/>
                    </a:lnTo>
                    <a:lnTo>
                      <a:pt x="41" y="28"/>
                    </a:lnTo>
                    <a:lnTo>
                      <a:pt x="41" y="28"/>
                    </a:lnTo>
                    <a:lnTo>
                      <a:pt x="34" y="35"/>
                    </a:lnTo>
                    <a:lnTo>
                      <a:pt x="34" y="35"/>
                    </a:lnTo>
                    <a:lnTo>
                      <a:pt x="34" y="35"/>
                    </a:lnTo>
                    <a:lnTo>
                      <a:pt x="34" y="42"/>
                    </a:lnTo>
                    <a:lnTo>
                      <a:pt x="28" y="42"/>
                    </a:lnTo>
                    <a:lnTo>
                      <a:pt x="28" y="49"/>
                    </a:lnTo>
                    <a:lnTo>
                      <a:pt x="28" y="49"/>
                    </a:lnTo>
                    <a:lnTo>
                      <a:pt x="28" y="49"/>
                    </a:lnTo>
                    <a:lnTo>
                      <a:pt x="28" y="56"/>
                    </a:lnTo>
                    <a:lnTo>
                      <a:pt x="20" y="56"/>
                    </a:lnTo>
                    <a:lnTo>
                      <a:pt x="20" y="63"/>
                    </a:lnTo>
                    <a:lnTo>
                      <a:pt x="28" y="63"/>
                    </a:lnTo>
                    <a:lnTo>
                      <a:pt x="28" y="70"/>
                    </a:lnTo>
                    <a:lnTo>
                      <a:pt x="28" y="70"/>
                    </a:lnTo>
                    <a:lnTo>
                      <a:pt x="28" y="70"/>
                    </a:lnTo>
                    <a:lnTo>
                      <a:pt x="28" y="77"/>
                    </a:lnTo>
                    <a:lnTo>
                      <a:pt x="28" y="77"/>
                    </a:lnTo>
                    <a:lnTo>
                      <a:pt x="28" y="84"/>
                    </a:lnTo>
                    <a:lnTo>
                      <a:pt x="28" y="84"/>
                    </a:lnTo>
                    <a:lnTo>
                      <a:pt x="28" y="181"/>
                    </a:lnTo>
                    <a:lnTo>
                      <a:pt x="0" y="1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2" name="Freeform 561"/>
              <p:cNvSpPr>
                <a:spLocks noEditPoints="1"/>
              </p:cNvSpPr>
              <p:nvPr/>
            </p:nvSpPr>
            <p:spPr bwMode="auto">
              <a:xfrm>
                <a:off x="4041" y="603"/>
                <a:ext cx="76" cy="91"/>
              </a:xfrm>
              <a:custGeom>
                <a:avLst/>
                <a:gdLst/>
                <a:ahLst/>
                <a:cxnLst>
                  <a:cxn ang="0">
                    <a:pos x="0" y="77"/>
                  </a:cxn>
                  <a:cxn ang="0">
                    <a:pos x="0" y="56"/>
                  </a:cxn>
                  <a:cxn ang="0">
                    <a:pos x="7" y="35"/>
                  </a:cxn>
                  <a:cxn ang="0">
                    <a:pos x="14" y="21"/>
                  </a:cxn>
                  <a:cxn ang="0">
                    <a:pos x="28" y="14"/>
                  </a:cxn>
                  <a:cxn ang="0">
                    <a:pos x="42" y="0"/>
                  </a:cxn>
                  <a:cxn ang="0">
                    <a:pos x="62" y="0"/>
                  </a:cxn>
                  <a:cxn ang="0">
                    <a:pos x="76" y="0"/>
                  </a:cxn>
                  <a:cxn ang="0">
                    <a:pos x="104" y="7"/>
                  </a:cxn>
                  <a:cxn ang="0">
                    <a:pos x="132" y="21"/>
                  </a:cxn>
                  <a:cxn ang="0">
                    <a:pos x="146" y="42"/>
                  </a:cxn>
                  <a:cxn ang="0">
                    <a:pos x="154" y="70"/>
                  </a:cxn>
                  <a:cxn ang="0">
                    <a:pos x="154" y="105"/>
                  </a:cxn>
                  <a:cxn ang="0">
                    <a:pos x="154" y="133"/>
                  </a:cxn>
                  <a:cxn ang="0">
                    <a:pos x="146" y="153"/>
                  </a:cxn>
                  <a:cxn ang="0">
                    <a:pos x="132" y="167"/>
                  </a:cxn>
                  <a:cxn ang="0">
                    <a:pos x="112" y="175"/>
                  </a:cxn>
                  <a:cxn ang="0">
                    <a:pos x="90" y="181"/>
                  </a:cxn>
                  <a:cxn ang="0">
                    <a:pos x="76" y="181"/>
                  </a:cxn>
                  <a:cxn ang="0">
                    <a:pos x="49" y="181"/>
                  </a:cxn>
                  <a:cxn ang="0">
                    <a:pos x="28" y="175"/>
                  </a:cxn>
                  <a:cxn ang="0">
                    <a:pos x="7" y="153"/>
                  </a:cxn>
                  <a:cxn ang="0">
                    <a:pos x="0" y="125"/>
                  </a:cxn>
                  <a:cxn ang="0">
                    <a:pos x="0" y="97"/>
                  </a:cxn>
                  <a:cxn ang="0">
                    <a:pos x="28" y="105"/>
                  </a:cxn>
                  <a:cxn ang="0">
                    <a:pos x="28" y="125"/>
                  </a:cxn>
                  <a:cxn ang="0">
                    <a:pos x="35" y="139"/>
                  </a:cxn>
                  <a:cxn ang="0">
                    <a:pos x="49" y="153"/>
                  </a:cxn>
                  <a:cxn ang="0">
                    <a:pos x="62" y="153"/>
                  </a:cxn>
                  <a:cxn ang="0">
                    <a:pos x="76" y="153"/>
                  </a:cxn>
                  <a:cxn ang="0">
                    <a:pos x="90" y="153"/>
                  </a:cxn>
                  <a:cxn ang="0">
                    <a:pos x="112" y="147"/>
                  </a:cxn>
                  <a:cxn ang="0">
                    <a:pos x="118" y="133"/>
                  </a:cxn>
                  <a:cxn ang="0">
                    <a:pos x="126" y="111"/>
                  </a:cxn>
                  <a:cxn ang="0">
                    <a:pos x="126" y="91"/>
                  </a:cxn>
                  <a:cxn ang="0">
                    <a:pos x="126" y="63"/>
                  </a:cxn>
                  <a:cxn ang="0">
                    <a:pos x="112" y="42"/>
                  </a:cxn>
                  <a:cxn ang="0">
                    <a:pos x="98" y="35"/>
                  </a:cxn>
                  <a:cxn ang="0">
                    <a:pos x="84" y="28"/>
                  </a:cxn>
                  <a:cxn ang="0">
                    <a:pos x="70" y="28"/>
                  </a:cxn>
                  <a:cxn ang="0">
                    <a:pos x="56" y="28"/>
                  </a:cxn>
                  <a:cxn ang="0">
                    <a:pos x="42" y="42"/>
                  </a:cxn>
                  <a:cxn ang="0">
                    <a:pos x="28" y="56"/>
                  </a:cxn>
                  <a:cxn ang="0">
                    <a:pos x="28" y="77"/>
                  </a:cxn>
                </a:cxnLst>
                <a:rect l="0" t="0" r="r" b="b"/>
                <a:pathLst>
                  <a:path w="154" h="181">
                    <a:moveTo>
                      <a:pt x="0" y="91"/>
                    </a:moveTo>
                    <a:lnTo>
                      <a:pt x="0" y="84"/>
                    </a:lnTo>
                    <a:lnTo>
                      <a:pt x="0" y="77"/>
                    </a:lnTo>
                    <a:lnTo>
                      <a:pt x="0" y="70"/>
                    </a:lnTo>
                    <a:lnTo>
                      <a:pt x="0" y="63"/>
                    </a:lnTo>
                    <a:lnTo>
                      <a:pt x="0" y="56"/>
                    </a:lnTo>
                    <a:lnTo>
                      <a:pt x="0" y="49"/>
                    </a:lnTo>
                    <a:lnTo>
                      <a:pt x="7" y="42"/>
                    </a:lnTo>
                    <a:lnTo>
                      <a:pt x="7" y="35"/>
                    </a:lnTo>
                    <a:lnTo>
                      <a:pt x="14" y="28"/>
                    </a:lnTo>
                    <a:lnTo>
                      <a:pt x="14" y="21"/>
                    </a:lnTo>
                    <a:lnTo>
                      <a:pt x="14" y="21"/>
                    </a:lnTo>
                    <a:lnTo>
                      <a:pt x="14" y="21"/>
                    </a:lnTo>
                    <a:lnTo>
                      <a:pt x="21" y="14"/>
                    </a:lnTo>
                    <a:lnTo>
                      <a:pt x="28" y="14"/>
                    </a:lnTo>
                    <a:lnTo>
                      <a:pt x="35" y="7"/>
                    </a:lnTo>
                    <a:lnTo>
                      <a:pt x="35" y="7"/>
                    </a:lnTo>
                    <a:lnTo>
                      <a:pt x="42" y="0"/>
                    </a:lnTo>
                    <a:lnTo>
                      <a:pt x="49" y="0"/>
                    </a:lnTo>
                    <a:lnTo>
                      <a:pt x="56" y="0"/>
                    </a:lnTo>
                    <a:lnTo>
                      <a:pt x="62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6" y="0"/>
                    </a:lnTo>
                    <a:lnTo>
                      <a:pt x="90" y="0"/>
                    </a:lnTo>
                    <a:lnTo>
                      <a:pt x="98" y="0"/>
                    </a:lnTo>
                    <a:lnTo>
                      <a:pt x="104" y="7"/>
                    </a:lnTo>
                    <a:lnTo>
                      <a:pt x="112" y="7"/>
                    </a:lnTo>
                    <a:lnTo>
                      <a:pt x="118" y="14"/>
                    </a:lnTo>
                    <a:lnTo>
                      <a:pt x="132" y="21"/>
                    </a:lnTo>
                    <a:lnTo>
                      <a:pt x="132" y="21"/>
                    </a:lnTo>
                    <a:lnTo>
                      <a:pt x="140" y="35"/>
                    </a:lnTo>
                    <a:lnTo>
                      <a:pt x="146" y="42"/>
                    </a:lnTo>
                    <a:lnTo>
                      <a:pt x="154" y="49"/>
                    </a:lnTo>
                    <a:lnTo>
                      <a:pt x="154" y="56"/>
                    </a:lnTo>
                    <a:lnTo>
                      <a:pt x="154" y="70"/>
                    </a:lnTo>
                    <a:lnTo>
                      <a:pt x="154" y="84"/>
                    </a:lnTo>
                    <a:lnTo>
                      <a:pt x="154" y="91"/>
                    </a:lnTo>
                    <a:lnTo>
                      <a:pt x="154" y="105"/>
                    </a:lnTo>
                    <a:lnTo>
                      <a:pt x="154" y="111"/>
                    </a:lnTo>
                    <a:lnTo>
                      <a:pt x="154" y="125"/>
                    </a:lnTo>
                    <a:lnTo>
                      <a:pt x="154" y="133"/>
                    </a:lnTo>
                    <a:lnTo>
                      <a:pt x="154" y="139"/>
                    </a:lnTo>
                    <a:lnTo>
                      <a:pt x="146" y="147"/>
                    </a:lnTo>
                    <a:lnTo>
                      <a:pt x="146" y="153"/>
                    </a:lnTo>
                    <a:lnTo>
                      <a:pt x="140" y="153"/>
                    </a:lnTo>
                    <a:lnTo>
                      <a:pt x="132" y="161"/>
                    </a:lnTo>
                    <a:lnTo>
                      <a:pt x="132" y="167"/>
                    </a:lnTo>
                    <a:lnTo>
                      <a:pt x="126" y="167"/>
                    </a:lnTo>
                    <a:lnTo>
                      <a:pt x="118" y="175"/>
                    </a:lnTo>
                    <a:lnTo>
                      <a:pt x="112" y="175"/>
                    </a:lnTo>
                    <a:lnTo>
                      <a:pt x="104" y="181"/>
                    </a:lnTo>
                    <a:lnTo>
                      <a:pt x="98" y="181"/>
                    </a:lnTo>
                    <a:lnTo>
                      <a:pt x="90" y="181"/>
                    </a:lnTo>
                    <a:lnTo>
                      <a:pt x="84" y="181"/>
                    </a:lnTo>
                    <a:lnTo>
                      <a:pt x="76" y="181"/>
                    </a:lnTo>
                    <a:lnTo>
                      <a:pt x="76" y="181"/>
                    </a:lnTo>
                    <a:lnTo>
                      <a:pt x="62" y="181"/>
                    </a:lnTo>
                    <a:lnTo>
                      <a:pt x="56" y="181"/>
                    </a:lnTo>
                    <a:lnTo>
                      <a:pt x="49" y="181"/>
                    </a:lnTo>
                    <a:lnTo>
                      <a:pt x="42" y="181"/>
                    </a:lnTo>
                    <a:lnTo>
                      <a:pt x="35" y="175"/>
                    </a:lnTo>
                    <a:lnTo>
                      <a:pt x="28" y="175"/>
                    </a:lnTo>
                    <a:lnTo>
                      <a:pt x="21" y="167"/>
                    </a:lnTo>
                    <a:lnTo>
                      <a:pt x="14" y="161"/>
                    </a:lnTo>
                    <a:lnTo>
                      <a:pt x="7" y="153"/>
                    </a:lnTo>
                    <a:lnTo>
                      <a:pt x="7" y="147"/>
                    </a:lnTo>
                    <a:lnTo>
                      <a:pt x="0" y="139"/>
                    </a:lnTo>
                    <a:lnTo>
                      <a:pt x="0" y="125"/>
                    </a:lnTo>
                    <a:lnTo>
                      <a:pt x="0" y="119"/>
                    </a:lnTo>
                    <a:lnTo>
                      <a:pt x="0" y="105"/>
                    </a:lnTo>
                    <a:lnTo>
                      <a:pt x="0" y="97"/>
                    </a:lnTo>
                    <a:lnTo>
                      <a:pt x="0" y="91"/>
                    </a:lnTo>
                    <a:close/>
                    <a:moveTo>
                      <a:pt x="28" y="91"/>
                    </a:moveTo>
                    <a:lnTo>
                      <a:pt x="28" y="105"/>
                    </a:lnTo>
                    <a:lnTo>
                      <a:pt x="28" y="111"/>
                    </a:lnTo>
                    <a:lnTo>
                      <a:pt x="28" y="119"/>
                    </a:lnTo>
                    <a:lnTo>
                      <a:pt x="28" y="125"/>
                    </a:lnTo>
                    <a:lnTo>
                      <a:pt x="28" y="133"/>
                    </a:lnTo>
                    <a:lnTo>
                      <a:pt x="35" y="139"/>
                    </a:lnTo>
                    <a:lnTo>
                      <a:pt x="35" y="139"/>
                    </a:lnTo>
                    <a:lnTo>
                      <a:pt x="42" y="147"/>
                    </a:lnTo>
                    <a:lnTo>
                      <a:pt x="42" y="147"/>
                    </a:lnTo>
                    <a:lnTo>
                      <a:pt x="49" y="153"/>
                    </a:lnTo>
                    <a:lnTo>
                      <a:pt x="56" y="153"/>
                    </a:lnTo>
                    <a:lnTo>
                      <a:pt x="56" y="153"/>
                    </a:lnTo>
                    <a:lnTo>
                      <a:pt x="62" y="153"/>
                    </a:lnTo>
                    <a:lnTo>
                      <a:pt x="70" y="153"/>
                    </a:lnTo>
                    <a:lnTo>
                      <a:pt x="70" y="153"/>
                    </a:lnTo>
                    <a:lnTo>
                      <a:pt x="76" y="153"/>
                    </a:lnTo>
                    <a:lnTo>
                      <a:pt x="84" y="153"/>
                    </a:lnTo>
                    <a:lnTo>
                      <a:pt x="84" y="153"/>
                    </a:lnTo>
                    <a:lnTo>
                      <a:pt x="90" y="153"/>
                    </a:lnTo>
                    <a:lnTo>
                      <a:pt x="98" y="153"/>
                    </a:lnTo>
                    <a:lnTo>
                      <a:pt x="104" y="147"/>
                    </a:lnTo>
                    <a:lnTo>
                      <a:pt x="112" y="147"/>
                    </a:lnTo>
                    <a:lnTo>
                      <a:pt x="112" y="139"/>
                    </a:lnTo>
                    <a:lnTo>
                      <a:pt x="118" y="139"/>
                    </a:lnTo>
                    <a:lnTo>
                      <a:pt x="118" y="133"/>
                    </a:lnTo>
                    <a:lnTo>
                      <a:pt x="126" y="125"/>
                    </a:lnTo>
                    <a:lnTo>
                      <a:pt x="126" y="119"/>
                    </a:lnTo>
                    <a:lnTo>
                      <a:pt x="126" y="111"/>
                    </a:lnTo>
                    <a:lnTo>
                      <a:pt x="126" y="105"/>
                    </a:lnTo>
                    <a:lnTo>
                      <a:pt x="126" y="97"/>
                    </a:lnTo>
                    <a:lnTo>
                      <a:pt x="126" y="91"/>
                    </a:lnTo>
                    <a:lnTo>
                      <a:pt x="126" y="84"/>
                    </a:lnTo>
                    <a:lnTo>
                      <a:pt x="126" y="70"/>
                    </a:lnTo>
                    <a:lnTo>
                      <a:pt x="126" y="63"/>
                    </a:lnTo>
                    <a:lnTo>
                      <a:pt x="118" y="56"/>
                    </a:lnTo>
                    <a:lnTo>
                      <a:pt x="118" y="49"/>
                    </a:lnTo>
                    <a:lnTo>
                      <a:pt x="112" y="42"/>
                    </a:lnTo>
                    <a:lnTo>
                      <a:pt x="112" y="42"/>
                    </a:lnTo>
                    <a:lnTo>
                      <a:pt x="104" y="35"/>
                    </a:lnTo>
                    <a:lnTo>
                      <a:pt x="98" y="35"/>
                    </a:lnTo>
                    <a:lnTo>
                      <a:pt x="98" y="28"/>
                    </a:lnTo>
                    <a:lnTo>
                      <a:pt x="90" y="28"/>
                    </a:lnTo>
                    <a:lnTo>
                      <a:pt x="84" y="28"/>
                    </a:lnTo>
                    <a:lnTo>
                      <a:pt x="76" y="28"/>
                    </a:lnTo>
                    <a:lnTo>
                      <a:pt x="76" y="28"/>
                    </a:lnTo>
                    <a:lnTo>
                      <a:pt x="70" y="28"/>
                    </a:lnTo>
                    <a:lnTo>
                      <a:pt x="62" y="28"/>
                    </a:lnTo>
                    <a:lnTo>
                      <a:pt x="56" y="28"/>
                    </a:lnTo>
                    <a:lnTo>
                      <a:pt x="56" y="28"/>
                    </a:lnTo>
                    <a:lnTo>
                      <a:pt x="49" y="35"/>
                    </a:lnTo>
                    <a:lnTo>
                      <a:pt x="42" y="35"/>
                    </a:lnTo>
                    <a:lnTo>
                      <a:pt x="42" y="42"/>
                    </a:lnTo>
                    <a:lnTo>
                      <a:pt x="35" y="42"/>
                    </a:lnTo>
                    <a:lnTo>
                      <a:pt x="35" y="49"/>
                    </a:lnTo>
                    <a:lnTo>
                      <a:pt x="28" y="56"/>
                    </a:lnTo>
                    <a:lnTo>
                      <a:pt x="28" y="63"/>
                    </a:lnTo>
                    <a:lnTo>
                      <a:pt x="28" y="70"/>
                    </a:lnTo>
                    <a:lnTo>
                      <a:pt x="28" y="77"/>
                    </a:lnTo>
                    <a:lnTo>
                      <a:pt x="28" y="84"/>
                    </a:lnTo>
                    <a:lnTo>
                      <a:pt x="28" y="9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3" name="Freeform 562"/>
              <p:cNvSpPr>
                <a:spLocks/>
              </p:cNvSpPr>
              <p:nvPr/>
            </p:nvSpPr>
            <p:spPr bwMode="auto">
              <a:xfrm>
                <a:off x="4135" y="603"/>
                <a:ext cx="80" cy="91"/>
              </a:xfrm>
              <a:custGeom>
                <a:avLst/>
                <a:gdLst/>
                <a:ahLst/>
                <a:cxnLst>
                  <a:cxn ang="0">
                    <a:pos x="155" y="133"/>
                  </a:cxn>
                  <a:cxn ang="0">
                    <a:pos x="147" y="153"/>
                  </a:cxn>
                  <a:cxn ang="0">
                    <a:pos x="133" y="167"/>
                  </a:cxn>
                  <a:cxn ang="0">
                    <a:pos x="113" y="181"/>
                  </a:cxn>
                  <a:cxn ang="0">
                    <a:pos x="99" y="181"/>
                  </a:cxn>
                  <a:cxn ang="0">
                    <a:pos x="71" y="181"/>
                  </a:cxn>
                  <a:cxn ang="0">
                    <a:pos x="42" y="181"/>
                  </a:cxn>
                  <a:cxn ang="0">
                    <a:pos x="21" y="167"/>
                  </a:cxn>
                  <a:cxn ang="0">
                    <a:pos x="8" y="147"/>
                  </a:cxn>
                  <a:cxn ang="0">
                    <a:pos x="0" y="119"/>
                  </a:cxn>
                  <a:cxn ang="0">
                    <a:pos x="0" y="91"/>
                  </a:cxn>
                  <a:cxn ang="0">
                    <a:pos x="0" y="63"/>
                  </a:cxn>
                  <a:cxn ang="0">
                    <a:pos x="8" y="42"/>
                  </a:cxn>
                  <a:cxn ang="0">
                    <a:pos x="14" y="21"/>
                  </a:cxn>
                  <a:cxn ang="0">
                    <a:pos x="35" y="7"/>
                  </a:cxn>
                  <a:cxn ang="0">
                    <a:pos x="56" y="0"/>
                  </a:cxn>
                  <a:cxn ang="0">
                    <a:pos x="71" y="0"/>
                  </a:cxn>
                  <a:cxn ang="0">
                    <a:pos x="91" y="0"/>
                  </a:cxn>
                  <a:cxn ang="0">
                    <a:pos x="113" y="7"/>
                  </a:cxn>
                  <a:cxn ang="0">
                    <a:pos x="133" y="21"/>
                  </a:cxn>
                  <a:cxn ang="0">
                    <a:pos x="141" y="35"/>
                  </a:cxn>
                  <a:cxn ang="0">
                    <a:pos x="147" y="49"/>
                  </a:cxn>
                  <a:cxn ang="0">
                    <a:pos x="119" y="49"/>
                  </a:cxn>
                  <a:cxn ang="0">
                    <a:pos x="113" y="42"/>
                  </a:cxn>
                  <a:cxn ang="0">
                    <a:pos x="105" y="35"/>
                  </a:cxn>
                  <a:cxn ang="0">
                    <a:pos x="91" y="28"/>
                  </a:cxn>
                  <a:cxn ang="0">
                    <a:pos x="77" y="28"/>
                  </a:cxn>
                  <a:cxn ang="0">
                    <a:pos x="63" y="28"/>
                  </a:cxn>
                  <a:cxn ang="0">
                    <a:pos x="49" y="35"/>
                  </a:cxn>
                  <a:cxn ang="0">
                    <a:pos x="35" y="42"/>
                  </a:cxn>
                  <a:cxn ang="0">
                    <a:pos x="28" y="63"/>
                  </a:cxn>
                  <a:cxn ang="0">
                    <a:pos x="28" y="84"/>
                  </a:cxn>
                  <a:cxn ang="0">
                    <a:pos x="28" y="111"/>
                  </a:cxn>
                  <a:cxn ang="0">
                    <a:pos x="28" y="133"/>
                  </a:cxn>
                  <a:cxn ang="0">
                    <a:pos x="42" y="147"/>
                  </a:cxn>
                  <a:cxn ang="0">
                    <a:pos x="56" y="153"/>
                  </a:cxn>
                  <a:cxn ang="0">
                    <a:pos x="71" y="153"/>
                  </a:cxn>
                  <a:cxn ang="0">
                    <a:pos x="77" y="153"/>
                  </a:cxn>
                  <a:cxn ang="0">
                    <a:pos x="99" y="153"/>
                  </a:cxn>
                  <a:cxn ang="0">
                    <a:pos x="113" y="147"/>
                  </a:cxn>
                  <a:cxn ang="0">
                    <a:pos x="119" y="139"/>
                  </a:cxn>
                  <a:cxn ang="0">
                    <a:pos x="127" y="125"/>
                  </a:cxn>
                </a:cxnLst>
                <a:rect l="0" t="0" r="r" b="b"/>
                <a:pathLst>
                  <a:path w="161" h="181">
                    <a:moveTo>
                      <a:pt x="133" y="111"/>
                    </a:moveTo>
                    <a:lnTo>
                      <a:pt x="161" y="119"/>
                    </a:lnTo>
                    <a:lnTo>
                      <a:pt x="155" y="133"/>
                    </a:lnTo>
                    <a:lnTo>
                      <a:pt x="155" y="139"/>
                    </a:lnTo>
                    <a:lnTo>
                      <a:pt x="147" y="147"/>
                    </a:lnTo>
                    <a:lnTo>
                      <a:pt x="147" y="153"/>
                    </a:lnTo>
                    <a:lnTo>
                      <a:pt x="141" y="161"/>
                    </a:lnTo>
                    <a:lnTo>
                      <a:pt x="141" y="167"/>
                    </a:lnTo>
                    <a:lnTo>
                      <a:pt x="133" y="167"/>
                    </a:lnTo>
                    <a:lnTo>
                      <a:pt x="127" y="175"/>
                    </a:lnTo>
                    <a:lnTo>
                      <a:pt x="119" y="175"/>
                    </a:lnTo>
                    <a:lnTo>
                      <a:pt x="113" y="181"/>
                    </a:lnTo>
                    <a:lnTo>
                      <a:pt x="105" y="181"/>
                    </a:lnTo>
                    <a:lnTo>
                      <a:pt x="105" y="181"/>
                    </a:lnTo>
                    <a:lnTo>
                      <a:pt x="99" y="181"/>
                    </a:lnTo>
                    <a:lnTo>
                      <a:pt x="91" y="181"/>
                    </a:lnTo>
                    <a:lnTo>
                      <a:pt x="85" y="181"/>
                    </a:lnTo>
                    <a:lnTo>
                      <a:pt x="71" y="181"/>
                    </a:lnTo>
                    <a:lnTo>
                      <a:pt x="63" y="181"/>
                    </a:lnTo>
                    <a:lnTo>
                      <a:pt x="49" y="181"/>
                    </a:lnTo>
                    <a:lnTo>
                      <a:pt x="42" y="181"/>
                    </a:lnTo>
                    <a:lnTo>
                      <a:pt x="35" y="175"/>
                    </a:lnTo>
                    <a:lnTo>
                      <a:pt x="28" y="175"/>
                    </a:lnTo>
                    <a:lnTo>
                      <a:pt x="21" y="167"/>
                    </a:lnTo>
                    <a:lnTo>
                      <a:pt x="14" y="161"/>
                    </a:lnTo>
                    <a:lnTo>
                      <a:pt x="8" y="153"/>
                    </a:lnTo>
                    <a:lnTo>
                      <a:pt x="8" y="147"/>
                    </a:lnTo>
                    <a:lnTo>
                      <a:pt x="0" y="139"/>
                    </a:lnTo>
                    <a:lnTo>
                      <a:pt x="0" y="125"/>
                    </a:lnTo>
                    <a:lnTo>
                      <a:pt x="0" y="119"/>
                    </a:lnTo>
                    <a:lnTo>
                      <a:pt x="0" y="105"/>
                    </a:lnTo>
                    <a:lnTo>
                      <a:pt x="0" y="97"/>
                    </a:lnTo>
                    <a:lnTo>
                      <a:pt x="0" y="91"/>
                    </a:lnTo>
                    <a:lnTo>
                      <a:pt x="0" y="84"/>
                    </a:lnTo>
                    <a:lnTo>
                      <a:pt x="0" y="70"/>
                    </a:lnTo>
                    <a:lnTo>
                      <a:pt x="0" y="63"/>
                    </a:lnTo>
                    <a:lnTo>
                      <a:pt x="0" y="56"/>
                    </a:lnTo>
                    <a:lnTo>
                      <a:pt x="0" y="49"/>
                    </a:lnTo>
                    <a:lnTo>
                      <a:pt x="8" y="42"/>
                    </a:lnTo>
                    <a:lnTo>
                      <a:pt x="8" y="35"/>
                    </a:lnTo>
                    <a:lnTo>
                      <a:pt x="14" y="28"/>
                    </a:lnTo>
                    <a:lnTo>
                      <a:pt x="14" y="21"/>
                    </a:lnTo>
                    <a:lnTo>
                      <a:pt x="21" y="21"/>
                    </a:lnTo>
                    <a:lnTo>
                      <a:pt x="28" y="14"/>
                    </a:lnTo>
                    <a:lnTo>
                      <a:pt x="35" y="7"/>
                    </a:lnTo>
                    <a:lnTo>
                      <a:pt x="42" y="7"/>
                    </a:lnTo>
                    <a:lnTo>
                      <a:pt x="49" y="0"/>
                    </a:lnTo>
                    <a:lnTo>
                      <a:pt x="56" y="0"/>
                    </a:lnTo>
                    <a:lnTo>
                      <a:pt x="63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7" y="0"/>
                    </a:lnTo>
                    <a:lnTo>
                      <a:pt x="85" y="0"/>
                    </a:lnTo>
                    <a:lnTo>
                      <a:pt x="91" y="0"/>
                    </a:lnTo>
                    <a:lnTo>
                      <a:pt x="99" y="0"/>
                    </a:lnTo>
                    <a:lnTo>
                      <a:pt x="105" y="7"/>
                    </a:lnTo>
                    <a:lnTo>
                      <a:pt x="113" y="7"/>
                    </a:lnTo>
                    <a:lnTo>
                      <a:pt x="119" y="14"/>
                    </a:lnTo>
                    <a:lnTo>
                      <a:pt x="127" y="14"/>
                    </a:lnTo>
                    <a:lnTo>
                      <a:pt x="133" y="21"/>
                    </a:lnTo>
                    <a:lnTo>
                      <a:pt x="133" y="28"/>
                    </a:lnTo>
                    <a:lnTo>
                      <a:pt x="141" y="28"/>
                    </a:lnTo>
                    <a:lnTo>
                      <a:pt x="141" y="35"/>
                    </a:lnTo>
                    <a:lnTo>
                      <a:pt x="147" y="42"/>
                    </a:lnTo>
                    <a:lnTo>
                      <a:pt x="147" y="49"/>
                    </a:lnTo>
                    <a:lnTo>
                      <a:pt x="147" y="49"/>
                    </a:lnTo>
                    <a:lnTo>
                      <a:pt x="127" y="56"/>
                    </a:lnTo>
                    <a:lnTo>
                      <a:pt x="119" y="56"/>
                    </a:lnTo>
                    <a:lnTo>
                      <a:pt x="119" y="49"/>
                    </a:lnTo>
                    <a:lnTo>
                      <a:pt x="119" y="49"/>
                    </a:lnTo>
                    <a:lnTo>
                      <a:pt x="113" y="49"/>
                    </a:lnTo>
                    <a:lnTo>
                      <a:pt x="113" y="42"/>
                    </a:lnTo>
                    <a:lnTo>
                      <a:pt x="113" y="42"/>
                    </a:lnTo>
                    <a:lnTo>
                      <a:pt x="105" y="35"/>
                    </a:lnTo>
                    <a:lnTo>
                      <a:pt x="105" y="35"/>
                    </a:lnTo>
                    <a:lnTo>
                      <a:pt x="99" y="28"/>
                    </a:lnTo>
                    <a:lnTo>
                      <a:pt x="99" y="28"/>
                    </a:lnTo>
                    <a:lnTo>
                      <a:pt x="91" y="28"/>
                    </a:lnTo>
                    <a:lnTo>
                      <a:pt x="91" y="28"/>
                    </a:lnTo>
                    <a:lnTo>
                      <a:pt x="85" y="28"/>
                    </a:lnTo>
                    <a:lnTo>
                      <a:pt x="77" y="28"/>
                    </a:lnTo>
                    <a:lnTo>
                      <a:pt x="77" y="28"/>
                    </a:lnTo>
                    <a:lnTo>
                      <a:pt x="71" y="28"/>
                    </a:lnTo>
                    <a:lnTo>
                      <a:pt x="63" y="28"/>
                    </a:lnTo>
                    <a:lnTo>
                      <a:pt x="56" y="28"/>
                    </a:lnTo>
                    <a:lnTo>
                      <a:pt x="56" y="28"/>
                    </a:lnTo>
                    <a:lnTo>
                      <a:pt x="49" y="35"/>
                    </a:lnTo>
                    <a:lnTo>
                      <a:pt x="42" y="35"/>
                    </a:lnTo>
                    <a:lnTo>
                      <a:pt x="42" y="42"/>
                    </a:lnTo>
                    <a:lnTo>
                      <a:pt x="35" y="42"/>
                    </a:lnTo>
                    <a:lnTo>
                      <a:pt x="35" y="49"/>
                    </a:lnTo>
                    <a:lnTo>
                      <a:pt x="28" y="56"/>
                    </a:lnTo>
                    <a:lnTo>
                      <a:pt x="28" y="63"/>
                    </a:lnTo>
                    <a:lnTo>
                      <a:pt x="28" y="70"/>
                    </a:lnTo>
                    <a:lnTo>
                      <a:pt x="28" y="77"/>
                    </a:lnTo>
                    <a:lnTo>
                      <a:pt x="28" y="84"/>
                    </a:lnTo>
                    <a:lnTo>
                      <a:pt x="28" y="91"/>
                    </a:lnTo>
                    <a:lnTo>
                      <a:pt x="28" y="105"/>
                    </a:lnTo>
                    <a:lnTo>
                      <a:pt x="28" y="111"/>
                    </a:lnTo>
                    <a:lnTo>
                      <a:pt x="28" y="119"/>
                    </a:lnTo>
                    <a:lnTo>
                      <a:pt x="28" y="125"/>
                    </a:lnTo>
                    <a:lnTo>
                      <a:pt x="28" y="133"/>
                    </a:lnTo>
                    <a:lnTo>
                      <a:pt x="35" y="139"/>
                    </a:lnTo>
                    <a:lnTo>
                      <a:pt x="35" y="139"/>
                    </a:lnTo>
                    <a:lnTo>
                      <a:pt x="42" y="147"/>
                    </a:lnTo>
                    <a:lnTo>
                      <a:pt x="42" y="147"/>
                    </a:lnTo>
                    <a:lnTo>
                      <a:pt x="49" y="153"/>
                    </a:lnTo>
                    <a:lnTo>
                      <a:pt x="56" y="153"/>
                    </a:lnTo>
                    <a:lnTo>
                      <a:pt x="56" y="153"/>
                    </a:lnTo>
                    <a:lnTo>
                      <a:pt x="63" y="153"/>
                    </a:lnTo>
                    <a:lnTo>
                      <a:pt x="71" y="153"/>
                    </a:lnTo>
                    <a:lnTo>
                      <a:pt x="71" y="153"/>
                    </a:lnTo>
                    <a:lnTo>
                      <a:pt x="77" y="153"/>
                    </a:lnTo>
                    <a:lnTo>
                      <a:pt x="77" y="153"/>
                    </a:lnTo>
                    <a:lnTo>
                      <a:pt x="85" y="153"/>
                    </a:lnTo>
                    <a:lnTo>
                      <a:pt x="91" y="153"/>
                    </a:lnTo>
                    <a:lnTo>
                      <a:pt x="99" y="153"/>
                    </a:lnTo>
                    <a:lnTo>
                      <a:pt x="105" y="153"/>
                    </a:lnTo>
                    <a:lnTo>
                      <a:pt x="105" y="153"/>
                    </a:lnTo>
                    <a:lnTo>
                      <a:pt x="113" y="147"/>
                    </a:lnTo>
                    <a:lnTo>
                      <a:pt x="113" y="147"/>
                    </a:lnTo>
                    <a:lnTo>
                      <a:pt x="119" y="147"/>
                    </a:lnTo>
                    <a:lnTo>
                      <a:pt x="119" y="139"/>
                    </a:lnTo>
                    <a:lnTo>
                      <a:pt x="127" y="133"/>
                    </a:lnTo>
                    <a:lnTo>
                      <a:pt x="127" y="125"/>
                    </a:lnTo>
                    <a:lnTo>
                      <a:pt x="127" y="125"/>
                    </a:lnTo>
                    <a:lnTo>
                      <a:pt x="127" y="119"/>
                    </a:lnTo>
                    <a:lnTo>
                      <a:pt x="133" y="1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4" name="Freeform 563"/>
              <p:cNvSpPr>
                <a:spLocks noEditPoints="1"/>
              </p:cNvSpPr>
              <p:nvPr/>
            </p:nvSpPr>
            <p:spPr bwMode="auto">
              <a:xfrm>
                <a:off x="4222" y="603"/>
                <a:ext cx="77" cy="91"/>
              </a:xfrm>
              <a:custGeom>
                <a:avLst/>
                <a:gdLst/>
                <a:ahLst/>
                <a:cxnLst>
                  <a:cxn ang="0">
                    <a:pos x="147" y="139"/>
                  </a:cxn>
                  <a:cxn ang="0">
                    <a:pos x="139" y="153"/>
                  </a:cxn>
                  <a:cxn ang="0">
                    <a:pos x="125" y="167"/>
                  </a:cxn>
                  <a:cxn ang="0">
                    <a:pos x="112" y="181"/>
                  </a:cxn>
                  <a:cxn ang="0">
                    <a:pos x="91" y="181"/>
                  </a:cxn>
                  <a:cxn ang="0">
                    <a:pos x="63" y="181"/>
                  </a:cxn>
                  <a:cxn ang="0">
                    <a:pos x="42" y="181"/>
                  </a:cxn>
                  <a:cxn ang="0">
                    <a:pos x="21" y="167"/>
                  </a:cxn>
                  <a:cxn ang="0">
                    <a:pos x="7" y="147"/>
                  </a:cxn>
                  <a:cxn ang="0">
                    <a:pos x="0" y="119"/>
                  </a:cxn>
                  <a:cxn ang="0">
                    <a:pos x="0" y="91"/>
                  </a:cxn>
                  <a:cxn ang="0">
                    <a:pos x="0" y="56"/>
                  </a:cxn>
                  <a:cxn ang="0">
                    <a:pos x="14" y="28"/>
                  </a:cxn>
                  <a:cxn ang="0">
                    <a:pos x="35" y="7"/>
                  </a:cxn>
                  <a:cxn ang="0">
                    <a:pos x="56" y="0"/>
                  </a:cxn>
                  <a:cxn ang="0">
                    <a:pos x="77" y="0"/>
                  </a:cxn>
                  <a:cxn ang="0">
                    <a:pos x="105" y="7"/>
                  </a:cxn>
                  <a:cxn ang="0">
                    <a:pos x="133" y="21"/>
                  </a:cxn>
                  <a:cxn ang="0">
                    <a:pos x="147" y="42"/>
                  </a:cxn>
                  <a:cxn ang="0">
                    <a:pos x="153" y="70"/>
                  </a:cxn>
                  <a:cxn ang="0">
                    <a:pos x="153" y="97"/>
                  </a:cxn>
                  <a:cxn ang="0">
                    <a:pos x="153" y="97"/>
                  </a:cxn>
                  <a:cxn ang="0">
                    <a:pos x="153" y="97"/>
                  </a:cxn>
                  <a:cxn ang="0">
                    <a:pos x="153" y="97"/>
                  </a:cxn>
                  <a:cxn ang="0">
                    <a:pos x="28" y="111"/>
                  </a:cxn>
                  <a:cxn ang="0">
                    <a:pos x="28" y="125"/>
                  </a:cxn>
                  <a:cxn ang="0">
                    <a:pos x="35" y="139"/>
                  </a:cxn>
                  <a:cxn ang="0">
                    <a:pos x="49" y="153"/>
                  </a:cxn>
                  <a:cxn ang="0">
                    <a:pos x="63" y="153"/>
                  </a:cxn>
                  <a:cxn ang="0">
                    <a:pos x="77" y="153"/>
                  </a:cxn>
                  <a:cxn ang="0">
                    <a:pos x="91" y="153"/>
                  </a:cxn>
                  <a:cxn ang="0">
                    <a:pos x="105" y="153"/>
                  </a:cxn>
                  <a:cxn ang="0">
                    <a:pos x="112" y="147"/>
                  </a:cxn>
                  <a:cxn ang="0">
                    <a:pos x="119" y="133"/>
                  </a:cxn>
                  <a:cxn ang="0">
                    <a:pos x="125" y="119"/>
                  </a:cxn>
                  <a:cxn ang="0">
                    <a:pos x="125" y="70"/>
                  </a:cxn>
                  <a:cxn ang="0">
                    <a:pos x="125" y="63"/>
                  </a:cxn>
                  <a:cxn ang="0">
                    <a:pos x="119" y="49"/>
                  </a:cxn>
                  <a:cxn ang="0">
                    <a:pos x="119" y="49"/>
                  </a:cxn>
                  <a:cxn ang="0">
                    <a:pos x="112" y="42"/>
                  </a:cxn>
                  <a:cxn ang="0">
                    <a:pos x="98" y="35"/>
                  </a:cxn>
                  <a:cxn ang="0">
                    <a:pos x="91" y="28"/>
                  </a:cxn>
                  <a:cxn ang="0">
                    <a:pos x="77" y="28"/>
                  </a:cxn>
                  <a:cxn ang="0">
                    <a:pos x="56" y="28"/>
                  </a:cxn>
                  <a:cxn ang="0">
                    <a:pos x="42" y="35"/>
                  </a:cxn>
                  <a:cxn ang="0">
                    <a:pos x="35" y="42"/>
                  </a:cxn>
                  <a:cxn ang="0">
                    <a:pos x="28" y="56"/>
                  </a:cxn>
                  <a:cxn ang="0">
                    <a:pos x="28" y="70"/>
                  </a:cxn>
                </a:cxnLst>
                <a:rect l="0" t="0" r="r" b="b"/>
                <a:pathLst>
                  <a:path w="153" h="181">
                    <a:moveTo>
                      <a:pt x="125" y="119"/>
                    </a:moveTo>
                    <a:lnTo>
                      <a:pt x="153" y="125"/>
                    </a:lnTo>
                    <a:lnTo>
                      <a:pt x="147" y="139"/>
                    </a:lnTo>
                    <a:lnTo>
                      <a:pt x="147" y="139"/>
                    </a:lnTo>
                    <a:lnTo>
                      <a:pt x="139" y="147"/>
                    </a:lnTo>
                    <a:lnTo>
                      <a:pt x="139" y="153"/>
                    </a:lnTo>
                    <a:lnTo>
                      <a:pt x="139" y="161"/>
                    </a:lnTo>
                    <a:lnTo>
                      <a:pt x="133" y="167"/>
                    </a:lnTo>
                    <a:lnTo>
                      <a:pt x="125" y="167"/>
                    </a:lnTo>
                    <a:lnTo>
                      <a:pt x="125" y="175"/>
                    </a:lnTo>
                    <a:lnTo>
                      <a:pt x="119" y="175"/>
                    </a:lnTo>
                    <a:lnTo>
                      <a:pt x="112" y="181"/>
                    </a:lnTo>
                    <a:lnTo>
                      <a:pt x="105" y="181"/>
                    </a:lnTo>
                    <a:lnTo>
                      <a:pt x="98" y="181"/>
                    </a:lnTo>
                    <a:lnTo>
                      <a:pt x="91" y="181"/>
                    </a:lnTo>
                    <a:lnTo>
                      <a:pt x="84" y="181"/>
                    </a:lnTo>
                    <a:lnTo>
                      <a:pt x="77" y="181"/>
                    </a:lnTo>
                    <a:lnTo>
                      <a:pt x="63" y="181"/>
                    </a:lnTo>
                    <a:lnTo>
                      <a:pt x="56" y="181"/>
                    </a:lnTo>
                    <a:lnTo>
                      <a:pt x="49" y="181"/>
                    </a:lnTo>
                    <a:lnTo>
                      <a:pt x="42" y="181"/>
                    </a:lnTo>
                    <a:lnTo>
                      <a:pt x="35" y="175"/>
                    </a:lnTo>
                    <a:lnTo>
                      <a:pt x="28" y="175"/>
                    </a:lnTo>
                    <a:lnTo>
                      <a:pt x="21" y="167"/>
                    </a:lnTo>
                    <a:lnTo>
                      <a:pt x="14" y="161"/>
                    </a:lnTo>
                    <a:lnTo>
                      <a:pt x="7" y="153"/>
                    </a:lnTo>
                    <a:lnTo>
                      <a:pt x="7" y="147"/>
                    </a:lnTo>
                    <a:lnTo>
                      <a:pt x="0" y="139"/>
                    </a:lnTo>
                    <a:lnTo>
                      <a:pt x="0" y="125"/>
                    </a:lnTo>
                    <a:lnTo>
                      <a:pt x="0" y="119"/>
                    </a:lnTo>
                    <a:lnTo>
                      <a:pt x="0" y="105"/>
                    </a:lnTo>
                    <a:lnTo>
                      <a:pt x="0" y="97"/>
                    </a:lnTo>
                    <a:lnTo>
                      <a:pt x="0" y="91"/>
                    </a:lnTo>
                    <a:lnTo>
                      <a:pt x="0" y="77"/>
                    </a:lnTo>
                    <a:lnTo>
                      <a:pt x="0" y="63"/>
                    </a:lnTo>
                    <a:lnTo>
                      <a:pt x="0" y="56"/>
                    </a:lnTo>
                    <a:lnTo>
                      <a:pt x="7" y="49"/>
                    </a:lnTo>
                    <a:lnTo>
                      <a:pt x="7" y="35"/>
                    </a:lnTo>
                    <a:lnTo>
                      <a:pt x="14" y="28"/>
                    </a:lnTo>
                    <a:lnTo>
                      <a:pt x="21" y="21"/>
                    </a:lnTo>
                    <a:lnTo>
                      <a:pt x="28" y="14"/>
                    </a:lnTo>
                    <a:lnTo>
                      <a:pt x="35" y="7"/>
                    </a:lnTo>
                    <a:lnTo>
                      <a:pt x="42" y="7"/>
                    </a:lnTo>
                    <a:lnTo>
                      <a:pt x="49" y="0"/>
                    </a:lnTo>
                    <a:lnTo>
                      <a:pt x="56" y="0"/>
                    </a:lnTo>
                    <a:lnTo>
                      <a:pt x="63" y="0"/>
                    </a:lnTo>
                    <a:lnTo>
                      <a:pt x="70" y="0"/>
                    </a:lnTo>
                    <a:lnTo>
                      <a:pt x="77" y="0"/>
                    </a:lnTo>
                    <a:lnTo>
                      <a:pt x="91" y="0"/>
                    </a:lnTo>
                    <a:lnTo>
                      <a:pt x="98" y="0"/>
                    </a:lnTo>
                    <a:lnTo>
                      <a:pt x="105" y="7"/>
                    </a:lnTo>
                    <a:lnTo>
                      <a:pt x="112" y="7"/>
                    </a:lnTo>
                    <a:lnTo>
                      <a:pt x="119" y="14"/>
                    </a:lnTo>
                    <a:lnTo>
                      <a:pt x="133" y="21"/>
                    </a:lnTo>
                    <a:lnTo>
                      <a:pt x="133" y="28"/>
                    </a:lnTo>
                    <a:lnTo>
                      <a:pt x="139" y="35"/>
                    </a:lnTo>
                    <a:lnTo>
                      <a:pt x="147" y="42"/>
                    </a:lnTo>
                    <a:lnTo>
                      <a:pt x="153" y="56"/>
                    </a:lnTo>
                    <a:lnTo>
                      <a:pt x="153" y="63"/>
                    </a:lnTo>
                    <a:lnTo>
                      <a:pt x="153" y="70"/>
                    </a:lnTo>
                    <a:lnTo>
                      <a:pt x="153" y="84"/>
                    </a:lnTo>
                    <a:lnTo>
                      <a:pt x="153" y="91"/>
                    </a:lnTo>
                    <a:lnTo>
                      <a:pt x="153" y="97"/>
                    </a:lnTo>
                    <a:lnTo>
                      <a:pt x="153" y="97"/>
                    </a:lnTo>
                    <a:lnTo>
                      <a:pt x="153" y="97"/>
                    </a:lnTo>
                    <a:lnTo>
                      <a:pt x="153" y="97"/>
                    </a:lnTo>
                    <a:lnTo>
                      <a:pt x="153" y="97"/>
                    </a:lnTo>
                    <a:lnTo>
                      <a:pt x="153" y="97"/>
                    </a:lnTo>
                    <a:lnTo>
                      <a:pt x="153" y="97"/>
                    </a:lnTo>
                    <a:lnTo>
                      <a:pt x="153" y="97"/>
                    </a:lnTo>
                    <a:lnTo>
                      <a:pt x="153" y="97"/>
                    </a:lnTo>
                    <a:lnTo>
                      <a:pt x="153" y="97"/>
                    </a:lnTo>
                    <a:lnTo>
                      <a:pt x="153" y="97"/>
                    </a:lnTo>
                    <a:lnTo>
                      <a:pt x="28" y="97"/>
                    </a:lnTo>
                    <a:lnTo>
                      <a:pt x="28" y="111"/>
                    </a:lnTo>
                    <a:lnTo>
                      <a:pt x="28" y="111"/>
                    </a:lnTo>
                    <a:lnTo>
                      <a:pt x="28" y="119"/>
                    </a:lnTo>
                    <a:lnTo>
                      <a:pt x="28" y="125"/>
                    </a:lnTo>
                    <a:lnTo>
                      <a:pt x="28" y="133"/>
                    </a:lnTo>
                    <a:lnTo>
                      <a:pt x="35" y="139"/>
                    </a:lnTo>
                    <a:lnTo>
                      <a:pt x="35" y="139"/>
                    </a:lnTo>
                    <a:lnTo>
                      <a:pt x="42" y="147"/>
                    </a:lnTo>
                    <a:lnTo>
                      <a:pt x="42" y="147"/>
                    </a:lnTo>
                    <a:lnTo>
                      <a:pt x="49" y="153"/>
                    </a:lnTo>
                    <a:lnTo>
                      <a:pt x="56" y="153"/>
                    </a:lnTo>
                    <a:lnTo>
                      <a:pt x="56" y="153"/>
                    </a:lnTo>
                    <a:lnTo>
                      <a:pt x="63" y="153"/>
                    </a:lnTo>
                    <a:lnTo>
                      <a:pt x="70" y="153"/>
                    </a:lnTo>
                    <a:lnTo>
                      <a:pt x="70" y="153"/>
                    </a:lnTo>
                    <a:lnTo>
                      <a:pt x="77" y="153"/>
                    </a:lnTo>
                    <a:lnTo>
                      <a:pt x="77" y="153"/>
                    </a:lnTo>
                    <a:lnTo>
                      <a:pt x="84" y="153"/>
                    </a:lnTo>
                    <a:lnTo>
                      <a:pt x="91" y="153"/>
                    </a:lnTo>
                    <a:lnTo>
                      <a:pt x="98" y="153"/>
                    </a:lnTo>
                    <a:lnTo>
                      <a:pt x="98" y="153"/>
                    </a:lnTo>
                    <a:lnTo>
                      <a:pt x="105" y="153"/>
                    </a:lnTo>
                    <a:lnTo>
                      <a:pt x="105" y="147"/>
                    </a:lnTo>
                    <a:lnTo>
                      <a:pt x="112" y="147"/>
                    </a:lnTo>
                    <a:lnTo>
                      <a:pt x="112" y="147"/>
                    </a:lnTo>
                    <a:lnTo>
                      <a:pt x="112" y="139"/>
                    </a:lnTo>
                    <a:lnTo>
                      <a:pt x="119" y="139"/>
                    </a:lnTo>
                    <a:lnTo>
                      <a:pt x="119" y="133"/>
                    </a:lnTo>
                    <a:lnTo>
                      <a:pt x="119" y="125"/>
                    </a:lnTo>
                    <a:lnTo>
                      <a:pt x="119" y="125"/>
                    </a:lnTo>
                    <a:lnTo>
                      <a:pt x="125" y="119"/>
                    </a:lnTo>
                    <a:close/>
                    <a:moveTo>
                      <a:pt x="28" y="70"/>
                    </a:moveTo>
                    <a:lnTo>
                      <a:pt x="133" y="70"/>
                    </a:lnTo>
                    <a:lnTo>
                      <a:pt x="125" y="70"/>
                    </a:lnTo>
                    <a:lnTo>
                      <a:pt x="125" y="63"/>
                    </a:lnTo>
                    <a:lnTo>
                      <a:pt x="125" y="63"/>
                    </a:lnTo>
                    <a:lnTo>
                      <a:pt x="125" y="63"/>
                    </a:lnTo>
                    <a:lnTo>
                      <a:pt x="125" y="56"/>
                    </a:lnTo>
                    <a:lnTo>
                      <a:pt x="119" y="56"/>
                    </a:lnTo>
                    <a:lnTo>
                      <a:pt x="119" y="49"/>
                    </a:lnTo>
                    <a:lnTo>
                      <a:pt x="119" y="49"/>
                    </a:lnTo>
                    <a:lnTo>
                      <a:pt x="119" y="49"/>
                    </a:lnTo>
                    <a:lnTo>
                      <a:pt x="119" y="49"/>
                    </a:lnTo>
                    <a:lnTo>
                      <a:pt x="119" y="49"/>
                    </a:lnTo>
                    <a:lnTo>
                      <a:pt x="112" y="49"/>
                    </a:lnTo>
                    <a:lnTo>
                      <a:pt x="112" y="42"/>
                    </a:lnTo>
                    <a:lnTo>
                      <a:pt x="105" y="42"/>
                    </a:lnTo>
                    <a:lnTo>
                      <a:pt x="105" y="35"/>
                    </a:lnTo>
                    <a:lnTo>
                      <a:pt x="98" y="35"/>
                    </a:lnTo>
                    <a:lnTo>
                      <a:pt x="98" y="28"/>
                    </a:lnTo>
                    <a:lnTo>
                      <a:pt x="91" y="28"/>
                    </a:lnTo>
                    <a:lnTo>
                      <a:pt x="91" y="28"/>
                    </a:lnTo>
                    <a:lnTo>
                      <a:pt x="84" y="28"/>
                    </a:lnTo>
                    <a:lnTo>
                      <a:pt x="77" y="28"/>
                    </a:lnTo>
                    <a:lnTo>
                      <a:pt x="77" y="28"/>
                    </a:lnTo>
                    <a:lnTo>
                      <a:pt x="70" y="28"/>
                    </a:lnTo>
                    <a:lnTo>
                      <a:pt x="63" y="28"/>
                    </a:lnTo>
                    <a:lnTo>
                      <a:pt x="56" y="28"/>
                    </a:lnTo>
                    <a:lnTo>
                      <a:pt x="56" y="28"/>
                    </a:lnTo>
                    <a:lnTo>
                      <a:pt x="49" y="28"/>
                    </a:lnTo>
                    <a:lnTo>
                      <a:pt x="42" y="35"/>
                    </a:lnTo>
                    <a:lnTo>
                      <a:pt x="42" y="35"/>
                    </a:lnTo>
                    <a:lnTo>
                      <a:pt x="35" y="42"/>
                    </a:lnTo>
                    <a:lnTo>
                      <a:pt x="35" y="42"/>
                    </a:lnTo>
                    <a:lnTo>
                      <a:pt x="28" y="49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28" y="63"/>
                    </a:lnTo>
                    <a:lnTo>
                      <a:pt x="28" y="70"/>
                    </a:lnTo>
                    <a:lnTo>
                      <a:pt x="28" y="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5" name="Freeform 564"/>
              <p:cNvSpPr>
                <a:spLocks/>
              </p:cNvSpPr>
              <p:nvPr/>
            </p:nvSpPr>
            <p:spPr bwMode="auto">
              <a:xfrm>
                <a:off x="4361" y="575"/>
                <a:ext cx="84" cy="119"/>
              </a:xfrm>
              <a:custGeom>
                <a:avLst/>
                <a:gdLst/>
                <a:ahLst/>
                <a:cxnLst>
                  <a:cxn ang="0">
                    <a:pos x="7" y="237"/>
                  </a:cxn>
                  <a:cxn ang="0">
                    <a:pos x="0" y="237"/>
                  </a:cxn>
                  <a:cxn ang="0">
                    <a:pos x="0" y="231"/>
                  </a:cxn>
                  <a:cxn ang="0">
                    <a:pos x="0" y="231"/>
                  </a:cxn>
                  <a:cxn ang="0">
                    <a:pos x="0" y="223"/>
                  </a:cxn>
                  <a:cxn ang="0">
                    <a:pos x="14" y="209"/>
                  </a:cxn>
                  <a:cxn ang="0">
                    <a:pos x="21" y="195"/>
                  </a:cxn>
                  <a:cxn ang="0">
                    <a:pos x="35" y="181"/>
                  </a:cxn>
                  <a:cxn ang="0">
                    <a:pos x="56" y="167"/>
                  </a:cxn>
                  <a:cxn ang="0">
                    <a:pos x="70" y="153"/>
                  </a:cxn>
                  <a:cxn ang="0">
                    <a:pos x="98" y="133"/>
                  </a:cxn>
                  <a:cxn ang="0">
                    <a:pos x="119" y="112"/>
                  </a:cxn>
                  <a:cxn ang="0">
                    <a:pos x="125" y="98"/>
                  </a:cxn>
                  <a:cxn ang="0">
                    <a:pos x="133" y="77"/>
                  </a:cxn>
                  <a:cxn ang="0">
                    <a:pos x="133" y="70"/>
                  </a:cxn>
                  <a:cxn ang="0">
                    <a:pos x="133" y="56"/>
                  </a:cxn>
                  <a:cxn ang="0">
                    <a:pos x="125" y="42"/>
                  </a:cxn>
                  <a:cxn ang="0">
                    <a:pos x="112" y="28"/>
                  </a:cxn>
                  <a:cxn ang="0">
                    <a:pos x="98" y="28"/>
                  </a:cxn>
                  <a:cxn ang="0">
                    <a:pos x="77" y="28"/>
                  </a:cxn>
                  <a:cxn ang="0">
                    <a:pos x="63" y="28"/>
                  </a:cxn>
                  <a:cxn ang="0">
                    <a:pos x="49" y="36"/>
                  </a:cxn>
                  <a:cxn ang="0">
                    <a:pos x="42" y="50"/>
                  </a:cxn>
                  <a:cxn ang="0">
                    <a:pos x="42" y="63"/>
                  </a:cxn>
                  <a:cxn ang="0">
                    <a:pos x="14" y="63"/>
                  </a:cxn>
                  <a:cxn ang="0">
                    <a:pos x="14" y="42"/>
                  </a:cxn>
                  <a:cxn ang="0">
                    <a:pos x="21" y="28"/>
                  </a:cxn>
                  <a:cxn ang="0">
                    <a:pos x="42" y="8"/>
                  </a:cxn>
                  <a:cxn ang="0">
                    <a:pos x="63" y="0"/>
                  </a:cxn>
                  <a:cxn ang="0">
                    <a:pos x="84" y="0"/>
                  </a:cxn>
                  <a:cxn ang="0">
                    <a:pos x="112" y="0"/>
                  </a:cxn>
                  <a:cxn ang="0">
                    <a:pos x="133" y="8"/>
                  </a:cxn>
                  <a:cxn ang="0">
                    <a:pos x="153" y="28"/>
                  </a:cxn>
                  <a:cxn ang="0">
                    <a:pos x="161" y="42"/>
                  </a:cxn>
                  <a:cxn ang="0">
                    <a:pos x="161" y="63"/>
                  </a:cxn>
                  <a:cxn ang="0">
                    <a:pos x="161" y="77"/>
                  </a:cxn>
                  <a:cxn ang="0">
                    <a:pos x="161" y="91"/>
                  </a:cxn>
                  <a:cxn ang="0">
                    <a:pos x="147" y="105"/>
                  </a:cxn>
                  <a:cxn ang="0">
                    <a:pos x="139" y="119"/>
                  </a:cxn>
                  <a:cxn ang="0">
                    <a:pos x="125" y="140"/>
                  </a:cxn>
                  <a:cxn ang="0">
                    <a:pos x="98" y="161"/>
                  </a:cxn>
                  <a:cxn ang="0">
                    <a:pos x="77" y="181"/>
                  </a:cxn>
                  <a:cxn ang="0">
                    <a:pos x="63" y="195"/>
                  </a:cxn>
                  <a:cxn ang="0">
                    <a:pos x="56" y="203"/>
                  </a:cxn>
                  <a:cxn ang="0">
                    <a:pos x="49" y="203"/>
                  </a:cxn>
                  <a:cxn ang="0">
                    <a:pos x="49" y="209"/>
                  </a:cxn>
                </a:cxnLst>
                <a:rect l="0" t="0" r="r" b="b"/>
                <a:pathLst>
                  <a:path w="167" h="237">
                    <a:moveTo>
                      <a:pt x="167" y="209"/>
                    </a:moveTo>
                    <a:lnTo>
                      <a:pt x="167" y="237"/>
                    </a:lnTo>
                    <a:lnTo>
                      <a:pt x="7" y="237"/>
                    </a:lnTo>
                    <a:lnTo>
                      <a:pt x="0" y="237"/>
                    </a:lnTo>
                    <a:lnTo>
                      <a:pt x="0" y="237"/>
                    </a:lnTo>
                    <a:lnTo>
                      <a:pt x="0" y="237"/>
                    </a:lnTo>
                    <a:lnTo>
                      <a:pt x="0" y="237"/>
                    </a:lnTo>
                    <a:lnTo>
                      <a:pt x="0" y="237"/>
                    </a:lnTo>
                    <a:lnTo>
                      <a:pt x="0" y="231"/>
                    </a:lnTo>
                    <a:lnTo>
                      <a:pt x="0" y="231"/>
                    </a:lnTo>
                    <a:lnTo>
                      <a:pt x="0" y="231"/>
                    </a:lnTo>
                    <a:lnTo>
                      <a:pt x="0" y="231"/>
                    </a:lnTo>
                    <a:lnTo>
                      <a:pt x="0" y="231"/>
                    </a:lnTo>
                    <a:lnTo>
                      <a:pt x="0" y="231"/>
                    </a:lnTo>
                    <a:lnTo>
                      <a:pt x="0" y="223"/>
                    </a:lnTo>
                    <a:lnTo>
                      <a:pt x="7" y="223"/>
                    </a:lnTo>
                    <a:lnTo>
                      <a:pt x="7" y="217"/>
                    </a:lnTo>
                    <a:lnTo>
                      <a:pt x="14" y="209"/>
                    </a:lnTo>
                    <a:lnTo>
                      <a:pt x="14" y="203"/>
                    </a:lnTo>
                    <a:lnTo>
                      <a:pt x="21" y="195"/>
                    </a:lnTo>
                    <a:lnTo>
                      <a:pt x="21" y="195"/>
                    </a:lnTo>
                    <a:lnTo>
                      <a:pt x="28" y="189"/>
                    </a:lnTo>
                    <a:lnTo>
                      <a:pt x="28" y="189"/>
                    </a:lnTo>
                    <a:lnTo>
                      <a:pt x="35" y="181"/>
                    </a:lnTo>
                    <a:lnTo>
                      <a:pt x="42" y="175"/>
                    </a:lnTo>
                    <a:lnTo>
                      <a:pt x="49" y="175"/>
                    </a:lnTo>
                    <a:lnTo>
                      <a:pt x="56" y="167"/>
                    </a:lnTo>
                    <a:lnTo>
                      <a:pt x="56" y="161"/>
                    </a:lnTo>
                    <a:lnTo>
                      <a:pt x="63" y="161"/>
                    </a:lnTo>
                    <a:lnTo>
                      <a:pt x="70" y="153"/>
                    </a:lnTo>
                    <a:lnTo>
                      <a:pt x="77" y="147"/>
                    </a:lnTo>
                    <a:lnTo>
                      <a:pt x="91" y="140"/>
                    </a:lnTo>
                    <a:lnTo>
                      <a:pt x="98" y="133"/>
                    </a:lnTo>
                    <a:lnTo>
                      <a:pt x="105" y="126"/>
                    </a:lnTo>
                    <a:lnTo>
                      <a:pt x="112" y="119"/>
                    </a:lnTo>
                    <a:lnTo>
                      <a:pt x="119" y="112"/>
                    </a:lnTo>
                    <a:lnTo>
                      <a:pt x="119" y="105"/>
                    </a:lnTo>
                    <a:lnTo>
                      <a:pt x="125" y="98"/>
                    </a:lnTo>
                    <a:lnTo>
                      <a:pt x="125" y="98"/>
                    </a:lnTo>
                    <a:lnTo>
                      <a:pt x="133" y="91"/>
                    </a:lnTo>
                    <a:lnTo>
                      <a:pt x="133" y="84"/>
                    </a:lnTo>
                    <a:lnTo>
                      <a:pt x="133" y="77"/>
                    </a:lnTo>
                    <a:lnTo>
                      <a:pt x="133" y="70"/>
                    </a:lnTo>
                    <a:lnTo>
                      <a:pt x="133" y="70"/>
                    </a:lnTo>
                    <a:lnTo>
                      <a:pt x="133" y="70"/>
                    </a:lnTo>
                    <a:lnTo>
                      <a:pt x="133" y="63"/>
                    </a:lnTo>
                    <a:lnTo>
                      <a:pt x="133" y="56"/>
                    </a:lnTo>
                    <a:lnTo>
                      <a:pt x="133" y="56"/>
                    </a:lnTo>
                    <a:lnTo>
                      <a:pt x="133" y="50"/>
                    </a:lnTo>
                    <a:lnTo>
                      <a:pt x="125" y="42"/>
                    </a:lnTo>
                    <a:lnTo>
                      <a:pt x="125" y="42"/>
                    </a:lnTo>
                    <a:lnTo>
                      <a:pt x="119" y="36"/>
                    </a:lnTo>
                    <a:lnTo>
                      <a:pt x="119" y="36"/>
                    </a:lnTo>
                    <a:lnTo>
                      <a:pt x="112" y="28"/>
                    </a:lnTo>
                    <a:lnTo>
                      <a:pt x="105" y="28"/>
                    </a:lnTo>
                    <a:lnTo>
                      <a:pt x="105" y="28"/>
                    </a:lnTo>
                    <a:lnTo>
                      <a:pt x="98" y="28"/>
                    </a:lnTo>
                    <a:lnTo>
                      <a:pt x="91" y="28"/>
                    </a:lnTo>
                    <a:lnTo>
                      <a:pt x="91" y="28"/>
                    </a:lnTo>
                    <a:lnTo>
                      <a:pt x="77" y="28"/>
                    </a:lnTo>
                    <a:lnTo>
                      <a:pt x="77" y="28"/>
                    </a:lnTo>
                    <a:lnTo>
                      <a:pt x="70" y="28"/>
                    </a:lnTo>
                    <a:lnTo>
                      <a:pt x="63" y="28"/>
                    </a:lnTo>
                    <a:lnTo>
                      <a:pt x="56" y="28"/>
                    </a:lnTo>
                    <a:lnTo>
                      <a:pt x="56" y="36"/>
                    </a:lnTo>
                    <a:lnTo>
                      <a:pt x="49" y="36"/>
                    </a:lnTo>
                    <a:lnTo>
                      <a:pt x="49" y="42"/>
                    </a:lnTo>
                    <a:lnTo>
                      <a:pt x="42" y="42"/>
                    </a:lnTo>
                    <a:lnTo>
                      <a:pt x="42" y="50"/>
                    </a:lnTo>
                    <a:lnTo>
                      <a:pt x="42" y="56"/>
                    </a:lnTo>
                    <a:lnTo>
                      <a:pt x="42" y="56"/>
                    </a:lnTo>
                    <a:lnTo>
                      <a:pt x="42" y="63"/>
                    </a:lnTo>
                    <a:lnTo>
                      <a:pt x="42" y="70"/>
                    </a:lnTo>
                    <a:lnTo>
                      <a:pt x="42" y="70"/>
                    </a:lnTo>
                    <a:lnTo>
                      <a:pt x="14" y="63"/>
                    </a:lnTo>
                    <a:lnTo>
                      <a:pt x="14" y="56"/>
                    </a:lnTo>
                    <a:lnTo>
                      <a:pt x="14" y="50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21" y="36"/>
                    </a:lnTo>
                    <a:lnTo>
                      <a:pt x="21" y="28"/>
                    </a:lnTo>
                    <a:lnTo>
                      <a:pt x="28" y="22"/>
                    </a:lnTo>
                    <a:lnTo>
                      <a:pt x="35" y="14"/>
                    </a:lnTo>
                    <a:lnTo>
                      <a:pt x="42" y="8"/>
                    </a:lnTo>
                    <a:lnTo>
                      <a:pt x="49" y="8"/>
                    </a:lnTo>
                    <a:lnTo>
                      <a:pt x="56" y="0"/>
                    </a:lnTo>
                    <a:lnTo>
                      <a:pt x="63" y="0"/>
                    </a:lnTo>
                    <a:lnTo>
                      <a:pt x="70" y="0"/>
                    </a:lnTo>
                    <a:lnTo>
                      <a:pt x="77" y="0"/>
                    </a:lnTo>
                    <a:lnTo>
                      <a:pt x="84" y="0"/>
                    </a:lnTo>
                    <a:lnTo>
                      <a:pt x="91" y="0"/>
                    </a:lnTo>
                    <a:lnTo>
                      <a:pt x="98" y="0"/>
                    </a:lnTo>
                    <a:lnTo>
                      <a:pt x="112" y="0"/>
                    </a:lnTo>
                    <a:lnTo>
                      <a:pt x="119" y="8"/>
                    </a:lnTo>
                    <a:lnTo>
                      <a:pt x="125" y="8"/>
                    </a:lnTo>
                    <a:lnTo>
                      <a:pt x="133" y="8"/>
                    </a:lnTo>
                    <a:lnTo>
                      <a:pt x="139" y="14"/>
                    </a:lnTo>
                    <a:lnTo>
                      <a:pt x="147" y="22"/>
                    </a:lnTo>
                    <a:lnTo>
                      <a:pt x="153" y="28"/>
                    </a:lnTo>
                    <a:lnTo>
                      <a:pt x="153" y="36"/>
                    </a:lnTo>
                    <a:lnTo>
                      <a:pt x="161" y="42"/>
                    </a:lnTo>
                    <a:lnTo>
                      <a:pt x="161" y="42"/>
                    </a:lnTo>
                    <a:lnTo>
                      <a:pt x="161" y="50"/>
                    </a:lnTo>
                    <a:lnTo>
                      <a:pt x="161" y="56"/>
                    </a:lnTo>
                    <a:lnTo>
                      <a:pt x="161" y="63"/>
                    </a:lnTo>
                    <a:lnTo>
                      <a:pt x="161" y="70"/>
                    </a:lnTo>
                    <a:lnTo>
                      <a:pt x="161" y="77"/>
                    </a:lnTo>
                    <a:lnTo>
                      <a:pt x="161" y="77"/>
                    </a:lnTo>
                    <a:lnTo>
                      <a:pt x="161" y="84"/>
                    </a:lnTo>
                    <a:lnTo>
                      <a:pt x="161" y="91"/>
                    </a:lnTo>
                    <a:lnTo>
                      <a:pt x="161" y="91"/>
                    </a:lnTo>
                    <a:lnTo>
                      <a:pt x="153" y="98"/>
                    </a:lnTo>
                    <a:lnTo>
                      <a:pt x="153" y="105"/>
                    </a:lnTo>
                    <a:lnTo>
                      <a:pt x="147" y="105"/>
                    </a:lnTo>
                    <a:lnTo>
                      <a:pt x="147" y="112"/>
                    </a:lnTo>
                    <a:lnTo>
                      <a:pt x="139" y="119"/>
                    </a:lnTo>
                    <a:lnTo>
                      <a:pt x="139" y="119"/>
                    </a:lnTo>
                    <a:lnTo>
                      <a:pt x="133" y="126"/>
                    </a:lnTo>
                    <a:lnTo>
                      <a:pt x="133" y="133"/>
                    </a:lnTo>
                    <a:lnTo>
                      <a:pt x="125" y="140"/>
                    </a:lnTo>
                    <a:lnTo>
                      <a:pt x="119" y="147"/>
                    </a:lnTo>
                    <a:lnTo>
                      <a:pt x="105" y="153"/>
                    </a:lnTo>
                    <a:lnTo>
                      <a:pt x="98" y="161"/>
                    </a:lnTo>
                    <a:lnTo>
                      <a:pt x="91" y="167"/>
                    </a:lnTo>
                    <a:lnTo>
                      <a:pt x="84" y="175"/>
                    </a:lnTo>
                    <a:lnTo>
                      <a:pt x="77" y="181"/>
                    </a:lnTo>
                    <a:lnTo>
                      <a:pt x="70" y="189"/>
                    </a:lnTo>
                    <a:lnTo>
                      <a:pt x="70" y="189"/>
                    </a:lnTo>
                    <a:lnTo>
                      <a:pt x="63" y="195"/>
                    </a:lnTo>
                    <a:lnTo>
                      <a:pt x="63" y="195"/>
                    </a:lnTo>
                    <a:lnTo>
                      <a:pt x="56" y="195"/>
                    </a:lnTo>
                    <a:lnTo>
                      <a:pt x="56" y="203"/>
                    </a:lnTo>
                    <a:lnTo>
                      <a:pt x="49" y="203"/>
                    </a:lnTo>
                    <a:lnTo>
                      <a:pt x="49" y="203"/>
                    </a:lnTo>
                    <a:lnTo>
                      <a:pt x="49" y="203"/>
                    </a:lnTo>
                    <a:lnTo>
                      <a:pt x="49" y="209"/>
                    </a:lnTo>
                    <a:lnTo>
                      <a:pt x="49" y="209"/>
                    </a:lnTo>
                    <a:lnTo>
                      <a:pt x="49" y="209"/>
                    </a:lnTo>
                    <a:lnTo>
                      <a:pt x="49" y="209"/>
                    </a:lnTo>
                    <a:lnTo>
                      <a:pt x="167" y="20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6" name="Freeform 565"/>
              <p:cNvSpPr>
                <a:spLocks noEditPoints="1"/>
              </p:cNvSpPr>
              <p:nvPr/>
            </p:nvSpPr>
            <p:spPr bwMode="auto">
              <a:xfrm>
                <a:off x="4463" y="575"/>
                <a:ext cx="77" cy="11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0" y="63"/>
                  </a:cxn>
                  <a:cxn ang="0">
                    <a:pos x="6" y="42"/>
                  </a:cxn>
                  <a:cxn ang="0">
                    <a:pos x="20" y="22"/>
                  </a:cxn>
                  <a:cxn ang="0">
                    <a:pos x="34" y="8"/>
                  </a:cxn>
                  <a:cxn ang="0">
                    <a:pos x="56" y="0"/>
                  </a:cxn>
                  <a:cxn ang="0">
                    <a:pos x="76" y="0"/>
                  </a:cxn>
                  <a:cxn ang="0">
                    <a:pos x="104" y="8"/>
                  </a:cxn>
                  <a:cxn ang="0">
                    <a:pos x="125" y="22"/>
                  </a:cxn>
                  <a:cxn ang="0">
                    <a:pos x="139" y="36"/>
                  </a:cxn>
                  <a:cxn ang="0">
                    <a:pos x="146" y="56"/>
                  </a:cxn>
                  <a:cxn ang="0">
                    <a:pos x="153" y="84"/>
                  </a:cxn>
                  <a:cxn ang="0">
                    <a:pos x="153" y="119"/>
                  </a:cxn>
                  <a:cxn ang="0">
                    <a:pos x="153" y="161"/>
                  </a:cxn>
                  <a:cxn ang="0">
                    <a:pos x="146" y="189"/>
                  </a:cxn>
                  <a:cxn ang="0">
                    <a:pos x="139" y="209"/>
                  </a:cxn>
                  <a:cxn ang="0">
                    <a:pos x="125" y="231"/>
                  </a:cxn>
                  <a:cxn ang="0">
                    <a:pos x="104" y="237"/>
                  </a:cxn>
                  <a:cxn ang="0">
                    <a:pos x="83" y="237"/>
                  </a:cxn>
                  <a:cxn ang="0">
                    <a:pos x="62" y="237"/>
                  </a:cxn>
                  <a:cxn ang="0">
                    <a:pos x="42" y="237"/>
                  </a:cxn>
                  <a:cxn ang="0">
                    <a:pos x="28" y="231"/>
                  </a:cxn>
                  <a:cxn ang="0">
                    <a:pos x="20" y="223"/>
                  </a:cxn>
                  <a:cxn ang="0">
                    <a:pos x="6" y="203"/>
                  </a:cxn>
                  <a:cxn ang="0">
                    <a:pos x="0" y="181"/>
                  </a:cxn>
                  <a:cxn ang="0">
                    <a:pos x="0" y="147"/>
                  </a:cxn>
                  <a:cxn ang="0">
                    <a:pos x="0" y="119"/>
                  </a:cxn>
                  <a:cxn ang="0">
                    <a:pos x="28" y="153"/>
                  </a:cxn>
                  <a:cxn ang="0">
                    <a:pos x="28" y="181"/>
                  </a:cxn>
                  <a:cxn ang="0">
                    <a:pos x="42" y="203"/>
                  </a:cxn>
                  <a:cxn ang="0">
                    <a:pos x="56" y="209"/>
                  </a:cxn>
                  <a:cxn ang="0">
                    <a:pos x="69" y="209"/>
                  </a:cxn>
                  <a:cxn ang="0">
                    <a:pos x="83" y="209"/>
                  </a:cxn>
                  <a:cxn ang="0">
                    <a:pos x="97" y="209"/>
                  </a:cxn>
                  <a:cxn ang="0">
                    <a:pos x="111" y="195"/>
                  </a:cxn>
                  <a:cxn ang="0">
                    <a:pos x="125" y="175"/>
                  </a:cxn>
                  <a:cxn ang="0">
                    <a:pos x="125" y="140"/>
                  </a:cxn>
                  <a:cxn ang="0">
                    <a:pos x="125" y="98"/>
                  </a:cxn>
                  <a:cxn ang="0">
                    <a:pos x="118" y="63"/>
                  </a:cxn>
                  <a:cxn ang="0">
                    <a:pos x="111" y="42"/>
                  </a:cxn>
                  <a:cxn ang="0">
                    <a:pos x="97" y="28"/>
                  </a:cxn>
                  <a:cxn ang="0">
                    <a:pos x="76" y="28"/>
                  </a:cxn>
                  <a:cxn ang="0">
                    <a:pos x="62" y="28"/>
                  </a:cxn>
                  <a:cxn ang="0">
                    <a:pos x="56" y="28"/>
                  </a:cxn>
                  <a:cxn ang="0">
                    <a:pos x="48" y="36"/>
                  </a:cxn>
                  <a:cxn ang="0">
                    <a:pos x="42" y="42"/>
                  </a:cxn>
                  <a:cxn ang="0">
                    <a:pos x="34" y="63"/>
                  </a:cxn>
                  <a:cxn ang="0">
                    <a:pos x="28" y="77"/>
                  </a:cxn>
                  <a:cxn ang="0">
                    <a:pos x="28" y="105"/>
                  </a:cxn>
                </a:cxnLst>
                <a:rect l="0" t="0" r="r" b="b"/>
                <a:pathLst>
                  <a:path w="153" h="237">
                    <a:moveTo>
                      <a:pt x="0" y="119"/>
                    </a:moveTo>
                    <a:lnTo>
                      <a:pt x="0" y="112"/>
                    </a:lnTo>
                    <a:lnTo>
                      <a:pt x="0" y="98"/>
                    </a:lnTo>
                    <a:lnTo>
                      <a:pt x="0" y="84"/>
                    </a:lnTo>
                    <a:lnTo>
                      <a:pt x="0" y="77"/>
                    </a:lnTo>
                    <a:lnTo>
                      <a:pt x="0" y="63"/>
                    </a:lnTo>
                    <a:lnTo>
                      <a:pt x="0" y="56"/>
                    </a:lnTo>
                    <a:lnTo>
                      <a:pt x="6" y="50"/>
                    </a:lnTo>
                    <a:lnTo>
                      <a:pt x="6" y="42"/>
                    </a:lnTo>
                    <a:lnTo>
                      <a:pt x="14" y="28"/>
                    </a:lnTo>
                    <a:lnTo>
                      <a:pt x="14" y="28"/>
                    </a:lnTo>
                    <a:lnTo>
                      <a:pt x="20" y="22"/>
                    </a:lnTo>
                    <a:lnTo>
                      <a:pt x="20" y="14"/>
                    </a:lnTo>
                    <a:lnTo>
                      <a:pt x="28" y="8"/>
                    </a:lnTo>
                    <a:lnTo>
                      <a:pt x="34" y="8"/>
                    </a:lnTo>
                    <a:lnTo>
                      <a:pt x="42" y="0"/>
                    </a:lnTo>
                    <a:lnTo>
                      <a:pt x="48" y="0"/>
                    </a:lnTo>
                    <a:lnTo>
                      <a:pt x="56" y="0"/>
                    </a:lnTo>
                    <a:lnTo>
                      <a:pt x="62" y="0"/>
                    </a:lnTo>
                    <a:lnTo>
                      <a:pt x="69" y="0"/>
                    </a:lnTo>
                    <a:lnTo>
                      <a:pt x="76" y="0"/>
                    </a:lnTo>
                    <a:lnTo>
                      <a:pt x="90" y="0"/>
                    </a:lnTo>
                    <a:lnTo>
                      <a:pt x="97" y="0"/>
                    </a:lnTo>
                    <a:lnTo>
                      <a:pt x="104" y="8"/>
                    </a:lnTo>
                    <a:lnTo>
                      <a:pt x="111" y="8"/>
                    </a:lnTo>
                    <a:lnTo>
                      <a:pt x="118" y="14"/>
                    </a:lnTo>
                    <a:lnTo>
                      <a:pt x="125" y="22"/>
                    </a:lnTo>
                    <a:lnTo>
                      <a:pt x="132" y="22"/>
                    </a:lnTo>
                    <a:lnTo>
                      <a:pt x="132" y="28"/>
                    </a:lnTo>
                    <a:lnTo>
                      <a:pt x="139" y="36"/>
                    </a:lnTo>
                    <a:lnTo>
                      <a:pt x="139" y="42"/>
                    </a:lnTo>
                    <a:lnTo>
                      <a:pt x="146" y="50"/>
                    </a:lnTo>
                    <a:lnTo>
                      <a:pt x="146" y="56"/>
                    </a:lnTo>
                    <a:lnTo>
                      <a:pt x="146" y="63"/>
                    </a:lnTo>
                    <a:lnTo>
                      <a:pt x="153" y="70"/>
                    </a:lnTo>
                    <a:lnTo>
                      <a:pt x="153" y="84"/>
                    </a:lnTo>
                    <a:lnTo>
                      <a:pt x="153" y="98"/>
                    </a:lnTo>
                    <a:lnTo>
                      <a:pt x="153" y="105"/>
                    </a:lnTo>
                    <a:lnTo>
                      <a:pt x="153" y="119"/>
                    </a:lnTo>
                    <a:lnTo>
                      <a:pt x="153" y="133"/>
                    </a:lnTo>
                    <a:lnTo>
                      <a:pt x="153" y="147"/>
                    </a:lnTo>
                    <a:lnTo>
                      <a:pt x="153" y="161"/>
                    </a:lnTo>
                    <a:lnTo>
                      <a:pt x="153" y="167"/>
                    </a:lnTo>
                    <a:lnTo>
                      <a:pt x="153" y="181"/>
                    </a:lnTo>
                    <a:lnTo>
                      <a:pt x="146" y="189"/>
                    </a:lnTo>
                    <a:lnTo>
                      <a:pt x="146" y="195"/>
                    </a:lnTo>
                    <a:lnTo>
                      <a:pt x="139" y="203"/>
                    </a:lnTo>
                    <a:lnTo>
                      <a:pt x="139" y="209"/>
                    </a:lnTo>
                    <a:lnTo>
                      <a:pt x="132" y="217"/>
                    </a:lnTo>
                    <a:lnTo>
                      <a:pt x="125" y="223"/>
                    </a:lnTo>
                    <a:lnTo>
                      <a:pt x="125" y="231"/>
                    </a:lnTo>
                    <a:lnTo>
                      <a:pt x="118" y="231"/>
                    </a:lnTo>
                    <a:lnTo>
                      <a:pt x="111" y="237"/>
                    </a:lnTo>
                    <a:lnTo>
                      <a:pt x="104" y="237"/>
                    </a:lnTo>
                    <a:lnTo>
                      <a:pt x="97" y="237"/>
                    </a:lnTo>
                    <a:lnTo>
                      <a:pt x="90" y="237"/>
                    </a:lnTo>
                    <a:lnTo>
                      <a:pt x="83" y="237"/>
                    </a:lnTo>
                    <a:lnTo>
                      <a:pt x="76" y="237"/>
                    </a:lnTo>
                    <a:lnTo>
                      <a:pt x="69" y="237"/>
                    </a:lnTo>
                    <a:lnTo>
                      <a:pt x="62" y="237"/>
                    </a:lnTo>
                    <a:lnTo>
                      <a:pt x="56" y="237"/>
                    </a:lnTo>
                    <a:lnTo>
                      <a:pt x="48" y="237"/>
                    </a:lnTo>
                    <a:lnTo>
                      <a:pt x="42" y="237"/>
                    </a:lnTo>
                    <a:lnTo>
                      <a:pt x="42" y="237"/>
                    </a:lnTo>
                    <a:lnTo>
                      <a:pt x="34" y="231"/>
                    </a:lnTo>
                    <a:lnTo>
                      <a:pt x="28" y="231"/>
                    </a:lnTo>
                    <a:lnTo>
                      <a:pt x="28" y="223"/>
                    </a:lnTo>
                    <a:lnTo>
                      <a:pt x="20" y="223"/>
                    </a:lnTo>
                    <a:lnTo>
                      <a:pt x="20" y="223"/>
                    </a:lnTo>
                    <a:lnTo>
                      <a:pt x="14" y="223"/>
                    </a:lnTo>
                    <a:lnTo>
                      <a:pt x="14" y="217"/>
                    </a:lnTo>
                    <a:lnTo>
                      <a:pt x="6" y="203"/>
                    </a:lnTo>
                    <a:lnTo>
                      <a:pt x="6" y="195"/>
                    </a:lnTo>
                    <a:lnTo>
                      <a:pt x="0" y="189"/>
                    </a:lnTo>
                    <a:lnTo>
                      <a:pt x="0" y="181"/>
                    </a:lnTo>
                    <a:lnTo>
                      <a:pt x="0" y="167"/>
                    </a:lnTo>
                    <a:lnTo>
                      <a:pt x="0" y="161"/>
                    </a:lnTo>
                    <a:lnTo>
                      <a:pt x="0" y="147"/>
                    </a:lnTo>
                    <a:lnTo>
                      <a:pt x="0" y="133"/>
                    </a:lnTo>
                    <a:lnTo>
                      <a:pt x="0" y="126"/>
                    </a:lnTo>
                    <a:lnTo>
                      <a:pt x="0" y="119"/>
                    </a:lnTo>
                    <a:close/>
                    <a:moveTo>
                      <a:pt x="28" y="119"/>
                    </a:moveTo>
                    <a:lnTo>
                      <a:pt x="28" y="140"/>
                    </a:lnTo>
                    <a:lnTo>
                      <a:pt x="28" y="153"/>
                    </a:lnTo>
                    <a:lnTo>
                      <a:pt x="28" y="167"/>
                    </a:lnTo>
                    <a:lnTo>
                      <a:pt x="28" y="175"/>
                    </a:lnTo>
                    <a:lnTo>
                      <a:pt x="28" y="181"/>
                    </a:lnTo>
                    <a:lnTo>
                      <a:pt x="34" y="189"/>
                    </a:lnTo>
                    <a:lnTo>
                      <a:pt x="34" y="195"/>
                    </a:lnTo>
                    <a:lnTo>
                      <a:pt x="42" y="203"/>
                    </a:lnTo>
                    <a:lnTo>
                      <a:pt x="42" y="203"/>
                    </a:lnTo>
                    <a:lnTo>
                      <a:pt x="48" y="209"/>
                    </a:lnTo>
                    <a:lnTo>
                      <a:pt x="56" y="209"/>
                    </a:lnTo>
                    <a:lnTo>
                      <a:pt x="56" y="209"/>
                    </a:lnTo>
                    <a:lnTo>
                      <a:pt x="62" y="209"/>
                    </a:lnTo>
                    <a:lnTo>
                      <a:pt x="69" y="209"/>
                    </a:lnTo>
                    <a:lnTo>
                      <a:pt x="69" y="209"/>
                    </a:lnTo>
                    <a:lnTo>
                      <a:pt x="76" y="209"/>
                    </a:lnTo>
                    <a:lnTo>
                      <a:pt x="83" y="209"/>
                    </a:lnTo>
                    <a:lnTo>
                      <a:pt x="83" y="209"/>
                    </a:lnTo>
                    <a:lnTo>
                      <a:pt x="90" y="209"/>
                    </a:lnTo>
                    <a:lnTo>
                      <a:pt x="97" y="209"/>
                    </a:lnTo>
                    <a:lnTo>
                      <a:pt x="104" y="203"/>
                    </a:lnTo>
                    <a:lnTo>
                      <a:pt x="111" y="203"/>
                    </a:lnTo>
                    <a:lnTo>
                      <a:pt x="111" y="195"/>
                    </a:lnTo>
                    <a:lnTo>
                      <a:pt x="118" y="189"/>
                    </a:lnTo>
                    <a:lnTo>
                      <a:pt x="118" y="181"/>
                    </a:lnTo>
                    <a:lnTo>
                      <a:pt x="125" y="175"/>
                    </a:lnTo>
                    <a:lnTo>
                      <a:pt x="125" y="167"/>
                    </a:lnTo>
                    <a:lnTo>
                      <a:pt x="125" y="153"/>
                    </a:lnTo>
                    <a:lnTo>
                      <a:pt x="125" y="140"/>
                    </a:lnTo>
                    <a:lnTo>
                      <a:pt x="125" y="126"/>
                    </a:lnTo>
                    <a:lnTo>
                      <a:pt x="125" y="112"/>
                    </a:lnTo>
                    <a:lnTo>
                      <a:pt x="125" y="98"/>
                    </a:lnTo>
                    <a:lnTo>
                      <a:pt x="125" y="84"/>
                    </a:lnTo>
                    <a:lnTo>
                      <a:pt x="125" y="77"/>
                    </a:lnTo>
                    <a:lnTo>
                      <a:pt x="118" y="63"/>
                    </a:lnTo>
                    <a:lnTo>
                      <a:pt x="118" y="56"/>
                    </a:lnTo>
                    <a:lnTo>
                      <a:pt x="111" y="50"/>
                    </a:lnTo>
                    <a:lnTo>
                      <a:pt x="111" y="42"/>
                    </a:lnTo>
                    <a:lnTo>
                      <a:pt x="104" y="36"/>
                    </a:lnTo>
                    <a:lnTo>
                      <a:pt x="97" y="36"/>
                    </a:lnTo>
                    <a:lnTo>
                      <a:pt x="97" y="28"/>
                    </a:lnTo>
                    <a:lnTo>
                      <a:pt x="90" y="28"/>
                    </a:lnTo>
                    <a:lnTo>
                      <a:pt x="83" y="28"/>
                    </a:lnTo>
                    <a:lnTo>
                      <a:pt x="76" y="28"/>
                    </a:lnTo>
                    <a:lnTo>
                      <a:pt x="76" y="28"/>
                    </a:lnTo>
                    <a:lnTo>
                      <a:pt x="69" y="28"/>
                    </a:lnTo>
                    <a:lnTo>
                      <a:pt x="62" y="28"/>
                    </a:lnTo>
                    <a:lnTo>
                      <a:pt x="62" y="28"/>
                    </a:lnTo>
                    <a:lnTo>
                      <a:pt x="56" y="28"/>
                    </a:lnTo>
                    <a:lnTo>
                      <a:pt x="56" y="28"/>
                    </a:lnTo>
                    <a:lnTo>
                      <a:pt x="56" y="36"/>
                    </a:lnTo>
                    <a:lnTo>
                      <a:pt x="48" y="36"/>
                    </a:lnTo>
                    <a:lnTo>
                      <a:pt x="48" y="36"/>
                    </a:lnTo>
                    <a:lnTo>
                      <a:pt x="42" y="42"/>
                    </a:lnTo>
                    <a:lnTo>
                      <a:pt x="42" y="42"/>
                    </a:lnTo>
                    <a:lnTo>
                      <a:pt x="42" y="42"/>
                    </a:lnTo>
                    <a:lnTo>
                      <a:pt x="34" y="50"/>
                    </a:lnTo>
                    <a:lnTo>
                      <a:pt x="34" y="56"/>
                    </a:lnTo>
                    <a:lnTo>
                      <a:pt x="34" y="63"/>
                    </a:lnTo>
                    <a:lnTo>
                      <a:pt x="28" y="63"/>
                    </a:lnTo>
                    <a:lnTo>
                      <a:pt x="28" y="70"/>
                    </a:lnTo>
                    <a:lnTo>
                      <a:pt x="28" y="77"/>
                    </a:lnTo>
                    <a:lnTo>
                      <a:pt x="28" y="84"/>
                    </a:lnTo>
                    <a:lnTo>
                      <a:pt x="28" y="98"/>
                    </a:lnTo>
                    <a:lnTo>
                      <a:pt x="28" y="105"/>
                    </a:lnTo>
                    <a:lnTo>
                      <a:pt x="28" y="112"/>
                    </a:lnTo>
                    <a:lnTo>
                      <a:pt x="28" y="1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7" name="Freeform 566"/>
              <p:cNvSpPr>
                <a:spLocks noEditPoints="1"/>
              </p:cNvSpPr>
              <p:nvPr/>
            </p:nvSpPr>
            <p:spPr bwMode="auto">
              <a:xfrm>
                <a:off x="4561" y="575"/>
                <a:ext cx="76" cy="11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0" y="63"/>
                  </a:cxn>
                  <a:cxn ang="0">
                    <a:pos x="6" y="42"/>
                  </a:cxn>
                  <a:cxn ang="0">
                    <a:pos x="20" y="22"/>
                  </a:cxn>
                  <a:cxn ang="0">
                    <a:pos x="34" y="8"/>
                  </a:cxn>
                  <a:cxn ang="0">
                    <a:pos x="56" y="0"/>
                  </a:cxn>
                  <a:cxn ang="0">
                    <a:pos x="76" y="0"/>
                  </a:cxn>
                  <a:cxn ang="0">
                    <a:pos x="104" y="8"/>
                  </a:cxn>
                  <a:cxn ang="0">
                    <a:pos x="126" y="22"/>
                  </a:cxn>
                  <a:cxn ang="0">
                    <a:pos x="140" y="36"/>
                  </a:cxn>
                  <a:cxn ang="0">
                    <a:pos x="147" y="56"/>
                  </a:cxn>
                  <a:cxn ang="0">
                    <a:pos x="153" y="84"/>
                  </a:cxn>
                  <a:cxn ang="0">
                    <a:pos x="153" y="119"/>
                  </a:cxn>
                  <a:cxn ang="0">
                    <a:pos x="153" y="161"/>
                  </a:cxn>
                  <a:cxn ang="0">
                    <a:pos x="147" y="189"/>
                  </a:cxn>
                  <a:cxn ang="0">
                    <a:pos x="140" y="209"/>
                  </a:cxn>
                  <a:cxn ang="0">
                    <a:pos x="126" y="231"/>
                  </a:cxn>
                  <a:cxn ang="0">
                    <a:pos x="104" y="237"/>
                  </a:cxn>
                  <a:cxn ang="0">
                    <a:pos x="84" y="237"/>
                  </a:cxn>
                  <a:cxn ang="0">
                    <a:pos x="62" y="237"/>
                  </a:cxn>
                  <a:cxn ang="0">
                    <a:pos x="42" y="237"/>
                  </a:cxn>
                  <a:cxn ang="0">
                    <a:pos x="28" y="231"/>
                  </a:cxn>
                  <a:cxn ang="0">
                    <a:pos x="20" y="223"/>
                  </a:cxn>
                  <a:cxn ang="0">
                    <a:pos x="6" y="203"/>
                  </a:cxn>
                  <a:cxn ang="0">
                    <a:pos x="0" y="181"/>
                  </a:cxn>
                  <a:cxn ang="0">
                    <a:pos x="0" y="147"/>
                  </a:cxn>
                  <a:cxn ang="0">
                    <a:pos x="0" y="119"/>
                  </a:cxn>
                  <a:cxn ang="0">
                    <a:pos x="28" y="153"/>
                  </a:cxn>
                  <a:cxn ang="0">
                    <a:pos x="28" y="181"/>
                  </a:cxn>
                  <a:cxn ang="0">
                    <a:pos x="42" y="203"/>
                  </a:cxn>
                  <a:cxn ang="0">
                    <a:pos x="56" y="209"/>
                  </a:cxn>
                  <a:cxn ang="0">
                    <a:pos x="70" y="209"/>
                  </a:cxn>
                  <a:cxn ang="0">
                    <a:pos x="84" y="209"/>
                  </a:cxn>
                  <a:cxn ang="0">
                    <a:pos x="98" y="209"/>
                  </a:cxn>
                  <a:cxn ang="0">
                    <a:pos x="112" y="195"/>
                  </a:cxn>
                  <a:cxn ang="0">
                    <a:pos x="126" y="175"/>
                  </a:cxn>
                  <a:cxn ang="0">
                    <a:pos x="126" y="140"/>
                  </a:cxn>
                  <a:cxn ang="0">
                    <a:pos x="126" y="98"/>
                  </a:cxn>
                  <a:cxn ang="0">
                    <a:pos x="118" y="63"/>
                  </a:cxn>
                  <a:cxn ang="0">
                    <a:pos x="112" y="42"/>
                  </a:cxn>
                  <a:cxn ang="0">
                    <a:pos x="98" y="28"/>
                  </a:cxn>
                  <a:cxn ang="0">
                    <a:pos x="76" y="28"/>
                  </a:cxn>
                  <a:cxn ang="0">
                    <a:pos x="62" y="28"/>
                  </a:cxn>
                  <a:cxn ang="0">
                    <a:pos x="56" y="28"/>
                  </a:cxn>
                  <a:cxn ang="0">
                    <a:pos x="48" y="36"/>
                  </a:cxn>
                  <a:cxn ang="0">
                    <a:pos x="42" y="42"/>
                  </a:cxn>
                  <a:cxn ang="0">
                    <a:pos x="34" y="63"/>
                  </a:cxn>
                  <a:cxn ang="0">
                    <a:pos x="28" y="77"/>
                  </a:cxn>
                  <a:cxn ang="0">
                    <a:pos x="28" y="105"/>
                  </a:cxn>
                </a:cxnLst>
                <a:rect l="0" t="0" r="r" b="b"/>
                <a:pathLst>
                  <a:path w="153" h="237">
                    <a:moveTo>
                      <a:pt x="0" y="119"/>
                    </a:moveTo>
                    <a:lnTo>
                      <a:pt x="0" y="112"/>
                    </a:lnTo>
                    <a:lnTo>
                      <a:pt x="0" y="98"/>
                    </a:lnTo>
                    <a:lnTo>
                      <a:pt x="0" y="84"/>
                    </a:lnTo>
                    <a:lnTo>
                      <a:pt x="0" y="77"/>
                    </a:lnTo>
                    <a:lnTo>
                      <a:pt x="0" y="63"/>
                    </a:lnTo>
                    <a:lnTo>
                      <a:pt x="0" y="56"/>
                    </a:lnTo>
                    <a:lnTo>
                      <a:pt x="6" y="50"/>
                    </a:lnTo>
                    <a:lnTo>
                      <a:pt x="6" y="42"/>
                    </a:lnTo>
                    <a:lnTo>
                      <a:pt x="14" y="28"/>
                    </a:lnTo>
                    <a:lnTo>
                      <a:pt x="14" y="28"/>
                    </a:lnTo>
                    <a:lnTo>
                      <a:pt x="20" y="22"/>
                    </a:lnTo>
                    <a:lnTo>
                      <a:pt x="20" y="14"/>
                    </a:lnTo>
                    <a:lnTo>
                      <a:pt x="28" y="8"/>
                    </a:lnTo>
                    <a:lnTo>
                      <a:pt x="34" y="8"/>
                    </a:lnTo>
                    <a:lnTo>
                      <a:pt x="42" y="0"/>
                    </a:lnTo>
                    <a:lnTo>
                      <a:pt x="48" y="0"/>
                    </a:lnTo>
                    <a:lnTo>
                      <a:pt x="56" y="0"/>
                    </a:lnTo>
                    <a:lnTo>
                      <a:pt x="62" y="0"/>
                    </a:lnTo>
                    <a:lnTo>
                      <a:pt x="70" y="0"/>
                    </a:lnTo>
                    <a:lnTo>
                      <a:pt x="76" y="0"/>
                    </a:lnTo>
                    <a:lnTo>
                      <a:pt x="90" y="0"/>
                    </a:lnTo>
                    <a:lnTo>
                      <a:pt x="98" y="0"/>
                    </a:lnTo>
                    <a:lnTo>
                      <a:pt x="104" y="8"/>
                    </a:lnTo>
                    <a:lnTo>
                      <a:pt x="112" y="8"/>
                    </a:lnTo>
                    <a:lnTo>
                      <a:pt x="118" y="14"/>
                    </a:lnTo>
                    <a:lnTo>
                      <a:pt x="126" y="22"/>
                    </a:lnTo>
                    <a:lnTo>
                      <a:pt x="133" y="22"/>
                    </a:lnTo>
                    <a:lnTo>
                      <a:pt x="133" y="28"/>
                    </a:lnTo>
                    <a:lnTo>
                      <a:pt x="140" y="36"/>
                    </a:lnTo>
                    <a:lnTo>
                      <a:pt x="140" y="42"/>
                    </a:lnTo>
                    <a:lnTo>
                      <a:pt x="147" y="50"/>
                    </a:lnTo>
                    <a:lnTo>
                      <a:pt x="147" y="56"/>
                    </a:lnTo>
                    <a:lnTo>
                      <a:pt x="147" y="63"/>
                    </a:lnTo>
                    <a:lnTo>
                      <a:pt x="153" y="70"/>
                    </a:lnTo>
                    <a:lnTo>
                      <a:pt x="153" y="84"/>
                    </a:lnTo>
                    <a:lnTo>
                      <a:pt x="153" y="98"/>
                    </a:lnTo>
                    <a:lnTo>
                      <a:pt x="153" y="105"/>
                    </a:lnTo>
                    <a:lnTo>
                      <a:pt x="153" y="119"/>
                    </a:lnTo>
                    <a:lnTo>
                      <a:pt x="153" y="133"/>
                    </a:lnTo>
                    <a:lnTo>
                      <a:pt x="153" y="147"/>
                    </a:lnTo>
                    <a:lnTo>
                      <a:pt x="153" y="161"/>
                    </a:lnTo>
                    <a:lnTo>
                      <a:pt x="153" y="167"/>
                    </a:lnTo>
                    <a:lnTo>
                      <a:pt x="153" y="181"/>
                    </a:lnTo>
                    <a:lnTo>
                      <a:pt x="147" y="189"/>
                    </a:lnTo>
                    <a:lnTo>
                      <a:pt x="147" y="195"/>
                    </a:lnTo>
                    <a:lnTo>
                      <a:pt x="140" y="203"/>
                    </a:lnTo>
                    <a:lnTo>
                      <a:pt x="140" y="209"/>
                    </a:lnTo>
                    <a:lnTo>
                      <a:pt x="133" y="217"/>
                    </a:lnTo>
                    <a:lnTo>
                      <a:pt x="126" y="223"/>
                    </a:lnTo>
                    <a:lnTo>
                      <a:pt x="126" y="231"/>
                    </a:lnTo>
                    <a:lnTo>
                      <a:pt x="118" y="231"/>
                    </a:lnTo>
                    <a:lnTo>
                      <a:pt x="112" y="237"/>
                    </a:lnTo>
                    <a:lnTo>
                      <a:pt x="104" y="237"/>
                    </a:lnTo>
                    <a:lnTo>
                      <a:pt x="98" y="237"/>
                    </a:lnTo>
                    <a:lnTo>
                      <a:pt x="90" y="237"/>
                    </a:lnTo>
                    <a:lnTo>
                      <a:pt x="84" y="237"/>
                    </a:lnTo>
                    <a:lnTo>
                      <a:pt x="76" y="237"/>
                    </a:lnTo>
                    <a:lnTo>
                      <a:pt x="70" y="237"/>
                    </a:lnTo>
                    <a:lnTo>
                      <a:pt x="62" y="237"/>
                    </a:lnTo>
                    <a:lnTo>
                      <a:pt x="56" y="237"/>
                    </a:lnTo>
                    <a:lnTo>
                      <a:pt x="48" y="237"/>
                    </a:lnTo>
                    <a:lnTo>
                      <a:pt x="42" y="237"/>
                    </a:lnTo>
                    <a:lnTo>
                      <a:pt x="42" y="237"/>
                    </a:lnTo>
                    <a:lnTo>
                      <a:pt x="34" y="231"/>
                    </a:lnTo>
                    <a:lnTo>
                      <a:pt x="28" y="231"/>
                    </a:lnTo>
                    <a:lnTo>
                      <a:pt x="28" y="223"/>
                    </a:lnTo>
                    <a:lnTo>
                      <a:pt x="20" y="223"/>
                    </a:lnTo>
                    <a:lnTo>
                      <a:pt x="20" y="223"/>
                    </a:lnTo>
                    <a:lnTo>
                      <a:pt x="14" y="223"/>
                    </a:lnTo>
                    <a:lnTo>
                      <a:pt x="14" y="217"/>
                    </a:lnTo>
                    <a:lnTo>
                      <a:pt x="6" y="203"/>
                    </a:lnTo>
                    <a:lnTo>
                      <a:pt x="6" y="195"/>
                    </a:lnTo>
                    <a:lnTo>
                      <a:pt x="0" y="189"/>
                    </a:lnTo>
                    <a:lnTo>
                      <a:pt x="0" y="181"/>
                    </a:lnTo>
                    <a:lnTo>
                      <a:pt x="0" y="167"/>
                    </a:lnTo>
                    <a:lnTo>
                      <a:pt x="0" y="161"/>
                    </a:lnTo>
                    <a:lnTo>
                      <a:pt x="0" y="147"/>
                    </a:lnTo>
                    <a:lnTo>
                      <a:pt x="0" y="133"/>
                    </a:lnTo>
                    <a:lnTo>
                      <a:pt x="0" y="126"/>
                    </a:lnTo>
                    <a:lnTo>
                      <a:pt x="0" y="119"/>
                    </a:lnTo>
                    <a:close/>
                    <a:moveTo>
                      <a:pt x="28" y="119"/>
                    </a:moveTo>
                    <a:lnTo>
                      <a:pt x="28" y="140"/>
                    </a:lnTo>
                    <a:lnTo>
                      <a:pt x="28" y="153"/>
                    </a:lnTo>
                    <a:lnTo>
                      <a:pt x="28" y="167"/>
                    </a:lnTo>
                    <a:lnTo>
                      <a:pt x="28" y="175"/>
                    </a:lnTo>
                    <a:lnTo>
                      <a:pt x="28" y="181"/>
                    </a:lnTo>
                    <a:lnTo>
                      <a:pt x="34" y="189"/>
                    </a:lnTo>
                    <a:lnTo>
                      <a:pt x="34" y="195"/>
                    </a:lnTo>
                    <a:lnTo>
                      <a:pt x="42" y="203"/>
                    </a:lnTo>
                    <a:lnTo>
                      <a:pt x="42" y="203"/>
                    </a:lnTo>
                    <a:lnTo>
                      <a:pt x="48" y="209"/>
                    </a:lnTo>
                    <a:lnTo>
                      <a:pt x="56" y="209"/>
                    </a:lnTo>
                    <a:lnTo>
                      <a:pt x="56" y="209"/>
                    </a:lnTo>
                    <a:lnTo>
                      <a:pt x="62" y="209"/>
                    </a:lnTo>
                    <a:lnTo>
                      <a:pt x="70" y="209"/>
                    </a:lnTo>
                    <a:lnTo>
                      <a:pt x="70" y="209"/>
                    </a:lnTo>
                    <a:lnTo>
                      <a:pt x="76" y="209"/>
                    </a:lnTo>
                    <a:lnTo>
                      <a:pt x="84" y="209"/>
                    </a:lnTo>
                    <a:lnTo>
                      <a:pt x="84" y="209"/>
                    </a:lnTo>
                    <a:lnTo>
                      <a:pt x="90" y="209"/>
                    </a:lnTo>
                    <a:lnTo>
                      <a:pt x="98" y="209"/>
                    </a:lnTo>
                    <a:lnTo>
                      <a:pt x="104" y="203"/>
                    </a:lnTo>
                    <a:lnTo>
                      <a:pt x="112" y="203"/>
                    </a:lnTo>
                    <a:lnTo>
                      <a:pt x="112" y="195"/>
                    </a:lnTo>
                    <a:lnTo>
                      <a:pt x="118" y="189"/>
                    </a:lnTo>
                    <a:lnTo>
                      <a:pt x="118" y="181"/>
                    </a:lnTo>
                    <a:lnTo>
                      <a:pt x="126" y="175"/>
                    </a:lnTo>
                    <a:lnTo>
                      <a:pt x="126" y="167"/>
                    </a:lnTo>
                    <a:lnTo>
                      <a:pt x="126" y="153"/>
                    </a:lnTo>
                    <a:lnTo>
                      <a:pt x="126" y="140"/>
                    </a:lnTo>
                    <a:lnTo>
                      <a:pt x="126" y="126"/>
                    </a:lnTo>
                    <a:lnTo>
                      <a:pt x="126" y="112"/>
                    </a:lnTo>
                    <a:lnTo>
                      <a:pt x="126" y="98"/>
                    </a:lnTo>
                    <a:lnTo>
                      <a:pt x="126" y="84"/>
                    </a:lnTo>
                    <a:lnTo>
                      <a:pt x="126" y="77"/>
                    </a:lnTo>
                    <a:lnTo>
                      <a:pt x="118" y="63"/>
                    </a:lnTo>
                    <a:lnTo>
                      <a:pt x="118" y="56"/>
                    </a:lnTo>
                    <a:lnTo>
                      <a:pt x="112" y="50"/>
                    </a:lnTo>
                    <a:lnTo>
                      <a:pt x="112" y="42"/>
                    </a:lnTo>
                    <a:lnTo>
                      <a:pt x="104" y="36"/>
                    </a:lnTo>
                    <a:lnTo>
                      <a:pt x="98" y="36"/>
                    </a:lnTo>
                    <a:lnTo>
                      <a:pt x="98" y="28"/>
                    </a:lnTo>
                    <a:lnTo>
                      <a:pt x="90" y="28"/>
                    </a:lnTo>
                    <a:lnTo>
                      <a:pt x="84" y="28"/>
                    </a:lnTo>
                    <a:lnTo>
                      <a:pt x="76" y="28"/>
                    </a:lnTo>
                    <a:lnTo>
                      <a:pt x="76" y="28"/>
                    </a:lnTo>
                    <a:lnTo>
                      <a:pt x="70" y="28"/>
                    </a:lnTo>
                    <a:lnTo>
                      <a:pt x="62" y="28"/>
                    </a:lnTo>
                    <a:lnTo>
                      <a:pt x="62" y="28"/>
                    </a:lnTo>
                    <a:lnTo>
                      <a:pt x="56" y="28"/>
                    </a:lnTo>
                    <a:lnTo>
                      <a:pt x="56" y="28"/>
                    </a:lnTo>
                    <a:lnTo>
                      <a:pt x="56" y="36"/>
                    </a:lnTo>
                    <a:lnTo>
                      <a:pt x="48" y="36"/>
                    </a:lnTo>
                    <a:lnTo>
                      <a:pt x="48" y="36"/>
                    </a:lnTo>
                    <a:lnTo>
                      <a:pt x="42" y="42"/>
                    </a:lnTo>
                    <a:lnTo>
                      <a:pt x="42" y="42"/>
                    </a:lnTo>
                    <a:lnTo>
                      <a:pt x="42" y="42"/>
                    </a:lnTo>
                    <a:lnTo>
                      <a:pt x="34" y="50"/>
                    </a:lnTo>
                    <a:lnTo>
                      <a:pt x="34" y="56"/>
                    </a:lnTo>
                    <a:lnTo>
                      <a:pt x="34" y="63"/>
                    </a:lnTo>
                    <a:lnTo>
                      <a:pt x="28" y="63"/>
                    </a:lnTo>
                    <a:lnTo>
                      <a:pt x="28" y="70"/>
                    </a:lnTo>
                    <a:lnTo>
                      <a:pt x="28" y="77"/>
                    </a:lnTo>
                    <a:lnTo>
                      <a:pt x="28" y="84"/>
                    </a:lnTo>
                    <a:lnTo>
                      <a:pt x="28" y="98"/>
                    </a:lnTo>
                    <a:lnTo>
                      <a:pt x="28" y="105"/>
                    </a:lnTo>
                    <a:lnTo>
                      <a:pt x="28" y="112"/>
                    </a:lnTo>
                    <a:lnTo>
                      <a:pt x="28" y="1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8" name="Freeform 567"/>
              <p:cNvSpPr>
                <a:spLocks/>
              </p:cNvSpPr>
              <p:nvPr/>
            </p:nvSpPr>
            <p:spPr bwMode="auto">
              <a:xfrm>
                <a:off x="4648" y="575"/>
                <a:ext cx="84" cy="119"/>
              </a:xfrm>
              <a:custGeom>
                <a:avLst/>
                <a:gdLst/>
                <a:ahLst/>
                <a:cxnLst>
                  <a:cxn ang="0">
                    <a:pos x="6" y="237"/>
                  </a:cxn>
                  <a:cxn ang="0">
                    <a:pos x="0" y="237"/>
                  </a:cxn>
                  <a:cxn ang="0">
                    <a:pos x="0" y="231"/>
                  </a:cxn>
                  <a:cxn ang="0">
                    <a:pos x="0" y="231"/>
                  </a:cxn>
                  <a:cxn ang="0">
                    <a:pos x="0" y="223"/>
                  </a:cxn>
                  <a:cxn ang="0">
                    <a:pos x="14" y="209"/>
                  </a:cxn>
                  <a:cxn ang="0">
                    <a:pos x="20" y="195"/>
                  </a:cxn>
                  <a:cxn ang="0">
                    <a:pos x="34" y="181"/>
                  </a:cxn>
                  <a:cxn ang="0">
                    <a:pos x="56" y="167"/>
                  </a:cxn>
                  <a:cxn ang="0">
                    <a:pos x="70" y="153"/>
                  </a:cxn>
                  <a:cxn ang="0">
                    <a:pos x="98" y="133"/>
                  </a:cxn>
                  <a:cxn ang="0">
                    <a:pos x="118" y="112"/>
                  </a:cxn>
                  <a:cxn ang="0">
                    <a:pos x="125" y="98"/>
                  </a:cxn>
                  <a:cxn ang="0">
                    <a:pos x="132" y="77"/>
                  </a:cxn>
                  <a:cxn ang="0">
                    <a:pos x="132" y="70"/>
                  </a:cxn>
                  <a:cxn ang="0">
                    <a:pos x="132" y="56"/>
                  </a:cxn>
                  <a:cxn ang="0">
                    <a:pos x="125" y="42"/>
                  </a:cxn>
                  <a:cxn ang="0">
                    <a:pos x="112" y="28"/>
                  </a:cxn>
                  <a:cxn ang="0">
                    <a:pos x="98" y="28"/>
                  </a:cxn>
                  <a:cxn ang="0">
                    <a:pos x="76" y="28"/>
                  </a:cxn>
                  <a:cxn ang="0">
                    <a:pos x="62" y="28"/>
                  </a:cxn>
                  <a:cxn ang="0">
                    <a:pos x="48" y="36"/>
                  </a:cxn>
                  <a:cxn ang="0">
                    <a:pos x="42" y="50"/>
                  </a:cxn>
                  <a:cxn ang="0">
                    <a:pos x="42" y="63"/>
                  </a:cxn>
                  <a:cxn ang="0">
                    <a:pos x="14" y="63"/>
                  </a:cxn>
                  <a:cxn ang="0">
                    <a:pos x="14" y="42"/>
                  </a:cxn>
                  <a:cxn ang="0">
                    <a:pos x="20" y="28"/>
                  </a:cxn>
                  <a:cxn ang="0">
                    <a:pos x="42" y="8"/>
                  </a:cxn>
                  <a:cxn ang="0">
                    <a:pos x="62" y="0"/>
                  </a:cxn>
                  <a:cxn ang="0">
                    <a:pos x="84" y="0"/>
                  </a:cxn>
                  <a:cxn ang="0">
                    <a:pos x="112" y="0"/>
                  </a:cxn>
                  <a:cxn ang="0">
                    <a:pos x="132" y="8"/>
                  </a:cxn>
                  <a:cxn ang="0">
                    <a:pos x="153" y="28"/>
                  </a:cxn>
                  <a:cxn ang="0">
                    <a:pos x="160" y="42"/>
                  </a:cxn>
                  <a:cxn ang="0">
                    <a:pos x="160" y="63"/>
                  </a:cxn>
                  <a:cxn ang="0">
                    <a:pos x="160" y="77"/>
                  </a:cxn>
                  <a:cxn ang="0">
                    <a:pos x="160" y="91"/>
                  </a:cxn>
                  <a:cxn ang="0">
                    <a:pos x="146" y="105"/>
                  </a:cxn>
                  <a:cxn ang="0">
                    <a:pos x="139" y="119"/>
                  </a:cxn>
                  <a:cxn ang="0">
                    <a:pos x="125" y="140"/>
                  </a:cxn>
                  <a:cxn ang="0">
                    <a:pos x="98" y="161"/>
                  </a:cxn>
                  <a:cxn ang="0">
                    <a:pos x="76" y="181"/>
                  </a:cxn>
                  <a:cxn ang="0">
                    <a:pos x="62" y="195"/>
                  </a:cxn>
                  <a:cxn ang="0">
                    <a:pos x="56" y="203"/>
                  </a:cxn>
                  <a:cxn ang="0">
                    <a:pos x="48" y="203"/>
                  </a:cxn>
                  <a:cxn ang="0">
                    <a:pos x="48" y="209"/>
                  </a:cxn>
                </a:cxnLst>
                <a:rect l="0" t="0" r="r" b="b"/>
                <a:pathLst>
                  <a:path w="167" h="237">
                    <a:moveTo>
                      <a:pt x="167" y="209"/>
                    </a:moveTo>
                    <a:lnTo>
                      <a:pt x="167" y="237"/>
                    </a:lnTo>
                    <a:lnTo>
                      <a:pt x="6" y="237"/>
                    </a:lnTo>
                    <a:lnTo>
                      <a:pt x="0" y="237"/>
                    </a:lnTo>
                    <a:lnTo>
                      <a:pt x="0" y="237"/>
                    </a:lnTo>
                    <a:lnTo>
                      <a:pt x="0" y="237"/>
                    </a:lnTo>
                    <a:lnTo>
                      <a:pt x="0" y="237"/>
                    </a:lnTo>
                    <a:lnTo>
                      <a:pt x="0" y="237"/>
                    </a:lnTo>
                    <a:lnTo>
                      <a:pt x="0" y="231"/>
                    </a:lnTo>
                    <a:lnTo>
                      <a:pt x="0" y="231"/>
                    </a:lnTo>
                    <a:lnTo>
                      <a:pt x="0" y="231"/>
                    </a:lnTo>
                    <a:lnTo>
                      <a:pt x="0" y="231"/>
                    </a:lnTo>
                    <a:lnTo>
                      <a:pt x="0" y="231"/>
                    </a:lnTo>
                    <a:lnTo>
                      <a:pt x="0" y="231"/>
                    </a:lnTo>
                    <a:lnTo>
                      <a:pt x="0" y="223"/>
                    </a:lnTo>
                    <a:lnTo>
                      <a:pt x="6" y="223"/>
                    </a:lnTo>
                    <a:lnTo>
                      <a:pt x="6" y="217"/>
                    </a:lnTo>
                    <a:lnTo>
                      <a:pt x="14" y="209"/>
                    </a:lnTo>
                    <a:lnTo>
                      <a:pt x="14" y="203"/>
                    </a:lnTo>
                    <a:lnTo>
                      <a:pt x="20" y="195"/>
                    </a:lnTo>
                    <a:lnTo>
                      <a:pt x="20" y="195"/>
                    </a:lnTo>
                    <a:lnTo>
                      <a:pt x="28" y="189"/>
                    </a:lnTo>
                    <a:lnTo>
                      <a:pt x="28" y="189"/>
                    </a:lnTo>
                    <a:lnTo>
                      <a:pt x="34" y="181"/>
                    </a:lnTo>
                    <a:lnTo>
                      <a:pt x="42" y="175"/>
                    </a:lnTo>
                    <a:lnTo>
                      <a:pt x="48" y="175"/>
                    </a:lnTo>
                    <a:lnTo>
                      <a:pt x="56" y="167"/>
                    </a:lnTo>
                    <a:lnTo>
                      <a:pt x="56" y="161"/>
                    </a:lnTo>
                    <a:lnTo>
                      <a:pt x="62" y="161"/>
                    </a:lnTo>
                    <a:lnTo>
                      <a:pt x="70" y="153"/>
                    </a:lnTo>
                    <a:lnTo>
                      <a:pt x="76" y="147"/>
                    </a:lnTo>
                    <a:lnTo>
                      <a:pt x="90" y="140"/>
                    </a:lnTo>
                    <a:lnTo>
                      <a:pt x="98" y="133"/>
                    </a:lnTo>
                    <a:lnTo>
                      <a:pt x="104" y="126"/>
                    </a:lnTo>
                    <a:lnTo>
                      <a:pt x="112" y="119"/>
                    </a:lnTo>
                    <a:lnTo>
                      <a:pt x="118" y="112"/>
                    </a:lnTo>
                    <a:lnTo>
                      <a:pt x="118" y="105"/>
                    </a:lnTo>
                    <a:lnTo>
                      <a:pt x="125" y="98"/>
                    </a:lnTo>
                    <a:lnTo>
                      <a:pt x="125" y="98"/>
                    </a:lnTo>
                    <a:lnTo>
                      <a:pt x="132" y="91"/>
                    </a:lnTo>
                    <a:lnTo>
                      <a:pt x="132" y="84"/>
                    </a:lnTo>
                    <a:lnTo>
                      <a:pt x="132" y="77"/>
                    </a:lnTo>
                    <a:lnTo>
                      <a:pt x="132" y="70"/>
                    </a:lnTo>
                    <a:lnTo>
                      <a:pt x="132" y="70"/>
                    </a:lnTo>
                    <a:lnTo>
                      <a:pt x="132" y="70"/>
                    </a:lnTo>
                    <a:lnTo>
                      <a:pt x="132" y="63"/>
                    </a:lnTo>
                    <a:lnTo>
                      <a:pt x="132" y="56"/>
                    </a:lnTo>
                    <a:lnTo>
                      <a:pt x="132" y="56"/>
                    </a:lnTo>
                    <a:lnTo>
                      <a:pt x="132" y="50"/>
                    </a:lnTo>
                    <a:lnTo>
                      <a:pt x="125" y="42"/>
                    </a:lnTo>
                    <a:lnTo>
                      <a:pt x="125" y="42"/>
                    </a:lnTo>
                    <a:lnTo>
                      <a:pt x="118" y="36"/>
                    </a:lnTo>
                    <a:lnTo>
                      <a:pt x="118" y="36"/>
                    </a:lnTo>
                    <a:lnTo>
                      <a:pt x="112" y="28"/>
                    </a:lnTo>
                    <a:lnTo>
                      <a:pt x="104" y="28"/>
                    </a:lnTo>
                    <a:lnTo>
                      <a:pt x="104" y="28"/>
                    </a:lnTo>
                    <a:lnTo>
                      <a:pt x="98" y="28"/>
                    </a:lnTo>
                    <a:lnTo>
                      <a:pt x="90" y="28"/>
                    </a:lnTo>
                    <a:lnTo>
                      <a:pt x="90" y="28"/>
                    </a:lnTo>
                    <a:lnTo>
                      <a:pt x="76" y="28"/>
                    </a:lnTo>
                    <a:lnTo>
                      <a:pt x="76" y="28"/>
                    </a:lnTo>
                    <a:lnTo>
                      <a:pt x="70" y="28"/>
                    </a:lnTo>
                    <a:lnTo>
                      <a:pt x="62" y="28"/>
                    </a:lnTo>
                    <a:lnTo>
                      <a:pt x="56" y="28"/>
                    </a:lnTo>
                    <a:lnTo>
                      <a:pt x="56" y="36"/>
                    </a:lnTo>
                    <a:lnTo>
                      <a:pt x="48" y="36"/>
                    </a:lnTo>
                    <a:lnTo>
                      <a:pt x="48" y="42"/>
                    </a:lnTo>
                    <a:lnTo>
                      <a:pt x="42" y="42"/>
                    </a:lnTo>
                    <a:lnTo>
                      <a:pt x="42" y="50"/>
                    </a:lnTo>
                    <a:lnTo>
                      <a:pt x="42" y="56"/>
                    </a:lnTo>
                    <a:lnTo>
                      <a:pt x="42" y="56"/>
                    </a:lnTo>
                    <a:lnTo>
                      <a:pt x="42" y="63"/>
                    </a:lnTo>
                    <a:lnTo>
                      <a:pt x="42" y="70"/>
                    </a:lnTo>
                    <a:lnTo>
                      <a:pt x="42" y="70"/>
                    </a:lnTo>
                    <a:lnTo>
                      <a:pt x="14" y="63"/>
                    </a:lnTo>
                    <a:lnTo>
                      <a:pt x="14" y="56"/>
                    </a:lnTo>
                    <a:lnTo>
                      <a:pt x="14" y="50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20" y="36"/>
                    </a:lnTo>
                    <a:lnTo>
                      <a:pt x="20" y="28"/>
                    </a:lnTo>
                    <a:lnTo>
                      <a:pt x="28" y="22"/>
                    </a:lnTo>
                    <a:lnTo>
                      <a:pt x="34" y="14"/>
                    </a:lnTo>
                    <a:lnTo>
                      <a:pt x="42" y="8"/>
                    </a:lnTo>
                    <a:lnTo>
                      <a:pt x="48" y="8"/>
                    </a:lnTo>
                    <a:lnTo>
                      <a:pt x="56" y="0"/>
                    </a:lnTo>
                    <a:lnTo>
                      <a:pt x="62" y="0"/>
                    </a:lnTo>
                    <a:lnTo>
                      <a:pt x="70" y="0"/>
                    </a:lnTo>
                    <a:lnTo>
                      <a:pt x="76" y="0"/>
                    </a:lnTo>
                    <a:lnTo>
                      <a:pt x="84" y="0"/>
                    </a:lnTo>
                    <a:lnTo>
                      <a:pt x="90" y="0"/>
                    </a:lnTo>
                    <a:lnTo>
                      <a:pt x="98" y="0"/>
                    </a:lnTo>
                    <a:lnTo>
                      <a:pt x="112" y="0"/>
                    </a:lnTo>
                    <a:lnTo>
                      <a:pt x="118" y="8"/>
                    </a:lnTo>
                    <a:lnTo>
                      <a:pt x="125" y="8"/>
                    </a:lnTo>
                    <a:lnTo>
                      <a:pt x="132" y="8"/>
                    </a:lnTo>
                    <a:lnTo>
                      <a:pt x="139" y="14"/>
                    </a:lnTo>
                    <a:lnTo>
                      <a:pt x="146" y="22"/>
                    </a:lnTo>
                    <a:lnTo>
                      <a:pt x="153" y="28"/>
                    </a:lnTo>
                    <a:lnTo>
                      <a:pt x="153" y="36"/>
                    </a:lnTo>
                    <a:lnTo>
                      <a:pt x="160" y="42"/>
                    </a:lnTo>
                    <a:lnTo>
                      <a:pt x="160" y="42"/>
                    </a:lnTo>
                    <a:lnTo>
                      <a:pt x="160" y="50"/>
                    </a:lnTo>
                    <a:lnTo>
                      <a:pt x="160" y="56"/>
                    </a:lnTo>
                    <a:lnTo>
                      <a:pt x="160" y="63"/>
                    </a:lnTo>
                    <a:lnTo>
                      <a:pt x="160" y="70"/>
                    </a:lnTo>
                    <a:lnTo>
                      <a:pt x="160" y="77"/>
                    </a:lnTo>
                    <a:lnTo>
                      <a:pt x="160" y="77"/>
                    </a:lnTo>
                    <a:lnTo>
                      <a:pt x="160" y="84"/>
                    </a:lnTo>
                    <a:lnTo>
                      <a:pt x="160" y="91"/>
                    </a:lnTo>
                    <a:lnTo>
                      <a:pt x="160" y="91"/>
                    </a:lnTo>
                    <a:lnTo>
                      <a:pt x="153" y="98"/>
                    </a:lnTo>
                    <a:lnTo>
                      <a:pt x="153" y="105"/>
                    </a:lnTo>
                    <a:lnTo>
                      <a:pt x="146" y="105"/>
                    </a:lnTo>
                    <a:lnTo>
                      <a:pt x="146" y="112"/>
                    </a:lnTo>
                    <a:lnTo>
                      <a:pt x="139" y="119"/>
                    </a:lnTo>
                    <a:lnTo>
                      <a:pt x="139" y="119"/>
                    </a:lnTo>
                    <a:lnTo>
                      <a:pt x="132" y="126"/>
                    </a:lnTo>
                    <a:lnTo>
                      <a:pt x="132" y="133"/>
                    </a:lnTo>
                    <a:lnTo>
                      <a:pt x="125" y="140"/>
                    </a:lnTo>
                    <a:lnTo>
                      <a:pt x="118" y="147"/>
                    </a:lnTo>
                    <a:lnTo>
                      <a:pt x="104" y="153"/>
                    </a:lnTo>
                    <a:lnTo>
                      <a:pt x="98" y="161"/>
                    </a:lnTo>
                    <a:lnTo>
                      <a:pt x="90" y="167"/>
                    </a:lnTo>
                    <a:lnTo>
                      <a:pt x="84" y="175"/>
                    </a:lnTo>
                    <a:lnTo>
                      <a:pt x="76" y="181"/>
                    </a:lnTo>
                    <a:lnTo>
                      <a:pt x="70" y="189"/>
                    </a:lnTo>
                    <a:lnTo>
                      <a:pt x="70" y="189"/>
                    </a:lnTo>
                    <a:lnTo>
                      <a:pt x="62" y="195"/>
                    </a:lnTo>
                    <a:lnTo>
                      <a:pt x="62" y="195"/>
                    </a:lnTo>
                    <a:lnTo>
                      <a:pt x="56" y="195"/>
                    </a:lnTo>
                    <a:lnTo>
                      <a:pt x="56" y="203"/>
                    </a:lnTo>
                    <a:lnTo>
                      <a:pt x="48" y="203"/>
                    </a:lnTo>
                    <a:lnTo>
                      <a:pt x="48" y="203"/>
                    </a:lnTo>
                    <a:lnTo>
                      <a:pt x="48" y="203"/>
                    </a:lnTo>
                    <a:lnTo>
                      <a:pt x="48" y="209"/>
                    </a:lnTo>
                    <a:lnTo>
                      <a:pt x="48" y="209"/>
                    </a:lnTo>
                    <a:lnTo>
                      <a:pt x="48" y="209"/>
                    </a:lnTo>
                    <a:lnTo>
                      <a:pt x="48" y="209"/>
                    </a:lnTo>
                    <a:lnTo>
                      <a:pt x="167" y="20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9" name="Freeform 568"/>
              <p:cNvSpPr>
                <a:spLocks/>
              </p:cNvSpPr>
              <p:nvPr/>
            </p:nvSpPr>
            <p:spPr bwMode="auto">
              <a:xfrm>
                <a:off x="4760" y="680"/>
                <a:ext cx="14" cy="38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8" y="28"/>
                  </a:cxn>
                  <a:cxn ang="0">
                    <a:pos x="21" y="36"/>
                  </a:cxn>
                  <a:cxn ang="0">
                    <a:pos x="21" y="36"/>
                  </a:cxn>
                  <a:cxn ang="0">
                    <a:pos x="21" y="42"/>
                  </a:cxn>
                  <a:cxn ang="0">
                    <a:pos x="21" y="50"/>
                  </a:cxn>
                  <a:cxn ang="0">
                    <a:pos x="21" y="56"/>
                  </a:cxn>
                  <a:cxn ang="0">
                    <a:pos x="21" y="56"/>
                  </a:cxn>
                  <a:cxn ang="0">
                    <a:pos x="21" y="63"/>
                  </a:cxn>
                  <a:cxn ang="0">
                    <a:pos x="14" y="63"/>
                  </a:cxn>
                  <a:cxn ang="0">
                    <a:pos x="14" y="70"/>
                  </a:cxn>
                  <a:cxn ang="0">
                    <a:pos x="14" y="70"/>
                  </a:cxn>
                  <a:cxn ang="0">
                    <a:pos x="14" y="70"/>
                  </a:cxn>
                  <a:cxn ang="0">
                    <a:pos x="7" y="77"/>
                  </a:cxn>
                  <a:cxn ang="0">
                    <a:pos x="7" y="77"/>
                  </a:cxn>
                  <a:cxn ang="0">
                    <a:pos x="7" y="77"/>
                  </a:cxn>
                  <a:cxn ang="0">
                    <a:pos x="7" y="77"/>
                  </a:cxn>
                  <a:cxn ang="0">
                    <a:pos x="0" y="70"/>
                  </a:cxn>
                  <a:cxn ang="0">
                    <a:pos x="0" y="63"/>
                  </a:cxn>
                  <a:cxn ang="0">
                    <a:pos x="0" y="63"/>
                  </a:cxn>
                  <a:cxn ang="0">
                    <a:pos x="0" y="63"/>
                  </a:cxn>
                  <a:cxn ang="0">
                    <a:pos x="0" y="63"/>
                  </a:cxn>
                  <a:cxn ang="0">
                    <a:pos x="0" y="63"/>
                  </a:cxn>
                  <a:cxn ang="0">
                    <a:pos x="0" y="63"/>
                  </a:cxn>
                  <a:cxn ang="0">
                    <a:pos x="0" y="56"/>
                  </a:cxn>
                  <a:cxn ang="0">
                    <a:pos x="7" y="56"/>
                  </a:cxn>
                  <a:cxn ang="0">
                    <a:pos x="7" y="50"/>
                  </a:cxn>
                  <a:cxn ang="0">
                    <a:pos x="7" y="50"/>
                  </a:cxn>
                  <a:cxn ang="0">
                    <a:pos x="7" y="42"/>
                  </a:cxn>
                  <a:cxn ang="0">
                    <a:pos x="7" y="42"/>
                  </a:cxn>
                  <a:cxn ang="0">
                    <a:pos x="7" y="36"/>
                  </a:cxn>
                  <a:cxn ang="0">
                    <a:pos x="7" y="28"/>
                  </a:cxn>
                  <a:cxn ang="0">
                    <a:pos x="7" y="28"/>
                  </a:cxn>
                  <a:cxn ang="0">
                    <a:pos x="0" y="28"/>
                  </a:cxn>
                </a:cxnLst>
                <a:rect l="0" t="0" r="r" b="b"/>
                <a:pathLst>
                  <a:path w="28" h="77">
                    <a:moveTo>
                      <a:pt x="0" y="28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28" y="28"/>
                    </a:lnTo>
                    <a:lnTo>
                      <a:pt x="21" y="36"/>
                    </a:lnTo>
                    <a:lnTo>
                      <a:pt x="21" y="36"/>
                    </a:lnTo>
                    <a:lnTo>
                      <a:pt x="21" y="42"/>
                    </a:lnTo>
                    <a:lnTo>
                      <a:pt x="21" y="50"/>
                    </a:lnTo>
                    <a:lnTo>
                      <a:pt x="21" y="56"/>
                    </a:lnTo>
                    <a:lnTo>
                      <a:pt x="21" y="56"/>
                    </a:lnTo>
                    <a:lnTo>
                      <a:pt x="21" y="63"/>
                    </a:lnTo>
                    <a:lnTo>
                      <a:pt x="14" y="63"/>
                    </a:lnTo>
                    <a:lnTo>
                      <a:pt x="14" y="70"/>
                    </a:lnTo>
                    <a:lnTo>
                      <a:pt x="14" y="70"/>
                    </a:lnTo>
                    <a:lnTo>
                      <a:pt x="14" y="70"/>
                    </a:lnTo>
                    <a:lnTo>
                      <a:pt x="7" y="77"/>
                    </a:lnTo>
                    <a:lnTo>
                      <a:pt x="7" y="77"/>
                    </a:lnTo>
                    <a:lnTo>
                      <a:pt x="7" y="77"/>
                    </a:lnTo>
                    <a:lnTo>
                      <a:pt x="7" y="77"/>
                    </a:lnTo>
                    <a:lnTo>
                      <a:pt x="0" y="70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0" y="56"/>
                    </a:lnTo>
                    <a:lnTo>
                      <a:pt x="7" y="56"/>
                    </a:lnTo>
                    <a:lnTo>
                      <a:pt x="7" y="50"/>
                    </a:lnTo>
                    <a:lnTo>
                      <a:pt x="7" y="50"/>
                    </a:lnTo>
                    <a:lnTo>
                      <a:pt x="7" y="42"/>
                    </a:lnTo>
                    <a:lnTo>
                      <a:pt x="7" y="42"/>
                    </a:lnTo>
                    <a:lnTo>
                      <a:pt x="7" y="36"/>
                    </a:lnTo>
                    <a:lnTo>
                      <a:pt x="7" y="28"/>
                    </a:lnTo>
                    <a:lnTo>
                      <a:pt x="7" y="28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0" name="Freeform 569"/>
              <p:cNvSpPr>
                <a:spLocks/>
              </p:cNvSpPr>
              <p:nvPr/>
            </p:nvSpPr>
            <p:spPr bwMode="auto">
              <a:xfrm>
                <a:off x="4846" y="603"/>
                <a:ext cx="81" cy="91"/>
              </a:xfrm>
              <a:custGeom>
                <a:avLst/>
                <a:gdLst/>
                <a:ahLst/>
                <a:cxnLst>
                  <a:cxn ang="0">
                    <a:pos x="63" y="181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63" y="111"/>
                  </a:cxn>
                  <a:cxn ang="0">
                    <a:pos x="63" y="119"/>
                  </a:cxn>
                  <a:cxn ang="0">
                    <a:pos x="63" y="125"/>
                  </a:cxn>
                  <a:cxn ang="0">
                    <a:pos x="63" y="125"/>
                  </a:cxn>
                  <a:cxn ang="0">
                    <a:pos x="63" y="133"/>
                  </a:cxn>
                  <a:cxn ang="0">
                    <a:pos x="63" y="133"/>
                  </a:cxn>
                  <a:cxn ang="0">
                    <a:pos x="70" y="133"/>
                  </a:cxn>
                  <a:cxn ang="0">
                    <a:pos x="70" y="139"/>
                  </a:cxn>
                  <a:cxn ang="0">
                    <a:pos x="70" y="139"/>
                  </a:cxn>
                  <a:cxn ang="0">
                    <a:pos x="70" y="147"/>
                  </a:cxn>
                  <a:cxn ang="0">
                    <a:pos x="70" y="147"/>
                  </a:cxn>
                  <a:cxn ang="0">
                    <a:pos x="70" y="147"/>
                  </a:cxn>
                  <a:cxn ang="0">
                    <a:pos x="70" y="147"/>
                  </a:cxn>
                  <a:cxn ang="0">
                    <a:pos x="70" y="147"/>
                  </a:cxn>
                  <a:cxn ang="0">
                    <a:pos x="77" y="139"/>
                  </a:cxn>
                  <a:cxn ang="0">
                    <a:pos x="77" y="139"/>
                  </a:cxn>
                  <a:cxn ang="0">
                    <a:pos x="77" y="133"/>
                  </a:cxn>
                  <a:cxn ang="0">
                    <a:pos x="77" y="133"/>
                  </a:cxn>
                  <a:cxn ang="0">
                    <a:pos x="84" y="133"/>
                  </a:cxn>
                  <a:cxn ang="0">
                    <a:pos x="84" y="125"/>
                  </a:cxn>
                  <a:cxn ang="0">
                    <a:pos x="84" y="125"/>
                  </a:cxn>
                  <a:cxn ang="0">
                    <a:pos x="84" y="119"/>
                  </a:cxn>
                  <a:cxn ang="0">
                    <a:pos x="84" y="119"/>
                  </a:cxn>
                  <a:cxn ang="0">
                    <a:pos x="126" y="0"/>
                  </a:cxn>
                  <a:cxn ang="0">
                    <a:pos x="161" y="0"/>
                  </a:cxn>
                  <a:cxn ang="0">
                    <a:pos x="91" y="181"/>
                  </a:cxn>
                  <a:cxn ang="0">
                    <a:pos x="63" y="181"/>
                  </a:cxn>
                </a:cxnLst>
                <a:rect l="0" t="0" r="r" b="b"/>
                <a:pathLst>
                  <a:path w="161" h="181">
                    <a:moveTo>
                      <a:pt x="63" y="181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63" y="111"/>
                    </a:lnTo>
                    <a:lnTo>
                      <a:pt x="63" y="119"/>
                    </a:lnTo>
                    <a:lnTo>
                      <a:pt x="63" y="125"/>
                    </a:lnTo>
                    <a:lnTo>
                      <a:pt x="63" y="125"/>
                    </a:lnTo>
                    <a:lnTo>
                      <a:pt x="63" y="133"/>
                    </a:lnTo>
                    <a:lnTo>
                      <a:pt x="63" y="133"/>
                    </a:lnTo>
                    <a:lnTo>
                      <a:pt x="70" y="133"/>
                    </a:lnTo>
                    <a:lnTo>
                      <a:pt x="70" y="139"/>
                    </a:lnTo>
                    <a:lnTo>
                      <a:pt x="70" y="139"/>
                    </a:lnTo>
                    <a:lnTo>
                      <a:pt x="70" y="147"/>
                    </a:lnTo>
                    <a:lnTo>
                      <a:pt x="70" y="147"/>
                    </a:lnTo>
                    <a:lnTo>
                      <a:pt x="70" y="147"/>
                    </a:lnTo>
                    <a:lnTo>
                      <a:pt x="70" y="147"/>
                    </a:lnTo>
                    <a:lnTo>
                      <a:pt x="70" y="147"/>
                    </a:lnTo>
                    <a:lnTo>
                      <a:pt x="77" y="139"/>
                    </a:lnTo>
                    <a:lnTo>
                      <a:pt x="77" y="139"/>
                    </a:lnTo>
                    <a:lnTo>
                      <a:pt x="77" y="133"/>
                    </a:lnTo>
                    <a:lnTo>
                      <a:pt x="77" y="133"/>
                    </a:lnTo>
                    <a:lnTo>
                      <a:pt x="84" y="133"/>
                    </a:lnTo>
                    <a:lnTo>
                      <a:pt x="84" y="125"/>
                    </a:lnTo>
                    <a:lnTo>
                      <a:pt x="84" y="125"/>
                    </a:lnTo>
                    <a:lnTo>
                      <a:pt x="84" y="119"/>
                    </a:lnTo>
                    <a:lnTo>
                      <a:pt x="84" y="119"/>
                    </a:lnTo>
                    <a:lnTo>
                      <a:pt x="126" y="0"/>
                    </a:lnTo>
                    <a:lnTo>
                      <a:pt x="161" y="0"/>
                    </a:lnTo>
                    <a:lnTo>
                      <a:pt x="91" y="181"/>
                    </a:lnTo>
                    <a:lnTo>
                      <a:pt x="63" y="1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1" name="Freeform 570"/>
              <p:cNvSpPr>
                <a:spLocks noEditPoints="1"/>
              </p:cNvSpPr>
              <p:nvPr/>
            </p:nvSpPr>
            <p:spPr bwMode="auto">
              <a:xfrm>
                <a:off x="4986" y="603"/>
                <a:ext cx="77" cy="91"/>
              </a:xfrm>
              <a:custGeom>
                <a:avLst/>
                <a:gdLst/>
                <a:ahLst/>
                <a:cxnLst>
                  <a:cxn ang="0">
                    <a:pos x="0" y="77"/>
                  </a:cxn>
                  <a:cxn ang="0">
                    <a:pos x="0" y="56"/>
                  </a:cxn>
                  <a:cxn ang="0">
                    <a:pos x="7" y="35"/>
                  </a:cxn>
                  <a:cxn ang="0">
                    <a:pos x="14" y="21"/>
                  </a:cxn>
                  <a:cxn ang="0">
                    <a:pos x="28" y="14"/>
                  </a:cxn>
                  <a:cxn ang="0">
                    <a:pos x="42" y="0"/>
                  </a:cxn>
                  <a:cxn ang="0">
                    <a:pos x="63" y="0"/>
                  </a:cxn>
                  <a:cxn ang="0">
                    <a:pos x="77" y="0"/>
                  </a:cxn>
                  <a:cxn ang="0">
                    <a:pos x="105" y="7"/>
                  </a:cxn>
                  <a:cxn ang="0">
                    <a:pos x="133" y="21"/>
                  </a:cxn>
                  <a:cxn ang="0">
                    <a:pos x="147" y="42"/>
                  </a:cxn>
                  <a:cxn ang="0">
                    <a:pos x="153" y="70"/>
                  </a:cxn>
                  <a:cxn ang="0">
                    <a:pos x="153" y="105"/>
                  </a:cxn>
                  <a:cxn ang="0">
                    <a:pos x="153" y="133"/>
                  </a:cxn>
                  <a:cxn ang="0">
                    <a:pos x="147" y="153"/>
                  </a:cxn>
                  <a:cxn ang="0">
                    <a:pos x="133" y="167"/>
                  </a:cxn>
                  <a:cxn ang="0">
                    <a:pos x="112" y="175"/>
                  </a:cxn>
                  <a:cxn ang="0">
                    <a:pos x="91" y="181"/>
                  </a:cxn>
                  <a:cxn ang="0">
                    <a:pos x="77" y="181"/>
                  </a:cxn>
                  <a:cxn ang="0">
                    <a:pos x="49" y="181"/>
                  </a:cxn>
                  <a:cxn ang="0">
                    <a:pos x="28" y="175"/>
                  </a:cxn>
                  <a:cxn ang="0">
                    <a:pos x="7" y="153"/>
                  </a:cxn>
                  <a:cxn ang="0">
                    <a:pos x="0" y="125"/>
                  </a:cxn>
                  <a:cxn ang="0">
                    <a:pos x="0" y="97"/>
                  </a:cxn>
                  <a:cxn ang="0">
                    <a:pos x="28" y="105"/>
                  </a:cxn>
                  <a:cxn ang="0">
                    <a:pos x="28" y="125"/>
                  </a:cxn>
                  <a:cxn ang="0">
                    <a:pos x="35" y="139"/>
                  </a:cxn>
                  <a:cxn ang="0">
                    <a:pos x="49" y="153"/>
                  </a:cxn>
                  <a:cxn ang="0">
                    <a:pos x="63" y="153"/>
                  </a:cxn>
                  <a:cxn ang="0">
                    <a:pos x="77" y="153"/>
                  </a:cxn>
                  <a:cxn ang="0">
                    <a:pos x="91" y="153"/>
                  </a:cxn>
                  <a:cxn ang="0">
                    <a:pos x="112" y="147"/>
                  </a:cxn>
                  <a:cxn ang="0">
                    <a:pos x="119" y="133"/>
                  </a:cxn>
                  <a:cxn ang="0">
                    <a:pos x="126" y="111"/>
                  </a:cxn>
                  <a:cxn ang="0">
                    <a:pos x="126" y="91"/>
                  </a:cxn>
                  <a:cxn ang="0">
                    <a:pos x="126" y="63"/>
                  </a:cxn>
                  <a:cxn ang="0">
                    <a:pos x="112" y="42"/>
                  </a:cxn>
                  <a:cxn ang="0">
                    <a:pos x="98" y="35"/>
                  </a:cxn>
                  <a:cxn ang="0">
                    <a:pos x="84" y="28"/>
                  </a:cxn>
                  <a:cxn ang="0">
                    <a:pos x="70" y="28"/>
                  </a:cxn>
                  <a:cxn ang="0">
                    <a:pos x="56" y="28"/>
                  </a:cxn>
                  <a:cxn ang="0">
                    <a:pos x="42" y="42"/>
                  </a:cxn>
                  <a:cxn ang="0">
                    <a:pos x="28" y="56"/>
                  </a:cxn>
                  <a:cxn ang="0">
                    <a:pos x="28" y="77"/>
                  </a:cxn>
                </a:cxnLst>
                <a:rect l="0" t="0" r="r" b="b"/>
                <a:pathLst>
                  <a:path w="153" h="181">
                    <a:moveTo>
                      <a:pt x="0" y="91"/>
                    </a:moveTo>
                    <a:lnTo>
                      <a:pt x="0" y="84"/>
                    </a:lnTo>
                    <a:lnTo>
                      <a:pt x="0" y="77"/>
                    </a:lnTo>
                    <a:lnTo>
                      <a:pt x="0" y="70"/>
                    </a:lnTo>
                    <a:lnTo>
                      <a:pt x="0" y="63"/>
                    </a:lnTo>
                    <a:lnTo>
                      <a:pt x="0" y="56"/>
                    </a:lnTo>
                    <a:lnTo>
                      <a:pt x="0" y="49"/>
                    </a:lnTo>
                    <a:lnTo>
                      <a:pt x="7" y="42"/>
                    </a:lnTo>
                    <a:lnTo>
                      <a:pt x="7" y="35"/>
                    </a:lnTo>
                    <a:lnTo>
                      <a:pt x="14" y="28"/>
                    </a:lnTo>
                    <a:lnTo>
                      <a:pt x="14" y="21"/>
                    </a:lnTo>
                    <a:lnTo>
                      <a:pt x="14" y="21"/>
                    </a:lnTo>
                    <a:lnTo>
                      <a:pt x="14" y="21"/>
                    </a:lnTo>
                    <a:lnTo>
                      <a:pt x="21" y="14"/>
                    </a:lnTo>
                    <a:lnTo>
                      <a:pt x="28" y="14"/>
                    </a:lnTo>
                    <a:lnTo>
                      <a:pt x="35" y="7"/>
                    </a:lnTo>
                    <a:lnTo>
                      <a:pt x="35" y="7"/>
                    </a:lnTo>
                    <a:lnTo>
                      <a:pt x="42" y="0"/>
                    </a:lnTo>
                    <a:lnTo>
                      <a:pt x="49" y="0"/>
                    </a:lnTo>
                    <a:lnTo>
                      <a:pt x="56" y="0"/>
                    </a:lnTo>
                    <a:lnTo>
                      <a:pt x="63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7" y="0"/>
                    </a:lnTo>
                    <a:lnTo>
                      <a:pt x="91" y="0"/>
                    </a:lnTo>
                    <a:lnTo>
                      <a:pt x="98" y="0"/>
                    </a:lnTo>
                    <a:lnTo>
                      <a:pt x="105" y="7"/>
                    </a:lnTo>
                    <a:lnTo>
                      <a:pt x="112" y="7"/>
                    </a:lnTo>
                    <a:lnTo>
                      <a:pt x="119" y="14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9" y="35"/>
                    </a:lnTo>
                    <a:lnTo>
                      <a:pt x="147" y="42"/>
                    </a:lnTo>
                    <a:lnTo>
                      <a:pt x="153" y="49"/>
                    </a:lnTo>
                    <a:lnTo>
                      <a:pt x="153" y="56"/>
                    </a:lnTo>
                    <a:lnTo>
                      <a:pt x="153" y="70"/>
                    </a:lnTo>
                    <a:lnTo>
                      <a:pt x="153" y="84"/>
                    </a:lnTo>
                    <a:lnTo>
                      <a:pt x="153" y="91"/>
                    </a:lnTo>
                    <a:lnTo>
                      <a:pt x="153" y="105"/>
                    </a:lnTo>
                    <a:lnTo>
                      <a:pt x="153" y="111"/>
                    </a:lnTo>
                    <a:lnTo>
                      <a:pt x="153" y="125"/>
                    </a:lnTo>
                    <a:lnTo>
                      <a:pt x="153" y="133"/>
                    </a:lnTo>
                    <a:lnTo>
                      <a:pt x="153" y="139"/>
                    </a:lnTo>
                    <a:lnTo>
                      <a:pt x="147" y="147"/>
                    </a:lnTo>
                    <a:lnTo>
                      <a:pt x="147" y="153"/>
                    </a:lnTo>
                    <a:lnTo>
                      <a:pt x="139" y="153"/>
                    </a:lnTo>
                    <a:lnTo>
                      <a:pt x="133" y="161"/>
                    </a:lnTo>
                    <a:lnTo>
                      <a:pt x="133" y="167"/>
                    </a:lnTo>
                    <a:lnTo>
                      <a:pt x="126" y="167"/>
                    </a:lnTo>
                    <a:lnTo>
                      <a:pt x="119" y="175"/>
                    </a:lnTo>
                    <a:lnTo>
                      <a:pt x="112" y="175"/>
                    </a:lnTo>
                    <a:lnTo>
                      <a:pt x="105" y="181"/>
                    </a:lnTo>
                    <a:lnTo>
                      <a:pt x="98" y="181"/>
                    </a:lnTo>
                    <a:lnTo>
                      <a:pt x="91" y="181"/>
                    </a:lnTo>
                    <a:lnTo>
                      <a:pt x="84" y="181"/>
                    </a:lnTo>
                    <a:lnTo>
                      <a:pt x="77" y="181"/>
                    </a:lnTo>
                    <a:lnTo>
                      <a:pt x="77" y="181"/>
                    </a:lnTo>
                    <a:lnTo>
                      <a:pt x="63" y="181"/>
                    </a:lnTo>
                    <a:lnTo>
                      <a:pt x="56" y="181"/>
                    </a:lnTo>
                    <a:lnTo>
                      <a:pt x="49" y="181"/>
                    </a:lnTo>
                    <a:lnTo>
                      <a:pt x="42" y="181"/>
                    </a:lnTo>
                    <a:lnTo>
                      <a:pt x="35" y="175"/>
                    </a:lnTo>
                    <a:lnTo>
                      <a:pt x="28" y="175"/>
                    </a:lnTo>
                    <a:lnTo>
                      <a:pt x="21" y="167"/>
                    </a:lnTo>
                    <a:lnTo>
                      <a:pt x="14" y="161"/>
                    </a:lnTo>
                    <a:lnTo>
                      <a:pt x="7" y="153"/>
                    </a:lnTo>
                    <a:lnTo>
                      <a:pt x="7" y="147"/>
                    </a:lnTo>
                    <a:lnTo>
                      <a:pt x="0" y="139"/>
                    </a:lnTo>
                    <a:lnTo>
                      <a:pt x="0" y="125"/>
                    </a:lnTo>
                    <a:lnTo>
                      <a:pt x="0" y="119"/>
                    </a:lnTo>
                    <a:lnTo>
                      <a:pt x="0" y="105"/>
                    </a:lnTo>
                    <a:lnTo>
                      <a:pt x="0" y="97"/>
                    </a:lnTo>
                    <a:lnTo>
                      <a:pt x="0" y="91"/>
                    </a:lnTo>
                    <a:close/>
                    <a:moveTo>
                      <a:pt x="28" y="91"/>
                    </a:moveTo>
                    <a:lnTo>
                      <a:pt x="28" y="105"/>
                    </a:lnTo>
                    <a:lnTo>
                      <a:pt x="28" y="111"/>
                    </a:lnTo>
                    <a:lnTo>
                      <a:pt x="28" y="119"/>
                    </a:lnTo>
                    <a:lnTo>
                      <a:pt x="28" y="125"/>
                    </a:lnTo>
                    <a:lnTo>
                      <a:pt x="28" y="133"/>
                    </a:lnTo>
                    <a:lnTo>
                      <a:pt x="35" y="139"/>
                    </a:lnTo>
                    <a:lnTo>
                      <a:pt x="35" y="139"/>
                    </a:lnTo>
                    <a:lnTo>
                      <a:pt x="42" y="147"/>
                    </a:lnTo>
                    <a:lnTo>
                      <a:pt x="42" y="147"/>
                    </a:lnTo>
                    <a:lnTo>
                      <a:pt x="49" y="153"/>
                    </a:lnTo>
                    <a:lnTo>
                      <a:pt x="56" y="153"/>
                    </a:lnTo>
                    <a:lnTo>
                      <a:pt x="56" y="153"/>
                    </a:lnTo>
                    <a:lnTo>
                      <a:pt x="63" y="153"/>
                    </a:lnTo>
                    <a:lnTo>
                      <a:pt x="70" y="153"/>
                    </a:lnTo>
                    <a:lnTo>
                      <a:pt x="70" y="153"/>
                    </a:lnTo>
                    <a:lnTo>
                      <a:pt x="77" y="153"/>
                    </a:lnTo>
                    <a:lnTo>
                      <a:pt x="84" y="153"/>
                    </a:lnTo>
                    <a:lnTo>
                      <a:pt x="84" y="153"/>
                    </a:lnTo>
                    <a:lnTo>
                      <a:pt x="91" y="153"/>
                    </a:lnTo>
                    <a:lnTo>
                      <a:pt x="98" y="153"/>
                    </a:lnTo>
                    <a:lnTo>
                      <a:pt x="105" y="147"/>
                    </a:lnTo>
                    <a:lnTo>
                      <a:pt x="112" y="147"/>
                    </a:lnTo>
                    <a:lnTo>
                      <a:pt x="112" y="139"/>
                    </a:lnTo>
                    <a:lnTo>
                      <a:pt x="119" y="139"/>
                    </a:lnTo>
                    <a:lnTo>
                      <a:pt x="119" y="133"/>
                    </a:lnTo>
                    <a:lnTo>
                      <a:pt x="126" y="125"/>
                    </a:lnTo>
                    <a:lnTo>
                      <a:pt x="126" y="119"/>
                    </a:lnTo>
                    <a:lnTo>
                      <a:pt x="126" y="111"/>
                    </a:lnTo>
                    <a:lnTo>
                      <a:pt x="126" y="105"/>
                    </a:lnTo>
                    <a:lnTo>
                      <a:pt x="126" y="97"/>
                    </a:lnTo>
                    <a:lnTo>
                      <a:pt x="126" y="91"/>
                    </a:lnTo>
                    <a:lnTo>
                      <a:pt x="126" y="84"/>
                    </a:lnTo>
                    <a:lnTo>
                      <a:pt x="126" y="70"/>
                    </a:lnTo>
                    <a:lnTo>
                      <a:pt x="126" y="63"/>
                    </a:lnTo>
                    <a:lnTo>
                      <a:pt x="119" y="56"/>
                    </a:lnTo>
                    <a:lnTo>
                      <a:pt x="119" y="49"/>
                    </a:lnTo>
                    <a:lnTo>
                      <a:pt x="112" y="42"/>
                    </a:lnTo>
                    <a:lnTo>
                      <a:pt x="112" y="42"/>
                    </a:lnTo>
                    <a:lnTo>
                      <a:pt x="105" y="35"/>
                    </a:lnTo>
                    <a:lnTo>
                      <a:pt x="98" y="35"/>
                    </a:lnTo>
                    <a:lnTo>
                      <a:pt x="98" y="28"/>
                    </a:lnTo>
                    <a:lnTo>
                      <a:pt x="91" y="28"/>
                    </a:lnTo>
                    <a:lnTo>
                      <a:pt x="84" y="28"/>
                    </a:lnTo>
                    <a:lnTo>
                      <a:pt x="77" y="28"/>
                    </a:lnTo>
                    <a:lnTo>
                      <a:pt x="77" y="28"/>
                    </a:lnTo>
                    <a:lnTo>
                      <a:pt x="70" y="28"/>
                    </a:lnTo>
                    <a:lnTo>
                      <a:pt x="63" y="28"/>
                    </a:lnTo>
                    <a:lnTo>
                      <a:pt x="56" y="28"/>
                    </a:lnTo>
                    <a:lnTo>
                      <a:pt x="56" y="28"/>
                    </a:lnTo>
                    <a:lnTo>
                      <a:pt x="49" y="35"/>
                    </a:lnTo>
                    <a:lnTo>
                      <a:pt x="42" y="35"/>
                    </a:lnTo>
                    <a:lnTo>
                      <a:pt x="42" y="42"/>
                    </a:lnTo>
                    <a:lnTo>
                      <a:pt x="35" y="42"/>
                    </a:lnTo>
                    <a:lnTo>
                      <a:pt x="35" y="49"/>
                    </a:lnTo>
                    <a:lnTo>
                      <a:pt x="28" y="56"/>
                    </a:lnTo>
                    <a:lnTo>
                      <a:pt x="28" y="63"/>
                    </a:lnTo>
                    <a:lnTo>
                      <a:pt x="28" y="70"/>
                    </a:lnTo>
                    <a:lnTo>
                      <a:pt x="28" y="77"/>
                    </a:lnTo>
                    <a:lnTo>
                      <a:pt x="28" y="84"/>
                    </a:lnTo>
                    <a:lnTo>
                      <a:pt x="28" y="9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2" name="Freeform 571"/>
              <p:cNvSpPr>
                <a:spLocks noEditPoints="1"/>
              </p:cNvSpPr>
              <p:nvPr/>
            </p:nvSpPr>
            <p:spPr bwMode="auto">
              <a:xfrm>
                <a:off x="5084" y="571"/>
                <a:ext cx="73" cy="1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9" y="84"/>
                  </a:cxn>
                  <a:cxn ang="0">
                    <a:pos x="36" y="70"/>
                  </a:cxn>
                  <a:cxn ang="0">
                    <a:pos x="50" y="63"/>
                  </a:cxn>
                  <a:cxn ang="0">
                    <a:pos x="71" y="63"/>
                  </a:cxn>
                  <a:cxn ang="0">
                    <a:pos x="85" y="63"/>
                  </a:cxn>
                  <a:cxn ang="0">
                    <a:pos x="105" y="70"/>
                  </a:cxn>
                  <a:cxn ang="0">
                    <a:pos x="119" y="77"/>
                  </a:cxn>
                  <a:cxn ang="0">
                    <a:pos x="133" y="98"/>
                  </a:cxn>
                  <a:cxn ang="0">
                    <a:pos x="141" y="119"/>
                  </a:cxn>
                  <a:cxn ang="0">
                    <a:pos x="147" y="140"/>
                  </a:cxn>
                  <a:cxn ang="0">
                    <a:pos x="147" y="168"/>
                  </a:cxn>
                  <a:cxn ang="0">
                    <a:pos x="141" y="196"/>
                  </a:cxn>
                  <a:cxn ang="0">
                    <a:pos x="127" y="224"/>
                  </a:cxn>
                  <a:cxn ang="0">
                    <a:pos x="113" y="238"/>
                  </a:cxn>
                  <a:cxn ang="0">
                    <a:pos x="91" y="244"/>
                  </a:cxn>
                  <a:cxn ang="0">
                    <a:pos x="71" y="244"/>
                  </a:cxn>
                  <a:cxn ang="0">
                    <a:pos x="50" y="244"/>
                  </a:cxn>
                  <a:cxn ang="0">
                    <a:pos x="36" y="238"/>
                  </a:cxn>
                  <a:cxn ang="0">
                    <a:pos x="29" y="224"/>
                  </a:cxn>
                  <a:cxn ang="0">
                    <a:pos x="29" y="154"/>
                  </a:cxn>
                  <a:cxn ang="0">
                    <a:pos x="29" y="174"/>
                  </a:cxn>
                  <a:cxn ang="0">
                    <a:pos x="29" y="182"/>
                  </a:cxn>
                  <a:cxn ang="0">
                    <a:pos x="29" y="196"/>
                  </a:cxn>
                  <a:cxn ang="0">
                    <a:pos x="29" y="202"/>
                  </a:cxn>
                  <a:cxn ang="0">
                    <a:pos x="43" y="210"/>
                  </a:cxn>
                  <a:cxn ang="0">
                    <a:pos x="50" y="216"/>
                  </a:cxn>
                  <a:cxn ang="0">
                    <a:pos x="64" y="216"/>
                  </a:cxn>
                  <a:cxn ang="0">
                    <a:pos x="78" y="216"/>
                  </a:cxn>
                  <a:cxn ang="0">
                    <a:pos x="91" y="216"/>
                  </a:cxn>
                  <a:cxn ang="0">
                    <a:pos x="105" y="202"/>
                  </a:cxn>
                  <a:cxn ang="0">
                    <a:pos x="119" y="188"/>
                  </a:cxn>
                  <a:cxn ang="0">
                    <a:pos x="119" y="168"/>
                  </a:cxn>
                  <a:cxn ang="0">
                    <a:pos x="119" y="147"/>
                  </a:cxn>
                  <a:cxn ang="0">
                    <a:pos x="113" y="119"/>
                  </a:cxn>
                  <a:cxn ang="0">
                    <a:pos x="105" y="105"/>
                  </a:cxn>
                  <a:cxn ang="0">
                    <a:pos x="91" y="91"/>
                  </a:cxn>
                  <a:cxn ang="0">
                    <a:pos x="78" y="91"/>
                  </a:cxn>
                  <a:cxn ang="0">
                    <a:pos x="64" y="91"/>
                  </a:cxn>
                  <a:cxn ang="0">
                    <a:pos x="50" y="98"/>
                  </a:cxn>
                  <a:cxn ang="0">
                    <a:pos x="36" y="105"/>
                  </a:cxn>
                  <a:cxn ang="0">
                    <a:pos x="29" y="126"/>
                  </a:cxn>
                  <a:cxn ang="0">
                    <a:pos x="29" y="147"/>
                  </a:cxn>
                </a:cxnLst>
                <a:rect l="0" t="0" r="r" b="b"/>
                <a:pathLst>
                  <a:path w="147" h="244">
                    <a:moveTo>
                      <a:pt x="29" y="244"/>
                    </a:moveTo>
                    <a:lnTo>
                      <a:pt x="0" y="244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84"/>
                    </a:lnTo>
                    <a:lnTo>
                      <a:pt x="29" y="84"/>
                    </a:lnTo>
                    <a:lnTo>
                      <a:pt x="29" y="77"/>
                    </a:lnTo>
                    <a:lnTo>
                      <a:pt x="36" y="77"/>
                    </a:lnTo>
                    <a:lnTo>
                      <a:pt x="36" y="70"/>
                    </a:lnTo>
                    <a:lnTo>
                      <a:pt x="43" y="70"/>
                    </a:lnTo>
                    <a:lnTo>
                      <a:pt x="50" y="63"/>
                    </a:lnTo>
                    <a:lnTo>
                      <a:pt x="50" y="63"/>
                    </a:lnTo>
                    <a:lnTo>
                      <a:pt x="57" y="63"/>
                    </a:lnTo>
                    <a:lnTo>
                      <a:pt x="64" y="63"/>
                    </a:lnTo>
                    <a:lnTo>
                      <a:pt x="71" y="63"/>
                    </a:lnTo>
                    <a:lnTo>
                      <a:pt x="71" y="63"/>
                    </a:lnTo>
                    <a:lnTo>
                      <a:pt x="78" y="63"/>
                    </a:lnTo>
                    <a:lnTo>
                      <a:pt x="85" y="63"/>
                    </a:lnTo>
                    <a:lnTo>
                      <a:pt x="91" y="63"/>
                    </a:lnTo>
                    <a:lnTo>
                      <a:pt x="99" y="63"/>
                    </a:lnTo>
                    <a:lnTo>
                      <a:pt x="105" y="70"/>
                    </a:lnTo>
                    <a:lnTo>
                      <a:pt x="113" y="70"/>
                    </a:lnTo>
                    <a:lnTo>
                      <a:pt x="113" y="77"/>
                    </a:lnTo>
                    <a:lnTo>
                      <a:pt x="119" y="77"/>
                    </a:lnTo>
                    <a:lnTo>
                      <a:pt x="127" y="84"/>
                    </a:lnTo>
                    <a:lnTo>
                      <a:pt x="127" y="91"/>
                    </a:lnTo>
                    <a:lnTo>
                      <a:pt x="133" y="98"/>
                    </a:lnTo>
                    <a:lnTo>
                      <a:pt x="133" y="105"/>
                    </a:lnTo>
                    <a:lnTo>
                      <a:pt x="141" y="112"/>
                    </a:lnTo>
                    <a:lnTo>
                      <a:pt x="141" y="119"/>
                    </a:lnTo>
                    <a:lnTo>
                      <a:pt x="147" y="126"/>
                    </a:lnTo>
                    <a:lnTo>
                      <a:pt x="147" y="133"/>
                    </a:lnTo>
                    <a:lnTo>
                      <a:pt x="147" y="140"/>
                    </a:lnTo>
                    <a:lnTo>
                      <a:pt x="147" y="147"/>
                    </a:lnTo>
                    <a:lnTo>
                      <a:pt x="147" y="154"/>
                    </a:lnTo>
                    <a:lnTo>
                      <a:pt x="147" y="168"/>
                    </a:lnTo>
                    <a:lnTo>
                      <a:pt x="147" y="182"/>
                    </a:lnTo>
                    <a:lnTo>
                      <a:pt x="147" y="188"/>
                    </a:lnTo>
                    <a:lnTo>
                      <a:pt x="141" y="196"/>
                    </a:lnTo>
                    <a:lnTo>
                      <a:pt x="141" y="202"/>
                    </a:lnTo>
                    <a:lnTo>
                      <a:pt x="133" y="210"/>
                    </a:lnTo>
                    <a:lnTo>
                      <a:pt x="127" y="224"/>
                    </a:lnTo>
                    <a:lnTo>
                      <a:pt x="127" y="224"/>
                    </a:lnTo>
                    <a:lnTo>
                      <a:pt x="119" y="230"/>
                    </a:lnTo>
                    <a:lnTo>
                      <a:pt x="113" y="238"/>
                    </a:lnTo>
                    <a:lnTo>
                      <a:pt x="105" y="244"/>
                    </a:lnTo>
                    <a:lnTo>
                      <a:pt x="99" y="244"/>
                    </a:lnTo>
                    <a:lnTo>
                      <a:pt x="91" y="244"/>
                    </a:lnTo>
                    <a:lnTo>
                      <a:pt x="85" y="244"/>
                    </a:lnTo>
                    <a:lnTo>
                      <a:pt x="78" y="244"/>
                    </a:lnTo>
                    <a:lnTo>
                      <a:pt x="71" y="244"/>
                    </a:lnTo>
                    <a:lnTo>
                      <a:pt x="64" y="244"/>
                    </a:lnTo>
                    <a:lnTo>
                      <a:pt x="57" y="244"/>
                    </a:lnTo>
                    <a:lnTo>
                      <a:pt x="50" y="244"/>
                    </a:lnTo>
                    <a:lnTo>
                      <a:pt x="50" y="244"/>
                    </a:lnTo>
                    <a:lnTo>
                      <a:pt x="43" y="238"/>
                    </a:lnTo>
                    <a:lnTo>
                      <a:pt x="36" y="238"/>
                    </a:lnTo>
                    <a:lnTo>
                      <a:pt x="36" y="230"/>
                    </a:lnTo>
                    <a:lnTo>
                      <a:pt x="29" y="230"/>
                    </a:lnTo>
                    <a:lnTo>
                      <a:pt x="29" y="224"/>
                    </a:lnTo>
                    <a:lnTo>
                      <a:pt x="29" y="224"/>
                    </a:lnTo>
                    <a:lnTo>
                      <a:pt x="29" y="244"/>
                    </a:lnTo>
                    <a:close/>
                    <a:moveTo>
                      <a:pt x="29" y="154"/>
                    </a:moveTo>
                    <a:lnTo>
                      <a:pt x="29" y="160"/>
                    </a:lnTo>
                    <a:lnTo>
                      <a:pt x="29" y="168"/>
                    </a:lnTo>
                    <a:lnTo>
                      <a:pt x="29" y="174"/>
                    </a:lnTo>
                    <a:lnTo>
                      <a:pt x="29" y="174"/>
                    </a:lnTo>
                    <a:lnTo>
                      <a:pt x="29" y="182"/>
                    </a:lnTo>
                    <a:lnTo>
                      <a:pt x="29" y="182"/>
                    </a:lnTo>
                    <a:lnTo>
                      <a:pt x="29" y="188"/>
                    </a:lnTo>
                    <a:lnTo>
                      <a:pt x="29" y="188"/>
                    </a:lnTo>
                    <a:lnTo>
                      <a:pt x="29" y="196"/>
                    </a:lnTo>
                    <a:lnTo>
                      <a:pt x="29" y="196"/>
                    </a:lnTo>
                    <a:lnTo>
                      <a:pt x="29" y="196"/>
                    </a:lnTo>
                    <a:lnTo>
                      <a:pt x="29" y="202"/>
                    </a:lnTo>
                    <a:lnTo>
                      <a:pt x="36" y="202"/>
                    </a:lnTo>
                    <a:lnTo>
                      <a:pt x="36" y="210"/>
                    </a:lnTo>
                    <a:lnTo>
                      <a:pt x="43" y="210"/>
                    </a:lnTo>
                    <a:lnTo>
                      <a:pt x="43" y="216"/>
                    </a:lnTo>
                    <a:lnTo>
                      <a:pt x="50" y="216"/>
                    </a:lnTo>
                    <a:lnTo>
                      <a:pt x="50" y="216"/>
                    </a:lnTo>
                    <a:lnTo>
                      <a:pt x="57" y="216"/>
                    </a:lnTo>
                    <a:lnTo>
                      <a:pt x="57" y="216"/>
                    </a:lnTo>
                    <a:lnTo>
                      <a:pt x="64" y="216"/>
                    </a:lnTo>
                    <a:lnTo>
                      <a:pt x="64" y="216"/>
                    </a:lnTo>
                    <a:lnTo>
                      <a:pt x="71" y="216"/>
                    </a:lnTo>
                    <a:lnTo>
                      <a:pt x="78" y="216"/>
                    </a:lnTo>
                    <a:lnTo>
                      <a:pt x="78" y="216"/>
                    </a:lnTo>
                    <a:lnTo>
                      <a:pt x="85" y="216"/>
                    </a:lnTo>
                    <a:lnTo>
                      <a:pt x="91" y="216"/>
                    </a:lnTo>
                    <a:lnTo>
                      <a:pt x="99" y="210"/>
                    </a:lnTo>
                    <a:lnTo>
                      <a:pt x="105" y="210"/>
                    </a:lnTo>
                    <a:lnTo>
                      <a:pt x="105" y="202"/>
                    </a:lnTo>
                    <a:lnTo>
                      <a:pt x="113" y="202"/>
                    </a:lnTo>
                    <a:lnTo>
                      <a:pt x="113" y="196"/>
                    </a:lnTo>
                    <a:lnTo>
                      <a:pt x="119" y="188"/>
                    </a:lnTo>
                    <a:lnTo>
                      <a:pt x="119" y="182"/>
                    </a:lnTo>
                    <a:lnTo>
                      <a:pt x="119" y="174"/>
                    </a:lnTo>
                    <a:lnTo>
                      <a:pt x="119" y="168"/>
                    </a:lnTo>
                    <a:lnTo>
                      <a:pt x="119" y="160"/>
                    </a:lnTo>
                    <a:lnTo>
                      <a:pt x="119" y="154"/>
                    </a:lnTo>
                    <a:lnTo>
                      <a:pt x="119" y="147"/>
                    </a:lnTo>
                    <a:lnTo>
                      <a:pt x="119" y="133"/>
                    </a:lnTo>
                    <a:lnTo>
                      <a:pt x="119" y="126"/>
                    </a:lnTo>
                    <a:lnTo>
                      <a:pt x="113" y="119"/>
                    </a:lnTo>
                    <a:lnTo>
                      <a:pt x="113" y="112"/>
                    </a:lnTo>
                    <a:lnTo>
                      <a:pt x="105" y="105"/>
                    </a:lnTo>
                    <a:lnTo>
                      <a:pt x="105" y="105"/>
                    </a:lnTo>
                    <a:lnTo>
                      <a:pt x="99" y="98"/>
                    </a:lnTo>
                    <a:lnTo>
                      <a:pt x="91" y="98"/>
                    </a:lnTo>
                    <a:lnTo>
                      <a:pt x="91" y="91"/>
                    </a:lnTo>
                    <a:lnTo>
                      <a:pt x="85" y="91"/>
                    </a:lnTo>
                    <a:lnTo>
                      <a:pt x="85" y="91"/>
                    </a:lnTo>
                    <a:lnTo>
                      <a:pt x="78" y="91"/>
                    </a:lnTo>
                    <a:lnTo>
                      <a:pt x="78" y="91"/>
                    </a:lnTo>
                    <a:lnTo>
                      <a:pt x="71" y="91"/>
                    </a:lnTo>
                    <a:lnTo>
                      <a:pt x="64" y="91"/>
                    </a:lnTo>
                    <a:lnTo>
                      <a:pt x="57" y="91"/>
                    </a:lnTo>
                    <a:lnTo>
                      <a:pt x="57" y="91"/>
                    </a:lnTo>
                    <a:lnTo>
                      <a:pt x="50" y="98"/>
                    </a:lnTo>
                    <a:lnTo>
                      <a:pt x="43" y="98"/>
                    </a:lnTo>
                    <a:lnTo>
                      <a:pt x="43" y="105"/>
                    </a:lnTo>
                    <a:lnTo>
                      <a:pt x="36" y="105"/>
                    </a:lnTo>
                    <a:lnTo>
                      <a:pt x="36" y="112"/>
                    </a:lnTo>
                    <a:lnTo>
                      <a:pt x="29" y="119"/>
                    </a:lnTo>
                    <a:lnTo>
                      <a:pt x="29" y="126"/>
                    </a:lnTo>
                    <a:lnTo>
                      <a:pt x="29" y="133"/>
                    </a:lnTo>
                    <a:lnTo>
                      <a:pt x="29" y="140"/>
                    </a:lnTo>
                    <a:lnTo>
                      <a:pt x="29" y="147"/>
                    </a:lnTo>
                    <a:lnTo>
                      <a:pt x="29" y="15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3" name="Freeform 572"/>
              <p:cNvSpPr>
                <a:spLocks/>
              </p:cNvSpPr>
              <p:nvPr/>
            </p:nvSpPr>
            <p:spPr bwMode="auto">
              <a:xfrm>
                <a:off x="5178" y="603"/>
                <a:ext cx="81" cy="91"/>
              </a:xfrm>
              <a:custGeom>
                <a:avLst/>
                <a:gdLst/>
                <a:ahLst/>
                <a:cxnLst>
                  <a:cxn ang="0">
                    <a:pos x="154" y="133"/>
                  </a:cxn>
                  <a:cxn ang="0">
                    <a:pos x="147" y="153"/>
                  </a:cxn>
                  <a:cxn ang="0">
                    <a:pos x="133" y="167"/>
                  </a:cxn>
                  <a:cxn ang="0">
                    <a:pos x="112" y="181"/>
                  </a:cxn>
                  <a:cxn ang="0">
                    <a:pos x="98" y="181"/>
                  </a:cxn>
                  <a:cxn ang="0">
                    <a:pos x="70" y="181"/>
                  </a:cxn>
                  <a:cxn ang="0">
                    <a:pos x="42" y="181"/>
                  </a:cxn>
                  <a:cxn ang="0">
                    <a:pos x="22" y="167"/>
                  </a:cxn>
                  <a:cxn ang="0">
                    <a:pos x="8" y="147"/>
                  </a:cxn>
                  <a:cxn ang="0">
                    <a:pos x="0" y="119"/>
                  </a:cxn>
                  <a:cxn ang="0">
                    <a:pos x="0" y="91"/>
                  </a:cxn>
                  <a:cxn ang="0">
                    <a:pos x="0" y="63"/>
                  </a:cxn>
                  <a:cxn ang="0">
                    <a:pos x="8" y="42"/>
                  </a:cxn>
                  <a:cxn ang="0">
                    <a:pos x="14" y="21"/>
                  </a:cxn>
                  <a:cxn ang="0">
                    <a:pos x="36" y="7"/>
                  </a:cxn>
                  <a:cxn ang="0">
                    <a:pos x="56" y="0"/>
                  </a:cxn>
                  <a:cxn ang="0">
                    <a:pos x="70" y="0"/>
                  </a:cxn>
                  <a:cxn ang="0">
                    <a:pos x="91" y="0"/>
                  </a:cxn>
                  <a:cxn ang="0">
                    <a:pos x="112" y="7"/>
                  </a:cxn>
                  <a:cxn ang="0">
                    <a:pos x="133" y="21"/>
                  </a:cxn>
                  <a:cxn ang="0">
                    <a:pos x="140" y="35"/>
                  </a:cxn>
                  <a:cxn ang="0">
                    <a:pos x="147" y="49"/>
                  </a:cxn>
                  <a:cxn ang="0">
                    <a:pos x="119" y="49"/>
                  </a:cxn>
                  <a:cxn ang="0">
                    <a:pos x="112" y="42"/>
                  </a:cxn>
                  <a:cxn ang="0">
                    <a:pos x="105" y="35"/>
                  </a:cxn>
                  <a:cxn ang="0">
                    <a:pos x="91" y="28"/>
                  </a:cxn>
                  <a:cxn ang="0">
                    <a:pos x="77" y="28"/>
                  </a:cxn>
                  <a:cxn ang="0">
                    <a:pos x="63" y="28"/>
                  </a:cxn>
                  <a:cxn ang="0">
                    <a:pos x="49" y="35"/>
                  </a:cxn>
                  <a:cxn ang="0">
                    <a:pos x="36" y="42"/>
                  </a:cxn>
                  <a:cxn ang="0">
                    <a:pos x="28" y="63"/>
                  </a:cxn>
                  <a:cxn ang="0">
                    <a:pos x="28" y="84"/>
                  </a:cxn>
                  <a:cxn ang="0">
                    <a:pos x="28" y="111"/>
                  </a:cxn>
                  <a:cxn ang="0">
                    <a:pos x="28" y="133"/>
                  </a:cxn>
                  <a:cxn ang="0">
                    <a:pos x="42" y="147"/>
                  </a:cxn>
                  <a:cxn ang="0">
                    <a:pos x="56" y="153"/>
                  </a:cxn>
                  <a:cxn ang="0">
                    <a:pos x="70" y="153"/>
                  </a:cxn>
                  <a:cxn ang="0">
                    <a:pos x="77" y="153"/>
                  </a:cxn>
                  <a:cxn ang="0">
                    <a:pos x="98" y="153"/>
                  </a:cxn>
                  <a:cxn ang="0">
                    <a:pos x="112" y="147"/>
                  </a:cxn>
                  <a:cxn ang="0">
                    <a:pos x="119" y="139"/>
                  </a:cxn>
                  <a:cxn ang="0">
                    <a:pos x="126" y="125"/>
                  </a:cxn>
                </a:cxnLst>
                <a:rect l="0" t="0" r="r" b="b"/>
                <a:pathLst>
                  <a:path w="161" h="181">
                    <a:moveTo>
                      <a:pt x="133" y="111"/>
                    </a:moveTo>
                    <a:lnTo>
                      <a:pt x="161" y="119"/>
                    </a:lnTo>
                    <a:lnTo>
                      <a:pt x="154" y="133"/>
                    </a:lnTo>
                    <a:lnTo>
                      <a:pt x="154" y="139"/>
                    </a:lnTo>
                    <a:lnTo>
                      <a:pt x="147" y="147"/>
                    </a:lnTo>
                    <a:lnTo>
                      <a:pt x="147" y="153"/>
                    </a:lnTo>
                    <a:lnTo>
                      <a:pt x="140" y="161"/>
                    </a:lnTo>
                    <a:lnTo>
                      <a:pt x="140" y="167"/>
                    </a:lnTo>
                    <a:lnTo>
                      <a:pt x="133" y="167"/>
                    </a:lnTo>
                    <a:lnTo>
                      <a:pt x="126" y="175"/>
                    </a:lnTo>
                    <a:lnTo>
                      <a:pt x="119" y="175"/>
                    </a:lnTo>
                    <a:lnTo>
                      <a:pt x="112" y="181"/>
                    </a:lnTo>
                    <a:lnTo>
                      <a:pt x="105" y="181"/>
                    </a:lnTo>
                    <a:lnTo>
                      <a:pt x="105" y="181"/>
                    </a:lnTo>
                    <a:lnTo>
                      <a:pt x="98" y="181"/>
                    </a:lnTo>
                    <a:lnTo>
                      <a:pt x="91" y="181"/>
                    </a:lnTo>
                    <a:lnTo>
                      <a:pt x="84" y="181"/>
                    </a:lnTo>
                    <a:lnTo>
                      <a:pt x="70" y="181"/>
                    </a:lnTo>
                    <a:lnTo>
                      <a:pt x="63" y="181"/>
                    </a:lnTo>
                    <a:lnTo>
                      <a:pt x="49" y="181"/>
                    </a:lnTo>
                    <a:lnTo>
                      <a:pt x="42" y="181"/>
                    </a:lnTo>
                    <a:lnTo>
                      <a:pt x="36" y="175"/>
                    </a:lnTo>
                    <a:lnTo>
                      <a:pt x="28" y="175"/>
                    </a:lnTo>
                    <a:lnTo>
                      <a:pt x="22" y="167"/>
                    </a:lnTo>
                    <a:lnTo>
                      <a:pt x="14" y="161"/>
                    </a:lnTo>
                    <a:lnTo>
                      <a:pt x="8" y="153"/>
                    </a:lnTo>
                    <a:lnTo>
                      <a:pt x="8" y="147"/>
                    </a:lnTo>
                    <a:lnTo>
                      <a:pt x="0" y="139"/>
                    </a:lnTo>
                    <a:lnTo>
                      <a:pt x="0" y="125"/>
                    </a:lnTo>
                    <a:lnTo>
                      <a:pt x="0" y="119"/>
                    </a:lnTo>
                    <a:lnTo>
                      <a:pt x="0" y="105"/>
                    </a:lnTo>
                    <a:lnTo>
                      <a:pt x="0" y="97"/>
                    </a:lnTo>
                    <a:lnTo>
                      <a:pt x="0" y="91"/>
                    </a:lnTo>
                    <a:lnTo>
                      <a:pt x="0" y="84"/>
                    </a:lnTo>
                    <a:lnTo>
                      <a:pt x="0" y="70"/>
                    </a:lnTo>
                    <a:lnTo>
                      <a:pt x="0" y="63"/>
                    </a:lnTo>
                    <a:lnTo>
                      <a:pt x="0" y="56"/>
                    </a:lnTo>
                    <a:lnTo>
                      <a:pt x="0" y="49"/>
                    </a:lnTo>
                    <a:lnTo>
                      <a:pt x="8" y="42"/>
                    </a:lnTo>
                    <a:lnTo>
                      <a:pt x="8" y="35"/>
                    </a:lnTo>
                    <a:lnTo>
                      <a:pt x="14" y="28"/>
                    </a:lnTo>
                    <a:lnTo>
                      <a:pt x="14" y="21"/>
                    </a:lnTo>
                    <a:lnTo>
                      <a:pt x="22" y="21"/>
                    </a:lnTo>
                    <a:lnTo>
                      <a:pt x="28" y="14"/>
                    </a:lnTo>
                    <a:lnTo>
                      <a:pt x="36" y="7"/>
                    </a:lnTo>
                    <a:lnTo>
                      <a:pt x="42" y="7"/>
                    </a:lnTo>
                    <a:lnTo>
                      <a:pt x="49" y="0"/>
                    </a:lnTo>
                    <a:lnTo>
                      <a:pt x="56" y="0"/>
                    </a:lnTo>
                    <a:lnTo>
                      <a:pt x="63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7" y="0"/>
                    </a:lnTo>
                    <a:lnTo>
                      <a:pt x="84" y="0"/>
                    </a:lnTo>
                    <a:lnTo>
                      <a:pt x="91" y="0"/>
                    </a:lnTo>
                    <a:lnTo>
                      <a:pt x="98" y="0"/>
                    </a:lnTo>
                    <a:lnTo>
                      <a:pt x="105" y="7"/>
                    </a:lnTo>
                    <a:lnTo>
                      <a:pt x="112" y="7"/>
                    </a:lnTo>
                    <a:lnTo>
                      <a:pt x="119" y="14"/>
                    </a:lnTo>
                    <a:lnTo>
                      <a:pt x="126" y="14"/>
                    </a:lnTo>
                    <a:lnTo>
                      <a:pt x="133" y="21"/>
                    </a:lnTo>
                    <a:lnTo>
                      <a:pt x="133" y="28"/>
                    </a:lnTo>
                    <a:lnTo>
                      <a:pt x="140" y="28"/>
                    </a:lnTo>
                    <a:lnTo>
                      <a:pt x="140" y="35"/>
                    </a:lnTo>
                    <a:lnTo>
                      <a:pt x="147" y="42"/>
                    </a:lnTo>
                    <a:lnTo>
                      <a:pt x="147" y="49"/>
                    </a:lnTo>
                    <a:lnTo>
                      <a:pt x="147" y="49"/>
                    </a:lnTo>
                    <a:lnTo>
                      <a:pt x="126" y="56"/>
                    </a:lnTo>
                    <a:lnTo>
                      <a:pt x="119" y="56"/>
                    </a:lnTo>
                    <a:lnTo>
                      <a:pt x="119" y="49"/>
                    </a:lnTo>
                    <a:lnTo>
                      <a:pt x="119" y="49"/>
                    </a:lnTo>
                    <a:lnTo>
                      <a:pt x="112" y="49"/>
                    </a:lnTo>
                    <a:lnTo>
                      <a:pt x="112" y="42"/>
                    </a:lnTo>
                    <a:lnTo>
                      <a:pt x="112" y="42"/>
                    </a:lnTo>
                    <a:lnTo>
                      <a:pt x="105" y="35"/>
                    </a:lnTo>
                    <a:lnTo>
                      <a:pt x="105" y="35"/>
                    </a:lnTo>
                    <a:lnTo>
                      <a:pt x="98" y="28"/>
                    </a:lnTo>
                    <a:lnTo>
                      <a:pt x="98" y="28"/>
                    </a:lnTo>
                    <a:lnTo>
                      <a:pt x="91" y="28"/>
                    </a:lnTo>
                    <a:lnTo>
                      <a:pt x="91" y="28"/>
                    </a:lnTo>
                    <a:lnTo>
                      <a:pt x="84" y="28"/>
                    </a:lnTo>
                    <a:lnTo>
                      <a:pt x="77" y="28"/>
                    </a:lnTo>
                    <a:lnTo>
                      <a:pt x="77" y="28"/>
                    </a:lnTo>
                    <a:lnTo>
                      <a:pt x="70" y="28"/>
                    </a:lnTo>
                    <a:lnTo>
                      <a:pt x="63" y="28"/>
                    </a:lnTo>
                    <a:lnTo>
                      <a:pt x="56" y="28"/>
                    </a:lnTo>
                    <a:lnTo>
                      <a:pt x="56" y="28"/>
                    </a:lnTo>
                    <a:lnTo>
                      <a:pt x="49" y="35"/>
                    </a:lnTo>
                    <a:lnTo>
                      <a:pt x="42" y="35"/>
                    </a:lnTo>
                    <a:lnTo>
                      <a:pt x="42" y="42"/>
                    </a:lnTo>
                    <a:lnTo>
                      <a:pt x="36" y="42"/>
                    </a:lnTo>
                    <a:lnTo>
                      <a:pt x="36" y="49"/>
                    </a:lnTo>
                    <a:lnTo>
                      <a:pt x="28" y="56"/>
                    </a:lnTo>
                    <a:lnTo>
                      <a:pt x="28" y="63"/>
                    </a:lnTo>
                    <a:lnTo>
                      <a:pt x="28" y="70"/>
                    </a:lnTo>
                    <a:lnTo>
                      <a:pt x="28" y="77"/>
                    </a:lnTo>
                    <a:lnTo>
                      <a:pt x="28" y="84"/>
                    </a:lnTo>
                    <a:lnTo>
                      <a:pt x="28" y="91"/>
                    </a:lnTo>
                    <a:lnTo>
                      <a:pt x="28" y="105"/>
                    </a:lnTo>
                    <a:lnTo>
                      <a:pt x="28" y="111"/>
                    </a:lnTo>
                    <a:lnTo>
                      <a:pt x="28" y="119"/>
                    </a:lnTo>
                    <a:lnTo>
                      <a:pt x="28" y="125"/>
                    </a:lnTo>
                    <a:lnTo>
                      <a:pt x="28" y="133"/>
                    </a:lnTo>
                    <a:lnTo>
                      <a:pt x="36" y="139"/>
                    </a:lnTo>
                    <a:lnTo>
                      <a:pt x="36" y="139"/>
                    </a:lnTo>
                    <a:lnTo>
                      <a:pt x="42" y="147"/>
                    </a:lnTo>
                    <a:lnTo>
                      <a:pt x="42" y="147"/>
                    </a:lnTo>
                    <a:lnTo>
                      <a:pt x="49" y="153"/>
                    </a:lnTo>
                    <a:lnTo>
                      <a:pt x="56" y="153"/>
                    </a:lnTo>
                    <a:lnTo>
                      <a:pt x="56" y="153"/>
                    </a:lnTo>
                    <a:lnTo>
                      <a:pt x="63" y="153"/>
                    </a:lnTo>
                    <a:lnTo>
                      <a:pt x="70" y="153"/>
                    </a:lnTo>
                    <a:lnTo>
                      <a:pt x="70" y="153"/>
                    </a:lnTo>
                    <a:lnTo>
                      <a:pt x="77" y="153"/>
                    </a:lnTo>
                    <a:lnTo>
                      <a:pt x="77" y="153"/>
                    </a:lnTo>
                    <a:lnTo>
                      <a:pt x="84" y="153"/>
                    </a:lnTo>
                    <a:lnTo>
                      <a:pt x="91" y="153"/>
                    </a:lnTo>
                    <a:lnTo>
                      <a:pt x="98" y="153"/>
                    </a:lnTo>
                    <a:lnTo>
                      <a:pt x="105" y="153"/>
                    </a:lnTo>
                    <a:lnTo>
                      <a:pt x="105" y="153"/>
                    </a:lnTo>
                    <a:lnTo>
                      <a:pt x="112" y="147"/>
                    </a:lnTo>
                    <a:lnTo>
                      <a:pt x="112" y="147"/>
                    </a:lnTo>
                    <a:lnTo>
                      <a:pt x="119" y="147"/>
                    </a:lnTo>
                    <a:lnTo>
                      <a:pt x="119" y="139"/>
                    </a:lnTo>
                    <a:lnTo>
                      <a:pt x="126" y="133"/>
                    </a:lnTo>
                    <a:lnTo>
                      <a:pt x="126" y="125"/>
                    </a:lnTo>
                    <a:lnTo>
                      <a:pt x="126" y="125"/>
                    </a:lnTo>
                    <a:lnTo>
                      <a:pt x="126" y="119"/>
                    </a:lnTo>
                    <a:lnTo>
                      <a:pt x="133" y="1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4" name="Freeform 573"/>
              <p:cNvSpPr>
                <a:spLocks noEditPoints="1"/>
              </p:cNvSpPr>
              <p:nvPr/>
            </p:nvSpPr>
            <p:spPr bwMode="auto">
              <a:xfrm>
                <a:off x="5272" y="564"/>
                <a:ext cx="32" cy="130"/>
              </a:xfrm>
              <a:custGeom>
                <a:avLst/>
                <a:gdLst/>
                <a:ahLst/>
                <a:cxnLst>
                  <a:cxn ang="0">
                    <a:pos x="6" y="258"/>
                  </a:cxn>
                  <a:cxn ang="0">
                    <a:pos x="6" y="77"/>
                  </a:cxn>
                  <a:cxn ang="0">
                    <a:pos x="34" y="77"/>
                  </a:cxn>
                  <a:cxn ang="0">
                    <a:pos x="34" y="258"/>
                  </a:cxn>
                  <a:cxn ang="0">
                    <a:pos x="6" y="258"/>
                  </a:cxn>
                  <a:cxn ang="0">
                    <a:pos x="0" y="49"/>
                  </a:cxn>
                  <a:cxn ang="0">
                    <a:pos x="20" y="0"/>
                  </a:cxn>
                  <a:cxn ang="0">
                    <a:pos x="62" y="0"/>
                  </a:cxn>
                  <a:cxn ang="0">
                    <a:pos x="20" y="49"/>
                  </a:cxn>
                  <a:cxn ang="0">
                    <a:pos x="0" y="49"/>
                  </a:cxn>
                </a:cxnLst>
                <a:rect l="0" t="0" r="r" b="b"/>
                <a:pathLst>
                  <a:path w="62" h="258">
                    <a:moveTo>
                      <a:pt x="6" y="258"/>
                    </a:moveTo>
                    <a:lnTo>
                      <a:pt x="6" y="77"/>
                    </a:lnTo>
                    <a:lnTo>
                      <a:pt x="34" y="77"/>
                    </a:lnTo>
                    <a:lnTo>
                      <a:pt x="34" y="258"/>
                    </a:lnTo>
                    <a:lnTo>
                      <a:pt x="6" y="258"/>
                    </a:lnTo>
                    <a:close/>
                    <a:moveTo>
                      <a:pt x="0" y="49"/>
                    </a:moveTo>
                    <a:lnTo>
                      <a:pt x="20" y="0"/>
                    </a:lnTo>
                    <a:lnTo>
                      <a:pt x="62" y="0"/>
                    </a:lnTo>
                    <a:lnTo>
                      <a:pt x="20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5" name="Freeform 574"/>
              <p:cNvSpPr>
                <a:spLocks/>
              </p:cNvSpPr>
              <p:nvPr/>
            </p:nvSpPr>
            <p:spPr bwMode="auto">
              <a:xfrm>
                <a:off x="5314" y="603"/>
                <a:ext cx="80" cy="91"/>
              </a:xfrm>
              <a:custGeom>
                <a:avLst/>
                <a:gdLst/>
                <a:ahLst/>
                <a:cxnLst>
                  <a:cxn ang="0">
                    <a:pos x="153" y="133"/>
                  </a:cxn>
                  <a:cxn ang="0">
                    <a:pos x="146" y="153"/>
                  </a:cxn>
                  <a:cxn ang="0">
                    <a:pos x="132" y="167"/>
                  </a:cxn>
                  <a:cxn ang="0">
                    <a:pos x="111" y="181"/>
                  </a:cxn>
                  <a:cxn ang="0">
                    <a:pos x="97" y="181"/>
                  </a:cxn>
                  <a:cxn ang="0">
                    <a:pos x="69" y="181"/>
                  </a:cxn>
                  <a:cxn ang="0">
                    <a:pos x="42" y="181"/>
                  </a:cxn>
                  <a:cxn ang="0">
                    <a:pos x="20" y="167"/>
                  </a:cxn>
                  <a:cxn ang="0">
                    <a:pos x="6" y="147"/>
                  </a:cxn>
                  <a:cxn ang="0">
                    <a:pos x="0" y="119"/>
                  </a:cxn>
                  <a:cxn ang="0">
                    <a:pos x="0" y="91"/>
                  </a:cxn>
                  <a:cxn ang="0">
                    <a:pos x="0" y="63"/>
                  </a:cxn>
                  <a:cxn ang="0">
                    <a:pos x="6" y="42"/>
                  </a:cxn>
                  <a:cxn ang="0">
                    <a:pos x="14" y="21"/>
                  </a:cxn>
                  <a:cxn ang="0">
                    <a:pos x="34" y="7"/>
                  </a:cxn>
                  <a:cxn ang="0">
                    <a:pos x="55" y="0"/>
                  </a:cxn>
                  <a:cxn ang="0">
                    <a:pos x="69" y="0"/>
                  </a:cxn>
                  <a:cxn ang="0">
                    <a:pos x="90" y="0"/>
                  </a:cxn>
                  <a:cxn ang="0">
                    <a:pos x="111" y="7"/>
                  </a:cxn>
                  <a:cxn ang="0">
                    <a:pos x="132" y="21"/>
                  </a:cxn>
                  <a:cxn ang="0">
                    <a:pos x="139" y="35"/>
                  </a:cxn>
                  <a:cxn ang="0">
                    <a:pos x="146" y="49"/>
                  </a:cxn>
                  <a:cxn ang="0">
                    <a:pos x="118" y="49"/>
                  </a:cxn>
                  <a:cxn ang="0">
                    <a:pos x="111" y="42"/>
                  </a:cxn>
                  <a:cxn ang="0">
                    <a:pos x="104" y="35"/>
                  </a:cxn>
                  <a:cxn ang="0">
                    <a:pos x="90" y="28"/>
                  </a:cxn>
                  <a:cxn ang="0">
                    <a:pos x="76" y="28"/>
                  </a:cxn>
                  <a:cxn ang="0">
                    <a:pos x="62" y="28"/>
                  </a:cxn>
                  <a:cxn ang="0">
                    <a:pos x="48" y="35"/>
                  </a:cxn>
                  <a:cxn ang="0">
                    <a:pos x="34" y="42"/>
                  </a:cxn>
                  <a:cxn ang="0">
                    <a:pos x="28" y="63"/>
                  </a:cxn>
                  <a:cxn ang="0">
                    <a:pos x="28" y="84"/>
                  </a:cxn>
                  <a:cxn ang="0">
                    <a:pos x="28" y="111"/>
                  </a:cxn>
                  <a:cxn ang="0">
                    <a:pos x="28" y="133"/>
                  </a:cxn>
                  <a:cxn ang="0">
                    <a:pos x="42" y="147"/>
                  </a:cxn>
                  <a:cxn ang="0">
                    <a:pos x="55" y="153"/>
                  </a:cxn>
                  <a:cxn ang="0">
                    <a:pos x="69" y="153"/>
                  </a:cxn>
                  <a:cxn ang="0">
                    <a:pos x="76" y="153"/>
                  </a:cxn>
                  <a:cxn ang="0">
                    <a:pos x="97" y="153"/>
                  </a:cxn>
                  <a:cxn ang="0">
                    <a:pos x="111" y="147"/>
                  </a:cxn>
                  <a:cxn ang="0">
                    <a:pos x="118" y="139"/>
                  </a:cxn>
                  <a:cxn ang="0">
                    <a:pos x="125" y="125"/>
                  </a:cxn>
                </a:cxnLst>
                <a:rect l="0" t="0" r="r" b="b"/>
                <a:pathLst>
                  <a:path w="160" h="181">
                    <a:moveTo>
                      <a:pt x="132" y="111"/>
                    </a:moveTo>
                    <a:lnTo>
                      <a:pt x="160" y="119"/>
                    </a:lnTo>
                    <a:lnTo>
                      <a:pt x="153" y="133"/>
                    </a:lnTo>
                    <a:lnTo>
                      <a:pt x="153" y="139"/>
                    </a:lnTo>
                    <a:lnTo>
                      <a:pt x="146" y="147"/>
                    </a:lnTo>
                    <a:lnTo>
                      <a:pt x="146" y="153"/>
                    </a:lnTo>
                    <a:lnTo>
                      <a:pt x="139" y="161"/>
                    </a:lnTo>
                    <a:lnTo>
                      <a:pt x="139" y="167"/>
                    </a:lnTo>
                    <a:lnTo>
                      <a:pt x="132" y="167"/>
                    </a:lnTo>
                    <a:lnTo>
                      <a:pt x="125" y="175"/>
                    </a:lnTo>
                    <a:lnTo>
                      <a:pt x="118" y="175"/>
                    </a:lnTo>
                    <a:lnTo>
                      <a:pt x="111" y="181"/>
                    </a:lnTo>
                    <a:lnTo>
                      <a:pt x="104" y="181"/>
                    </a:lnTo>
                    <a:lnTo>
                      <a:pt x="104" y="181"/>
                    </a:lnTo>
                    <a:lnTo>
                      <a:pt x="97" y="181"/>
                    </a:lnTo>
                    <a:lnTo>
                      <a:pt x="90" y="181"/>
                    </a:lnTo>
                    <a:lnTo>
                      <a:pt x="83" y="181"/>
                    </a:lnTo>
                    <a:lnTo>
                      <a:pt x="69" y="181"/>
                    </a:lnTo>
                    <a:lnTo>
                      <a:pt x="62" y="181"/>
                    </a:lnTo>
                    <a:lnTo>
                      <a:pt x="48" y="181"/>
                    </a:lnTo>
                    <a:lnTo>
                      <a:pt x="42" y="181"/>
                    </a:lnTo>
                    <a:lnTo>
                      <a:pt x="34" y="175"/>
                    </a:lnTo>
                    <a:lnTo>
                      <a:pt x="28" y="175"/>
                    </a:lnTo>
                    <a:lnTo>
                      <a:pt x="20" y="167"/>
                    </a:lnTo>
                    <a:lnTo>
                      <a:pt x="14" y="161"/>
                    </a:lnTo>
                    <a:lnTo>
                      <a:pt x="6" y="153"/>
                    </a:lnTo>
                    <a:lnTo>
                      <a:pt x="6" y="147"/>
                    </a:lnTo>
                    <a:lnTo>
                      <a:pt x="0" y="139"/>
                    </a:lnTo>
                    <a:lnTo>
                      <a:pt x="0" y="125"/>
                    </a:lnTo>
                    <a:lnTo>
                      <a:pt x="0" y="119"/>
                    </a:lnTo>
                    <a:lnTo>
                      <a:pt x="0" y="105"/>
                    </a:lnTo>
                    <a:lnTo>
                      <a:pt x="0" y="97"/>
                    </a:lnTo>
                    <a:lnTo>
                      <a:pt x="0" y="91"/>
                    </a:lnTo>
                    <a:lnTo>
                      <a:pt x="0" y="84"/>
                    </a:lnTo>
                    <a:lnTo>
                      <a:pt x="0" y="70"/>
                    </a:lnTo>
                    <a:lnTo>
                      <a:pt x="0" y="63"/>
                    </a:lnTo>
                    <a:lnTo>
                      <a:pt x="0" y="56"/>
                    </a:lnTo>
                    <a:lnTo>
                      <a:pt x="0" y="49"/>
                    </a:lnTo>
                    <a:lnTo>
                      <a:pt x="6" y="42"/>
                    </a:lnTo>
                    <a:lnTo>
                      <a:pt x="6" y="35"/>
                    </a:lnTo>
                    <a:lnTo>
                      <a:pt x="14" y="28"/>
                    </a:lnTo>
                    <a:lnTo>
                      <a:pt x="14" y="21"/>
                    </a:lnTo>
                    <a:lnTo>
                      <a:pt x="20" y="21"/>
                    </a:lnTo>
                    <a:lnTo>
                      <a:pt x="28" y="14"/>
                    </a:lnTo>
                    <a:lnTo>
                      <a:pt x="34" y="7"/>
                    </a:lnTo>
                    <a:lnTo>
                      <a:pt x="42" y="7"/>
                    </a:lnTo>
                    <a:lnTo>
                      <a:pt x="48" y="0"/>
                    </a:lnTo>
                    <a:lnTo>
                      <a:pt x="55" y="0"/>
                    </a:lnTo>
                    <a:lnTo>
                      <a:pt x="62" y="0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76" y="0"/>
                    </a:lnTo>
                    <a:lnTo>
                      <a:pt x="83" y="0"/>
                    </a:lnTo>
                    <a:lnTo>
                      <a:pt x="90" y="0"/>
                    </a:lnTo>
                    <a:lnTo>
                      <a:pt x="97" y="0"/>
                    </a:lnTo>
                    <a:lnTo>
                      <a:pt x="104" y="7"/>
                    </a:lnTo>
                    <a:lnTo>
                      <a:pt x="111" y="7"/>
                    </a:lnTo>
                    <a:lnTo>
                      <a:pt x="118" y="14"/>
                    </a:lnTo>
                    <a:lnTo>
                      <a:pt x="125" y="14"/>
                    </a:lnTo>
                    <a:lnTo>
                      <a:pt x="132" y="21"/>
                    </a:lnTo>
                    <a:lnTo>
                      <a:pt x="132" y="28"/>
                    </a:lnTo>
                    <a:lnTo>
                      <a:pt x="139" y="28"/>
                    </a:lnTo>
                    <a:lnTo>
                      <a:pt x="139" y="35"/>
                    </a:lnTo>
                    <a:lnTo>
                      <a:pt x="146" y="42"/>
                    </a:lnTo>
                    <a:lnTo>
                      <a:pt x="146" y="49"/>
                    </a:lnTo>
                    <a:lnTo>
                      <a:pt x="146" y="49"/>
                    </a:lnTo>
                    <a:lnTo>
                      <a:pt x="125" y="56"/>
                    </a:lnTo>
                    <a:lnTo>
                      <a:pt x="118" y="56"/>
                    </a:lnTo>
                    <a:lnTo>
                      <a:pt x="118" y="49"/>
                    </a:lnTo>
                    <a:lnTo>
                      <a:pt x="118" y="49"/>
                    </a:lnTo>
                    <a:lnTo>
                      <a:pt x="111" y="49"/>
                    </a:lnTo>
                    <a:lnTo>
                      <a:pt x="111" y="42"/>
                    </a:lnTo>
                    <a:lnTo>
                      <a:pt x="111" y="42"/>
                    </a:lnTo>
                    <a:lnTo>
                      <a:pt x="104" y="35"/>
                    </a:lnTo>
                    <a:lnTo>
                      <a:pt x="104" y="35"/>
                    </a:lnTo>
                    <a:lnTo>
                      <a:pt x="97" y="28"/>
                    </a:lnTo>
                    <a:lnTo>
                      <a:pt x="97" y="28"/>
                    </a:lnTo>
                    <a:lnTo>
                      <a:pt x="90" y="28"/>
                    </a:lnTo>
                    <a:lnTo>
                      <a:pt x="90" y="28"/>
                    </a:lnTo>
                    <a:lnTo>
                      <a:pt x="83" y="28"/>
                    </a:lnTo>
                    <a:lnTo>
                      <a:pt x="76" y="28"/>
                    </a:lnTo>
                    <a:lnTo>
                      <a:pt x="76" y="28"/>
                    </a:lnTo>
                    <a:lnTo>
                      <a:pt x="69" y="28"/>
                    </a:lnTo>
                    <a:lnTo>
                      <a:pt x="62" y="28"/>
                    </a:lnTo>
                    <a:lnTo>
                      <a:pt x="55" y="28"/>
                    </a:lnTo>
                    <a:lnTo>
                      <a:pt x="55" y="28"/>
                    </a:lnTo>
                    <a:lnTo>
                      <a:pt x="48" y="35"/>
                    </a:lnTo>
                    <a:lnTo>
                      <a:pt x="42" y="35"/>
                    </a:lnTo>
                    <a:lnTo>
                      <a:pt x="42" y="42"/>
                    </a:lnTo>
                    <a:lnTo>
                      <a:pt x="34" y="42"/>
                    </a:lnTo>
                    <a:lnTo>
                      <a:pt x="34" y="49"/>
                    </a:lnTo>
                    <a:lnTo>
                      <a:pt x="28" y="56"/>
                    </a:lnTo>
                    <a:lnTo>
                      <a:pt x="28" y="63"/>
                    </a:lnTo>
                    <a:lnTo>
                      <a:pt x="28" y="70"/>
                    </a:lnTo>
                    <a:lnTo>
                      <a:pt x="28" y="77"/>
                    </a:lnTo>
                    <a:lnTo>
                      <a:pt x="28" y="84"/>
                    </a:lnTo>
                    <a:lnTo>
                      <a:pt x="28" y="91"/>
                    </a:lnTo>
                    <a:lnTo>
                      <a:pt x="28" y="105"/>
                    </a:lnTo>
                    <a:lnTo>
                      <a:pt x="28" y="111"/>
                    </a:lnTo>
                    <a:lnTo>
                      <a:pt x="28" y="119"/>
                    </a:lnTo>
                    <a:lnTo>
                      <a:pt x="28" y="125"/>
                    </a:lnTo>
                    <a:lnTo>
                      <a:pt x="28" y="133"/>
                    </a:lnTo>
                    <a:lnTo>
                      <a:pt x="34" y="139"/>
                    </a:lnTo>
                    <a:lnTo>
                      <a:pt x="34" y="139"/>
                    </a:lnTo>
                    <a:lnTo>
                      <a:pt x="42" y="147"/>
                    </a:lnTo>
                    <a:lnTo>
                      <a:pt x="42" y="147"/>
                    </a:lnTo>
                    <a:lnTo>
                      <a:pt x="48" y="153"/>
                    </a:lnTo>
                    <a:lnTo>
                      <a:pt x="55" y="153"/>
                    </a:lnTo>
                    <a:lnTo>
                      <a:pt x="55" y="153"/>
                    </a:lnTo>
                    <a:lnTo>
                      <a:pt x="62" y="153"/>
                    </a:lnTo>
                    <a:lnTo>
                      <a:pt x="69" y="153"/>
                    </a:lnTo>
                    <a:lnTo>
                      <a:pt x="69" y="153"/>
                    </a:lnTo>
                    <a:lnTo>
                      <a:pt x="76" y="153"/>
                    </a:lnTo>
                    <a:lnTo>
                      <a:pt x="76" y="153"/>
                    </a:lnTo>
                    <a:lnTo>
                      <a:pt x="83" y="153"/>
                    </a:lnTo>
                    <a:lnTo>
                      <a:pt x="90" y="153"/>
                    </a:lnTo>
                    <a:lnTo>
                      <a:pt x="97" y="153"/>
                    </a:lnTo>
                    <a:lnTo>
                      <a:pt x="104" y="153"/>
                    </a:lnTo>
                    <a:lnTo>
                      <a:pt x="104" y="153"/>
                    </a:lnTo>
                    <a:lnTo>
                      <a:pt x="111" y="147"/>
                    </a:lnTo>
                    <a:lnTo>
                      <a:pt x="111" y="147"/>
                    </a:lnTo>
                    <a:lnTo>
                      <a:pt x="118" y="147"/>
                    </a:lnTo>
                    <a:lnTo>
                      <a:pt x="118" y="139"/>
                    </a:lnTo>
                    <a:lnTo>
                      <a:pt x="125" y="133"/>
                    </a:lnTo>
                    <a:lnTo>
                      <a:pt x="125" y="125"/>
                    </a:lnTo>
                    <a:lnTo>
                      <a:pt x="125" y="125"/>
                    </a:lnTo>
                    <a:lnTo>
                      <a:pt x="125" y="119"/>
                    </a:lnTo>
                    <a:lnTo>
                      <a:pt x="132" y="1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6" name="Freeform 575"/>
              <p:cNvSpPr>
                <a:spLocks/>
              </p:cNvSpPr>
              <p:nvPr/>
            </p:nvSpPr>
            <p:spPr bwMode="auto">
              <a:xfrm>
                <a:off x="5405" y="571"/>
                <a:ext cx="73" cy="1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" y="84"/>
                  </a:cxn>
                  <a:cxn ang="0">
                    <a:pos x="34" y="77"/>
                  </a:cxn>
                  <a:cxn ang="0">
                    <a:pos x="42" y="70"/>
                  </a:cxn>
                  <a:cxn ang="0">
                    <a:pos x="48" y="63"/>
                  </a:cxn>
                  <a:cxn ang="0">
                    <a:pos x="56" y="63"/>
                  </a:cxn>
                  <a:cxn ang="0">
                    <a:pos x="70" y="63"/>
                  </a:cxn>
                  <a:cxn ang="0">
                    <a:pos x="76" y="63"/>
                  </a:cxn>
                  <a:cxn ang="0">
                    <a:pos x="90" y="63"/>
                  </a:cxn>
                  <a:cxn ang="0">
                    <a:pos x="104" y="63"/>
                  </a:cxn>
                  <a:cxn ang="0">
                    <a:pos x="118" y="70"/>
                  </a:cxn>
                  <a:cxn ang="0">
                    <a:pos x="126" y="77"/>
                  </a:cxn>
                  <a:cxn ang="0">
                    <a:pos x="132" y="84"/>
                  </a:cxn>
                  <a:cxn ang="0">
                    <a:pos x="140" y="98"/>
                  </a:cxn>
                  <a:cxn ang="0">
                    <a:pos x="140" y="105"/>
                  </a:cxn>
                  <a:cxn ang="0">
                    <a:pos x="140" y="119"/>
                  </a:cxn>
                  <a:cxn ang="0">
                    <a:pos x="140" y="133"/>
                  </a:cxn>
                  <a:cxn ang="0">
                    <a:pos x="118" y="244"/>
                  </a:cxn>
                  <a:cxn ang="0">
                    <a:pos x="112" y="133"/>
                  </a:cxn>
                  <a:cxn ang="0">
                    <a:pos x="112" y="119"/>
                  </a:cxn>
                  <a:cxn ang="0">
                    <a:pos x="112" y="112"/>
                  </a:cxn>
                  <a:cxn ang="0">
                    <a:pos x="104" y="105"/>
                  </a:cxn>
                  <a:cxn ang="0">
                    <a:pos x="98" y="98"/>
                  </a:cxn>
                  <a:cxn ang="0">
                    <a:pos x="90" y="91"/>
                  </a:cxn>
                  <a:cxn ang="0">
                    <a:pos x="84" y="91"/>
                  </a:cxn>
                  <a:cxn ang="0">
                    <a:pos x="76" y="91"/>
                  </a:cxn>
                  <a:cxn ang="0">
                    <a:pos x="62" y="91"/>
                  </a:cxn>
                  <a:cxn ang="0">
                    <a:pos x="56" y="91"/>
                  </a:cxn>
                  <a:cxn ang="0">
                    <a:pos x="48" y="98"/>
                  </a:cxn>
                  <a:cxn ang="0">
                    <a:pos x="42" y="105"/>
                  </a:cxn>
                  <a:cxn ang="0">
                    <a:pos x="34" y="112"/>
                  </a:cxn>
                  <a:cxn ang="0">
                    <a:pos x="28" y="119"/>
                  </a:cxn>
                  <a:cxn ang="0">
                    <a:pos x="28" y="126"/>
                  </a:cxn>
                  <a:cxn ang="0">
                    <a:pos x="28" y="133"/>
                  </a:cxn>
                  <a:cxn ang="0">
                    <a:pos x="28" y="147"/>
                  </a:cxn>
                  <a:cxn ang="0">
                    <a:pos x="28" y="244"/>
                  </a:cxn>
                </a:cxnLst>
                <a:rect l="0" t="0" r="r" b="b"/>
                <a:pathLst>
                  <a:path w="146" h="244">
                    <a:moveTo>
                      <a:pt x="0" y="244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28" y="84"/>
                    </a:lnTo>
                    <a:lnTo>
                      <a:pt x="28" y="84"/>
                    </a:lnTo>
                    <a:lnTo>
                      <a:pt x="34" y="77"/>
                    </a:lnTo>
                    <a:lnTo>
                      <a:pt x="34" y="77"/>
                    </a:lnTo>
                    <a:lnTo>
                      <a:pt x="42" y="70"/>
                    </a:lnTo>
                    <a:lnTo>
                      <a:pt x="42" y="70"/>
                    </a:lnTo>
                    <a:lnTo>
                      <a:pt x="48" y="63"/>
                    </a:lnTo>
                    <a:lnTo>
                      <a:pt x="56" y="63"/>
                    </a:lnTo>
                    <a:lnTo>
                      <a:pt x="56" y="63"/>
                    </a:lnTo>
                    <a:lnTo>
                      <a:pt x="62" y="63"/>
                    </a:lnTo>
                    <a:lnTo>
                      <a:pt x="70" y="63"/>
                    </a:lnTo>
                    <a:lnTo>
                      <a:pt x="70" y="63"/>
                    </a:lnTo>
                    <a:lnTo>
                      <a:pt x="76" y="63"/>
                    </a:lnTo>
                    <a:lnTo>
                      <a:pt x="84" y="63"/>
                    </a:lnTo>
                    <a:lnTo>
                      <a:pt x="90" y="63"/>
                    </a:lnTo>
                    <a:lnTo>
                      <a:pt x="98" y="63"/>
                    </a:lnTo>
                    <a:lnTo>
                      <a:pt x="104" y="63"/>
                    </a:lnTo>
                    <a:lnTo>
                      <a:pt x="112" y="70"/>
                    </a:lnTo>
                    <a:lnTo>
                      <a:pt x="118" y="70"/>
                    </a:lnTo>
                    <a:lnTo>
                      <a:pt x="118" y="77"/>
                    </a:lnTo>
                    <a:lnTo>
                      <a:pt x="126" y="77"/>
                    </a:lnTo>
                    <a:lnTo>
                      <a:pt x="126" y="84"/>
                    </a:lnTo>
                    <a:lnTo>
                      <a:pt x="132" y="84"/>
                    </a:lnTo>
                    <a:lnTo>
                      <a:pt x="132" y="91"/>
                    </a:lnTo>
                    <a:lnTo>
                      <a:pt x="140" y="98"/>
                    </a:lnTo>
                    <a:lnTo>
                      <a:pt x="140" y="98"/>
                    </a:lnTo>
                    <a:lnTo>
                      <a:pt x="140" y="105"/>
                    </a:lnTo>
                    <a:lnTo>
                      <a:pt x="140" y="112"/>
                    </a:lnTo>
                    <a:lnTo>
                      <a:pt x="140" y="119"/>
                    </a:lnTo>
                    <a:lnTo>
                      <a:pt x="140" y="126"/>
                    </a:lnTo>
                    <a:lnTo>
                      <a:pt x="140" y="133"/>
                    </a:lnTo>
                    <a:lnTo>
                      <a:pt x="146" y="244"/>
                    </a:lnTo>
                    <a:lnTo>
                      <a:pt x="118" y="244"/>
                    </a:lnTo>
                    <a:lnTo>
                      <a:pt x="118" y="133"/>
                    </a:lnTo>
                    <a:lnTo>
                      <a:pt x="112" y="133"/>
                    </a:lnTo>
                    <a:lnTo>
                      <a:pt x="112" y="126"/>
                    </a:lnTo>
                    <a:lnTo>
                      <a:pt x="112" y="119"/>
                    </a:lnTo>
                    <a:lnTo>
                      <a:pt x="112" y="119"/>
                    </a:lnTo>
                    <a:lnTo>
                      <a:pt x="112" y="112"/>
                    </a:lnTo>
                    <a:lnTo>
                      <a:pt x="104" y="105"/>
                    </a:lnTo>
                    <a:lnTo>
                      <a:pt x="104" y="105"/>
                    </a:lnTo>
                    <a:lnTo>
                      <a:pt x="98" y="98"/>
                    </a:lnTo>
                    <a:lnTo>
                      <a:pt x="98" y="98"/>
                    </a:lnTo>
                    <a:lnTo>
                      <a:pt x="90" y="91"/>
                    </a:lnTo>
                    <a:lnTo>
                      <a:pt x="90" y="91"/>
                    </a:lnTo>
                    <a:lnTo>
                      <a:pt x="84" y="91"/>
                    </a:lnTo>
                    <a:lnTo>
                      <a:pt x="84" y="91"/>
                    </a:lnTo>
                    <a:lnTo>
                      <a:pt x="76" y="91"/>
                    </a:lnTo>
                    <a:lnTo>
                      <a:pt x="76" y="91"/>
                    </a:lnTo>
                    <a:lnTo>
                      <a:pt x="70" y="91"/>
                    </a:lnTo>
                    <a:lnTo>
                      <a:pt x="62" y="91"/>
                    </a:lnTo>
                    <a:lnTo>
                      <a:pt x="62" y="91"/>
                    </a:lnTo>
                    <a:lnTo>
                      <a:pt x="56" y="91"/>
                    </a:lnTo>
                    <a:lnTo>
                      <a:pt x="48" y="91"/>
                    </a:lnTo>
                    <a:lnTo>
                      <a:pt x="48" y="98"/>
                    </a:lnTo>
                    <a:lnTo>
                      <a:pt x="42" y="98"/>
                    </a:lnTo>
                    <a:lnTo>
                      <a:pt x="42" y="105"/>
                    </a:lnTo>
                    <a:lnTo>
                      <a:pt x="34" y="105"/>
                    </a:lnTo>
                    <a:lnTo>
                      <a:pt x="34" y="112"/>
                    </a:lnTo>
                    <a:lnTo>
                      <a:pt x="28" y="112"/>
                    </a:lnTo>
                    <a:lnTo>
                      <a:pt x="28" y="119"/>
                    </a:lnTo>
                    <a:lnTo>
                      <a:pt x="28" y="119"/>
                    </a:lnTo>
                    <a:lnTo>
                      <a:pt x="28" y="126"/>
                    </a:lnTo>
                    <a:lnTo>
                      <a:pt x="28" y="126"/>
                    </a:lnTo>
                    <a:lnTo>
                      <a:pt x="28" y="133"/>
                    </a:lnTo>
                    <a:lnTo>
                      <a:pt x="28" y="140"/>
                    </a:lnTo>
                    <a:lnTo>
                      <a:pt x="28" y="147"/>
                    </a:lnTo>
                    <a:lnTo>
                      <a:pt x="28" y="147"/>
                    </a:lnTo>
                    <a:lnTo>
                      <a:pt x="28" y="244"/>
                    </a:lnTo>
                    <a:lnTo>
                      <a:pt x="0" y="2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7" name="Freeform 576"/>
              <p:cNvSpPr>
                <a:spLocks noEditPoints="1"/>
              </p:cNvSpPr>
              <p:nvPr/>
            </p:nvSpPr>
            <p:spPr bwMode="auto">
              <a:xfrm>
                <a:off x="5545" y="603"/>
                <a:ext cx="76" cy="91"/>
              </a:xfrm>
              <a:custGeom>
                <a:avLst/>
                <a:gdLst/>
                <a:ahLst/>
                <a:cxnLst>
                  <a:cxn ang="0">
                    <a:pos x="0" y="77"/>
                  </a:cxn>
                  <a:cxn ang="0">
                    <a:pos x="0" y="56"/>
                  </a:cxn>
                  <a:cxn ang="0">
                    <a:pos x="6" y="35"/>
                  </a:cxn>
                  <a:cxn ang="0">
                    <a:pos x="14" y="21"/>
                  </a:cxn>
                  <a:cxn ang="0">
                    <a:pos x="28" y="14"/>
                  </a:cxn>
                  <a:cxn ang="0">
                    <a:pos x="42" y="0"/>
                  </a:cxn>
                  <a:cxn ang="0">
                    <a:pos x="63" y="0"/>
                  </a:cxn>
                  <a:cxn ang="0">
                    <a:pos x="77" y="0"/>
                  </a:cxn>
                  <a:cxn ang="0">
                    <a:pos x="105" y="7"/>
                  </a:cxn>
                  <a:cxn ang="0">
                    <a:pos x="133" y="21"/>
                  </a:cxn>
                  <a:cxn ang="0">
                    <a:pos x="147" y="42"/>
                  </a:cxn>
                  <a:cxn ang="0">
                    <a:pos x="153" y="70"/>
                  </a:cxn>
                  <a:cxn ang="0">
                    <a:pos x="153" y="105"/>
                  </a:cxn>
                  <a:cxn ang="0">
                    <a:pos x="153" y="133"/>
                  </a:cxn>
                  <a:cxn ang="0">
                    <a:pos x="147" y="153"/>
                  </a:cxn>
                  <a:cxn ang="0">
                    <a:pos x="133" y="167"/>
                  </a:cxn>
                  <a:cxn ang="0">
                    <a:pos x="112" y="175"/>
                  </a:cxn>
                  <a:cxn ang="0">
                    <a:pos x="91" y="181"/>
                  </a:cxn>
                  <a:cxn ang="0">
                    <a:pos x="77" y="181"/>
                  </a:cxn>
                  <a:cxn ang="0">
                    <a:pos x="49" y="181"/>
                  </a:cxn>
                  <a:cxn ang="0">
                    <a:pos x="28" y="175"/>
                  </a:cxn>
                  <a:cxn ang="0">
                    <a:pos x="6" y="153"/>
                  </a:cxn>
                  <a:cxn ang="0">
                    <a:pos x="0" y="125"/>
                  </a:cxn>
                  <a:cxn ang="0">
                    <a:pos x="0" y="97"/>
                  </a:cxn>
                  <a:cxn ang="0">
                    <a:pos x="28" y="105"/>
                  </a:cxn>
                  <a:cxn ang="0">
                    <a:pos x="28" y="125"/>
                  </a:cxn>
                  <a:cxn ang="0">
                    <a:pos x="35" y="139"/>
                  </a:cxn>
                  <a:cxn ang="0">
                    <a:pos x="49" y="153"/>
                  </a:cxn>
                  <a:cxn ang="0">
                    <a:pos x="63" y="153"/>
                  </a:cxn>
                  <a:cxn ang="0">
                    <a:pos x="77" y="153"/>
                  </a:cxn>
                  <a:cxn ang="0">
                    <a:pos x="91" y="153"/>
                  </a:cxn>
                  <a:cxn ang="0">
                    <a:pos x="112" y="147"/>
                  </a:cxn>
                  <a:cxn ang="0">
                    <a:pos x="119" y="133"/>
                  </a:cxn>
                  <a:cxn ang="0">
                    <a:pos x="126" y="111"/>
                  </a:cxn>
                  <a:cxn ang="0">
                    <a:pos x="126" y="91"/>
                  </a:cxn>
                  <a:cxn ang="0">
                    <a:pos x="126" y="63"/>
                  </a:cxn>
                  <a:cxn ang="0">
                    <a:pos x="112" y="42"/>
                  </a:cxn>
                  <a:cxn ang="0">
                    <a:pos x="98" y="35"/>
                  </a:cxn>
                  <a:cxn ang="0">
                    <a:pos x="84" y="28"/>
                  </a:cxn>
                  <a:cxn ang="0">
                    <a:pos x="70" y="28"/>
                  </a:cxn>
                  <a:cxn ang="0">
                    <a:pos x="56" y="28"/>
                  </a:cxn>
                  <a:cxn ang="0">
                    <a:pos x="42" y="42"/>
                  </a:cxn>
                  <a:cxn ang="0">
                    <a:pos x="28" y="56"/>
                  </a:cxn>
                  <a:cxn ang="0">
                    <a:pos x="28" y="77"/>
                  </a:cxn>
                </a:cxnLst>
                <a:rect l="0" t="0" r="r" b="b"/>
                <a:pathLst>
                  <a:path w="153" h="181">
                    <a:moveTo>
                      <a:pt x="0" y="91"/>
                    </a:moveTo>
                    <a:lnTo>
                      <a:pt x="0" y="84"/>
                    </a:lnTo>
                    <a:lnTo>
                      <a:pt x="0" y="77"/>
                    </a:lnTo>
                    <a:lnTo>
                      <a:pt x="0" y="70"/>
                    </a:lnTo>
                    <a:lnTo>
                      <a:pt x="0" y="63"/>
                    </a:lnTo>
                    <a:lnTo>
                      <a:pt x="0" y="56"/>
                    </a:lnTo>
                    <a:lnTo>
                      <a:pt x="0" y="49"/>
                    </a:lnTo>
                    <a:lnTo>
                      <a:pt x="6" y="42"/>
                    </a:lnTo>
                    <a:lnTo>
                      <a:pt x="6" y="35"/>
                    </a:lnTo>
                    <a:lnTo>
                      <a:pt x="14" y="28"/>
                    </a:lnTo>
                    <a:lnTo>
                      <a:pt x="14" y="21"/>
                    </a:lnTo>
                    <a:lnTo>
                      <a:pt x="14" y="21"/>
                    </a:lnTo>
                    <a:lnTo>
                      <a:pt x="14" y="21"/>
                    </a:lnTo>
                    <a:lnTo>
                      <a:pt x="21" y="14"/>
                    </a:lnTo>
                    <a:lnTo>
                      <a:pt x="28" y="14"/>
                    </a:lnTo>
                    <a:lnTo>
                      <a:pt x="35" y="7"/>
                    </a:lnTo>
                    <a:lnTo>
                      <a:pt x="35" y="7"/>
                    </a:lnTo>
                    <a:lnTo>
                      <a:pt x="42" y="0"/>
                    </a:lnTo>
                    <a:lnTo>
                      <a:pt x="49" y="0"/>
                    </a:lnTo>
                    <a:lnTo>
                      <a:pt x="56" y="0"/>
                    </a:lnTo>
                    <a:lnTo>
                      <a:pt x="63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7" y="0"/>
                    </a:lnTo>
                    <a:lnTo>
                      <a:pt x="91" y="0"/>
                    </a:lnTo>
                    <a:lnTo>
                      <a:pt x="98" y="0"/>
                    </a:lnTo>
                    <a:lnTo>
                      <a:pt x="105" y="7"/>
                    </a:lnTo>
                    <a:lnTo>
                      <a:pt x="112" y="7"/>
                    </a:lnTo>
                    <a:lnTo>
                      <a:pt x="119" y="14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40" y="35"/>
                    </a:lnTo>
                    <a:lnTo>
                      <a:pt x="147" y="42"/>
                    </a:lnTo>
                    <a:lnTo>
                      <a:pt x="153" y="49"/>
                    </a:lnTo>
                    <a:lnTo>
                      <a:pt x="153" y="56"/>
                    </a:lnTo>
                    <a:lnTo>
                      <a:pt x="153" y="70"/>
                    </a:lnTo>
                    <a:lnTo>
                      <a:pt x="153" y="84"/>
                    </a:lnTo>
                    <a:lnTo>
                      <a:pt x="153" y="91"/>
                    </a:lnTo>
                    <a:lnTo>
                      <a:pt x="153" y="105"/>
                    </a:lnTo>
                    <a:lnTo>
                      <a:pt x="153" y="111"/>
                    </a:lnTo>
                    <a:lnTo>
                      <a:pt x="153" y="125"/>
                    </a:lnTo>
                    <a:lnTo>
                      <a:pt x="153" y="133"/>
                    </a:lnTo>
                    <a:lnTo>
                      <a:pt x="153" y="139"/>
                    </a:lnTo>
                    <a:lnTo>
                      <a:pt x="147" y="147"/>
                    </a:lnTo>
                    <a:lnTo>
                      <a:pt x="147" y="153"/>
                    </a:lnTo>
                    <a:lnTo>
                      <a:pt x="140" y="153"/>
                    </a:lnTo>
                    <a:lnTo>
                      <a:pt x="133" y="161"/>
                    </a:lnTo>
                    <a:lnTo>
                      <a:pt x="133" y="167"/>
                    </a:lnTo>
                    <a:lnTo>
                      <a:pt x="126" y="167"/>
                    </a:lnTo>
                    <a:lnTo>
                      <a:pt x="119" y="175"/>
                    </a:lnTo>
                    <a:lnTo>
                      <a:pt x="112" y="175"/>
                    </a:lnTo>
                    <a:lnTo>
                      <a:pt x="105" y="181"/>
                    </a:lnTo>
                    <a:lnTo>
                      <a:pt x="98" y="181"/>
                    </a:lnTo>
                    <a:lnTo>
                      <a:pt x="91" y="181"/>
                    </a:lnTo>
                    <a:lnTo>
                      <a:pt x="84" y="181"/>
                    </a:lnTo>
                    <a:lnTo>
                      <a:pt x="77" y="181"/>
                    </a:lnTo>
                    <a:lnTo>
                      <a:pt x="77" y="181"/>
                    </a:lnTo>
                    <a:lnTo>
                      <a:pt x="63" y="181"/>
                    </a:lnTo>
                    <a:lnTo>
                      <a:pt x="56" y="181"/>
                    </a:lnTo>
                    <a:lnTo>
                      <a:pt x="49" y="181"/>
                    </a:lnTo>
                    <a:lnTo>
                      <a:pt x="42" y="181"/>
                    </a:lnTo>
                    <a:lnTo>
                      <a:pt x="35" y="175"/>
                    </a:lnTo>
                    <a:lnTo>
                      <a:pt x="28" y="175"/>
                    </a:lnTo>
                    <a:lnTo>
                      <a:pt x="21" y="167"/>
                    </a:lnTo>
                    <a:lnTo>
                      <a:pt x="14" y="161"/>
                    </a:lnTo>
                    <a:lnTo>
                      <a:pt x="6" y="153"/>
                    </a:lnTo>
                    <a:lnTo>
                      <a:pt x="6" y="147"/>
                    </a:lnTo>
                    <a:lnTo>
                      <a:pt x="0" y="139"/>
                    </a:lnTo>
                    <a:lnTo>
                      <a:pt x="0" y="125"/>
                    </a:lnTo>
                    <a:lnTo>
                      <a:pt x="0" y="119"/>
                    </a:lnTo>
                    <a:lnTo>
                      <a:pt x="0" y="105"/>
                    </a:lnTo>
                    <a:lnTo>
                      <a:pt x="0" y="97"/>
                    </a:lnTo>
                    <a:lnTo>
                      <a:pt x="0" y="91"/>
                    </a:lnTo>
                    <a:close/>
                    <a:moveTo>
                      <a:pt x="28" y="91"/>
                    </a:moveTo>
                    <a:lnTo>
                      <a:pt x="28" y="105"/>
                    </a:lnTo>
                    <a:lnTo>
                      <a:pt x="28" y="111"/>
                    </a:lnTo>
                    <a:lnTo>
                      <a:pt x="28" y="119"/>
                    </a:lnTo>
                    <a:lnTo>
                      <a:pt x="28" y="125"/>
                    </a:lnTo>
                    <a:lnTo>
                      <a:pt x="28" y="133"/>
                    </a:lnTo>
                    <a:lnTo>
                      <a:pt x="35" y="139"/>
                    </a:lnTo>
                    <a:lnTo>
                      <a:pt x="35" y="139"/>
                    </a:lnTo>
                    <a:lnTo>
                      <a:pt x="42" y="147"/>
                    </a:lnTo>
                    <a:lnTo>
                      <a:pt x="42" y="147"/>
                    </a:lnTo>
                    <a:lnTo>
                      <a:pt x="49" y="153"/>
                    </a:lnTo>
                    <a:lnTo>
                      <a:pt x="56" y="153"/>
                    </a:lnTo>
                    <a:lnTo>
                      <a:pt x="56" y="153"/>
                    </a:lnTo>
                    <a:lnTo>
                      <a:pt x="63" y="153"/>
                    </a:lnTo>
                    <a:lnTo>
                      <a:pt x="70" y="153"/>
                    </a:lnTo>
                    <a:lnTo>
                      <a:pt x="70" y="153"/>
                    </a:lnTo>
                    <a:lnTo>
                      <a:pt x="77" y="153"/>
                    </a:lnTo>
                    <a:lnTo>
                      <a:pt x="84" y="153"/>
                    </a:lnTo>
                    <a:lnTo>
                      <a:pt x="84" y="153"/>
                    </a:lnTo>
                    <a:lnTo>
                      <a:pt x="91" y="153"/>
                    </a:lnTo>
                    <a:lnTo>
                      <a:pt x="98" y="153"/>
                    </a:lnTo>
                    <a:lnTo>
                      <a:pt x="105" y="147"/>
                    </a:lnTo>
                    <a:lnTo>
                      <a:pt x="112" y="147"/>
                    </a:lnTo>
                    <a:lnTo>
                      <a:pt x="112" y="139"/>
                    </a:lnTo>
                    <a:lnTo>
                      <a:pt x="119" y="139"/>
                    </a:lnTo>
                    <a:lnTo>
                      <a:pt x="119" y="133"/>
                    </a:lnTo>
                    <a:lnTo>
                      <a:pt x="126" y="125"/>
                    </a:lnTo>
                    <a:lnTo>
                      <a:pt x="126" y="119"/>
                    </a:lnTo>
                    <a:lnTo>
                      <a:pt x="126" y="111"/>
                    </a:lnTo>
                    <a:lnTo>
                      <a:pt x="126" y="105"/>
                    </a:lnTo>
                    <a:lnTo>
                      <a:pt x="126" y="97"/>
                    </a:lnTo>
                    <a:lnTo>
                      <a:pt x="126" y="91"/>
                    </a:lnTo>
                    <a:lnTo>
                      <a:pt x="126" y="84"/>
                    </a:lnTo>
                    <a:lnTo>
                      <a:pt x="126" y="70"/>
                    </a:lnTo>
                    <a:lnTo>
                      <a:pt x="126" y="63"/>
                    </a:lnTo>
                    <a:lnTo>
                      <a:pt x="119" y="56"/>
                    </a:lnTo>
                    <a:lnTo>
                      <a:pt x="119" y="49"/>
                    </a:lnTo>
                    <a:lnTo>
                      <a:pt x="112" y="42"/>
                    </a:lnTo>
                    <a:lnTo>
                      <a:pt x="112" y="42"/>
                    </a:lnTo>
                    <a:lnTo>
                      <a:pt x="105" y="35"/>
                    </a:lnTo>
                    <a:lnTo>
                      <a:pt x="98" y="35"/>
                    </a:lnTo>
                    <a:lnTo>
                      <a:pt x="98" y="28"/>
                    </a:lnTo>
                    <a:lnTo>
                      <a:pt x="91" y="28"/>
                    </a:lnTo>
                    <a:lnTo>
                      <a:pt x="84" y="28"/>
                    </a:lnTo>
                    <a:lnTo>
                      <a:pt x="77" y="28"/>
                    </a:lnTo>
                    <a:lnTo>
                      <a:pt x="77" y="28"/>
                    </a:lnTo>
                    <a:lnTo>
                      <a:pt x="70" y="28"/>
                    </a:lnTo>
                    <a:lnTo>
                      <a:pt x="63" y="28"/>
                    </a:lnTo>
                    <a:lnTo>
                      <a:pt x="56" y="28"/>
                    </a:lnTo>
                    <a:lnTo>
                      <a:pt x="56" y="28"/>
                    </a:lnTo>
                    <a:lnTo>
                      <a:pt x="49" y="35"/>
                    </a:lnTo>
                    <a:lnTo>
                      <a:pt x="42" y="35"/>
                    </a:lnTo>
                    <a:lnTo>
                      <a:pt x="42" y="42"/>
                    </a:lnTo>
                    <a:lnTo>
                      <a:pt x="35" y="42"/>
                    </a:lnTo>
                    <a:lnTo>
                      <a:pt x="35" y="49"/>
                    </a:lnTo>
                    <a:lnTo>
                      <a:pt x="28" y="56"/>
                    </a:lnTo>
                    <a:lnTo>
                      <a:pt x="28" y="63"/>
                    </a:lnTo>
                    <a:lnTo>
                      <a:pt x="28" y="70"/>
                    </a:lnTo>
                    <a:lnTo>
                      <a:pt x="28" y="77"/>
                    </a:lnTo>
                    <a:lnTo>
                      <a:pt x="28" y="84"/>
                    </a:lnTo>
                    <a:lnTo>
                      <a:pt x="28" y="9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8" name="Freeform 577"/>
              <p:cNvSpPr>
                <a:spLocks/>
              </p:cNvSpPr>
              <p:nvPr/>
            </p:nvSpPr>
            <p:spPr bwMode="auto">
              <a:xfrm>
                <a:off x="5646" y="571"/>
                <a:ext cx="73" cy="123"/>
              </a:xfrm>
              <a:custGeom>
                <a:avLst/>
                <a:gdLst/>
                <a:ahLst/>
                <a:cxnLst>
                  <a:cxn ang="0">
                    <a:pos x="0" y="244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8" y="140"/>
                  </a:cxn>
                  <a:cxn ang="0">
                    <a:pos x="97" y="63"/>
                  </a:cxn>
                  <a:cxn ang="0">
                    <a:pos x="139" y="63"/>
                  </a:cxn>
                  <a:cxn ang="0">
                    <a:pos x="70" y="133"/>
                  </a:cxn>
                  <a:cxn ang="0">
                    <a:pos x="146" y="244"/>
                  </a:cxn>
                  <a:cxn ang="0">
                    <a:pos x="111" y="244"/>
                  </a:cxn>
                  <a:cxn ang="0">
                    <a:pos x="48" y="154"/>
                  </a:cxn>
                  <a:cxn ang="0">
                    <a:pos x="28" y="182"/>
                  </a:cxn>
                  <a:cxn ang="0">
                    <a:pos x="28" y="244"/>
                  </a:cxn>
                  <a:cxn ang="0">
                    <a:pos x="0" y="244"/>
                  </a:cxn>
                </a:cxnLst>
                <a:rect l="0" t="0" r="r" b="b"/>
                <a:pathLst>
                  <a:path w="146" h="244">
                    <a:moveTo>
                      <a:pt x="0" y="244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28" y="140"/>
                    </a:lnTo>
                    <a:lnTo>
                      <a:pt x="97" y="63"/>
                    </a:lnTo>
                    <a:lnTo>
                      <a:pt x="139" y="63"/>
                    </a:lnTo>
                    <a:lnTo>
                      <a:pt x="70" y="133"/>
                    </a:lnTo>
                    <a:lnTo>
                      <a:pt x="146" y="244"/>
                    </a:lnTo>
                    <a:lnTo>
                      <a:pt x="111" y="244"/>
                    </a:lnTo>
                    <a:lnTo>
                      <a:pt x="48" y="154"/>
                    </a:lnTo>
                    <a:lnTo>
                      <a:pt x="28" y="182"/>
                    </a:lnTo>
                    <a:lnTo>
                      <a:pt x="28" y="244"/>
                    </a:lnTo>
                    <a:lnTo>
                      <a:pt x="0" y="2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" name="Freeform 578"/>
              <p:cNvSpPr>
                <a:spLocks/>
              </p:cNvSpPr>
              <p:nvPr/>
            </p:nvSpPr>
            <p:spPr bwMode="auto">
              <a:xfrm>
                <a:off x="5733" y="603"/>
                <a:ext cx="45" cy="9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21"/>
                  </a:cxn>
                  <a:cxn ang="0">
                    <a:pos x="21" y="21"/>
                  </a:cxn>
                  <a:cxn ang="0">
                    <a:pos x="28" y="14"/>
                  </a:cxn>
                  <a:cxn ang="0">
                    <a:pos x="28" y="7"/>
                  </a:cxn>
                  <a:cxn ang="0">
                    <a:pos x="35" y="0"/>
                  </a:cxn>
                  <a:cxn ang="0">
                    <a:pos x="42" y="0"/>
                  </a:cxn>
                  <a:cxn ang="0">
                    <a:pos x="49" y="0"/>
                  </a:cxn>
                  <a:cxn ang="0">
                    <a:pos x="55" y="0"/>
                  </a:cxn>
                  <a:cxn ang="0">
                    <a:pos x="55" y="0"/>
                  </a:cxn>
                  <a:cxn ang="0">
                    <a:pos x="63" y="0"/>
                  </a:cxn>
                  <a:cxn ang="0">
                    <a:pos x="69" y="0"/>
                  </a:cxn>
                  <a:cxn ang="0">
                    <a:pos x="77" y="0"/>
                  </a:cxn>
                  <a:cxn ang="0">
                    <a:pos x="83" y="7"/>
                  </a:cxn>
                  <a:cxn ang="0">
                    <a:pos x="91" y="7"/>
                  </a:cxn>
                  <a:cxn ang="0">
                    <a:pos x="77" y="35"/>
                  </a:cxn>
                  <a:cxn ang="0">
                    <a:pos x="69" y="35"/>
                  </a:cxn>
                  <a:cxn ang="0">
                    <a:pos x="69" y="28"/>
                  </a:cxn>
                  <a:cxn ang="0">
                    <a:pos x="63" y="28"/>
                  </a:cxn>
                  <a:cxn ang="0">
                    <a:pos x="63" y="28"/>
                  </a:cxn>
                  <a:cxn ang="0">
                    <a:pos x="63" y="28"/>
                  </a:cxn>
                  <a:cxn ang="0">
                    <a:pos x="55" y="28"/>
                  </a:cxn>
                  <a:cxn ang="0">
                    <a:pos x="49" y="28"/>
                  </a:cxn>
                  <a:cxn ang="0">
                    <a:pos x="42" y="28"/>
                  </a:cxn>
                  <a:cxn ang="0">
                    <a:pos x="35" y="35"/>
                  </a:cxn>
                  <a:cxn ang="0">
                    <a:pos x="35" y="35"/>
                  </a:cxn>
                  <a:cxn ang="0">
                    <a:pos x="28" y="42"/>
                  </a:cxn>
                  <a:cxn ang="0">
                    <a:pos x="28" y="49"/>
                  </a:cxn>
                  <a:cxn ang="0">
                    <a:pos x="28" y="56"/>
                  </a:cxn>
                  <a:cxn ang="0">
                    <a:pos x="21" y="63"/>
                  </a:cxn>
                  <a:cxn ang="0">
                    <a:pos x="28" y="70"/>
                  </a:cxn>
                  <a:cxn ang="0">
                    <a:pos x="28" y="70"/>
                  </a:cxn>
                  <a:cxn ang="0">
                    <a:pos x="28" y="77"/>
                  </a:cxn>
                  <a:cxn ang="0">
                    <a:pos x="28" y="84"/>
                  </a:cxn>
                  <a:cxn ang="0">
                    <a:pos x="0" y="181"/>
                  </a:cxn>
                </a:cxnLst>
                <a:rect l="0" t="0" r="r" b="b"/>
                <a:pathLst>
                  <a:path w="91" h="181">
                    <a:moveTo>
                      <a:pt x="0" y="181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21" y="21"/>
                    </a:lnTo>
                    <a:lnTo>
                      <a:pt x="21" y="21"/>
                    </a:lnTo>
                    <a:lnTo>
                      <a:pt x="21" y="21"/>
                    </a:lnTo>
                    <a:lnTo>
                      <a:pt x="21" y="14"/>
                    </a:lnTo>
                    <a:lnTo>
                      <a:pt x="28" y="14"/>
                    </a:lnTo>
                    <a:lnTo>
                      <a:pt x="28" y="7"/>
                    </a:lnTo>
                    <a:lnTo>
                      <a:pt x="28" y="7"/>
                    </a:lnTo>
                    <a:lnTo>
                      <a:pt x="35" y="7"/>
                    </a:lnTo>
                    <a:lnTo>
                      <a:pt x="35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83" y="7"/>
                    </a:lnTo>
                    <a:lnTo>
                      <a:pt x="83" y="7"/>
                    </a:lnTo>
                    <a:lnTo>
                      <a:pt x="91" y="7"/>
                    </a:lnTo>
                    <a:lnTo>
                      <a:pt x="91" y="7"/>
                    </a:lnTo>
                    <a:lnTo>
                      <a:pt x="83" y="35"/>
                    </a:lnTo>
                    <a:lnTo>
                      <a:pt x="77" y="35"/>
                    </a:lnTo>
                    <a:lnTo>
                      <a:pt x="77" y="35"/>
                    </a:lnTo>
                    <a:lnTo>
                      <a:pt x="69" y="35"/>
                    </a:lnTo>
                    <a:lnTo>
                      <a:pt x="69" y="28"/>
                    </a:lnTo>
                    <a:lnTo>
                      <a:pt x="69" y="28"/>
                    </a:lnTo>
                    <a:lnTo>
                      <a:pt x="69" y="28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55" y="28"/>
                    </a:lnTo>
                    <a:lnTo>
                      <a:pt x="55" y="28"/>
                    </a:lnTo>
                    <a:lnTo>
                      <a:pt x="49" y="28"/>
                    </a:lnTo>
                    <a:lnTo>
                      <a:pt x="49" y="28"/>
                    </a:lnTo>
                    <a:lnTo>
                      <a:pt x="42" y="28"/>
                    </a:lnTo>
                    <a:lnTo>
                      <a:pt x="42" y="28"/>
                    </a:lnTo>
                    <a:lnTo>
                      <a:pt x="42" y="28"/>
                    </a:lnTo>
                    <a:lnTo>
                      <a:pt x="35" y="35"/>
                    </a:lnTo>
                    <a:lnTo>
                      <a:pt x="35" y="35"/>
                    </a:lnTo>
                    <a:lnTo>
                      <a:pt x="35" y="35"/>
                    </a:lnTo>
                    <a:lnTo>
                      <a:pt x="35" y="42"/>
                    </a:lnTo>
                    <a:lnTo>
                      <a:pt x="28" y="42"/>
                    </a:lnTo>
                    <a:lnTo>
                      <a:pt x="28" y="49"/>
                    </a:lnTo>
                    <a:lnTo>
                      <a:pt x="28" y="49"/>
                    </a:lnTo>
                    <a:lnTo>
                      <a:pt x="28" y="49"/>
                    </a:lnTo>
                    <a:lnTo>
                      <a:pt x="28" y="56"/>
                    </a:lnTo>
                    <a:lnTo>
                      <a:pt x="21" y="56"/>
                    </a:lnTo>
                    <a:lnTo>
                      <a:pt x="21" y="63"/>
                    </a:lnTo>
                    <a:lnTo>
                      <a:pt x="28" y="63"/>
                    </a:lnTo>
                    <a:lnTo>
                      <a:pt x="28" y="70"/>
                    </a:lnTo>
                    <a:lnTo>
                      <a:pt x="28" y="70"/>
                    </a:lnTo>
                    <a:lnTo>
                      <a:pt x="28" y="70"/>
                    </a:lnTo>
                    <a:lnTo>
                      <a:pt x="28" y="77"/>
                    </a:lnTo>
                    <a:lnTo>
                      <a:pt x="28" y="77"/>
                    </a:lnTo>
                    <a:lnTo>
                      <a:pt x="28" y="84"/>
                    </a:lnTo>
                    <a:lnTo>
                      <a:pt x="28" y="84"/>
                    </a:lnTo>
                    <a:lnTo>
                      <a:pt x="28" y="181"/>
                    </a:lnTo>
                    <a:lnTo>
                      <a:pt x="0" y="1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0" name="Freeform 579"/>
              <p:cNvSpPr>
                <a:spLocks noEditPoints="1"/>
              </p:cNvSpPr>
              <p:nvPr/>
            </p:nvSpPr>
            <p:spPr bwMode="auto">
              <a:xfrm>
                <a:off x="5789" y="603"/>
                <a:ext cx="76" cy="91"/>
              </a:xfrm>
              <a:custGeom>
                <a:avLst/>
                <a:gdLst/>
                <a:ahLst/>
                <a:cxnLst>
                  <a:cxn ang="0">
                    <a:pos x="147" y="139"/>
                  </a:cxn>
                  <a:cxn ang="0">
                    <a:pos x="140" y="153"/>
                  </a:cxn>
                  <a:cxn ang="0">
                    <a:pos x="126" y="167"/>
                  </a:cxn>
                  <a:cxn ang="0">
                    <a:pos x="112" y="181"/>
                  </a:cxn>
                  <a:cxn ang="0">
                    <a:pos x="91" y="181"/>
                  </a:cxn>
                  <a:cxn ang="0">
                    <a:pos x="64" y="181"/>
                  </a:cxn>
                  <a:cxn ang="0">
                    <a:pos x="42" y="181"/>
                  </a:cxn>
                  <a:cxn ang="0">
                    <a:pos x="22" y="167"/>
                  </a:cxn>
                  <a:cxn ang="0">
                    <a:pos x="8" y="147"/>
                  </a:cxn>
                  <a:cxn ang="0">
                    <a:pos x="0" y="119"/>
                  </a:cxn>
                  <a:cxn ang="0">
                    <a:pos x="0" y="91"/>
                  </a:cxn>
                  <a:cxn ang="0">
                    <a:pos x="0" y="56"/>
                  </a:cxn>
                  <a:cxn ang="0">
                    <a:pos x="14" y="28"/>
                  </a:cxn>
                  <a:cxn ang="0">
                    <a:pos x="36" y="7"/>
                  </a:cxn>
                  <a:cxn ang="0">
                    <a:pos x="56" y="0"/>
                  </a:cxn>
                  <a:cxn ang="0">
                    <a:pos x="78" y="0"/>
                  </a:cxn>
                  <a:cxn ang="0">
                    <a:pos x="105" y="7"/>
                  </a:cxn>
                  <a:cxn ang="0">
                    <a:pos x="133" y="21"/>
                  </a:cxn>
                  <a:cxn ang="0">
                    <a:pos x="147" y="42"/>
                  </a:cxn>
                  <a:cxn ang="0">
                    <a:pos x="154" y="70"/>
                  </a:cxn>
                  <a:cxn ang="0">
                    <a:pos x="154" y="97"/>
                  </a:cxn>
                  <a:cxn ang="0">
                    <a:pos x="154" y="97"/>
                  </a:cxn>
                  <a:cxn ang="0">
                    <a:pos x="154" y="97"/>
                  </a:cxn>
                  <a:cxn ang="0">
                    <a:pos x="154" y="97"/>
                  </a:cxn>
                  <a:cxn ang="0">
                    <a:pos x="28" y="111"/>
                  </a:cxn>
                  <a:cxn ang="0">
                    <a:pos x="28" y="125"/>
                  </a:cxn>
                  <a:cxn ang="0">
                    <a:pos x="36" y="139"/>
                  </a:cxn>
                  <a:cxn ang="0">
                    <a:pos x="50" y="153"/>
                  </a:cxn>
                  <a:cxn ang="0">
                    <a:pos x="64" y="153"/>
                  </a:cxn>
                  <a:cxn ang="0">
                    <a:pos x="78" y="153"/>
                  </a:cxn>
                  <a:cxn ang="0">
                    <a:pos x="91" y="153"/>
                  </a:cxn>
                  <a:cxn ang="0">
                    <a:pos x="105" y="153"/>
                  </a:cxn>
                  <a:cxn ang="0">
                    <a:pos x="112" y="147"/>
                  </a:cxn>
                  <a:cxn ang="0">
                    <a:pos x="119" y="133"/>
                  </a:cxn>
                  <a:cxn ang="0">
                    <a:pos x="126" y="119"/>
                  </a:cxn>
                  <a:cxn ang="0">
                    <a:pos x="126" y="70"/>
                  </a:cxn>
                  <a:cxn ang="0">
                    <a:pos x="126" y="63"/>
                  </a:cxn>
                  <a:cxn ang="0">
                    <a:pos x="119" y="49"/>
                  </a:cxn>
                  <a:cxn ang="0">
                    <a:pos x="119" y="49"/>
                  </a:cxn>
                  <a:cxn ang="0">
                    <a:pos x="112" y="42"/>
                  </a:cxn>
                  <a:cxn ang="0">
                    <a:pos x="98" y="35"/>
                  </a:cxn>
                  <a:cxn ang="0">
                    <a:pos x="91" y="28"/>
                  </a:cxn>
                  <a:cxn ang="0">
                    <a:pos x="78" y="28"/>
                  </a:cxn>
                  <a:cxn ang="0">
                    <a:pos x="56" y="28"/>
                  </a:cxn>
                  <a:cxn ang="0">
                    <a:pos x="42" y="35"/>
                  </a:cxn>
                  <a:cxn ang="0">
                    <a:pos x="36" y="42"/>
                  </a:cxn>
                  <a:cxn ang="0">
                    <a:pos x="28" y="56"/>
                  </a:cxn>
                  <a:cxn ang="0">
                    <a:pos x="28" y="70"/>
                  </a:cxn>
                </a:cxnLst>
                <a:rect l="0" t="0" r="r" b="b"/>
                <a:pathLst>
                  <a:path w="154" h="181">
                    <a:moveTo>
                      <a:pt x="126" y="119"/>
                    </a:moveTo>
                    <a:lnTo>
                      <a:pt x="154" y="125"/>
                    </a:lnTo>
                    <a:lnTo>
                      <a:pt x="147" y="139"/>
                    </a:lnTo>
                    <a:lnTo>
                      <a:pt x="147" y="139"/>
                    </a:lnTo>
                    <a:lnTo>
                      <a:pt x="140" y="147"/>
                    </a:lnTo>
                    <a:lnTo>
                      <a:pt x="140" y="153"/>
                    </a:lnTo>
                    <a:lnTo>
                      <a:pt x="140" y="161"/>
                    </a:lnTo>
                    <a:lnTo>
                      <a:pt x="133" y="167"/>
                    </a:lnTo>
                    <a:lnTo>
                      <a:pt x="126" y="167"/>
                    </a:lnTo>
                    <a:lnTo>
                      <a:pt x="126" y="175"/>
                    </a:lnTo>
                    <a:lnTo>
                      <a:pt x="119" y="175"/>
                    </a:lnTo>
                    <a:lnTo>
                      <a:pt x="112" y="181"/>
                    </a:lnTo>
                    <a:lnTo>
                      <a:pt x="105" y="181"/>
                    </a:lnTo>
                    <a:lnTo>
                      <a:pt x="98" y="181"/>
                    </a:lnTo>
                    <a:lnTo>
                      <a:pt x="91" y="181"/>
                    </a:lnTo>
                    <a:lnTo>
                      <a:pt x="84" y="181"/>
                    </a:lnTo>
                    <a:lnTo>
                      <a:pt x="78" y="181"/>
                    </a:lnTo>
                    <a:lnTo>
                      <a:pt x="64" y="181"/>
                    </a:lnTo>
                    <a:lnTo>
                      <a:pt x="56" y="181"/>
                    </a:lnTo>
                    <a:lnTo>
                      <a:pt x="50" y="181"/>
                    </a:lnTo>
                    <a:lnTo>
                      <a:pt x="42" y="181"/>
                    </a:lnTo>
                    <a:lnTo>
                      <a:pt x="36" y="175"/>
                    </a:lnTo>
                    <a:lnTo>
                      <a:pt x="28" y="175"/>
                    </a:lnTo>
                    <a:lnTo>
                      <a:pt x="22" y="167"/>
                    </a:lnTo>
                    <a:lnTo>
                      <a:pt x="14" y="161"/>
                    </a:lnTo>
                    <a:lnTo>
                      <a:pt x="8" y="153"/>
                    </a:lnTo>
                    <a:lnTo>
                      <a:pt x="8" y="147"/>
                    </a:lnTo>
                    <a:lnTo>
                      <a:pt x="0" y="139"/>
                    </a:lnTo>
                    <a:lnTo>
                      <a:pt x="0" y="125"/>
                    </a:lnTo>
                    <a:lnTo>
                      <a:pt x="0" y="119"/>
                    </a:lnTo>
                    <a:lnTo>
                      <a:pt x="0" y="105"/>
                    </a:lnTo>
                    <a:lnTo>
                      <a:pt x="0" y="97"/>
                    </a:lnTo>
                    <a:lnTo>
                      <a:pt x="0" y="91"/>
                    </a:lnTo>
                    <a:lnTo>
                      <a:pt x="0" y="77"/>
                    </a:lnTo>
                    <a:lnTo>
                      <a:pt x="0" y="63"/>
                    </a:lnTo>
                    <a:lnTo>
                      <a:pt x="0" y="56"/>
                    </a:lnTo>
                    <a:lnTo>
                      <a:pt x="8" y="49"/>
                    </a:lnTo>
                    <a:lnTo>
                      <a:pt x="8" y="35"/>
                    </a:lnTo>
                    <a:lnTo>
                      <a:pt x="14" y="28"/>
                    </a:lnTo>
                    <a:lnTo>
                      <a:pt x="22" y="21"/>
                    </a:lnTo>
                    <a:lnTo>
                      <a:pt x="28" y="14"/>
                    </a:lnTo>
                    <a:lnTo>
                      <a:pt x="36" y="7"/>
                    </a:lnTo>
                    <a:lnTo>
                      <a:pt x="42" y="7"/>
                    </a:lnTo>
                    <a:lnTo>
                      <a:pt x="50" y="0"/>
                    </a:lnTo>
                    <a:lnTo>
                      <a:pt x="56" y="0"/>
                    </a:lnTo>
                    <a:lnTo>
                      <a:pt x="64" y="0"/>
                    </a:lnTo>
                    <a:lnTo>
                      <a:pt x="70" y="0"/>
                    </a:lnTo>
                    <a:lnTo>
                      <a:pt x="78" y="0"/>
                    </a:lnTo>
                    <a:lnTo>
                      <a:pt x="91" y="0"/>
                    </a:lnTo>
                    <a:lnTo>
                      <a:pt x="98" y="0"/>
                    </a:lnTo>
                    <a:lnTo>
                      <a:pt x="105" y="7"/>
                    </a:lnTo>
                    <a:lnTo>
                      <a:pt x="112" y="7"/>
                    </a:lnTo>
                    <a:lnTo>
                      <a:pt x="119" y="14"/>
                    </a:lnTo>
                    <a:lnTo>
                      <a:pt x="133" y="21"/>
                    </a:lnTo>
                    <a:lnTo>
                      <a:pt x="133" y="28"/>
                    </a:lnTo>
                    <a:lnTo>
                      <a:pt x="140" y="35"/>
                    </a:lnTo>
                    <a:lnTo>
                      <a:pt x="147" y="42"/>
                    </a:lnTo>
                    <a:lnTo>
                      <a:pt x="154" y="56"/>
                    </a:lnTo>
                    <a:lnTo>
                      <a:pt x="154" y="63"/>
                    </a:lnTo>
                    <a:lnTo>
                      <a:pt x="154" y="70"/>
                    </a:lnTo>
                    <a:lnTo>
                      <a:pt x="154" y="84"/>
                    </a:lnTo>
                    <a:lnTo>
                      <a:pt x="154" y="91"/>
                    </a:lnTo>
                    <a:lnTo>
                      <a:pt x="154" y="97"/>
                    </a:lnTo>
                    <a:lnTo>
                      <a:pt x="154" y="97"/>
                    </a:lnTo>
                    <a:lnTo>
                      <a:pt x="154" y="97"/>
                    </a:lnTo>
                    <a:lnTo>
                      <a:pt x="154" y="97"/>
                    </a:lnTo>
                    <a:lnTo>
                      <a:pt x="154" y="97"/>
                    </a:lnTo>
                    <a:lnTo>
                      <a:pt x="154" y="97"/>
                    </a:lnTo>
                    <a:lnTo>
                      <a:pt x="154" y="97"/>
                    </a:lnTo>
                    <a:lnTo>
                      <a:pt x="154" y="97"/>
                    </a:lnTo>
                    <a:lnTo>
                      <a:pt x="154" y="97"/>
                    </a:lnTo>
                    <a:lnTo>
                      <a:pt x="154" y="97"/>
                    </a:lnTo>
                    <a:lnTo>
                      <a:pt x="154" y="97"/>
                    </a:lnTo>
                    <a:lnTo>
                      <a:pt x="28" y="97"/>
                    </a:lnTo>
                    <a:lnTo>
                      <a:pt x="28" y="111"/>
                    </a:lnTo>
                    <a:lnTo>
                      <a:pt x="28" y="111"/>
                    </a:lnTo>
                    <a:lnTo>
                      <a:pt x="28" y="119"/>
                    </a:lnTo>
                    <a:lnTo>
                      <a:pt x="28" y="125"/>
                    </a:lnTo>
                    <a:lnTo>
                      <a:pt x="28" y="133"/>
                    </a:lnTo>
                    <a:lnTo>
                      <a:pt x="36" y="139"/>
                    </a:lnTo>
                    <a:lnTo>
                      <a:pt x="36" y="139"/>
                    </a:lnTo>
                    <a:lnTo>
                      <a:pt x="42" y="147"/>
                    </a:lnTo>
                    <a:lnTo>
                      <a:pt x="42" y="147"/>
                    </a:lnTo>
                    <a:lnTo>
                      <a:pt x="50" y="153"/>
                    </a:lnTo>
                    <a:lnTo>
                      <a:pt x="56" y="153"/>
                    </a:lnTo>
                    <a:lnTo>
                      <a:pt x="56" y="153"/>
                    </a:lnTo>
                    <a:lnTo>
                      <a:pt x="64" y="153"/>
                    </a:lnTo>
                    <a:lnTo>
                      <a:pt x="70" y="153"/>
                    </a:lnTo>
                    <a:lnTo>
                      <a:pt x="70" y="153"/>
                    </a:lnTo>
                    <a:lnTo>
                      <a:pt x="78" y="153"/>
                    </a:lnTo>
                    <a:lnTo>
                      <a:pt x="78" y="153"/>
                    </a:lnTo>
                    <a:lnTo>
                      <a:pt x="84" y="153"/>
                    </a:lnTo>
                    <a:lnTo>
                      <a:pt x="91" y="153"/>
                    </a:lnTo>
                    <a:lnTo>
                      <a:pt x="98" y="153"/>
                    </a:lnTo>
                    <a:lnTo>
                      <a:pt x="98" y="153"/>
                    </a:lnTo>
                    <a:lnTo>
                      <a:pt x="105" y="153"/>
                    </a:lnTo>
                    <a:lnTo>
                      <a:pt x="105" y="147"/>
                    </a:lnTo>
                    <a:lnTo>
                      <a:pt x="112" y="147"/>
                    </a:lnTo>
                    <a:lnTo>
                      <a:pt x="112" y="147"/>
                    </a:lnTo>
                    <a:lnTo>
                      <a:pt x="112" y="139"/>
                    </a:lnTo>
                    <a:lnTo>
                      <a:pt x="119" y="139"/>
                    </a:lnTo>
                    <a:lnTo>
                      <a:pt x="119" y="133"/>
                    </a:lnTo>
                    <a:lnTo>
                      <a:pt x="119" y="125"/>
                    </a:lnTo>
                    <a:lnTo>
                      <a:pt x="119" y="125"/>
                    </a:lnTo>
                    <a:lnTo>
                      <a:pt x="126" y="119"/>
                    </a:lnTo>
                    <a:close/>
                    <a:moveTo>
                      <a:pt x="28" y="70"/>
                    </a:moveTo>
                    <a:lnTo>
                      <a:pt x="133" y="70"/>
                    </a:lnTo>
                    <a:lnTo>
                      <a:pt x="126" y="70"/>
                    </a:lnTo>
                    <a:lnTo>
                      <a:pt x="126" y="63"/>
                    </a:lnTo>
                    <a:lnTo>
                      <a:pt x="126" y="63"/>
                    </a:lnTo>
                    <a:lnTo>
                      <a:pt x="126" y="63"/>
                    </a:lnTo>
                    <a:lnTo>
                      <a:pt x="126" y="56"/>
                    </a:lnTo>
                    <a:lnTo>
                      <a:pt x="119" y="56"/>
                    </a:lnTo>
                    <a:lnTo>
                      <a:pt x="119" y="49"/>
                    </a:lnTo>
                    <a:lnTo>
                      <a:pt x="119" y="49"/>
                    </a:lnTo>
                    <a:lnTo>
                      <a:pt x="119" y="49"/>
                    </a:lnTo>
                    <a:lnTo>
                      <a:pt x="119" y="49"/>
                    </a:lnTo>
                    <a:lnTo>
                      <a:pt x="119" y="49"/>
                    </a:lnTo>
                    <a:lnTo>
                      <a:pt x="112" y="49"/>
                    </a:lnTo>
                    <a:lnTo>
                      <a:pt x="112" y="42"/>
                    </a:lnTo>
                    <a:lnTo>
                      <a:pt x="105" y="42"/>
                    </a:lnTo>
                    <a:lnTo>
                      <a:pt x="105" y="35"/>
                    </a:lnTo>
                    <a:lnTo>
                      <a:pt x="98" y="35"/>
                    </a:lnTo>
                    <a:lnTo>
                      <a:pt x="98" y="28"/>
                    </a:lnTo>
                    <a:lnTo>
                      <a:pt x="91" y="28"/>
                    </a:lnTo>
                    <a:lnTo>
                      <a:pt x="91" y="28"/>
                    </a:lnTo>
                    <a:lnTo>
                      <a:pt x="84" y="28"/>
                    </a:lnTo>
                    <a:lnTo>
                      <a:pt x="78" y="28"/>
                    </a:lnTo>
                    <a:lnTo>
                      <a:pt x="78" y="28"/>
                    </a:lnTo>
                    <a:lnTo>
                      <a:pt x="70" y="28"/>
                    </a:lnTo>
                    <a:lnTo>
                      <a:pt x="64" y="28"/>
                    </a:lnTo>
                    <a:lnTo>
                      <a:pt x="56" y="28"/>
                    </a:lnTo>
                    <a:lnTo>
                      <a:pt x="56" y="28"/>
                    </a:lnTo>
                    <a:lnTo>
                      <a:pt x="50" y="28"/>
                    </a:lnTo>
                    <a:lnTo>
                      <a:pt x="42" y="35"/>
                    </a:lnTo>
                    <a:lnTo>
                      <a:pt x="42" y="35"/>
                    </a:lnTo>
                    <a:lnTo>
                      <a:pt x="36" y="42"/>
                    </a:lnTo>
                    <a:lnTo>
                      <a:pt x="36" y="42"/>
                    </a:lnTo>
                    <a:lnTo>
                      <a:pt x="28" y="49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28" y="63"/>
                    </a:lnTo>
                    <a:lnTo>
                      <a:pt x="28" y="70"/>
                    </a:lnTo>
                    <a:lnTo>
                      <a:pt x="28" y="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1" name="Freeform 580"/>
              <p:cNvSpPr>
                <a:spLocks/>
              </p:cNvSpPr>
              <p:nvPr/>
            </p:nvSpPr>
            <p:spPr bwMode="auto">
              <a:xfrm>
                <a:off x="5883" y="603"/>
                <a:ext cx="70" cy="91"/>
              </a:xfrm>
              <a:custGeom>
                <a:avLst/>
                <a:gdLst/>
                <a:ahLst/>
                <a:cxnLst>
                  <a:cxn ang="0">
                    <a:pos x="28" y="133"/>
                  </a:cxn>
                  <a:cxn ang="0">
                    <a:pos x="28" y="147"/>
                  </a:cxn>
                  <a:cxn ang="0">
                    <a:pos x="42" y="153"/>
                  </a:cxn>
                  <a:cxn ang="0">
                    <a:pos x="62" y="153"/>
                  </a:cxn>
                  <a:cxn ang="0">
                    <a:pos x="84" y="153"/>
                  </a:cxn>
                  <a:cxn ang="0">
                    <a:pos x="104" y="153"/>
                  </a:cxn>
                  <a:cxn ang="0">
                    <a:pos x="112" y="147"/>
                  </a:cxn>
                  <a:cxn ang="0">
                    <a:pos x="112" y="139"/>
                  </a:cxn>
                  <a:cxn ang="0">
                    <a:pos x="112" y="133"/>
                  </a:cxn>
                  <a:cxn ang="0">
                    <a:pos x="104" y="125"/>
                  </a:cxn>
                  <a:cxn ang="0">
                    <a:pos x="98" y="125"/>
                  </a:cxn>
                  <a:cxn ang="0">
                    <a:pos x="90" y="119"/>
                  </a:cxn>
                  <a:cxn ang="0">
                    <a:pos x="84" y="111"/>
                  </a:cxn>
                  <a:cxn ang="0">
                    <a:pos x="56" y="105"/>
                  </a:cxn>
                  <a:cxn ang="0">
                    <a:pos x="28" y="97"/>
                  </a:cxn>
                  <a:cxn ang="0">
                    <a:pos x="14" y="84"/>
                  </a:cxn>
                  <a:cxn ang="0">
                    <a:pos x="7" y="70"/>
                  </a:cxn>
                  <a:cxn ang="0">
                    <a:pos x="7" y="56"/>
                  </a:cxn>
                  <a:cxn ang="0">
                    <a:pos x="7" y="42"/>
                  </a:cxn>
                  <a:cxn ang="0">
                    <a:pos x="7" y="28"/>
                  </a:cxn>
                  <a:cxn ang="0">
                    <a:pos x="14" y="21"/>
                  </a:cxn>
                  <a:cxn ang="0">
                    <a:pos x="14" y="14"/>
                  </a:cxn>
                  <a:cxn ang="0">
                    <a:pos x="28" y="7"/>
                  </a:cxn>
                  <a:cxn ang="0">
                    <a:pos x="42" y="0"/>
                  </a:cxn>
                  <a:cxn ang="0">
                    <a:pos x="56" y="0"/>
                  </a:cxn>
                  <a:cxn ang="0">
                    <a:pos x="70" y="0"/>
                  </a:cxn>
                  <a:cxn ang="0">
                    <a:pos x="98" y="0"/>
                  </a:cxn>
                  <a:cxn ang="0">
                    <a:pos x="112" y="7"/>
                  </a:cxn>
                  <a:cxn ang="0">
                    <a:pos x="126" y="21"/>
                  </a:cxn>
                  <a:cxn ang="0">
                    <a:pos x="132" y="35"/>
                  </a:cxn>
                  <a:cxn ang="0">
                    <a:pos x="104" y="49"/>
                  </a:cxn>
                  <a:cxn ang="0">
                    <a:pos x="98" y="42"/>
                  </a:cxn>
                  <a:cxn ang="0">
                    <a:pos x="84" y="28"/>
                  </a:cxn>
                  <a:cxn ang="0">
                    <a:pos x="76" y="28"/>
                  </a:cxn>
                  <a:cxn ang="0">
                    <a:pos x="56" y="28"/>
                  </a:cxn>
                  <a:cxn ang="0">
                    <a:pos x="42" y="28"/>
                  </a:cxn>
                  <a:cxn ang="0">
                    <a:pos x="34" y="35"/>
                  </a:cxn>
                  <a:cxn ang="0">
                    <a:pos x="34" y="49"/>
                  </a:cxn>
                  <a:cxn ang="0">
                    <a:pos x="28" y="56"/>
                  </a:cxn>
                  <a:cxn ang="0">
                    <a:pos x="34" y="56"/>
                  </a:cxn>
                  <a:cxn ang="0">
                    <a:pos x="34" y="56"/>
                  </a:cxn>
                  <a:cxn ang="0">
                    <a:pos x="34" y="63"/>
                  </a:cxn>
                  <a:cxn ang="0">
                    <a:pos x="42" y="63"/>
                  </a:cxn>
                  <a:cxn ang="0">
                    <a:pos x="42" y="70"/>
                  </a:cxn>
                  <a:cxn ang="0">
                    <a:pos x="48" y="70"/>
                  </a:cxn>
                  <a:cxn ang="0">
                    <a:pos x="56" y="70"/>
                  </a:cxn>
                  <a:cxn ang="0">
                    <a:pos x="84" y="77"/>
                  </a:cxn>
                  <a:cxn ang="0">
                    <a:pos x="112" y="84"/>
                  </a:cxn>
                  <a:cxn ang="0">
                    <a:pos x="126" y="97"/>
                  </a:cxn>
                  <a:cxn ang="0">
                    <a:pos x="140" y="111"/>
                  </a:cxn>
                  <a:cxn ang="0">
                    <a:pos x="140" y="125"/>
                  </a:cxn>
                  <a:cxn ang="0">
                    <a:pos x="140" y="139"/>
                  </a:cxn>
                  <a:cxn ang="0">
                    <a:pos x="132" y="161"/>
                  </a:cxn>
                  <a:cxn ang="0">
                    <a:pos x="112" y="175"/>
                  </a:cxn>
                  <a:cxn ang="0">
                    <a:pos x="90" y="181"/>
                  </a:cxn>
                  <a:cxn ang="0">
                    <a:pos x="70" y="181"/>
                  </a:cxn>
                  <a:cxn ang="0">
                    <a:pos x="34" y="181"/>
                  </a:cxn>
                  <a:cxn ang="0">
                    <a:pos x="14" y="167"/>
                  </a:cxn>
                  <a:cxn ang="0">
                    <a:pos x="0" y="147"/>
                  </a:cxn>
                  <a:cxn ang="0">
                    <a:pos x="0" y="125"/>
                  </a:cxn>
                </a:cxnLst>
                <a:rect l="0" t="0" r="r" b="b"/>
                <a:pathLst>
                  <a:path w="140" h="181">
                    <a:moveTo>
                      <a:pt x="0" y="125"/>
                    </a:moveTo>
                    <a:lnTo>
                      <a:pt x="28" y="119"/>
                    </a:lnTo>
                    <a:lnTo>
                      <a:pt x="28" y="125"/>
                    </a:lnTo>
                    <a:lnTo>
                      <a:pt x="28" y="133"/>
                    </a:lnTo>
                    <a:lnTo>
                      <a:pt x="28" y="139"/>
                    </a:lnTo>
                    <a:lnTo>
                      <a:pt x="28" y="139"/>
                    </a:lnTo>
                    <a:lnTo>
                      <a:pt x="28" y="147"/>
                    </a:lnTo>
                    <a:lnTo>
                      <a:pt x="28" y="147"/>
                    </a:lnTo>
                    <a:lnTo>
                      <a:pt x="34" y="147"/>
                    </a:lnTo>
                    <a:lnTo>
                      <a:pt x="34" y="153"/>
                    </a:lnTo>
                    <a:lnTo>
                      <a:pt x="42" y="153"/>
                    </a:lnTo>
                    <a:lnTo>
                      <a:pt x="42" y="153"/>
                    </a:lnTo>
                    <a:lnTo>
                      <a:pt x="48" y="153"/>
                    </a:lnTo>
                    <a:lnTo>
                      <a:pt x="48" y="153"/>
                    </a:lnTo>
                    <a:lnTo>
                      <a:pt x="56" y="153"/>
                    </a:lnTo>
                    <a:lnTo>
                      <a:pt x="62" y="153"/>
                    </a:lnTo>
                    <a:lnTo>
                      <a:pt x="62" y="153"/>
                    </a:lnTo>
                    <a:lnTo>
                      <a:pt x="70" y="153"/>
                    </a:lnTo>
                    <a:lnTo>
                      <a:pt x="76" y="153"/>
                    </a:lnTo>
                    <a:lnTo>
                      <a:pt x="84" y="153"/>
                    </a:lnTo>
                    <a:lnTo>
                      <a:pt x="90" y="153"/>
                    </a:lnTo>
                    <a:lnTo>
                      <a:pt x="98" y="153"/>
                    </a:lnTo>
                    <a:lnTo>
                      <a:pt x="98" y="153"/>
                    </a:lnTo>
                    <a:lnTo>
                      <a:pt x="104" y="153"/>
                    </a:lnTo>
                    <a:lnTo>
                      <a:pt x="104" y="147"/>
                    </a:lnTo>
                    <a:lnTo>
                      <a:pt x="112" y="147"/>
                    </a:lnTo>
                    <a:lnTo>
                      <a:pt x="112" y="147"/>
                    </a:lnTo>
                    <a:lnTo>
                      <a:pt x="112" y="147"/>
                    </a:lnTo>
                    <a:lnTo>
                      <a:pt x="112" y="139"/>
                    </a:lnTo>
                    <a:lnTo>
                      <a:pt x="112" y="139"/>
                    </a:lnTo>
                    <a:lnTo>
                      <a:pt x="112" y="139"/>
                    </a:lnTo>
                    <a:lnTo>
                      <a:pt x="112" y="139"/>
                    </a:lnTo>
                    <a:lnTo>
                      <a:pt x="112" y="139"/>
                    </a:lnTo>
                    <a:lnTo>
                      <a:pt x="112" y="139"/>
                    </a:lnTo>
                    <a:lnTo>
                      <a:pt x="112" y="133"/>
                    </a:lnTo>
                    <a:lnTo>
                      <a:pt x="112" y="133"/>
                    </a:lnTo>
                    <a:lnTo>
                      <a:pt x="112" y="125"/>
                    </a:lnTo>
                    <a:lnTo>
                      <a:pt x="112" y="125"/>
                    </a:lnTo>
                    <a:lnTo>
                      <a:pt x="112" y="125"/>
                    </a:lnTo>
                    <a:lnTo>
                      <a:pt x="104" y="125"/>
                    </a:lnTo>
                    <a:lnTo>
                      <a:pt x="104" y="125"/>
                    </a:lnTo>
                    <a:lnTo>
                      <a:pt x="104" y="125"/>
                    </a:lnTo>
                    <a:lnTo>
                      <a:pt x="104" y="125"/>
                    </a:lnTo>
                    <a:lnTo>
                      <a:pt x="98" y="125"/>
                    </a:lnTo>
                    <a:lnTo>
                      <a:pt x="98" y="125"/>
                    </a:lnTo>
                    <a:lnTo>
                      <a:pt x="98" y="119"/>
                    </a:lnTo>
                    <a:lnTo>
                      <a:pt x="98" y="119"/>
                    </a:lnTo>
                    <a:lnTo>
                      <a:pt x="90" y="119"/>
                    </a:lnTo>
                    <a:lnTo>
                      <a:pt x="90" y="119"/>
                    </a:lnTo>
                    <a:lnTo>
                      <a:pt x="84" y="111"/>
                    </a:lnTo>
                    <a:lnTo>
                      <a:pt x="84" y="111"/>
                    </a:lnTo>
                    <a:lnTo>
                      <a:pt x="84" y="111"/>
                    </a:lnTo>
                    <a:lnTo>
                      <a:pt x="76" y="111"/>
                    </a:lnTo>
                    <a:lnTo>
                      <a:pt x="76" y="111"/>
                    </a:lnTo>
                    <a:lnTo>
                      <a:pt x="62" y="111"/>
                    </a:lnTo>
                    <a:lnTo>
                      <a:pt x="56" y="105"/>
                    </a:lnTo>
                    <a:lnTo>
                      <a:pt x="42" y="105"/>
                    </a:lnTo>
                    <a:lnTo>
                      <a:pt x="34" y="97"/>
                    </a:lnTo>
                    <a:lnTo>
                      <a:pt x="28" y="97"/>
                    </a:lnTo>
                    <a:lnTo>
                      <a:pt x="28" y="97"/>
                    </a:lnTo>
                    <a:lnTo>
                      <a:pt x="21" y="91"/>
                    </a:lnTo>
                    <a:lnTo>
                      <a:pt x="21" y="91"/>
                    </a:lnTo>
                    <a:lnTo>
                      <a:pt x="14" y="91"/>
                    </a:lnTo>
                    <a:lnTo>
                      <a:pt x="14" y="84"/>
                    </a:lnTo>
                    <a:lnTo>
                      <a:pt x="7" y="84"/>
                    </a:lnTo>
                    <a:lnTo>
                      <a:pt x="7" y="77"/>
                    </a:lnTo>
                    <a:lnTo>
                      <a:pt x="7" y="77"/>
                    </a:lnTo>
                    <a:lnTo>
                      <a:pt x="7" y="70"/>
                    </a:lnTo>
                    <a:lnTo>
                      <a:pt x="7" y="70"/>
                    </a:lnTo>
                    <a:lnTo>
                      <a:pt x="7" y="63"/>
                    </a:lnTo>
                    <a:lnTo>
                      <a:pt x="7" y="63"/>
                    </a:lnTo>
                    <a:lnTo>
                      <a:pt x="7" y="56"/>
                    </a:lnTo>
                    <a:lnTo>
                      <a:pt x="7" y="56"/>
                    </a:lnTo>
                    <a:lnTo>
                      <a:pt x="7" y="56"/>
                    </a:lnTo>
                    <a:lnTo>
                      <a:pt x="7" y="49"/>
                    </a:lnTo>
                    <a:lnTo>
                      <a:pt x="7" y="42"/>
                    </a:lnTo>
                    <a:lnTo>
                      <a:pt x="7" y="42"/>
                    </a:lnTo>
                    <a:lnTo>
                      <a:pt x="7" y="35"/>
                    </a:lnTo>
                    <a:lnTo>
                      <a:pt x="7" y="35"/>
                    </a:lnTo>
                    <a:lnTo>
                      <a:pt x="7" y="28"/>
                    </a:lnTo>
                    <a:lnTo>
                      <a:pt x="7" y="28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14" y="21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21" y="14"/>
                    </a:lnTo>
                    <a:lnTo>
                      <a:pt x="21" y="14"/>
                    </a:lnTo>
                    <a:lnTo>
                      <a:pt x="28" y="7"/>
                    </a:lnTo>
                    <a:lnTo>
                      <a:pt x="28" y="7"/>
                    </a:lnTo>
                    <a:lnTo>
                      <a:pt x="34" y="7"/>
                    </a:lnTo>
                    <a:lnTo>
                      <a:pt x="34" y="7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70" y="0"/>
                    </a:lnTo>
                    <a:lnTo>
                      <a:pt x="76" y="0"/>
                    </a:lnTo>
                    <a:lnTo>
                      <a:pt x="84" y="0"/>
                    </a:lnTo>
                    <a:lnTo>
                      <a:pt x="90" y="0"/>
                    </a:lnTo>
                    <a:lnTo>
                      <a:pt x="98" y="0"/>
                    </a:lnTo>
                    <a:lnTo>
                      <a:pt x="98" y="0"/>
                    </a:lnTo>
                    <a:lnTo>
                      <a:pt x="104" y="7"/>
                    </a:lnTo>
                    <a:lnTo>
                      <a:pt x="104" y="7"/>
                    </a:lnTo>
                    <a:lnTo>
                      <a:pt x="112" y="7"/>
                    </a:lnTo>
                    <a:lnTo>
                      <a:pt x="112" y="14"/>
                    </a:lnTo>
                    <a:lnTo>
                      <a:pt x="118" y="14"/>
                    </a:lnTo>
                    <a:lnTo>
                      <a:pt x="118" y="21"/>
                    </a:lnTo>
                    <a:lnTo>
                      <a:pt x="126" y="21"/>
                    </a:lnTo>
                    <a:lnTo>
                      <a:pt x="126" y="28"/>
                    </a:lnTo>
                    <a:lnTo>
                      <a:pt x="126" y="28"/>
                    </a:lnTo>
                    <a:lnTo>
                      <a:pt x="132" y="35"/>
                    </a:lnTo>
                    <a:lnTo>
                      <a:pt x="132" y="35"/>
                    </a:lnTo>
                    <a:lnTo>
                      <a:pt x="132" y="42"/>
                    </a:lnTo>
                    <a:lnTo>
                      <a:pt x="132" y="42"/>
                    </a:lnTo>
                    <a:lnTo>
                      <a:pt x="112" y="49"/>
                    </a:lnTo>
                    <a:lnTo>
                      <a:pt x="104" y="49"/>
                    </a:lnTo>
                    <a:lnTo>
                      <a:pt x="104" y="49"/>
                    </a:lnTo>
                    <a:lnTo>
                      <a:pt x="104" y="49"/>
                    </a:lnTo>
                    <a:lnTo>
                      <a:pt x="98" y="42"/>
                    </a:lnTo>
                    <a:lnTo>
                      <a:pt x="98" y="42"/>
                    </a:lnTo>
                    <a:lnTo>
                      <a:pt x="98" y="42"/>
                    </a:lnTo>
                    <a:lnTo>
                      <a:pt x="90" y="35"/>
                    </a:lnTo>
                    <a:lnTo>
                      <a:pt x="90" y="35"/>
                    </a:lnTo>
                    <a:lnTo>
                      <a:pt x="84" y="28"/>
                    </a:lnTo>
                    <a:lnTo>
                      <a:pt x="84" y="28"/>
                    </a:lnTo>
                    <a:lnTo>
                      <a:pt x="76" y="28"/>
                    </a:lnTo>
                    <a:lnTo>
                      <a:pt x="76" y="28"/>
                    </a:lnTo>
                    <a:lnTo>
                      <a:pt x="76" y="28"/>
                    </a:lnTo>
                    <a:lnTo>
                      <a:pt x="70" y="28"/>
                    </a:lnTo>
                    <a:lnTo>
                      <a:pt x="70" y="28"/>
                    </a:lnTo>
                    <a:lnTo>
                      <a:pt x="62" y="28"/>
                    </a:lnTo>
                    <a:lnTo>
                      <a:pt x="56" y="28"/>
                    </a:lnTo>
                    <a:lnTo>
                      <a:pt x="48" y="28"/>
                    </a:lnTo>
                    <a:lnTo>
                      <a:pt x="48" y="28"/>
                    </a:lnTo>
                    <a:lnTo>
                      <a:pt x="42" y="28"/>
                    </a:lnTo>
                    <a:lnTo>
                      <a:pt x="42" y="28"/>
                    </a:lnTo>
                    <a:lnTo>
                      <a:pt x="42" y="28"/>
                    </a:lnTo>
                    <a:lnTo>
                      <a:pt x="34" y="35"/>
                    </a:lnTo>
                    <a:lnTo>
                      <a:pt x="34" y="35"/>
                    </a:lnTo>
                    <a:lnTo>
                      <a:pt x="34" y="35"/>
                    </a:lnTo>
                    <a:lnTo>
                      <a:pt x="34" y="42"/>
                    </a:lnTo>
                    <a:lnTo>
                      <a:pt x="34" y="42"/>
                    </a:lnTo>
                    <a:lnTo>
                      <a:pt x="34" y="49"/>
                    </a:lnTo>
                    <a:lnTo>
                      <a:pt x="34" y="49"/>
                    </a:lnTo>
                    <a:lnTo>
                      <a:pt x="34" y="49"/>
                    </a:lnTo>
                    <a:lnTo>
                      <a:pt x="34" y="56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34" y="56"/>
                    </a:lnTo>
                    <a:lnTo>
                      <a:pt x="34" y="56"/>
                    </a:lnTo>
                    <a:lnTo>
                      <a:pt x="34" y="56"/>
                    </a:lnTo>
                    <a:lnTo>
                      <a:pt x="34" y="56"/>
                    </a:lnTo>
                    <a:lnTo>
                      <a:pt x="34" y="56"/>
                    </a:lnTo>
                    <a:lnTo>
                      <a:pt x="34" y="56"/>
                    </a:lnTo>
                    <a:lnTo>
                      <a:pt x="34" y="56"/>
                    </a:lnTo>
                    <a:lnTo>
                      <a:pt x="34" y="56"/>
                    </a:lnTo>
                    <a:lnTo>
                      <a:pt x="34" y="63"/>
                    </a:lnTo>
                    <a:lnTo>
                      <a:pt x="34" y="63"/>
                    </a:lnTo>
                    <a:lnTo>
                      <a:pt x="34" y="63"/>
                    </a:lnTo>
                    <a:lnTo>
                      <a:pt x="34" y="63"/>
                    </a:lnTo>
                    <a:lnTo>
                      <a:pt x="34" y="63"/>
                    </a:lnTo>
                    <a:lnTo>
                      <a:pt x="42" y="63"/>
                    </a:lnTo>
                    <a:lnTo>
                      <a:pt x="42" y="63"/>
                    </a:lnTo>
                    <a:lnTo>
                      <a:pt x="42" y="63"/>
                    </a:lnTo>
                    <a:lnTo>
                      <a:pt x="42" y="63"/>
                    </a:lnTo>
                    <a:lnTo>
                      <a:pt x="42" y="63"/>
                    </a:lnTo>
                    <a:lnTo>
                      <a:pt x="42" y="63"/>
                    </a:lnTo>
                    <a:lnTo>
                      <a:pt x="42" y="70"/>
                    </a:lnTo>
                    <a:lnTo>
                      <a:pt x="42" y="70"/>
                    </a:lnTo>
                    <a:lnTo>
                      <a:pt x="42" y="70"/>
                    </a:lnTo>
                    <a:lnTo>
                      <a:pt x="42" y="70"/>
                    </a:lnTo>
                    <a:lnTo>
                      <a:pt x="48" y="70"/>
                    </a:lnTo>
                    <a:lnTo>
                      <a:pt x="48" y="70"/>
                    </a:lnTo>
                    <a:lnTo>
                      <a:pt x="56" y="70"/>
                    </a:lnTo>
                    <a:lnTo>
                      <a:pt x="56" y="70"/>
                    </a:lnTo>
                    <a:lnTo>
                      <a:pt x="56" y="70"/>
                    </a:lnTo>
                    <a:lnTo>
                      <a:pt x="62" y="70"/>
                    </a:lnTo>
                    <a:lnTo>
                      <a:pt x="62" y="70"/>
                    </a:lnTo>
                    <a:lnTo>
                      <a:pt x="70" y="77"/>
                    </a:lnTo>
                    <a:lnTo>
                      <a:pt x="84" y="77"/>
                    </a:lnTo>
                    <a:lnTo>
                      <a:pt x="90" y="77"/>
                    </a:lnTo>
                    <a:lnTo>
                      <a:pt x="98" y="84"/>
                    </a:lnTo>
                    <a:lnTo>
                      <a:pt x="104" y="84"/>
                    </a:lnTo>
                    <a:lnTo>
                      <a:pt x="112" y="84"/>
                    </a:lnTo>
                    <a:lnTo>
                      <a:pt x="118" y="91"/>
                    </a:lnTo>
                    <a:lnTo>
                      <a:pt x="118" y="91"/>
                    </a:lnTo>
                    <a:lnTo>
                      <a:pt x="126" y="91"/>
                    </a:lnTo>
                    <a:lnTo>
                      <a:pt x="126" y="97"/>
                    </a:lnTo>
                    <a:lnTo>
                      <a:pt x="132" y="97"/>
                    </a:lnTo>
                    <a:lnTo>
                      <a:pt x="132" y="105"/>
                    </a:lnTo>
                    <a:lnTo>
                      <a:pt x="140" y="105"/>
                    </a:lnTo>
                    <a:lnTo>
                      <a:pt x="140" y="111"/>
                    </a:lnTo>
                    <a:lnTo>
                      <a:pt x="140" y="111"/>
                    </a:lnTo>
                    <a:lnTo>
                      <a:pt x="140" y="119"/>
                    </a:lnTo>
                    <a:lnTo>
                      <a:pt x="140" y="119"/>
                    </a:lnTo>
                    <a:lnTo>
                      <a:pt x="140" y="125"/>
                    </a:lnTo>
                    <a:lnTo>
                      <a:pt x="140" y="125"/>
                    </a:lnTo>
                    <a:lnTo>
                      <a:pt x="140" y="133"/>
                    </a:lnTo>
                    <a:lnTo>
                      <a:pt x="140" y="139"/>
                    </a:lnTo>
                    <a:lnTo>
                      <a:pt x="140" y="139"/>
                    </a:lnTo>
                    <a:lnTo>
                      <a:pt x="140" y="147"/>
                    </a:lnTo>
                    <a:lnTo>
                      <a:pt x="140" y="153"/>
                    </a:lnTo>
                    <a:lnTo>
                      <a:pt x="132" y="153"/>
                    </a:lnTo>
                    <a:lnTo>
                      <a:pt x="132" y="161"/>
                    </a:lnTo>
                    <a:lnTo>
                      <a:pt x="126" y="161"/>
                    </a:lnTo>
                    <a:lnTo>
                      <a:pt x="126" y="167"/>
                    </a:lnTo>
                    <a:lnTo>
                      <a:pt x="118" y="167"/>
                    </a:lnTo>
                    <a:lnTo>
                      <a:pt x="112" y="175"/>
                    </a:lnTo>
                    <a:lnTo>
                      <a:pt x="112" y="175"/>
                    </a:lnTo>
                    <a:lnTo>
                      <a:pt x="104" y="181"/>
                    </a:lnTo>
                    <a:lnTo>
                      <a:pt x="98" y="181"/>
                    </a:lnTo>
                    <a:lnTo>
                      <a:pt x="90" y="181"/>
                    </a:lnTo>
                    <a:lnTo>
                      <a:pt x="84" y="181"/>
                    </a:lnTo>
                    <a:lnTo>
                      <a:pt x="76" y="181"/>
                    </a:lnTo>
                    <a:lnTo>
                      <a:pt x="70" y="181"/>
                    </a:lnTo>
                    <a:lnTo>
                      <a:pt x="70" y="181"/>
                    </a:lnTo>
                    <a:lnTo>
                      <a:pt x="56" y="181"/>
                    </a:lnTo>
                    <a:lnTo>
                      <a:pt x="48" y="181"/>
                    </a:lnTo>
                    <a:lnTo>
                      <a:pt x="42" y="181"/>
                    </a:lnTo>
                    <a:lnTo>
                      <a:pt x="34" y="181"/>
                    </a:lnTo>
                    <a:lnTo>
                      <a:pt x="28" y="181"/>
                    </a:lnTo>
                    <a:lnTo>
                      <a:pt x="21" y="175"/>
                    </a:lnTo>
                    <a:lnTo>
                      <a:pt x="14" y="175"/>
                    </a:lnTo>
                    <a:lnTo>
                      <a:pt x="14" y="167"/>
                    </a:lnTo>
                    <a:lnTo>
                      <a:pt x="7" y="167"/>
                    </a:lnTo>
                    <a:lnTo>
                      <a:pt x="7" y="161"/>
                    </a:lnTo>
                    <a:lnTo>
                      <a:pt x="0" y="153"/>
                    </a:lnTo>
                    <a:lnTo>
                      <a:pt x="0" y="147"/>
                    </a:lnTo>
                    <a:lnTo>
                      <a:pt x="0" y="139"/>
                    </a:lnTo>
                    <a:lnTo>
                      <a:pt x="0" y="139"/>
                    </a:lnTo>
                    <a:lnTo>
                      <a:pt x="0" y="133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2" name="Freeform 581"/>
              <p:cNvSpPr>
                <a:spLocks/>
              </p:cNvSpPr>
              <p:nvPr/>
            </p:nvSpPr>
            <p:spPr bwMode="auto">
              <a:xfrm>
                <a:off x="5974" y="603"/>
                <a:ext cx="76" cy="91"/>
              </a:xfrm>
              <a:custGeom>
                <a:avLst/>
                <a:gdLst/>
                <a:ahLst/>
                <a:cxnLst>
                  <a:cxn ang="0">
                    <a:pos x="126" y="153"/>
                  </a:cxn>
                  <a:cxn ang="0">
                    <a:pos x="112" y="167"/>
                  </a:cxn>
                  <a:cxn ang="0">
                    <a:pos x="98" y="175"/>
                  </a:cxn>
                  <a:cxn ang="0">
                    <a:pos x="92" y="181"/>
                  </a:cxn>
                  <a:cxn ang="0">
                    <a:pos x="77" y="181"/>
                  </a:cxn>
                  <a:cxn ang="0">
                    <a:pos x="63" y="181"/>
                  </a:cxn>
                  <a:cxn ang="0">
                    <a:pos x="56" y="181"/>
                  </a:cxn>
                  <a:cxn ang="0">
                    <a:pos x="49" y="181"/>
                  </a:cxn>
                  <a:cxn ang="0">
                    <a:pos x="35" y="181"/>
                  </a:cxn>
                  <a:cxn ang="0">
                    <a:pos x="28" y="181"/>
                  </a:cxn>
                  <a:cxn ang="0">
                    <a:pos x="21" y="175"/>
                  </a:cxn>
                  <a:cxn ang="0">
                    <a:pos x="14" y="175"/>
                  </a:cxn>
                  <a:cxn ang="0">
                    <a:pos x="7" y="167"/>
                  </a:cxn>
                  <a:cxn ang="0">
                    <a:pos x="7" y="161"/>
                  </a:cxn>
                  <a:cxn ang="0">
                    <a:pos x="7" y="153"/>
                  </a:cxn>
                  <a:cxn ang="0">
                    <a:pos x="7" y="147"/>
                  </a:cxn>
                  <a:cxn ang="0">
                    <a:pos x="0" y="147"/>
                  </a:cxn>
                  <a:cxn ang="0">
                    <a:pos x="7" y="139"/>
                  </a:cxn>
                  <a:cxn ang="0">
                    <a:pos x="7" y="133"/>
                  </a:cxn>
                  <a:cxn ang="0">
                    <a:pos x="7" y="125"/>
                  </a:cxn>
                  <a:cxn ang="0">
                    <a:pos x="7" y="119"/>
                  </a:cxn>
                  <a:cxn ang="0">
                    <a:pos x="7" y="0"/>
                  </a:cxn>
                  <a:cxn ang="0">
                    <a:pos x="35" y="97"/>
                  </a:cxn>
                  <a:cxn ang="0">
                    <a:pos x="28" y="111"/>
                  </a:cxn>
                  <a:cxn ang="0">
                    <a:pos x="35" y="119"/>
                  </a:cxn>
                  <a:cxn ang="0">
                    <a:pos x="35" y="125"/>
                  </a:cxn>
                  <a:cxn ang="0">
                    <a:pos x="35" y="133"/>
                  </a:cxn>
                  <a:cxn ang="0">
                    <a:pos x="35" y="133"/>
                  </a:cxn>
                  <a:cxn ang="0">
                    <a:pos x="35" y="139"/>
                  </a:cxn>
                  <a:cxn ang="0">
                    <a:pos x="35" y="147"/>
                  </a:cxn>
                  <a:cxn ang="0">
                    <a:pos x="35" y="147"/>
                  </a:cxn>
                  <a:cxn ang="0">
                    <a:pos x="42" y="153"/>
                  </a:cxn>
                  <a:cxn ang="0">
                    <a:pos x="49" y="153"/>
                  </a:cxn>
                  <a:cxn ang="0">
                    <a:pos x="56" y="153"/>
                  </a:cxn>
                  <a:cxn ang="0">
                    <a:pos x="56" y="153"/>
                  </a:cxn>
                  <a:cxn ang="0">
                    <a:pos x="63" y="153"/>
                  </a:cxn>
                  <a:cxn ang="0">
                    <a:pos x="70" y="153"/>
                  </a:cxn>
                  <a:cxn ang="0">
                    <a:pos x="84" y="153"/>
                  </a:cxn>
                  <a:cxn ang="0">
                    <a:pos x="92" y="153"/>
                  </a:cxn>
                  <a:cxn ang="0">
                    <a:pos x="98" y="153"/>
                  </a:cxn>
                  <a:cxn ang="0">
                    <a:pos x="106" y="147"/>
                  </a:cxn>
                  <a:cxn ang="0">
                    <a:pos x="112" y="139"/>
                  </a:cxn>
                  <a:cxn ang="0">
                    <a:pos x="120" y="133"/>
                  </a:cxn>
                  <a:cxn ang="0">
                    <a:pos x="120" y="119"/>
                  </a:cxn>
                  <a:cxn ang="0">
                    <a:pos x="120" y="105"/>
                  </a:cxn>
                  <a:cxn ang="0">
                    <a:pos x="126" y="0"/>
                  </a:cxn>
                  <a:cxn ang="0">
                    <a:pos x="154" y="181"/>
                  </a:cxn>
                </a:cxnLst>
                <a:rect l="0" t="0" r="r" b="b"/>
                <a:pathLst>
                  <a:path w="154" h="181">
                    <a:moveTo>
                      <a:pt x="126" y="181"/>
                    </a:moveTo>
                    <a:lnTo>
                      <a:pt x="126" y="153"/>
                    </a:lnTo>
                    <a:lnTo>
                      <a:pt x="120" y="161"/>
                    </a:lnTo>
                    <a:lnTo>
                      <a:pt x="112" y="167"/>
                    </a:lnTo>
                    <a:lnTo>
                      <a:pt x="106" y="167"/>
                    </a:lnTo>
                    <a:lnTo>
                      <a:pt x="98" y="175"/>
                    </a:lnTo>
                    <a:lnTo>
                      <a:pt x="98" y="175"/>
                    </a:lnTo>
                    <a:lnTo>
                      <a:pt x="92" y="181"/>
                    </a:lnTo>
                    <a:lnTo>
                      <a:pt x="84" y="181"/>
                    </a:lnTo>
                    <a:lnTo>
                      <a:pt x="77" y="181"/>
                    </a:lnTo>
                    <a:lnTo>
                      <a:pt x="70" y="181"/>
                    </a:lnTo>
                    <a:lnTo>
                      <a:pt x="63" y="181"/>
                    </a:lnTo>
                    <a:lnTo>
                      <a:pt x="63" y="181"/>
                    </a:lnTo>
                    <a:lnTo>
                      <a:pt x="56" y="181"/>
                    </a:lnTo>
                    <a:lnTo>
                      <a:pt x="49" y="181"/>
                    </a:lnTo>
                    <a:lnTo>
                      <a:pt x="49" y="181"/>
                    </a:lnTo>
                    <a:lnTo>
                      <a:pt x="42" y="181"/>
                    </a:lnTo>
                    <a:lnTo>
                      <a:pt x="35" y="181"/>
                    </a:lnTo>
                    <a:lnTo>
                      <a:pt x="35" y="181"/>
                    </a:lnTo>
                    <a:lnTo>
                      <a:pt x="28" y="181"/>
                    </a:lnTo>
                    <a:lnTo>
                      <a:pt x="28" y="181"/>
                    </a:lnTo>
                    <a:lnTo>
                      <a:pt x="21" y="175"/>
                    </a:lnTo>
                    <a:lnTo>
                      <a:pt x="21" y="175"/>
                    </a:lnTo>
                    <a:lnTo>
                      <a:pt x="14" y="175"/>
                    </a:lnTo>
                    <a:lnTo>
                      <a:pt x="14" y="167"/>
                    </a:lnTo>
                    <a:lnTo>
                      <a:pt x="7" y="167"/>
                    </a:lnTo>
                    <a:lnTo>
                      <a:pt x="7" y="161"/>
                    </a:lnTo>
                    <a:lnTo>
                      <a:pt x="7" y="161"/>
                    </a:lnTo>
                    <a:lnTo>
                      <a:pt x="7" y="153"/>
                    </a:lnTo>
                    <a:lnTo>
                      <a:pt x="7" y="153"/>
                    </a:lnTo>
                    <a:lnTo>
                      <a:pt x="7" y="147"/>
                    </a:lnTo>
                    <a:lnTo>
                      <a:pt x="7" y="147"/>
                    </a:lnTo>
                    <a:lnTo>
                      <a:pt x="7" y="147"/>
                    </a:lnTo>
                    <a:lnTo>
                      <a:pt x="0" y="147"/>
                    </a:lnTo>
                    <a:lnTo>
                      <a:pt x="7" y="139"/>
                    </a:lnTo>
                    <a:lnTo>
                      <a:pt x="7" y="139"/>
                    </a:lnTo>
                    <a:lnTo>
                      <a:pt x="0" y="133"/>
                    </a:lnTo>
                    <a:lnTo>
                      <a:pt x="7" y="133"/>
                    </a:lnTo>
                    <a:lnTo>
                      <a:pt x="7" y="133"/>
                    </a:lnTo>
                    <a:lnTo>
                      <a:pt x="7" y="125"/>
                    </a:lnTo>
                    <a:lnTo>
                      <a:pt x="7" y="125"/>
                    </a:lnTo>
                    <a:lnTo>
                      <a:pt x="7" y="119"/>
                    </a:lnTo>
                    <a:lnTo>
                      <a:pt x="7" y="119"/>
                    </a:lnTo>
                    <a:lnTo>
                      <a:pt x="7" y="0"/>
                    </a:lnTo>
                    <a:lnTo>
                      <a:pt x="35" y="0"/>
                    </a:lnTo>
                    <a:lnTo>
                      <a:pt x="35" y="97"/>
                    </a:lnTo>
                    <a:lnTo>
                      <a:pt x="35" y="105"/>
                    </a:lnTo>
                    <a:lnTo>
                      <a:pt x="28" y="111"/>
                    </a:lnTo>
                    <a:lnTo>
                      <a:pt x="28" y="111"/>
                    </a:lnTo>
                    <a:lnTo>
                      <a:pt x="35" y="119"/>
                    </a:lnTo>
                    <a:lnTo>
                      <a:pt x="35" y="125"/>
                    </a:lnTo>
                    <a:lnTo>
                      <a:pt x="35" y="125"/>
                    </a:lnTo>
                    <a:lnTo>
                      <a:pt x="35" y="125"/>
                    </a:lnTo>
                    <a:lnTo>
                      <a:pt x="35" y="133"/>
                    </a:lnTo>
                    <a:lnTo>
                      <a:pt x="35" y="133"/>
                    </a:lnTo>
                    <a:lnTo>
                      <a:pt x="35" y="133"/>
                    </a:lnTo>
                    <a:lnTo>
                      <a:pt x="35" y="133"/>
                    </a:lnTo>
                    <a:lnTo>
                      <a:pt x="35" y="139"/>
                    </a:lnTo>
                    <a:lnTo>
                      <a:pt x="35" y="139"/>
                    </a:lnTo>
                    <a:lnTo>
                      <a:pt x="35" y="147"/>
                    </a:lnTo>
                    <a:lnTo>
                      <a:pt x="35" y="147"/>
                    </a:lnTo>
                    <a:lnTo>
                      <a:pt x="35" y="147"/>
                    </a:lnTo>
                    <a:lnTo>
                      <a:pt x="35" y="153"/>
                    </a:lnTo>
                    <a:lnTo>
                      <a:pt x="42" y="153"/>
                    </a:lnTo>
                    <a:lnTo>
                      <a:pt x="42" y="153"/>
                    </a:lnTo>
                    <a:lnTo>
                      <a:pt x="49" y="153"/>
                    </a:lnTo>
                    <a:lnTo>
                      <a:pt x="49" y="153"/>
                    </a:lnTo>
                    <a:lnTo>
                      <a:pt x="56" y="153"/>
                    </a:lnTo>
                    <a:lnTo>
                      <a:pt x="56" y="153"/>
                    </a:lnTo>
                    <a:lnTo>
                      <a:pt x="56" y="153"/>
                    </a:lnTo>
                    <a:lnTo>
                      <a:pt x="63" y="153"/>
                    </a:lnTo>
                    <a:lnTo>
                      <a:pt x="63" y="153"/>
                    </a:lnTo>
                    <a:lnTo>
                      <a:pt x="63" y="153"/>
                    </a:lnTo>
                    <a:lnTo>
                      <a:pt x="70" y="153"/>
                    </a:lnTo>
                    <a:lnTo>
                      <a:pt x="77" y="153"/>
                    </a:lnTo>
                    <a:lnTo>
                      <a:pt x="84" y="153"/>
                    </a:lnTo>
                    <a:lnTo>
                      <a:pt x="92" y="153"/>
                    </a:lnTo>
                    <a:lnTo>
                      <a:pt x="92" y="153"/>
                    </a:lnTo>
                    <a:lnTo>
                      <a:pt x="98" y="153"/>
                    </a:lnTo>
                    <a:lnTo>
                      <a:pt x="98" y="153"/>
                    </a:lnTo>
                    <a:lnTo>
                      <a:pt x="106" y="147"/>
                    </a:lnTo>
                    <a:lnTo>
                      <a:pt x="106" y="147"/>
                    </a:lnTo>
                    <a:lnTo>
                      <a:pt x="112" y="139"/>
                    </a:lnTo>
                    <a:lnTo>
                      <a:pt x="112" y="139"/>
                    </a:lnTo>
                    <a:lnTo>
                      <a:pt x="120" y="133"/>
                    </a:lnTo>
                    <a:lnTo>
                      <a:pt x="120" y="133"/>
                    </a:lnTo>
                    <a:lnTo>
                      <a:pt x="120" y="125"/>
                    </a:lnTo>
                    <a:lnTo>
                      <a:pt x="120" y="119"/>
                    </a:lnTo>
                    <a:lnTo>
                      <a:pt x="120" y="111"/>
                    </a:lnTo>
                    <a:lnTo>
                      <a:pt x="120" y="105"/>
                    </a:lnTo>
                    <a:lnTo>
                      <a:pt x="120" y="105"/>
                    </a:lnTo>
                    <a:lnTo>
                      <a:pt x="126" y="0"/>
                    </a:lnTo>
                    <a:lnTo>
                      <a:pt x="154" y="0"/>
                    </a:lnTo>
                    <a:lnTo>
                      <a:pt x="154" y="181"/>
                    </a:lnTo>
                    <a:lnTo>
                      <a:pt x="126" y="1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3" name="Freeform 582"/>
              <p:cNvSpPr>
                <a:spLocks noEditPoints="1"/>
              </p:cNvSpPr>
              <p:nvPr/>
            </p:nvSpPr>
            <p:spPr bwMode="auto">
              <a:xfrm>
                <a:off x="6120" y="571"/>
                <a:ext cx="109" cy="123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8" y="63"/>
                  </a:cxn>
                  <a:cxn ang="0">
                    <a:pos x="28" y="29"/>
                  </a:cxn>
                  <a:cxn ang="0">
                    <a:pos x="56" y="7"/>
                  </a:cxn>
                  <a:cxn ang="0">
                    <a:pos x="92" y="0"/>
                  </a:cxn>
                  <a:cxn ang="0">
                    <a:pos x="126" y="0"/>
                  </a:cxn>
                  <a:cxn ang="0">
                    <a:pos x="154" y="7"/>
                  </a:cxn>
                  <a:cxn ang="0">
                    <a:pos x="175" y="21"/>
                  </a:cxn>
                  <a:cxn ang="0">
                    <a:pos x="196" y="49"/>
                  </a:cxn>
                  <a:cxn ang="0">
                    <a:pos x="210" y="77"/>
                  </a:cxn>
                  <a:cxn ang="0">
                    <a:pos x="217" y="105"/>
                  </a:cxn>
                  <a:cxn ang="0">
                    <a:pos x="217" y="140"/>
                  </a:cxn>
                  <a:cxn ang="0">
                    <a:pos x="210" y="174"/>
                  </a:cxn>
                  <a:cxn ang="0">
                    <a:pos x="196" y="202"/>
                  </a:cxn>
                  <a:cxn ang="0">
                    <a:pos x="182" y="224"/>
                  </a:cxn>
                  <a:cxn ang="0">
                    <a:pos x="161" y="244"/>
                  </a:cxn>
                  <a:cxn ang="0">
                    <a:pos x="133" y="244"/>
                  </a:cxn>
                  <a:cxn ang="0">
                    <a:pos x="112" y="244"/>
                  </a:cxn>
                  <a:cxn ang="0">
                    <a:pos x="78" y="244"/>
                  </a:cxn>
                  <a:cxn ang="0">
                    <a:pos x="50" y="244"/>
                  </a:cxn>
                  <a:cxn ang="0">
                    <a:pos x="28" y="224"/>
                  </a:cxn>
                  <a:cxn ang="0">
                    <a:pos x="8" y="202"/>
                  </a:cxn>
                  <a:cxn ang="0">
                    <a:pos x="0" y="174"/>
                  </a:cxn>
                  <a:cxn ang="0">
                    <a:pos x="0" y="140"/>
                  </a:cxn>
                  <a:cxn ang="0">
                    <a:pos x="28" y="133"/>
                  </a:cxn>
                  <a:cxn ang="0">
                    <a:pos x="28" y="168"/>
                  </a:cxn>
                  <a:cxn ang="0">
                    <a:pos x="36" y="188"/>
                  </a:cxn>
                  <a:cxn ang="0">
                    <a:pos x="56" y="210"/>
                  </a:cxn>
                  <a:cxn ang="0">
                    <a:pos x="78" y="224"/>
                  </a:cxn>
                  <a:cxn ang="0">
                    <a:pos x="98" y="224"/>
                  </a:cxn>
                  <a:cxn ang="0">
                    <a:pos x="133" y="224"/>
                  </a:cxn>
                  <a:cxn ang="0">
                    <a:pos x="154" y="210"/>
                  </a:cxn>
                  <a:cxn ang="0">
                    <a:pos x="175" y="188"/>
                  </a:cxn>
                  <a:cxn ang="0">
                    <a:pos x="189" y="168"/>
                  </a:cxn>
                  <a:cxn ang="0">
                    <a:pos x="189" y="133"/>
                  </a:cxn>
                  <a:cxn ang="0">
                    <a:pos x="189" y="105"/>
                  </a:cxn>
                  <a:cxn ang="0">
                    <a:pos x="182" y="77"/>
                  </a:cxn>
                  <a:cxn ang="0">
                    <a:pos x="168" y="57"/>
                  </a:cxn>
                  <a:cxn ang="0">
                    <a:pos x="154" y="43"/>
                  </a:cxn>
                  <a:cxn ang="0">
                    <a:pos x="133" y="29"/>
                  </a:cxn>
                  <a:cxn ang="0">
                    <a:pos x="112" y="29"/>
                  </a:cxn>
                  <a:cxn ang="0">
                    <a:pos x="92" y="29"/>
                  </a:cxn>
                  <a:cxn ang="0">
                    <a:pos x="70" y="35"/>
                  </a:cxn>
                  <a:cxn ang="0">
                    <a:pos x="50" y="49"/>
                  </a:cxn>
                  <a:cxn ang="0">
                    <a:pos x="28" y="77"/>
                  </a:cxn>
                  <a:cxn ang="0">
                    <a:pos x="28" y="119"/>
                  </a:cxn>
                </a:cxnLst>
                <a:rect l="0" t="0" r="r" b="b"/>
                <a:pathLst>
                  <a:path w="217" h="244">
                    <a:moveTo>
                      <a:pt x="0" y="126"/>
                    </a:moveTo>
                    <a:lnTo>
                      <a:pt x="0" y="112"/>
                    </a:lnTo>
                    <a:lnTo>
                      <a:pt x="0" y="98"/>
                    </a:lnTo>
                    <a:lnTo>
                      <a:pt x="0" y="91"/>
                    </a:lnTo>
                    <a:lnTo>
                      <a:pt x="8" y="77"/>
                    </a:lnTo>
                    <a:lnTo>
                      <a:pt x="8" y="63"/>
                    </a:lnTo>
                    <a:lnTo>
                      <a:pt x="14" y="49"/>
                    </a:lnTo>
                    <a:lnTo>
                      <a:pt x="22" y="43"/>
                    </a:lnTo>
                    <a:lnTo>
                      <a:pt x="28" y="29"/>
                    </a:lnTo>
                    <a:lnTo>
                      <a:pt x="36" y="21"/>
                    </a:lnTo>
                    <a:lnTo>
                      <a:pt x="50" y="15"/>
                    </a:lnTo>
                    <a:lnTo>
                      <a:pt x="56" y="7"/>
                    </a:lnTo>
                    <a:lnTo>
                      <a:pt x="70" y="0"/>
                    </a:lnTo>
                    <a:lnTo>
                      <a:pt x="84" y="0"/>
                    </a:lnTo>
                    <a:lnTo>
                      <a:pt x="92" y="0"/>
                    </a:lnTo>
                    <a:lnTo>
                      <a:pt x="106" y="0"/>
                    </a:lnTo>
                    <a:lnTo>
                      <a:pt x="112" y="0"/>
                    </a:lnTo>
                    <a:lnTo>
                      <a:pt x="126" y="0"/>
                    </a:lnTo>
                    <a:lnTo>
                      <a:pt x="133" y="0"/>
                    </a:lnTo>
                    <a:lnTo>
                      <a:pt x="140" y="7"/>
                    </a:lnTo>
                    <a:lnTo>
                      <a:pt x="154" y="7"/>
                    </a:lnTo>
                    <a:lnTo>
                      <a:pt x="161" y="15"/>
                    </a:lnTo>
                    <a:lnTo>
                      <a:pt x="168" y="21"/>
                    </a:lnTo>
                    <a:lnTo>
                      <a:pt x="175" y="21"/>
                    </a:lnTo>
                    <a:lnTo>
                      <a:pt x="189" y="29"/>
                    </a:lnTo>
                    <a:lnTo>
                      <a:pt x="189" y="43"/>
                    </a:lnTo>
                    <a:lnTo>
                      <a:pt x="196" y="49"/>
                    </a:lnTo>
                    <a:lnTo>
                      <a:pt x="203" y="57"/>
                    </a:lnTo>
                    <a:lnTo>
                      <a:pt x="210" y="63"/>
                    </a:lnTo>
                    <a:lnTo>
                      <a:pt x="210" y="77"/>
                    </a:lnTo>
                    <a:lnTo>
                      <a:pt x="217" y="84"/>
                    </a:lnTo>
                    <a:lnTo>
                      <a:pt x="217" y="98"/>
                    </a:lnTo>
                    <a:lnTo>
                      <a:pt x="217" y="105"/>
                    </a:lnTo>
                    <a:lnTo>
                      <a:pt x="217" y="119"/>
                    </a:lnTo>
                    <a:lnTo>
                      <a:pt x="217" y="126"/>
                    </a:lnTo>
                    <a:lnTo>
                      <a:pt x="217" y="140"/>
                    </a:lnTo>
                    <a:lnTo>
                      <a:pt x="217" y="154"/>
                    </a:lnTo>
                    <a:lnTo>
                      <a:pt x="217" y="160"/>
                    </a:lnTo>
                    <a:lnTo>
                      <a:pt x="210" y="174"/>
                    </a:lnTo>
                    <a:lnTo>
                      <a:pt x="210" y="182"/>
                    </a:lnTo>
                    <a:lnTo>
                      <a:pt x="203" y="196"/>
                    </a:lnTo>
                    <a:lnTo>
                      <a:pt x="196" y="202"/>
                    </a:lnTo>
                    <a:lnTo>
                      <a:pt x="196" y="210"/>
                    </a:lnTo>
                    <a:lnTo>
                      <a:pt x="189" y="216"/>
                    </a:lnTo>
                    <a:lnTo>
                      <a:pt x="182" y="224"/>
                    </a:lnTo>
                    <a:lnTo>
                      <a:pt x="175" y="230"/>
                    </a:lnTo>
                    <a:lnTo>
                      <a:pt x="168" y="238"/>
                    </a:lnTo>
                    <a:lnTo>
                      <a:pt x="161" y="244"/>
                    </a:lnTo>
                    <a:lnTo>
                      <a:pt x="154" y="244"/>
                    </a:lnTo>
                    <a:lnTo>
                      <a:pt x="140" y="244"/>
                    </a:lnTo>
                    <a:lnTo>
                      <a:pt x="133" y="244"/>
                    </a:lnTo>
                    <a:lnTo>
                      <a:pt x="126" y="244"/>
                    </a:lnTo>
                    <a:lnTo>
                      <a:pt x="120" y="244"/>
                    </a:lnTo>
                    <a:lnTo>
                      <a:pt x="112" y="244"/>
                    </a:lnTo>
                    <a:lnTo>
                      <a:pt x="98" y="244"/>
                    </a:lnTo>
                    <a:lnTo>
                      <a:pt x="84" y="244"/>
                    </a:lnTo>
                    <a:lnTo>
                      <a:pt x="78" y="244"/>
                    </a:lnTo>
                    <a:lnTo>
                      <a:pt x="70" y="244"/>
                    </a:lnTo>
                    <a:lnTo>
                      <a:pt x="56" y="244"/>
                    </a:lnTo>
                    <a:lnTo>
                      <a:pt x="50" y="244"/>
                    </a:lnTo>
                    <a:lnTo>
                      <a:pt x="42" y="238"/>
                    </a:lnTo>
                    <a:lnTo>
                      <a:pt x="36" y="230"/>
                    </a:lnTo>
                    <a:lnTo>
                      <a:pt x="28" y="224"/>
                    </a:lnTo>
                    <a:lnTo>
                      <a:pt x="22" y="216"/>
                    </a:lnTo>
                    <a:lnTo>
                      <a:pt x="14" y="210"/>
                    </a:lnTo>
                    <a:lnTo>
                      <a:pt x="8" y="202"/>
                    </a:lnTo>
                    <a:lnTo>
                      <a:pt x="8" y="196"/>
                    </a:lnTo>
                    <a:lnTo>
                      <a:pt x="0" y="182"/>
                    </a:lnTo>
                    <a:lnTo>
                      <a:pt x="0" y="174"/>
                    </a:lnTo>
                    <a:lnTo>
                      <a:pt x="0" y="160"/>
                    </a:lnTo>
                    <a:lnTo>
                      <a:pt x="0" y="154"/>
                    </a:lnTo>
                    <a:lnTo>
                      <a:pt x="0" y="140"/>
                    </a:lnTo>
                    <a:lnTo>
                      <a:pt x="0" y="133"/>
                    </a:lnTo>
                    <a:lnTo>
                      <a:pt x="0" y="126"/>
                    </a:lnTo>
                    <a:close/>
                    <a:moveTo>
                      <a:pt x="28" y="133"/>
                    </a:moveTo>
                    <a:lnTo>
                      <a:pt x="28" y="147"/>
                    </a:lnTo>
                    <a:lnTo>
                      <a:pt x="28" y="160"/>
                    </a:lnTo>
                    <a:lnTo>
                      <a:pt x="28" y="168"/>
                    </a:lnTo>
                    <a:lnTo>
                      <a:pt x="28" y="174"/>
                    </a:lnTo>
                    <a:lnTo>
                      <a:pt x="36" y="182"/>
                    </a:lnTo>
                    <a:lnTo>
                      <a:pt x="36" y="188"/>
                    </a:lnTo>
                    <a:lnTo>
                      <a:pt x="42" y="202"/>
                    </a:lnTo>
                    <a:lnTo>
                      <a:pt x="50" y="202"/>
                    </a:lnTo>
                    <a:lnTo>
                      <a:pt x="56" y="210"/>
                    </a:lnTo>
                    <a:lnTo>
                      <a:pt x="64" y="216"/>
                    </a:lnTo>
                    <a:lnTo>
                      <a:pt x="70" y="224"/>
                    </a:lnTo>
                    <a:lnTo>
                      <a:pt x="78" y="224"/>
                    </a:lnTo>
                    <a:lnTo>
                      <a:pt x="84" y="224"/>
                    </a:lnTo>
                    <a:lnTo>
                      <a:pt x="92" y="224"/>
                    </a:lnTo>
                    <a:lnTo>
                      <a:pt x="98" y="224"/>
                    </a:lnTo>
                    <a:lnTo>
                      <a:pt x="106" y="224"/>
                    </a:lnTo>
                    <a:lnTo>
                      <a:pt x="120" y="224"/>
                    </a:lnTo>
                    <a:lnTo>
                      <a:pt x="133" y="224"/>
                    </a:lnTo>
                    <a:lnTo>
                      <a:pt x="140" y="224"/>
                    </a:lnTo>
                    <a:lnTo>
                      <a:pt x="147" y="216"/>
                    </a:lnTo>
                    <a:lnTo>
                      <a:pt x="154" y="210"/>
                    </a:lnTo>
                    <a:lnTo>
                      <a:pt x="168" y="202"/>
                    </a:lnTo>
                    <a:lnTo>
                      <a:pt x="168" y="202"/>
                    </a:lnTo>
                    <a:lnTo>
                      <a:pt x="175" y="188"/>
                    </a:lnTo>
                    <a:lnTo>
                      <a:pt x="182" y="182"/>
                    </a:lnTo>
                    <a:lnTo>
                      <a:pt x="189" y="174"/>
                    </a:lnTo>
                    <a:lnTo>
                      <a:pt x="189" y="168"/>
                    </a:lnTo>
                    <a:lnTo>
                      <a:pt x="189" y="154"/>
                    </a:lnTo>
                    <a:lnTo>
                      <a:pt x="189" y="140"/>
                    </a:lnTo>
                    <a:lnTo>
                      <a:pt x="189" y="133"/>
                    </a:lnTo>
                    <a:lnTo>
                      <a:pt x="189" y="126"/>
                    </a:lnTo>
                    <a:lnTo>
                      <a:pt x="189" y="112"/>
                    </a:lnTo>
                    <a:lnTo>
                      <a:pt x="189" y="105"/>
                    </a:lnTo>
                    <a:lnTo>
                      <a:pt x="189" y="98"/>
                    </a:lnTo>
                    <a:lnTo>
                      <a:pt x="189" y="91"/>
                    </a:lnTo>
                    <a:lnTo>
                      <a:pt x="182" y="77"/>
                    </a:lnTo>
                    <a:lnTo>
                      <a:pt x="182" y="70"/>
                    </a:lnTo>
                    <a:lnTo>
                      <a:pt x="175" y="63"/>
                    </a:lnTo>
                    <a:lnTo>
                      <a:pt x="168" y="57"/>
                    </a:lnTo>
                    <a:lnTo>
                      <a:pt x="168" y="49"/>
                    </a:lnTo>
                    <a:lnTo>
                      <a:pt x="161" y="49"/>
                    </a:lnTo>
                    <a:lnTo>
                      <a:pt x="154" y="43"/>
                    </a:lnTo>
                    <a:lnTo>
                      <a:pt x="147" y="35"/>
                    </a:lnTo>
                    <a:lnTo>
                      <a:pt x="140" y="35"/>
                    </a:lnTo>
                    <a:lnTo>
                      <a:pt x="133" y="29"/>
                    </a:lnTo>
                    <a:lnTo>
                      <a:pt x="126" y="29"/>
                    </a:lnTo>
                    <a:lnTo>
                      <a:pt x="120" y="29"/>
                    </a:lnTo>
                    <a:lnTo>
                      <a:pt x="112" y="29"/>
                    </a:lnTo>
                    <a:lnTo>
                      <a:pt x="112" y="29"/>
                    </a:lnTo>
                    <a:lnTo>
                      <a:pt x="98" y="29"/>
                    </a:lnTo>
                    <a:lnTo>
                      <a:pt x="92" y="29"/>
                    </a:lnTo>
                    <a:lnTo>
                      <a:pt x="84" y="29"/>
                    </a:lnTo>
                    <a:lnTo>
                      <a:pt x="78" y="35"/>
                    </a:lnTo>
                    <a:lnTo>
                      <a:pt x="70" y="35"/>
                    </a:lnTo>
                    <a:lnTo>
                      <a:pt x="56" y="43"/>
                    </a:lnTo>
                    <a:lnTo>
                      <a:pt x="50" y="49"/>
                    </a:lnTo>
                    <a:lnTo>
                      <a:pt x="50" y="49"/>
                    </a:lnTo>
                    <a:lnTo>
                      <a:pt x="42" y="63"/>
                    </a:lnTo>
                    <a:lnTo>
                      <a:pt x="36" y="70"/>
                    </a:lnTo>
                    <a:lnTo>
                      <a:pt x="28" y="77"/>
                    </a:lnTo>
                    <a:lnTo>
                      <a:pt x="28" y="91"/>
                    </a:lnTo>
                    <a:lnTo>
                      <a:pt x="28" y="105"/>
                    </a:lnTo>
                    <a:lnTo>
                      <a:pt x="28" y="119"/>
                    </a:lnTo>
                    <a:lnTo>
                      <a:pt x="28" y="1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4" name="Rectangle 583"/>
              <p:cNvSpPr>
                <a:spLocks noChangeArrowheads="1"/>
              </p:cNvSpPr>
              <p:nvPr/>
            </p:nvSpPr>
            <p:spPr bwMode="auto">
              <a:xfrm>
                <a:off x="6256" y="571"/>
                <a:ext cx="14" cy="12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5" name="Freeform 584"/>
              <p:cNvSpPr>
                <a:spLocks noEditPoints="1"/>
              </p:cNvSpPr>
              <p:nvPr/>
            </p:nvSpPr>
            <p:spPr bwMode="auto">
              <a:xfrm>
                <a:off x="6291" y="603"/>
                <a:ext cx="77" cy="91"/>
              </a:xfrm>
              <a:custGeom>
                <a:avLst/>
                <a:gdLst/>
                <a:ahLst/>
                <a:cxnLst>
                  <a:cxn ang="0">
                    <a:pos x="0" y="77"/>
                  </a:cxn>
                  <a:cxn ang="0">
                    <a:pos x="0" y="56"/>
                  </a:cxn>
                  <a:cxn ang="0">
                    <a:pos x="6" y="35"/>
                  </a:cxn>
                  <a:cxn ang="0">
                    <a:pos x="14" y="21"/>
                  </a:cxn>
                  <a:cxn ang="0">
                    <a:pos x="28" y="14"/>
                  </a:cxn>
                  <a:cxn ang="0">
                    <a:pos x="42" y="0"/>
                  </a:cxn>
                  <a:cxn ang="0">
                    <a:pos x="62" y="0"/>
                  </a:cxn>
                  <a:cxn ang="0">
                    <a:pos x="76" y="0"/>
                  </a:cxn>
                  <a:cxn ang="0">
                    <a:pos x="104" y="7"/>
                  </a:cxn>
                  <a:cxn ang="0">
                    <a:pos x="132" y="21"/>
                  </a:cxn>
                  <a:cxn ang="0">
                    <a:pos x="146" y="42"/>
                  </a:cxn>
                  <a:cxn ang="0">
                    <a:pos x="153" y="70"/>
                  </a:cxn>
                  <a:cxn ang="0">
                    <a:pos x="153" y="105"/>
                  </a:cxn>
                  <a:cxn ang="0">
                    <a:pos x="153" y="133"/>
                  </a:cxn>
                  <a:cxn ang="0">
                    <a:pos x="146" y="153"/>
                  </a:cxn>
                  <a:cxn ang="0">
                    <a:pos x="132" y="167"/>
                  </a:cxn>
                  <a:cxn ang="0">
                    <a:pos x="111" y="175"/>
                  </a:cxn>
                  <a:cxn ang="0">
                    <a:pos x="90" y="181"/>
                  </a:cxn>
                  <a:cxn ang="0">
                    <a:pos x="76" y="181"/>
                  </a:cxn>
                  <a:cxn ang="0">
                    <a:pos x="48" y="181"/>
                  </a:cxn>
                  <a:cxn ang="0">
                    <a:pos x="28" y="175"/>
                  </a:cxn>
                  <a:cxn ang="0">
                    <a:pos x="6" y="153"/>
                  </a:cxn>
                  <a:cxn ang="0">
                    <a:pos x="0" y="125"/>
                  </a:cxn>
                  <a:cxn ang="0">
                    <a:pos x="0" y="97"/>
                  </a:cxn>
                  <a:cxn ang="0">
                    <a:pos x="28" y="105"/>
                  </a:cxn>
                  <a:cxn ang="0">
                    <a:pos x="28" y="125"/>
                  </a:cxn>
                  <a:cxn ang="0">
                    <a:pos x="34" y="139"/>
                  </a:cxn>
                  <a:cxn ang="0">
                    <a:pos x="48" y="153"/>
                  </a:cxn>
                  <a:cxn ang="0">
                    <a:pos x="62" y="153"/>
                  </a:cxn>
                  <a:cxn ang="0">
                    <a:pos x="76" y="153"/>
                  </a:cxn>
                  <a:cxn ang="0">
                    <a:pos x="90" y="153"/>
                  </a:cxn>
                  <a:cxn ang="0">
                    <a:pos x="111" y="147"/>
                  </a:cxn>
                  <a:cxn ang="0">
                    <a:pos x="118" y="133"/>
                  </a:cxn>
                  <a:cxn ang="0">
                    <a:pos x="125" y="111"/>
                  </a:cxn>
                  <a:cxn ang="0">
                    <a:pos x="125" y="91"/>
                  </a:cxn>
                  <a:cxn ang="0">
                    <a:pos x="125" y="63"/>
                  </a:cxn>
                  <a:cxn ang="0">
                    <a:pos x="111" y="42"/>
                  </a:cxn>
                  <a:cxn ang="0">
                    <a:pos x="97" y="35"/>
                  </a:cxn>
                  <a:cxn ang="0">
                    <a:pos x="83" y="28"/>
                  </a:cxn>
                  <a:cxn ang="0">
                    <a:pos x="69" y="28"/>
                  </a:cxn>
                  <a:cxn ang="0">
                    <a:pos x="56" y="28"/>
                  </a:cxn>
                  <a:cxn ang="0">
                    <a:pos x="42" y="42"/>
                  </a:cxn>
                  <a:cxn ang="0">
                    <a:pos x="28" y="56"/>
                  </a:cxn>
                  <a:cxn ang="0">
                    <a:pos x="28" y="77"/>
                  </a:cxn>
                </a:cxnLst>
                <a:rect l="0" t="0" r="r" b="b"/>
                <a:pathLst>
                  <a:path w="153" h="181">
                    <a:moveTo>
                      <a:pt x="0" y="91"/>
                    </a:moveTo>
                    <a:lnTo>
                      <a:pt x="0" y="84"/>
                    </a:lnTo>
                    <a:lnTo>
                      <a:pt x="0" y="77"/>
                    </a:lnTo>
                    <a:lnTo>
                      <a:pt x="0" y="70"/>
                    </a:lnTo>
                    <a:lnTo>
                      <a:pt x="0" y="63"/>
                    </a:lnTo>
                    <a:lnTo>
                      <a:pt x="0" y="56"/>
                    </a:lnTo>
                    <a:lnTo>
                      <a:pt x="0" y="49"/>
                    </a:lnTo>
                    <a:lnTo>
                      <a:pt x="6" y="42"/>
                    </a:lnTo>
                    <a:lnTo>
                      <a:pt x="6" y="35"/>
                    </a:lnTo>
                    <a:lnTo>
                      <a:pt x="14" y="28"/>
                    </a:lnTo>
                    <a:lnTo>
                      <a:pt x="14" y="21"/>
                    </a:lnTo>
                    <a:lnTo>
                      <a:pt x="14" y="21"/>
                    </a:lnTo>
                    <a:lnTo>
                      <a:pt x="14" y="21"/>
                    </a:lnTo>
                    <a:lnTo>
                      <a:pt x="20" y="14"/>
                    </a:lnTo>
                    <a:lnTo>
                      <a:pt x="28" y="14"/>
                    </a:lnTo>
                    <a:lnTo>
                      <a:pt x="34" y="7"/>
                    </a:lnTo>
                    <a:lnTo>
                      <a:pt x="34" y="7"/>
                    </a:lnTo>
                    <a:lnTo>
                      <a:pt x="42" y="0"/>
                    </a:lnTo>
                    <a:lnTo>
                      <a:pt x="48" y="0"/>
                    </a:lnTo>
                    <a:lnTo>
                      <a:pt x="56" y="0"/>
                    </a:lnTo>
                    <a:lnTo>
                      <a:pt x="62" y="0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76" y="0"/>
                    </a:lnTo>
                    <a:lnTo>
                      <a:pt x="90" y="0"/>
                    </a:lnTo>
                    <a:lnTo>
                      <a:pt x="97" y="0"/>
                    </a:lnTo>
                    <a:lnTo>
                      <a:pt x="104" y="7"/>
                    </a:lnTo>
                    <a:lnTo>
                      <a:pt x="111" y="7"/>
                    </a:lnTo>
                    <a:lnTo>
                      <a:pt x="118" y="14"/>
                    </a:lnTo>
                    <a:lnTo>
                      <a:pt x="132" y="21"/>
                    </a:lnTo>
                    <a:lnTo>
                      <a:pt x="132" y="21"/>
                    </a:lnTo>
                    <a:lnTo>
                      <a:pt x="139" y="35"/>
                    </a:lnTo>
                    <a:lnTo>
                      <a:pt x="146" y="42"/>
                    </a:lnTo>
                    <a:lnTo>
                      <a:pt x="153" y="49"/>
                    </a:lnTo>
                    <a:lnTo>
                      <a:pt x="153" y="56"/>
                    </a:lnTo>
                    <a:lnTo>
                      <a:pt x="153" y="70"/>
                    </a:lnTo>
                    <a:lnTo>
                      <a:pt x="153" y="84"/>
                    </a:lnTo>
                    <a:lnTo>
                      <a:pt x="153" y="91"/>
                    </a:lnTo>
                    <a:lnTo>
                      <a:pt x="153" y="105"/>
                    </a:lnTo>
                    <a:lnTo>
                      <a:pt x="153" y="111"/>
                    </a:lnTo>
                    <a:lnTo>
                      <a:pt x="153" y="125"/>
                    </a:lnTo>
                    <a:lnTo>
                      <a:pt x="153" y="133"/>
                    </a:lnTo>
                    <a:lnTo>
                      <a:pt x="153" y="139"/>
                    </a:lnTo>
                    <a:lnTo>
                      <a:pt x="146" y="147"/>
                    </a:lnTo>
                    <a:lnTo>
                      <a:pt x="146" y="153"/>
                    </a:lnTo>
                    <a:lnTo>
                      <a:pt x="139" y="153"/>
                    </a:lnTo>
                    <a:lnTo>
                      <a:pt x="132" y="161"/>
                    </a:lnTo>
                    <a:lnTo>
                      <a:pt x="132" y="167"/>
                    </a:lnTo>
                    <a:lnTo>
                      <a:pt x="125" y="167"/>
                    </a:lnTo>
                    <a:lnTo>
                      <a:pt x="118" y="175"/>
                    </a:lnTo>
                    <a:lnTo>
                      <a:pt x="111" y="175"/>
                    </a:lnTo>
                    <a:lnTo>
                      <a:pt x="104" y="181"/>
                    </a:lnTo>
                    <a:lnTo>
                      <a:pt x="97" y="181"/>
                    </a:lnTo>
                    <a:lnTo>
                      <a:pt x="90" y="181"/>
                    </a:lnTo>
                    <a:lnTo>
                      <a:pt x="83" y="181"/>
                    </a:lnTo>
                    <a:lnTo>
                      <a:pt x="76" y="181"/>
                    </a:lnTo>
                    <a:lnTo>
                      <a:pt x="76" y="181"/>
                    </a:lnTo>
                    <a:lnTo>
                      <a:pt x="62" y="181"/>
                    </a:lnTo>
                    <a:lnTo>
                      <a:pt x="56" y="181"/>
                    </a:lnTo>
                    <a:lnTo>
                      <a:pt x="48" y="181"/>
                    </a:lnTo>
                    <a:lnTo>
                      <a:pt x="42" y="181"/>
                    </a:lnTo>
                    <a:lnTo>
                      <a:pt x="34" y="175"/>
                    </a:lnTo>
                    <a:lnTo>
                      <a:pt x="28" y="175"/>
                    </a:lnTo>
                    <a:lnTo>
                      <a:pt x="20" y="167"/>
                    </a:lnTo>
                    <a:lnTo>
                      <a:pt x="14" y="161"/>
                    </a:lnTo>
                    <a:lnTo>
                      <a:pt x="6" y="153"/>
                    </a:lnTo>
                    <a:lnTo>
                      <a:pt x="6" y="147"/>
                    </a:lnTo>
                    <a:lnTo>
                      <a:pt x="0" y="139"/>
                    </a:lnTo>
                    <a:lnTo>
                      <a:pt x="0" y="125"/>
                    </a:lnTo>
                    <a:lnTo>
                      <a:pt x="0" y="119"/>
                    </a:lnTo>
                    <a:lnTo>
                      <a:pt x="0" y="105"/>
                    </a:lnTo>
                    <a:lnTo>
                      <a:pt x="0" y="97"/>
                    </a:lnTo>
                    <a:lnTo>
                      <a:pt x="0" y="91"/>
                    </a:lnTo>
                    <a:close/>
                    <a:moveTo>
                      <a:pt x="28" y="91"/>
                    </a:moveTo>
                    <a:lnTo>
                      <a:pt x="28" y="105"/>
                    </a:lnTo>
                    <a:lnTo>
                      <a:pt x="28" y="111"/>
                    </a:lnTo>
                    <a:lnTo>
                      <a:pt x="28" y="119"/>
                    </a:lnTo>
                    <a:lnTo>
                      <a:pt x="28" y="125"/>
                    </a:lnTo>
                    <a:lnTo>
                      <a:pt x="28" y="133"/>
                    </a:lnTo>
                    <a:lnTo>
                      <a:pt x="34" y="139"/>
                    </a:lnTo>
                    <a:lnTo>
                      <a:pt x="34" y="139"/>
                    </a:lnTo>
                    <a:lnTo>
                      <a:pt x="42" y="147"/>
                    </a:lnTo>
                    <a:lnTo>
                      <a:pt x="42" y="147"/>
                    </a:lnTo>
                    <a:lnTo>
                      <a:pt x="48" y="153"/>
                    </a:lnTo>
                    <a:lnTo>
                      <a:pt x="56" y="153"/>
                    </a:lnTo>
                    <a:lnTo>
                      <a:pt x="56" y="153"/>
                    </a:lnTo>
                    <a:lnTo>
                      <a:pt x="62" y="153"/>
                    </a:lnTo>
                    <a:lnTo>
                      <a:pt x="69" y="153"/>
                    </a:lnTo>
                    <a:lnTo>
                      <a:pt x="69" y="153"/>
                    </a:lnTo>
                    <a:lnTo>
                      <a:pt x="76" y="153"/>
                    </a:lnTo>
                    <a:lnTo>
                      <a:pt x="83" y="153"/>
                    </a:lnTo>
                    <a:lnTo>
                      <a:pt x="83" y="153"/>
                    </a:lnTo>
                    <a:lnTo>
                      <a:pt x="90" y="153"/>
                    </a:lnTo>
                    <a:lnTo>
                      <a:pt x="97" y="153"/>
                    </a:lnTo>
                    <a:lnTo>
                      <a:pt x="104" y="147"/>
                    </a:lnTo>
                    <a:lnTo>
                      <a:pt x="111" y="147"/>
                    </a:lnTo>
                    <a:lnTo>
                      <a:pt x="111" y="139"/>
                    </a:lnTo>
                    <a:lnTo>
                      <a:pt x="118" y="139"/>
                    </a:lnTo>
                    <a:lnTo>
                      <a:pt x="118" y="133"/>
                    </a:lnTo>
                    <a:lnTo>
                      <a:pt x="125" y="125"/>
                    </a:lnTo>
                    <a:lnTo>
                      <a:pt x="125" y="119"/>
                    </a:lnTo>
                    <a:lnTo>
                      <a:pt x="125" y="111"/>
                    </a:lnTo>
                    <a:lnTo>
                      <a:pt x="125" y="105"/>
                    </a:lnTo>
                    <a:lnTo>
                      <a:pt x="125" y="97"/>
                    </a:lnTo>
                    <a:lnTo>
                      <a:pt x="125" y="91"/>
                    </a:lnTo>
                    <a:lnTo>
                      <a:pt x="125" y="84"/>
                    </a:lnTo>
                    <a:lnTo>
                      <a:pt x="125" y="70"/>
                    </a:lnTo>
                    <a:lnTo>
                      <a:pt x="125" y="63"/>
                    </a:lnTo>
                    <a:lnTo>
                      <a:pt x="118" y="56"/>
                    </a:lnTo>
                    <a:lnTo>
                      <a:pt x="118" y="49"/>
                    </a:lnTo>
                    <a:lnTo>
                      <a:pt x="111" y="42"/>
                    </a:lnTo>
                    <a:lnTo>
                      <a:pt x="111" y="42"/>
                    </a:lnTo>
                    <a:lnTo>
                      <a:pt x="104" y="35"/>
                    </a:lnTo>
                    <a:lnTo>
                      <a:pt x="97" y="35"/>
                    </a:lnTo>
                    <a:lnTo>
                      <a:pt x="97" y="28"/>
                    </a:lnTo>
                    <a:lnTo>
                      <a:pt x="90" y="28"/>
                    </a:lnTo>
                    <a:lnTo>
                      <a:pt x="83" y="28"/>
                    </a:lnTo>
                    <a:lnTo>
                      <a:pt x="76" y="28"/>
                    </a:lnTo>
                    <a:lnTo>
                      <a:pt x="76" y="28"/>
                    </a:lnTo>
                    <a:lnTo>
                      <a:pt x="69" y="28"/>
                    </a:lnTo>
                    <a:lnTo>
                      <a:pt x="62" y="28"/>
                    </a:lnTo>
                    <a:lnTo>
                      <a:pt x="56" y="28"/>
                    </a:lnTo>
                    <a:lnTo>
                      <a:pt x="56" y="28"/>
                    </a:lnTo>
                    <a:lnTo>
                      <a:pt x="48" y="35"/>
                    </a:lnTo>
                    <a:lnTo>
                      <a:pt x="42" y="35"/>
                    </a:lnTo>
                    <a:lnTo>
                      <a:pt x="42" y="42"/>
                    </a:lnTo>
                    <a:lnTo>
                      <a:pt x="34" y="42"/>
                    </a:lnTo>
                    <a:lnTo>
                      <a:pt x="34" y="49"/>
                    </a:lnTo>
                    <a:lnTo>
                      <a:pt x="28" y="56"/>
                    </a:lnTo>
                    <a:lnTo>
                      <a:pt x="28" y="63"/>
                    </a:lnTo>
                    <a:lnTo>
                      <a:pt x="28" y="70"/>
                    </a:lnTo>
                    <a:lnTo>
                      <a:pt x="28" y="77"/>
                    </a:lnTo>
                    <a:lnTo>
                      <a:pt x="28" y="84"/>
                    </a:lnTo>
                    <a:lnTo>
                      <a:pt x="28" y="9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6" name="Freeform 585"/>
              <p:cNvSpPr>
                <a:spLocks/>
              </p:cNvSpPr>
              <p:nvPr/>
            </p:nvSpPr>
            <p:spPr bwMode="auto">
              <a:xfrm>
                <a:off x="6389" y="603"/>
                <a:ext cx="119" cy="91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8" y="21"/>
                  </a:cxn>
                  <a:cxn ang="0">
                    <a:pos x="34" y="14"/>
                  </a:cxn>
                  <a:cxn ang="0">
                    <a:pos x="42" y="7"/>
                  </a:cxn>
                  <a:cxn ang="0">
                    <a:pos x="56" y="0"/>
                  </a:cxn>
                  <a:cxn ang="0">
                    <a:pos x="70" y="0"/>
                  </a:cxn>
                  <a:cxn ang="0">
                    <a:pos x="76" y="0"/>
                  </a:cxn>
                  <a:cxn ang="0">
                    <a:pos x="98" y="0"/>
                  </a:cxn>
                  <a:cxn ang="0">
                    <a:pos x="104" y="7"/>
                  </a:cxn>
                  <a:cxn ang="0">
                    <a:pos x="112" y="21"/>
                  </a:cxn>
                  <a:cxn ang="0">
                    <a:pos x="118" y="28"/>
                  </a:cxn>
                  <a:cxn ang="0">
                    <a:pos x="126" y="21"/>
                  </a:cxn>
                  <a:cxn ang="0">
                    <a:pos x="140" y="7"/>
                  </a:cxn>
                  <a:cxn ang="0">
                    <a:pos x="160" y="0"/>
                  </a:cxn>
                  <a:cxn ang="0">
                    <a:pos x="175" y="0"/>
                  </a:cxn>
                  <a:cxn ang="0">
                    <a:pos x="189" y="0"/>
                  </a:cxn>
                  <a:cxn ang="0">
                    <a:pos x="209" y="7"/>
                  </a:cxn>
                  <a:cxn ang="0">
                    <a:pos x="223" y="21"/>
                  </a:cxn>
                  <a:cxn ang="0">
                    <a:pos x="231" y="42"/>
                  </a:cxn>
                  <a:cxn ang="0">
                    <a:pos x="231" y="56"/>
                  </a:cxn>
                  <a:cxn ang="0">
                    <a:pos x="209" y="70"/>
                  </a:cxn>
                  <a:cxn ang="0">
                    <a:pos x="203" y="56"/>
                  </a:cxn>
                  <a:cxn ang="0">
                    <a:pos x="203" y="49"/>
                  </a:cxn>
                  <a:cxn ang="0">
                    <a:pos x="195" y="42"/>
                  </a:cxn>
                  <a:cxn ang="0">
                    <a:pos x="189" y="35"/>
                  </a:cxn>
                  <a:cxn ang="0">
                    <a:pos x="181" y="28"/>
                  </a:cxn>
                  <a:cxn ang="0">
                    <a:pos x="175" y="28"/>
                  </a:cxn>
                  <a:cxn ang="0">
                    <a:pos x="160" y="28"/>
                  </a:cxn>
                  <a:cxn ang="0">
                    <a:pos x="146" y="28"/>
                  </a:cxn>
                  <a:cxn ang="0">
                    <a:pos x="140" y="42"/>
                  </a:cxn>
                  <a:cxn ang="0">
                    <a:pos x="132" y="56"/>
                  </a:cxn>
                  <a:cxn ang="0">
                    <a:pos x="132" y="70"/>
                  </a:cxn>
                  <a:cxn ang="0">
                    <a:pos x="104" y="181"/>
                  </a:cxn>
                  <a:cxn ang="0">
                    <a:pos x="98" y="56"/>
                  </a:cxn>
                  <a:cxn ang="0">
                    <a:pos x="98" y="42"/>
                  </a:cxn>
                  <a:cxn ang="0">
                    <a:pos x="90" y="35"/>
                  </a:cxn>
                  <a:cxn ang="0">
                    <a:pos x="76" y="28"/>
                  </a:cxn>
                  <a:cxn ang="0">
                    <a:pos x="70" y="28"/>
                  </a:cxn>
                  <a:cxn ang="0">
                    <a:pos x="56" y="28"/>
                  </a:cxn>
                  <a:cxn ang="0">
                    <a:pos x="48" y="28"/>
                  </a:cxn>
                  <a:cxn ang="0">
                    <a:pos x="34" y="35"/>
                  </a:cxn>
                  <a:cxn ang="0">
                    <a:pos x="28" y="49"/>
                  </a:cxn>
                  <a:cxn ang="0">
                    <a:pos x="28" y="56"/>
                  </a:cxn>
                  <a:cxn ang="0">
                    <a:pos x="28" y="77"/>
                  </a:cxn>
                  <a:cxn ang="0">
                    <a:pos x="28" y="181"/>
                  </a:cxn>
                </a:cxnLst>
                <a:rect l="0" t="0" r="r" b="b"/>
                <a:pathLst>
                  <a:path w="237" h="181">
                    <a:moveTo>
                      <a:pt x="0" y="181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8" y="21"/>
                    </a:lnTo>
                    <a:lnTo>
                      <a:pt x="28" y="21"/>
                    </a:lnTo>
                    <a:lnTo>
                      <a:pt x="34" y="21"/>
                    </a:lnTo>
                    <a:lnTo>
                      <a:pt x="34" y="14"/>
                    </a:lnTo>
                    <a:lnTo>
                      <a:pt x="34" y="14"/>
                    </a:lnTo>
                    <a:lnTo>
                      <a:pt x="42" y="7"/>
                    </a:lnTo>
                    <a:lnTo>
                      <a:pt x="42" y="7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62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6" y="0"/>
                    </a:lnTo>
                    <a:lnTo>
                      <a:pt x="76" y="0"/>
                    </a:lnTo>
                    <a:lnTo>
                      <a:pt x="84" y="0"/>
                    </a:lnTo>
                    <a:lnTo>
                      <a:pt x="90" y="0"/>
                    </a:lnTo>
                    <a:lnTo>
                      <a:pt x="98" y="0"/>
                    </a:lnTo>
                    <a:lnTo>
                      <a:pt x="98" y="0"/>
                    </a:lnTo>
                    <a:lnTo>
                      <a:pt x="104" y="7"/>
                    </a:lnTo>
                    <a:lnTo>
                      <a:pt x="104" y="7"/>
                    </a:lnTo>
                    <a:lnTo>
                      <a:pt x="112" y="14"/>
                    </a:lnTo>
                    <a:lnTo>
                      <a:pt x="112" y="14"/>
                    </a:lnTo>
                    <a:lnTo>
                      <a:pt x="112" y="21"/>
                    </a:lnTo>
                    <a:lnTo>
                      <a:pt x="118" y="21"/>
                    </a:lnTo>
                    <a:lnTo>
                      <a:pt x="118" y="21"/>
                    </a:lnTo>
                    <a:lnTo>
                      <a:pt x="118" y="28"/>
                    </a:lnTo>
                    <a:lnTo>
                      <a:pt x="118" y="28"/>
                    </a:lnTo>
                    <a:lnTo>
                      <a:pt x="118" y="28"/>
                    </a:lnTo>
                    <a:lnTo>
                      <a:pt x="126" y="21"/>
                    </a:lnTo>
                    <a:lnTo>
                      <a:pt x="132" y="14"/>
                    </a:lnTo>
                    <a:lnTo>
                      <a:pt x="140" y="14"/>
                    </a:lnTo>
                    <a:lnTo>
                      <a:pt x="140" y="7"/>
                    </a:lnTo>
                    <a:lnTo>
                      <a:pt x="146" y="7"/>
                    </a:lnTo>
                    <a:lnTo>
                      <a:pt x="153" y="0"/>
                    </a:lnTo>
                    <a:lnTo>
                      <a:pt x="160" y="0"/>
                    </a:lnTo>
                    <a:lnTo>
                      <a:pt x="167" y="0"/>
                    </a:lnTo>
                    <a:lnTo>
                      <a:pt x="175" y="0"/>
                    </a:lnTo>
                    <a:lnTo>
                      <a:pt x="175" y="0"/>
                    </a:lnTo>
                    <a:lnTo>
                      <a:pt x="181" y="0"/>
                    </a:lnTo>
                    <a:lnTo>
                      <a:pt x="189" y="0"/>
                    </a:lnTo>
                    <a:lnTo>
                      <a:pt x="189" y="0"/>
                    </a:lnTo>
                    <a:lnTo>
                      <a:pt x="195" y="0"/>
                    </a:lnTo>
                    <a:lnTo>
                      <a:pt x="203" y="7"/>
                    </a:lnTo>
                    <a:lnTo>
                      <a:pt x="209" y="7"/>
                    </a:lnTo>
                    <a:lnTo>
                      <a:pt x="217" y="14"/>
                    </a:lnTo>
                    <a:lnTo>
                      <a:pt x="217" y="14"/>
                    </a:lnTo>
                    <a:lnTo>
                      <a:pt x="223" y="21"/>
                    </a:lnTo>
                    <a:lnTo>
                      <a:pt x="223" y="28"/>
                    </a:lnTo>
                    <a:lnTo>
                      <a:pt x="231" y="35"/>
                    </a:lnTo>
                    <a:lnTo>
                      <a:pt x="231" y="42"/>
                    </a:lnTo>
                    <a:lnTo>
                      <a:pt x="231" y="42"/>
                    </a:lnTo>
                    <a:lnTo>
                      <a:pt x="231" y="49"/>
                    </a:lnTo>
                    <a:lnTo>
                      <a:pt x="231" y="56"/>
                    </a:lnTo>
                    <a:lnTo>
                      <a:pt x="237" y="181"/>
                    </a:lnTo>
                    <a:lnTo>
                      <a:pt x="209" y="181"/>
                    </a:lnTo>
                    <a:lnTo>
                      <a:pt x="209" y="70"/>
                    </a:lnTo>
                    <a:lnTo>
                      <a:pt x="203" y="70"/>
                    </a:lnTo>
                    <a:lnTo>
                      <a:pt x="203" y="63"/>
                    </a:lnTo>
                    <a:lnTo>
                      <a:pt x="203" y="56"/>
                    </a:lnTo>
                    <a:lnTo>
                      <a:pt x="203" y="56"/>
                    </a:lnTo>
                    <a:lnTo>
                      <a:pt x="203" y="49"/>
                    </a:lnTo>
                    <a:lnTo>
                      <a:pt x="203" y="49"/>
                    </a:lnTo>
                    <a:lnTo>
                      <a:pt x="203" y="42"/>
                    </a:lnTo>
                    <a:lnTo>
                      <a:pt x="203" y="42"/>
                    </a:lnTo>
                    <a:lnTo>
                      <a:pt x="195" y="42"/>
                    </a:lnTo>
                    <a:lnTo>
                      <a:pt x="195" y="35"/>
                    </a:lnTo>
                    <a:lnTo>
                      <a:pt x="195" y="35"/>
                    </a:lnTo>
                    <a:lnTo>
                      <a:pt x="189" y="35"/>
                    </a:lnTo>
                    <a:lnTo>
                      <a:pt x="189" y="28"/>
                    </a:lnTo>
                    <a:lnTo>
                      <a:pt x="181" y="28"/>
                    </a:lnTo>
                    <a:lnTo>
                      <a:pt x="181" y="28"/>
                    </a:lnTo>
                    <a:lnTo>
                      <a:pt x="181" y="28"/>
                    </a:lnTo>
                    <a:lnTo>
                      <a:pt x="175" y="28"/>
                    </a:lnTo>
                    <a:lnTo>
                      <a:pt x="175" y="28"/>
                    </a:lnTo>
                    <a:lnTo>
                      <a:pt x="175" y="28"/>
                    </a:lnTo>
                    <a:lnTo>
                      <a:pt x="167" y="28"/>
                    </a:lnTo>
                    <a:lnTo>
                      <a:pt x="160" y="28"/>
                    </a:lnTo>
                    <a:lnTo>
                      <a:pt x="153" y="28"/>
                    </a:lnTo>
                    <a:lnTo>
                      <a:pt x="153" y="28"/>
                    </a:lnTo>
                    <a:lnTo>
                      <a:pt x="146" y="28"/>
                    </a:lnTo>
                    <a:lnTo>
                      <a:pt x="146" y="35"/>
                    </a:lnTo>
                    <a:lnTo>
                      <a:pt x="140" y="35"/>
                    </a:lnTo>
                    <a:lnTo>
                      <a:pt x="140" y="42"/>
                    </a:lnTo>
                    <a:lnTo>
                      <a:pt x="132" y="42"/>
                    </a:lnTo>
                    <a:lnTo>
                      <a:pt x="132" y="49"/>
                    </a:lnTo>
                    <a:lnTo>
                      <a:pt x="132" y="56"/>
                    </a:lnTo>
                    <a:lnTo>
                      <a:pt x="132" y="63"/>
                    </a:lnTo>
                    <a:lnTo>
                      <a:pt x="132" y="70"/>
                    </a:lnTo>
                    <a:lnTo>
                      <a:pt x="132" y="70"/>
                    </a:lnTo>
                    <a:lnTo>
                      <a:pt x="132" y="77"/>
                    </a:lnTo>
                    <a:lnTo>
                      <a:pt x="132" y="181"/>
                    </a:lnTo>
                    <a:lnTo>
                      <a:pt x="104" y="181"/>
                    </a:lnTo>
                    <a:lnTo>
                      <a:pt x="104" y="63"/>
                    </a:lnTo>
                    <a:lnTo>
                      <a:pt x="98" y="63"/>
                    </a:lnTo>
                    <a:lnTo>
                      <a:pt x="98" y="56"/>
                    </a:lnTo>
                    <a:lnTo>
                      <a:pt x="98" y="49"/>
                    </a:lnTo>
                    <a:lnTo>
                      <a:pt x="98" y="49"/>
                    </a:lnTo>
                    <a:lnTo>
                      <a:pt x="98" y="42"/>
                    </a:lnTo>
                    <a:lnTo>
                      <a:pt x="98" y="42"/>
                    </a:lnTo>
                    <a:lnTo>
                      <a:pt x="90" y="35"/>
                    </a:lnTo>
                    <a:lnTo>
                      <a:pt x="90" y="35"/>
                    </a:lnTo>
                    <a:lnTo>
                      <a:pt x="84" y="28"/>
                    </a:lnTo>
                    <a:lnTo>
                      <a:pt x="84" y="28"/>
                    </a:lnTo>
                    <a:lnTo>
                      <a:pt x="76" y="28"/>
                    </a:lnTo>
                    <a:lnTo>
                      <a:pt x="76" y="28"/>
                    </a:lnTo>
                    <a:lnTo>
                      <a:pt x="76" y="28"/>
                    </a:lnTo>
                    <a:lnTo>
                      <a:pt x="70" y="28"/>
                    </a:lnTo>
                    <a:lnTo>
                      <a:pt x="70" y="28"/>
                    </a:lnTo>
                    <a:lnTo>
                      <a:pt x="62" y="28"/>
                    </a:lnTo>
                    <a:lnTo>
                      <a:pt x="56" y="28"/>
                    </a:lnTo>
                    <a:lnTo>
                      <a:pt x="56" y="28"/>
                    </a:lnTo>
                    <a:lnTo>
                      <a:pt x="48" y="28"/>
                    </a:lnTo>
                    <a:lnTo>
                      <a:pt x="48" y="28"/>
                    </a:lnTo>
                    <a:lnTo>
                      <a:pt x="42" y="28"/>
                    </a:lnTo>
                    <a:lnTo>
                      <a:pt x="42" y="35"/>
                    </a:lnTo>
                    <a:lnTo>
                      <a:pt x="34" y="35"/>
                    </a:lnTo>
                    <a:lnTo>
                      <a:pt x="34" y="42"/>
                    </a:lnTo>
                    <a:lnTo>
                      <a:pt x="34" y="42"/>
                    </a:lnTo>
                    <a:lnTo>
                      <a:pt x="28" y="49"/>
                    </a:lnTo>
                    <a:lnTo>
                      <a:pt x="28" y="49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28" y="63"/>
                    </a:lnTo>
                    <a:lnTo>
                      <a:pt x="28" y="70"/>
                    </a:lnTo>
                    <a:lnTo>
                      <a:pt x="28" y="77"/>
                    </a:lnTo>
                    <a:lnTo>
                      <a:pt x="28" y="84"/>
                    </a:lnTo>
                    <a:lnTo>
                      <a:pt x="28" y="91"/>
                    </a:lnTo>
                    <a:lnTo>
                      <a:pt x="28" y="181"/>
                    </a:lnTo>
                    <a:lnTo>
                      <a:pt x="0" y="1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7" name="Freeform 586"/>
              <p:cNvSpPr>
                <a:spLocks noEditPoints="1"/>
              </p:cNvSpPr>
              <p:nvPr/>
            </p:nvSpPr>
            <p:spPr bwMode="auto">
              <a:xfrm>
                <a:off x="6532" y="603"/>
                <a:ext cx="77" cy="91"/>
              </a:xfrm>
              <a:custGeom>
                <a:avLst/>
                <a:gdLst/>
                <a:ahLst/>
                <a:cxnLst>
                  <a:cxn ang="0">
                    <a:pos x="0" y="77"/>
                  </a:cxn>
                  <a:cxn ang="0">
                    <a:pos x="0" y="56"/>
                  </a:cxn>
                  <a:cxn ang="0">
                    <a:pos x="6" y="35"/>
                  </a:cxn>
                  <a:cxn ang="0">
                    <a:pos x="13" y="21"/>
                  </a:cxn>
                  <a:cxn ang="0">
                    <a:pos x="27" y="14"/>
                  </a:cxn>
                  <a:cxn ang="0">
                    <a:pos x="41" y="0"/>
                  </a:cxn>
                  <a:cxn ang="0">
                    <a:pos x="62" y="0"/>
                  </a:cxn>
                  <a:cxn ang="0">
                    <a:pos x="76" y="0"/>
                  </a:cxn>
                  <a:cxn ang="0">
                    <a:pos x="104" y="7"/>
                  </a:cxn>
                  <a:cxn ang="0">
                    <a:pos x="132" y="21"/>
                  </a:cxn>
                  <a:cxn ang="0">
                    <a:pos x="145" y="42"/>
                  </a:cxn>
                  <a:cxn ang="0">
                    <a:pos x="153" y="70"/>
                  </a:cxn>
                  <a:cxn ang="0">
                    <a:pos x="153" y="105"/>
                  </a:cxn>
                  <a:cxn ang="0">
                    <a:pos x="153" y="133"/>
                  </a:cxn>
                  <a:cxn ang="0">
                    <a:pos x="145" y="153"/>
                  </a:cxn>
                  <a:cxn ang="0">
                    <a:pos x="132" y="167"/>
                  </a:cxn>
                  <a:cxn ang="0">
                    <a:pos x="111" y="175"/>
                  </a:cxn>
                  <a:cxn ang="0">
                    <a:pos x="90" y="181"/>
                  </a:cxn>
                  <a:cxn ang="0">
                    <a:pos x="76" y="181"/>
                  </a:cxn>
                  <a:cxn ang="0">
                    <a:pos x="48" y="181"/>
                  </a:cxn>
                  <a:cxn ang="0">
                    <a:pos x="27" y="175"/>
                  </a:cxn>
                  <a:cxn ang="0">
                    <a:pos x="6" y="153"/>
                  </a:cxn>
                  <a:cxn ang="0">
                    <a:pos x="0" y="125"/>
                  </a:cxn>
                  <a:cxn ang="0">
                    <a:pos x="0" y="97"/>
                  </a:cxn>
                  <a:cxn ang="0">
                    <a:pos x="27" y="105"/>
                  </a:cxn>
                  <a:cxn ang="0">
                    <a:pos x="27" y="125"/>
                  </a:cxn>
                  <a:cxn ang="0">
                    <a:pos x="34" y="139"/>
                  </a:cxn>
                  <a:cxn ang="0">
                    <a:pos x="48" y="153"/>
                  </a:cxn>
                  <a:cxn ang="0">
                    <a:pos x="62" y="153"/>
                  </a:cxn>
                  <a:cxn ang="0">
                    <a:pos x="76" y="153"/>
                  </a:cxn>
                  <a:cxn ang="0">
                    <a:pos x="90" y="153"/>
                  </a:cxn>
                  <a:cxn ang="0">
                    <a:pos x="111" y="147"/>
                  </a:cxn>
                  <a:cxn ang="0">
                    <a:pos x="118" y="133"/>
                  </a:cxn>
                  <a:cxn ang="0">
                    <a:pos x="125" y="111"/>
                  </a:cxn>
                  <a:cxn ang="0">
                    <a:pos x="125" y="91"/>
                  </a:cxn>
                  <a:cxn ang="0">
                    <a:pos x="125" y="63"/>
                  </a:cxn>
                  <a:cxn ang="0">
                    <a:pos x="111" y="42"/>
                  </a:cxn>
                  <a:cxn ang="0">
                    <a:pos x="97" y="35"/>
                  </a:cxn>
                  <a:cxn ang="0">
                    <a:pos x="83" y="28"/>
                  </a:cxn>
                  <a:cxn ang="0">
                    <a:pos x="69" y="28"/>
                  </a:cxn>
                  <a:cxn ang="0">
                    <a:pos x="55" y="28"/>
                  </a:cxn>
                  <a:cxn ang="0">
                    <a:pos x="41" y="42"/>
                  </a:cxn>
                  <a:cxn ang="0">
                    <a:pos x="27" y="56"/>
                  </a:cxn>
                  <a:cxn ang="0">
                    <a:pos x="27" y="77"/>
                  </a:cxn>
                </a:cxnLst>
                <a:rect l="0" t="0" r="r" b="b"/>
                <a:pathLst>
                  <a:path w="153" h="181">
                    <a:moveTo>
                      <a:pt x="0" y="91"/>
                    </a:moveTo>
                    <a:lnTo>
                      <a:pt x="0" y="84"/>
                    </a:lnTo>
                    <a:lnTo>
                      <a:pt x="0" y="77"/>
                    </a:lnTo>
                    <a:lnTo>
                      <a:pt x="0" y="70"/>
                    </a:lnTo>
                    <a:lnTo>
                      <a:pt x="0" y="63"/>
                    </a:lnTo>
                    <a:lnTo>
                      <a:pt x="0" y="56"/>
                    </a:lnTo>
                    <a:lnTo>
                      <a:pt x="0" y="49"/>
                    </a:lnTo>
                    <a:lnTo>
                      <a:pt x="6" y="42"/>
                    </a:lnTo>
                    <a:lnTo>
                      <a:pt x="6" y="35"/>
                    </a:lnTo>
                    <a:lnTo>
                      <a:pt x="13" y="28"/>
                    </a:lnTo>
                    <a:lnTo>
                      <a:pt x="13" y="21"/>
                    </a:lnTo>
                    <a:lnTo>
                      <a:pt x="13" y="21"/>
                    </a:lnTo>
                    <a:lnTo>
                      <a:pt x="13" y="21"/>
                    </a:lnTo>
                    <a:lnTo>
                      <a:pt x="20" y="14"/>
                    </a:lnTo>
                    <a:lnTo>
                      <a:pt x="27" y="14"/>
                    </a:lnTo>
                    <a:lnTo>
                      <a:pt x="34" y="7"/>
                    </a:lnTo>
                    <a:lnTo>
                      <a:pt x="34" y="7"/>
                    </a:lnTo>
                    <a:lnTo>
                      <a:pt x="41" y="0"/>
                    </a:lnTo>
                    <a:lnTo>
                      <a:pt x="48" y="0"/>
                    </a:lnTo>
                    <a:lnTo>
                      <a:pt x="55" y="0"/>
                    </a:lnTo>
                    <a:lnTo>
                      <a:pt x="62" y="0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76" y="0"/>
                    </a:lnTo>
                    <a:lnTo>
                      <a:pt x="90" y="0"/>
                    </a:lnTo>
                    <a:lnTo>
                      <a:pt x="97" y="0"/>
                    </a:lnTo>
                    <a:lnTo>
                      <a:pt x="104" y="7"/>
                    </a:lnTo>
                    <a:lnTo>
                      <a:pt x="111" y="7"/>
                    </a:lnTo>
                    <a:lnTo>
                      <a:pt x="118" y="14"/>
                    </a:lnTo>
                    <a:lnTo>
                      <a:pt x="132" y="21"/>
                    </a:lnTo>
                    <a:lnTo>
                      <a:pt x="132" y="21"/>
                    </a:lnTo>
                    <a:lnTo>
                      <a:pt x="139" y="35"/>
                    </a:lnTo>
                    <a:lnTo>
                      <a:pt x="145" y="42"/>
                    </a:lnTo>
                    <a:lnTo>
                      <a:pt x="153" y="49"/>
                    </a:lnTo>
                    <a:lnTo>
                      <a:pt x="153" y="56"/>
                    </a:lnTo>
                    <a:lnTo>
                      <a:pt x="153" y="70"/>
                    </a:lnTo>
                    <a:lnTo>
                      <a:pt x="153" y="84"/>
                    </a:lnTo>
                    <a:lnTo>
                      <a:pt x="153" y="91"/>
                    </a:lnTo>
                    <a:lnTo>
                      <a:pt x="153" y="105"/>
                    </a:lnTo>
                    <a:lnTo>
                      <a:pt x="153" y="111"/>
                    </a:lnTo>
                    <a:lnTo>
                      <a:pt x="153" y="125"/>
                    </a:lnTo>
                    <a:lnTo>
                      <a:pt x="153" y="133"/>
                    </a:lnTo>
                    <a:lnTo>
                      <a:pt x="153" y="139"/>
                    </a:lnTo>
                    <a:lnTo>
                      <a:pt x="145" y="147"/>
                    </a:lnTo>
                    <a:lnTo>
                      <a:pt x="145" y="153"/>
                    </a:lnTo>
                    <a:lnTo>
                      <a:pt x="139" y="153"/>
                    </a:lnTo>
                    <a:lnTo>
                      <a:pt x="132" y="161"/>
                    </a:lnTo>
                    <a:lnTo>
                      <a:pt x="132" y="167"/>
                    </a:lnTo>
                    <a:lnTo>
                      <a:pt x="125" y="167"/>
                    </a:lnTo>
                    <a:lnTo>
                      <a:pt x="118" y="175"/>
                    </a:lnTo>
                    <a:lnTo>
                      <a:pt x="111" y="175"/>
                    </a:lnTo>
                    <a:lnTo>
                      <a:pt x="104" y="181"/>
                    </a:lnTo>
                    <a:lnTo>
                      <a:pt x="97" y="181"/>
                    </a:lnTo>
                    <a:lnTo>
                      <a:pt x="90" y="181"/>
                    </a:lnTo>
                    <a:lnTo>
                      <a:pt x="83" y="181"/>
                    </a:lnTo>
                    <a:lnTo>
                      <a:pt x="76" y="181"/>
                    </a:lnTo>
                    <a:lnTo>
                      <a:pt x="76" y="181"/>
                    </a:lnTo>
                    <a:lnTo>
                      <a:pt x="62" y="181"/>
                    </a:lnTo>
                    <a:lnTo>
                      <a:pt x="55" y="181"/>
                    </a:lnTo>
                    <a:lnTo>
                      <a:pt x="48" y="181"/>
                    </a:lnTo>
                    <a:lnTo>
                      <a:pt x="41" y="181"/>
                    </a:lnTo>
                    <a:lnTo>
                      <a:pt x="34" y="175"/>
                    </a:lnTo>
                    <a:lnTo>
                      <a:pt x="27" y="175"/>
                    </a:lnTo>
                    <a:lnTo>
                      <a:pt x="20" y="167"/>
                    </a:lnTo>
                    <a:lnTo>
                      <a:pt x="13" y="161"/>
                    </a:lnTo>
                    <a:lnTo>
                      <a:pt x="6" y="153"/>
                    </a:lnTo>
                    <a:lnTo>
                      <a:pt x="6" y="147"/>
                    </a:lnTo>
                    <a:lnTo>
                      <a:pt x="0" y="139"/>
                    </a:lnTo>
                    <a:lnTo>
                      <a:pt x="0" y="125"/>
                    </a:lnTo>
                    <a:lnTo>
                      <a:pt x="0" y="119"/>
                    </a:lnTo>
                    <a:lnTo>
                      <a:pt x="0" y="105"/>
                    </a:lnTo>
                    <a:lnTo>
                      <a:pt x="0" y="97"/>
                    </a:lnTo>
                    <a:lnTo>
                      <a:pt x="0" y="91"/>
                    </a:lnTo>
                    <a:close/>
                    <a:moveTo>
                      <a:pt x="27" y="91"/>
                    </a:moveTo>
                    <a:lnTo>
                      <a:pt x="27" y="105"/>
                    </a:lnTo>
                    <a:lnTo>
                      <a:pt x="27" y="111"/>
                    </a:lnTo>
                    <a:lnTo>
                      <a:pt x="27" y="119"/>
                    </a:lnTo>
                    <a:lnTo>
                      <a:pt x="27" y="125"/>
                    </a:lnTo>
                    <a:lnTo>
                      <a:pt x="27" y="133"/>
                    </a:lnTo>
                    <a:lnTo>
                      <a:pt x="34" y="139"/>
                    </a:lnTo>
                    <a:lnTo>
                      <a:pt x="34" y="139"/>
                    </a:lnTo>
                    <a:lnTo>
                      <a:pt x="41" y="147"/>
                    </a:lnTo>
                    <a:lnTo>
                      <a:pt x="41" y="147"/>
                    </a:lnTo>
                    <a:lnTo>
                      <a:pt x="48" y="153"/>
                    </a:lnTo>
                    <a:lnTo>
                      <a:pt x="55" y="153"/>
                    </a:lnTo>
                    <a:lnTo>
                      <a:pt x="55" y="153"/>
                    </a:lnTo>
                    <a:lnTo>
                      <a:pt x="62" y="153"/>
                    </a:lnTo>
                    <a:lnTo>
                      <a:pt x="69" y="153"/>
                    </a:lnTo>
                    <a:lnTo>
                      <a:pt x="69" y="153"/>
                    </a:lnTo>
                    <a:lnTo>
                      <a:pt x="76" y="153"/>
                    </a:lnTo>
                    <a:lnTo>
                      <a:pt x="83" y="153"/>
                    </a:lnTo>
                    <a:lnTo>
                      <a:pt x="83" y="153"/>
                    </a:lnTo>
                    <a:lnTo>
                      <a:pt x="90" y="153"/>
                    </a:lnTo>
                    <a:lnTo>
                      <a:pt x="97" y="153"/>
                    </a:lnTo>
                    <a:lnTo>
                      <a:pt x="104" y="147"/>
                    </a:lnTo>
                    <a:lnTo>
                      <a:pt x="111" y="147"/>
                    </a:lnTo>
                    <a:lnTo>
                      <a:pt x="111" y="139"/>
                    </a:lnTo>
                    <a:lnTo>
                      <a:pt x="118" y="139"/>
                    </a:lnTo>
                    <a:lnTo>
                      <a:pt x="118" y="133"/>
                    </a:lnTo>
                    <a:lnTo>
                      <a:pt x="125" y="125"/>
                    </a:lnTo>
                    <a:lnTo>
                      <a:pt x="125" y="119"/>
                    </a:lnTo>
                    <a:lnTo>
                      <a:pt x="125" y="111"/>
                    </a:lnTo>
                    <a:lnTo>
                      <a:pt x="125" y="105"/>
                    </a:lnTo>
                    <a:lnTo>
                      <a:pt x="125" y="97"/>
                    </a:lnTo>
                    <a:lnTo>
                      <a:pt x="125" y="91"/>
                    </a:lnTo>
                    <a:lnTo>
                      <a:pt x="125" y="84"/>
                    </a:lnTo>
                    <a:lnTo>
                      <a:pt x="125" y="70"/>
                    </a:lnTo>
                    <a:lnTo>
                      <a:pt x="125" y="63"/>
                    </a:lnTo>
                    <a:lnTo>
                      <a:pt x="118" y="56"/>
                    </a:lnTo>
                    <a:lnTo>
                      <a:pt x="118" y="49"/>
                    </a:lnTo>
                    <a:lnTo>
                      <a:pt x="111" y="42"/>
                    </a:lnTo>
                    <a:lnTo>
                      <a:pt x="111" y="42"/>
                    </a:lnTo>
                    <a:lnTo>
                      <a:pt x="104" y="35"/>
                    </a:lnTo>
                    <a:lnTo>
                      <a:pt x="97" y="35"/>
                    </a:lnTo>
                    <a:lnTo>
                      <a:pt x="97" y="28"/>
                    </a:lnTo>
                    <a:lnTo>
                      <a:pt x="90" y="28"/>
                    </a:lnTo>
                    <a:lnTo>
                      <a:pt x="83" y="28"/>
                    </a:lnTo>
                    <a:lnTo>
                      <a:pt x="76" y="28"/>
                    </a:lnTo>
                    <a:lnTo>
                      <a:pt x="76" y="28"/>
                    </a:lnTo>
                    <a:lnTo>
                      <a:pt x="69" y="28"/>
                    </a:lnTo>
                    <a:lnTo>
                      <a:pt x="62" y="28"/>
                    </a:lnTo>
                    <a:lnTo>
                      <a:pt x="55" y="28"/>
                    </a:lnTo>
                    <a:lnTo>
                      <a:pt x="55" y="28"/>
                    </a:lnTo>
                    <a:lnTo>
                      <a:pt x="48" y="35"/>
                    </a:lnTo>
                    <a:lnTo>
                      <a:pt x="41" y="35"/>
                    </a:lnTo>
                    <a:lnTo>
                      <a:pt x="41" y="42"/>
                    </a:lnTo>
                    <a:lnTo>
                      <a:pt x="34" y="42"/>
                    </a:lnTo>
                    <a:lnTo>
                      <a:pt x="34" y="49"/>
                    </a:lnTo>
                    <a:lnTo>
                      <a:pt x="27" y="56"/>
                    </a:lnTo>
                    <a:lnTo>
                      <a:pt x="27" y="63"/>
                    </a:lnTo>
                    <a:lnTo>
                      <a:pt x="27" y="70"/>
                    </a:lnTo>
                    <a:lnTo>
                      <a:pt x="27" y="77"/>
                    </a:lnTo>
                    <a:lnTo>
                      <a:pt x="27" y="84"/>
                    </a:lnTo>
                    <a:lnTo>
                      <a:pt x="27" y="9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8" name="Freeform 587"/>
              <p:cNvSpPr>
                <a:spLocks/>
              </p:cNvSpPr>
              <p:nvPr/>
            </p:nvSpPr>
            <p:spPr bwMode="auto">
              <a:xfrm>
                <a:off x="6626" y="603"/>
                <a:ext cx="77" cy="91"/>
              </a:xfrm>
              <a:custGeom>
                <a:avLst/>
                <a:gdLst/>
                <a:ahLst/>
                <a:cxnLst>
                  <a:cxn ang="0">
                    <a:pos x="126" y="153"/>
                  </a:cxn>
                  <a:cxn ang="0">
                    <a:pos x="112" y="167"/>
                  </a:cxn>
                  <a:cxn ang="0">
                    <a:pos x="98" y="175"/>
                  </a:cxn>
                  <a:cxn ang="0">
                    <a:pos x="92" y="181"/>
                  </a:cxn>
                  <a:cxn ang="0">
                    <a:pos x="78" y="181"/>
                  </a:cxn>
                  <a:cxn ang="0">
                    <a:pos x="64" y="181"/>
                  </a:cxn>
                  <a:cxn ang="0">
                    <a:pos x="56" y="181"/>
                  </a:cxn>
                  <a:cxn ang="0">
                    <a:pos x="50" y="181"/>
                  </a:cxn>
                  <a:cxn ang="0">
                    <a:pos x="36" y="181"/>
                  </a:cxn>
                  <a:cxn ang="0">
                    <a:pos x="28" y="181"/>
                  </a:cxn>
                  <a:cxn ang="0">
                    <a:pos x="22" y="175"/>
                  </a:cxn>
                  <a:cxn ang="0">
                    <a:pos x="14" y="175"/>
                  </a:cxn>
                  <a:cxn ang="0">
                    <a:pos x="8" y="167"/>
                  </a:cxn>
                  <a:cxn ang="0">
                    <a:pos x="8" y="161"/>
                  </a:cxn>
                  <a:cxn ang="0">
                    <a:pos x="8" y="153"/>
                  </a:cxn>
                  <a:cxn ang="0">
                    <a:pos x="8" y="147"/>
                  </a:cxn>
                  <a:cxn ang="0">
                    <a:pos x="0" y="147"/>
                  </a:cxn>
                  <a:cxn ang="0">
                    <a:pos x="8" y="139"/>
                  </a:cxn>
                  <a:cxn ang="0">
                    <a:pos x="8" y="133"/>
                  </a:cxn>
                  <a:cxn ang="0">
                    <a:pos x="8" y="125"/>
                  </a:cxn>
                  <a:cxn ang="0">
                    <a:pos x="8" y="119"/>
                  </a:cxn>
                  <a:cxn ang="0">
                    <a:pos x="8" y="0"/>
                  </a:cxn>
                  <a:cxn ang="0">
                    <a:pos x="36" y="97"/>
                  </a:cxn>
                  <a:cxn ang="0">
                    <a:pos x="28" y="111"/>
                  </a:cxn>
                  <a:cxn ang="0">
                    <a:pos x="36" y="119"/>
                  </a:cxn>
                  <a:cxn ang="0">
                    <a:pos x="36" y="125"/>
                  </a:cxn>
                  <a:cxn ang="0">
                    <a:pos x="36" y="133"/>
                  </a:cxn>
                  <a:cxn ang="0">
                    <a:pos x="36" y="133"/>
                  </a:cxn>
                  <a:cxn ang="0">
                    <a:pos x="36" y="139"/>
                  </a:cxn>
                  <a:cxn ang="0">
                    <a:pos x="36" y="147"/>
                  </a:cxn>
                  <a:cxn ang="0">
                    <a:pos x="36" y="147"/>
                  </a:cxn>
                  <a:cxn ang="0">
                    <a:pos x="42" y="153"/>
                  </a:cxn>
                  <a:cxn ang="0">
                    <a:pos x="50" y="153"/>
                  </a:cxn>
                  <a:cxn ang="0">
                    <a:pos x="56" y="153"/>
                  </a:cxn>
                  <a:cxn ang="0">
                    <a:pos x="56" y="153"/>
                  </a:cxn>
                  <a:cxn ang="0">
                    <a:pos x="64" y="153"/>
                  </a:cxn>
                  <a:cxn ang="0">
                    <a:pos x="70" y="153"/>
                  </a:cxn>
                  <a:cxn ang="0">
                    <a:pos x="84" y="153"/>
                  </a:cxn>
                  <a:cxn ang="0">
                    <a:pos x="92" y="153"/>
                  </a:cxn>
                  <a:cxn ang="0">
                    <a:pos x="98" y="153"/>
                  </a:cxn>
                  <a:cxn ang="0">
                    <a:pos x="105" y="147"/>
                  </a:cxn>
                  <a:cxn ang="0">
                    <a:pos x="112" y="139"/>
                  </a:cxn>
                  <a:cxn ang="0">
                    <a:pos x="119" y="133"/>
                  </a:cxn>
                  <a:cxn ang="0">
                    <a:pos x="119" y="119"/>
                  </a:cxn>
                  <a:cxn ang="0">
                    <a:pos x="119" y="105"/>
                  </a:cxn>
                  <a:cxn ang="0">
                    <a:pos x="126" y="0"/>
                  </a:cxn>
                  <a:cxn ang="0">
                    <a:pos x="154" y="181"/>
                  </a:cxn>
                </a:cxnLst>
                <a:rect l="0" t="0" r="r" b="b"/>
                <a:pathLst>
                  <a:path w="154" h="181">
                    <a:moveTo>
                      <a:pt x="126" y="181"/>
                    </a:moveTo>
                    <a:lnTo>
                      <a:pt x="126" y="153"/>
                    </a:lnTo>
                    <a:lnTo>
                      <a:pt x="119" y="161"/>
                    </a:lnTo>
                    <a:lnTo>
                      <a:pt x="112" y="167"/>
                    </a:lnTo>
                    <a:lnTo>
                      <a:pt x="105" y="167"/>
                    </a:lnTo>
                    <a:lnTo>
                      <a:pt x="98" y="175"/>
                    </a:lnTo>
                    <a:lnTo>
                      <a:pt x="98" y="175"/>
                    </a:lnTo>
                    <a:lnTo>
                      <a:pt x="92" y="181"/>
                    </a:lnTo>
                    <a:lnTo>
                      <a:pt x="84" y="181"/>
                    </a:lnTo>
                    <a:lnTo>
                      <a:pt x="78" y="181"/>
                    </a:lnTo>
                    <a:lnTo>
                      <a:pt x="70" y="181"/>
                    </a:lnTo>
                    <a:lnTo>
                      <a:pt x="64" y="181"/>
                    </a:lnTo>
                    <a:lnTo>
                      <a:pt x="64" y="181"/>
                    </a:lnTo>
                    <a:lnTo>
                      <a:pt x="56" y="181"/>
                    </a:lnTo>
                    <a:lnTo>
                      <a:pt x="50" y="181"/>
                    </a:lnTo>
                    <a:lnTo>
                      <a:pt x="50" y="181"/>
                    </a:lnTo>
                    <a:lnTo>
                      <a:pt x="42" y="181"/>
                    </a:lnTo>
                    <a:lnTo>
                      <a:pt x="36" y="181"/>
                    </a:lnTo>
                    <a:lnTo>
                      <a:pt x="36" y="181"/>
                    </a:lnTo>
                    <a:lnTo>
                      <a:pt x="28" y="181"/>
                    </a:lnTo>
                    <a:lnTo>
                      <a:pt x="28" y="181"/>
                    </a:lnTo>
                    <a:lnTo>
                      <a:pt x="22" y="175"/>
                    </a:lnTo>
                    <a:lnTo>
                      <a:pt x="22" y="175"/>
                    </a:lnTo>
                    <a:lnTo>
                      <a:pt x="14" y="175"/>
                    </a:lnTo>
                    <a:lnTo>
                      <a:pt x="14" y="167"/>
                    </a:lnTo>
                    <a:lnTo>
                      <a:pt x="8" y="167"/>
                    </a:lnTo>
                    <a:lnTo>
                      <a:pt x="8" y="161"/>
                    </a:lnTo>
                    <a:lnTo>
                      <a:pt x="8" y="161"/>
                    </a:lnTo>
                    <a:lnTo>
                      <a:pt x="8" y="153"/>
                    </a:lnTo>
                    <a:lnTo>
                      <a:pt x="8" y="153"/>
                    </a:lnTo>
                    <a:lnTo>
                      <a:pt x="8" y="147"/>
                    </a:lnTo>
                    <a:lnTo>
                      <a:pt x="8" y="147"/>
                    </a:lnTo>
                    <a:lnTo>
                      <a:pt x="8" y="147"/>
                    </a:lnTo>
                    <a:lnTo>
                      <a:pt x="0" y="147"/>
                    </a:lnTo>
                    <a:lnTo>
                      <a:pt x="8" y="139"/>
                    </a:lnTo>
                    <a:lnTo>
                      <a:pt x="8" y="139"/>
                    </a:lnTo>
                    <a:lnTo>
                      <a:pt x="0" y="133"/>
                    </a:lnTo>
                    <a:lnTo>
                      <a:pt x="8" y="133"/>
                    </a:lnTo>
                    <a:lnTo>
                      <a:pt x="8" y="133"/>
                    </a:lnTo>
                    <a:lnTo>
                      <a:pt x="8" y="125"/>
                    </a:lnTo>
                    <a:lnTo>
                      <a:pt x="8" y="125"/>
                    </a:lnTo>
                    <a:lnTo>
                      <a:pt x="8" y="119"/>
                    </a:lnTo>
                    <a:lnTo>
                      <a:pt x="8" y="119"/>
                    </a:lnTo>
                    <a:lnTo>
                      <a:pt x="8" y="0"/>
                    </a:lnTo>
                    <a:lnTo>
                      <a:pt x="36" y="0"/>
                    </a:lnTo>
                    <a:lnTo>
                      <a:pt x="36" y="97"/>
                    </a:lnTo>
                    <a:lnTo>
                      <a:pt x="36" y="105"/>
                    </a:lnTo>
                    <a:lnTo>
                      <a:pt x="28" y="111"/>
                    </a:lnTo>
                    <a:lnTo>
                      <a:pt x="28" y="111"/>
                    </a:lnTo>
                    <a:lnTo>
                      <a:pt x="36" y="119"/>
                    </a:lnTo>
                    <a:lnTo>
                      <a:pt x="36" y="125"/>
                    </a:lnTo>
                    <a:lnTo>
                      <a:pt x="36" y="125"/>
                    </a:lnTo>
                    <a:lnTo>
                      <a:pt x="36" y="125"/>
                    </a:lnTo>
                    <a:lnTo>
                      <a:pt x="36" y="133"/>
                    </a:lnTo>
                    <a:lnTo>
                      <a:pt x="36" y="133"/>
                    </a:lnTo>
                    <a:lnTo>
                      <a:pt x="36" y="133"/>
                    </a:lnTo>
                    <a:lnTo>
                      <a:pt x="36" y="133"/>
                    </a:lnTo>
                    <a:lnTo>
                      <a:pt x="36" y="139"/>
                    </a:lnTo>
                    <a:lnTo>
                      <a:pt x="36" y="139"/>
                    </a:lnTo>
                    <a:lnTo>
                      <a:pt x="36" y="147"/>
                    </a:lnTo>
                    <a:lnTo>
                      <a:pt x="36" y="147"/>
                    </a:lnTo>
                    <a:lnTo>
                      <a:pt x="36" y="147"/>
                    </a:lnTo>
                    <a:lnTo>
                      <a:pt x="36" y="153"/>
                    </a:lnTo>
                    <a:lnTo>
                      <a:pt x="42" y="153"/>
                    </a:lnTo>
                    <a:lnTo>
                      <a:pt x="42" y="153"/>
                    </a:lnTo>
                    <a:lnTo>
                      <a:pt x="50" y="153"/>
                    </a:lnTo>
                    <a:lnTo>
                      <a:pt x="50" y="153"/>
                    </a:lnTo>
                    <a:lnTo>
                      <a:pt x="56" y="153"/>
                    </a:lnTo>
                    <a:lnTo>
                      <a:pt x="56" y="153"/>
                    </a:lnTo>
                    <a:lnTo>
                      <a:pt x="56" y="153"/>
                    </a:lnTo>
                    <a:lnTo>
                      <a:pt x="64" y="153"/>
                    </a:lnTo>
                    <a:lnTo>
                      <a:pt x="64" y="153"/>
                    </a:lnTo>
                    <a:lnTo>
                      <a:pt x="64" y="153"/>
                    </a:lnTo>
                    <a:lnTo>
                      <a:pt x="70" y="153"/>
                    </a:lnTo>
                    <a:lnTo>
                      <a:pt x="78" y="153"/>
                    </a:lnTo>
                    <a:lnTo>
                      <a:pt x="84" y="153"/>
                    </a:lnTo>
                    <a:lnTo>
                      <a:pt x="92" y="153"/>
                    </a:lnTo>
                    <a:lnTo>
                      <a:pt x="92" y="153"/>
                    </a:lnTo>
                    <a:lnTo>
                      <a:pt x="98" y="153"/>
                    </a:lnTo>
                    <a:lnTo>
                      <a:pt x="98" y="153"/>
                    </a:lnTo>
                    <a:lnTo>
                      <a:pt x="105" y="147"/>
                    </a:lnTo>
                    <a:lnTo>
                      <a:pt x="105" y="147"/>
                    </a:lnTo>
                    <a:lnTo>
                      <a:pt x="112" y="139"/>
                    </a:lnTo>
                    <a:lnTo>
                      <a:pt x="112" y="139"/>
                    </a:lnTo>
                    <a:lnTo>
                      <a:pt x="119" y="133"/>
                    </a:lnTo>
                    <a:lnTo>
                      <a:pt x="119" y="133"/>
                    </a:lnTo>
                    <a:lnTo>
                      <a:pt x="119" y="125"/>
                    </a:lnTo>
                    <a:lnTo>
                      <a:pt x="119" y="119"/>
                    </a:lnTo>
                    <a:lnTo>
                      <a:pt x="119" y="111"/>
                    </a:lnTo>
                    <a:lnTo>
                      <a:pt x="119" y="105"/>
                    </a:lnTo>
                    <a:lnTo>
                      <a:pt x="119" y="105"/>
                    </a:lnTo>
                    <a:lnTo>
                      <a:pt x="126" y="0"/>
                    </a:lnTo>
                    <a:lnTo>
                      <a:pt x="154" y="0"/>
                    </a:lnTo>
                    <a:lnTo>
                      <a:pt x="154" y="181"/>
                    </a:lnTo>
                    <a:lnTo>
                      <a:pt x="126" y="1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" name="Freeform 588"/>
              <p:cNvSpPr>
                <a:spLocks/>
              </p:cNvSpPr>
              <p:nvPr/>
            </p:nvSpPr>
            <p:spPr bwMode="auto">
              <a:xfrm>
                <a:off x="6724" y="603"/>
                <a:ext cx="80" cy="91"/>
              </a:xfrm>
              <a:custGeom>
                <a:avLst/>
                <a:gdLst/>
                <a:ahLst/>
                <a:cxnLst>
                  <a:cxn ang="0">
                    <a:pos x="153" y="133"/>
                  </a:cxn>
                  <a:cxn ang="0">
                    <a:pos x="147" y="153"/>
                  </a:cxn>
                  <a:cxn ang="0">
                    <a:pos x="133" y="167"/>
                  </a:cxn>
                  <a:cxn ang="0">
                    <a:pos x="111" y="181"/>
                  </a:cxn>
                  <a:cxn ang="0">
                    <a:pos x="97" y="181"/>
                  </a:cxn>
                  <a:cxn ang="0">
                    <a:pos x="69" y="181"/>
                  </a:cxn>
                  <a:cxn ang="0">
                    <a:pos x="41" y="181"/>
                  </a:cxn>
                  <a:cxn ang="0">
                    <a:pos x="21" y="167"/>
                  </a:cxn>
                  <a:cxn ang="0">
                    <a:pos x="7" y="147"/>
                  </a:cxn>
                  <a:cxn ang="0">
                    <a:pos x="0" y="119"/>
                  </a:cxn>
                  <a:cxn ang="0">
                    <a:pos x="0" y="91"/>
                  </a:cxn>
                  <a:cxn ang="0">
                    <a:pos x="0" y="63"/>
                  </a:cxn>
                  <a:cxn ang="0">
                    <a:pos x="7" y="42"/>
                  </a:cxn>
                  <a:cxn ang="0">
                    <a:pos x="14" y="21"/>
                  </a:cxn>
                  <a:cxn ang="0">
                    <a:pos x="35" y="7"/>
                  </a:cxn>
                  <a:cxn ang="0">
                    <a:pos x="55" y="0"/>
                  </a:cxn>
                  <a:cxn ang="0">
                    <a:pos x="69" y="0"/>
                  </a:cxn>
                  <a:cxn ang="0">
                    <a:pos x="91" y="0"/>
                  </a:cxn>
                  <a:cxn ang="0">
                    <a:pos x="111" y="7"/>
                  </a:cxn>
                  <a:cxn ang="0">
                    <a:pos x="133" y="21"/>
                  </a:cxn>
                  <a:cxn ang="0">
                    <a:pos x="139" y="35"/>
                  </a:cxn>
                  <a:cxn ang="0">
                    <a:pos x="147" y="49"/>
                  </a:cxn>
                  <a:cxn ang="0">
                    <a:pos x="119" y="49"/>
                  </a:cxn>
                  <a:cxn ang="0">
                    <a:pos x="111" y="42"/>
                  </a:cxn>
                  <a:cxn ang="0">
                    <a:pos x="105" y="35"/>
                  </a:cxn>
                  <a:cxn ang="0">
                    <a:pos x="91" y="28"/>
                  </a:cxn>
                  <a:cxn ang="0">
                    <a:pos x="77" y="28"/>
                  </a:cxn>
                  <a:cxn ang="0">
                    <a:pos x="63" y="28"/>
                  </a:cxn>
                  <a:cxn ang="0">
                    <a:pos x="49" y="35"/>
                  </a:cxn>
                  <a:cxn ang="0">
                    <a:pos x="35" y="42"/>
                  </a:cxn>
                  <a:cxn ang="0">
                    <a:pos x="28" y="63"/>
                  </a:cxn>
                  <a:cxn ang="0">
                    <a:pos x="28" y="84"/>
                  </a:cxn>
                  <a:cxn ang="0">
                    <a:pos x="28" y="111"/>
                  </a:cxn>
                  <a:cxn ang="0">
                    <a:pos x="28" y="133"/>
                  </a:cxn>
                  <a:cxn ang="0">
                    <a:pos x="41" y="147"/>
                  </a:cxn>
                  <a:cxn ang="0">
                    <a:pos x="55" y="153"/>
                  </a:cxn>
                  <a:cxn ang="0">
                    <a:pos x="69" y="153"/>
                  </a:cxn>
                  <a:cxn ang="0">
                    <a:pos x="77" y="153"/>
                  </a:cxn>
                  <a:cxn ang="0">
                    <a:pos x="97" y="153"/>
                  </a:cxn>
                  <a:cxn ang="0">
                    <a:pos x="111" y="147"/>
                  </a:cxn>
                  <a:cxn ang="0">
                    <a:pos x="119" y="139"/>
                  </a:cxn>
                  <a:cxn ang="0">
                    <a:pos x="125" y="125"/>
                  </a:cxn>
                </a:cxnLst>
                <a:rect l="0" t="0" r="r" b="b"/>
                <a:pathLst>
                  <a:path w="161" h="181">
                    <a:moveTo>
                      <a:pt x="133" y="111"/>
                    </a:moveTo>
                    <a:lnTo>
                      <a:pt x="161" y="119"/>
                    </a:lnTo>
                    <a:lnTo>
                      <a:pt x="153" y="133"/>
                    </a:lnTo>
                    <a:lnTo>
                      <a:pt x="153" y="139"/>
                    </a:lnTo>
                    <a:lnTo>
                      <a:pt x="147" y="147"/>
                    </a:lnTo>
                    <a:lnTo>
                      <a:pt x="147" y="153"/>
                    </a:lnTo>
                    <a:lnTo>
                      <a:pt x="139" y="161"/>
                    </a:lnTo>
                    <a:lnTo>
                      <a:pt x="139" y="167"/>
                    </a:lnTo>
                    <a:lnTo>
                      <a:pt x="133" y="167"/>
                    </a:lnTo>
                    <a:lnTo>
                      <a:pt x="125" y="175"/>
                    </a:lnTo>
                    <a:lnTo>
                      <a:pt x="119" y="175"/>
                    </a:lnTo>
                    <a:lnTo>
                      <a:pt x="111" y="181"/>
                    </a:lnTo>
                    <a:lnTo>
                      <a:pt x="105" y="181"/>
                    </a:lnTo>
                    <a:lnTo>
                      <a:pt x="105" y="181"/>
                    </a:lnTo>
                    <a:lnTo>
                      <a:pt x="97" y="181"/>
                    </a:lnTo>
                    <a:lnTo>
                      <a:pt x="91" y="181"/>
                    </a:lnTo>
                    <a:lnTo>
                      <a:pt x="83" y="181"/>
                    </a:lnTo>
                    <a:lnTo>
                      <a:pt x="69" y="181"/>
                    </a:lnTo>
                    <a:lnTo>
                      <a:pt x="63" y="181"/>
                    </a:lnTo>
                    <a:lnTo>
                      <a:pt x="49" y="181"/>
                    </a:lnTo>
                    <a:lnTo>
                      <a:pt x="41" y="181"/>
                    </a:lnTo>
                    <a:lnTo>
                      <a:pt x="35" y="175"/>
                    </a:lnTo>
                    <a:lnTo>
                      <a:pt x="28" y="175"/>
                    </a:lnTo>
                    <a:lnTo>
                      <a:pt x="21" y="167"/>
                    </a:lnTo>
                    <a:lnTo>
                      <a:pt x="14" y="161"/>
                    </a:lnTo>
                    <a:lnTo>
                      <a:pt x="7" y="153"/>
                    </a:lnTo>
                    <a:lnTo>
                      <a:pt x="7" y="147"/>
                    </a:lnTo>
                    <a:lnTo>
                      <a:pt x="0" y="139"/>
                    </a:lnTo>
                    <a:lnTo>
                      <a:pt x="0" y="125"/>
                    </a:lnTo>
                    <a:lnTo>
                      <a:pt x="0" y="119"/>
                    </a:lnTo>
                    <a:lnTo>
                      <a:pt x="0" y="105"/>
                    </a:lnTo>
                    <a:lnTo>
                      <a:pt x="0" y="97"/>
                    </a:lnTo>
                    <a:lnTo>
                      <a:pt x="0" y="91"/>
                    </a:lnTo>
                    <a:lnTo>
                      <a:pt x="0" y="84"/>
                    </a:lnTo>
                    <a:lnTo>
                      <a:pt x="0" y="70"/>
                    </a:lnTo>
                    <a:lnTo>
                      <a:pt x="0" y="63"/>
                    </a:lnTo>
                    <a:lnTo>
                      <a:pt x="0" y="56"/>
                    </a:lnTo>
                    <a:lnTo>
                      <a:pt x="0" y="49"/>
                    </a:lnTo>
                    <a:lnTo>
                      <a:pt x="7" y="42"/>
                    </a:lnTo>
                    <a:lnTo>
                      <a:pt x="7" y="35"/>
                    </a:lnTo>
                    <a:lnTo>
                      <a:pt x="14" y="28"/>
                    </a:lnTo>
                    <a:lnTo>
                      <a:pt x="14" y="21"/>
                    </a:lnTo>
                    <a:lnTo>
                      <a:pt x="21" y="21"/>
                    </a:lnTo>
                    <a:lnTo>
                      <a:pt x="28" y="14"/>
                    </a:lnTo>
                    <a:lnTo>
                      <a:pt x="35" y="7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55" y="0"/>
                    </a:lnTo>
                    <a:lnTo>
                      <a:pt x="63" y="0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77" y="0"/>
                    </a:lnTo>
                    <a:lnTo>
                      <a:pt x="83" y="0"/>
                    </a:lnTo>
                    <a:lnTo>
                      <a:pt x="91" y="0"/>
                    </a:lnTo>
                    <a:lnTo>
                      <a:pt x="97" y="0"/>
                    </a:lnTo>
                    <a:lnTo>
                      <a:pt x="105" y="7"/>
                    </a:lnTo>
                    <a:lnTo>
                      <a:pt x="111" y="7"/>
                    </a:lnTo>
                    <a:lnTo>
                      <a:pt x="119" y="14"/>
                    </a:lnTo>
                    <a:lnTo>
                      <a:pt x="125" y="14"/>
                    </a:lnTo>
                    <a:lnTo>
                      <a:pt x="133" y="21"/>
                    </a:lnTo>
                    <a:lnTo>
                      <a:pt x="133" y="28"/>
                    </a:lnTo>
                    <a:lnTo>
                      <a:pt x="139" y="28"/>
                    </a:lnTo>
                    <a:lnTo>
                      <a:pt x="139" y="35"/>
                    </a:lnTo>
                    <a:lnTo>
                      <a:pt x="147" y="42"/>
                    </a:lnTo>
                    <a:lnTo>
                      <a:pt x="147" y="49"/>
                    </a:lnTo>
                    <a:lnTo>
                      <a:pt x="147" y="49"/>
                    </a:lnTo>
                    <a:lnTo>
                      <a:pt x="125" y="56"/>
                    </a:lnTo>
                    <a:lnTo>
                      <a:pt x="119" y="56"/>
                    </a:lnTo>
                    <a:lnTo>
                      <a:pt x="119" y="49"/>
                    </a:lnTo>
                    <a:lnTo>
                      <a:pt x="119" y="49"/>
                    </a:lnTo>
                    <a:lnTo>
                      <a:pt x="111" y="49"/>
                    </a:lnTo>
                    <a:lnTo>
                      <a:pt x="111" y="42"/>
                    </a:lnTo>
                    <a:lnTo>
                      <a:pt x="111" y="42"/>
                    </a:lnTo>
                    <a:lnTo>
                      <a:pt x="105" y="35"/>
                    </a:lnTo>
                    <a:lnTo>
                      <a:pt x="105" y="35"/>
                    </a:lnTo>
                    <a:lnTo>
                      <a:pt x="97" y="28"/>
                    </a:lnTo>
                    <a:lnTo>
                      <a:pt x="97" y="28"/>
                    </a:lnTo>
                    <a:lnTo>
                      <a:pt x="91" y="28"/>
                    </a:lnTo>
                    <a:lnTo>
                      <a:pt x="91" y="28"/>
                    </a:lnTo>
                    <a:lnTo>
                      <a:pt x="83" y="28"/>
                    </a:lnTo>
                    <a:lnTo>
                      <a:pt x="77" y="28"/>
                    </a:lnTo>
                    <a:lnTo>
                      <a:pt x="77" y="28"/>
                    </a:lnTo>
                    <a:lnTo>
                      <a:pt x="69" y="28"/>
                    </a:lnTo>
                    <a:lnTo>
                      <a:pt x="63" y="28"/>
                    </a:lnTo>
                    <a:lnTo>
                      <a:pt x="55" y="28"/>
                    </a:lnTo>
                    <a:lnTo>
                      <a:pt x="55" y="28"/>
                    </a:lnTo>
                    <a:lnTo>
                      <a:pt x="49" y="35"/>
                    </a:lnTo>
                    <a:lnTo>
                      <a:pt x="41" y="35"/>
                    </a:lnTo>
                    <a:lnTo>
                      <a:pt x="41" y="42"/>
                    </a:lnTo>
                    <a:lnTo>
                      <a:pt x="35" y="42"/>
                    </a:lnTo>
                    <a:lnTo>
                      <a:pt x="35" y="49"/>
                    </a:lnTo>
                    <a:lnTo>
                      <a:pt x="28" y="56"/>
                    </a:lnTo>
                    <a:lnTo>
                      <a:pt x="28" y="63"/>
                    </a:lnTo>
                    <a:lnTo>
                      <a:pt x="28" y="70"/>
                    </a:lnTo>
                    <a:lnTo>
                      <a:pt x="28" y="77"/>
                    </a:lnTo>
                    <a:lnTo>
                      <a:pt x="28" y="84"/>
                    </a:lnTo>
                    <a:lnTo>
                      <a:pt x="28" y="91"/>
                    </a:lnTo>
                    <a:lnTo>
                      <a:pt x="28" y="105"/>
                    </a:lnTo>
                    <a:lnTo>
                      <a:pt x="28" y="111"/>
                    </a:lnTo>
                    <a:lnTo>
                      <a:pt x="28" y="119"/>
                    </a:lnTo>
                    <a:lnTo>
                      <a:pt x="28" y="125"/>
                    </a:lnTo>
                    <a:lnTo>
                      <a:pt x="28" y="133"/>
                    </a:lnTo>
                    <a:lnTo>
                      <a:pt x="35" y="139"/>
                    </a:lnTo>
                    <a:lnTo>
                      <a:pt x="35" y="139"/>
                    </a:lnTo>
                    <a:lnTo>
                      <a:pt x="41" y="147"/>
                    </a:lnTo>
                    <a:lnTo>
                      <a:pt x="41" y="147"/>
                    </a:lnTo>
                    <a:lnTo>
                      <a:pt x="49" y="153"/>
                    </a:lnTo>
                    <a:lnTo>
                      <a:pt x="55" y="153"/>
                    </a:lnTo>
                    <a:lnTo>
                      <a:pt x="55" y="153"/>
                    </a:lnTo>
                    <a:lnTo>
                      <a:pt x="63" y="153"/>
                    </a:lnTo>
                    <a:lnTo>
                      <a:pt x="69" y="153"/>
                    </a:lnTo>
                    <a:lnTo>
                      <a:pt x="69" y="153"/>
                    </a:lnTo>
                    <a:lnTo>
                      <a:pt x="77" y="153"/>
                    </a:lnTo>
                    <a:lnTo>
                      <a:pt x="77" y="153"/>
                    </a:lnTo>
                    <a:lnTo>
                      <a:pt x="83" y="153"/>
                    </a:lnTo>
                    <a:lnTo>
                      <a:pt x="91" y="153"/>
                    </a:lnTo>
                    <a:lnTo>
                      <a:pt x="97" y="153"/>
                    </a:lnTo>
                    <a:lnTo>
                      <a:pt x="105" y="153"/>
                    </a:lnTo>
                    <a:lnTo>
                      <a:pt x="105" y="153"/>
                    </a:lnTo>
                    <a:lnTo>
                      <a:pt x="111" y="147"/>
                    </a:lnTo>
                    <a:lnTo>
                      <a:pt x="111" y="147"/>
                    </a:lnTo>
                    <a:lnTo>
                      <a:pt x="119" y="147"/>
                    </a:lnTo>
                    <a:lnTo>
                      <a:pt x="119" y="139"/>
                    </a:lnTo>
                    <a:lnTo>
                      <a:pt x="125" y="133"/>
                    </a:lnTo>
                    <a:lnTo>
                      <a:pt x="125" y="125"/>
                    </a:lnTo>
                    <a:lnTo>
                      <a:pt x="125" y="125"/>
                    </a:lnTo>
                    <a:lnTo>
                      <a:pt x="125" y="119"/>
                    </a:lnTo>
                    <a:lnTo>
                      <a:pt x="133" y="1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" name="Freeform 589"/>
              <p:cNvSpPr>
                <a:spLocks noEditPoints="1"/>
              </p:cNvSpPr>
              <p:nvPr/>
            </p:nvSpPr>
            <p:spPr bwMode="auto">
              <a:xfrm>
                <a:off x="1486" y="216"/>
                <a:ext cx="123" cy="16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2" y="8"/>
                  </a:cxn>
                  <a:cxn ang="0">
                    <a:pos x="126" y="8"/>
                  </a:cxn>
                  <a:cxn ang="0">
                    <a:pos x="147" y="8"/>
                  </a:cxn>
                  <a:cxn ang="0">
                    <a:pos x="161" y="8"/>
                  </a:cxn>
                  <a:cxn ang="0">
                    <a:pos x="168" y="8"/>
                  </a:cxn>
                  <a:cxn ang="0">
                    <a:pos x="175" y="8"/>
                  </a:cxn>
                  <a:cxn ang="0">
                    <a:pos x="189" y="14"/>
                  </a:cxn>
                  <a:cxn ang="0">
                    <a:pos x="203" y="21"/>
                  </a:cxn>
                  <a:cxn ang="0">
                    <a:pos x="217" y="35"/>
                  </a:cxn>
                  <a:cxn ang="0">
                    <a:pos x="231" y="49"/>
                  </a:cxn>
                  <a:cxn ang="0">
                    <a:pos x="238" y="63"/>
                  </a:cxn>
                  <a:cxn ang="0">
                    <a:pos x="245" y="84"/>
                  </a:cxn>
                  <a:cxn ang="0">
                    <a:pos x="245" y="98"/>
                  </a:cxn>
                  <a:cxn ang="0">
                    <a:pos x="245" y="119"/>
                  </a:cxn>
                  <a:cxn ang="0">
                    <a:pos x="245" y="139"/>
                  </a:cxn>
                  <a:cxn ang="0">
                    <a:pos x="238" y="153"/>
                  </a:cxn>
                  <a:cxn ang="0">
                    <a:pos x="231" y="167"/>
                  </a:cxn>
                  <a:cxn ang="0">
                    <a:pos x="224" y="181"/>
                  </a:cxn>
                  <a:cxn ang="0">
                    <a:pos x="210" y="189"/>
                  </a:cxn>
                  <a:cxn ang="0">
                    <a:pos x="203" y="195"/>
                  </a:cxn>
                  <a:cxn ang="0">
                    <a:pos x="189" y="203"/>
                  </a:cxn>
                  <a:cxn ang="0">
                    <a:pos x="182" y="209"/>
                  </a:cxn>
                  <a:cxn ang="0">
                    <a:pos x="175" y="209"/>
                  </a:cxn>
                  <a:cxn ang="0">
                    <a:pos x="161" y="209"/>
                  </a:cxn>
                  <a:cxn ang="0">
                    <a:pos x="147" y="217"/>
                  </a:cxn>
                  <a:cxn ang="0">
                    <a:pos x="140" y="209"/>
                  </a:cxn>
                  <a:cxn ang="0">
                    <a:pos x="126" y="209"/>
                  </a:cxn>
                  <a:cxn ang="0">
                    <a:pos x="112" y="209"/>
                  </a:cxn>
                  <a:cxn ang="0">
                    <a:pos x="64" y="209"/>
                  </a:cxn>
                  <a:cxn ang="0">
                    <a:pos x="0" y="334"/>
                  </a:cxn>
                  <a:cxn ang="0">
                    <a:pos x="64" y="153"/>
                  </a:cxn>
                  <a:cxn ang="0">
                    <a:pos x="106" y="153"/>
                  </a:cxn>
                  <a:cxn ang="0">
                    <a:pos x="126" y="153"/>
                  </a:cxn>
                  <a:cxn ang="0">
                    <a:pos x="140" y="153"/>
                  </a:cxn>
                  <a:cxn ang="0">
                    <a:pos x="154" y="153"/>
                  </a:cxn>
                  <a:cxn ang="0">
                    <a:pos x="161" y="147"/>
                  </a:cxn>
                  <a:cxn ang="0">
                    <a:pos x="168" y="147"/>
                  </a:cxn>
                  <a:cxn ang="0">
                    <a:pos x="175" y="139"/>
                  </a:cxn>
                  <a:cxn ang="0">
                    <a:pos x="182" y="133"/>
                  </a:cxn>
                  <a:cxn ang="0">
                    <a:pos x="182" y="119"/>
                  </a:cxn>
                  <a:cxn ang="0">
                    <a:pos x="182" y="111"/>
                  </a:cxn>
                  <a:cxn ang="0">
                    <a:pos x="182" y="105"/>
                  </a:cxn>
                  <a:cxn ang="0">
                    <a:pos x="182" y="98"/>
                  </a:cxn>
                  <a:cxn ang="0">
                    <a:pos x="175" y="84"/>
                  </a:cxn>
                  <a:cxn ang="0">
                    <a:pos x="168" y="77"/>
                  </a:cxn>
                  <a:cxn ang="0">
                    <a:pos x="161" y="70"/>
                  </a:cxn>
                  <a:cxn ang="0">
                    <a:pos x="154" y="70"/>
                  </a:cxn>
                  <a:cxn ang="0">
                    <a:pos x="147" y="70"/>
                  </a:cxn>
                  <a:cxn ang="0">
                    <a:pos x="140" y="70"/>
                  </a:cxn>
                  <a:cxn ang="0">
                    <a:pos x="133" y="70"/>
                  </a:cxn>
                  <a:cxn ang="0">
                    <a:pos x="126" y="63"/>
                  </a:cxn>
                  <a:cxn ang="0">
                    <a:pos x="112" y="63"/>
                  </a:cxn>
                  <a:cxn ang="0">
                    <a:pos x="106" y="63"/>
                  </a:cxn>
                  <a:cxn ang="0">
                    <a:pos x="92" y="63"/>
                  </a:cxn>
                </a:cxnLst>
                <a:rect l="0" t="0" r="r" b="b"/>
                <a:pathLst>
                  <a:path w="245" h="334">
                    <a:moveTo>
                      <a:pt x="0" y="334"/>
                    </a:moveTo>
                    <a:lnTo>
                      <a:pt x="0" y="0"/>
                    </a:lnTo>
                    <a:lnTo>
                      <a:pt x="106" y="0"/>
                    </a:lnTo>
                    <a:lnTo>
                      <a:pt x="112" y="8"/>
                    </a:lnTo>
                    <a:lnTo>
                      <a:pt x="119" y="8"/>
                    </a:lnTo>
                    <a:lnTo>
                      <a:pt x="126" y="8"/>
                    </a:lnTo>
                    <a:lnTo>
                      <a:pt x="140" y="8"/>
                    </a:lnTo>
                    <a:lnTo>
                      <a:pt x="147" y="8"/>
                    </a:lnTo>
                    <a:lnTo>
                      <a:pt x="154" y="8"/>
                    </a:lnTo>
                    <a:lnTo>
                      <a:pt x="161" y="8"/>
                    </a:lnTo>
                    <a:lnTo>
                      <a:pt x="161" y="8"/>
                    </a:lnTo>
                    <a:lnTo>
                      <a:pt x="168" y="8"/>
                    </a:lnTo>
                    <a:lnTo>
                      <a:pt x="175" y="8"/>
                    </a:lnTo>
                    <a:lnTo>
                      <a:pt x="175" y="8"/>
                    </a:lnTo>
                    <a:lnTo>
                      <a:pt x="182" y="14"/>
                    </a:lnTo>
                    <a:lnTo>
                      <a:pt x="189" y="14"/>
                    </a:lnTo>
                    <a:lnTo>
                      <a:pt x="196" y="21"/>
                    </a:lnTo>
                    <a:lnTo>
                      <a:pt x="203" y="21"/>
                    </a:lnTo>
                    <a:lnTo>
                      <a:pt x="210" y="28"/>
                    </a:lnTo>
                    <a:lnTo>
                      <a:pt x="217" y="35"/>
                    </a:lnTo>
                    <a:lnTo>
                      <a:pt x="224" y="42"/>
                    </a:lnTo>
                    <a:lnTo>
                      <a:pt x="231" y="49"/>
                    </a:lnTo>
                    <a:lnTo>
                      <a:pt x="238" y="56"/>
                    </a:lnTo>
                    <a:lnTo>
                      <a:pt x="238" y="63"/>
                    </a:lnTo>
                    <a:lnTo>
                      <a:pt x="245" y="70"/>
                    </a:lnTo>
                    <a:lnTo>
                      <a:pt x="245" y="84"/>
                    </a:lnTo>
                    <a:lnTo>
                      <a:pt x="245" y="91"/>
                    </a:lnTo>
                    <a:lnTo>
                      <a:pt x="245" y="98"/>
                    </a:lnTo>
                    <a:lnTo>
                      <a:pt x="245" y="105"/>
                    </a:lnTo>
                    <a:lnTo>
                      <a:pt x="245" y="119"/>
                    </a:lnTo>
                    <a:lnTo>
                      <a:pt x="245" y="125"/>
                    </a:lnTo>
                    <a:lnTo>
                      <a:pt x="245" y="139"/>
                    </a:lnTo>
                    <a:lnTo>
                      <a:pt x="245" y="147"/>
                    </a:lnTo>
                    <a:lnTo>
                      <a:pt x="238" y="153"/>
                    </a:lnTo>
                    <a:lnTo>
                      <a:pt x="238" y="161"/>
                    </a:lnTo>
                    <a:lnTo>
                      <a:pt x="231" y="167"/>
                    </a:lnTo>
                    <a:lnTo>
                      <a:pt x="224" y="175"/>
                    </a:lnTo>
                    <a:lnTo>
                      <a:pt x="224" y="181"/>
                    </a:lnTo>
                    <a:lnTo>
                      <a:pt x="217" y="181"/>
                    </a:lnTo>
                    <a:lnTo>
                      <a:pt x="210" y="189"/>
                    </a:lnTo>
                    <a:lnTo>
                      <a:pt x="210" y="195"/>
                    </a:lnTo>
                    <a:lnTo>
                      <a:pt x="203" y="195"/>
                    </a:lnTo>
                    <a:lnTo>
                      <a:pt x="196" y="203"/>
                    </a:lnTo>
                    <a:lnTo>
                      <a:pt x="189" y="203"/>
                    </a:lnTo>
                    <a:lnTo>
                      <a:pt x="189" y="203"/>
                    </a:lnTo>
                    <a:lnTo>
                      <a:pt x="182" y="209"/>
                    </a:lnTo>
                    <a:lnTo>
                      <a:pt x="175" y="209"/>
                    </a:lnTo>
                    <a:lnTo>
                      <a:pt x="175" y="209"/>
                    </a:lnTo>
                    <a:lnTo>
                      <a:pt x="168" y="209"/>
                    </a:lnTo>
                    <a:lnTo>
                      <a:pt x="161" y="209"/>
                    </a:lnTo>
                    <a:lnTo>
                      <a:pt x="154" y="217"/>
                    </a:lnTo>
                    <a:lnTo>
                      <a:pt x="147" y="217"/>
                    </a:lnTo>
                    <a:lnTo>
                      <a:pt x="140" y="217"/>
                    </a:lnTo>
                    <a:lnTo>
                      <a:pt x="140" y="209"/>
                    </a:lnTo>
                    <a:lnTo>
                      <a:pt x="133" y="209"/>
                    </a:lnTo>
                    <a:lnTo>
                      <a:pt x="126" y="209"/>
                    </a:lnTo>
                    <a:lnTo>
                      <a:pt x="119" y="209"/>
                    </a:lnTo>
                    <a:lnTo>
                      <a:pt x="112" y="209"/>
                    </a:lnTo>
                    <a:lnTo>
                      <a:pt x="106" y="209"/>
                    </a:lnTo>
                    <a:lnTo>
                      <a:pt x="64" y="209"/>
                    </a:lnTo>
                    <a:lnTo>
                      <a:pt x="64" y="334"/>
                    </a:lnTo>
                    <a:lnTo>
                      <a:pt x="0" y="334"/>
                    </a:lnTo>
                    <a:close/>
                    <a:moveTo>
                      <a:pt x="64" y="56"/>
                    </a:moveTo>
                    <a:lnTo>
                      <a:pt x="64" y="153"/>
                    </a:lnTo>
                    <a:lnTo>
                      <a:pt x="98" y="153"/>
                    </a:lnTo>
                    <a:lnTo>
                      <a:pt x="106" y="153"/>
                    </a:lnTo>
                    <a:lnTo>
                      <a:pt x="119" y="153"/>
                    </a:lnTo>
                    <a:lnTo>
                      <a:pt x="126" y="153"/>
                    </a:lnTo>
                    <a:lnTo>
                      <a:pt x="133" y="153"/>
                    </a:lnTo>
                    <a:lnTo>
                      <a:pt x="140" y="153"/>
                    </a:lnTo>
                    <a:lnTo>
                      <a:pt x="147" y="153"/>
                    </a:lnTo>
                    <a:lnTo>
                      <a:pt x="154" y="153"/>
                    </a:lnTo>
                    <a:lnTo>
                      <a:pt x="161" y="153"/>
                    </a:lnTo>
                    <a:lnTo>
                      <a:pt x="161" y="147"/>
                    </a:lnTo>
                    <a:lnTo>
                      <a:pt x="168" y="147"/>
                    </a:lnTo>
                    <a:lnTo>
                      <a:pt x="168" y="147"/>
                    </a:lnTo>
                    <a:lnTo>
                      <a:pt x="175" y="139"/>
                    </a:lnTo>
                    <a:lnTo>
                      <a:pt x="175" y="139"/>
                    </a:lnTo>
                    <a:lnTo>
                      <a:pt x="182" y="133"/>
                    </a:lnTo>
                    <a:lnTo>
                      <a:pt x="182" y="133"/>
                    </a:lnTo>
                    <a:lnTo>
                      <a:pt x="182" y="125"/>
                    </a:lnTo>
                    <a:lnTo>
                      <a:pt x="182" y="119"/>
                    </a:lnTo>
                    <a:lnTo>
                      <a:pt x="182" y="111"/>
                    </a:lnTo>
                    <a:lnTo>
                      <a:pt x="182" y="111"/>
                    </a:lnTo>
                    <a:lnTo>
                      <a:pt x="182" y="111"/>
                    </a:lnTo>
                    <a:lnTo>
                      <a:pt x="182" y="105"/>
                    </a:lnTo>
                    <a:lnTo>
                      <a:pt x="182" y="98"/>
                    </a:lnTo>
                    <a:lnTo>
                      <a:pt x="182" y="98"/>
                    </a:lnTo>
                    <a:lnTo>
                      <a:pt x="182" y="91"/>
                    </a:lnTo>
                    <a:lnTo>
                      <a:pt x="175" y="84"/>
                    </a:lnTo>
                    <a:lnTo>
                      <a:pt x="175" y="84"/>
                    </a:lnTo>
                    <a:lnTo>
                      <a:pt x="168" y="77"/>
                    </a:lnTo>
                    <a:lnTo>
                      <a:pt x="168" y="77"/>
                    </a:lnTo>
                    <a:lnTo>
                      <a:pt x="161" y="70"/>
                    </a:lnTo>
                    <a:lnTo>
                      <a:pt x="161" y="70"/>
                    </a:lnTo>
                    <a:lnTo>
                      <a:pt x="154" y="70"/>
                    </a:lnTo>
                    <a:lnTo>
                      <a:pt x="154" y="70"/>
                    </a:lnTo>
                    <a:lnTo>
                      <a:pt x="147" y="70"/>
                    </a:lnTo>
                    <a:lnTo>
                      <a:pt x="147" y="70"/>
                    </a:lnTo>
                    <a:lnTo>
                      <a:pt x="140" y="70"/>
                    </a:lnTo>
                    <a:lnTo>
                      <a:pt x="140" y="70"/>
                    </a:lnTo>
                    <a:lnTo>
                      <a:pt x="133" y="70"/>
                    </a:lnTo>
                    <a:lnTo>
                      <a:pt x="133" y="63"/>
                    </a:lnTo>
                    <a:lnTo>
                      <a:pt x="126" y="63"/>
                    </a:lnTo>
                    <a:lnTo>
                      <a:pt x="119" y="63"/>
                    </a:lnTo>
                    <a:lnTo>
                      <a:pt x="112" y="63"/>
                    </a:lnTo>
                    <a:lnTo>
                      <a:pt x="106" y="63"/>
                    </a:lnTo>
                    <a:lnTo>
                      <a:pt x="106" y="63"/>
                    </a:lnTo>
                    <a:lnTo>
                      <a:pt x="98" y="63"/>
                    </a:lnTo>
                    <a:lnTo>
                      <a:pt x="92" y="63"/>
                    </a:lnTo>
                    <a:lnTo>
                      <a:pt x="64" y="5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1" name="Freeform 590"/>
              <p:cNvSpPr>
                <a:spLocks noEditPoints="1"/>
              </p:cNvSpPr>
              <p:nvPr/>
            </p:nvSpPr>
            <p:spPr bwMode="auto">
              <a:xfrm>
                <a:off x="1636" y="216"/>
                <a:ext cx="154" cy="167"/>
              </a:xfrm>
              <a:custGeom>
                <a:avLst/>
                <a:gdLst/>
                <a:ahLst/>
                <a:cxnLst>
                  <a:cxn ang="0">
                    <a:pos x="0" y="161"/>
                  </a:cxn>
                  <a:cxn ang="0">
                    <a:pos x="0" y="133"/>
                  </a:cxn>
                  <a:cxn ang="0">
                    <a:pos x="6" y="105"/>
                  </a:cxn>
                  <a:cxn ang="0">
                    <a:pos x="6" y="91"/>
                  </a:cxn>
                  <a:cxn ang="0">
                    <a:pos x="14" y="70"/>
                  </a:cxn>
                  <a:cxn ang="0">
                    <a:pos x="28" y="56"/>
                  </a:cxn>
                  <a:cxn ang="0">
                    <a:pos x="48" y="35"/>
                  </a:cxn>
                  <a:cxn ang="0">
                    <a:pos x="62" y="21"/>
                  </a:cxn>
                  <a:cxn ang="0">
                    <a:pos x="76" y="14"/>
                  </a:cxn>
                  <a:cxn ang="0">
                    <a:pos x="90" y="8"/>
                  </a:cxn>
                  <a:cxn ang="0">
                    <a:pos x="111" y="0"/>
                  </a:cxn>
                  <a:cxn ang="0">
                    <a:pos x="132" y="0"/>
                  </a:cxn>
                  <a:cxn ang="0">
                    <a:pos x="160" y="0"/>
                  </a:cxn>
                  <a:cxn ang="0">
                    <a:pos x="216" y="14"/>
                  </a:cxn>
                  <a:cxn ang="0">
                    <a:pos x="257" y="42"/>
                  </a:cxn>
                  <a:cxn ang="0">
                    <a:pos x="293" y="84"/>
                  </a:cxn>
                  <a:cxn ang="0">
                    <a:pos x="307" y="133"/>
                  </a:cxn>
                  <a:cxn ang="0">
                    <a:pos x="307" y="195"/>
                  </a:cxn>
                  <a:cxn ang="0">
                    <a:pos x="293" y="251"/>
                  </a:cxn>
                  <a:cxn ang="0">
                    <a:pos x="271" y="293"/>
                  </a:cxn>
                  <a:cxn ang="0">
                    <a:pos x="229" y="328"/>
                  </a:cxn>
                  <a:cxn ang="0">
                    <a:pos x="188" y="334"/>
                  </a:cxn>
                  <a:cxn ang="0">
                    <a:pos x="132" y="334"/>
                  </a:cxn>
                  <a:cxn ang="0">
                    <a:pos x="84" y="328"/>
                  </a:cxn>
                  <a:cxn ang="0">
                    <a:pos x="42" y="307"/>
                  </a:cxn>
                  <a:cxn ang="0">
                    <a:pos x="14" y="265"/>
                  </a:cxn>
                  <a:cxn ang="0">
                    <a:pos x="0" y="217"/>
                  </a:cxn>
                  <a:cxn ang="0">
                    <a:pos x="0" y="175"/>
                  </a:cxn>
                  <a:cxn ang="0">
                    <a:pos x="62" y="203"/>
                  </a:cxn>
                  <a:cxn ang="0">
                    <a:pos x="70" y="237"/>
                  </a:cxn>
                  <a:cxn ang="0">
                    <a:pos x="84" y="265"/>
                  </a:cxn>
                  <a:cxn ang="0">
                    <a:pos x="111" y="279"/>
                  </a:cxn>
                  <a:cxn ang="0">
                    <a:pos x="139" y="286"/>
                  </a:cxn>
                  <a:cxn ang="0">
                    <a:pos x="167" y="286"/>
                  </a:cxn>
                  <a:cxn ang="0">
                    <a:pos x="195" y="279"/>
                  </a:cxn>
                  <a:cxn ang="0">
                    <a:pos x="223" y="258"/>
                  </a:cxn>
                  <a:cxn ang="0">
                    <a:pos x="237" y="230"/>
                  </a:cxn>
                  <a:cxn ang="0">
                    <a:pos x="243" y="189"/>
                  </a:cxn>
                  <a:cxn ang="0">
                    <a:pos x="243" y="147"/>
                  </a:cxn>
                  <a:cxn ang="0">
                    <a:pos x="237" y="111"/>
                  </a:cxn>
                  <a:cxn ang="0">
                    <a:pos x="216" y="77"/>
                  </a:cxn>
                  <a:cxn ang="0">
                    <a:pos x="188" y="63"/>
                  </a:cxn>
                  <a:cxn ang="0">
                    <a:pos x="160" y="56"/>
                  </a:cxn>
                  <a:cxn ang="0">
                    <a:pos x="125" y="56"/>
                  </a:cxn>
                  <a:cxn ang="0">
                    <a:pos x="104" y="70"/>
                  </a:cxn>
                  <a:cxn ang="0">
                    <a:pos x="84" y="91"/>
                  </a:cxn>
                  <a:cxn ang="0">
                    <a:pos x="62" y="119"/>
                  </a:cxn>
                  <a:cxn ang="0">
                    <a:pos x="62" y="153"/>
                  </a:cxn>
                </a:cxnLst>
                <a:rect l="0" t="0" r="r" b="b"/>
                <a:pathLst>
                  <a:path w="307" h="334">
                    <a:moveTo>
                      <a:pt x="0" y="175"/>
                    </a:moveTo>
                    <a:lnTo>
                      <a:pt x="0" y="167"/>
                    </a:lnTo>
                    <a:lnTo>
                      <a:pt x="0" y="161"/>
                    </a:lnTo>
                    <a:lnTo>
                      <a:pt x="0" y="147"/>
                    </a:lnTo>
                    <a:lnTo>
                      <a:pt x="0" y="139"/>
                    </a:lnTo>
                    <a:lnTo>
                      <a:pt x="0" y="133"/>
                    </a:lnTo>
                    <a:lnTo>
                      <a:pt x="0" y="125"/>
                    </a:lnTo>
                    <a:lnTo>
                      <a:pt x="0" y="119"/>
                    </a:lnTo>
                    <a:lnTo>
                      <a:pt x="6" y="105"/>
                    </a:lnTo>
                    <a:lnTo>
                      <a:pt x="6" y="98"/>
                    </a:lnTo>
                    <a:lnTo>
                      <a:pt x="6" y="91"/>
                    </a:lnTo>
                    <a:lnTo>
                      <a:pt x="6" y="91"/>
                    </a:lnTo>
                    <a:lnTo>
                      <a:pt x="6" y="84"/>
                    </a:lnTo>
                    <a:lnTo>
                      <a:pt x="14" y="77"/>
                    </a:lnTo>
                    <a:lnTo>
                      <a:pt x="14" y="70"/>
                    </a:lnTo>
                    <a:lnTo>
                      <a:pt x="20" y="70"/>
                    </a:lnTo>
                    <a:lnTo>
                      <a:pt x="28" y="63"/>
                    </a:lnTo>
                    <a:lnTo>
                      <a:pt x="28" y="56"/>
                    </a:lnTo>
                    <a:lnTo>
                      <a:pt x="34" y="49"/>
                    </a:lnTo>
                    <a:lnTo>
                      <a:pt x="42" y="42"/>
                    </a:lnTo>
                    <a:lnTo>
                      <a:pt x="48" y="35"/>
                    </a:lnTo>
                    <a:lnTo>
                      <a:pt x="48" y="35"/>
                    </a:lnTo>
                    <a:lnTo>
                      <a:pt x="56" y="28"/>
                    </a:lnTo>
                    <a:lnTo>
                      <a:pt x="62" y="21"/>
                    </a:lnTo>
                    <a:lnTo>
                      <a:pt x="70" y="21"/>
                    </a:lnTo>
                    <a:lnTo>
                      <a:pt x="76" y="14"/>
                    </a:lnTo>
                    <a:lnTo>
                      <a:pt x="76" y="14"/>
                    </a:lnTo>
                    <a:lnTo>
                      <a:pt x="76" y="14"/>
                    </a:lnTo>
                    <a:lnTo>
                      <a:pt x="84" y="14"/>
                    </a:lnTo>
                    <a:lnTo>
                      <a:pt x="90" y="8"/>
                    </a:lnTo>
                    <a:lnTo>
                      <a:pt x="97" y="8"/>
                    </a:lnTo>
                    <a:lnTo>
                      <a:pt x="104" y="0"/>
                    </a:lnTo>
                    <a:lnTo>
                      <a:pt x="111" y="0"/>
                    </a:lnTo>
                    <a:lnTo>
                      <a:pt x="118" y="0"/>
                    </a:lnTo>
                    <a:lnTo>
                      <a:pt x="125" y="0"/>
                    </a:lnTo>
                    <a:lnTo>
                      <a:pt x="132" y="0"/>
                    </a:lnTo>
                    <a:lnTo>
                      <a:pt x="139" y="0"/>
                    </a:lnTo>
                    <a:lnTo>
                      <a:pt x="146" y="0"/>
                    </a:lnTo>
                    <a:lnTo>
                      <a:pt x="160" y="0"/>
                    </a:lnTo>
                    <a:lnTo>
                      <a:pt x="181" y="8"/>
                    </a:lnTo>
                    <a:lnTo>
                      <a:pt x="202" y="8"/>
                    </a:lnTo>
                    <a:lnTo>
                      <a:pt x="216" y="14"/>
                    </a:lnTo>
                    <a:lnTo>
                      <a:pt x="229" y="21"/>
                    </a:lnTo>
                    <a:lnTo>
                      <a:pt x="243" y="28"/>
                    </a:lnTo>
                    <a:lnTo>
                      <a:pt x="257" y="42"/>
                    </a:lnTo>
                    <a:lnTo>
                      <a:pt x="271" y="49"/>
                    </a:lnTo>
                    <a:lnTo>
                      <a:pt x="279" y="63"/>
                    </a:lnTo>
                    <a:lnTo>
                      <a:pt x="293" y="84"/>
                    </a:lnTo>
                    <a:lnTo>
                      <a:pt x="299" y="98"/>
                    </a:lnTo>
                    <a:lnTo>
                      <a:pt x="299" y="119"/>
                    </a:lnTo>
                    <a:lnTo>
                      <a:pt x="307" y="133"/>
                    </a:lnTo>
                    <a:lnTo>
                      <a:pt x="307" y="153"/>
                    </a:lnTo>
                    <a:lnTo>
                      <a:pt x="307" y="175"/>
                    </a:lnTo>
                    <a:lnTo>
                      <a:pt x="307" y="195"/>
                    </a:lnTo>
                    <a:lnTo>
                      <a:pt x="307" y="217"/>
                    </a:lnTo>
                    <a:lnTo>
                      <a:pt x="299" y="237"/>
                    </a:lnTo>
                    <a:lnTo>
                      <a:pt x="293" y="251"/>
                    </a:lnTo>
                    <a:lnTo>
                      <a:pt x="293" y="265"/>
                    </a:lnTo>
                    <a:lnTo>
                      <a:pt x="279" y="279"/>
                    </a:lnTo>
                    <a:lnTo>
                      <a:pt x="271" y="293"/>
                    </a:lnTo>
                    <a:lnTo>
                      <a:pt x="257" y="307"/>
                    </a:lnTo>
                    <a:lnTo>
                      <a:pt x="243" y="314"/>
                    </a:lnTo>
                    <a:lnTo>
                      <a:pt x="229" y="328"/>
                    </a:lnTo>
                    <a:lnTo>
                      <a:pt x="216" y="334"/>
                    </a:lnTo>
                    <a:lnTo>
                      <a:pt x="202" y="334"/>
                    </a:lnTo>
                    <a:lnTo>
                      <a:pt x="188" y="334"/>
                    </a:lnTo>
                    <a:lnTo>
                      <a:pt x="167" y="334"/>
                    </a:lnTo>
                    <a:lnTo>
                      <a:pt x="153" y="334"/>
                    </a:lnTo>
                    <a:lnTo>
                      <a:pt x="132" y="334"/>
                    </a:lnTo>
                    <a:lnTo>
                      <a:pt x="111" y="334"/>
                    </a:lnTo>
                    <a:lnTo>
                      <a:pt x="97" y="334"/>
                    </a:lnTo>
                    <a:lnTo>
                      <a:pt x="84" y="328"/>
                    </a:lnTo>
                    <a:lnTo>
                      <a:pt x="70" y="328"/>
                    </a:lnTo>
                    <a:lnTo>
                      <a:pt x="56" y="314"/>
                    </a:lnTo>
                    <a:lnTo>
                      <a:pt x="42" y="307"/>
                    </a:lnTo>
                    <a:lnTo>
                      <a:pt x="34" y="293"/>
                    </a:lnTo>
                    <a:lnTo>
                      <a:pt x="20" y="279"/>
                    </a:lnTo>
                    <a:lnTo>
                      <a:pt x="14" y="265"/>
                    </a:lnTo>
                    <a:lnTo>
                      <a:pt x="6" y="251"/>
                    </a:lnTo>
                    <a:lnTo>
                      <a:pt x="0" y="237"/>
                    </a:lnTo>
                    <a:lnTo>
                      <a:pt x="0" y="217"/>
                    </a:lnTo>
                    <a:lnTo>
                      <a:pt x="0" y="195"/>
                    </a:lnTo>
                    <a:lnTo>
                      <a:pt x="0" y="181"/>
                    </a:lnTo>
                    <a:lnTo>
                      <a:pt x="0" y="175"/>
                    </a:lnTo>
                    <a:close/>
                    <a:moveTo>
                      <a:pt x="62" y="167"/>
                    </a:moveTo>
                    <a:lnTo>
                      <a:pt x="62" y="189"/>
                    </a:lnTo>
                    <a:lnTo>
                      <a:pt x="62" y="203"/>
                    </a:lnTo>
                    <a:lnTo>
                      <a:pt x="62" y="217"/>
                    </a:lnTo>
                    <a:lnTo>
                      <a:pt x="62" y="230"/>
                    </a:lnTo>
                    <a:lnTo>
                      <a:pt x="70" y="237"/>
                    </a:lnTo>
                    <a:lnTo>
                      <a:pt x="76" y="251"/>
                    </a:lnTo>
                    <a:lnTo>
                      <a:pt x="84" y="258"/>
                    </a:lnTo>
                    <a:lnTo>
                      <a:pt x="84" y="265"/>
                    </a:lnTo>
                    <a:lnTo>
                      <a:pt x="90" y="272"/>
                    </a:lnTo>
                    <a:lnTo>
                      <a:pt x="104" y="279"/>
                    </a:lnTo>
                    <a:lnTo>
                      <a:pt x="111" y="279"/>
                    </a:lnTo>
                    <a:lnTo>
                      <a:pt x="118" y="286"/>
                    </a:lnTo>
                    <a:lnTo>
                      <a:pt x="125" y="286"/>
                    </a:lnTo>
                    <a:lnTo>
                      <a:pt x="139" y="286"/>
                    </a:lnTo>
                    <a:lnTo>
                      <a:pt x="146" y="286"/>
                    </a:lnTo>
                    <a:lnTo>
                      <a:pt x="153" y="286"/>
                    </a:lnTo>
                    <a:lnTo>
                      <a:pt x="167" y="286"/>
                    </a:lnTo>
                    <a:lnTo>
                      <a:pt x="181" y="286"/>
                    </a:lnTo>
                    <a:lnTo>
                      <a:pt x="188" y="279"/>
                    </a:lnTo>
                    <a:lnTo>
                      <a:pt x="195" y="279"/>
                    </a:lnTo>
                    <a:lnTo>
                      <a:pt x="209" y="272"/>
                    </a:lnTo>
                    <a:lnTo>
                      <a:pt x="216" y="265"/>
                    </a:lnTo>
                    <a:lnTo>
                      <a:pt x="223" y="258"/>
                    </a:lnTo>
                    <a:lnTo>
                      <a:pt x="229" y="251"/>
                    </a:lnTo>
                    <a:lnTo>
                      <a:pt x="237" y="237"/>
                    </a:lnTo>
                    <a:lnTo>
                      <a:pt x="237" y="230"/>
                    </a:lnTo>
                    <a:lnTo>
                      <a:pt x="243" y="217"/>
                    </a:lnTo>
                    <a:lnTo>
                      <a:pt x="243" y="203"/>
                    </a:lnTo>
                    <a:lnTo>
                      <a:pt x="243" y="189"/>
                    </a:lnTo>
                    <a:lnTo>
                      <a:pt x="243" y="175"/>
                    </a:lnTo>
                    <a:lnTo>
                      <a:pt x="243" y="161"/>
                    </a:lnTo>
                    <a:lnTo>
                      <a:pt x="243" y="147"/>
                    </a:lnTo>
                    <a:lnTo>
                      <a:pt x="243" y="133"/>
                    </a:lnTo>
                    <a:lnTo>
                      <a:pt x="237" y="119"/>
                    </a:lnTo>
                    <a:lnTo>
                      <a:pt x="237" y="111"/>
                    </a:lnTo>
                    <a:lnTo>
                      <a:pt x="229" y="98"/>
                    </a:lnTo>
                    <a:lnTo>
                      <a:pt x="223" y="91"/>
                    </a:lnTo>
                    <a:lnTo>
                      <a:pt x="216" y="77"/>
                    </a:lnTo>
                    <a:lnTo>
                      <a:pt x="209" y="70"/>
                    </a:lnTo>
                    <a:lnTo>
                      <a:pt x="202" y="70"/>
                    </a:lnTo>
                    <a:lnTo>
                      <a:pt x="188" y="63"/>
                    </a:lnTo>
                    <a:lnTo>
                      <a:pt x="181" y="56"/>
                    </a:lnTo>
                    <a:lnTo>
                      <a:pt x="174" y="56"/>
                    </a:lnTo>
                    <a:lnTo>
                      <a:pt x="160" y="56"/>
                    </a:lnTo>
                    <a:lnTo>
                      <a:pt x="153" y="56"/>
                    </a:lnTo>
                    <a:lnTo>
                      <a:pt x="139" y="56"/>
                    </a:lnTo>
                    <a:lnTo>
                      <a:pt x="125" y="56"/>
                    </a:lnTo>
                    <a:lnTo>
                      <a:pt x="118" y="63"/>
                    </a:lnTo>
                    <a:lnTo>
                      <a:pt x="111" y="63"/>
                    </a:lnTo>
                    <a:lnTo>
                      <a:pt x="104" y="70"/>
                    </a:lnTo>
                    <a:lnTo>
                      <a:pt x="97" y="70"/>
                    </a:lnTo>
                    <a:lnTo>
                      <a:pt x="84" y="77"/>
                    </a:lnTo>
                    <a:lnTo>
                      <a:pt x="84" y="91"/>
                    </a:lnTo>
                    <a:lnTo>
                      <a:pt x="76" y="98"/>
                    </a:lnTo>
                    <a:lnTo>
                      <a:pt x="70" y="105"/>
                    </a:lnTo>
                    <a:lnTo>
                      <a:pt x="62" y="119"/>
                    </a:lnTo>
                    <a:lnTo>
                      <a:pt x="62" y="133"/>
                    </a:lnTo>
                    <a:lnTo>
                      <a:pt x="62" y="139"/>
                    </a:lnTo>
                    <a:lnTo>
                      <a:pt x="62" y="153"/>
                    </a:lnTo>
                    <a:lnTo>
                      <a:pt x="62" y="16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" name="Freeform 591"/>
              <p:cNvSpPr>
                <a:spLocks noEditPoints="1"/>
              </p:cNvSpPr>
              <p:nvPr/>
            </p:nvSpPr>
            <p:spPr bwMode="auto">
              <a:xfrm>
                <a:off x="1828" y="216"/>
                <a:ext cx="136" cy="167"/>
              </a:xfrm>
              <a:custGeom>
                <a:avLst/>
                <a:gdLst/>
                <a:ahLst/>
                <a:cxnLst>
                  <a:cxn ang="0">
                    <a:pos x="127" y="8"/>
                  </a:cxn>
                  <a:cxn ang="0">
                    <a:pos x="140" y="8"/>
                  </a:cxn>
                  <a:cxn ang="0">
                    <a:pos x="161" y="8"/>
                  </a:cxn>
                  <a:cxn ang="0">
                    <a:pos x="175" y="8"/>
                  </a:cxn>
                  <a:cxn ang="0">
                    <a:pos x="189" y="21"/>
                  </a:cxn>
                  <a:cxn ang="0">
                    <a:pos x="217" y="35"/>
                  </a:cxn>
                  <a:cxn ang="0">
                    <a:pos x="238" y="56"/>
                  </a:cxn>
                  <a:cxn ang="0">
                    <a:pos x="252" y="84"/>
                  </a:cxn>
                  <a:cxn ang="0">
                    <a:pos x="266" y="111"/>
                  </a:cxn>
                  <a:cxn ang="0">
                    <a:pos x="272" y="147"/>
                  </a:cxn>
                  <a:cxn ang="0">
                    <a:pos x="272" y="189"/>
                  </a:cxn>
                  <a:cxn ang="0">
                    <a:pos x="272" y="209"/>
                  </a:cxn>
                  <a:cxn ang="0">
                    <a:pos x="272" y="223"/>
                  </a:cxn>
                  <a:cxn ang="0">
                    <a:pos x="266" y="244"/>
                  </a:cxn>
                  <a:cxn ang="0">
                    <a:pos x="259" y="258"/>
                  </a:cxn>
                  <a:cxn ang="0">
                    <a:pos x="245" y="279"/>
                  </a:cxn>
                  <a:cxn ang="0">
                    <a:pos x="238" y="293"/>
                  </a:cxn>
                  <a:cxn ang="0">
                    <a:pos x="231" y="307"/>
                  </a:cxn>
                  <a:cxn ang="0">
                    <a:pos x="217" y="321"/>
                  </a:cxn>
                  <a:cxn ang="0">
                    <a:pos x="203" y="321"/>
                  </a:cxn>
                  <a:cxn ang="0">
                    <a:pos x="189" y="328"/>
                  </a:cxn>
                  <a:cxn ang="0">
                    <a:pos x="175" y="334"/>
                  </a:cxn>
                  <a:cxn ang="0">
                    <a:pos x="161" y="334"/>
                  </a:cxn>
                  <a:cxn ang="0">
                    <a:pos x="147" y="334"/>
                  </a:cxn>
                  <a:cxn ang="0">
                    <a:pos x="127" y="334"/>
                  </a:cxn>
                  <a:cxn ang="0">
                    <a:pos x="0" y="0"/>
                  </a:cxn>
                  <a:cxn ang="0">
                    <a:pos x="113" y="279"/>
                  </a:cxn>
                  <a:cxn ang="0">
                    <a:pos x="127" y="286"/>
                  </a:cxn>
                  <a:cxn ang="0">
                    <a:pos x="140" y="279"/>
                  </a:cxn>
                  <a:cxn ang="0">
                    <a:pos x="154" y="279"/>
                  </a:cxn>
                  <a:cxn ang="0">
                    <a:pos x="154" y="279"/>
                  </a:cxn>
                  <a:cxn ang="0">
                    <a:pos x="175" y="272"/>
                  </a:cxn>
                  <a:cxn ang="0">
                    <a:pos x="182" y="265"/>
                  </a:cxn>
                  <a:cxn ang="0">
                    <a:pos x="196" y="258"/>
                  </a:cxn>
                  <a:cxn ang="0">
                    <a:pos x="203" y="237"/>
                  </a:cxn>
                  <a:cxn ang="0">
                    <a:pos x="210" y="209"/>
                  </a:cxn>
                  <a:cxn ang="0">
                    <a:pos x="210" y="181"/>
                  </a:cxn>
                  <a:cxn ang="0">
                    <a:pos x="210" y="147"/>
                  </a:cxn>
                  <a:cxn ang="0">
                    <a:pos x="203" y="119"/>
                  </a:cxn>
                  <a:cxn ang="0">
                    <a:pos x="196" y="98"/>
                  </a:cxn>
                  <a:cxn ang="0">
                    <a:pos x="182" y="84"/>
                  </a:cxn>
                  <a:cxn ang="0">
                    <a:pos x="175" y="77"/>
                  </a:cxn>
                  <a:cxn ang="0">
                    <a:pos x="154" y="70"/>
                  </a:cxn>
                  <a:cxn ang="0">
                    <a:pos x="147" y="70"/>
                  </a:cxn>
                  <a:cxn ang="0">
                    <a:pos x="133" y="63"/>
                  </a:cxn>
                  <a:cxn ang="0">
                    <a:pos x="113" y="63"/>
                  </a:cxn>
                  <a:cxn ang="0">
                    <a:pos x="91" y="63"/>
                  </a:cxn>
                </a:cxnLst>
                <a:rect l="0" t="0" r="r" b="b"/>
                <a:pathLst>
                  <a:path w="272" h="334">
                    <a:moveTo>
                      <a:pt x="0" y="0"/>
                    </a:moveTo>
                    <a:lnTo>
                      <a:pt x="119" y="0"/>
                    </a:lnTo>
                    <a:lnTo>
                      <a:pt x="127" y="8"/>
                    </a:lnTo>
                    <a:lnTo>
                      <a:pt x="133" y="8"/>
                    </a:lnTo>
                    <a:lnTo>
                      <a:pt x="140" y="8"/>
                    </a:lnTo>
                    <a:lnTo>
                      <a:pt x="140" y="8"/>
                    </a:lnTo>
                    <a:lnTo>
                      <a:pt x="147" y="8"/>
                    </a:lnTo>
                    <a:lnTo>
                      <a:pt x="154" y="8"/>
                    </a:lnTo>
                    <a:lnTo>
                      <a:pt x="161" y="8"/>
                    </a:lnTo>
                    <a:lnTo>
                      <a:pt x="168" y="8"/>
                    </a:lnTo>
                    <a:lnTo>
                      <a:pt x="168" y="8"/>
                    </a:lnTo>
                    <a:lnTo>
                      <a:pt x="175" y="8"/>
                    </a:lnTo>
                    <a:lnTo>
                      <a:pt x="175" y="8"/>
                    </a:lnTo>
                    <a:lnTo>
                      <a:pt x="182" y="14"/>
                    </a:lnTo>
                    <a:lnTo>
                      <a:pt x="189" y="21"/>
                    </a:lnTo>
                    <a:lnTo>
                      <a:pt x="203" y="28"/>
                    </a:lnTo>
                    <a:lnTo>
                      <a:pt x="210" y="28"/>
                    </a:lnTo>
                    <a:lnTo>
                      <a:pt x="217" y="35"/>
                    </a:lnTo>
                    <a:lnTo>
                      <a:pt x="224" y="42"/>
                    </a:lnTo>
                    <a:lnTo>
                      <a:pt x="231" y="49"/>
                    </a:lnTo>
                    <a:lnTo>
                      <a:pt x="238" y="56"/>
                    </a:lnTo>
                    <a:lnTo>
                      <a:pt x="245" y="63"/>
                    </a:lnTo>
                    <a:lnTo>
                      <a:pt x="252" y="70"/>
                    </a:lnTo>
                    <a:lnTo>
                      <a:pt x="252" y="84"/>
                    </a:lnTo>
                    <a:lnTo>
                      <a:pt x="259" y="91"/>
                    </a:lnTo>
                    <a:lnTo>
                      <a:pt x="266" y="98"/>
                    </a:lnTo>
                    <a:lnTo>
                      <a:pt x="266" y="111"/>
                    </a:lnTo>
                    <a:lnTo>
                      <a:pt x="272" y="125"/>
                    </a:lnTo>
                    <a:lnTo>
                      <a:pt x="272" y="133"/>
                    </a:lnTo>
                    <a:lnTo>
                      <a:pt x="272" y="147"/>
                    </a:lnTo>
                    <a:lnTo>
                      <a:pt x="272" y="161"/>
                    </a:lnTo>
                    <a:lnTo>
                      <a:pt x="272" y="175"/>
                    </a:lnTo>
                    <a:lnTo>
                      <a:pt x="272" y="189"/>
                    </a:lnTo>
                    <a:lnTo>
                      <a:pt x="272" y="195"/>
                    </a:lnTo>
                    <a:lnTo>
                      <a:pt x="272" y="203"/>
                    </a:lnTo>
                    <a:lnTo>
                      <a:pt x="272" y="209"/>
                    </a:lnTo>
                    <a:lnTo>
                      <a:pt x="272" y="217"/>
                    </a:lnTo>
                    <a:lnTo>
                      <a:pt x="272" y="217"/>
                    </a:lnTo>
                    <a:lnTo>
                      <a:pt x="272" y="223"/>
                    </a:lnTo>
                    <a:lnTo>
                      <a:pt x="266" y="230"/>
                    </a:lnTo>
                    <a:lnTo>
                      <a:pt x="266" y="237"/>
                    </a:lnTo>
                    <a:lnTo>
                      <a:pt x="266" y="244"/>
                    </a:lnTo>
                    <a:lnTo>
                      <a:pt x="266" y="244"/>
                    </a:lnTo>
                    <a:lnTo>
                      <a:pt x="259" y="251"/>
                    </a:lnTo>
                    <a:lnTo>
                      <a:pt x="259" y="258"/>
                    </a:lnTo>
                    <a:lnTo>
                      <a:pt x="252" y="265"/>
                    </a:lnTo>
                    <a:lnTo>
                      <a:pt x="252" y="272"/>
                    </a:lnTo>
                    <a:lnTo>
                      <a:pt x="245" y="279"/>
                    </a:lnTo>
                    <a:lnTo>
                      <a:pt x="245" y="286"/>
                    </a:lnTo>
                    <a:lnTo>
                      <a:pt x="245" y="286"/>
                    </a:lnTo>
                    <a:lnTo>
                      <a:pt x="238" y="293"/>
                    </a:lnTo>
                    <a:lnTo>
                      <a:pt x="238" y="300"/>
                    </a:lnTo>
                    <a:lnTo>
                      <a:pt x="231" y="307"/>
                    </a:lnTo>
                    <a:lnTo>
                      <a:pt x="231" y="307"/>
                    </a:lnTo>
                    <a:lnTo>
                      <a:pt x="224" y="314"/>
                    </a:lnTo>
                    <a:lnTo>
                      <a:pt x="217" y="314"/>
                    </a:lnTo>
                    <a:lnTo>
                      <a:pt x="217" y="321"/>
                    </a:lnTo>
                    <a:lnTo>
                      <a:pt x="210" y="321"/>
                    </a:lnTo>
                    <a:lnTo>
                      <a:pt x="210" y="321"/>
                    </a:lnTo>
                    <a:lnTo>
                      <a:pt x="203" y="321"/>
                    </a:lnTo>
                    <a:lnTo>
                      <a:pt x="196" y="328"/>
                    </a:lnTo>
                    <a:lnTo>
                      <a:pt x="196" y="328"/>
                    </a:lnTo>
                    <a:lnTo>
                      <a:pt x="189" y="328"/>
                    </a:lnTo>
                    <a:lnTo>
                      <a:pt x="182" y="328"/>
                    </a:lnTo>
                    <a:lnTo>
                      <a:pt x="182" y="328"/>
                    </a:lnTo>
                    <a:lnTo>
                      <a:pt x="175" y="334"/>
                    </a:lnTo>
                    <a:lnTo>
                      <a:pt x="168" y="334"/>
                    </a:lnTo>
                    <a:lnTo>
                      <a:pt x="168" y="334"/>
                    </a:lnTo>
                    <a:lnTo>
                      <a:pt x="161" y="334"/>
                    </a:lnTo>
                    <a:lnTo>
                      <a:pt x="154" y="334"/>
                    </a:lnTo>
                    <a:lnTo>
                      <a:pt x="154" y="334"/>
                    </a:lnTo>
                    <a:lnTo>
                      <a:pt x="147" y="334"/>
                    </a:lnTo>
                    <a:lnTo>
                      <a:pt x="140" y="334"/>
                    </a:lnTo>
                    <a:lnTo>
                      <a:pt x="133" y="334"/>
                    </a:lnTo>
                    <a:lnTo>
                      <a:pt x="127" y="334"/>
                    </a:lnTo>
                    <a:lnTo>
                      <a:pt x="127" y="334"/>
                    </a:lnTo>
                    <a:lnTo>
                      <a:pt x="0" y="334"/>
                    </a:lnTo>
                    <a:lnTo>
                      <a:pt x="0" y="0"/>
                    </a:lnTo>
                    <a:close/>
                    <a:moveTo>
                      <a:pt x="63" y="56"/>
                    </a:moveTo>
                    <a:lnTo>
                      <a:pt x="63" y="279"/>
                    </a:lnTo>
                    <a:lnTo>
                      <a:pt x="113" y="279"/>
                    </a:lnTo>
                    <a:lnTo>
                      <a:pt x="113" y="279"/>
                    </a:lnTo>
                    <a:lnTo>
                      <a:pt x="119" y="279"/>
                    </a:lnTo>
                    <a:lnTo>
                      <a:pt x="127" y="286"/>
                    </a:lnTo>
                    <a:lnTo>
                      <a:pt x="133" y="279"/>
                    </a:lnTo>
                    <a:lnTo>
                      <a:pt x="133" y="286"/>
                    </a:lnTo>
                    <a:lnTo>
                      <a:pt x="140" y="279"/>
                    </a:lnTo>
                    <a:lnTo>
                      <a:pt x="147" y="279"/>
                    </a:lnTo>
                    <a:lnTo>
                      <a:pt x="147" y="279"/>
                    </a:lnTo>
                    <a:lnTo>
                      <a:pt x="154" y="279"/>
                    </a:lnTo>
                    <a:lnTo>
                      <a:pt x="154" y="279"/>
                    </a:lnTo>
                    <a:lnTo>
                      <a:pt x="154" y="279"/>
                    </a:lnTo>
                    <a:lnTo>
                      <a:pt x="154" y="279"/>
                    </a:lnTo>
                    <a:lnTo>
                      <a:pt x="161" y="279"/>
                    </a:lnTo>
                    <a:lnTo>
                      <a:pt x="168" y="279"/>
                    </a:lnTo>
                    <a:lnTo>
                      <a:pt x="175" y="272"/>
                    </a:lnTo>
                    <a:lnTo>
                      <a:pt x="175" y="272"/>
                    </a:lnTo>
                    <a:lnTo>
                      <a:pt x="182" y="272"/>
                    </a:lnTo>
                    <a:lnTo>
                      <a:pt x="182" y="265"/>
                    </a:lnTo>
                    <a:lnTo>
                      <a:pt x="189" y="265"/>
                    </a:lnTo>
                    <a:lnTo>
                      <a:pt x="189" y="258"/>
                    </a:lnTo>
                    <a:lnTo>
                      <a:pt x="196" y="258"/>
                    </a:lnTo>
                    <a:lnTo>
                      <a:pt x="196" y="251"/>
                    </a:lnTo>
                    <a:lnTo>
                      <a:pt x="203" y="244"/>
                    </a:lnTo>
                    <a:lnTo>
                      <a:pt x="203" y="237"/>
                    </a:lnTo>
                    <a:lnTo>
                      <a:pt x="210" y="223"/>
                    </a:lnTo>
                    <a:lnTo>
                      <a:pt x="210" y="217"/>
                    </a:lnTo>
                    <a:lnTo>
                      <a:pt x="210" y="209"/>
                    </a:lnTo>
                    <a:lnTo>
                      <a:pt x="210" y="203"/>
                    </a:lnTo>
                    <a:lnTo>
                      <a:pt x="210" y="189"/>
                    </a:lnTo>
                    <a:lnTo>
                      <a:pt x="210" y="181"/>
                    </a:lnTo>
                    <a:lnTo>
                      <a:pt x="210" y="167"/>
                    </a:lnTo>
                    <a:lnTo>
                      <a:pt x="210" y="153"/>
                    </a:lnTo>
                    <a:lnTo>
                      <a:pt x="210" y="147"/>
                    </a:lnTo>
                    <a:lnTo>
                      <a:pt x="210" y="133"/>
                    </a:lnTo>
                    <a:lnTo>
                      <a:pt x="210" y="125"/>
                    </a:lnTo>
                    <a:lnTo>
                      <a:pt x="203" y="119"/>
                    </a:lnTo>
                    <a:lnTo>
                      <a:pt x="203" y="111"/>
                    </a:lnTo>
                    <a:lnTo>
                      <a:pt x="196" y="105"/>
                    </a:lnTo>
                    <a:lnTo>
                      <a:pt x="196" y="98"/>
                    </a:lnTo>
                    <a:lnTo>
                      <a:pt x="189" y="98"/>
                    </a:lnTo>
                    <a:lnTo>
                      <a:pt x="189" y="91"/>
                    </a:lnTo>
                    <a:lnTo>
                      <a:pt x="182" y="84"/>
                    </a:lnTo>
                    <a:lnTo>
                      <a:pt x="182" y="84"/>
                    </a:lnTo>
                    <a:lnTo>
                      <a:pt x="175" y="77"/>
                    </a:lnTo>
                    <a:lnTo>
                      <a:pt x="175" y="77"/>
                    </a:lnTo>
                    <a:lnTo>
                      <a:pt x="168" y="77"/>
                    </a:lnTo>
                    <a:lnTo>
                      <a:pt x="161" y="70"/>
                    </a:lnTo>
                    <a:lnTo>
                      <a:pt x="154" y="70"/>
                    </a:lnTo>
                    <a:lnTo>
                      <a:pt x="154" y="70"/>
                    </a:lnTo>
                    <a:lnTo>
                      <a:pt x="147" y="70"/>
                    </a:lnTo>
                    <a:lnTo>
                      <a:pt x="147" y="70"/>
                    </a:lnTo>
                    <a:lnTo>
                      <a:pt x="140" y="70"/>
                    </a:lnTo>
                    <a:lnTo>
                      <a:pt x="133" y="63"/>
                    </a:lnTo>
                    <a:lnTo>
                      <a:pt x="133" y="63"/>
                    </a:lnTo>
                    <a:lnTo>
                      <a:pt x="127" y="63"/>
                    </a:lnTo>
                    <a:lnTo>
                      <a:pt x="119" y="63"/>
                    </a:lnTo>
                    <a:lnTo>
                      <a:pt x="113" y="63"/>
                    </a:lnTo>
                    <a:lnTo>
                      <a:pt x="105" y="63"/>
                    </a:lnTo>
                    <a:lnTo>
                      <a:pt x="99" y="63"/>
                    </a:lnTo>
                    <a:lnTo>
                      <a:pt x="91" y="63"/>
                    </a:lnTo>
                    <a:lnTo>
                      <a:pt x="63" y="5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" name="Freeform 592"/>
              <p:cNvSpPr>
                <a:spLocks noEditPoints="1"/>
              </p:cNvSpPr>
              <p:nvPr/>
            </p:nvSpPr>
            <p:spPr bwMode="auto">
              <a:xfrm>
                <a:off x="1992" y="167"/>
                <a:ext cx="53" cy="216"/>
              </a:xfrm>
              <a:custGeom>
                <a:avLst/>
                <a:gdLst/>
                <a:ahLst/>
                <a:cxnLst>
                  <a:cxn ang="0">
                    <a:pos x="14" y="432"/>
                  </a:cxn>
                  <a:cxn ang="0">
                    <a:pos x="14" y="98"/>
                  </a:cxn>
                  <a:cxn ang="0">
                    <a:pos x="78" y="98"/>
                  </a:cxn>
                  <a:cxn ang="0">
                    <a:pos x="78" y="432"/>
                  </a:cxn>
                  <a:cxn ang="0">
                    <a:pos x="14" y="432"/>
                  </a:cxn>
                  <a:cxn ang="0">
                    <a:pos x="0" y="70"/>
                  </a:cxn>
                  <a:cxn ang="0">
                    <a:pos x="36" y="0"/>
                  </a:cxn>
                  <a:cxn ang="0">
                    <a:pos x="105" y="0"/>
                  </a:cxn>
                  <a:cxn ang="0">
                    <a:pos x="42" y="70"/>
                  </a:cxn>
                  <a:cxn ang="0">
                    <a:pos x="0" y="70"/>
                  </a:cxn>
                </a:cxnLst>
                <a:rect l="0" t="0" r="r" b="b"/>
                <a:pathLst>
                  <a:path w="105" h="432">
                    <a:moveTo>
                      <a:pt x="14" y="432"/>
                    </a:moveTo>
                    <a:lnTo>
                      <a:pt x="14" y="98"/>
                    </a:lnTo>
                    <a:lnTo>
                      <a:pt x="78" y="98"/>
                    </a:lnTo>
                    <a:lnTo>
                      <a:pt x="78" y="432"/>
                    </a:lnTo>
                    <a:lnTo>
                      <a:pt x="14" y="432"/>
                    </a:lnTo>
                    <a:close/>
                    <a:moveTo>
                      <a:pt x="0" y="70"/>
                    </a:moveTo>
                    <a:lnTo>
                      <a:pt x="36" y="0"/>
                    </a:lnTo>
                    <a:lnTo>
                      <a:pt x="105" y="0"/>
                    </a:lnTo>
                    <a:lnTo>
                      <a:pt x="42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4" name="Freeform 593"/>
              <p:cNvSpPr>
                <a:spLocks/>
              </p:cNvSpPr>
              <p:nvPr/>
            </p:nvSpPr>
            <p:spPr bwMode="auto">
              <a:xfrm>
                <a:off x="2066" y="216"/>
                <a:ext cx="114" cy="167"/>
              </a:xfrm>
              <a:custGeom>
                <a:avLst/>
                <a:gdLst/>
                <a:ahLst/>
                <a:cxnLst>
                  <a:cxn ang="0">
                    <a:pos x="0" y="334"/>
                  </a:cxn>
                  <a:cxn ang="0">
                    <a:pos x="0" y="0"/>
                  </a:cxn>
                  <a:cxn ang="0">
                    <a:pos x="63" y="0"/>
                  </a:cxn>
                  <a:cxn ang="0">
                    <a:pos x="63" y="279"/>
                  </a:cxn>
                  <a:cxn ang="0">
                    <a:pos x="230" y="279"/>
                  </a:cxn>
                  <a:cxn ang="0">
                    <a:pos x="230" y="334"/>
                  </a:cxn>
                  <a:cxn ang="0">
                    <a:pos x="0" y="334"/>
                  </a:cxn>
                </a:cxnLst>
                <a:rect l="0" t="0" r="r" b="b"/>
                <a:pathLst>
                  <a:path w="230" h="334">
                    <a:moveTo>
                      <a:pt x="0" y="334"/>
                    </a:moveTo>
                    <a:lnTo>
                      <a:pt x="0" y="0"/>
                    </a:lnTo>
                    <a:lnTo>
                      <a:pt x="63" y="0"/>
                    </a:lnTo>
                    <a:lnTo>
                      <a:pt x="63" y="279"/>
                    </a:lnTo>
                    <a:lnTo>
                      <a:pt x="230" y="279"/>
                    </a:lnTo>
                    <a:lnTo>
                      <a:pt x="230" y="334"/>
                    </a:lnTo>
                    <a:lnTo>
                      <a:pt x="0" y="3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5" name="Freeform 594"/>
              <p:cNvSpPr>
                <a:spLocks noEditPoints="1"/>
              </p:cNvSpPr>
              <p:nvPr/>
            </p:nvSpPr>
            <p:spPr bwMode="auto">
              <a:xfrm>
                <a:off x="2275" y="216"/>
                <a:ext cx="122" cy="16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1" y="8"/>
                  </a:cxn>
                  <a:cxn ang="0">
                    <a:pos x="125" y="8"/>
                  </a:cxn>
                  <a:cxn ang="0">
                    <a:pos x="147" y="8"/>
                  </a:cxn>
                  <a:cxn ang="0">
                    <a:pos x="161" y="8"/>
                  </a:cxn>
                  <a:cxn ang="0">
                    <a:pos x="167" y="8"/>
                  </a:cxn>
                  <a:cxn ang="0">
                    <a:pos x="175" y="8"/>
                  </a:cxn>
                  <a:cxn ang="0">
                    <a:pos x="189" y="14"/>
                  </a:cxn>
                  <a:cxn ang="0">
                    <a:pos x="203" y="21"/>
                  </a:cxn>
                  <a:cxn ang="0">
                    <a:pos x="217" y="35"/>
                  </a:cxn>
                  <a:cxn ang="0">
                    <a:pos x="230" y="49"/>
                  </a:cxn>
                  <a:cxn ang="0">
                    <a:pos x="237" y="63"/>
                  </a:cxn>
                  <a:cxn ang="0">
                    <a:pos x="244" y="84"/>
                  </a:cxn>
                  <a:cxn ang="0">
                    <a:pos x="244" y="98"/>
                  </a:cxn>
                  <a:cxn ang="0">
                    <a:pos x="244" y="119"/>
                  </a:cxn>
                  <a:cxn ang="0">
                    <a:pos x="244" y="139"/>
                  </a:cxn>
                  <a:cxn ang="0">
                    <a:pos x="237" y="153"/>
                  </a:cxn>
                  <a:cxn ang="0">
                    <a:pos x="230" y="167"/>
                  </a:cxn>
                  <a:cxn ang="0">
                    <a:pos x="223" y="181"/>
                  </a:cxn>
                  <a:cxn ang="0">
                    <a:pos x="209" y="189"/>
                  </a:cxn>
                  <a:cxn ang="0">
                    <a:pos x="203" y="195"/>
                  </a:cxn>
                  <a:cxn ang="0">
                    <a:pos x="189" y="203"/>
                  </a:cxn>
                  <a:cxn ang="0">
                    <a:pos x="181" y="209"/>
                  </a:cxn>
                  <a:cxn ang="0">
                    <a:pos x="175" y="209"/>
                  </a:cxn>
                  <a:cxn ang="0">
                    <a:pos x="161" y="209"/>
                  </a:cxn>
                  <a:cxn ang="0">
                    <a:pos x="147" y="217"/>
                  </a:cxn>
                  <a:cxn ang="0">
                    <a:pos x="139" y="209"/>
                  </a:cxn>
                  <a:cxn ang="0">
                    <a:pos x="125" y="209"/>
                  </a:cxn>
                  <a:cxn ang="0">
                    <a:pos x="111" y="209"/>
                  </a:cxn>
                  <a:cxn ang="0">
                    <a:pos x="62" y="209"/>
                  </a:cxn>
                  <a:cxn ang="0">
                    <a:pos x="0" y="334"/>
                  </a:cxn>
                  <a:cxn ang="0">
                    <a:pos x="62" y="153"/>
                  </a:cxn>
                  <a:cxn ang="0">
                    <a:pos x="105" y="153"/>
                  </a:cxn>
                  <a:cxn ang="0">
                    <a:pos x="125" y="153"/>
                  </a:cxn>
                  <a:cxn ang="0">
                    <a:pos x="139" y="153"/>
                  </a:cxn>
                  <a:cxn ang="0">
                    <a:pos x="153" y="153"/>
                  </a:cxn>
                  <a:cxn ang="0">
                    <a:pos x="161" y="147"/>
                  </a:cxn>
                  <a:cxn ang="0">
                    <a:pos x="167" y="147"/>
                  </a:cxn>
                  <a:cxn ang="0">
                    <a:pos x="175" y="139"/>
                  </a:cxn>
                  <a:cxn ang="0">
                    <a:pos x="181" y="133"/>
                  </a:cxn>
                  <a:cxn ang="0">
                    <a:pos x="181" y="119"/>
                  </a:cxn>
                  <a:cxn ang="0">
                    <a:pos x="181" y="111"/>
                  </a:cxn>
                  <a:cxn ang="0">
                    <a:pos x="181" y="105"/>
                  </a:cxn>
                  <a:cxn ang="0">
                    <a:pos x="181" y="98"/>
                  </a:cxn>
                  <a:cxn ang="0">
                    <a:pos x="175" y="84"/>
                  </a:cxn>
                  <a:cxn ang="0">
                    <a:pos x="167" y="77"/>
                  </a:cxn>
                  <a:cxn ang="0">
                    <a:pos x="161" y="70"/>
                  </a:cxn>
                  <a:cxn ang="0">
                    <a:pos x="153" y="70"/>
                  </a:cxn>
                  <a:cxn ang="0">
                    <a:pos x="147" y="70"/>
                  </a:cxn>
                  <a:cxn ang="0">
                    <a:pos x="139" y="70"/>
                  </a:cxn>
                  <a:cxn ang="0">
                    <a:pos x="133" y="70"/>
                  </a:cxn>
                  <a:cxn ang="0">
                    <a:pos x="125" y="63"/>
                  </a:cxn>
                  <a:cxn ang="0">
                    <a:pos x="111" y="63"/>
                  </a:cxn>
                  <a:cxn ang="0">
                    <a:pos x="105" y="63"/>
                  </a:cxn>
                  <a:cxn ang="0">
                    <a:pos x="91" y="63"/>
                  </a:cxn>
                </a:cxnLst>
                <a:rect l="0" t="0" r="r" b="b"/>
                <a:pathLst>
                  <a:path w="244" h="334">
                    <a:moveTo>
                      <a:pt x="0" y="334"/>
                    </a:moveTo>
                    <a:lnTo>
                      <a:pt x="0" y="0"/>
                    </a:lnTo>
                    <a:lnTo>
                      <a:pt x="105" y="0"/>
                    </a:lnTo>
                    <a:lnTo>
                      <a:pt x="111" y="8"/>
                    </a:lnTo>
                    <a:lnTo>
                      <a:pt x="119" y="8"/>
                    </a:lnTo>
                    <a:lnTo>
                      <a:pt x="125" y="8"/>
                    </a:lnTo>
                    <a:lnTo>
                      <a:pt x="139" y="8"/>
                    </a:lnTo>
                    <a:lnTo>
                      <a:pt x="147" y="8"/>
                    </a:lnTo>
                    <a:lnTo>
                      <a:pt x="153" y="8"/>
                    </a:lnTo>
                    <a:lnTo>
                      <a:pt x="161" y="8"/>
                    </a:lnTo>
                    <a:lnTo>
                      <a:pt x="161" y="8"/>
                    </a:lnTo>
                    <a:lnTo>
                      <a:pt x="167" y="8"/>
                    </a:lnTo>
                    <a:lnTo>
                      <a:pt x="175" y="8"/>
                    </a:lnTo>
                    <a:lnTo>
                      <a:pt x="175" y="8"/>
                    </a:lnTo>
                    <a:lnTo>
                      <a:pt x="181" y="14"/>
                    </a:lnTo>
                    <a:lnTo>
                      <a:pt x="189" y="14"/>
                    </a:lnTo>
                    <a:lnTo>
                      <a:pt x="195" y="21"/>
                    </a:lnTo>
                    <a:lnTo>
                      <a:pt x="203" y="21"/>
                    </a:lnTo>
                    <a:lnTo>
                      <a:pt x="209" y="28"/>
                    </a:lnTo>
                    <a:lnTo>
                      <a:pt x="217" y="35"/>
                    </a:lnTo>
                    <a:lnTo>
                      <a:pt x="223" y="42"/>
                    </a:lnTo>
                    <a:lnTo>
                      <a:pt x="230" y="49"/>
                    </a:lnTo>
                    <a:lnTo>
                      <a:pt x="237" y="56"/>
                    </a:lnTo>
                    <a:lnTo>
                      <a:pt x="237" y="63"/>
                    </a:lnTo>
                    <a:lnTo>
                      <a:pt x="244" y="70"/>
                    </a:lnTo>
                    <a:lnTo>
                      <a:pt x="244" y="84"/>
                    </a:lnTo>
                    <a:lnTo>
                      <a:pt x="244" y="91"/>
                    </a:lnTo>
                    <a:lnTo>
                      <a:pt x="244" y="98"/>
                    </a:lnTo>
                    <a:lnTo>
                      <a:pt x="244" y="105"/>
                    </a:lnTo>
                    <a:lnTo>
                      <a:pt x="244" y="119"/>
                    </a:lnTo>
                    <a:lnTo>
                      <a:pt x="244" y="125"/>
                    </a:lnTo>
                    <a:lnTo>
                      <a:pt x="244" y="139"/>
                    </a:lnTo>
                    <a:lnTo>
                      <a:pt x="244" y="147"/>
                    </a:lnTo>
                    <a:lnTo>
                      <a:pt x="237" y="153"/>
                    </a:lnTo>
                    <a:lnTo>
                      <a:pt x="237" y="161"/>
                    </a:lnTo>
                    <a:lnTo>
                      <a:pt x="230" y="167"/>
                    </a:lnTo>
                    <a:lnTo>
                      <a:pt x="223" y="175"/>
                    </a:lnTo>
                    <a:lnTo>
                      <a:pt x="223" y="181"/>
                    </a:lnTo>
                    <a:lnTo>
                      <a:pt x="217" y="181"/>
                    </a:lnTo>
                    <a:lnTo>
                      <a:pt x="209" y="189"/>
                    </a:lnTo>
                    <a:lnTo>
                      <a:pt x="209" y="195"/>
                    </a:lnTo>
                    <a:lnTo>
                      <a:pt x="203" y="195"/>
                    </a:lnTo>
                    <a:lnTo>
                      <a:pt x="195" y="203"/>
                    </a:lnTo>
                    <a:lnTo>
                      <a:pt x="189" y="203"/>
                    </a:lnTo>
                    <a:lnTo>
                      <a:pt x="189" y="203"/>
                    </a:lnTo>
                    <a:lnTo>
                      <a:pt x="181" y="209"/>
                    </a:lnTo>
                    <a:lnTo>
                      <a:pt x="175" y="209"/>
                    </a:lnTo>
                    <a:lnTo>
                      <a:pt x="175" y="209"/>
                    </a:lnTo>
                    <a:lnTo>
                      <a:pt x="167" y="209"/>
                    </a:lnTo>
                    <a:lnTo>
                      <a:pt x="161" y="209"/>
                    </a:lnTo>
                    <a:lnTo>
                      <a:pt x="153" y="217"/>
                    </a:lnTo>
                    <a:lnTo>
                      <a:pt x="147" y="217"/>
                    </a:lnTo>
                    <a:lnTo>
                      <a:pt x="139" y="217"/>
                    </a:lnTo>
                    <a:lnTo>
                      <a:pt x="139" y="209"/>
                    </a:lnTo>
                    <a:lnTo>
                      <a:pt x="133" y="209"/>
                    </a:lnTo>
                    <a:lnTo>
                      <a:pt x="125" y="209"/>
                    </a:lnTo>
                    <a:lnTo>
                      <a:pt x="119" y="209"/>
                    </a:lnTo>
                    <a:lnTo>
                      <a:pt x="111" y="209"/>
                    </a:lnTo>
                    <a:lnTo>
                      <a:pt x="105" y="209"/>
                    </a:lnTo>
                    <a:lnTo>
                      <a:pt x="62" y="209"/>
                    </a:lnTo>
                    <a:lnTo>
                      <a:pt x="62" y="334"/>
                    </a:lnTo>
                    <a:lnTo>
                      <a:pt x="0" y="334"/>
                    </a:lnTo>
                    <a:close/>
                    <a:moveTo>
                      <a:pt x="62" y="56"/>
                    </a:moveTo>
                    <a:lnTo>
                      <a:pt x="62" y="153"/>
                    </a:lnTo>
                    <a:lnTo>
                      <a:pt x="97" y="153"/>
                    </a:lnTo>
                    <a:lnTo>
                      <a:pt x="105" y="153"/>
                    </a:lnTo>
                    <a:lnTo>
                      <a:pt x="119" y="153"/>
                    </a:lnTo>
                    <a:lnTo>
                      <a:pt x="125" y="153"/>
                    </a:lnTo>
                    <a:lnTo>
                      <a:pt x="133" y="153"/>
                    </a:lnTo>
                    <a:lnTo>
                      <a:pt x="139" y="153"/>
                    </a:lnTo>
                    <a:lnTo>
                      <a:pt x="147" y="153"/>
                    </a:lnTo>
                    <a:lnTo>
                      <a:pt x="153" y="153"/>
                    </a:lnTo>
                    <a:lnTo>
                      <a:pt x="161" y="153"/>
                    </a:lnTo>
                    <a:lnTo>
                      <a:pt x="161" y="147"/>
                    </a:lnTo>
                    <a:lnTo>
                      <a:pt x="167" y="147"/>
                    </a:lnTo>
                    <a:lnTo>
                      <a:pt x="167" y="147"/>
                    </a:lnTo>
                    <a:lnTo>
                      <a:pt x="175" y="139"/>
                    </a:lnTo>
                    <a:lnTo>
                      <a:pt x="175" y="139"/>
                    </a:lnTo>
                    <a:lnTo>
                      <a:pt x="181" y="133"/>
                    </a:lnTo>
                    <a:lnTo>
                      <a:pt x="181" y="133"/>
                    </a:lnTo>
                    <a:lnTo>
                      <a:pt x="181" y="125"/>
                    </a:lnTo>
                    <a:lnTo>
                      <a:pt x="181" y="119"/>
                    </a:lnTo>
                    <a:lnTo>
                      <a:pt x="181" y="111"/>
                    </a:lnTo>
                    <a:lnTo>
                      <a:pt x="181" y="111"/>
                    </a:lnTo>
                    <a:lnTo>
                      <a:pt x="181" y="111"/>
                    </a:lnTo>
                    <a:lnTo>
                      <a:pt x="181" y="105"/>
                    </a:lnTo>
                    <a:lnTo>
                      <a:pt x="181" y="98"/>
                    </a:lnTo>
                    <a:lnTo>
                      <a:pt x="181" y="98"/>
                    </a:lnTo>
                    <a:lnTo>
                      <a:pt x="181" y="91"/>
                    </a:lnTo>
                    <a:lnTo>
                      <a:pt x="175" y="84"/>
                    </a:lnTo>
                    <a:lnTo>
                      <a:pt x="175" y="84"/>
                    </a:lnTo>
                    <a:lnTo>
                      <a:pt x="167" y="77"/>
                    </a:lnTo>
                    <a:lnTo>
                      <a:pt x="167" y="77"/>
                    </a:lnTo>
                    <a:lnTo>
                      <a:pt x="161" y="70"/>
                    </a:lnTo>
                    <a:lnTo>
                      <a:pt x="161" y="70"/>
                    </a:lnTo>
                    <a:lnTo>
                      <a:pt x="153" y="70"/>
                    </a:lnTo>
                    <a:lnTo>
                      <a:pt x="153" y="70"/>
                    </a:lnTo>
                    <a:lnTo>
                      <a:pt x="147" y="70"/>
                    </a:lnTo>
                    <a:lnTo>
                      <a:pt x="147" y="70"/>
                    </a:lnTo>
                    <a:lnTo>
                      <a:pt x="139" y="70"/>
                    </a:lnTo>
                    <a:lnTo>
                      <a:pt x="139" y="70"/>
                    </a:lnTo>
                    <a:lnTo>
                      <a:pt x="133" y="70"/>
                    </a:lnTo>
                    <a:lnTo>
                      <a:pt x="133" y="63"/>
                    </a:lnTo>
                    <a:lnTo>
                      <a:pt x="125" y="63"/>
                    </a:lnTo>
                    <a:lnTo>
                      <a:pt x="119" y="63"/>
                    </a:lnTo>
                    <a:lnTo>
                      <a:pt x="111" y="63"/>
                    </a:lnTo>
                    <a:lnTo>
                      <a:pt x="105" y="63"/>
                    </a:lnTo>
                    <a:lnTo>
                      <a:pt x="105" y="63"/>
                    </a:lnTo>
                    <a:lnTo>
                      <a:pt x="97" y="63"/>
                    </a:lnTo>
                    <a:lnTo>
                      <a:pt x="91" y="63"/>
                    </a:lnTo>
                    <a:lnTo>
                      <a:pt x="62" y="5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6" name="Freeform 595"/>
              <p:cNvSpPr>
                <a:spLocks noEditPoints="1"/>
              </p:cNvSpPr>
              <p:nvPr/>
            </p:nvSpPr>
            <p:spPr bwMode="auto">
              <a:xfrm>
                <a:off x="2432" y="167"/>
                <a:ext cx="150" cy="216"/>
              </a:xfrm>
              <a:custGeom>
                <a:avLst/>
                <a:gdLst/>
                <a:ahLst/>
                <a:cxnLst>
                  <a:cxn ang="0">
                    <a:pos x="140" y="98"/>
                  </a:cxn>
                  <a:cxn ang="0">
                    <a:pos x="174" y="106"/>
                  </a:cxn>
                  <a:cxn ang="0">
                    <a:pos x="209" y="112"/>
                  </a:cxn>
                  <a:cxn ang="0">
                    <a:pos x="230" y="126"/>
                  </a:cxn>
                  <a:cxn ang="0">
                    <a:pos x="244" y="140"/>
                  </a:cxn>
                  <a:cxn ang="0">
                    <a:pos x="265" y="168"/>
                  </a:cxn>
                  <a:cxn ang="0">
                    <a:pos x="265" y="189"/>
                  </a:cxn>
                  <a:cxn ang="0">
                    <a:pos x="265" y="217"/>
                  </a:cxn>
                  <a:cxn ang="0">
                    <a:pos x="258" y="237"/>
                  </a:cxn>
                  <a:cxn ang="0">
                    <a:pos x="244" y="259"/>
                  </a:cxn>
                  <a:cxn ang="0">
                    <a:pos x="223" y="279"/>
                  </a:cxn>
                  <a:cxn ang="0">
                    <a:pos x="195" y="287"/>
                  </a:cxn>
                  <a:cxn ang="0">
                    <a:pos x="195" y="301"/>
                  </a:cxn>
                  <a:cxn ang="0">
                    <a:pos x="209" y="307"/>
                  </a:cxn>
                  <a:cxn ang="0">
                    <a:pos x="216" y="321"/>
                  </a:cxn>
                  <a:cxn ang="0">
                    <a:pos x="230" y="342"/>
                  </a:cxn>
                  <a:cxn ang="0">
                    <a:pos x="244" y="363"/>
                  </a:cxn>
                  <a:cxn ang="0">
                    <a:pos x="223" y="432"/>
                  </a:cxn>
                  <a:cxn ang="0">
                    <a:pos x="154" y="342"/>
                  </a:cxn>
                  <a:cxn ang="0">
                    <a:pos x="140" y="321"/>
                  </a:cxn>
                  <a:cxn ang="0">
                    <a:pos x="126" y="307"/>
                  </a:cxn>
                  <a:cxn ang="0">
                    <a:pos x="118" y="301"/>
                  </a:cxn>
                  <a:cxn ang="0">
                    <a:pos x="104" y="301"/>
                  </a:cxn>
                  <a:cxn ang="0">
                    <a:pos x="84" y="301"/>
                  </a:cxn>
                  <a:cxn ang="0">
                    <a:pos x="62" y="293"/>
                  </a:cxn>
                  <a:cxn ang="0">
                    <a:pos x="62" y="237"/>
                  </a:cxn>
                  <a:cxn ang="0">
                    <a:pos x="140" y="237"/>
                  </a:cxn>
                  <a:cxn ang="0">
                    <a:pos x="168" y="237"/>
                  </a:cxn>
                  <a:cxn ang="0">
                    <a:pos x="182" y="237"/>
                  </a:cxn>
                  <a:cxn ang="0">
                    <a:pos x="188" y="231"/>
                  </a:cxn>
                  <a:cxn ang="0">
                    <a:pos x="202" y="217"/>
                  </a:cxn>
                  <a:cxn ang="0">
                    <a:pos x="202" y="209"/>
                  </a:cxn>
                  <a:cxn ang="0">
                    <a:pos x="202" y="203"/>
                  </a:cxn>
                  <a:cxn ang="0">
                    <a:pos x="202" y="189"/>
                  </a:cxn>
                  <a:cxn ang="0">
                    <a:pos x="195" y="175"/>
                  </a:cxn>
                  <a:cxn ang="0">
                    <a:pos x="188" y="168"/>
                  </a:cxn>
                  <a:cxn ang="0">
                    <a:pos x="174" y="168"/>
                  </a:cxn>
                  <a:cxn ang="0">
                    <a:pos x="160" y="168"/>
                  </a:cxn>
                  <a:cxn ang="0">
                    <a:pos x="154" y="161"/>
                  </a:cxn>
                  <a:cxn ang="0">
                    <a:pos x="140" y="161"/>
                  </a:cxn>
                  <a:cxn ang="0">
                    <a:pos x="126" y="161"/>
                  </a:cxn>
                  <a:cxn ang="0">
                    <a:pos x="62" y="237"/>
                  </a:cxn>
                  <a:cxn ang="0">
                    <a:pos x="118" y="36"/>
                  </a:cxn>
                  <a:cxn ang="0">
                    <a:pos x="146" y="70"/>
                  </a:cxn>
                </a:cxnLst>
                <a:rect l="0" t="0" r="r" b="b"/>
                <a:pathLst>
                  <a:path w="300" h="432">
                    <a:moveTo>
                      <a:pt x="0" y="432"/>
                    </a:moveTo>
                    <a:lnTo>
                      <a:pt x="0" y="98"/>
                    </a:lnTo>
                    <a:lnTo>
                      <a:pt x="140" y="98"/>
                    </a:lnTo>
                    <a:lnTo>
                      <a:pt x="154" y="106"/>
                    </a:lnTo>
                    <a:lnTo>
                      <a:pt x="168" y="106"/>
                    </a:lnTo>
                    <a:lnTo>
                      <a:pt x="174" y="106"/>
                    </a:lnTo>
                    <a:lnTo>
                      <a:pt x="188" y="106"/>
                    </a:lnTo>
                    <a:lnTo>
                      <a:pt x="195" y="106"/>
                    </a:lnTo>
                    <a:lnTo>
                      <a:pt x="209" y="112"/>
                    </a:lnTo>
                    <a:lnTo>
                      <a:pt x="216" y="112"/>
                    </a:lnTo>
                    <a:lnTo>
                      <a:pt x="223" y="119"/>
                    </a:lnTo>
                    <a:lnTo>
                      <a:pt x="230" y="126"/>
                    </a:lnTo>
                    <a:lnTo>
                      <a:pt x="237" y="126"/>
                    </a:lnTo>
                    <a:lnTo>
                      <a:pt x="244" y="133"/>
                    </a:lnTo>
                    <a:lnTo>
                      <a:pt x="244" y="140"/>
                    </a:lnTo>
                    <a:lnTo>
                      <a:pt x="251" y="147"/>
                    </a:lnTo>
                    <a:lnTo>
                      <a:pt x="258" y="154"/>
                    </a:lnTo>
                    <a:lnTo>
                      <a:pt x="265" y="168"/>
                    </a:lnTo>
                    <a:lnTo>
                      <a:pt x="265" y="175"/>
                    </a:lnTo>
                    <a:lnTo>
                      <a:pt x="265" y="182"/>
                    </a:lnTo>
                    <a:lnTo>
                      <a:pt x="265" y="189"/>
                    </a:lnTo>
                    <a:lnTo>
                      <a:pt x="265" y="196"/>
                    </a:lnTo>
                    <a:lnTo>
                      <a:pt x="265" y="209"/>
                    </a:lnTo>
                    <a:lnTo>
                      <a:pt x="265" y="217"/>
                    </a:lnTo>
                    <a:lnTo>
                      <a:pt x="265" y="223"/>
                    </a:lnTo>
                    <a:lnTo>
                      <a:pt x="258" y="231"/>
                    </a:lnTo>
                    <a:lnTo>
                      <a:pt x="258" y="237"/>
                    </a:lnTo>
                    <a:lnTo>
                      <a:pt x="258" y="251"/>
                    </a:lnTo>
                    <a:lnTo>
                      <a:pt x="251" y="259"/>
                    </a:lnTo>
                    <a:lnTo>
                      <a:pt x="244" y="259"/>
                    </a:lnTo>
                    <a:lnTo>
                      <a:pt x="237" y="265"/>
                    </a:lnTo>
                    <a:lnTo>
                      <a:pt x="230" y="273"/>
                    </a:lnTo>
                    <a:lnTo>
                      <a:pt x="223" y="279"/>
                    </a:lnTo>
                    <a:lnTo>
                      <a:pt x="216" y="279"/>
                    </a:lnTo>
                    <a:lnTo>
                      <a:pt x="202" y="287"/>
                    </a:lnTo>
                    <a:lnTo>
                      <a:pt x="195" y="287"/>
                    </a:lnTo>
                    <a:lnTo>
                      <a:pt x="188" y="287"/>
                    </a:lnTo>
                    <a:lnTo>
                      <a:pt x="188" y="293"/>
                    </a:lnTo>
                    <a:lnTo>
                      <a:pt x="195" y="301"/>
                    </a:lnTo>
                    <a:lnTo>
                      <a:pt x="202" y="301"/>
                    </a:lnTo>
                    <a:lnTo>
                      <a:pt x="202" y="307"/>
                    </a:lnTo>
                    <a:lnTo>
                      <a:pt x="209" y="307"/>
                    </a:lnTo>
                    <a:lnTo>
                      <a:pt x="209" y="315"/>
                    </a:lnTo>
                    <a:lnTo>
                      <a:pt x="216" y="321"/>
                    </a:lnTo>
                    <a:lnTo>
                      <a:pt x="216" y="321"/>
                    </a:lnTo>
                    <a:lnTo>
                      <a:pt x="223" y="328"/>
                    </a:lnTo>
                    <a:lnTo>
                      <a:pt x="223" y="335"/>
                    </a:lnTo>
                    <a:lnTo>
                      <a:pt x="230" y="342"/>
                    </a:lnTo>
                    <a:lnTo>
                      <a:pt x="237" y="349"/>
                    </a:lnTo>
                    <a:lnTo>
                      <a:pt x="244" y="356"/>
                    </a:lnTo>
                    <a:lnTo>
                      <a:pt x="244" y="363"/>
                    </a:lnTo>
                    <a:lnTo>
                      <a:pt x="251" y="370"/>
                    </a:lnTo>
                    <a:lnTo>
                      <a:pt x="300" y="432"/>
                    </a:lnTo>
                    <a:lnTo>
                      <a:pt x="223" y="432"/>
                    </a:lnTo>
                    <a:lnTo>
                      <a:pt x="174" y="356"/>
                    </a:lnTo>
                    <a:lnTo>
                      <a:pt x="160" y="349"/>
                    </a:lnTo>
                    <a:lnTo>
                      <a:pt x="154" y="342"/>
                    </a:lnTo>
                    <a:lnTo>
                      <a:pt x="146" y="335"/>
                    </a:lnTo>
                    <a:lnTo>
                      <a:pt x="140" y="328"/>
                    </a:lnTo>
                    <a:lnTo>
                      <a:pt x="140" y="321"/>
                    </a:lnTo>
                    <a:lnTo>
                      <a:pt x="132" y="315"/>
                    </a:lnTo>
                    <a:lnTo>
                      <a:pt x="132" y="315"/>
                    </a:lnTo>
                    <a:lnTo>
                      <a:pt x="126" y="307"/>
                    </a:lnTo>
                    <a:lnTo>
                      <a:pt x="126" y="307"/>
                    </a:lnTo>
                    <a:lnTo>
                      <a:pt x="118" y="307"/>
                    </a:lnTo>
                    <a:lnTo>
                      <a:pt x="118" y="301"/>
                    </a:lnTo>
                    <a:lnTo>
                      <a:pt x="112" y="301"/>
                    </a:lnTo>
                    <a:lnTo>
                      <a:pt x="104" y="301"/>
                    </a:lnTo>
                    <a:lnTo>
                      <a:pt x="104" y="301"/>
                    </a:lnTo>
                    <a:lnTo>
                      <a:pt x="98" y="301"/>
                    </a:lnTo>
                    <a:lnTo>
                      <a:pt x="90" y="301"/>
                    </a:lnTo>
                    <a:lnTo>
                      <a:pt x="84" y="301"/>
                    </a:lnTo>
                    <a:lnTo>
                      <a:pt x="76" y="301"/>
                    </a:lnTo>
                    <a:lnTo>
                      <a:pt x="76" y="301"/>
                    </a:lnTo>
                    <a:lnTo>
                      <a:pt x="62" y="293"/>
                    </a:lnTo>
                    <a:lnTo>
                      <a:pt x="62" y="432"/>
                    </a:lnTo>
                    <a:lnTo>
                      <a:pt x="0" y="432"/>
                    </a:lnTo>
                    <a:close/>
                    <a:moveTo>
                      <a:pt x="62" y="237"/>
                    </a:moveTo>
                    <a:lnTo>
                      <a:pt x="112" y="237"/>
                    </a:lnTo>
                    <a:lnTo>
                      <a:pt x="126" y="237"/>
                    </a:lnTo>
                    <a:lnTo>
                      <a:pt x="140" y="237"/>
                    </a:lnTo>
                    <a:lnTo>
                      <a:pt x="154" y="237"/>
                    </a:lnTo>
                    <a:lnTo>
                      <a:pt x="160" y="237"/>
                    </a:lnTo>
                    <a:lnTo>
                      <a:pt x="168" y="237"/>
                    </a:lnTo>
                    <a:lnTo>
                      <a:pt x="174" y="237"/>
                    </a:lnTo>
                    <a:lnTo>
                      <a:pt x="174" y="237"/>
                    </a:lnTo>
                    <a:lnTo>
                      <a:pt x="182" y="237"/>
                    </a:lnTo>
                    <a:lnTo>
                      <a:pt x="182" y="231"/>
                    </a:lnTo>
                    <a:lnTo>
                      <a:pt x="188" y="231"/>
                    </a:lnTo>
                    <a:lnTo>
                      <a:pt x="188" y="231"/>
                    </a:lnTo>
                    <a:lnTo>
                      <a:pt x="195" y="223"/>
                    </a:lnTo>
                    <a:lnTo>
                      <a:pt x="195" y="223"/>
                    </a:lnTo>
                    <a:lnTo>
                      <a:pt x="202" y="217"/>
                    </a:lnTo>
                    <a:lnTo>
                      <a:pt x="202" y="217"/>
                    </a:lnTo>
                    <a:lnTo>
                      <a:pt x="202" y="209"/>
                    </a:lnTo>
                    <a:lnTo>
                      <a:pt x="202" y="209"/>
                    </a:lnTo>
                    <a:lnTo>
                      <a:pt x="202" y="203"/>
                    </a:lnTo>
                    <a:lnTo>
                      <a:pt x="202" y="203"/>
                    </a:lnTo>
                    <a:lnTo>
                      <a:pt x="202" y="203"/>
                    </a:lnTo>
                    <a:lnTo>
                      <a:pt x="202" y="196"/>
                    </a:lnTo>
                    <a:lnTo>
                      <a:pt x="202" y="189"/>
                    </a:lnTo>
                    <a:lnTo>
                      <a:pt x="202" y="189"/>
                    </a:lnTo>
                    <a:lnTo>
                      <a:pt x="202" y="182"/>
                    </a:lnTo>
                    <a:lnTo>
                      <a:pt x="202" y="182"/>
                    </a:lnTo>
                    <a:lnTo>
                      <a:pt x="195" y="175"/>
                    </a:lnTo>
                    <a:lnTo>
                      <a:pt x="195" y="175"/>
                    </a:lnTo>
                    <a:lnTo>
                      <a:pt x="188" y="168"/>
                    </a:lnTo>
                    <a:lnTo>
                      <a:pt x="188" y="168"/>
                    </a:lnTo>
                    <a:lnTo>
                      <a:pt x="182" y="168"/>
                    </a:lnTo>
                    <a:lnTo>
                      <a:pt x="182" y="168"/>
                    </a:lnTo>
                    <a:lnTo>
                      <a:pt x="174" y="168"/>
                    </a:lnTo>
                    <a:lnTo>
                      <a:pt x="168" y="168"/>
                    </a:lnTo>
                    <a:lnTo>
                      <a:pt x="168" y="168"/>
                    </a:lnTo>
                    <a:lnTo>
                      <a:pt x="160" y="168"/>
                    </a:lnTo>
                    <a:lnTo>
                      <a:pt x="160" y="168"/>
                    </a:lnTo>
                    <a:lnTo>
                      <a:pt x="160" y="168"/>
                    </a:lnTo>
                    <a:lnTo>
                      <a:pt x="154" y="161"/>
                    </a:lnTo>
                    <a:lnTo>
                      <a:pt x="154" y="161"/>
                    </a:lnTo>
                    <a:lnTo>
                      <a:pt x="146" y="161"/>
                    </a:lnTo>
                    <a:lnTo>
                      <a:pt x="140" y="161"/>
                    </a:lnTo>
                    <a:lnTo>
                      <a:pt x="132" y="161"/>
                    </a:lnTo>
                    <a:lnTo>
                      <a:pt x="132" y="161"/>
                    </a:lnTo>
                    <a:lnTo>
                      <a:pt x="126" y="161"/>
                    </a:lnTo>
                    <a:lnTo>
                      <a:pt x="118" y="161"/>
                    </a:lnTo>
                    <a:lnTo>
                      <a:pt x="62" y="154"/>
                    </a:lnTo>
                    <a:lnTo>
                      <a:pt x="62" y="237"/>
                    </a:lnTo>
                    <a:close/>
                    <a:moveTo>
                      <a:pt x="48" y="0"/>
                    </a:moveTo>
                    <a:lnTo>
                      <a:pt x="98" y="0"/>
                    </a:lnTo>
                    <a:lnTo>
                      <a:pt x="118" y="36"/>
                    </a:lnTo>
                    <a:lnTo>
                      <a:pt x="146" y="0"/>
                    </a:lnTo>
                    <a:lnTo>
                      <a:pt x="195" y="0"/>
                    </a:lnTo>
                    <a:lnTo>
                      <a:pt x="146" y="70"/>
                    </a:lnTo>
                    <a:lnTo>
                      <a:pt x="90" y="7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7" name="Freeform 596"/>
              <p:cNvSpPr>
                <a:spLocks/>
              </p:cNvSpPr>
              <p:nvPr/>
            </p:nvSpPr>
            <p:spPr bwMode="auto">
              <a:xfrm>
                <a:off x="2606" y="216"/>
                <a:ext cx="126" cy="167"/>
              </a:xfrm>
              <a:custGeom>
                <a:avLst/>
                <a:gdLst/>
                <a:ahLst/>
                <a:cxnLst>
                  <a:cxn ang="0">
                    <a:pos x="0" y="334"/>
                  </a:cxn>
                  <a:cxn ang="0">
                    <a:pos x="0" y="0"/>
                  </a:cxn>
                  <a:cxn ang="0">
                    <a:pos x="244" y="0"/>
                  </a:cxn>
                  <a:cxn ang="0">
                    <a:pos x="244" y="56"/>
                  </a:cxn>
                  <a:cxn ang="0">
                    <a:pos x="62" y="56"/>
                  </a:cxn>
                  <a:cxn ang="0">
                    <a:pos x="62" y="133"/>
                  </a:cxn>
                  <a:cxn ang="0">
                    <a:pos x="230" y="133"/>
                  </a:cxn>
                  <a:cxn ang="0">
                    <a:pos x="230" y="189"/>
                  </a:cxn>
                  <a:cxn ang="0">
                    <a:pos x="62" y="189"/>
                  </a:cxn>
                  <a:cxn ang="0">
                    <a:pos x="62" y="279"/>
                  </a:cxn>
                  <a:cxn ang="0">
                    <a:pos x="251" y="279"/>
                  </a:cxn>
                  <a:cxn ang="0">
                    <a:pos x="251" y="334"/>
                  </a:cxn>
                  <a:cxn ang="0">
                    <a:pos x="0" y="334"/>
                  </a:cxn>
                </a:cxnLst>
                <a:rect l="0" t="0" r="r" b="b"/>
                <a:pathLst>
                  <a:path w="251" h="334">
                    <a:moveTo>
                      <a:pt x="0" y="334"/>
                    </a:moveTo>
                    <a:lnTo>
                      <a:pt x="0" y="0"/>
                    </a:lnTo>
                    <a:lnTo>
                      <a:pt x="244" y="0"/>
                    </a:lnTo>
                    <a:lnTo>
                      <a:pt x="244" y="56"/>
                    </a:lnTo>
                    <a:lnTo>
                      <a:pt x="62" y="56"/>
                    </a:lnTo>
                    <a:lnTo>
                      <a:pt x="62" y="133"/>
                    </a:lnTo>
                    <a:lnTo>
                      <a:pt x="230" y="133"/>
                    </a:lnTo>
                    <a:lnTo>
                      <a:pt x="230" y="189"/>
                    </a:lnTo>
                    <a:lnTo>
                      <a:pt x="62" y="189"/>
                    </a:lnTo>
                    <a:lnTo>
                      <a:pt x="62" y="279"/>
                    </a:lnTo>
                    <a:lnTo>
                      <a:pt x="251" y="279"/>
                    </a:lnTo>
                    <a:lnTo>
                      <a:pt x="251" y="334"/>
                    </a:lnTo>
                    <a:lnTo>
                      <a:pt x="0" y="3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8" name="Freeform 597"/>
              <p:cNvSpPr>
                <a:spLocks noEditPoints="1"/>
              </p:cNvSpPr>
              <p:nvPr/>
            </p:nvSpPr>
            <p:spPr bwMode="auto">
              <a:xfrm>
                <a:off x="2763" y="216"/>
                <a:ext cx="136" cy="167"/>
              </a:xfrm>
              <a:custGeom>
                <a:avLst/>
                <a:gdLst/>
                <a:ahLst/>
                <a:cxnLst>
                  <a:cxn ang="0">
                    <a:pos x="127" y="8"/>
                  </a:cxn>
                  <a:cxn ang="0">
                    <a:pos x="141" y="8"/>
                  </a:cxn>
                  <a:cxn ang="0">
                    <a:pos x="161" y="8"/>
                  </a:cxn>
                  <a:cxn ang="0">
                    <a:pos x="175" y="8"/>
                  </a:cxn>
                  <a:cxn ang="0">
                    <a:pos x="189" y="21"/>
                  </a:cxn>
                  <a:cxn ang="0">
                    <a:pos x="217" y="35"/>
                  </a:cxn>
                  <a:cxn ang="0">
                    <a:pos x="238" y="56"/>
                  </a:cxn>
                  <a:cxn ang="0">
                    <a:pos x="252" y="84"/>
                  </a:cxn>
                  <a:cxn ang="0">
                    <a:pos x="266" y="111"/>
                  </a:cxn>
                  <a:cxn ang="0">
                    <a:pos x="273" y="147"/>
                  </a:cxn>
                  <a:cxn ang="0">
                    <a:pos x="273" y="189"/>
                  </a:cxn>
                  <a:cxn ang="0">
                    <a:pos x="273" y="209"/>
                  </a:cxn>
                  <a:cxn ang="0">
                    <a:pos x="273" y="223"/>
                  </a:cxn>
                  <a:cxn ang="0">
                    <a:pos x="266" y="244"/>
                  </a:cxn>
                  <a:cxn ang="0">
                    <a:pos x="259" y="258"/>
                  </a:cxn>
                  <a:cxn ang="0">
                    <a:pos x="245" y="279"/>
                  </a:cxn>
                  <a:cxn ang="0">
                    <a:pos x="238" y="293"/>
                  </a:cxn>
                  <a:cxn ang="0">
                    <a:pos x="231" y="307"/>
                  </a:cxn>
                  <a:cxn ang="0">
                    <a:pos x="217" y="321"/>
                  </a:cxn>
                  <a:cxn ang="0">
                    <a:pos x="203" y="321"/>
                  </a:cxn>
                  <a:cxn ang="0">
                    <a:pos x="189" y="328"/>
                  </a:cxn>
                  <a:cxn ang="0">
                    <a:pos x="175" y="334"/>
                  </a:cxn>
                  <a:cxn ang="0">
                    <a:pos x="161" y="334"/>
                  </a:cxn>
                  <a:cxn ang="0">
                    <a:pos x="147" y="334"/>
                  </a:cxn>
                  <a:cxn ang="0">
                    <a:pos x="127" y="334"/>
                  </a:cxn>
                  <a:cxn ang="0">
                    <a:pos x="0" y="0"/>
                  </a:cxn>
                  <a:cxn ang="0">
                    <a:pos x="113" y="279"/>
                  </a:cxn>
                  <a:cxn ang="0">
                    <a:pos x="127" y="286"/>
                  </a:cxn>
                  <a:cxn ang="0">
                    <a:pos x="141" y="279"/>
                  </a:cxn>
                  <a:cxn ang="0">
                    <a:pos x="155" y="279"/>
                  </a:cxn>
                  <a:cxn ang="0">
                    <a:pos x="155" y="279"/>
                  </a:cxn>
                  <a:cxn ang="0">
                    <a:pos x="175" y="272"/>
                  </a:cxn>
                  <a:cxn ang="0">
                    <a:pos x="183" y="265"/>
                  </a:cxn>
                  <a:cxn ang="0">
                    <a:pos x="197" y="258"/>
                  </a:cxn>
                  <a:cxn ang="0">
                    <a:pos x="203" y="237"/>
                  </a:cxn>
                  <a:cxn ang="0">
                    <a:pos x="211" y="209"/>
                  </a:cxn>
                  <a:cxn ang="0">
                    <a:pos x="211" y="181"/>
                  </a:cxn>
                  <a:cxn ang="0">
                    <a:pos x="211" y="147"/>
                  </a:cxn>
                  <a:cxn ang="0">
                    <a:pos x="203" y="119"/>
                  </a:cxn>
                  <a:cxn ang="0">
                    <a:pos x="197" y="98"/>
                  </a:cxn>
                  <a:cxn ang="0">
                    <a:pos x="183" y="84"/>
                  </a:cxn>
                  <a:cxn ang="0">
                    <a:pos x="175" y="77"/>
                  </a:cxn>
                  <a:cxn ang="0">
                    <a:pos x="155" y="70"/>
                  </a:cxn>
                  <a:cxn ang="0">
                    <a:pos x="147" y="70"/>
                  </a:cxn>
                  <a:cxn ang="0">
                    <a:pos x="133" y="63"/>
                  </a:cxn>
                  <a:cxn ang="0">
                    <a:pos x="113" y="63"/>
                  </a:cxn>
                  <a:cxn ang="0">
                    <a:pos x="91" y="63"/>
                  </a:cxn>
                </a:cxnLst>
                <a:rect l="0" t="0" r="r" b="b"/>
                <a:pathLst>
                  <a:path w="273" h="334">
                    <a:moveTo>
                      <a:pt x="0" y="0"/>
                    </a:moveTo>
                    <a:lnTo>
                      <a:pt x="119" y="0"/>
                    </a:lnTo>
                    <a:lnTo>
                      <a:pt x="127" y="8"/>
                    </a:lnTo>
                    <a:lnTo>
                      <a:pt x="133" y="8"/>
                    </a:lnTo>
                    <a:lnTo>
                      <a:pt x="141" y="8"/>
                    </a:lnTo>
                    <a:lnTo>
                      <a:pt x="141" y="8"/>
                    </a:lnTo>
                    <a:lnTo>
                      <a:pt x="147" y="8"/>
                    </a:lnTo>
                    <a:lnTo>
                      <a:pt x="155" y="8"/>
                    </a:lnTo>
                    <a:lnTo>
                      <a:pt x="161" y="8"/>
                    </a:lnTo>
                    <a:lnTo>
                      <a:pt x="169" y="8"/>
                    </a:lnTo>
                    <a:lnTo>
                      <a:pt x="169" y="8"/>
                    </a:lnTo>
                    <a:lnTo>
                      <a:pt x="175" y="8"/>
                    </a:lnTo>
                    <a:lnTo>
                      <a:pt x="175" y="8"/>
                    </a:lnTo>
                    <a:lnTo>
                      <a:pt x="183" y="14"/>
                    </a:lnTo>
                    <a:lnTo>
                      <a:pt x="189" y="21"/>
                    </a:lnTo>
                    <a:lnTo>
                      <a:pt x="203" y="28"/>
                    </a:lnTo>
                    <a:lnTo>
                      <a:pt x="211" y="28"/>
                    </a:lnTo>
                    <a:lnTo>
                      <a:pt x="217" y="35"/>
                    </a:lnTo>
                    <a:lnTo>
                      <a:pt x="225" y="42"/>
                    </a:lnTo>
                    <a:lnTo>
                      <a:pt x="231" y="49"/>
                    </a:lnTo>
                    <a:lnTo>
                      <a:pt x="238" y="56"/>
                    </a:lnTo>
                    <a:lnTo>
                      <a:pt x="245" y="63"/>
                    </a:lnTo>
                    <a:lnTo>
                      <a:pt x="252" y="70"/>
                    </a:lnTo>
                    <a:lnTo>
                      <a:pt x="252" y="84"/>
                    </a:lnTo>
                    <a:lnTo>
                      <a:pt x="259" y="91"/>
                    </a:lnTo>
                    <a:lnTo>
                      <a:pt x="266" y="98"/>
                    </a:lnTo>
                    <a:lnTo>
                      <a:pt x="266" y="111"/>
                    </a:lnTo>
                    <a:lnTo>
                      <a:pt x="273" y="125"/>
                    </a:lnTo>
                    <a:lnTo>
                      <a:pt x="273" y="133"/>
                    </a:lnTo>
                    <a:lnTo>
                      <a:pt x="273" y="147"/>
                    </a:lnTo>
                    <a:lnTo>
                      <a:pt x="273" y="161"/>
                    </a:lnTo>
                    <a:lnTo>
                      <a:pt x="273" y="175"/>
                    </a:lnTo>
                    <a:lnTo>
                      <a:pt x="273" y="189"/>
                    </a:lnTo>
                    <a:lnTo>
                      <a:pt x="273" y="195"/>
                    </a:lnTo>
                    <a:lnTo>
                      <a:pt x="273" y="203"/>
                    </a:lnTo>
                    <a:lnTo>
                      <a:pt x="273" y="209"/>
                    </a:lnTo>
                    <a:lnTo>
                      <a:pt x="273" y="217"/>
                    </a:lnTo>
                    <a:lnTo>
                      <a:pt x="273" y="217"/>
                    </a:lnTo>
                    <a:lnTo>
                      <a:pt x="273" y="223"/>
                    </a:lnTo>
                    <a:lnTo>
                      <a:pt x="266" y="230"/>
                    </a:lnTo>
                    <a:lnTo>
                      <a:pt x="266" y="237"/>
                    </a:lnTo>
                    <a:lnTo>
                      <a:pt x="266" y="244"/>
                    </a:lnTo>
                    <a:lnTo>
                      <a:pt x="266" y="244"/>
                    </a:lnTo>
                    <a:lnTo>
                      <a:pt x="259" y="251"/>
                    </a:lnTo>
                    <a:lnTo>
                      <a:pt x="259" y="258"/>
                    </a:lnTo>
                    <a:lnTo>
                      <a:pt x="252" y="265"/>
                    </a:lnTo>
                    <a:lnTo>
                      <a:pt x="252" y="272"/>
                    </a:lnTo>
                    <a:lnTo>
                      <a:pt x="245" y="279"/>
                    </a:lnTo>
                    <a:lnTo>
                      <a:pt x="245" y="286"/>
                    </a:lnTo>
                    <a:lnTo>
                      <a:pt x="245" y="286"/>
                    </a:lnTo>
                    <a:lnTo>
                      <a:pt x="238" y="293"/>
                    </a:lnTo>
                    <a:lnTo>
                      <a:pt x="238" y="300"/>
                    </a:lnTo>
                    <a:lnTo>
                      <a:pt x="231" y="307"/>
                    </a:lnTo>
                    <a:lnTo>
                      <a:pt x="231" y="307"/>
                    </a:lnTo>
                    <a:lnTo>
                      <a:pt x="225" y="314"/>
                    </a:lnTo>
                    <a:lnTo>
                      <a:pt x="217" y="314"/>
                    </a:lnTo>
                    <a:lnTo>
                      <a:pt x="217" y="321"/>
                    </a:lnTo>
                    <a:lnTo>
                      <a:pt x="211" y="321"/>
                    </a:lnTo>
                    <a:lnTo>
                      <a:pt x="211" y="321"/>
                    </a:lnTo>
                    <a:lnTo>
                      <a:pt x="203" y="321"/>
                    </a:lnTo>
                    <a:lnTo>
                      <a:pt x="197" y="328"/>
                    </a:lnTo>
                    <a:lnTo>
                      <a:pt x="197" y="328"/>
                    </a:lnTo>
                    <a:lnTo>
                      <a:pt x="189" y="328"/>
                    </a:lnTo>
                    <a:lnTo>
                      <a:pt x="183" y="328"/>
                    </a:lnTo>
                    <a:lnTo>
                      <a:pt x="183" y="328"/>
                    </a:lnTo>
                    <a:lnTo>
                      <a:pt x="175" y="334"/>
                    </a:lnTo>
                    <a:lnTo>
                      <a:pt x="169" y="334"/>
                    </a:lnTo>
                    <a:lnTo>
                      <a:pt x="169" y="334"/>
                    </a:lnTo>
                    <a:lnTo>
                      <a:pt x="161" y="334"/>
                    </a:lnTo>
                    <a:lnTo>
                      <a:pt x="155" y="334"/>
                    </a:lnTo>
                    <a:lnTo>
                      <a:pt x="155" y="334"/>
                    </a:lnTo>
                    <a:lnTo>
                      <a:pt x="147" y="334"/>
                    </a:lnTo>
                    <a:lnTo>
                      <a:pt x="141" y="334"/>
                    </a:lnTo>
                    <a:lnTo>
                      <a:pt x="133" y="334"/>
                    </a:lnTo>
                    <a:lnTo>
                      <a:pt x="127" y="334"/>
                    </a:lnTo>
                    <a:lnTo>
                      <a:pt x="127" y="334"/>
                    </a:lnTo>
                    <a:lnTo>
                      <a:pt x="0" y="334"/>
                    </a:lnTo>
                    <a:lnTo>
                      <a:pt x="0" y="0"/>
                    </a:lnTo>
                    <a:close/>
                    <a:moveTo>
                      <a:pt x="64" y="56"/>
                    </a:moveTo>
                    <a:lnTo>
                      <a:pt x="64" y="279"/>
                    </a:lnTo>
                    <a:lnTo>
                      <a:pt x="113" y="279"/>
                    </a:lnTo>
                    <a:lnTo>
                      <a:pt x="113" y="279"/>
                    </a:lnTo>
                    <a:lnTo>
                      <a:pt x="119" y="279"/>
                    </a:lnTo>
                    <a:lnTo>
                      <a:pt x="127" y="286"/>
                    </a:lnTo>
                    <a:lnTo>
                      <a:pt x="133" y="279"/>
                    </a:lnTo>
                    <a:lnTo>
                      <a:pt x="133" y="286"/>
                    </a:lnTo>
                    <a:lnTo>
                      <a:pt x="141" y="279"/>
                    </a:lnTo>
                    <a:lnTo>
                      <a:pt x="147" y="279"/>
                    </a:lnTo>
                    <a:lnTo>
                      <a:pt x="147" y="279"/>
                    </a:lnTo>
                    <a:lnTo>
                      <a:pt x="155" y="279"/>
                    </a:lnTo>
                    <a:lnTo>
                      <a:pt x="155" y="279"/>
                    </a:lnTo>
                    <a:lnTo>
                      <a:pt x="155" y="279"/>
                    </a:lnTo>
                    <a:lnTo>
                      <a:pt x="155" y="279"/>
                    </a:lnTo>
                    <a:lnTo>
                      <a:pt x="161" y="279"/>
                    </a:lnTo>
                    <a:lnTo>
                      <a:pt x="169" y="279"/>
                    </a:lnTo>
                    <a:lnTo>
                      <a:pt x="175" y="272"/>
                    </a:lnTo>
                    <a:lnTo>
                      <a:pt x="175" y="272"/>
                    </a:lnTo>
                    <a:lnTo>
                      <a:pt x="183" y="272"/>
                    </a:lnTo>
                    <a:lnTo>
                      <a:pt x="183" y="265"/>
                    </a:lnTo>
                    <a:lnTo>
                      <a:pt x="189" y="265"/>
                    </a:lnTo>
                    <a:lnTo>
                      <a:pt x="189" y="258"/>
                    </a:lnTo>
                    <a:lnTo>
                      <a:pt x="197" y="258"/>
                    </a:lnTo>
                    <a:lnTo>
                      <a:pt x="197" y="251"/>
                    </a:lnTo>
                    <a:lnTo>
                      <a:pt x="203" y="244"/>
                    </a:lnTo>
                    <a:lnTo>
                      <a:pt x="203" y="237"/>
                    </a:lnTo>
                    <a:lnTo>
                      <a:pt x="211" y="223"/>
                    </a:lnTo>
                    <a:lnTo>
                      <a:pt x="211" y="217"/>
                    </a:lnTo>
                    <a:lnTo>
                      <a:pt x="211" y="209"/>
                    </a:lnTo>
                    <a:lnTo>
                      <a:pt x="211" y="203"/>
                    </a:lnTo>
                    <a:lnTo>
                      <a:pt x="211" y="189"/>
                    </a:lnTo>
                    <a:lnTo>
                      <a:pt x="211" y="181"/>
                    </a:lnTo>
                    <a:lnTo>
                      <a:pt x="211" y="167"/>
                    </a:lnTo>
                    <a:lnTo>
                      <a:pt x="211" y="153"/>
                    </a:lnTo>
                    <a:lnTo>
                      <a:pt x="211" y="147"/>
                    </a:lnTo>
                    <a:lnTo>
                      <a:pt x="211" y="133"/>
                    </a:lnTo>
                    <a:lnTo>
                      <a:pt x="211" y="125"/>
                    </a:lnTo>
                    <a:lnTo>
                      <a:pt x="203" y="119"/>
                    </a:lnTo>
                    <a:lnTo>
                      <a:pt x="203" y="111"/>
                    </a:lnTo>
                    <a:lnTo>
                      <a:pt x="197" y="105"/>
                    </a:lnTo>
                    <a:lnTo>
                      <a:pt x="197" y="98"/>
                    </a:lnTo>
                    <a:lnTo>
                      <a:pt x="189" y="98"/>
                    </a:lnTo>
                    <a:lnTo>
                      <a:pt x="189" y="91"/>
                    </a:lnTo>
                    <a:lnTo>
                      <a:pt x="183" y="84"/>
                    </a:lnTo>
                    <a:lnTo>
                      <a:pt x="183" y="84"/>
                    </a:lnTo>
                    <a:lnTo>
                      <a:pt x="175" y="77"/>
                    </a:lnTo>
                    <a:lnTo>
                      <a:pt x="175" y="77"/>
                    </a:lnTo>
                    <a:lnTo>
                      <a:pt x="169" y="77"/>
                    </a:lnTo>
                    <a:lnTo>
                      <a:pt x="161" y="70"/>
                    </a:lnTo>
                    <a:lnTo>
                      <a:pt x="155" y="70"/>
                    </a:lnTo>
                    <a:lnTo>
                      <a:pt x="155" y="70"/>
                    </a:lnTo>
                    <a:lnTo>
                      <a:pt x="147" y="70"/>
                    </a:lnTo>
                    <a:lnTo>
                      <a:pt x="147" y="70"/>
                    </a:lnTo>
                    <a:lnTo>
                      <a:pt x="141" y="70"/>
                    </a:lnTo>
                    <a:lnTo>
                      <a:pt x="133" y="63"/>
                    </a:lnTo>
                    <a:lnTo>
                      <a:pt x="133" y="63"/>
                    </a:lnTo>
                    <a:lnTo>
                      <a:pt x="127" y="63"/>
                    </a:lnTo>
                    <a:lnTo>
                      <a:pt x="119" y="63"/>
                    </a:lnTo>
                    <a:lnTo>
                      <a:pt x="113" y="63"/>
                    </a:lnTo>
                    <a:lnTo>
                      <a:pt x="105" y="63"/>
                    </a:lnTo>
                    <a:lnTo>
                      <a:pt x="99" y="63"/>
                    </a:lnTo>
                    <a:lnTo>
                      <a:pt x="91" y="63"/>
                    </a:lnTo>
                    <a:lnTo>
                      <a:pt x="64" y="5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9" name="Freeform 598"/>
              <p:cNvSpPr>
                <a:spLocks/>
              </p:cNvSpPr>
              <p:nvPr/>
            </p:nvSpPr>
            <p:spPr bwMode="auto">
              <a:xfrm>
                <a:off x="2934" y="216"/>
                <a:ext cx="133" cy="167"/>
              </a:xfrm>
              <a:custGeom>
                <a:avLst/>
                <a:gdLst/>
                <a:ahLst/>
                <a:cxnLst>
                  <a:cxn ang="0">
                    <a:pos x="0" y="334"/>
                  </a:cxn>
                  <a:cxn ang="0">
                    <a:pos x="0" y="0"/>
                  </a:cxn>
                  <a:cxn ang="0">
                    <a:pos x="63" y="0"/>
                  </a:cxn>
                  <a:cxn ang="0">
                    <a:pos x="202" y="230"/>
                  </a:cxn>
                  <a:cxn ang="0">
                    <a:pos x="202" y="0"/>
                  </a:cxn>
                  <a:cxn ang="0">
                    <a:pos x="265" y="0"/>
                  </a:cxn>
                  <a:cxn ang="0">
                    <a:pos x="265" y="334"/>
                  </a:cxn>
                  <a:cxn ang="0">
                    <a:pos x="195" y="334"/>
                  </a:cxn>
                  <a:cxn ang="0">
                    <a:pos x="63" y="119"/>
                  </a:cxn>
                  <a:cxn ang="0">
                    <a:pos x="63" y="334"/>
                  </a:cxn>
                  <a:cxn ang="0">
                    <a:pos x="0" y="334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0" y="0"/>
                    </a:lnTo>
                    <a:lnTo>
                      <a:pt x="63" y="0"/>
                    </a:lnTo>
                    <a:lnTo>
                      <a:pt x="202" y="230"/>
                    </a:lnTo>
                    <a:lnTo>
                      <a:pt x="202" y="0"/>
                    </a:lnTo>
                    <a:lnTo>
                      <a:pt x="265" y="0"/>
                    </a:lnTo>
                    <a:lnTo>
                      <a:pt x="265" y="334"/>
                    </a:lnTo>
                    <a:lnTo>
                      <a:pt x="195" y="334"/>
                    </a:lnTo>
                    <a:lnTo>
                      <a:pt x="63" y="119"/>
                    </a:lnTo>
                    <a:lnTo>
                      <a:pt x="63" y="334"/>
                    </a:lnTo>
                    <a:lnTo>
                      <a:pt x="0" y="3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0" name="Freeform 599"/>
              <p:cNvSpPr>
                <a:spLocks noEditPoints="1"/>
              </p:cNvSpPr>
              <p:nvPr/>
            </p:nvSpPr>
            <p:spPr bwMode="auto">
              <a:xfrm>
                <a:off x="3098" y="216"/>
                <a:ext cx="154" cy="167"/>
              </a:xfrm>
              <a:custGeom>
                <a:avLst/>
                <a:gdLst/>
                <a:ahLst/>
                <a:cxnLst>
                  <a:cxn ang="0">
                    <a:pos x="0" y="161"/>
                  </a:cxn>
                  <a:cxn ang="0">
                    <a:pos x="0" y="133"/>
                  </a:cxn>
                  <a:cxn ang="0">
                    <a:pos x="6" y="105"/>
                  </a:cxn>
                  <a:cxn ang="0">
                    <a:pos x="6" y="91"/>
                  </a:cxn>
                  <a:cxn ang="0">
                    <a:pos x="14" y="70"/>
                  </a:cxn>
                  <a:cxn ang="0">
                    <a:pos x="28" y="56"/>
                  </a:cxn>
                  <a:cxn ang="0">
                    <a:pos x="48" y="35"/>
                  </a:cxn>
                  <a:cxn ang="0">
                    <a:pos x="62" y="21"/>
                  </a:cxn>
                  <a:cxn ang="0">
                    <a:pos x="76" y="14"/>
                  </a:cxn>
                  <a:cxn ang="0">
                    <a:pos x="90" y="8"/>
                  </a:cxn>
                  <a:cxn ang="0">
                    <a:pos x="112" y="0"/>
                  </a:cxn>
                  <a:cxn ang="0">
                    <a:pos x="132" y="0"/>
                  </a:cxn>
                  <a:cxn ang="0">
                    <a:pos x="160" y="0"/>
                  </a:cxn>
                  <a:cxn ang="0">
                    <a:pos x="216" y="14"/>
                  </a:cxn>
                  <a:cxn ang="0">
                    <a:pos x="257" y="42"/>
                  </a:cxn>
                  <a:cxn ang="0">
                    <a:pos x="293" y="84"/>
                  </a:cxn>
                  <a:cxn ang="0">
                    <a:pos x="307" y="133"/>
                  </a:cxn>
                  <a:cxn ang="0">
                    <a:pos x="307" y="195"/>
                  </a:cxn>
                  <a:cxn ang="0">
                    <a:pos x="293" y="251"/>
                  </a:cxn>
                  <a:cxn ang="0">
                    <a:pos x="271" y="293"/>
                  </a:cxn>
                  <a:cxn ang="0">
                    <a:pos x="230" y="328"/>
                  </a:cxn>
                  <a:cxn ang="0">
                    <a:pos x="188" y="334"/>
                  </a:cxn>
                  <a:cxn ang="0">
                    <a:pos x="132" y="334"/>
                  </a:cxn>
                  <a:cxn ang="0">
                    <a:pos x="84" y="328"/>
                  </a:cxn>
                  <a:cxn ang="0">
                    <a:pos x="42" y="307"/>
                  </a:cxn>
                  <a:cxn ang="0">
                    <a:pos x="14" y="265"/>
                  </a:cxn>
                  <a:cxn ang="0">
                    <a:pos x="0" y="217"/>
                  </a:cxn>
                  <a:cxn ang="0">
                    <a:pos x="0" y="175"/>
                  </a:cxn>
                  <a:cxn ang="0">
                    <a:pos x="62" y="203"/>
                  </a:cxn>
                  <a:cxn ang="0">
                    <a:pos x="70" y="237"/>
                  </a:cxn>
                  <a:cxn ang="0">
                    <a:pos x="84" y="265"/>
                  </a:cxn>
                  <a:cxn ang="0">
                    <a:pos x="112" y="279"/>
                  </a:cxn>
                  <a:cxn ang="0">
                    <a:pos x="139" y="286"/>
                  </a:cxn>
                  <a:cxn ang="0">
                    <a:pos x="167" y="286"/>
                  </a:cxn>
                  <a:cxn ang="0">
                    <a:pos x="195" y="279"/>
                  </a:cxn>
                  <a:cxn ang="0">
                    <a:pos x="223" y="258"/>
                  </a:cxn>
                  <a:cxn ang="0">
                    <a:pos x="237" y="230"/>
                  </a:cxn>
                  <a:cxn ang="0">
                    <a:pos x="244" y="189"/>
                  </a:cxn>
                  <a:cxn ang="0">
                    <a:pos x="244" y="147"/>
                  </a:cxn>
                  <a:cxn ang="0">
                    <a:pos x="237" y="111"/>
                  </a:cxn>
                  <a:cxn ang="0">
                    <a:pos x="216" y="77"/>
                  </a:cxn>
                  <a:cxn ang="0">
                    <a:pos x="188" y="63"/>
                  </a:cxn>
                  <a:cxn ang="0">
                    <a:pos x="160" y="56"/>
                  </a:cxn>
                  <a:cxn ang="0">
                    <a:pos x="125" y="56"/>
                  </a:cxn>
                  <a:cxn ang="0">
                    <a:pos x="104" y="70"/>
                  </a:cxn>
                  <a:cxn ang="0">
                    <a:pos x="84" y="91"/>
                  </a:cxn>
                  <a:cxn ang="0">
                    <a:pos x="62" y="119"/>
                  </a:cxn>
                  <a:cxn ang="0">
                    <a:pos x="62" y="153"/>
                  </a:cxn>
                </a:cxnLst>
                <a:rect l="0" t="0" r="r" b="b"/>
                <a:pathLst>
                  <a:path w="307" h="334">
                    <a:moveTo>
                      <a:pt x="0" y="175"/>
                    </a:moveTo>
                    <a:lnTo>
                      <a:pt x="0" y="167"/>
                    </a:lnTo>
                    <a:lnTo>
                      <a:pt x="0" y="161"/>
                    </a:lnTo>
                    <a:lnTo>
                      <a:pt x="0" y="147"/>
                    </a:lnTo>
                    <a:lnTo>
                      <a:pt x="0" y="139"/>
                    </a:lnTo>
                    <a:lnTo>
                      <a:pt x="0" y="133"/>
                    </a:lnTo>
                    <a:lnTo>
                      <a:pt x="0" y="125"/>
                    </a:lnTo>
                    <a:lnTo>
                      <a:pt x="0" y="119"/>
                    </a:lnTo>
                    <a:lnTo>
                      <a:pt x="6" y="105"/>
                    </a:lnTo>
                    <a:lnTo>
                      <a:pt x="6" y="98"/>
                    </a:lnTo>
                    <a:lnTo>
                      <a:pt x="6" y="91"/>
                    </a:lnTo>
                    <a:lnTo>
                      <a:pt x="6" y="91"/>
                    </a:lnTo>
                    <a:lnTo>
                      <a:pt x="6" y="84"/>
                    </a:lnTo>
                    <a:lnTo>
                      <a:pt x="14" y="77"/>
                    </a:lnTo>
                    <a:lnTo>
                      <a:pt x="14" y="70"/>
                    </a:lnTo>
                    <a:lnTo>
                      <a:pt x="20" y="70"/>
                    </a:lnTo>
                    <a:lnTo>
                      <a:pt x="28" y="63"/>
                    </a:lnTo>
                    <a:lnTo>
                      <a:pt x="28" y="56"/>
                    </a:lnTo>
                    <a:lnTo>
                      <a:pt x="34" y="49"/>
                    </a:lnTo>
                    <a:lnTo>
                      <a:pt x="42" y="42"/>
                    </a:lnTo>
                    <a:lnTo>
                      <a:pt x="48" y="35"/>
                    </a:lnTo>
                    <a:lnTo>
                      <a:pt x="48" y="35"/>
                    </a:lnTo>
                    <a:lnTo>
                      <a:pt x="56" y="28"/>
                    </a:lnTo>
                    <a:lnTo>
                      <a:pt x="62" y="21"/>
                    </a:lnTo>
                    <a:lnTo>
                      <a:pt x="70" y="21"/>
                    </a:lnTo>
                    <a:lnTo>
                      <a:pt x="76" y="14"/>
                    </a:lnTo>
                    <a:lnTo>
                      <a:pt x="76" y="14"/>
                    </a:lnTo>
                    <a:lnTo>
                      <a:pt x="76" y="14"/>
                    </a:lnTo>
                    <a:lnTo>
                      <a:pt x="84" y="14"/>
                    </a:lnTo>
                    <a:lnTo>
                      <a:pt x="90" y="8"/>
                    </a:lnTo>
                    <a:lnTo>
                      <a:pt x="98" y="8"/>
                    </a:lnTo>
                    <a:lnTo>
                      <a:pt x="104" y="0"/>
                    </a:lnTo>
                    <a:lnTo>
                      <a:pt x="112" y="0"/>
                    </a:lnTo>
                    <a:lnTo>
                      <a:pt x="118" y="0"/>
                    </a:lnTo>
                    <a:lnTo>
                      <a:pt x="125" y="0"/>
                    </a:lnTo>
                    <a:lnTo>
                      <a:pt x="132" y="0"/>
                    </a:lnTo>
                    <a:lnTo>
                      <a:pt x="139" y="0"/>
                    </a:lnTo>
                    <a:lnTo>
                      <a:pt x="146" y="0"/>
                    </a:lnTo>
                    <a:lnTo>
                      <a:pt x="160" y="0"/>
                    </a:lnTo>
                    <a:lnTo>
                      <a:pt x="181" y="8"/>
                    </a:lnTo>
                    <a:lnTo>
                      <a:pt x="202" y="8"/>
                    </a:lnTo>
                    <a:lnTo>
                      <a:pt x="216" y="14"/>
                    </a:lnTo>
                    <a:lnTo>
                      <a:pt x="230" y="21"/>
                    </a:lnTo>
                    <a:lnTo>
                      <a:pt x="244" y="28"/>
                    </a:lnTo>
                    <a:lnTo>
                      <a:pt x="257" y="42"/>
                    </a:lnTo>
                    <a:lnTo>
                      <a:pt x="271" y="49"/>
                    </a:lnTo>
                    <a:lnTo>
                      <a:pt x="279" y="63"/>
                    </a:lnTo>
                    <a:lnTo>
                      <a:pt x="293" y="84"/>
                    </a:lnTo>
                    <a:lnTo>
                      <a:pt x="300" y="98"/>
                    </a:lnTo>
                    <a:lnTo>
                      <a:pt x="300" y="119"/>
                    </a:lnTo>
                    <a:lnTo>
                      <a:pt x="307" y="133"/>
                    </a:lnTo>
                    <a:lnTo>
                      <a:pt x="307" y="153"/>
                    </a:lnTo>
                    <a:lnTo>
                      <a:pt x="307" y="175"/>
                    </a:lnTo>
                    <a:lnTo>
                      <a:pt x="307" y="195"/>
                    </a:lnTo>
                    <a:lnTo>
                      <a:pt x="307" y="217"/>
                    </a:lnTo>
                    <a:lnTo>
                      <a:pt x="300" y="237"/>
                    </a:lnTo>
                    <a:lnTo>
                      <a:pt x="293" y="251"/>
                    </a:lnTo>
                    <a:lnTo>
                      <a:pt x="293" y="265"/>
                    </a:lnTo>
                    <a:lnTo>
                      <a:pt x="279" y="279"/>
                    </a:lnTo>
                    <a:lnTo>
                      <a:pt x="271" y="293"/>
                    </a:lnTo>
                    <a:lnTo>
                      <a:pt x="257" y="307"/>
                    </a:lnTo>
                    <a:lnTo>
                      <a:pt x="244" y="314"/>
                    </a:lnTo>
                    <a:lnTo>
                      <a:pt x="230" y="328"/>
                    </a:lnTo>
                    <a:lnTo>
                      <a:pt x="216" y="334"/>
                    </a:lnTo>
                    <a:lnTo>
                      <a:pt x="202" y="334"/>
                    </a:lnTo>
                    <a:lnTo>
                      <a:pt x="188" y="334"/>
                    </a:lnTo>
                    <a:lnTo>
                      <a:pt x="167" y="334"/>
                    </a:lnTo>
                    <a:lnTo>
                      <a:pt x="153" y="334"/>
                    </a:lnTo>
                    <a:lnTo>
                      <a:pt x="132" y="334"/>
                    </a:lnTo>
                    <a:lnTo>
                      <a:pt x="112" y="334"/>
                    </a:lnTo>
                    <a:lnTo>
                      <a:pt x="98" y="334"/>
                    </a:lnTo>
                    <a:lnTo>
                      <a:pt x="84" y="328"/>
                    </a:lnTo>
                    <a:lnTo>
                      <a:pt x="70" y="328"/>
                    </a:lnTo>
                    <a:lnTo>
                      <a:pt x="56" y="314"/>
                    </a:lnTo>
                    <a:lnTo>
                      <a:pt x="42" y="307"/>
                    </a:lnTo>
                    <a:lnTo>
                      <a:pt x="34" y="293"/>
                    </a:lnTo>
                    <a:lnTo>
                      <a:pt x="20" y="279"/>
                    </a:lnTo>
                    <a:lnTo>
                      <a:pt x="14" y="265"/>
                    </a:lnTo>
                    <a:lnTo>
                      <a:pt x="6" y="251"/>
                    </a:lnTo>
                    <a:lnTo>
                      <a:pt x="0" y="237"/>
                    </a:lnTo>
                    <a:lnTo>
                      <a:pt x="0" y="217"/>
                    </a:lnTo>
                    <a:lnTo>
                      <a:pt x="0" y="195"/>
                    </a:lnTo>
                    <a:lnTo>
                      <a:pt x="0" y="181"/>
                    </a:lnTo>
                    <a:lnTo>
                      <a:pt x="0" y="175"/>
                    </a:lnTo>
                    <a:close/>
                    <a:moveTo>
                      <a:pt x="62" y="167"/>
                    </a:moveTo>
                    <a:lnTo>
                      <a:pt x="62" y="189"/>
                    </a:lnTo>
                    <a:lnTo>
                      <a:pt x="62" y="203"/>
                    </a:lnTo>
                    <a:lnTo>
                      <a:pt x="62" y="217"/>
                    </a:lnTo>
                    <a:lnTo>
                      <a:pt x="62" y="230"/>
                    </a:lnTo>
                    <a:lnTo>
                      <a:pt x="70" y="237"/>
                    </a:lnTo>
                    <a:lnTo>
                      <a:pt x="76" y="251"/>
                    </a:lnTo>
                    <a:lnTo>
                      <a:pt x="84" y="258"/>
                    </a:lnTo>
                    <a:lnTo>
                      <a:pt x="84" y="265"/>
                    </a:lnTo>
                    <a:lnTo>
                      <a:pt x="90" y="272"/>
                    </a:lnTo>
                    <a:lnTo>
                      <a:pt x="104" y="279"/>
                    </a:lnTo>
                    <a:lnTo>
                      <a:pt x="112" y="279"/>
                    </a:lnTo>
                    <a:lnTo>
                      <a:pt x="118" y="286"/>
                    </a:lnTo>
                    <a:lnTo>
                      <a:pt x="125" y="286"/>
                    </a:lnTo>
                    <a:lnTo>
                      <a:pt x="139" y="286"/>
                    </a:lnTo>
                    <a:lnTo>
                      <a:pt x="146" y="286"/>
                    </a:lnTo>
                    <a:lnTo>
                      <a:pt x="153" y="286"/>
                    </a:lnTo>
                    <a:lnTo>
                      <a:pt x="167" y="286"/>
                    </a:lnTo>
                    <a:lnTo>
                      <a:pt x="181" y="286"/>
                    </a:lnTo>
                    <a:lnTo>
                      <a:pt x="188" y="279"/>
                    </a:lnTo>
                    <a:lnTo>
                      <a:pt x="195" y="279"/>
                    </a:lnTo>
                    <a:lnTo>
                      <a:pt x="209" y="272"/>
                    </a:lnTo>
                    <a:lnTo>
                      <a:pt x="216" y="265"/>
                    </a:lnTo>
                    <a:lnTo>
                      <a:pt x="223" y="258"/>
                    </a:lnTo>
                    <a:lnTo>
                      <a:pt x="230" y="251"/>
                    </a:lnTo>
                    <a:lnTo>
                      <a:pt x="237" y="237"/>
                    </a:lnTo>
                    <a:lnTo>
                      <a:pt x="237" y="230"/>
                    </a:lnTo>
                    <a:lnTo>
                      <a:pt x="244" y="217"/>
                    </a:lnTo>
                    <a:lnTo>
                      <a:pt x="244" y="203"/>
                    </a:lnTo>
                    <a:lnTo>
                      <a:pt x="244" y="189"/>
                    </a:lnTo>
                    <a:lnTo>
                      <a:pt x="244" y="175"/>
                    </a:lnTo>
                    <a:lnTo>
                      <a:pt x="244" y="161"/>
                    </a:lnTo>
                    <a:lnTo>
                      <a:pt x="244" y="147"/>
                    </a:lnTo>
                    <a:lnTo>
                      <a:pt x="244" y="133"/>
                    </a:lnTo>
                    <a:lnTo>
                      <a:pt x="237" y="119"/>
                    </a:lnTo>
                    <a:lnTo>
                      <a:pt x="237" y="111"/>
                    </a:lnTo>
                    <a:lnTo>
                      <a:pt x="230" y="98"/>
                    </a:lnTo>
                    <a:lnTo>
                      <a:pt x="223" y="91"/>
                    </a:lnTo>
                    <a:lnTo>
                      <a:pt x="216" y="77"/>
                    </a:lnTo>
                    <a:lnTo>
                      <a:pt x="209" y="70"/>
                    </a:lnTo>
                    <a:lnTo>
                      <a:pt x="202" y="70"/>
                    </a:lnTo>
                    <a:lnTo>
                      <a:pt x="188" y="63"/>
                    </a:lnTo>
                    <a:lnTo>
                      <a:pt x="181" y="56"/>
                    </a:lnTo>
                    <a:lnTo>
                      <a:pt x="174" y="56"/>
                    </a:lnTo>
                    <a:lnTo>
                      <a:pt x="160" y="56"/>
                    </a:lnTo>
                    <a:lnTo>
                      <a:pt x="153" y="56"/>
                    </a:lnTo>
                    <a:lnTo>
                      <a:pt x="139" y="56"/>
                    </a:lnTo>
                    <a:lnTo>
                      <a:pt x="125" y="56"/>
                    </a:lnTo>
                    <a:lnTo>
                      <a:pt x="118" y="63"/>
                    </a:lnTo>
                    <a:lnTo>
                      <a:pt x="112" y="63"/>
                    </a:lnTo>
                    <a:lnTo>
                      <a:pt x="104" y="70"/>
                    </a:lnTo>
                    <a:lnTo>
                      <a:pt x="98" y="70"/>
                    </a:lnTo>
                    <a:lnTo>
                      <a:pt x="84" y="77"/>
                    </a:lnTo>
                    <a:lnTo>
                      <a:pt x="84" y="91"/>
                    </a:lnTo>
                    <a:lnTo>
                      <a:pt x="76" y="98"/>
                    </a:lnTo>
                    <a:lnTo>
                      <a:pt x="70" y="105"/>
                    </a:lnTo>
                    <a:lnTo>
                      <a:pt x="62" y="119"/>
                    </a:lnTo>
                    <a:lnTo>
                      <a:pt x="62" y="133"/>
                    </a:lnTo>
                    <a:lnTo>
                      <a:pt x="62" y="139"/>
                    </a:lnTo>
                    <a:lnTo>
                      <a:pt x="62" y="153"/>
                    </a:lnTo>
                    <a:lnTo>
                      <a:pt x="62" y="16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1" name="Freeform 600"/>
              <p:cNvSpPr>
                <a:spLocks/>
              </p:cNvSpPr>
              <p:nvPr/>
            </p:nvSpPr>
            <p:spPr bwMode="auto">
              <a:xfrm>
                <a:off x="3280" y="216"/>
                <a:ext cx="129" cy="167"/>
              </a:xfrm>
              <a:custGeom>
                <a:avLst/>
                <a:gdLst/>
                <a:ahLst/>
                <a:cxnLst>
                  <a:cxn ang="0">
                    <a:pos x="63" y="244"/>
                  </a:cxn>
                  <a:cxn ang="0">
                    <a:pos x="69" y="272"/>
                  </a:cxn>
                  <a:cxn ang="0">
                    <a:pos x="97" y="286"/>
                  </a:cxn>
                  <a:cxn ang="0">
                    <a:pos x="119" y="286"/>
                  </a:cxn>
                  <a:cxn ang="0">
                    <a:pos x="153" y="286"/>
                  </a:cxn>
                  <a:cxn ang="0">
                    <a:pos x="181" y="279"/>
                  </a:cxn>
                  <a:cxn ang="0">
                    <a:pos x="195" y="265"/>
                  </a:cxn>
                  <a:cxn ang="0">
                    <a:pos x="195" y="251"/>
                  </a:cxn>
                  <a:cxn ang="0">
                    <a:pos x="195" y="237"/>
                  </a:cxn>
                  <a:cxn ang="0">
                    <a:pos x="188" y="223"/>
                  </a:cxn>
                  <a:cxn ang="0">
                    <a:pos x="181" y="217"/>
                  </a:cxn>
                  <a:cxn ang="0">
                    <a:pos x="161" y="217"/>
                  </a:cxn>
                  <a:cxn ang="0">
                    <a:pos x="147" y="209"/>
                  </a:cxn>
                  <a:cxn ang="0">
                    <a:pos x="125" y="203"/>
                  </a:cxn>
                  <a:cxn ang="0">
                    <a:pos x="97" y="195"/>
                  </a:cxn>
                  <a:cxn ang="0">
                    <a:pos x="63" y="181"/>
                  </a:cxn>
                  <a:cxn ang="0">
                    <a:pos x="41" y="167"/>
                  </a:cxn>
                  <a:cxn ang="0">
                    <a:pos x="28" y="153"/>
                  </a:cxn>
                  <a:cxn ang="0">
                    <a:pos x="14" y="125"/>
                  </a:cxn>
                  <a:cxn ang="0">
                    <a:pos x="14" y="98"/>
                  </a:cxn>
                  <a:cxn ang="0">
                    <a:pos x="14" y="63"/>
                  </a:cxn>
                  <a:cxn ang="0">
                    <a:pos x="28" y="35"/>
                  </a:cxn>
                  <a:cxn ang="0">
                    <a:pos x="55" y="14"/>
                  </a:cxn>
                  <a:cxn ang="0">
                    <a:pos x="91" y="0"/>
                  </a:cxn>
                  <a:cxn ang="0">
                    <a:pos x="133" y="0"/>
                  </a:cxn>
                  <a:cxn ang="0">
                    <a:pos x="188" y="14"/>
                  </a:cxn>
                  <a:cxn ang="0">
                    <a:pos x="223" y="42"/>
                  </a:cxn>
                  <a:cxn ang="0">
                    <a:pos x="244" y="77"/>
                  </a:cxn>
                  <a:cxn ang="0">
                    <a:pos x="181" y="98"/>
                  </a:cxn>
                  <a:cxn ang="0">
                    <a:pos x="175" y="77"/>
                  </a:cxn>
                  <a:cxn ang="0">
                    <a:pos x="161" y="63"/>
                  </a:cxn>
                  <a:cxn ang="0">
                    <a:pos x="133" y="56"/>
                  </a:cxn>
                  <a:cxn ang="0">
                    <a:pos x="111" y="56"/>
                  </a:cxn>
                  <a:cxn ang="0">
                    <a:pos x="97" y="56"/>
                  </a:cxn>
                  <a:cxn ang="0">
                    <a:pos x="83" y="63"/>
                  </a:cxn>
                  <a:cxn ang="0">
                    <a:pos x="77" y="70"/>
                  </a:cxn>
                  <a:cxn ang="0">
                    <a:pos x="77" y="77"/>
                  </a:cxn>
                  <a:cxn ang="0">
                    <a:pos x="77" y="84"/>
                  </a:cxn>
                  <a:cxn ang="0">
                    <a:pos x="77" y="98"/>
                  </a:cxn>
                  <a:cxn ang="0">
                    <a:pos x="77" y="105"/>
                  </a:cxn>
                  <a:cxn ang="0">
                    <a:pos x="83" y="111"/>
                  </a:cxn>
                  <a:cxn ang="0">
                    <a:pos x="147" y="133"/>
                  </a:cxn>
                  <a:cxn ang="0">
                    <a:pos x="202" y="153"/>
                  </a:cxn>
                  <a:cxn ang="0">
                    <a:pos x="237" y="181"/>
                  </a:cxn>
                  <a:cxn ang="0">
                    <a:pos x="258" y="223"/>
                  </a:cxn>
                  <a:cxn ang="0">
                    <a:pos x="258" y="265"/>
                  </a:cxn>
                  <a:cxn ang="0">
                    <a:pos x="244" y="300"/>
                  </a:cxn>
                  <a:cxn ang="0">
                    <a:pos x="223" y="321"/>
                  </a:cxn>
                  <a:cxn ang="0">
                    <a:pos x="188" y="334"/>
                  </a:cxn>
                  <a:cxn ang="0">
                    <a:pos x="139" y="334"/>
                  </a:cxn>
                  <a:cxn ang="0">
                    <a:pos x="83" y="334"/>
                  </a:cxn>
                  <a:cxn ang="0">
                    <a:pos x="35" y="321"/>
                  </a:cxn>
                  <a:cxn ang="0">
                    <a:pos x="7" y="286"/>
                  </a:cxn>
                  <a:cxn ang="0">
                    <a:pos x="0" y="237"/>
                  </a:cxn>
                </a:cxnLst>
                <a:rect l="0" t="0" r="r" b="b"/>
                <a:pathLst>
                  <a:path w="258" h="334">
                    <a:moveTo>
                      <a:pt x="0" y="230"/>
                    </a:moveTo>
                    <a:lnTo>
                      <a:pt x="63" y="223"/>
                    </a:lnTo>
                    <a:lnTo>
                      <a:pt x="63" y="237"/>
                    </a:lnTo>
                    <a:lnTo>
                      <a:pt x="63" y="244"/>
                    </a:lnTo>
                    <a:lnTo>
                      <a:pt x="63" y="251"/>
                    </a:lnTo>
                    <a:lnTo>
                      <a:pt x="63" y="258"/>
                    </a:lnTo>
                    <a:lnTo>
                      <a:pt x="69" y="265"/>
                    </a:lnTo>
                    <a:lnTo>
                      <a:pt x="69" y="272"/>
                    </a:lnTo>
                    <a:lnTo>
                      <a:pt x="77" y="272"/>
                    </a:lnTo>
                    <a:lnTo>
                      <a:pt x="83" y="279"/>
                    </a:lnTo>
                    <a:lnTo>
                      <a:pt x="91" y="279"/>
                    </a:lnTo>
                    <a:lnTo>
                      <a:pt x="97" y="286"/>
                    </a:lnTo>
                    <a:lnTo>
                      <a:pt x="105" y="286"/>
                    </a:lnTo>
                    <a:lnTo>
                      <a:pt x="105" y="286"/>
                    </a:lnTo>
                    <a:lnTo>
                      <a:pt x="111" y="286"/>
                    </a:lnTo>
                    <a:lnTo>
                      <a:pt x="119" y="286"/>
                    </a:lnTo>
                    <a:lnTo>
                      <a:pt x="125" y="286"/>
                    </a:lnTo>
                    <a:lnTo>
                      <a:pt x="133" y="286"/>
                    </a:lnTo>
                    <a:lnTo>
                      <a:pt x="139" y="286"/>
                    </a:lnTo>
                    <a:lnTo>
                      <a:pt x="153" y="286"/>
                    </a:lnTo>
                    <a:lnTo>
                      <a:pt x="161" y="286"/>
                    </a:lnTo>
                    <a:lnTo>
                      <a:pt x="167" y="286"/>
                    </a:lnTo>
                    <a:lnTo>
                      <a:pt x="175" y="286"/>
                    </a:lnTo>
                    <a:lnTo>
                      <a:pt x="181" y="279"/>
                    </a:lnTo>
                    <a:lnTo>
                      <a:pt x="181" y="279"/>
                    </a:lnTo>
                    <a:lnTo>
                      <a:pt x="188" y="272"/>
                    </a:lnTo>
                    <a:lnTo>
                      <a:pt x="188" y="272"/>
                    </a:lnTo>
                    <a:lnTo>
                      <a:pt x="195" y="265"/>
                    </a:lnTo>
                    <a:lnTo>
                      <a:pt x="195" y="265"/>
                    </a:lnTo>
                    <a:lnTo>
                      <a:pt x="195" y="258"/>
                    </a:lnTo>
                    <a:lnTo>
                      <a:pt x="195" y="251"/>
                    </a:lnTo>
                    <a:lnTo>
                      <a:pt x="195" y="251"/>
                    </a:lnTo>
                    <a:lnTo>
                      <a:pt x="195" y="251"/>
                    </a:lnTo>
                    <a:lnTo>
                      <a:pt x="195" y="244"/>
                    </a:lnTo>
                    <a:lnTo>
                      <a:pt x="195" y="237"/>
                    </a:lnTo>
                    <a:lnTo>
                      <a:pt x="195" y="237"/>
                    </a:lnTo>
                    <a:lnTo>
                      <a:pt x="195" y="230"/>
                    </a:lnTo>
                    <a:lnTo>
                      <a:pt x="195" y="230"/>
                    </a:lnTo>
                    <a:lnTo>
                      <a:pt x="195" y="230"/>
                    </a:lnTo>
                    <a:lnTo>
                      <a:pt x="188" y="223"/>
                    </a:lnTo>
                    <a:lnTo>
                      <a:pt x="188" y="223"/>
                    </a:lnTo>
                    <a:lnTo>
                      <a:pt x="188" y="223"/>
                    </a:lnTo>
                    <a:lnTo>
                      <a:pt x="181" y="223"/>
                    </a:lnTo>
                    <a:lnTo>
                      <a:pt x="181" y="217"/>
                    </a:lnTo>
                    <a:lnTo>
                      <a:pt x="175" y="217"/>
                    </a:lnTo>
                    <a:lnTo>
                      <a:pt x="167" y="217"/>
                    </a:lnTo>
                    <a:lnTo>
                      <a:pt x="167" y="217"/>
                    </a:lnTo>
                    <a:lnTo>
                      <a:pt x="161" y="217"/>
                    </a:lnTo>
                    <a:lnTo>
                      <a:pt x="161" y="217"/>
                    </a:lnTo>
                    <a:lnTo>
                      <a:pt x="153" y="209"/>
                    </a:lnTo>
                    <a:lnTo>
                      <a:pt x="153" y="209"/>
                    </a:lnTo>
                    <a:lnTo>
                      <a:pt x="147" y="209"/>
                    </a:lnTo>
                    <a:lnTo>
                      <a:pt x="139" y="209"/>
                    </a:lnTo>
                    <a:lnTo>
                      <a:pt x="139" y="203"/>
                    </a:lnTo>
                    <a:lnTo>
                      <a:pt x="133" y="203"/>
                    </a:lnTo>
                    <a:lnTo>
                      <a:pt x="125" y="203"/>
                    </a:lnTo>
                    <a:lnTo>
                      <a:pt x="119" y="203"/>
                    </a:lnTo>
                    <a:lnTo>
                      <a:pt x="119" y="203"/>
                    </a:lnTo>
                    <a:lnTo>
                      <a:pt x="105" y="203"/>
                    </a:lnTo>
                    <a:lnTo>
                      <a:pt x="97" y="195"/>
                    </a:lnTo>
                    <a:lnTo>
                      <a:pt x="91" y="195"/>
                    </a:lnTo>
                    <a:lnTo>
                      <a:pt x="77" y="189"/>
                    </a:lnTo>
                    <a:lnTo>
                      <a:pt x="69" y="189"/>
                    </a:lnTo>
                    <a:lnTo>
                      <a:pt x="63" y="181"/>
                    </a:lnTo>
                    <a:lnTo>
                      <a:pt x="55" y="181"/>
                    </a:lnTo>
                    <a:lnTo>
                      <a:pt x="55" y="175"/>
                    </a:lnTo>
                    <a:lnTo>
                      <a:pt x="49" y="175"/>
                    </a:lnTo>
                    <a:lnTo>
                      <a:pt x="41" y="167"/>
                    </a:lnTo>
                    <a:lnTo>
                      <a:pt x="41" y="167"/>
                    </a:lnTo>
                    <a:lnTo>
                      <a:pt x="35" y="167"/>
                    </a:lnTo>
                    <a:lnTo>
                      <a:pt x="28" y="161"/>
                    </a:lnTo>
                    <a:lnTo>
                      <a:pt x="28" y="153"/>
                    </a:lnTo>
                    <a:lnTo>
                      <a:pt x="21" y="147"/>
                    </a:lnTo>
                    <a:lnTo>
                      <a:pt x="21" y="139"/>
                    </a:lnTo>
                    <a:lnTo>
                      <a:pt x="14" y="133"/>
                    </a:lnTo>
                    <a:lnTo>
                      <a:pt x="14" y="125"/>
                    </a:lnTo>
                    <a:lnTo>
                      <a:pt x="14" y="119"/>
                    </a:lnTo>
                    <a:lnTo>
                      <a:pt x="14" y="111"/>
                    </a:lnTo>
                    <a:lnTo>
                      <a:pt x="14" y="105"/>
                    </a:lnTo>
                    <a:lnTo>
                      <a:pt x="14" y="98"/>
                    </a:lnTo>
                    <a:lnTo>
                      <a:pt x="14" y="91"/>
                    </a:lnTo>
                    <a:lnTo>
                      <a:pt x="14" y="84"/>
                    </a:lnTo>
                    <a:lnTo>
                      <a:pt x="14" y="70"/>
                    </a:lnTo>
                    <a:lnTo>
                      <a:pt x="14" y="63"/>
                    </a:lnTo>
                    <a:lnTo>
                      <a:pt x="14" y="56"/>
                    </a:lnTo>
                    <a:lnTo>
                      <a:pt x="21" y="49"/>
                    </a:lnTo>
                    <a:lnTo>
                      <a:pt x="21" y="42"/>
                    </a:lnTo>
                    <a:lnTo>
                      <a:pt x="28" y="35"/>
                    </a:lnTo>
                    <a:lnTo>
                      <a:pt x="35" y="28"/>
                    </a:lnTo>
                    <a:lnTo>
                      <a:pt x="41" y="21"/>
                    </a:lnTo>
                    <a:lnTo>
                      <a:pt x="49" y="21"/>
                    </a:lnTo>
                    <a:lnTo>
                      <a:pt x="55" y="14"/>
                    </a:lnTo>
                    <a:lnTo>
                      <a:pt x="63" y="8"/>
                    </a:lnTo>
                    <a:lnTo>
                      <a:pt x="69" y="8"/>
                    </a:lnTo>
                    <a:lnTo>
                      <a:pt x="83" y="0"/>
                    </a:lnTo>
                    <a:lnTo>
                      <a:pt x="91" y="0"/>
                    </a:lnTo>
                    <a:lnTo>
                      <a:pt x="97" y="0"/>
                    </a:lnTo>
                    <a:lnTo>
                      <a:pt x="111" y="0"/>
                    </a:lnTo>
                    <a:lnTo>
                      <a:pt x="119" y="0"/>
                    </a:lnTo>
                    <a:lnTo>
                      <a:pt x="133" y="0"/>
                    </a:lnTo>
                    <a:lnTo>
                      <a:pt x="147" y="0"/>
                    </a:lnTo>
                    <a:lnTo>
                      <a:pt x="167" y="8"/>
                    </a:lnTo>
                    <a:lnTo>
                      <a:pt x="175" y="8"/>
                    </a:lnTo>
                    <a:lnTo>
                      <a:pt x="188" y="14"/>
                    </a:lnTo>
                    <a:lnTo>
                      <a:pt x="202" y="14"/>
                    </a:lnTo>
                    <a:lnTo>
                      <a:pt x="209" y="21"/>
                    </a:lnTo>
                    <a:lnTo>
                      <a:pt x="216" y="35"/>
                    </a:lnTo>
                    <a:lnTo>
                      <a:pt x="223" y="42"/>
                    </a:lnTo>
                    <a:lnTo>
                      <a:pt x="230" y="49"/>
                    </a:lnTo>
                    <a:lnTo>
                      <a:pt x="237" y="63"/>
                    </a:lnTo>
                    <a:lnTo>
                      <a:pt x="237" y="70"/>
                    </a:lnTo>
                    <a:lnTo>
                      <a:pt x="244" y="77"/>
                    </a:lnTo>
                    <a:lnTo>
                      <a:pt x="244" y="91"/>
                    </a:lnTo>
                    <a:lnTo>
                      <a:pt x="244" y="98"/>
                    </a:lnTo>
                    <a:lnTo>
                      <a:pt x="188" y="98"/>
                    </a:lnTo>
                    <a:lnTo>
                      <a:pt x="181" y="98"/>
                    </a:lnTo>
                    <a:lnTo>
                      <a:pt x="181" y="91"/>
                    </a:lnTo>
                    <a:lnTo>
                      <a:pt x="181" y="84"/>
                    </a:lnTo>
                    <a:lnTo>
                      <a:pt x="175" y="84"/>
                    </a:lnTo>
                    <a:lnTo>
                      <a:pt x="175" y="77"/>
                    </a:lnTo>
                    <a:lnTo>
                      <a:pt x="167" y="70"/>
                    </a:lnTo>
                    <a:lnTo>
                      <a:pt x="167" y="70"/>
                    </a:lnTo>
                    <a:lnTo>
                      <a:pt x="161" y="63"/>
                    </a:lnTo>
                    <a:lnTo>
                      <a:pt x="161" y="63"/>
                    </a:lnTo>
                    <a:lnTo>
                      <a:pt x="153" y="56"/>
                    </a:lnTo>
                    <a:lnTo>
                      <a:pt x="147" y="56"/>
                    </a:lnTo>
                    <a:lnTo>
                      <a:pt x="139" y="56"/>
                    </a:lnTo>
                    <a:lnTo>
                      <a:pt x="133" y="56"/>
                    </a:lnTo>
                    <a:lnTo>
                      <a:pt x="133" y="56"/>
                    </a:lnTo>
                    <a:lnTo>
                      <a:pt x="125" y="56"/>
                    </a:lnTo>
                    <a:lnTo>
                      <a:pt x="119" y="56"/>
                    </a:lnTo>
                    <a:lnTo>
                      <a:pt x="111" y="56"/>
                    </a:lnTo>
                    <a:lnTo>
                      <a:pt x="105" y="56"/>
                    </a:lnTo>
                    <a:lnTo>
                      <a:pt x="105" y="56"/>
                    </a:lnTo>
                    <a:lnTo>
                      <a:pt x="97" y="56"/>
                    </a:lnTo>
                    <a:lnTo>
                      <a:pt x="97" y="56"/>
                    </a:lnTo>
                    <a:lnTo>
                      <a:pt x="91" y="56"/>
                    </a:lnTo>
                    <a:lnTo>
                      <a:pt x="91" y="63"/>
                    </a:lnTo>
                    <a:lnTo>
                      <a:pt x="83" y="63"/>
                    </a:lnTo>
                    <a:lnTo>
                      <a:pt x="83" y="63"/>
                    </a:lnTo>
                    <a:lnTo>
                      <a:pt x="83" y="63"/>
                    </a:lnTo>
                    <a:lnTo>
                      <a:pt x="77" y="70"/>
                    </a:lnTo>
                    <a:lnTo>
                      <a:pt x="77" y="70"/>
                    </a:lnTo>
                    <a:lnTo>
                      <a:pt x="77" y="70"/>
                    </a:lnTo>
                    <a:lnTo>
                      <a:pt x="77" y="70"/>
                    </a:lnTo>
                    <a:lnTo>
                      <a:pt x="77" y="77"/>
                    </a:lnTo>
                    <a:lnTo>
                      <a:pt x="77" y="77"/>
                    </a:lnTo>
                    <a:lnTo>
                      <a:pt x="77" y="77"/>
                    </a:lnTo>
                    <a:lnTo>
                      <a:pt x="77" y="77"/>
                    </a:lnTo>
                    <a:lnTo>
                      <a:pt x="77" y="84"/>
                    </a:lnTo>
                    <a:lnTo>
                      <a:pt x="77" y="84"/>
                    </a:lnTo>
                    <a:lnTo>
                      <a:pt x="77" y="84"/>
                    </a:lnTo>
                    <a:lnTo>
                      <a:pt x="77" y="91"/>
                    </a:lnTo>
                    <a:lnTo>
                      <a:pt x="77" y="91"/>
                    </a:lnTo>
                    <a:lnTo>
                      <a:pt x="77" y="98"/>
                    </a:lnTo>
                    <a:lnTo>
                      <a:pt x="77" y="98"/>
                    </a:lnTo>
                    <a:lnTo>
                      <a:pt x="77" y="98"/>
                    </a:lnTo>
                    <a:lnTo>
                      <a:pt x="77" y="98"/>
                    </a:lnTo>
                    <a:lnTo>
                      <a:pt x="77" y="105"/>
                    </a:lnTo>
                    <a:lnTo>
                      <a:pt x="77" y="105"/>
                    </a:lnTo>
                    <a:lnTo>
                      <a:pt x="77" y="105"/>
                    </a:lnTo>
                    <a:lnTo>
                      <a:pt x="77" y="105"/>
                    </a:lnTo>
                    <a:lnTo>
                      <a:pt x="77" y="105"/>
                    </a:lnTo>
                    <a:lnTo>
                      <a:pt x="83" y="111"/>
                    </a:lnTo>
                    <a:lnTo>
                      <a:pt x="97" y="119"/>
                    </a:lnTo>
                    <a:lnTo>
                      <a:pt x="111" y="125"/>
                    </a:lnTo>
                    <a:lnTo>
                      <a:pt x="125" y="133"/>
                    </a:lnTo>
                    <a:lnTo>
                      <a:pt x="147" y="133"/>
                    </a:lnTo>
                    <a:lnTo>
                      <a:pt x="161" y="139"/>
                    </a:lnTo>
                    <a:lnTo>
                      <a:pt x="175" y="147"/>
                    </a:lnTo>
                    <a:lnTo>
                      <a:pt x="188" y="147"/>
                    </a:lnTo>
                    <a:lnTo>
                      <a:pt x="202" y="153"/>
                    </a:lnTo>
                    <a:lnTo>
                      <a:pt x="216" y="161"/>
                    </a:lnTo>
                    <a:lnTo>
                      <a:pt x="223" y="167"/>
                    </a:lnTo>
                    <a:lnTo>
                      <a:pt x="230" y="175"/>
                    </a:lnTo>
                    <a:lnTo>
                      <a:pt x="237" y="181"/>
                    </a:lnTo>
                    <a:lnTo>
                      <a:pt x="244" y="189"/>
                    </a:lnTo>
                    <a:lnTo>
                      <a:pt x="251" y="195"/>
                    </a:lnTo>
                    <a:lnTo>
                      <a:pt x="258" y="209"/>
                    </a:lnTo>
                    <a:lnTo>
                      <a:pt x="258" y="223"/>
                    </a:lnTo>
                    <a:lnTo>
                      <a:pt x="258" y="230"/>
                    </a:lnTo>
                    <a:lnTo>
                      <a:pt x="258" y="244"/>
                    </a:lnTo>
                    <a:lnTo>
                      <a:pt x="258" y="258"/>
                    </a:lnTo>
                    <a:lnTo>
                      <a:pt x="258" y="265"/>
                    </a:lnTo>
                    <a:lnTo>
                      <a:pt x="258" y="272"/>
                    </a:lnTo>
                    <a:lnTo>
                      <a:pt x="251" y="279"/>
                    </a:lnTo>
                    <a:lnTo>
                      <a:pt x="251" y="293"/>
                    </a:lnTo>
                    <a:lnTo>
                      <a:pt x="244" y="300"/>
                    </a:lnTo>
                    <a:lnTo>
                      <a:pt x="237" y="307"/>
                    </a:lnTo>
                    <a:lnTo>
                      <a:pt x="237" y="314"/>
                    </a:lnTo>
                    <a:lnTo>
                      <a:pt x="230" y="321"/>
                    </a:lnTo>
                    <a:lnTo>
                      <a:pt x="223" y="321"/>
                    </a:lnTo>
                    <a:lnTo>
                      <a:pt x="216" y="328"/>
                    </a:lnTo>
                    <a:lnTo>
                      <a:pt x="202" y="334"/>
                    </a:lnTo>
                    <a:lnTo>
                      <a:pt x="195" y="334"/>
                    </a:lnTo>
                    <a:lnTo>
                      <a:pt x="188" y="334"/>
                    </a:lnTo>
                    <a:lnTo>
                      <a:pt x="175" y="334"/>
                    </a:lnTo>
                    <a:lnTo>
                      <a:pt x="167" y="334"/>
                    </a:lnTo>
                    <a:lnTo>
                      <a:pt x="153" y="334"/>
                    </a:lnTo>
                    <a:lnTo>
                      <a:pt x="139" y="334"/>
                    </a:lnTo>
                    <a:lnTo>
                      <a:pt x="133" y="334"/>
                    </a:lnTo>
                    <a:lnTo>
                      <a:pt x="111" y="334"/>
                    </a:lnTo>
                    <a:lnTo>
                      <a:pt x="97" y="334"/>
                    </a:lnTo>
                    <a:lnTo>
                      <a:pt x="83" y="334"/>
                    </a:lnTo>
                    <a:lnTo>
                      <a:pt x="69" y="334"/>
                    </a:lnTo>
                    <a:lnTo>
                      <a:pt x="55" y="334"/>
                    </a:lnTo>
                    <a:lnTo>
                      <a:pt x="49" y="328"/>
                    </a:lnTo>
                    <a:lnTo>
                      <a:pt x="35" y="321"/>
                    </a:lnTo>
                    <a:lnTo>
                      <a:pt x="28" y="314"/>
                    </a:lnTo>
                    <a:lnTo>
                      <a:pt x="21" y="307"/>
                    </a:lnTo>
                    <a:lnTo>
                      <a:pt x="14" y="293"/>
                    </a:lnTo>
                    <a:lnTo>
                      <a:pt x="7" y="286"/>
                    </a:lnTo>
                    <a:lnTo>
                      <a:pt x="0" y="272"/>
                    </a:lnTo>
                    <a:lnTo>
                      <a:pt x="0" y="258"/>
                    </a:lnTo>
                    <a:lnTo>
                      <a:pt x="0" y="251"/>
                    </a:lnTo>
                    <a:lnTo>
                      <a:pt x="0" y="237"/>
                    </a:lnTo>
                    <a:lnTo>
                      <a:pt x="0" y="2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2" name="Freeform 601"/>
              <p:cNvSpPr>
                <a:spLocks/>
              </p:cNvSpPr>
              <p:nvPr/>
            </p:nvSpPr>
            <p:spPr bwMode="auto">
              <a:xfrm>
                <a:off x="3437" y="216"/>
                <a:ext cx="129" cy="167"/>
              </a:xfrm>
              <a:custGeom>
                <a:avLst/>
                <a:gdLst/>
                <a:ahLst/>
                <a:cxnLst>
                  <a:cxn ang="0">
                    <a:pos x="98" y="334"/>
                  </a:cxn>
                  <a:cxn ang="0">
                    <a:pos x="98" y="56"/>
                  </a:cxn>
                  <a:cxn ang="0">
                    <a:pos x="0" y="56"/>
                  </a:cxn>
                  <a:cxn ang="0">
                    <a:pos x="0" y="0"/>
                  </a:cxn>
                  <a:cxn ang="0">
                    <a:pos x="258" y="0"/>
                  </a:cxn>
                  <a:cxn ang="0">
                    <a:pos x="258" y="56"/>
                  </a:cxn>
                  <a:cxn ang="0">
                    <a:pos x="160" y="56"/>
                  </a:cxn>
                  <a:cxn ang="0">
                    <a:pos x="160" y="334"/>
                  </a:cxn>
                  <a:cxn ang="0">
                    <a:pos x="98" y="334"/>
                  </a:cxn>
                </a:cxnLst>
                <a:rect l="0" t="0" r="r" b="b"/>
                <a:pathLst>
                  <a:path w="258" h="334">
                    <a:moveTo>
                      <a:pt x="98" y="334"/>
                    </a:moveTo>
                    <a:lnTo>
                      <a:pt x="98" y="56"/>
                    </a:lnTo>
                    <a:lnTo>
                      <a:pt x="0" y="56"/>
                    </a:lnTo>
                    <a:lnTo>
                      <a:pt x="0" y="0"/>
                    </a:lnTo>
                    <a:lnTo>
                      <a:pt x="258" y="0"/>
                    </a:lnTo>
                    <a:lnTo>
                      <a:pt x="258" y="56"/>
                    </a:lnTo>
                    <a:lnTo>
                      <a:pt x="160" y="56"/>
                    </a:lnTo>
                    <a:lnTo>
                      <a:pt x="160" y="334"/>
                    </a:lnTo>
                    <a:lnTo>
                      <a:pt x="98" y="3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3" name="Freeform 602"/>
              <p:cNvSpPr>
                <a:spLocks/>
              </p:cNvSpPr>
              <p:nvPr/>
            </p:nvSpPr>
            <p:spPr bwMode="auto">
              <a:xfrm>
                <a:off x="3590" y="216"/>
                <a:ext cx="133" cy="167"/>
              </a:xfrm>
              <a:custGeom>
                <a:avLst/>
                <a:gdLst/>
                <a:ahLst/>
                <a:cxnLst>
                  <a:cxn ang="0">
                    <a:pos x="0" y="334"/>
                  </a:cxn>
                  <a:cxn ang="0">
                    <a:pos x="0" y="0"/>
                  </a:cxn>
                  <a:cxn ang="0">
                    <a:pos x="62" y="0"/>
                  </a:cxn>
                  <a:cxn ang="0">
                    <a:pos x="202" y="230"/>
                  </a:cxn>
                  <a:cxn ang="0">
                    <a:pos x="202" y="0"/>
                  </a:cxn>
                  <a:cxn ang="0">
                    <a:pos x="265" y="0"/>
                  </a:cxn>
                  <a:cxn ang="0">
                    <a:pos x="265" y="334"/>
                  </a:cxn>
                  <a:cxn ang="0">
                    <a:pos x="195" y="334"/>
                  </a:cxn>
                  <a:cxn ang="0">
                    <a:pos x="62" y="119"/>
                  </a:cxn>
                  <a:cxn ang="0">
                    <a:pos x="62" y="334"/>
                  </a:cxn>
                  <a:cxn ang="0">
                    <a:pos x="0" y="334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0" y="0"/>
                    </a:lnTo>
                    <a:lnTo>
                      <a:pt x="62" y="0"/>
                    </a:lnTo>
                    <a:lnTo>
                      <a:pt x="202" y="230"/>
                    </a:lnTo>
                    <a:lnTo>
                      <a:pt x="202" y="0"/>
                    </a:lnTo>
                    <a:lnTo>
                      <a:pt x="265" y="0"/>
                    </a:lnTo>
                    <a:lnTo>
                      <a:pt x="265" y="334"/>
                    </a:lnTo>
                    <a:lnTo>
                      <a:pt x="195" y="334"/>
                    </a:lnTo>
                    <a:lnTo>
                      <a:pt x="62" y="119"/>
                    </a:lnTo>
                    <a:lnTo>
                      <a:pt x="62" y="334"/>
                    </a:lnTo>
                    <a:lnTo>
                      <a:pt x="0" y="3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4" name="Freeform 603"/>
              <p:cNvSpPr>
                <a:spLocks noEditPoints="1"/>
              </p:cNvSpPr>
              <p:nvPr/>
            </p:nvSpPr>
            <p:spPr bwMode="auto">
              <a:xfrm>
                <a:off x="3755" y="167"/>
                <a:ext cx="52" cy="216"/>
              </a:xfrm>
              <a:custGeom>
                <a:avLst/>
                <a:gdLst/>
                <a:ahLst/>
                <a:cxnLst>
                  <a:cxn ang="0">
                    <a:pos x="14" y="432"/>
                  </a:cxn>
                  <a:cxn ang="0">
                    <a:pos x="14" y="98"/>
                  </a:cxn>
                  <a:cxn ang="0">
                    <a:pos x="76" y="98"/>
                  </a:cxn>
                  <a:cxn ang="0">
                    <a:pos x="76" y="432"/>
                  </a:cxn>
                  <a:cxn ang="0">
                    <a:pos x="14" y="432"/>
                  </a:cxn>
                  <a:cxn ang="0">
                    <a:pos x="0" y="70"/>
                  </a:cxn>
                  <a:cxn ang="0">
                    <a:pos x="35" y="0"/>
                  </a:cxn>
                  <a:cxn ang="0">
                    <a:pos x="104" y="0"/>
                  </a:cxn>
                  <a:cxn ang="0">
                    <a:pos x="42" y="70"/>
                  </a:cxn>
                  <a:cxn ang="0">
                    <a:pos x="0" y="70"/>
                  </a:cxn>
                </a:cxnLst>
                <a:rect l="0" t="0" r="r" b="b"/>
                <a:pathLst>
                  <a:path w="104" h="432">
                    <a:moveTo>
                      <a:pt x="14" y="432"/>
                    </a:moveTo>
                    <a:lnTo>
                      <a:pt x="14" y="98"/>
                    </a:lnTo>
                    <a:lnTo>
                      <a:pt x="76" y="98"/>
                    </a:lnTo>
                    <a:lnTo>
                      <a:pt x="76" y="432"/>
                    </a:lnTo>
                    <a:lnTo>
                      <a:pt x="14" y="432"/>
                    </a:lnTo>
                    <a:close/>
                    <a:moveTo>
                      <a:pt x="0" y="70"/>
                    </a:moveTo>
                    <a:lnTo>
                      <a:pt x="35" y="0"/>
                    </a:lnTo>
                    <a:lnTo>
                      <a:pt x="104" y="0"/>
                    </a:lnTo>
                    <a:lnTo>
                      <a:pt x="42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5" name="Freeform 604"/>
              <p:cNvSpPr>
                <a:spLocks/>
              </p:cNvSpPr>
              <p:nvPr/>
            </p:nvSpPr>
            <p:spPr bwMode="auto">
              <a:xfrm>
                <a:off x="3821" y="216"/>
                <a:ext cx="146" cy="167"/>
              </a:xfrm>
              <a:custGeom>
                <a:avLst/>
                <a:gdLst/>
                <a:ahLst/>
                <a:cxnLst>
                  <a:cxn ang="0">
                    <a:pos x="287" y="251"/>
                  </a:cxn>
                  <a:cxn ang="0">
                    <a:pos x="265" y="286"/>
                  </a:cxn>
                  <a:cxn ang="0">
                    <a:pos x="237" y="314"/>
                  </a:cxn>
                  <a:cxn ang="0">
                    <a:pos x="210" y="328"/>
                  </a:cxn>
                  <a:cxn ang="0">
                    <a:pos x="175" y="334"/>
                  </a:cxn>
                  <a:cxn ang="0">
                    <a:pos x="126" y="334"/>
                  </a:cxn>
                  <a:cxn ang="0">
                    <a:pos x="84" y="328"/>
                  </a:cxn>
                  <a:cxn ang="0">
                    <a:pos x="42" y="300"/>
                  </a:cxn>
                  <a:cxn ang="0">
                    <a:pos x="14" y="265"/>
                  </a:cxn>
                  <a:cxn ang="0">
                    <a:pos x="0" y="209"/>
                  </a:cxn>
                  <a:cxn ang="0">
                    <a:pos x="0" y="153"/>
                  </a:cxn>
                  <a:cxn ang="0">
                    <a:pos x="8" y="98"/>
                  </a:cxn>
                  <a:cxn ang="0">
                    <a:pos x="36" y="49"/>
                  </a:cxn>
                  <a:cxn ang="0">
                    <a:pos x="70" y="21"/>
                  </a:cxn>
                  <a:cxn ang="0">
                    <a:pos x="112" y="0"/>
                  </a:cxn>
                  <a:cxn ang="0">
                    <a:pos x="154" y="0"/>
                  </a:cxn>
                  <a:cxn ang="0">
                    <a:pos x="189" y="8"/>
                  </a:cxn>
                  <a:cxn ang="0">
                    <a:pos x="223" y="14"/>
                  </a:cxn>
                  <a:cxn ang="0">
                    <a:pos x="245" y="28"/>
                  </a:cxn>
                  <a:cxn ang="0">
                    <a:pos x="259" y="49"/>
                  </a:cxn>
                  <a:cxn ang="0">
                    <a:pos x="273" y="63"/>
                  </a:cxn>
                  <a:cxn ang="0">
                    <a:pos x="279" y="77"/>
                  </a:cxn>
                  <a:cxn ang="0">
                    <a:pos x="287" y="91"/>
                  </a:cxn>
                  <a:cxn ang="0">
                    <a:pos x="223" y="98"/>
                  </a:cxn>
                  <a:cxn ang="0">
                    <a:pos x="210" y="84"/>
                  </a:cxn>
                  <a:cxn ang="0">
                    <a:pos x="196" y="70"/>
                  </a:cxn>
                  <a:cxn ang="0">
                    <a:pos x="175" y="56"/>
                  </a:cxn>
                  <a:cxn ang="0">
                    <a:pos x="161" y="56"/>
                  </a:cxn>
                  <a:cxn ang="0">
                    <a:pos x="126" y="56"/>
                  </a:cxn>
                  <a:cxn ang="0">
                    <a:pos x="105" y="63"/>
                  </a:cxn>
                  <a:cxn ang="0">
                    <a:pos x="84" y="84"/>
                  </a:cxn>
                  <a:cxn ang="0">
                    <a:pos x="64" y="111"/>
                  </a:cxn>
                  <a:cxn ang="0">
                    <a:pos x="64" y="153"/>
                  </a:cxn>
                  <a:cxn ang="0">
                    <a:pos x="64" y="203"/>
                  </a:cxn>
                  <a:cxn ang="0">
                    <a:pos x="70" y="237"/>
                  </a:cxn>
                  <a:cxn ang="0">
                    <a:pos x="84" y="258"/>
                  </a:cxn>
                  <a:cxn ang="0">
                    <a:pos x="112" y="279"/>
                  </a:cxn>
                  <a:cxn ang="0">
                    <a:pos x="133" y="279"/>
                  </a:cxn>
                  <a:cxn ang="0">
                    <a:pos x="154" y="279"/>
                  </a:cxn>
                  <a:cxn ang="0">
                    <a:pos x="175" y="279"/>
                  </a:cxn>
                  <a:cxn ang="0">
                    <a:pos x="196" y="265"/>
                  </a:cxn>
                  <a:cxn ang="0">
                    <a:pos x="210" y="251"/>
                  </a:cxn>
                  <a:cxn ang="0">
                    <a:pos x="223" y="223"/>
                  </a:cxn>
                </a:cxnLst>
                <a:rect l="0" t="0" r="r" b="b"/>
                <a:pathLst>
                  <a:path w="293" h="334">
                    <a:moveTo>
                      <a:pt x="231" y="209"/>
                    </a:moveTo>
                    <a:lnTo>
                      <a:pt x="293" y="230"/>
                    </a:lnTo>
                    <a:lnTo>
                      <a:pt x="287" y="251"/>
                    </a:lnTo>
                    <a:lnTo>
                      <a:pt x="279" y="258"/>
                    </a:lnTo>
                    <a:lnTo>
                      <a:pt x="273" y="272"/>
                    </a:lnTo>
                    <a:lnTo>
                      <a:pt x="265" y="286"/>
                    </a:lnTo>
                    <a:lnTo>
                      <a:pt x="259" y="293"/>
                    </a:lnTo>
                    <a:lnTo>
                      <a:pt x="245" y="300"/>
                    </a:lnTo>
                    <a:lnTo>
                      <a:pt x="237" y="314"/>
                    </a:lnTo>
                    <a:lnTo>
                      <a:pt x="231" y="314"/>
                    </a:lnTo>
                    <a:lnTo>
                      <a:pt x="217" y="321"/>
                    </a:lnTo>
                    <a:lnTo>
                      <a:pt x="210" y="328"/>
                    </a:lnTo>
                    <a:lnTo>
                      <a:pt x="196" y="334"/>
                    </a:lnTo>
                    <a:lnTo>
                      <a:pt x="182" y="334"/>
                    </a:lnTo>
                    <a:lnTo>
                      <a:pt x="175" y="334"/>
                    </a:lnTo>
                    <a:lnTo>
                      <a:pt x="161" y="334"/>
                    </a:lnTo>
                    <a:lnTo>
                      <a:pt x="147" y="334"/>
                    </a:lnTo>
                    <a:lnTo>
                      <a:pt x="126" y="334"/>
                    </a:lnTo>
                    <a:lnTo>
                      <a:pt x="112" y="334"/>
                    </a:lnTo>
                    <a:lnTo>
                      <a:pt x="98" y="334"/>
                    </a:lnTo>
                    <a:lnTo>
                      <a:pt x="84" y="328"/>
                    </a:lnTo>
                    <a:lnTo>
                      <a:pt x="70" y="321"/>
                    </a:lnTo>
                    <a:lnTo>
                      <a:pt x="56" y="314"/>
                    </a:lnTo>
                    <a:lnTo>
                      <a:pt x="42" y="300"/>
                    </a:lnTo>
                    <a:lnTo>
                      <a:pt x="36" y="293"/>
                    </a:lnTo>
                    <a:lnTo>
                      <a:pt x="22" y="279"/>
                    </a:lnTo>
                    <a:lnTo>
                      <a:pt x="14" y="265"/>
                    </a:lnTo>
                    <a:lnTo>
                      <a:pt x="8" y="251"/>
                    </a:lnTo>
                    <a:lnTo>
                      <a:pt x="0" y="230"/>
                    </a:lnTo>
                    <a:lnTo>
                      <a:pt x="0" y="209"/>
                    </a:lnTo>
                    <a:lnTo>
                      <a:pt x="0" y="195"/>
                    </a:lnTo>
                    <a:lnTo>
                      <a:pt x="0" y="175"/>
                    </a:lnTo>
                    <a:lnTo>
                      <a:pt x="0" y="153"/>
                    </a:lnTo>
                    <a:lnTo>
                      <a:pt x="0" y="133"/>
                    </a:lnTo>
                    <a:lnTo>
                      <a:pt x="0" y="119"/>
                    </a:lnTo>
                    <a:lnTo>
                      <a:pt x="8" y="98"/>
                    </a:lnTo>
                    <a:lnTo>
                      <a:pt x="14" y="84"/>
                    </a:lnTo>
                    <a:lnTo>
                      <a:pt x="22" y="70"/>
                    </a:lnTo>
                    <a:lnTo>
                      <a:pt x="36" y="49"/>
                    </a:lnTo>
                    <a:lnTo>
                      <a:pt x="42" y="42"/>
                    </a:lnTo>
                    <a:lnTo>
                      <a:pt x="56" y="28"/>
                    </a:lnTo>
                    <a:lnTo>
                      <a:pt x="70" y="21"/>
                    </a:lnTo>
                    <a:lnTo>
                      <a:pt x="84" y="8"/>
                    </a:lnTo>
                    <a:lnTo>
                      <a:pt x="98" y="8"/>
                    </a:lnTo>
                    <a:lnTo>
                      <a:pt x="112" y="0"/>
                    </a:lnTo>
                    <a:lnTo>
                      <a:pt x="133" y="0"/>
                    </a:lnTo>
                    <a:lnTo>
                      <a:pt x="147" y="0"/>
                    </a:lnTo>
                    <a:lnTo>
                      <a:pt x="154" y="0"/>
                    </a:lnTo>
                    <a:lnTo>
                      <a:pt x="168" y="0"/>
                    </a:lnTo>
                    <a:lnTo>
                      <a:pt x="182" y="0"/>
                    </a:lnTo>
                    <a:lnTo>
                      <a:pt x="189" y="8"/>
                    </a:lnTo>
                    <a:lnTo>
                      <a:pt x="203" y="8"/>
                    </a:lnTo>
                    <a:lnTo>
                      <a:pt x="210" y="8"/>
                    </a:lnTo>
                    <a:lnTo>
                      <a:pt x="223" y="14"/>
                    </a:lnTo>
                    <a:lnTo>
                      <a:pt x="231" y="21"/>
                    </a:lnTo>
                    <a:lnTo>
                      <a:pt x="237" y="28"/>
                    </a:lnTo>
                    <a:lnTo>
                      <a:pt x="245" y="28"/>
                    </a:lnTo>
                    <a:lnTo>
                      <a:pt x="251" y="35"/>
                    </a:lnTo>
                    <a:lnTo>
                      <a:pt x="251" y="42"/>
                    </a:lnTo>
                    <a:lnTo>
                      <a:pt x="259" y="49"/>
                    </a:lnTo>
                    <a:lnTo>
                      <a:pt x="265" y="49"/>
                    </a:lnTo>
                    <a:lnTo>
                      <a:pt x="265" y="56"/>
                    </a:lnTo>
                    <a:lnTo>
                      <a:pt x="273" y="63"/>
                    </a:lnTo>
                    <a:lnTo>
                      <a:pt x="273" y="63"/>
                    </a:lnTo>
                    <a:lnTo>
                      <a:pt x="279" y="70"/>
                    </a:lnTo>
                    <a:lnTo>
                      <a:pt x="279" y="77"/>
                    </a:lnTo>
                    <a:lnTo>
                      <a:pt x="287" y="84"/>
                    </a:lnTo>
                    <a:lnTo>
                      <a:pt x="287" y="91"/>
                    </a:lnTo>
                    <a:lnTo>
                      <a:pt x="287" y="91"/>
                    </a:lnTo>
                    <a:lnTo>
                      <a:pt x="231" y="105"/>
                    </a:lnTo>
                    <a:lnTo>
                      <a:pt x="223" y="105"/>
                    </a:lnTo>
                    <a:lnTo>
                      <a:pt x="223" y="98"/>
                    </a:lnTo>
                    <a:lnTo>
                      <a:pt x="217" y="91"/>
                    </a:lnTo>
                    <a:lnTo>
                      <a:pt x="217" y="84"/>
                    </a:lnTo>
                    <a:lnTo>
                      <a:pt x="210" y="84"/>
                    </a:lnTo>
                    <a:lnTo>
                      <a:pt x="210" y="77"/>
                    </a:lnTo>
                    <a:lnTo>
                      <a:pt x="203" y="70"/>
                    </a:lnTo>
                    <a:lnTo>
                      <a:pt x="196" y="70"/>
                    </a:lnTo>
                    <a:lnTo>
                      <a:pt x="189" y="63"/>
                    </a:lnTo>
                    <a:lnTo>
                      <a:pt x="182" y="63"/>
                    </a:lnTo>
                    <a:lnTo>
                      <a:pt x="175" y="56"/>
                    </a:lnTo>
                    <a:lnTo>
                      <a:pt x="175" y="56"/>
                    </a:lnTo>
                    <a:lnTo>
                      <a:pt x="168" y="56"/>
                    </a:lnTo>
                    <a:lnTo>
                      <a:pt x="161" y="56"/>
                    </a:lnTo>
                    <a:lnTo>
                      <a:pt x="154" y="56"/>
                    </a:lnTo>
                    <a:lnTo>
                      <a:pt x="140" y="56"/>
                    </a:lnTo>
                    <a:lnTo>
                      <a:pt x="126" y="56"/>
                    </a:lnTo>
                    <a:lnTo>
                      <a:pt x="119" y="56"/>
                    </a:lnTo>
                    <a:lnTo>
                      <a:pt x="112" y="63"/>
                    </a:lnTo>
                    <a:lnTo>
                      <a:pt x="105" y="63"/>
                    </a:lnTo>
                    <a:lnTo>
                      <a:pt x="98" y="70"/>
                    </a:lnTo>
                    <a:lnTo>
                      <a:pt x="84" y="77"/>
                    </a:lnTo>
                    <a:lnTo>
                      <a:pt x="84" y="84"/>
                    </a:lnTo>
                    <a:lnTo>
                      <a:pt x="78" y="91"/>
                    </a:lnTo>
                    <a:lnTo>
                      <a:pt x="70" y="105"/>
                    </a:lnTo>
                    <a:lnTo>
                      <a:pt x="64" y="111"/>
                    </a:lnTo>
                    <a:lnTo>
                      <a:pt x="64" y="125"/>
                    </a:lnTo>
                    <a:lnTo>
                      <a:pt x="64" y="139"/>
                    </a:lnTo>
                    <a:lnTo>
                      <a:pt x="64" y="153"/>
                    </a:lnTo>
                    <a:lnTo>
                      <a:pt x="64" y="167"/>
                    </a:lnTo>
                    <a:lnTo>
                      <a:pt x="64" y="189"/>
                    </a:lnTo>
                    <a:lnTo>
                      <a:pt x="64" y="203"/>
                    </a:lnTo>
                    <a:lnTo>
                      <a:pt x="64" y="217"/>
                    </a:lnTo>
                    <a:lnTo>
                      <a:pt x="64" y="230"/>
                    </a:lnTo>
                    <a:lnTo>
                      <a:pt x="70" y="237"/>
                    </a:lnTo>
                    <a:lnTo>
                      <a:pt x="78" y="244"/>
                    </a:lnTo>
                    <a:lnTo>
                      <a:pt x="84" y="258"/>
                    </a:lnTo>
                    <a:lnTo>
                      <a:pt x="84" y="258"/>
                    </a:lnTo>
                    <a:lnTo>
                      <a:pt x="91" y="265"/>
                    </a:lnTo>
                    <a:lnTo>
                      <a:pt x="98" y="272"/>
                    </a:lnTo>
                    <a:lnTo>
                      <a:pt x="112" y="279"/>
                    </a:lnTo>
                    <a:lnTo>
                      <a:pt x="119" y="279"/>
                    </a:lnTo>
                    <a:lnTo>
                      <a:pt x="126" y="279"/>
                    </a:lnTo>
                    <a:lnTo>
                      <a:pt x="133" y="279"/>
                    </a:lnTo>
                    <a:lnTo>
                      <a:pt x="140" y="279"/>
                    </a:lnTo>
                    <a:lnTo>
                      <a:pt x="147" y="279"/>
                    </a:lnTo>
                    <a:lnTo>
                      <a:pt x="154" y="279"/>
                    </a:lnTo>
                    <a:lnTo>
                      <a:pt x="161" y="279"/>
                    </a:lnTo>
                    <a:lnTo>
                      <a:pt x="168" y="279"/>
                    </a:lnTo>
                    <a:lnTo>
                      <a:pt x="175" y="279"/>
                    </a:lnTo>
                    <a:lnTo>
                      <a:pt x="182" y="272"/>
                    </a:lnTo>
                    <a:lnTo>
                      <a:pt x="189" y="272"/>
                    </a:lnTo>
                    <a:lnTo>
                      <a:pt x="196" y="265"/>
                    </a:lnTo>
                    <a:lnTo>
                      <a:pt x="203" y="265"/>
                    </a:lnTo>
                    <a:lnTo>
                      <a:pt x="203" y="258"/>
                    </a:lnTo>
                    <a:lnTo>
                      <a:pt x="210" y="251"/>
                    </a:lnTo>
                    <a:lnTo>
                      <a:pt x="217" y="244"/>
                    </a:lnTo>
                    <a:lnTo>
                      <a:pt x="217" y="230"/>
                    </a:lnTo>
                    <a:lnTo>
                      <a:pt x="223" y="223"/>
                    </a:lnTo>
                    <a:lnTo>
                      <a:pt x="223" y="217"/>
                    </a:lnTo>
                    <a:lnTo>
                      <a:pt x="231" y="20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6" name="Freeform 605"/>
              <p:cNvSpPr>
                <a:spLocks/>
              </p:cNvSpPr>
              <p:nvPr/>
            </p:nvSpPr>
            <p:spPr bwMode="auto">
              <a:xfrm>
                <a:off x="3999" y="216"/>
                <a:ext cx="132" cy="167"/>
              </a:xfrm>
              <a:custGeom>
                <a:avLst/>
                <a:gdLst/>
                <a:ahLst/>
                <a:cxnLst>
                  <a:cxn ang="0">
                    <a:pos x="0" y="334"/>
                  </a:cxn>
                  <a:cxn ang="0">
                    <a:pos x="0" y="0"/>
                  </a:cxn>
                  <a:cxn ang="0">
                    <a:pos x="62" y="0"/>
                  </a:cxn>
                  <a:cxn ang="0">
                    <a:pos x="62" y="133"/>
                  </a:cxn>
                  <a:cxn ang="0">
                    <a:pos x="201" y="133"/>
                  </a:cxn>
                  <a:cxn ang="0">
                    <a:pos x="201" y="0"/>
                  </a:cxn>
                  <a:cxn ang="0">
                    <a:pos x="265" y="0"/>
                  </a:cxn>
                  <a:cxn ang="0">
                    <a:pos x="265" y="334"/>
                  </a:cxn>
                  <a:cxn ang="0">
                    <a:pos x="201" y="334"/>
                  </a:cxn>
                  <a:cxn ang="0">
                    <a:pos x="201" y="189"/>
                  </a:cxn>
                  <a:cxn ang="0">
                    <a:pos x="62" y="189"/>
                  </a:cxn>
                  <a:cxn ang="0">
                    <a:pos x="62" y="334"/>
                  </a:cxn>
                  <a:cxn ang="0">
                    <a:pos x="0" y="334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0" y="0"/>
                    </a:lnTo>
                    <a:lnTo>
                      <a:pt x="62" y="0"/>
                    </a:lnTo>
                    <a:lnTo>
                      <a:pt x="62" y="133"/>
                    </a:lnTo>
                    <a:lnTo>
                      <a:pt x="201" y="133"/>
                    </a:lnTo>
                    <a:lnTo>
                      <a:pt x="201" y="0"/>
                    </a:lnTo>
                    <a:lnTo>
                      <a:pt x="265" y="0"/>
                    </a:lnTo>
                    <a:lnTo>
                      <a:pt x="265" y="334"/>
                    </a:lnTo>
                    <a:lnTo>
                      <a:pt x="201" y="334"/>
                    </a:lnTo>
                    <a:lnTo>
                      <a:pt x="201" y="189"/>
                    </a:lnTo>
                    <a:lnTo>
                      <a:pt x="62" y="189"/>
                    </a:lnTo>
                    <a:lnTo>
                      <a:pt x="62" y="334"/>
                    </a:lnTo>
                    <a:lnTo>
                      <a:pt x="0" y="3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7" name="Freeform 606"/>
              <p:cNvSpPr>
                <a:spLocks/>
              </p:cNvSpPr>
              <p:nvPr/>
            </p:nvSpPr>
            <p:spPr bwMode="auto">
              <a:xfrm>
                <a:off x="4236" y="216"/>
                <a:ext cx="132" cy="167"/>
              </a:xfrm>
              <a:custGeom>
                <a:avLst/>
                <a:gdLst/>
                <a:ahLst/>
                <a:cxnLst>
                  <a:cxn ang="0">
                    <a:pos x="0" y="334"/>
                  </a:cxn>
                  <a:cxn ang="0">
                    <a:pos x="0" y="0"/>
                  </a:cxn>
                  <a:cxn ang="0">
                    <a:pos x="63" y="0"/>
                  </a:cxn>
                  <a:cxn ang="0">
                    <a:pos x="63" y="133"/>
                  </a:cxn>
                  <a:cxn ang="0">
                    <a:pos x="203" y="133"/>
                  </a:cxn>
                  <a:cxn ang="0">
                    <a:pos x="203" y="0"/>
                  </a:cxn>
                  <a:cxn ang="0">
                    <a:pos x="265" y="0"/>
                  </a:cxn>
                  <a:cxn ang="0">
                    <a:pos x="265" y="334"/>
                  </a:cxn>
                  <a:cxn ang="0">
                    <a:pos x="203" y="334"/>
                  </a:cxn>
                  <a:cxn ang="0">
                    <a:pos x="203" y="189"/>
                  </a:cxn>
                  <a:cxn ang="0">
                    <a:pos x="63" y="189"/>
                  </a:cxn>
                  <a:cxn ang="0">
                    <a:pos x="63" y="334"/>
                  </a:cxn>
                  <a:cxn ang="0">
                    <a:pos x="0" y="334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0" y="0"/>
                    </a:lnTo>
                    <a:lnTo>
                      <a:pt x="63" y="0"/>
                    </a:lnTo>
                    <a:lnTo>
                      <a:pt x="63" y="133"/>
                    </a:lnTo>
                    <a:lnTo>
                      <a:pt x="203" y="133"/>
                    </a:lnTo>
                    <a:lnTo>
                      <a:pt x="203" y="0"/>
                    </a:lnTo>
                    <a:lnTo>
                      <a:pt x="265" y="0"/>
                    </a:lnTo>
                    <a:lnTo>
                      <a:pt x="265" y="334"/>
                    </a:lnTo>
                    <a:lnTo>
                      <a:pt x="203" y="334"/>
                    </a:lnTo>
                    <a:lnTo>
                      <a:pt x="203" y="189"/>
                    </a:lnTo>
                    <a:lnTo>
                      <a:pt x="63" y="189"/>
                    </a:lnTo>
                    <a:lnTo>
                      <a:pt x="63" y="334"/>
                    </a:lnTo>
                    <a:lnTo>
                      <a:pt x="0" y="3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" name="Freeform 607"/>
              <p:cNvSpPr>
                <a:spLocks/>
              </p:cNvSpPr>
              <p:nvPr/>
            </p:nvSpPr>
            <p:spPr bwMode="auto">
              <a:xfrm>
                <a:off x="4407" y="216"/>
                <a:ext cx="115" cy="167"/>
              </a:xfrm>
              <a:custGeom>
                <a:avLst/>
                <a:gdLst/>
                <a:ahLst/>
                <a:cxnLst>
                  <a:cxn ang="0">
                    <a:pos x="0" y="334"/>
                  </a:cxn>
                  <a:cxn ang="0">
                    <a:pos x="0" y="0"/>
                  </a:cxn>
                  <a:cxn ang="0">
                    <a:pos x="62" y="0"/>
                  </a:cxn>
                  <a:cxn ang="0">
                    <a:pos x="62" y="279"/>
                  </a:cxn>
                  <a:cxn ang="0">
                    <a:pos x="230" y="279"/>
                  </a:cxn>
                  <a:cxn ang="0">
                    <a:pos x="230" y="334"/>
                  </a:cxn>
                  <a:cxn ang="0">
                    <a:pos x="0" y="334"/>
                  </a:cxn>
                </a:cxnLst>
                <a:rect l="0" t="0" r="r" b="b"/>
                <a:pathLst>
                  <a:path w="230" h="334">
                    <a:moveTo>
                      <a:pt x="0" y="334"/>
                    </a:moveTo>
                    <a:lnTo>
                      <a:pt x="0" y="0"/>
                    </a:lnTo>
                    <a:lnTo>
                      <a:pt x="62" y="0"/>
                    </a:lnTo>
                    <a:lnTo>
                      <a:pt x="62" y="279"/>
                    </a:lnTo>
                    <a:lnTo>
                      <a:pt x="230" y="279"/>
                    </a:lnTo>
                    <a:lnTo>
                      <a:pt x="230" y="334"/>
                    </a:lnTo>
                    <a:lnTo>
                      <a:pt x="0" y="3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" name="Freeform 608"/>
              <p:cNvSpPr>
                <a:spLocks noEditPoints="1"/>
              </p:cNvSpPr>
              <p:nvPr/>
            </p:nvSpPr>
            <p:spPr bwMode="auto">
              <a:xfrm>
                <a:off x="4533" y="216"/>
                <a:ext cx="157" cy="167"/>
              </a:xfrm>
              <a:custGeom>
                <a:avLst/>
                <a:gdLst/>
                <a:ahLst/>
                <a:cxnLst>
                  <a:cxn ang="0">
                    <a:pos x="315" y="334"/>
                  </a:cxn>
                  <a:cxn ang="0">
                    <a:pos x="245" y="334"/>
                  </a:cxn>
                  <a:cxn ang="0">
                    <a:pos x="217" y="258"/>
                  </a:cxn>
                  <a:cxn ang="0">
                    <a:pos x="90" y="258"/>
                  </a:cxn>
                  <a:cxn ang="0">
                    <a:pos x="62" y="334"/>
                  </a:cxn>
                  <a:cxn ang="0">
                    <a:pos x="0" y="334"/>
                  </a:cxn>
                  <a:cxn ang="0">
                    <a:pos x="126" y="0"/>
                  </a:cxn>
                  <a:cxn ang="0">
                    <a:pos x="189" y="0"/>
                  </a:cxn>
                  <a:cxn ang="0">
                    <a:pos x="315" y="334"/>
                  </a:cxn>
                  <a:cxn ang="0">
                    <a:pos x="196" y="203"/>
                  </a:cxn>
                  <a:cxn ang="0">
                    <a:pos x="154" y="84"/>
                  </a:cxn>
                  <a:cxn ang="0">
                    <a:pos x="112" y="203"/>
                  </a:cxn>
                  <a:cxn ang="0">
                    <a:pos x="196" y="203"/>
                  </a:cxn>
                </a:cxnLst>
                <a:rect l="0" t="0" r="r" b="b"/>
                <a:pathLst>
                  <a:path w="315" h="334">
                    <a:moveTo>
                      <a:pt x="315" y="334"/>
                    </a:moveTo>
                    <a:lnTo>
                      <a:pt x="245" y="334"/>
                    </a:lnTo>
                    <a:lnTo>
                      <a:pt x="217" y="258"/>
                    </a:lnTo>
                    <a:lnTo>
                      <a:pt x="90" y="258"/>
                    </a:lnTo>
                    <a:lnTo>
                      <a:pt x="62" y="334"/>
                    </a:lnTo>
                    <a:lnTo>
                      <a:pt x="0" y="334"/>
                    </a:lnTo>
                    <a:lnTo>
                      <a:pt x="126" y="0"/>
                    </a:lnTo>
                    <a:lnTo>
                      <a:pt x="189" y="0"/>
                    </a:lnTo>
                    <a:lnTo>
                      <a:pt x="315" y="334"/>
                    </a:lnTo>
                    <a:close/>
                    <a:moveTo>
                      <a:pt x="196" y="203"/>
                    </a:moveTo>
                    <a:lnTo>
                      <a:pt x="154" y="84"/>
                    </a:lnTo>
                    <a:lnTo>
                      <a:pt x="112" y="203"/>
                    </a:lnTo>
                    <a:lnTo>
                      <a:pt x="196" y="20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8" name="Freeform 609"/>
            <p:cNvSpPr>
              <a:spLocks/>
            </p:cNvSpPr>
            <p:nvPr/>
          </p:nvSpPr>
          <p:spPr bwMode="auto">
            <a:xfrm>
              <a:off x="4700" y="216"/>
              <a:ext cx="129" cy="167"/>
            </a:xfrm>
            <a:custGeom>
              <a:avLst/>
              <a:gdLst/>
              <a:ahLst/>
              <a:cxnLst>
                <a:cxn ang="0">
                  <a:pos x="63" y="244"/>
                </a:cxn>
                <a:cxn ang="0">
                  <a:pos x="70" y="272"/>
                </a:cxn>
                <a:cxn ang="0">
                  <a:pos x="98" y="286"/>
                </a:cxn>
                <a:cxn ang="0">
                  <a:pos x="119" y="286"/>
                </a:cxn>
                <a:cxn ang="0">
                  <a:pos x="153" y="286"/>
                </a:cxn>
                <a:cxn ang="0">
                  <a:pos x="181" y="279"/>
                </a:cxn>
                <a:cxn ang="0">
                  <a:pos x="195" y="265"/>
                </a:cxn>
                <a:cxn ang="0">
                  <a:pos x="195" y="251"/>
                </a:cxn>
                <a:cxn ang="0">
                  <a:pos x="195" y="237"/>
                </a:cxn>
                <a:cxn ang="0">
                  <a:pos x="189" y="223"/>
                </a:cxn>
                <a:cxn ang="0">
                  <a:pos x="181" y="217"/>
                </a:cxn>
                <a:cxn ang="0">
                  <a:pos x="161" y="217"/>
                </a:cxn>
                <a:cxn ang="0">
                  <a:pos x="147" y="209"/>
                </a:cxn>
                <a:cxn ang="0">
                  <a:pos x="126" y="203"/>
                </a:cxn>
                <a:cxn ang="0">
                  <a:pos x="98" y="195"/>
                </a:cxn>
                <a:cxn ang="0">
                  <a:pos x="63" y="181"/>
                </a:cxn>
                <a:cxn ang="0">
                  <a:pos x="42" y="167"/>
                </a:cxn>
                <a:cxn ang="0">
                  <a:pos x="28" y="153"/>
                </a:cxn>
                <a:cxn ang="0">
                  <a:pos x="14" y="125"/>
                </a:cxn>
                <a:cxn ang="0">
                  <a:pos x="14" y="98"/>
                </a:cxn>
                <a:cxn ang="0">
                  <a:pos x="14" y="63"/>
                </a:cxn>
                <a:cxn ang="0">
                  <a:pos x="28" y="35"/>
                </a:cxn>
                <a:cxn ang="0">
                  <a:pos x="56" y="14"/>
                </a:cxn>
                <a:cxn ang="0">
                  <a:pos x="91" y="0"/>
                </a:cxn>
                <a:cxn ang="0">
                  <a:pos x="133" y="0"/>
                </a:cxn>
                <a:cxn ang="0">
                  <a:pos x="189" y="14"/>
                </a:cxn>
                <a:cxn ang="0">
                  <a:pos x="223" y="42"/>
                </a:cxn>
                <a:cxn ang="0">
                  <a:pos x="245" y="77"/>
                </a:cxn>
                <a:cxn ang="0">
                  <a:pos x="181" y="98"/>
                </a:cxn>
                <a:cxn ang="0">
                  <a:pos x="175" y="77"/>
                </a:cxn>
                <a:cxn ang="0">
                  <a:pos x="161" y="63"/>
                </a:cxn>
                <a:cxn ang="0">
                  <a:pos x="133" y="56"/>
                </a:cxn>
                <a:cxn ang="0">
                  <a:pos x="112" y="56"/>
                </a:cxn>
                <a:cxn ang="0">
                  <a:pos x="98" y="56"/>
                </a:cxn>
                <a:cxn ang="0">
                  <a:pos x="84" y="63"/>
                </a:cxn>
                <a:cxn ang="0">
                  <a:pos x="77" y="70"/>
                </a:cxn>
                <a:cxn ang="0">
                  <a:pos x="77" y="77"/>
                </a:cxn>
                <a:cxn ang="0">
                  <a:pos x="77" y="84"/>
                </a:cxn>
                <a:cxn ang="0">
                  <a:pos x="77" y="98"/>
                </a:cxn>
                <a:cxn ang="0">
                  <a:pos x="77" y="105"/>
                </a:cxn>
                <a:cxn ang="0">
                  <a:pos x="84" y="111"/>
                </a:cxn>
                <a:cxn ang="0">
                  <a:pos x="147" y="133"/>
                </a:cxn>
                <a:cxn ang="0">
                  <a:pos x="203" y="153"/>
                </a:cxn>
                <a:cxn ang="0">
                  <a:pos x="237" y="181"/>
                </a:cxn>
                <a:cxn ang="0">
                  <a:pos x="259" y="223"/>
                </a:cxn>
                <a:cxn ang="0">
                  <a:pos x="259" y="265"/>
                </a:cxn>
                <a:cxn ang="0">
                  <a:pos x="245" y="300"/>
                </a:cxn>
                <a:cxn ang="0">
                  <a:pos x="223" y="321"/>
                </a:cxn>
                <a:cxn ang="0">
                  <a:pos x="189" y="334"/>
                </a:cxn>
                <a:cxn ang="0">
                  <a:pos x="140" y="334"/>
                </a:cxn>
                <a:cxn ang="0">
                  <a:pos x="84" y="334"/>
                </a:cxn>
                <a:cxn ang="0">
                  <a:pos x="35" y="321"/>
                </a:cxn>
                <a:cxn ang="0">
                  <a:pos x="8" y="286"/>
                </a:cxn>
                <a:cxn ang="0">
                  <a:pos x="0" y="237"/>
                </a:cxn>
              </a:cxnLst>
              <a:rect l="0" t="0" r="r" b="b"/>
              <a:pathLst>
                <a:path w="259" h="334">
                  <a:moveTo>
                    <a:pt x="0" y="230"/>
                  </a:moveTo>
                  <a:lnTo>
                    <a:pt x="63" y="223"/>
                  </a:lnTo>
                  <a:lnTo>
                    <a:pt x="63" y="237"/>
                  </a:lnTo>
                  <a:lnTo>
                    <a:pt x="63" y="244"/>
                  </a:lnTo>
                  <a:lnTo>
                    <a:pt x="63" y="251"/>
                  </a:lnTo>
                  <a:lnTo>
                    <a:pt x="63" y="258"/>
                  </a:lnTo>
                  <a:lnTo>
                    <a:pt x="70" y="265"/>
                  </a:lnTo>
                  <a:lnTo>
                    <a:pt x="70" y="272"/>
                  </a:lnTo>
                  <a:lnTo>
                    <a:pt x="77" y="272"/>
                  </a:lnTo>
                  <a:lnTo>
                    <a:pt x="84" y="279"/>
                  </a:lnTo>
                  <a:lnTo>
                    <a:pt x="91" y="279"/>
                  </a:lnTo>
                  <a:lnTo>
                    <a:pt x="98" y="286"/>
                  </a:lnTo>
                  <a:lnTo>
                    <a:pt x="105" y="286"/>
                  </a:lnTo>
                  <a:lnTo>
                    <a:pt x="105" y="286"/>
                  </a:lnTo>
                  <a:lnTo>
                    <a:pt x="112" y="286"/>
                  </a:lnTo>
                  <a:lnTo>
                    <a:pt x="119" y="286"/>
                  </a:lnTo>
                  <a:lnTo>
                    <a:pt x="126" y="286"/>
                  </a:lnTo>
                  <a:lnTo>
                    <a:pt x="133" y="286"/>
                  </a:lnTo>
                  <a:lnTo>
                    <a:pt x="140" y="286"/>
                  </a:lnTo>
                  <a:lnTo>
                    <a:pt x="153" y="286"/>
                  </a:lnTo>
                  <a:lnTo>
                    <a:pt x="161" y="286"/>
                  </a:lnTo>
                  <a:lnTo>
                    <a:pt x="167" y="286"/>
                  </a:lnTo>
                  <a:lnTo>
                    <a:pt x="175" y="286"/>
                  </a:lnTo>
                  <a:lnTo>
                    <a:pt x="181" y="279"/>
                  </a:lnTo>
                  <a:lnTo>
                    <a:pt x="181" y="279"/>
                  </a:lnTo>
                  <a:lnTo>
                    <a:pt x="189" y="272"/>
                  </a:lnTo>
                  <a:lnTo>
                    <a:pt x="189" y="272"/>
                  </a:lnTo>
                  <a:lnTo>
                    <a:pt x="195" y="265"/>
                  </a:lnTo>
                  <a:lnTo>
                    <a:pt x="195" y="265"/>
                  </a:lnTo>
                  <a:lnTo>
                    <a:pt x="195" y="258"/>
                  </a:lnTo>
                  <a:lnTo>
                    <a:pt x="195" y="251"/>
                  </a:lnTo>
                  <a:lnTo>
                    <a:pt x="195" y="251"/>
                  </a:lnTo>
                  <a:lnTo>
                    <a:pt x="195" y="251"/>
                  </a:lnTo>
                  <a:lnTo>
                    <a:pt x="195" y="244"/>
                  </a:lnTo>
                  <a:lnTo>
                    <a:pt x="195" y="237"/>
                  </a:lnTo>
                  <a:lnTo>
                    <a:pt x="195" y="237"/>
                  </a:lnTo>
                  <a:lnTo>
                    <a:pt x="195" y="230"/>
                  </a:lnTo>
                  <a:lnTo>
                    <a:pt x="195" y="230"/>
                  </a:lnTo>
                  <a:lnTo>
                    <a:pt x="195" y="230"/>
                  </a:lnTo>
                  <a:lnTo>
                    <a:pt x="189" y="223"/>
                  </a:lnTo>
                  <a:lnTo>
                    <a:pt x="189" y="223"/>
                  </a:lnTo>
                  <a:lnTo>
                    <a:pt x="189" y="223"/>
                  </a:lnTo>
                  <a:lnTo>
                    <a:pt x="181" y="223"/>
                  </a:lnTo>
                  <a:lnTo>
                    <a:pt x="181" y="217"/>
                  </a:lnTo>
                  <a:lnTo>
                    <a:pt x="175" y="217"/>
                  </a:lnTo>
                  <a:lnTo>
                    <a:pt x="167" y="217"/>
                  </a:lnTo>
                  <a:lnTo>
                    <a:pt x="167" y="217"/>
                  </a:lnTo>
                  <a:lnTo>
                    <a:pt x="161" y="217"/>
                  </a:lnTo>
                  <a:lnTo>
                    <a:pt x="161" y="217"/>
                  </a:lnTo>
                  <a:lnTo>
                    <a:pt x="153" y="209"/>
                  </a:lnTo>
                  <a:lnTo>
                    <a:pt x="153" y="209"/>
                  </a:lnTo>
                  <a:lnTo>
                    <a:pt x="147" y="209"/>
                  </a:lnTo>
                  <a:lnTo>
                    <a:pt x="140" y="209"/>
                  </a:lnTo>
                  <a:lnTo>
                    <a:pt x="140" y="203"/>
                  </a:lnTo>
                  <a:lnTo>
                    <a:pt x="133" y="203"/>
                  </a:lnTo>
                  <a:lnTo>
                    <a:pt x="126" y="203"/>
                  </a:lnTo>
                  <a:lnTo>
                    <a:pt x="119" y="203"/>
                  </a:lnTo>
                  <a:lnTo>
                    <a:pt x="119" y="203"/>
                  </a:lnTo>
                  <a:lnTo>
                    <a:pt x="105" y="203"/>
                  </a:lnTo>
                  <a:lnTo>
                    <a:pt x="98" y="195"/>
                  </a:lnTo>
                  <a:lnTo>
                    <a:pt x="91" y="195"/>
                  </a:lnTo>
                  <a:lnTo>
                    <a:pt x="77" y="189"/>
                  </a:lnTo>
                  <a:lnTo>
                    <a:pt x="70" y="189"/>
                  </a:lnTo>
                  <a:lnTo>
                    <a:pt x="63" y="181"/>
                  </a:lnTo>
                  <a:lnTo>
                    <a:pt x="56" y="181"/>
                  </a:lnTo>
                  <a:lnTo>
                    <a:pt x="56" y="175"/>
                  </a:lnTo>
                  <a:lnTo>
                    <a:pt x="49" y="175"/>
                  </a:lnTo>
                  <a:lnTo>
                    <a:pt x="42" y="167"/>
                  </a:lnTo>
                  <a:lnTo>
                    <a:pt x="42" y="167"/>
                  </a:lnTo>
                  <a:lnTo>
                    <a:pt x="35" y="167"/>
                  </a:lnTo>
                  <a:lnTo>
                    <a:pt x="28" y="161"/>
                  </a:lnTo>
                  <a:lnTo>
                    <a:pt x="28" y="153"/>
                  </a:lnTo>
                  <a:lnTo>
                    <a:pt x="21" y="147"/>
                  </a:lnTo>
                  <a:lnTo>
                    <a:pt x="21" y="139"/>
                  </a:lnTo>
                  <a:lnTo>
                    <a:pt x="14" y="133"/>
                  </a:lnTo>
                  <a:lnTo>
                    <a:pt x="14" y="125"/>
                  </a:lnTo>
                  <a:lnTo>
                    <a:pt x="14" y="119"/>
                  </a:lnTo>
                  <a:lnTo>
                    <a:pt x="14" y="111"/>
                  </a:lnTo>
                  <a:lnTo>
                    <a:pt x="14" y="105"/>
                  </a:lnTo>
                  <a:lnTo>
                    <a:pt x="14" y="98"/>
                  </a:lnTo>
                  <a:lnTo>
                    <a:pt x="14" y="91"/>
                  </a:lnTo>
                  <a:lnTo>
                    <a:pt x="14" y="84"/>
                  </a:lnTo>
                  <a:lnTo>
                    <a:pt x="14" y="70"/>
                  </a:lnTo>
                  <a:lnTo>
                    <a:pt x="14" y="63"/>
                  </a:lnTo>
                  <a:lnTo>
                    <a:pt x="14" y="56"/>
                  </a:lnTo>
                  <a:lnTo>
                    <a:pt x="21" y="49"/>
                  </a:lnTo>
                  <a:lnTo>
                    <a:pt x="21" y="42"/>
                  </a:lnTo>
                  <a:lnTo>
                    <a:pt x="28" y="35"/>
                  </a:lnTo>
                  <a:lnTo>
                    <a:pt x="35" y="28"/>
                  </a:lnTo>
                  <a:lnTo>
                    <a:pt x="42" y="21"/>
                  </a:lnTo>
                  <a:lnTo>
                    <a:pt x="49" y="21"/>
                  </a:lnTo>
                  <a:lnTo>
                    <a:pt x="56" y="14"/>
                  </a:lnTo>
                  <a:lnTo>
                    <a:pt x="63" y="8"/>
                  </a:lnTo>
                  <a:lnTo>
                    <a:pt x="70" y="8"/>
                  </a:lnTo>
                  <a:lnTo>
                    <a:pt x="84" y="0"/>
                  </a:lnTo>
                  <a:lnTo>
                    <a:pt x="91" y="0"/>
                  </a:lnTo>
                  <a:lnTo>
                    <a:pt x="98" y="0"/>
                  </a:lnTo>
                  <a:lnTo>
                    <a:pt x="112" y="0"/>
                  </a:lnTo>
                  <a:lnTo>
                    <a:pt x="119" y="0"/>
                  </a:lnTo>
                  <a:lnTo>
                    <a:pt x="133" y="0"/>
                  </a:lnTo>
                  <a:lnTo>
                    <a:pt x="147" y="0"/>
                  </a:lnTo>
                  <a:lnTo>
                    <a:pt x="167" y="8"/>
                  </a:lnTo>
                  <a:lnTo>
                    <a:pt x="175" y="8"/>
                  </a:lnTo>
                  <a:lnTo>
                    <a:pt x="189" y="14"/>
                  </a:lnTo>
                  <a:lnTo>
                    <a:pt x="203" y="14"/>
                  </a:lnTo>
                  <a:lnTo>
                    <a:pt x="209" y="21"/>
                  </a:lnTo>
                  <a:lnTo>
                    <a:pt x="217" y="35"/>
                  </a:lnTo>
                  <a:lnTo>
                    <a:pt x="223" y="42"/>
                  </a:lnTo>
                  <a:lnTo>
                    <a:pt x="231" y="49"/>
                  </a:lnTo>
                  <a:lnTo>
                    <a:pt x="237" y="63"/>
                  </a:lnTo>
                  <a:lnTo>
                    <a:pt x="237" y="70"/>
                  </a:lnTo>
                  <a:lnTo>
                    <a:pt x="245" y="77"/>
                  </a:lnTo>
                  <a:lnTo>
                    <a:pt x="245" y="91"/>
                  </a:lnTo>
                  <a:lnTo>
                    <a:pt x="245" y="98"/>
                  </a:lnTo>
                  <a:lnTo>
                    <a:pt x="189" y="98"/>
                  </a:lnTo>
                  <a:lnTo>
                    <a:pt x="181" y="98"/>
                  </a:lnTo>
                  <a:lnTo>
                    <a:pt x="181" y="91"/>
                  </a:lnTo>
                  <a:lnTo>
                    <a:pt x="181" y="84"/>
                  </a:lnTo>
                  <a:lnTo>
                    <a:pt x="175" y="84"/>
                  </a:lnTo>
                  <a:lnTo>
                    <a:pt x="175" y="77"/>
                  </a:lnTo>
                  <a:lnTo>
                    <a:pt x="167" y="70"/>
                  </a:lnTo>
                  <a:lnTo>
                    <a:pt x="167" y="70"/>
                  </a:lnTo>
                  <a:lnTo>
                    <a:pt x="161" y="63"/>
                  </a:lnTo>
                  <a:lnTo>
                    <a:pt x="161" y="63"/>
                  </a:lnTo>
                  <a:lnTo>
                    <a:pt x="153" y="56"/>
                  </a:lnTo>
                  <a:lnTo>
                    <a:pt x="147" y="56"/>
                  </a:lnTo>
                  <a:lnTo>
                    <a:pt x="140" y="56"/>
                  </a:lnTo>
                  <a:lnTo>
                    <a:pt x="133" y="56"/>
                  </a:lnTo>
                  <a:lnTo>
                    <a:pt x="133" y="56"/>
                  </a:lnTo>
                  <a:lnTo>
                    <a:pt x="126" y="56"/>
                  </a:lnTo>
                  <a:lnTo>
                    <a:pt x="119" y="56"/>
                  </a:lnTo>
                  <a:lnTo>
                    <a:pt x="112" y="56"/>
                  </a:lnTo>
                  <a:lnTo>
                    <a:pt x="105" y="56"/>
                  </a:lnTo>
                  <a:lnTo>
                    <a:pt x="105" y="56"/>
                  </a:lnTo>
                  <a:lnTo>
                    <a:pt x="98" y="56"/>
                  </a:lnTo>
                  <a:lnTo>
                    <a:pt x="98" y="56"/>
                  </a:lnTo>
                  <a:lnTo>
                    <a:pt x="91" y="56"/>
                  </a:lnTo>
                  <a:lnTo>
                    <a:pt x="91" y="63"/>
                  </a:lnTo>
                  <a:lnTo>
                    <a:pt x="84" y="63"/>
                  </a:lnTo>
                  <a:lnTo>
                    <a:pt x="84" y="63"/>
                  </a:lnTo>
                  <a:lnTo>
                    <a:pt x="84" y="63"/>
                  </a:lnTo>
                  <a:lnTo>
                    <a:pt x="77" y="70"/>
                  </a:lnTo>
                  <a:lnTo>
                    <a:pt x="77" y="70"/>
                  </a:lnTo>
                  <a:lnTo>
                    <a:pt x="77" y="70"/>
                  </a:lnTo>
                  <a:lnTo>
                    <a:pt x="77" y="70"/>
                  </a:lnTo>
                  <a:lnTo>
                    <a:pt x="77" y="77"/>
                  </a:lnTo>
                  <a:lnTo>
                    <a:pt x="77" y="77"/>
                  </a:lnTo>
                  <a:lnTo>
                    <a:pt x="77" y="77"/>
                  </a:lnTo>
                  <a:lnTo>
                    <a:pt x="77" y="77"/>
                  </a:lnTo>
                  <a:lnTo>
                    <a:pt x="77" y="84"/>
                  </a:lnTo>
                  <a:lnTo>
                    <a:pt x="77" y="84"/>
                  </a:lnTo>
                  <a:lnTo>
                    <a:pt x="77" y="84"/>
                  </a:lnTo>
                  <a:lnTo>
                    <a:pt x="77" y="91"/>
                  </a:lnTo>
                  <a:lnTo>
                    <a:pt x="77" y="91"/>
                  </a:lnTo>
                  <a:lnTo>
                    <a:pt x="77" y="98"/>
                  </a:lnTo>
                  <a:lnTo>
                    <a:pt x="77" y="98"/>
                  </a:lnTo>
                  <a:lnTo>
                    <a:pt x="77" y="98"/>
                  </a:lnTo>
                  <a:lnTo>
                    <a:pt x="77" y="98"/>
                  </a:lnTo>
                  <a:lnTo>
                    <a:pt x="77" y="105"/>
                  </a:lnTo>
                  <a:lnTo>
                    <a:pt x="77" y="105"/>
                  </a:lnTo>
                  <a:lnTo>
                    <a:pt x="77" y="105"/>
                  </a:lnTo>
                  <a:lnTo>
                    <a:pt x="77" y="105"/>
                  </a:lnTo>
                  <a:lnTo>
                    <a:pt x="77" y="105"/>
                  </a:lnTo>
                  <a:lnTo>
                    <a:pt x="84" y="111"/>
                  </a:lnTo>
                  <a:lnTo>
                    <a:pt x="98" y="119"/>
                  </a:lnTo>
                  <a:lnTo>
                    <a:pt x="112" y="125"/>
                  </a:lnTo>
                  <a:lnTo>
                    <a:pt x="126" y="133"/>
                  </a:lnTo>
                  <a:lnTo>
                    <a:pt x="147" y="133"/>
                  </a:lnTo>
                  <a:lnTo>
                    <a:pt x="161" y="139"/>
                  </a:lnTo>
                  <a:lnTo>
                    <a:pt x="175" y="147"/>
                  </a:lnTo>
                  <a:lnTo>
                    <a:pt x="189" y="147"/>
                  </a:lnTo>
                  <a:lnTo>
                    <a:pt x="203" y="153"/>
                  </a:lnTo>
                  <a:lnTo>
                    <a:pt x="217" y="161"/>
                  </a:lnTo>
                  <a:lnTo>
                    <a:pt x="223" y="167"/>
                  </a:lnTo>
                  <a:lnTo>
                    <a:pt x="231" y="175"/>
                  </a:lnTo>
                  <a:lnTo>
                    <a:pt x="237" y="181"/>
                  </a:lnTo>
                  <a:lnTo>
                    <a:pt x="245" y="189"/>
                  </a:lnTo>
                  <a:lnTo>
                    <a:pt x="251" y="195"/>
                  </a:lnTo>
                  <a:lnTo>
                    <a:pt x="259" y="209"/>
                  </a:lnTo>
                  <a:lnTo>
                    <a:pt x="259" y="223"/>
                  </a:lnTo>
                  <a:lnTo>
                    <a:pt x="259" y="230"/>
                  </a:lnTo>
                  <a:lnTo>
                    <a:pt x="259" y="244"/>
                  </a:lnTo>
                  <a:lnTo>
                    <a:pt x="259" y="258"/>
                  </a:lnTo>
                  <a:lnTo>
                    <a:pt x="259" y="265"/>
                  </a:lnTo>
                  <a:lnTo>
                    <a:pt x="259" y="272"/>
                  </a:lnTo>
                  <a:lnTo>
                    <a:pt x="251" y="279"/>
                  </a:lnTo>
                  <a:lnTo>
                    <a:pt x="251" y="293"/>
                  </a:lnTo>
                  <a:lnTo>
                    <a:pt x="245" y="300"/>
                  </a:lnTo>
                  <a:lnTo>
                    <a:pt x="237" y="307"/>
                  </a:lnTo>
                  <a:lnTo>
                    <a:pt x="237" y="314"/>
                  </a:lnTo>
                  <a:lnTo>
                    <a:pt x="231" y="321"/>
                  </a:lnTo>
                  <a:lnTo>
                    <a:pt x="223" y="321"/>
                  </a:lnTo>
                  <a:lnTo>
                    <a:pt x="217" y="328"/>
                  </a:lnTo>
                  <a:lnTo>
                    <a:pt x="203" y="334"/>
                  </a:lnTo>
                  <a:lnTo>
                    <a:pt x="195" y="334"/>
                  </a:lnTo>
                  <a:lnTo>
                    <a:pt x="189" y="334"/>
                  </a:lnTo>
                  <a:lnTo>
                    <a:pt x="175" y="334"/>
                  </a:lnTo>
                  <a:lnTo>
                    <a:pt x="167" y="334"/>
                  </a:lnTo>
                  <a:lnTo>
                    <a:pt x="153" y="334"/>
                  </a:lnTo>
                  <a:lnTo>
                    <a:pt x="140" y="334"/>
                  </a:lnTo>
                  <a:lnTo>
                    <a:pt x="133" y="334"/>
                  </a:lnTo>
                  <a:lnTo>
                    <a:pt x="112" y="334"/>
                  </a:lnTo>
                  <a:lnTo>
                    <a:pt x="98" y="334"/>
                  </a:lnTo>
                  <a:lnTo>
                    <a:pt x="84" y="334"/>
                  </a:lnTo>
                  <a:lnTo>
                    <a:pt x="70" y="334"/>
                  </a:lnTo>
                  <a:lnTo>
                    <a:pt x="56" y="334"/>
                  </a:lnTo>
                  <a:lnTo>
                    <a:pt x="49" y="328"/>
                  </a:lnTo>
                  <a:lnTo>
                    <a:pt x="35" y="321"/>
                  </a:lnTo>
                  <a:lnTo>
                    <a:pt x="28" y="314"/>
                  </a:lnTo>
                  <a:lnTo>
                    <a:pt x="21" y="307"/>
                  </a:lnTo>
                  <a:lnTo>
                    <a:pt x="14" y="293"/>
                  </a:lnTo>
                  <a:lnTo>
                    <a:pt x="8" y="286"/>
                  </a:lnTo>
                  <a:lnTo>
                    <a:pt x="0" y="272"/>
                  </a:lnTo>
                  <a:lnTo>
                    <a:pt x="0" y="258"/>
                  </a:lnTo>
                  <a:lnTo>
                    <a:pt x="0" y="251"/>
                  </a:lnTo>
                  <a:lnTo>
                    <a:pt x="0" y="237"/>
                  </a:lnTo>
                  <a:lnTo>
                    <a:pt x="0" y="2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" name="Freeform 610"/>
            <p:cNvSpPr>
              <a:spLocks noEditPoints="1"/>
            </p:cNvSpPr>
            <p:nvPr/>
          </p:nvSpPr>
          <p:spPr bwMode="auto">
            <a:xfrm>
              <a:off x="4867" y="178"/>
              <a:ext cx="137" cy="205"/>
            </a:xfrm>
            <a:custGeom>
              <a:avLst/>
              <a:gdLst/>
              <a:ahLst/>
              <a:cxnLst>
                <a:cxn ang="0">
                  <a:pos x="70" y="279"/>
                </a:cxn>
                <a:cxn ang="0">
                  <a:pos x="70" y="299"/>
                </a:cxn>
                <a:cxn ang="0">
                  <a:pos x="70" y="320"/>
                </a:cxn>
                <a:cxn ang="0">
                  <a:pos x="70" y="334"/>
                </a:cxn>
                <a:cxn ang="0">
                  <a:pos x="84" y="348"/>
                </a:cxn>
                <a:cxn ang="0">
                  <a:pos x="105" y="362"/>
                </a:cxn>
                <a:cxn ang="0">
                  <a:pos x="125" y="362"/>
                </a:cxn>
                <a:cxn ang="0">
                  <a:pos x="161" y="362"/>
                </a:cxn>
                <a:cxn ang="0">
                  <a:pos x="189" y="355"/>
                </a:cxn>
                <a:cxn ang="0">
                  <a:pos x="203" y="334"/>
                </a:cxn>
                <a:cxn ang="0">
                  <a:pos x="203" y="313"/>
                </a:cxn>
                <a:cxn ang="0">
                  <a:pos x="203" y="271"/>
                </a:cxn>
                <a:cxn ang="0">
                  <a:pos x="265" y="285"/>
                </a:cxn>
                <a:cxn ang="0">
                  <a:pos x="258" y="348"/>
                </a:cxn>
                <a:cxn ang="0">
                  <a:pos x="244" y="383"/>
                </a:cxn>
                <a:cxn ang="0">
                  <a:pos x="217" y="410"/>
                </a:cxn>
                <a:cxn ang="0">
                  <a:pos x="167" y="410"/>
                </a:cxn>
                <a:cxn ang="0">
                  <a:pos x="105" y="410"/>
                </a:cxn>
                <a:cxn ang="0">
                  <a:pos x="63" y="410"/>
                </a:cxn>
                <a:cxn ang="0">
                  <a:pos x="35" y="397"/>
                </a:cxn>
                <a:cxn ang="0">
                  <a:pos x="21" y="376"/>
                </a:cxn>
                <a:cxn ang="0">
                  <a:pos x="7" y="348"/>
                </a:cxn>
                <a:cxn ang="0">
                  <a:pos x="7" y="334"/>
                </a:cxn>
                <a:cxn ang="0">
                  <a:pos x="7" y="299"/>
                </a:cxn>
                <a:cxn ang="0">
                  <a:pos x="7" y="265"/>
                </a:cxn>
                <a:cxn ang="0">
                  <a:pos x="175" y="48"/>
                </a:cxn>
                <a:cxn ang="0">
                  <a:pos x="167" y="62"/>
                </a:cxn>
                <a:cxn ang="0">
                  <a:pos x="153" y="76"/>
                </a:cxn>
                <a:cxn ang="0">
                  <a:pos x="139" y="76"/>
                </a:cxn>
                <a:cxn ang="0">
                  <a:pos x="119" y="76"/>
                </a:cxn>
                <a:cxn ang="0">
                  <a:pos x="105" y="70"/>
                </a:cxn>
                <a:cxn ang="0">
                  <a:pos x="97" y="56"/>
                </a:cxn>
                <a:cxn ang="0">
                  <a:pos x="97" y="42"/>
                </a:cxn>
                <a:cxn ang="0">
                  <a:pos x="97" y="28"/>
                </a:cxn>
                <a:cxn ang="0">
                  <a:pos x="105" y="6"/>
                </a:cxn>
                <a:cxn ang="0">
                  <a:pos x="119" y="0"/>
                </a:cxn>
                <a:cxn ang="0">
                  <a:pos x="133" y="0"/>
                </a:cxn>
                <a:cxn ang="0">
                  <a:pos x="153" y="0"/>
                </a:cxn>
                <a:cxn ang="0">
                  <a:pos x="167" y="14"/>
                </a:cxn>
                <a:cxn ang="0">
                  <a:pos x="175" y="28"/>
                </a:cxn>
                <a:cxn ang="0">
                  <a:pos x="161" y="34"/>
                </a:cxn>
                <a:cxn ang="0">
                  <a:pos x="153" y="28"/>
                </a:cxn>
                <a:cxn ang="0">
                  <a:pos x="147" y="20"/>
                </a:cxn>
                <a:cxn ang="0">
                  <a:pos x="139" y="20"/>
                </a:cxn>
                <a:cxn ang="0">
                  <a:pos x="133" y="20"/>
                </a:cxn>
                <a:cxn ang="0">
                  <a:pos x="125" y="20"/>
                </a:cxn>
                <a:cxn ang="0">
                  <a:pos x="119" y="28"/>
                </a:cxn>
                <a:cxn ang="0">
                  <a:pos x="119" y="34"/>
                </a:cxn>
                <a:cxn ang="0">
                  <a:pos x="119" y="42"/>
                </a:cxn>
                <a:cxn ang="0">
                  <a:pos x="119" y="56"/>
                </a:cxn>
                <a:cxn ang="0">
                  <a:pos x="119" y="56"/>
                </a:cxn>
                <a:cxn ang="0">
                  <a:pos x="133" y="56"/>
                </a:cxn>
                <a:cxn ang="0">
                  <a:pos x="139" y="56"/>
                </a:cxn>
                <a:cxn ang="0">
                  <a:pos x="147" y="56"/>
                </a:cxn>
                <a:cxn ang="0">
                  <a:pos x="153" y="48"/>
                </a:cxn>
                <a:cxn ang="0">
                  <a:pos x="153" y="42"/>
                </a:cxn>
              </a:cxnLst>
              <a:rect l="0" t="0" r="r" b="b"/>
              <a:pathLst>
                <a:path w="272" h="410">
                  <a:moveTo>
                    <a:pt x="7" y="76"/>
                  </a:moveTo>
                  <a:lnTo>
                    <a:pt x="70" y="76"/>
                  </a:lnTo>
                  <a:lnTo>
                    <a:pt x="70" y="265"/>
                  </a:lnTo>
                  <a:lnTo>
                    <a:pt x="70" y="279"/>
                  </a:lnTo>
                  <a:lnTo>
                    <a:pt x="63" y="285"/>
                  </a:lnTo>
                  <a:lnTo>
                    <a:pt x="63" y="285"/>
                  </a:lnTo>
                  <a:lnTo>
                    <a:pt x="70" y="293"/>
                  </a:lnTo>
                  <a:lnTo>
                    <a:pt x="70" y="299"/>
                  </a:lnTo>
                  <a:lnTo>
                    <a:pt x="70" y="306"/>
                  </a:lnTo>
                  <a:lnTo>
                    <a:pt x="70" y="313"/>
                  </a:lnTo>
                  <a:lnTo>
                    <a:pt x="70" y="313"/>
                  </a:lnTo>
                  <a:lnTo>
                    <a:pt x="70" y="320"/>
                  </a:lnTo>
                  <a:lnTo>
                    <a:pt x="70" y="320"/>
                  </a:lnTo>
                  <a:lnTo>
                    <a:pt x="70" y="320"/>
                  </a:lnTo>
                  <a:lnTo>
                    <a:pt x="70" y="327"/>
                  </a:lnTo>
                  <a:lnTo>
                    <a:pt x="70" y="334"/>
                  </a:lnTo>
                  <a:lnTo>
                    <a:pt x="77" y="341"/>
                  </a:lnTo>
                  <a:lnTo>
                    <a:pt x="77" y="341"/>
                  </a:lnTo>
                  <a:lnTo>
                    <a:pt x="77" y="348"/>
                  </a:lnTo>
                  <a:lnTo>
                    <a:pt x="84" y="348"/>
                  </a:lnTo>
                  <a:lnTo>
                    <a:pt x="91" y="355"/>
                  </a:lnTo>
                  <a:lnTo>
                    <a:pt x="91" y="355"/>
                  </a:lnTo>
                  <a:lnTo>
                    <a:pt x="97" y="362"/>
                  </a:lnTo>
                  <a:lnTo>
                    <a:pt x="105" y="362"/>
                  </a:lnTo>
                  <a:lnTo>
                    <a:pt x="111" y="362"/>
                  </a:lnTo>
                  <a:lnTo>
                    <a:pt x="119" y="362"/>
                  </a:lnTo>
                  <a:lnTo>
                    <a:pt x="119" y="362"/>
                  </a:lnTo>
                  <a:lnTo>
                    <a:pt x="125" y="362"/>
                  </a:lnTo>
                  <a:lnTo>
                    <a:pt x="133" y="362"/>
                  </a:lnTo>
                  <a:lnTo>
                    <a:pt x="139" y="362"/>
                  </a:lnTo>
                  <a:lnTo>
                    <a:pt x="147" y="362"/>
                  </a:lnTo>
                  <a:lnTo>
                    <a:pt x="161" y="362"/>
                  </a:lnTo>
                  <a:lnTo>
                    <a:pt x="167" y="362"/>
                  </a:lnTo>
                  <a:lnTo>
                    <a:pt x="175" y="362"/>
                  </a:lnTo>
                  <a:lnTo>
                    <a:pt x="181" y="355"/>
                  </a:lnTo>
                  <a:lnTo>
                    <a:pt x="189" y="355"/>
                  </a:lnTo>
                  <a:lnTo>
                    <a:pt x="189" y="348"/>
                  </a:lnTo>
                  <a:lnTo>
                    <a:pt x="195" y="348"/>
                  </a:lnTo>
                  <a:lnTo>
                    <a:pt x="195" y="341"/>
                  </a:lnTo>
                  <a:lnTo>
                    <a:pt x="203" y="334"/>
                  </a:lnTo>
                  <a:lnTo>
                    <a:pt x="203" y="334"/>
                  </a:lnTo>
                  <a:lnTo>
                    <a:pt x="203" y="327"/>
                  </a:lnTo>
                  <a:lnTo>
                    <a:pt x="203" y="320"/>
                  </a:lnTo>
                  <a:lnTo>
                    <a:pt x="203" y="313"/>
                  </a:lnTo>
                  <a:lnTo>
                    <a:pt x="203" y="299"/>
                  </a:lnTo>
                  <a:lnTo>
                    <a:pt x="203" y="293"/>
                  </a:lnTo>
                  <a:lnTo>
                    <a:pt x="203" y="279"/>
                  </a:lnTo>
                  <a:lnTo>
                    <a:pt x="203" y="271"/>
                  </a:lnTo>
                  <a:lnTo>
                    <a:pt x="209" y="76"/>
                  </a:lnTo>
                  <a:lnTo>
                    <a:pt x="272" y="76"/>
                  </a:lnTo>
                  <a:lnTo>
                    <a:pt x="272" y="257"/>
                  </a:lnTo>
                  <a:lnTo>
                    <a:pt x="265" y="285"/>
                  </a:lnTo>
                  <a:lnTo>
                    <a:pt x="265" y="306"/>
                  </a:lnTo>
                  <a:lnTo>
                    <a:pt x="265" y="320"/>
                  </a:lnTo>
                  <a:lnTo>
                    <a:pt x="265" y="334"/>
                  </a:lnTo>
                  <a:lnTo>
                    <a:pt x="258" y="348"/>
                  </a:lnTo>
                  <a:lnTo>
                    <a:pt x="258" y="362"/>
                  </a:lnTo>
                  <a:lnTo>
                    <a:pt x="251" y="369"/>
                  </a:lnTo>
                  <a:lnTo>
                    <a:pt x="251" y="376"/>
                  </a:lnTo>
                  <a:lnTo>
                    <a:pt x="244" y="383"/>
                  </a:lnTo>
                  <a:lnTo>
                    <a:pt x="237" y="397"/>
                  </a:lnTo>
                  <a:lnTo>
                    <a:pt x="231" y="397"/>
                  </a:lnTo>
                  <a:lnTo>
                    <a:pt x="223" y="404"/>
                  </a:lnTo>
                  <a:lnTo>
                    <a:pt x="217" y="410"/>
                  </a:lnTo>
                  <a:lnTo>
                    <a:pt x="203" y="410"/>
                  </a:lnTo>
                  <a:lnTo>
                    <a:pt x="195" y="410"/>
                  </a:lnTo>
                  <a:lnTo>
                    <a:pt x="181" y="410"/>
                  </a:lnTo>
                  <a:lnTo>
                    <a:pt x="167" y="410"/>
                  </a:lnTo>
                  <a:lnTo>
                    <a:pt x="153" y="410"/>
                  </a:lnTo>
                  <a:lnTo>
                    <a:pt x="139" y="410"/>
                  </a:lnTo>
                  <a:lnTo>
                    <a:pt x="119" y="410"/>
                  </a:lnTo>
                  <a:lnTo>
                    <a:pt x="105" y="410"/>
                  </a:lnTo>
                  <a:lnTo>
                    <a:pt x="97" y="410"/>
                  </a:lnTo>
                  <a:lnTo>
                    <a:pt x="84" y="410"/>
                  </a:lnTo>
                  <a:lnTo>
                    <a:pt x="77" y="410"/>
                  </a:lnTo>
                  <a:lnTo>
                    <a:pt x="63" y="410"/>
                  </a:lnTo>
                  <a:lnTo>
                    <a:pt x="56" y="410"/>
                  </a:lnTo>
                  <a:lnTo>
                    <a:pt x="49" y="404"/>
                  </a:lnTo>
                  <a:lnTo>
                    <a:pt x="42" y="404"/>
                  </a:lnTo>
                  <a:lnTo>
                    <a:pt x="35" y="397"/>
                  </a:lnTo>
                  <a:lnTo>
                    <a:pt x="35" y="390"/>
                  </a:lnTo>
                  <a:lnTo>
                    <a:pt x="28" y="390"/>
                  </a:lnTo>
                  <a:lnTo>
                    <a:pt x="21" y="383"/>
                  </a:lnTo>
                  <a:lnTo>
                    <a:pt x="21" y="376"/>
                  </a:lnTo>
                  <a:lnTo>
                    <a:pt x="14" y="369"/>
                  </a:lnTo>
                  <a:lnTo>
                    <a:pt x="14" y="362"/>
                  </a:lnTo>
                  <a:lnTo>
                    <a:pt x="7" y="355"/>
                  </a:lnTo>
                  <a:lnTo>
                    <a:pt x="7" y="348"/>
                  </a:lnTo>
                  <a:lnTo>
                    <a:pt x="7" y="348"/>
                  </a:lnTo>
                  <a:lnTo>
                    <a:pt x="7" y="348"/>
                  </a:lnTo>
                  <a:lnTo>
                    <a:pt x="0" y="341"/>
                  </a:lnTo>
                  <a:lnTo>
                    <a:pt x="7" y="334"/>
                  </a:lnTo>
                  <a:lnTo>
                    <a:pt x="7" y="320"/>
                  </a:lnTo>
                  <a:lnTo>
                    <a:pt x="0" y="313"/>
                  </a:lnTo>
                  <a:lnTo>
                    <a:pt x="7" y="306"/>
                  </a:lnTo>
                  <a:lnTo>
                    <a:pt x="7" y="299"/>
                  </a:lnTo>
                  <a:lnTo>
                    <a:pt x="7" y="293"/>
                  </a:lnTo>
                  <a:lnTo>
                    <a:pt x="7" y="279"/>
                  </a:lnTo>
                  <a:lnTo>
                    <a:pt x="7" y="271"/>
                  </a:lnTo>
                  <a:lnTo>
                    <a:pt x="7" y="265"/>
                  </a:lnTo>
                  <a:lnTo>
                    <a:pt x="7" y="76"/>
                  </a:lnTo>
                  <a:close/>
                  <a:moveTo>
                    <a:pt x="181" y="34"/>
                  </a:moveTo>
                  <a:lnTo>
                    <a:pt x="175" y="42"/>
                  </a:lnTo>
                  <a:lnTo>
                    <a:pt x="175" y="48"/>
                  </a:lnTo>
                  <a:lnTo>
                    <a:pt x="175" y="56"/>
                  </a:lnTo>
                  <a:lnTo>
                    <a:pt x="175" y="56"/>
                  </a:lnTo>
                  <a:lnTo>
                    <a:pt x="175" y="62"/>
                  </a:lnTo>
                  <a:lnTo>
                    <a:pt x="167" y="62"/>
                  </a:lnTo>
                  <a:lnTo>
                    <a:pt x="167" y="70"/>
                  </a:lnTo>
                  <a:lnTo>
                    <a:pt x="161" y="70"/>
                  </a:lnTo>
                  <a:lnTo>
                    <a:pt x="161" y="76"/>
                  </a:lnTo>
                  <a:lnTo>
                    <a:pt x="153" y="76"/>
                  </a:lnTo>
                  <a:lnTo>
                    <a:pt x="153" y="76"/>
                  </a:lnTo>
                  <a:lnTo>
                    <a:pt x="147" y="76"/>
                  </a:lnTo>
                  <a:lnTo>
                    <a:pt x="147" y="76"/>
                  </a:lnTo>
                  <a:lnTo>
                    <a:pt x="139" y="76"/>
                  </a:lnTo>
                  <a:lnTo>
                    <a:pt x="139" y="76"/>
                  </a:lnTo>
                  <a:lnTo>
                    <a:pt x="133" y="76"/>
                  </a:lnTo>
                  <a:lnTo>
                    <a:pt x="125" y="76"/>
                  </a:lnTo>
                  <a:lnTo>
                    <a:pt x="119" y="76"/>
                  </a:lnTo>
                  <a:lnTo>
                    <a:pt x="119" y="76"/>
                  </a:lnTo>
                  <a:lnTo>
                    <a:pt x="111" y="76"/>
                  </a:lnTo>
                  <a:lnTo>
                    <a:pt x="111" y="76"/>
                  </a:lnTo>
                  <a:lnTo>
                    <a:pt x="105" y="70"/>
                  </a:lnTo>
                  <a:lnTo>
                    <a:pt x="105" y="70"/>
                  </a:lnTo>
                  <a:lnTo>
                    <a:pt x="97" y="62"/>
                  </a:lnTo>
                  <a:lnTo>
                    <a:pt x="97" y="62"/>
                  </a:lnTo>
                  <a:lnTo>
                    <a:pt x="97" y="56"/>
                  </a:lnTo>
                  <a:lnTo>
                    <a:pt x="97" y="56"/>
                  </a:lnTo>
                  <a:lnTo>
                    <a:pt x="97" y="48"/>
                  </a:lnTo>
                  <a:lnTo>
                    <a:pt x="97" y="42"/>
                  </a:lnTo>
                  <a:lnTo>
                    <a:pt x="97" y="42"/>
                  </a:lnTo>
                  <a:lnTo>
                    <a:pt x="97" y="42"/>
                  </a:lnTo>
                  <a:lnTo>
                    <a:pt x="97" y="34"/>
                  </a:lnTo>
                  <a:lnTo>
                    <a:pt x="97" y="28"/>
                  </a:lnTo>
                  <a:lnTo>
                    <a:pt x="97" y="28"/>
                  </a:lnTo>
                  <a:lnTo>
                    <a:pt x="97" y="20"/>
                  </a:lnTo>
                  <a:lnTo>
                    <a:pt x="97" y="14"/>
                  </a:lnTo>
                  <a:lnTo>
                    <a:pt x="105" y="14"/>
                  </a:lnTo>
                  <a:lnTo>
                    <a:pt x="105" y="6"/>
                  </a:lnTo>
                  <a:lnTo>
                    <a:pt x="111" y="6"/>
                  </a:lnTo>
                  <a:lnTo>
                    <a:pt x="11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25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39" y="0"/>
                  </a:lnTo>
                  <a:lnTo>
                    <a:pt x="147" y="0"/>
                  </a:lnTo>
                  <a:lnTo>
                    <a:pt x="147" y="0"/>
                  </a:lnTo>
                  <a:lnTo>
                    <a:pt x="153" y="0"/>
                  </a:lnTo>
                  <a:lnTo>
                    <a:pt x="161" y="6"/>
                  </a:lnTo>
                  <a:lnTo>
                    <a:pt x="161" y="6"/>
                  </a:lnTo>
                  <a:lnTo>
                    <a:pt x="167" y="14"/>
                  </a:lnTo>
                  <a:lnTo>
                    <a:pt x="167" y="14"/>
                  </a:lnTo>
                  <a:lnTo>
                    <a:pt x="175" y="20"/>
                  </a:lnTo>
                  <a:lnTo>
                    <a:pt x="175" y="20"/>
                  </a:lnTo>
                  <a:lnTo>
                    <a:pt x="175" y="28"/>
                  </a:lnTo>
                  <a:lnTo>
                    <a:pt x="175" y="28"/>
                  </a:lnTo>
                  <a:lnTo>
                    <a:pt x="175" y="34"/>
                  </a:lnTo>
                  <a:lnTo>
                    <a:pt x="175" y="34"/>
                  </a:lnTo>
                  <a:lnTo>
                    <a:pt x="181" y="34"/>
                  </a:lnTo>
                  <a:close/>
                  <a:moveTo>
                    <a:pt x="161" y="34"/>
                  </a:moveTo>
                  <a:lnTo>
                    <a:pt x="153" y="34"/>
                  </a:lnTo>
                  <a:lnTo>
                    <a:pt x="153" y="34"/>
                  </a:lnTo>
                  <a:lnTo>
                    <a:pt x="153" y="34"/>
                  </a:lnTo>
                  <a:lnTo>
                    <a:pt x="153" y="28"/>
                  </a:lnTo>
                  <a:lnTo>
                    <a:pt x="153" y="28"/>
                  </a:lnTo>
                  <a:lnTo>
                    <a:pt x="153" y="28"/>
                  </a:lnTo>
                  <a:lnTo>
                    <a:pt x="153" y="28"/>
                  </a:lnTo>
                  <a:lnTo>
                    <a:pt x="147" y="20"/>
                  </a:lnTo>
                  <a:lnTo>
                    <a:pt x="147" y="20"/>
                  </a:lnTo>
                  <a:lnTo>
                    <a:pt x="147" y="20"/>
                  </a:lnTo>
                  <a:lnTo>
                    <a:pt x="147" y="20"/>
                  </a:lnTo>
                  <a:lnTo>
                    <a:pt x="139" y="20"/>
                  </a:lnTo>
                  <a:lnTo>
                    <a:pt x="139" y="20"/>
                  </a:lnTo>
                  <a:lnTo>
                    <a:pt x="139" y="20"/>
                  </a:lnTo>
                  <a:lnTo>
                    <a:pt x="139" y="20"/>
                  </a:lnTo>
                  <a:lnTo>
                    <a:pt x="133" y="20"/>
                  </a:lnTo>
                  <a:lnTo>
                    <a:pt x="133" y="20"/>
                  </a:lnTo>
                  <a:lnTo>
                    <a:pt x="125" y="20"/>
                  </a:lnTo>
                  <a:lnTo>
                    <a:pt x="125" y="20"/>
                  </a:lnTo>
                  <a:lnTo>
                    <a:pt x="125" y="20"/>
                  </a:lnTo>
                  <a:lnTo>
                    <a:pt x="119" y="20"/>
                  </a:lnTo>
                  <a:lnTo>
                    <a:pt x="119" y="20"/>
                  </a:lnTo>
                  <a:lnTo>
                    <a:pt x="119" y="28"/>
                  </a:lnTo>
                  <a:lnTo>
                    <a:pt x="119" y="28"/>
                  </a:lnTo>
                  <a:lnTo>
                    <a:pt x="119" y="28"/>
                  </a:lnTo>
                  <a:lnTo>
                    <a:pt x="119" y="28"/>
                  </a:lnTo>
                  <a:lnTo>
                    <a:pt x="119" y="34"/>
                  </a:lnTo>
                  <a:lnTo>
                    <a:pt x="119" y="34"/>
                  </a:lnTo>
                  <a:lnTo>
                    <a:pt x="119" y="34"/>
                  </a:lnTo>
                  <a:lnTo>
                    <a:pt x="119" y="34"/>
                  </a:lnTo>
                  <a:lnTo>
                    <a:pt x="119" y="42"/>
                  </a:lnTo>
                  <a:lnTo>
                    <a:pt x="119" y="42"/>
                  </a:lnTo>
                  <a:lnTo>
                    <a:pt x="119" y="48"/>
                  </a:lnTo>
                  <a:lnTo>
                    <a:pt x="119" y="48"/>
                  </a:lnTo>
                  <a:lnTo>
                    <a:pt x="119" y="48"/>
                  </a:lnTo>
                  <a:lnTo>
                    <a:pt x="119" y="56"/>
                  </a:lnTo>
                  <a:lnTo>
                    <a:pt x="119" y="56"/>
                  </a:lnTo>
                  <a:lnTo>
                    <a:pt x="119" y="56"/>
                  </a:lnTo>
                  <a:lnTo>
                    <a:pt x="119" y="56"/>
                  </a:lnTo>
                  <a:lnTo>
                    <a:pt x="119" y="56"/>
                  </a:lnTo>
                  <a:lnTo>
                    <a:pt x="125" y="56"/>
                  </a:lnTo>
                  <a:lnTo>
                    <a:pt x="125" y="56"/>
                  </a:lnTo>
                  <a:lnTo>
                    <a:pt x="133" y="56"/>
                  </a:lnTo>
                  <a:lnTo>
                    <a:pt x="133" y="56"/>
                  </a:lnTo>
                  <a:lnTo>
                    <a:pt x="133" y="56"/>
                  </a:lnTo>
                  <a:lnTo>
                    <a:pt x="133" y="56"/>
                  </a:lnTo>
                  <a:lnTo>
                    <a:pt x="133" y="56"/>
                  </a:lnTo>
                  <a:lnTo>
                    <a:pt x="139" y="56"/>
                  </a:lnTo>
                  <a:lnTo>
                    <a:pt x="139" y="56"/>
                  </a:lnTo>
                  <a:lnTo>
                    <a:pt x="147" y="56"/>
                  </a:lnTo>
                  <a:lnTo>
                    <a:pt x="147" y="56"/>
                  </a:lnTo>
                  <a:lnTo>
                    <a:pt x="147" y="56"/>
                  </a:lnTo>
                  <a:lnTo>
                    <a:pt x="153" y="56"/>
                  </a:lnTo>
                  <a:lnTo>
                    <a:pt x="153" y="56"/>
                  </a:lnTo>
                  <a:lnTo>
                    <a:pt x="153" y="56"/>
                  </a:lnTo>
                  <a:lnTo>
                    <a:pt x="153" y="48"/>
                  </a:lnTo>
                  <a:lnTo>
                    <a:pt x="153" y="48"/>
                  </a:lnTo>
                  <a:lnTo>
                    <a:pt x="153" y="42"/>
                  </a:lnTo>
                  <a:lnTo>
                    <a:pt x="153" y="42"/>
                  </a:lnTo>
                  <a:lnTo>
                    <a:pt x="153" y="42"/>
                  </a:lnTo>
                  <a:lnTo>
                    <a:pt x="161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" name="Freeform 611"/>
            <p:cNvSpPr>
              <a:spLocks noEditPoints="1"/>
            </p:cNvSpPr>
            <p:nvPr/>
          </p:nvSpPr>
          <p:spPr bwMode="auto">
            <a:xfrm>
              <a:off x="5105" y="216"/>
              <a:ext cx="12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2" y="8"/>
                </a:cxn>
                <a:cxn ang="0">
                  <a:pos x="126" y="8"/>
                </a:cxn>
                <a:cxn ang="0">
                  <a:pos x="146" y="8"/>
                </a:cxn>
                <a:cxn ang="0">
                  <a:pos x="160" y="8"/>
                </a:cxn>
                <a:cxn ang="0">
                  <a:pos x="168" y="8"/>
                </a:cxn>
                <a:cxn ang="0">
                  <a:pos x="174" y="8"/>
                </a:cxn>
                <a:cxn ang="0">
                  <a:pos x="188" y="14"/>
                </a:cxn>
                <a:cxn ang="0">
                  <a:pos x="202" y="21"/>
                </a:cxn>
                <a:cxn ang="0">
                  <a:pos x="216" y="35"/>
                </a:cxn>
                <a:cxn ang="0">
                  <a:pos x="230" y="49"/>
                </a:cxn>
                <a:cxn ang="0">
                  <a:pos x="237" y="63"/>
                </a:cxn>
                <a:cxn ang="0">
                  <a:pos x="244" y="84"/>
                </a:cxn>
                <a:cxn ang="0">
                  <a:pos x="244" y="98"/>
                </a:cxn>
                <a:cxn ang="0">
                  <a:pos x="244" y="119"/>
                </a:cxn>
                <a:cxn ang="0">
                  <a:pos x="244" y="139"/>
                </a:cxn>
                <a:cxn ang="0">
                  <a:pos x="237" y="153"/>
                </a:cxn>
                <a:cxn ang="0">
                  <a:pos x="230" y="167"/>
                </a:cxn>
                <a:cxn ang="0">
                  <a:pos x="223" y="181"/>
                </a:cxn>
                <a:cxn ang="0">
                  <a:pos x="209" y="189"/>
                </a:cxn>
                <a:cxn ang="0">
                  <a:pos x="202" y="195"/>
                </a:cxn>
                <a:cxn ang="0">
                  <a:pos x="188" y="203"/>
                </a:cxn>
                <a:cxn ang="0">
                  <a:pos x="182" y="209"/>
                </a:cxn>
                <a:cxn ang="0">
                  <a:pos x="174" y="209"/>
                </a:cxn>
                <a:cxn ang="0">
                  <a:pos x="160" y="209"/>
                </a:cxn>
                <a:cxn ang="0">
                  <a:pos x="146" y="217"/>
                </a:cxn>
                <a:cxn ang="0">
                  <a:pos x="140" y="209"/>
                </a:cxn>
                <a:cxn ang="0">
                  <a:pos x="126" y="209"/>
                </a:cxn>
                <a:cxn ang="0">
                  <a:pos x="112" y="209"/>
                </a:cxn>
                <a:cxn ang="0">
                  <a:pos x="62" y="209"/>
                </a:cxn>
                <a:cxn ang="0">
                  <a:pos x="0" y="334"/>
                </a:cxn>
                <a:cxn ang="0">
                  <a:pos x="62" y="153"/>
                </a:cxn>
                <a:cxn ang="0">
                  <a:pos x="104" y="153"/>
                </a:cxn>
                <a:cxn ang="0">
                  <a:pos x="126" y="153"/>
                </a:cxn>
                <a:cxn ang="0">
                  <a:pos x="140" y="153"/>
                </a:cxn>
                <a:cxn ang="0">
                  <a:pos x="154" y="153"/>
                </a:cxn>
                <a:cxn ang="0">
                  <a:pos x="160" y="147"/>
                </a:cxn>
                <a:cxn ang="0">
                  <a:pos x="168" y="147"/>
                </a:cxn>
                <a:cxn ang="0">
                  <a:pos x="174" y="139"/>
                </a:cxn>
                <a:cxn ang="0">
                  <a:pos x="182" y="133"/>
                </a:cxn>
                <a:cxn ang="0">
                  <a:pos x="182" y="119"/>
                </a:cxn>
                <a:cxn ang="0">
                  <a:pos x="182" y="111"/>
                </a:cxn>
                <a:cxn ang="0">
                  <a:pos x="182" y="105"/>
                </a:cxn>
                <a:cxn ang="0">
                  <a:pos x="182" y="98"/>
                </a:cxn>
                <a:cxn ang="0">
                  <a:pos x="174" y="84"/>
                </a:cxn>
                <a:cxn ang="0">
                  <a:pos x="168" y="77"/>
                </a:cxn>
                <a:cxn ang="0">
                  <a:pos x="160" y="70"/>
                </a:cxn>
                <a:cxn ang="0">
                  <a:pos x="154" y="70"/>
                </a:cxn>
                <a:cxn ang="0">
                  <a:pos x="146" y="70"/>
                </a:cxn>
                <a:cxn ang="0">
                  <a:pos x="140" y="70"/>
                </a:cxn>
                <a:cxn ang="0">
                  <a:pos x="132" y="70"/>
                </a:cxn>
                <a:cxn ang="0">
                  <a:pos x="126" y="63"/>
                </a:cxn>
                <a:cxn ang="0">
                  <a:pos x="112" y="63"/>
                </a:cxn>
                <a:cxn ang="0">
                  <a:pos x="104" y="63"/>
                </a:cxn>
                <a:cxn ang="0">
                  <a:pos x="90" y="63"/>
                </a:cxn>
              </a:cxnLst>
              <a:rect l="0" t="0" r="r" b="b"/>
              <a:pathLst>
                <a:path w="244" h="334">
                  <a:moveTo>
                    <a:pt x="0" y="334"/>
                  </a:moveTo>
                  <a:lnTo>
                    <a:pt x="0" y="0"/>
                  </a:lnTo>
                  <a:lnTo>
                    <a:pt x="104" y="0"/>
                  </a:lnTo>
                  <a:lnTo>
                    <a:pt x="112" y="8"/>
                  </a:lnTo>
                  <a:lnTo>
                    <a:pt x="118" y="8"/>
                  </a:lnTo>
                  <a:lnTo>
                    <a:pt x="126" y="8"/>
                  </a:lnTo>
                  <a:lnTo>
                    <a:pt x="140" y="8"/>
                  </a:lnTo>
                  <a:lnTo>
                    <a:pt x="146" y="8"/>
                  </a:lnTo>
                  <a:lnTo>
                    <a:pt x="154" y="8"/>
                  </a:lnTo>
                  <a:lnTo>
                    <a:pt x="160" y="8"/>
                  </a:lnTo>
                  <a:lnTo>
                    <a:pt x="160" y="8"/>
                  </a:lnTo>
                  <a:lnTo>
                    <a:pt x="168" y="8"/>
                  </a:lnTo>
                  <a:lnTo>
                    <a:pt x="174" y="8"/>
                  </a:lnTo>
                  <a:lnTo>
                    <a:pt x="174" y="8"/>
                  </a:lnTo>
                  <a:lnTo>
                    <a:pt x="182" y="14"/>
                  </a:lnTo>
                  <a:lnTo>
                    <a:pt x="188" y="14"/>
                  </a:lnTo>
                  <a:lnTo>
                    <a:pt x="195" y="21"/>
                  </a:lnTo>
                  <a:lnTo>
                    <a:pt x="202" y="21"/>
                  </a:lnTo>
                  <a:lnTo>
                    <a:pt x="209" y="28"/>
                  </a:lnTo>
                  <a:lnTo>
                    <a:pt x="216" y="35"/>
                  </a:lnTo>
                  <a:lnTo>
                    <a:pt x="223" y="42"/>
                  </a:lnTo>
                  <a:lnTo>
                    <a:pt x="230" y="49"/>
                  </a:lnTo>
                  <a:lnTo>
                    <a:pt x="237" y="56"/>
                  </a:lnTo>
                  <a:lnTo>
                    <a:pt x="237" y="63"/>
                  </a:lnTo>
                  <a:lnTo>
                    <a:pt x="244" y="70"/>
                  </a:lnTo>
                  <a:lnTo>
                    <a:pt x="244" y="84"/>
                  </a:lnTo>
                  <a:lnTo>
                    <a:pt x="244" y="91"/>
                  </a:lnTo>
                  <a:lnTo>
                    <a:pt x="244" y="98"/>
                  </a:lnTo>
                  <a:lnTo>
                    <a:pt x="244" y="105"/>
                  </a:lnTo>
                  <a:lnTo>
                    <a:pt x="244" y="119"/>
                  </a:lnTo>
                  <a:lnTo>
                    <a:pt x="244" y="125"/>
                  </a:lnTo>
                  <a:lnTo>
                    <a:pt x="244" y="139"/>
                  </a:lnTo>
                  <a:lnTo>
                    <a:pt x="244" y="147"/>
                  </a:lnTo>
                  <a:lnTo>
                    <a:pt x="237" y="153"/>
                  </a:lnTo>
                  <a:lnTo>
                    <a:pt x="237" y="161"/>
                  </a:lnTo>
                  <a:lnTo>
                    <a:pt x="230" y="167"/>
                  </a:lnTo>
                  <a:lnTo>
                    <a:pt x="223" y="175"/>
                  </a:lnTo>
                  <a:lnTo>
                    <a:pt x="223" y="181"/>
                  </a:lnTo>
                  <a:lnTo>
                    <a:pt x="216" y="181"/>
                  </a:lnTo>
                  <a:lnTo>
                    <a:pt x="209" y="189"/>
                  </a:lnTo>
                  <a:lnTo>
                    <a:pt x="209" y="195"/>
                  </a:lnTo>
                  <a:lnTo>
                    <a:pt x="202" y="195"/>
                  </a:lnTo>
                  <a:lnTo>
                    <a:pt x="195" y="203"/>
                  </a:lnTo>
                  <a:lnTo>
                    <a:pt x="188" y="203"/>
                  </a:lnTo>
                  <a:lnTo>
                    <a:pt x="188" y="203"/>
                  </a:lnTo>
                  <a:lnTo>
                    <a:pt x="182" y="209"/>
                  </a:lnTo>
                  <a:lnTo>
                    <a:pt x="174" y="209"/>
                  </a:lnTo>
                  <a:lnTo>
                    <a:pt x="174" y="209"/>
                  </a:lnTo>
                  <a:lnTo>
                    <a:pt x="168" y="209"/>
                  </a:lnTo>
                  <a:lnTo>
                    <a:pt x="160" y="209"/>
                  </a:lnTo>
                  <a:lnTo>
                    <a:pt x="154" y="217"/>
                  </a:lnTo>
                  <a:lnTo>
                    <a:pt x="146" y="217"/>
                  </a:lnTo>
                  <a:lnTo>
                    <a:pt x="140" y="217"/>
                  </a:lnTo>
                  <a:lnTo>
                    <a:pt x="140" y="209"/>
                  </a:lnTo>
                  <a:lnTo>
                    <a:pt x="132" y="209"/>
                  </a:lnTo>
                  <a:lnTo>
                    <a:pt x="126" y="209"/>
                  </a:lnTo>
                  <a:lnTo>
                    <a:pt x="118" y="209"/>
                  </a:lnTo>
                  <a:lnTo>
                    <a:pt x="112" y="209"/>
                  </a:lnTo>
                  <a:lnTo>
                    <a:pt x="104" y="209"/>
                  </a:lnTo>
                  <a:lnTo>
                    <a:pt x="62" y="209"/>
                  </a:lnTo>
                  <a:lnTo>
                    <a:pt x="62" y="334"/>
                  </a:lnTo>
                  <a:lnTo>
                    <a:pt x="0" y="334"/>
                  </a:lnTo>
                  <a:close/>
                  <a:moveTo>
                    <a:pt x="62" y="56"/>
                  </a:moveTo>
                  <a:lnTo>
                    <a:pt x="62" y="153"/>
                  </a:lnTo>
                  <a:lnTo>
                    <a:pt x="98" y="153"/>
                  </a:lnTo>
                  <a:lnTo>
                    <a:pt x="104" y="153"/>
                  </a:lnTo>
                  <a:lnTo>
                    <a:pt x="118" y="153"/>
                  </a:lnTo>
                  <a:lnTo>
                    <a:pt x="126" y="153"/>
                  </a:lnTo>
                  <a:lnTo>
                    <a:pt x="132" y="153"/>
                  </a:lnTo>
                  <a:lnTo>
                    <a:pt x="140" y="153"/>
                  </a:lnTo>
                  <a:lnTo>
                    <a:pt x="146" y="153"/>
                  </a:lnTo>
                  <a:lnTo>
                    <a:pt x="154" y="153"/>
                  </a:lnTo>
                  <a:lnTo>
                    <a:pt x="160" y="153"/>
                  </a:lnTo>
                  <a:lnTo>
                    <a:pt x="160" y="147"/>
                  </a:lnTo>
                  <a:lnTo>
                    <a:pt x="168" y="147"/>
                  </a:lnTo>
                  <a:lnTo>
                    <a:pt x="168" y="147"/>
                  </a:lnTo>
                  <a:lnTo>
                    <a:pt x="174" y="139"/>
                  </a:lnTo>
                  <a:lnTo>
                    <a:pt x="174" y="139"/>
                  </a:lnTo>
                  <a:lnTo>
                    <a:pt x="182" y="133"/>
                  </a:lnTo>
                  <a:lnTo>
                    <a:pt x="182" y="133"/>
                  </a:lnTo>
                  <a:lnTo>
                    <a:pt x="182" y="125"/>
                  </a:lnTo>
                  <a:lnTo>
                    <a:pt x="182" y="119"/>
                  </a:lnTo>
                  <a:lnTo>
                    <a:pt x="182" y="111"/>
                  </a:lnTo>
                  <a:lnTo>
                    <a:pt x="182" y="111"/>
                  </a:lnTo>
                  <a:lnTo>
                    <a:pt x="182" y="111"/>
                  </a:lnTo>
                  <a:lnTo>
                    <a:pt x="182" y="105"/>
                  </a:lnTo>
                  <a:lnTo>
                    <a:pt x="182" y="98"/>
                  </a:lnTo>
                  <a:lnTo>
                    <a:pt x="182" y="98"/>
                  </a:lnTo>
                  <a:lnTo>
                    <a:pt x="182" y="91"/>
                  </a:lnTo>
                  <a:lnTo>
                    <a:pt x="174" y="84"/>
                  </a:lnTo>
                  <a:lnTo>
                    <a:pt x="174" y="84"/>
                  </a:lnTo>
                  <a:lnTo>
                    <a:pt x="168" y="77"/>
                  </a:lnTo>
                  <a:lnTo>
                    <a:pt x="168" y="77"/>
                  </a:lnTo>
                  <a:lnTo>
                    <a:pt x="160" y="70"/>
                  </a:lnTo>
                  <a:lnTo>
                    <a:pt x="160" y="70"/>
                  </a:lnTo>
                  <a:lnTo>
                    <a:pt x="154" y="70"/>
                  </a:lnTo>
                  <a:lnTo>
                    <a:pt x="154" y="70"/>
                  </a:lnTo>
                  <a:lnTo>
                    <a:pt x="146" y="70"/>
                  </a:lnTo>
                  <a:lnTo>
                    <a:pt x="146" y="70"/>
                  </a:lnTo>
                  <a:lnTo>
                    <a:pt x="140" y="70"/>
                  </a:lnTo>
                  <a:lnTo>
                    <a:pt x="140" y="70"/>
                  </a:lnTo>
                  <a:lnTo>
                    <a:pt x="132" y="70"/>
                  </a:lnTo>
                  <a:lnTo>
                    <a:pt x="132" y="63"/>
                  </a:lnTo>
                  <a:lnTo>
                    <a:pt x="126" y="63"/>
                  </a:lnTo>
                  <a:lnTo>
                    <a:pt x="118" y="63"/>
                  </a:lnTo>
                  <a:lnTo>
                    <a:pt x="112" y="63"/>
                  </a:lnTo>
                  <a:lnTo>
                    <a:pt x="104" y="63"/>
                  </a:lnTo>
                  <a:lnTo>
                    <a:pt x="104" y="63"/>
                  </a:lnTo>
                  <a:lnTo>
                    <a:pt x="98" y="63"/>
                  </a:lnTo>
                  <a:lnTo>
                    <a:pt x="90" y="63"/>
                  </a:lnTo>
                  <a:lnTo>
                    <a:pt x="62" y="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" name="Freeform 612"/>
            <p:cNvSpPr>
              <a:spLocks noEditPoints="1"/>
            </p:cNvSpPr>
            <p:nvPr/>
          </p:nvSpPr>
          <p:spPr bwMode="auto">
            <a:xfrm>
              <a:off x="5266" y="216"/>
              <a:ext cx="149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3" y="8"/>
                </a:cxn>
                <a:cxn ang="0">
                  <a:pos x="174" y="8"/>
                </a:cxn>
                <a:cxn ang="0">
                  <a:pos x="195" y="8"/>
                </a:cxn>
                <a:cxn ang="0">
                  <a:pos x="216" y="14"/>
                </a:cxn>
                <a:cxn ang="0">
                  <a:pos x="230" y="28"/>
                </a:cxn>
                <a:cxn ang="0">
                  <a:pos x="244" y="35"/>
                </a:cxn>
                <a:cxn ang="0">
                  <a:pos x="251" y="49"/>
                </a:cxn>
                <a:cxn ang="0">
                  <a:pos x="265" y="70"/>
                </a:cxn>
                <a:cxn ang="0">
                  <a:pos x="265" y="84"/>
                </a:cxn>
                <a:cxn ang="0">
                  <a:pos x="265" y="98"/>
                </a:cxn>
                <a:cxn ang="0">
                  <a:pos x="265" y="119"/>
                </a:cxn>
                <a:cxn ang="0">
                  <a:pos x="258" y="133"/>
                </a:cxn>
                <a:cxn ang="0">
                  <a:pos x="258" y="153"/>
                </a:cxn>
                <a:cxn ang="0">
                  <a:pos x="244" y="161"/>
                </a:cxn>
                <a:cxn ang="0">
                  <a:pos x="230" y="175"/>
                </a:cxn>
                <a:cxn ang="0">
                  <a:pos x="216" y="181"/>
                </a:cxn>
                <a:cxn ang="0">
                  <a:pos x="195" y="189"/>
                </a:cxn>
                <a:cxn ang="0">
                  <a:pos x="188" y="195"/>
                </a:cxn>
                <a:cxn ang="0">
                  <a:pos x="202" y="203"/>
                </a:cxn>
                <a:cxn ang="0">
                  <a:pos x="209" y="209"/>
                </a:cxn>
                <a:cxn ang="0">
                  <a:pos x="216" y="223"/>
                </a:cxn>
                <a:cxn ang="0">
                  <a:pos x="223" y="230"/>
                </a:cxn>
                <a:cxn ang="0">
                  <a:pos x="230" y="244"/>
                </a:cxn>
                <a:cxn ang="0">
                  <a:pos x="244" y="258"/>
                </a:cxn>
                <a:cxn ang="0">
                  <a:pos x="251" y="272"/>
                </a:cxn>
                <a:cxn ang="0">
                  <a:pos x="223" y="334"/>
                </a:cxn>
                <a:cxn ang="0">
                  <a:pos x="160" y="251"/>
                </a:cxn>
                <a:cxn ang="0">
                  <a:pos x="146" y="237"/>
                </a:cxn>
                <a:cxn ang="0">
                  <a:pos x="140" y="223"/>
                </a:cxn>
                <a:cxn ang="0">
                  <a:pos x="132" y="217"/>
                </a:cxn>
                <a:cxn ang="0">
                  <a:pos x="126" y="209"/>
                </a:cxn>
                <a:cxn ang="0">
                  <a:pos x="118" y="203"/>
                </a:cxn>
                <a:cxn ang="0">
                  <a:pos x="104" y="203"/>
                </a:cxn>
                <a:cxn ang="0">
                  <a:pos x="98" y="203"/>
                </a:cxn>
                <a:cxn ang="0">
                  <a:pos x="84" y="203"/>
                </a:cxn>
                <a:cxn ang="0">
                  <a:pos x="76" y="203"/>
                </a:cxn>
                <a:cxn ang="0">
                  <a:pos x="62" y="334"/>
                </a:cxn>
                <a:cxn ang="0">
                  <a:pos x="62" y="139"/>
                </a:cxn>
                <a:cxn ang="0">
                  <a:pos x="126" y="139"/>
                </a:cxn>
                <a:cxn ang="0">
                  <a:pos x="153" y="139"/>
                </a:cxn>
                <a:cxn ang="0">
                  <a:pos x="167" y="139"/>
                </a:cxn>
                <a:cxn ang="0">
                  <a:pos x="174" y="139"/>
                </a:cxn>
                <a:cxn ang="0">
                  <a:pos x="181" y="133"/>
                </a:cxn>
                <a:cxn ang="0">
                  <a:pos x="188" y="133"/>
                </a:cxn>
                <a:cxn ang="0">
                  <a:pos x="195" y="125"/>
                </a:cxn>
                <a:cxn ang="0">
                  <a:pos x="202" y="119"/>
                </a:cxn>
                <a:cxn ang="0">
                  <a:pos x="202" y="111"/>
                </a:cxn>
                <a:cxn ang="0">
                  <a:pos x="202" y="105"/>
                </a:cxn>
                <a:cxn ang="0">
                  <a:pos x="202" y="98"/>
                </a:cxn>
                <a:cxn ang="0">
                  <a:pos x="202" y="91"/>
                </a:cxn>
                <a:cxn ang="0">
                  <a:pos x="202" y="84"/>
                </a:cxn>
                <a:cxn ang="0">
                  <a:pos x="195" y="77"/>
                </a:cxn>
                <a:cxn ang="0">
                  <a:pos x="188" y="70"/>
                </a:cxn>
                <a:cxn ang="0">
                  <a:pos x="181" y="70"/>
                </a:cxn>
                <a:cxn ang="0">
                  <a:pos x="167" y="70"/>
                </a:cxn>
                <a:cxn ang="0">
                  <a:pos x="160" y="70"/>
                </a:cxn>
                <a:cxn ang="0">
                  <a:pos x="160" y="70"/>
                </a:cxn>
                <a:cxn ang="0">
                  <a:pos x="153" y="63"/>
                </a:cxn>
                <a:cxn ang="0">
                  <a:pos x="140" y="63"/>
                </a:cxn>
                <a:cxn ang="0">
                  <a:pos x="132" y="63"/>
                </a:cxn>
                <a:cxn ang="0">
                  <a:pos x="118" y="63"/>
                </a:cxn>
                <a:cxn ang="0">
                  <a:pos x="62" y="139"/>
                </a:cxn>
              </a:cxnLst>
              <a:rect l="0" t="0" r="r" b="b"/>
              <a:pathLst>
                <a:path w="299" h="334">
                  <a:moveTo>
                    <a:pt x="0" y="334"/>
                  </a:moveTo>
                  <a:lnTo>
                    <a:pt x="0" y="0"/>
                  </a:lnTo>
                  <a:lnTo>
                    <a:pt x="140" y="0"/>
                  </a:lnTo>
                  <a:lnTo>
                    <a:pt x="153" y="8"/>
                  </a:lnTo>
                  <a:lnTo>
                    <a:pt x="167" y="8"/>
                  </a:lnTo>
                  <a:lnTo>
                    <a:pt x="174" y="8"/>
                  </a:lnTo>
                  <a:lnTo>
                    <a:pt x="188" y="8"/>
                  </a:lnTo>
                  <a:lnTo>
                    <a:pt x="195" y="8"/>
                  </a:lnTo>
                  <a:lnTo>
                    <a:pt x="209" y="14"/>
                  </a:lnTo>
                  <a:lnTo>
                    <a:pt x="216" y="14"/>
                  </a:lnTo>
                  <a:lnTo>
                    <a:pt x="223" y="21"/>
                  </a:lnTo>
                  <a:lnTo>
                    <a:pt x="230" y="28"/>
                  </a:lnTo>
                  <a:lnTo>
                    <a:pt x="237" y="28"/>
                  </a:lnTo>
                  <a:lnTo>
                    <a:pt x="244" y="35"/>
                  </a:lnTo>
                  <a:lnTo>
                    <a:pt x="244" y="42"/>
                  </a:lnTo>
                  <a:lnTo>
                    <a:pt x="251" y="49"/>
                  </a:lnTo>
                  <a:lnTo>
                    <a:pt x="258" y="56"/>
                  </a:lnTo>
                  <a:lnTo>
                    <a:pt x="265" y="70"/>
                  </a:lnTo>
                  <a:lnTo>
                    <a:pt x="265" y="77"/>
                  </a:lnTo>
                  <a:lnTo>
                    <a:pt x="265" y="84"/>
                  </a:lnTo>
                  <a:lnTo>
                    <a:pt x="265" y="91"/>
                  </a:lnTo>
                  <a:lnTo>
                    <a:pt x="265" y="98"/>
                  </a:lnTo>
                  <a:lnTo>
                    <a:pt x="265" y="111"/>
                  </a:lnTo>
                  <a:lnTo>
                    <a:pt x="265" y="119"/>
                  </a:lnTo>
                  <a:lnTo>
                    <a:pt x="265" y="125"/>
                  </a:lnTo>
                  <a:lnTo>
                    <a:pt x="258" y="133"/>
                  </a:lnTo>
                  <a:lnTo>
                    <a:pt x="258" y="139"/>
                  </a:lnTo>
                  <a:lnTo>
                    <a:pt x="258" y="153"/>
                  </a:lnTo>
                  <a:lnTo>
                    <a:pt x="251" y="161"/>
                  </a:lnTo>
                  <a:lnTo>
                    <a:pt x="244" y="161"/>
                  </a:lnTo>
                  <a:lnTo>
                    <a:pt x="237" y="167"/>
                  </a:lnTo>
                  <a:lnTo>
                    <a:pt x="230" y="175"/>
                  </a:lnTo>
                  <a:lnTo>
                    <a:pt x="223" y="181"/>
                  </a:lnTo>
                  <a:lnTo>
                    <a:pt x="216" y="181"/>
                  </a:lnTo>
                  <a:lnTo>
                    <a:pt x="202" y="189"/>
                  </a:lnTo>
                  <a:lnTo>
                    <a:pt x="195" y="189"/>
                  </a:lnTo>
                  <a:lnTo>
                    <a:pt x="188" y="189"/>
                  </a:lnTo>
                  <a:lnTo>
                    <a:pt x="188" y="195"/>
                  </a:lnTo>
                  <a:lnTo>
                    <a:pt x="195" y="203"/>
                  </a:lnTo>
                  <a:lnTo>
                    <a:pt x="202" y="203"/>
                  </a:lnTo>
                  <a:lnTo>
                    <a:pt x="202" y="209"/>
                  </a:lnTo>
                  <a:lnTo>
                    <a:pt x="209" y="209"/>
                  </a:lnTo>
                  <a:lnTo>
                    <a:pt x="209" y="217"/>
                  </a:lnTo>
                  <a:lnTo>
                    <a:pt x="216" y="223"/>
                  </a:lnTo>
                  <a:lnTo>
                    <a:pt x="216" y="223"/>
                  </a:lnTo>
                  <a:lnTo>
                    <a:pt x="223" y="230"/>
                  </a:lnTo>
                  <a:lnTo>
                    <a:pt x="223" y="237"/>
                  </a:lnTo>
                  <a:lnTo>
                    <a:pt x="230" y="244"/>
                  </a:lnTo>
                  <a:lnTo>
                    <a:pt x="237" y="251"/>
                  </a:lnTo>
                  <a:lnTo>
                    <a:pt x="244" y="258"/>
                  </a:lnTo>
                  <a:lnTo>
                    <a:pt x="244" y="265"/>
                  </a:lnTo>
                  <a:lnTo>
                    <a:pt x="251" y="272"/>
                  </a:lnTo>
                  <a:lnTo>
                    <a:pt x="299" y="334"/>
                  </a:lnTo>
                  <a:lnTo>
                    <a:pt x="223" y="334"/>
                  </a:lnTo>
                  <a:lnTo>
                    <a:pt x="174" y="258"/>
                  </a:lnTo>
                  <a:lnTo>
                    <a:pt x="160" y="251"/>
                  </a:lnTo>
                  <a:lnTo>
                    <a:pt x="153" y="244"/>
                  </a:lnTo>
                  <a:lnTo>
                    <a:pt x="146" y="237"/>
                  </a:lnTo>
                  <a:lnTo>
                    <a:pt x="140" y="230"/>
                  </a:lnTo>
                  <a:lnTo>
                    <a:pt x="140" y="223"/>
                  </a:lnTo>
                  <a:lnTo>
                    <a:pt x="132" y="217"/>
                  </a:lnTo>
                  <a:lnTo>
                    <a:pt x="132" y="217"/>
                  </a:lnTo>
                  <a:lnTo>
                    <a:pt x="126" y="209"/>
                  </a:lnTo>
                  <a:lnTo>
                    <a:pt x="126" y="209"/>
                  </a:lnTo>
                  <a:lnTo>
                    <a:pt x="118" y="209"/>
                  </a:lnTo>
                  <a:lnTo>
                    <a:pt x="118" y="203"/>
                  </a:lnTo>
                  <a:lnTo>
                    <a:pt x="112" y="203"/>
                  </a:lnTo>
                  <a:lnTo>
                    <a:pt x="104" y="203"/>
                  </a:lnTo>
                  <a:lnTo>
                    <a:pt x="104" y="203"/>
                  </a:lnTo>
                  <a:lnTo>
                    <a:pt x="98" y="203"/>
                  </a:lnTo>
                  <a:lnTo>
                    <a:pt x="90" y="203"/>
                  </a:lnTo>
                  <a:lnTo>
                    <a:pt x="84" y="203"/>
                  </a:lnTo>
                  <a:lnTo>
                    <a:pt x="76" y="203"/>
                  </a:lnTo>
                  <a:lnTo>
                    <a:pt x="76" y="203"/>
                  </a:lnTo>
                  <a:lnTo>
                    <a:pt x="62" y="195"/>
                  </a:lnTo>
                  <a:lnTo>
                    <a:pt x="62" y="334"/>
                  </a:lnTo>
                  <a:lnTo>
                    <a:pt x="0" y="334"/>
                  </a:lnTo>
                  <a:close/>
                  <a:moveTo>
                    <a:pt x="62" y="139"/>
                  </a:moveTo>
                  <a:lnTo>
                    <a:pt x="112" y="139"/>
                  </a:lnTo>
                  <a:lnTo>
                    <a:pt x="126" y="139"/>
                  </a:lnTo>
                  <a:lnTo>
                    <a:pt x="140" y="139"/>
                  </a:lnTo>
                  <a:lnTo>
                    <a:pt x="153" y="139"/>
                  </a:lnTo>
                  <a:lnTo>
                    <a:pt x="160" y="139"/>
                  </a:lnTo>
                  <a:lnTo>
                    <a:pt x="167" y="139"/>
                  </a:lnTo>
                  <a:lnTo>
                    <a:pt x="174" y="139"/>
                  </a:lnTo>
                  <a:lnTo>
                    <a:pt x="174" y="139"/>
                  </a:lnTo>
                  <a:lnTo>
                    <a:pt x="181" y="139"/>
                  </a:lnTo>
                  <a:lnTo>
                    <a:pt x="181" y="133"/>
                  </a:lnTo>
                  <a:lnTo>
                    <a:pt x="188" y="133"/>
                  </a:lnTo>
                  <a:lnTo>
                    <a:pt x="188" y="133"/>
                  </a:lnTo>
                  <a:lnTo>
                    <a:pt x="195" y="125"/>
                  </a:lnTo>
                  <a:lnTo>
                    <a:pt x="195" y="125"/>
                  </a:lnTo>
                  <a:lnTo>
                    <a:pt x="202" y="119"/>
                  </a:lnTo>
                  <a:lnTo>
                    <a:pt x="202" y="119"/>
                  </a:lnTo>
                  <a:lnTo>
                    <a:pt x="202" y="111"/>
                  </a:lnTo>
                  <a:lnTo>
                    <a:pt x="202" y="111"/>
                  </a:lnTo>
                  <a:lnTo>
                    <a:pt x="202" y="105"/>
                  </a:lnTo>
                  <a:lnTo>
                    <a:pt x="202" y="105"/>
                  </a:lnTo>
                  <a:lnTo>
                    <a:pt x="202" y="105"/>
                  </a:lnTo>
                  <a:lnTo>
                    <a:pt x="202" y="98"/>
                  </a:lnTo>
                  <a:lnTo>
                    <a:pt x="202" y="91"/>
                  </a:lnTo>
                  <a:lnTo>
                    <a:pt x="202" y="91"/>
                  </a:lnTo>
                  <a:lnTo>
                    <a:pt x="202" y="84"/>
                  </a:lnTo>
                  <a:lnTo>
                    <a:pt x="202" y="84"/>
                  </a:lnTo>
                  <a:lnTo>
                    <a:pt x="195" y="77"/>
                  </a:lnTo>
                  <a:lnTo>
                    <a:pt x="195" y="77"/>
                  </a:lnTo>
                  <a:lnTo>
                    <a:pt x="188" y="70"/>
                  </a:lnTo>
                  <a:lnTo>
                    <a:pt x="188" y="70"/>
                  </a:lnTo>
                  <a:lnTo>
                    <a:pt x="181" y="70"/>
                  </a:lnTo>
                  <a:lnTo>
                    <a:pt x="181" y="70"/>
                  </a:lnTo>
                  <a:lnTo>
                    <a:pt x="174" y="70"/>
                  </a:lnTo>
                  <a:lnTo>
                    <a:pt x="167" y="70"/>
                  </a:lnTo>
                  <a:lnTo>
                    <a:pt x="167" y="70"/>
                  </a:lnTo>
                  <a:lnTo>
                    <a:pt x="160" y="70"/>
                  </a:lnTo>
                  <a:lnTo>
                    <a:pt x="160" y="70"/>
                  </a:lnTo>
                  <a:lnTo>
                    <a:pt x="160" y="70"/>
                  </a:lnTo>
                  <a:lnTo>
                    <a:pt x="153" y="63"/>
                  </a:lnTo>
                  <a:lnTo>
                    <a:pt x="153" y="63"/>
                  </a:lnTo>
                  <a:lnTo>
                    <a:pt x="146" y="63"/>
                  </a:lnTo>
                  <a:lnTo>
                    <a:pt x="140" y="63"/>
                  </a:lnTo>
                  <a:lnTo>
                    <a:pt x="132" y="63"/>
                  </a:lnTo>
                  <a:lnTo>
                    <a:pt x="132" y="63"/>
                  </a:lnTo>
                  <a:lnTo>
                    <a:pt x="126" y="63"/>
                  </a:lnTo>
                  <a:lnTo>
                    <a:pt x="118" y="63"/>
                  </a:lnTo>
                  <a:lnTo>
                    <a:pt x="62" y="56"/>
                  </a:lnTo>
                  <a:lnTo>
                    <a:pt x="62" y="1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" name="Freeform 613"/>
            <p:cNvSpPr>
              <a:spLocks noEditPoints="1"/>
            </p:cNvSpPr>
            <p:nvPr/>
          </p:nvSpPr>
          <p:spPr bwMode="auto">
            <a:xfrm>
              <a:off x="5429" y="216"/>
              <a:ext cx="154" cy="167"/>
            </a:xfrm>
            <a:custGeom>
              <a:avLst/>
              <a:gdLst/>
              <a:ahLst/>
              <a:cxnLst>
                <a:cxn ang="0">
                  <a:pos x="0" y="161"/>
                </a:cxn>
                <a:cxn ang="0">
                  <a:pos x="0" y="133"/>
                </a:cxn>
                <a:cxn ang="0">
                  <a:pos x="8" y="105"/>
                </a:cxn>
                <a:cxn ang="0">
                  <a:pos x="8" y="91"/>
                </a:cxn>
                <a:cxn ang="0">
                  <a:pos x="14" y="70"/>
                </a:cxn>
                <a:cxn ang="0">
                  <a:pos x="28" y="56"/>
                </a:cxn>
                <a:cxn ang="0">
                  <a:pos x="50" y="35"/>
                </a:cxn>
                <a:cxn ang="0">
                  <a:pos x="64" y="21"/>
                </a:cxn>
                <a:cxn ang="0">
                  <a:pos x="78" y="14"/>
                </a:cxn>
                <a:cxn ang="0">
                  <a:pos x="92" y="8"/>
                </a:cxn>
                <a:cxn ang="0">
                  <a:pos x="112" y="0"/>
                </a:cxn>
                <a:cxn ang="0">
                  <a:pos x="133" y="0"/>
                </a:cxn>
                <a:cxn ang="0">
                  <a:pos x="161" y="0"/>
                </a:cxn>
                <a:cxn ang="0">
                  <a:pos x="217" y="14"/>
                </a:cxn>
                <a:cxn ang="0">
                  <a:pos x="259" y="42"/>
                </a:cxn>
                <a:cxn ang="0">
                  <a:pos x="294" y="84"/>
                </a:cxn>
                <a:cxn ang="0">
                  <a:pos x="308" y="133"/>
                </a:cxn>
                <a:cxn ang="0">
                  <a:pos x="308" y="195"/>
                </a:cxn>
                <a:cxn ang="0">
                  <a:pos x="294" y="251"/>
                </a:cxn>
                <a:cxn ang="0">
                  <a:pos x="273" y="293"/>
                </a:cxn>
                <a:cxn ang="0">
                  <a:pos x="231" y="328"/>
                </a:cxn>
                <a:cxn ang="0">
                  <a:pos x="189" y="334"/>
                </a:cxn>
                <a:cxn ang="0">
                  <a:pos x="133" y="334"/>
                </a:cxn>
                <a:cxn ang="0">
                  <a:pos x="84" y="328"/>
                </a:cxn>
                <a:cxn ang="0">
                  <a:pos x="42" y="307"/>
                </a:cxn>
                <a:cxn ang="0">
                  <a:pos x="14" y="265"/>
                </a:cxn>
                <a:cxn ang="0">
                  <a:pos x="0" y="217"/>
                </a:cxn>
                <a:cxn ang="0">
                  <a:pos x="0" y="175"/>
                </a:cxn>
                <a:cxn ang="0">
                  <a:pos x="64" y="203"/>
                </a:cxn>
                <a:cxn ang="0">
                  <a:pos x="70" y="237"/>
                </a:cxn>
                <a:cxn ang="0">
                  <a:pos x="84" y="265"/>
                </a:cxn>
                <a:cxn ang="0">
                  <a:pos x="112" y="279"/>
                </a:cxn>
                <a:cxn ang="0">
                  <a:pos x="140" y="286"/>
                </a:cxn>
                <a:cxn ang="0">
                  <a:pos x="168" y="286"/>
                </a:cxn>
                <a:cxn ang="0">
                  <a:pos x="196" y="279"/>
                </a:cxn>
                <a:cxn ang="0">
                  <a:pos x="224" y="258"/>
                </a:cxn>
                <a:cxn ang="0">
                  <a:pos x="237" y="230"/>
                </a:cxn>
                <a:cxn ang="0">
                  <a:pos x="245" y="189"/>
                </a:cxn>
                <a:cxn ang="0">
                  <a:pos x="245" y="147"/>
                </a:cxn>
                <a:cxn ang="0">
                  <a:pos x="237" y="111"/>
                </a:cxn>
                <a:cxn ang="0">
                  <a:pos x="217" y="77"/>
                </a:cxn>
                <a:cxn ang="0">
                  <a:pos x="189" y="63"/>
                </a:cxn>
                <a:cxn ang="0">
                  <a:pos x="161" y="56"/>
                </a:cxn>
                <a:cxn ang="0">
                  <a:pos x="126" y="56"/>
                </a:cxn>
                <a:cxn ang="0">
                  <a:pos x="105" y="70"/>
                </a:cxn>
                <a:cxn ang="0">
                  <a:pos x="84" y="91"/>
                </a:cxn>
                <a:cxn ang="0">
                  <a:pos x="64" y="119"/>
                </a:cxn>
                <a:cxn ang="0">
                  <a:pos x="64" y="153"/>
                </a:cxn>
              </a:cxnLst>
              <a:rect l="0" t="0" r="r" b="b"/>
              <a:pathLst>
                <a:path w="308" h="334">
                  <a:moveTo>
                    <a:pt x="0" y="175"/>
                  </a:moveTo>
                  <a:lnTo>
                    <a:pt x="0" y="167"/>
                  </a:lnTo>
                  <a:lnTo>
                    <a:pt x="0" y="161"/>
                  </a:lnTo>
                  <a:lnTo>
                    <a:pt x="0" y="147"/>
                  </a:lnTo>
                  <a:lnTo>
                    <a:pt x="0" y="139"/>
                  </a:lnTo>
                  <a:lnTo>
                    <a:pt x="0" y="133"/>
                  </a:lnTo>
                  <a:lnTo>
                    <a:pt x="0" y="125"/>
                  </a:lnTo>
                  <a:lnTo>
                    <a:pt x="0" y="119"/>
                  </a:lnTo>
                  <a:lnTo>
                    <a:pt x="8" y="105"/>
                  </a:lnTo>
                  <a:lnTo>
                    <a:pt x="8" y="98"/>
                  </a:lnTo>
                  <a:lnTo>
                    <a:pt x="8" y="91"/>
                  </a:lnTo>
                  <a:lnTo>
                    <a:pt x="8" y="91"/>
                  </a:lnTo>
                  <a:lnTo>
                    <a:pt x="8" y="84"/>
                  </a:lnTo>
                  <a:lnTo>
                    <a:pt x="14" y="77"/>
                  </a:lnTo>
                  <a:lnTo>
                    <a:pt x="14" y="70"/>
                  </a:lnTo>
                  <a:lnTo>
                    <a:pt x="22" y="70"/>
                  </a:lnTo>
                  <a:lnTo>
                    <a:pt x="28" y="63"/>
                  </a:lnTo>
                  <a:lnTo>
                    <a:pt x="28" y="56"/>
                  </a:lnTo>
                  <a:lnTo>
                    <a:pt x="36" y="49"/>
                  </a:lnTo>
                  <a:lnTo>
                    <a:pt x="42" y="42"/>
                  </a:lnTo>
                  <a:lnTo>
                    <a:pt x="50" y="35"/>
                  </a:lnTo>
                  <a:lnTo>
                    <a:pt x="50" y="35"/>
                  </a:lnTo>
                  <a:lnTo>
                    <a:pt x="56" y="28"/>
                  </a:lnTo>
                  <a:lnTo>
                    <a:pt x="64" y="21"/>
                  </a:lnTo>
                  <a:lnTo>
                    <a:pt x="70" y="21"/>
                  </a:lnTo>
                  <a:lnTo>
                    <a:pt x="78" y="14"/>
                  </a:lnTo>
                  <a:lnTo>
                    <a:pt x="78" y="14"/>
                  </a:lnTo>
                  <a:lnTo>
                    <a:pt x="78" y="14"/>
                  </a:lnTo>
                  <a:lnTo>
                    <a:pt x="84" y="14"/>
                  </a:lnTo>
                  <a:lnTo>
                    <a:pt x="92" y="8"/>
                  </a:lnTo>
                  <a:lnTo>
                    <a:pt x="98" y="8"/>
                  </a:lnTo>
                  <a:lnTo>
                    <a:pt x="105" y="0"/>
                  </a:lnTo>
                  <a:lnTo>
                    <a:pt x="112" y="0"/>
                  </a:lnTo>
                  <a:lnTo>
                    <a:pt x="119" y="0"/>
                  </a:lnTo>
                  <a:lnTo>
                    <a:pt x="126" y="0"/>
                  </a:lnTo>
                  <a:lnTo>
                    <a:pt x="133" y="0"/>
                  </a:lnTo>
                  <a:lnTo>
                    <a:pt x="140" y="0"/>
                  </a:lnTo>
                  <a:lnTo>
                    <a:pt x="147" y="0"/>
                  </a:lnTo>
                  <a:lnTo>
                    <a:pt x="161" y="0"/>
                  </a:lnTo>
                  <a:lnTo>
                    <a:pt x="182" y="8"/>
                  </a:lnTo>
                  <a:lnTo>
                    <a:pt x="203" y="8"/>
                  </a:lnTo>
                  <a:lnTo>
                    <a:pt x="217" y="14"/>
                  </a:lnTo>
                  <a:lnTo>
                    <a:pt x="231" y="21"/>
                  </a:lnTo>
                  <a:lnTo>
                    <a:pt x="245" y="28"/>
                  </a:lnTo>
                  <a:lnTo>
                    <a:pt x="259" y="42"/>
                  </a:lnTo>
                  <a:lnTo>
                    <a:pt x="273" y="49"/>
                  </a:lnTo>
                  <a:lnTo>
                    <a:pt x="280" y="63"/>
                  </a:lnTo>
                  <a:lnTo>
                    <a:pt x="294" y="84"/>
                  </a:lnTo>
                  <a:lnTo>
                    <a:pt x="301" y="98"/>
                  </a:lnTo>
                  <a:lnTo>
                    <a:pt x="301" y="119"/>
                  </a:lnTo>
                  <a:lnTo>
                    <a:pt x="308" y="133"/>
                  </a:lnTo>
                  <a:lnTo>
                    <a:pt x="308" y="153"/>
                  </a:lnTo>
                  <a:lnTo>
                    <a:pt x="308" y="175"/>
                  </a:lnTo>
                  <a:lnTo>
                    <a:pt x="308" y="195"/>
                  </a:lnTo>
                  <a:lnTo>
                    <a:pt x="308" y="217"/>
                  </a:lnTo>
                  <a:lnTo>
                    <a:pt x="301" y="237"/>
                  </a:lnTo>
                  <a:lnTo>
                    <a:pt x="294" y="251"/>
                  </a:lnTo>
                  <a:lnTo>
                    <a:pt x="294" y="265"/>
                  </a:lnTo>
                  <a:lnTo>
                    <a:pt x="280" y="279"/>
                  </a:lnTo>
                  <a:lnTo>
                    <a:pt x="273" y="293"/>
                  </a:lnTo>
                  <a:lnTo>
                    <a:pt x="259" y="307"/>
                  </a:lnTo>
                  <a:lnTo>
                    <a:pt x="245" y="314"/>
                  </a:lnTo>
                  <a:lnTo>
                    <a:pt x="231" y="328"/>
                  </a:lnTo>
                  <a:lnTo>
                    <a:pt x="217" y="334"/>
                  </a:lnTo>
                  <a:lnTo>
                    <a:pt x="203" y="334"/>
                  </a:lnTo>
                  <a:lnTo>
                    <a:pt x="189" y="334"/>
                  </a:lnTo>
                  <a:lnTo>
                    <a:pt x="168" y="334"/>
                  </a:lnTo>
                  <a:lnTo>
                    <a:pt x="154" y="334"/>
                  </a:lnTo>
                  <a:lnTo>
                    <a:pt x="133" y="334"/>
                  </a:lnTo>
                  <a:lnTo>
                    <a:pt x="112" y="334"/>
                  </a:lnTo>
                  <a:lnTo>
                    <a:pt x="98" y="334"/>
                  </a:lnTo>
                  <a:lnTo>
                    <a:pt x="84" y="328"/>
                  </a:lnTo>
                  <a:lnTo>
                    <a:pt x="70" y="328"/>
                  </a:lnTo>
                  <a:lnTo>
                    <a:pt x="56" y="314"/>
                  </a:lnTo>
                  <a:lnTo>
                    <a:pt x="42" y="307"/>
                  </a:lnTo>
                  <a:lnTo>
                    <a:pt x="36" y="293"/>
                  </a:lnTo>
                  <a:lnTo>
                    <a:pt x="22" y="279"/>
                  </a:lnTo>
                  <a:lnTo>
                    <a:pt x="14" y="265"/>
                  </a:lnTo>
                  <a:lnTo>
                    <a:pt x="8" y="251"/>
                  </a:lnTo>
                  <a:lnTo>
                    <a:pt x="0" y="237"/>
                  </a:lnTo>
                  <a:lnTo>
                    <a:pt x="0" y="217"/>
                  </a:lnTo>
                  <a:lnTo>
                    <a:pt x="0" y="195"/>
                  </a:lnTo>
                  <a:lnTo>
                    <a:pt x="0" y="181"/>
                  </a:lnTo>
                  <a:lnTo>
                    <a:pt x="0" y="175"/>
                  </a:lnTo>
                  <a:close/>
                  <a:moveTo>
                    <a:pt x="64" y="167"/>
                  </a:moveTo>
                  <a:lnTo>
                    <a:pt x="64" y="189"/>
                  </a:lnTo>
                  <a:lnTo>
                    <a:pt x="64" y="203"/>
                  </a:lnTo>
                  <a:lnTo>
                    <a:pt x="64" y="217"/>
                  </a:lnTo>
                  <a:lnTo>
                    <a:pt x="64" y="230"/>
                  </a:lnTo>
                  <a:lnTo>
                    <a:pt x="70" y="237"/>
                  </a:lnTo>
                  <a:lnTo>
                    <a:pt x="78" y="251"/>
                  </a:lnTo>
                  <a:lnTo>
                    <a:pt x="84" y="258"/>
                  </a:lnTo>
                  <a:lnTo>
                    <a:pt x="84" y="265"/>
                  </a:lnTo>
                  <a:lnTo>
                    <a:pt x="92" y="272"/>
                  </a:lnTo>
                  <a:lnTo>
                    <a:pt x="105" y="279"/>
                  </a:lnTo>
                  <a:lnTo>
                    <a:pt x="112" y="279"/>
                  </a:lnTo>
                  <a:lnTo>
                    <a:pt x="119" y="286"/>
                  </a:lnTo>
                  <a:lnTo>
                    <a:pt x="126" y="286"/>
                  </a:lnTo>
                  <a:lnTo>
                    <a:pt x="140" y="286"/>
                  </a:lnTo>
                  <a:lnTo>
                    <a:pt x="147" y="286"/>
                  </a:lnTo>
                  <a:lnTo>
                    <a:pt x="154" y="286"/>
                  </a:lnTo>
                  <a:lnTo>
                    <a:pt x="168" y="286"/>
                  </a:lnTo>
                  <a:lnTo>
                    <a:pt x="182" y="286"/>
                  </a:lnTo>
                  <a:lnTo>
                    <a:pt x="189" y="279"/>
                  </a:lnTo>
                  <a:lnTo>
                    <a:pt x="196" y="279"/>
                  </a:lnTo>
                  <a:lnTo>
                    <a:pt x="210" y="272"/>
                  </a:lnTo>
                  <a:lnTo>
                    <a:pt x="217" y="265"/>
                  </a:lnTo>
                  <a:lnTo>
                    <a:pt x="224" y="258"/>
                  </a:lnTo>
                  <a:lnTo>
                    <a:pt x="231" y="251"/>
                  </a:lnTo>
                  <a:lnTo>
                    <a:pt x="237" y="237"/>
                  </a:lnTo>
                  <a:lnTo>
                    <a:pt x="237" y="230"/>
                  </a:lnTo>
                  <a:lnTo>
                    <a:pt x="245" y="217"/>
                  </a:lnTo>
                  <a:lnTo>
                    <a:pt x="245" y="203"/>
                  </a:lnTo>
                  <a:lnTo>
                    <a:pt x="245" y="189"/>
                  </a:lnTo>
                  <a:lnTo>
                    <a:pt x="245" y="175"/>
                  </a:lnTo>
                  <a:lnTo>
                    <a:pt x="245" y="161"/>
                  </a:lnTo>
                  <a:lnTo>
                    <a:pt x="245" y="147"/>
                  </a:lnTo>
                  <a:lnTo>
                    <a:pt x="245" y="133"/>
                  </a:lnTo>
                  <a:lnTo>
                    <a:pt x="237" y="119"/>
                  </a:lnTo>
                  <a:lnTo>
                    <a:pt x="237" y="111"/>
                  </a:lnTo>
                  <a:lnTo>
                    <a:pt x="231" y="98"/>
                  </a:lnTo>
                  <a:lnTo>
                    <a:pt x="224" y="91"/>
                  </a:lnTo>
                  <a:lnTo>
                    <a:pt x="217" y="77"/>
                  </a:lnTo>
                  <a:lnTo>
                    <a:pt x="210" y="70"/>
                  </a:lnTo>
                  <a:lnTo>
                    <a:pt x="203" y="70"/>
                  </a:lnTo>
                  <a:lnTo>
                    <a:pt x="189" y="63"/>
                  </a:lnTo>
                  <a:lnTo>
                    <a:pt x="182" y="56"/>
                  </a:lnTo>
                  <a:lnTo>
                    <a:pt x="175" y="56"/>
                  </a:lnTo>
                  <a:lnTo>
                    <a:pt x="161" y="56"/>
                  </a:lnTo>
                  <a:lnTo>
                    <a:pt x="154" y="56"/>
                  </a:lnTo>
                  <a:lnTo>
                    <a:pt x="140" y="56"/>
                  </a:lnTo>
                  <a:lnTo>
                    <a:pt x="126" y="56"/>
                  </a:lnTo>
                  <a:lnTo>
                    <a:pt x="119" y="63"/>
                  </a:lnTo>
                  <a:lnTo>
                    <a:pt x="112" y="63"/>
                  </a:lnTo>
                  <a:lnTo>
                    <a:pt x="105" y="70"/>
                  </a:lnTo>
                  <a:lnTo>
                    <a:pt x="98" y="70"/>
                  </a:lnTo>
                  <a:lnTo>
                    <a:pt x="84" y="77"/>
                  </a:lnTo>
                  <a:lnTo>
                    <a:pt x="84" y="91"/>
                  </a:lnTo>
                  <a:lnTo>
                    <a:pt x="78" y="98"/>
                  </a:lnTo>
                  <a:lnTo>
                    <a:pt x="70" y="105"/>
                  </a:lnTo>
                  <a:lnTo>
                    <a:pt x="64" y="119"/>
                  </a:lnTo>
                  <a:lnTo>
                    <a:pt x="64" y="133"/>
                  </a:lnTo>
                  <a:lnTo>
                    <a:pt x="64" y="139"/>
                  </a:lnTo>
                  <a:lnTo>
                    <a:pt x="64" y="153"/>
                  </a:lnTo>
                  <a:lnTo>
                    <a:pt x="64" y="1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" name="Freeform 614"/>
            <p:cNvSpPr>
              <a:spLocks noEditPoints="1"/>
            </p:cNvSpPr>
            <p:nvPr/>
          </p:nvSpPr>
          <p:spPr bwMode="auto">
            <a:xfrm>
              <a:off x="5688" y="216"/>
              <a:ext cx="12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1" y="8"/>
                </a:cxn>
                <a:cxn ang="0">
                  <a:pos x="125" y="8"/>
                </a:cxn>
                <a:cxn ang="0">
                  <a:pos x="145" y="8"/>
                </a:cxn>
                <a:cxn ang="0">
                  <a:pos x="159" y="8"/>
                </a:cxn>
                <a:cxn ang="0">
                  <a:pos x="167" y="8"/>
                </a:cxn>
                <a:cxn ang="0">
                  <a:pos x="173" y="8"/>
                </a:cxn>
                <a:cxn ang="0">
                  <a:pos x="187" y="14"/>
                </a:cxn>
                <a:cxn ang="0">
                  <a:pos x="201" y="21"/>
                </a:cxn>
                <a:cxn ang="0">
                  <a:pos x="215" y="35"/>
                </a:cxn>
                <a:cxn ang="0">
                  <a:pos x="229" y="49"/>
                </a:cxn>
                <a:cxn ang="0">
                  <a:pos x="237" y="63"/>
                </a:cxn>
                <a:cxn ang="0">
                  <a:pos x="243" y="84"/>
                </a:cxn>
                <a:cxn ang="0">
                  <a:pos x="243" y="98"/>
                </a:cxn>
                <a:cxn ang="0">
                  <a:pos x="243" y="119"/>
                </a:cxn>
                <a:cxn ang="0">
                  <a:pos x="243" y="139"/>
                </a:cxn>
                <a:cxn ang="0">
                  <a:pos x="237" y="153"/>
                </a:cxn>
                <a:cxn ang="0">
                  <a:pos x="229" y="167"/>
                </a:cxn>
                <a:cxn ang="0">
                  <a:pos x="223" y="181"/>
                </a:cxn>
                <a:cxn ang="0">
                  <a:pos x="209" y="189"/>
                </a:cxn>
                <a:cxn ang="0">
                  <a:pos x="201" y="195"/>
                </a:cxn>
                <a:cxn ang="0">
                  <a:pos x="187" y="203"/>
                </a:cxn>
                <a:cxn ang="0">
                  <a:pos x="181" y="209"/>
                </a:cxn>
                <a:cxn ang="0">
                  <a:pos x="173" y="209"/>
                </a:cxn>
                <a:cxn ang="0">
                  <a:pos x="159" y="209"/>
                </a:cxn>
                <a:cxn ang="0">
                  <a:pos x="145" y="217"/>
                </a:cxn>
                <a:cxn ang="0">
                  <a:pos x="139" y="209"/>
                </a:cxn>
                <a:cxn ang="0">
                  <a:pos x="125" y="209"/>
                </a:cxn>
                <a:cxn ang="0">
                  <a:pos x="111" y="209"/>
                </a:cxn>
                <a:cxn ang="0">
                  <a:pos x="62" y="209"/>
                </a:cxn>
                <a:cxn ang="0">
                  <a:pos x="0" y="334"/>
                </a:cxn>
                <a:cxn ang="0">
                  <a:pos x="62" y="153"/>
                </a:cxn>
                <a:cxn ang="0">
                  <a:pos x="104" y="153"/>
                </a:cxn>
                <a:cxn ang="0">
                  <a:pos x="125" y="153"/>
                </a:cxn>
                <a:cxn ang="0">
                  <a:pos x="139" y="153"/>
                </a:cxn>
                <a:cxn ang="0">
                  <a:pos x="153" y="153"/>
                </a:cxn>
                <a:cxn ang="0">
                  <a:pos x="159" y="147"/>
                </a:cxn>
                <a:cxn ang="0">
                  <a:pos x="167" y="147"/>
                </a:cxn>
                <a:cxn ang="0">
                  <a:pos x="173" y="139"/>
                </a:cxn>
                <a:cxn ang="0">
                  <a:pos x="181" y="133"/>
                </a:cxn>
                <a:cxn ang="0">
                  <a:pos x="181" y="119"/>
                </a:cxn>
                <a:cxn ang="0">
                  <a:pos x="181" y="111"/>
                </a:cxn>
                <a:cxn ang="0">
                  <a:pos x="181" y="105"/>
                </a:cxn>
                <a:cxn ang="0">
                  <a:pos x="181" y="98"/>
                </a:cxn>
                <a:cxn ang="0">
                  <a:pos x="173" y="84"/>
                </a:cxn>
                <a:cxn ang="0">
                  <a:pos x="167" y="77"/>
                </a:cxn>
                <a:cxn ang="0">
                  <a:pos x="159" y="70"/>
                </a:cxn>
                <a:cxn ang="0">
                  <a:pos x="153" y="70"/>
                </a:cxn>
                <a:cxn ang="0">
                  <a:pos x="145" y="70"/>
                </a:cxn>
                <a:cxn ang="0">
                  <a:pos x="139" y="70"/>
                </a:cxn>
                <a:cxn ang="0">
                  <a:pos x="132" y="70"/>
                </a:cxn>
                <a:cxn ang="0">
                  <a:pos x="125" y="63"/>
                </a:cxn>
                <a:cxn ang="0">
                  <a:pos x="111" y="63"/>
                </a:cxn>
                <a:cxn ang="0">
                  <a:pos x="104" y="63"/>
                </a:cxn>
                <a:cxn ang="0">
                  <a:pos x="90" y="63"/>
                </a:cxn>
              </a:cxnLst>
              <a:rect l="0" t="0" r="r" b="b"/>
              <a:pathLst>
                <a:path w="243" h="334">
                  <a:moveTo>
                    <a:pt x="0" y="334"/>
                  </a:moveTo>
                  <a:lnTo>
                    <a:pt x="0" y="0"/>
                  </a:lnTo>
                  <a:lnTo>
                    <a:pt x="104" y="0"/>
                  </a:lnTo>
                  <a:lnTo>
                    <a:pt x="111" y="8"/>
                  </a:lnTo>
                  <a:lnTo>
                    <a:pt x="118" y="8"/>
                  </a:lnTo>
                  <a:lnTo>
                    <a:pt x="125" y="8"/>
                  </a:lnTo>
                  <a:lnTo>
                    <a:pt x="139" y="8"/>
                  </a:lnTo>
                  <a:lnTo>
                    <a:pt x="145" y="8"/>
                  </a:lnTo>
                  <a:lnTo>
                    <a:pt x="153" y="8"/>
                  </a:lnTo>
                  <a:lnTo>
                    <a:pt x="159" y="8"/>
                  </a:lnTo>
                  <a:lnTo>
                    <a:pt x="159" y="8"/>
                  </a:lnTo>
                  <a:lnTo>
                    <a:pt x="167" y="8"/>
                  </a:lnTo>
                  <a:lnTo>
                    <a:pt x="173" y="8"/>
                  </a:lnTo>
                  <a:lnTo>
                    <a:pt x="173" y="8"/>
                  </a:lnTo>
                  <a:lnTo>
                    <a:pt x="181" y="14"/>
                  </a:lnTo>
                  <a:lnTo>
                    <a:pt x="187" y="14"/>
                  </a:lnTo>
                  <a:lnTo>
                    <a:pt x="195" y="21"/>
                  </a:lnTo>
                  <a:lnTo>
                    <a:pt x="201" y="21"/>
                  </a:lnTo>
                  <a:lnTo>
                    <a:pt x="209" y="28"/>
                  </a:lnTo>
                  <a:lnTo>
                    <a:pt x="215" y="35"/>
                  </a:lnTo>
                  <a:lnTo>
                    <a:pt x="223" y="42"/>
                  </a:lnTo>
                  <a:lnTo>
                    <a:pt x="229" y="49"/>
                  </a:lnTo>
                  <a:lnTo>
                    <a:pt x="237" y="56"/>
                  </a:lnTo>
                  <a:lnTo>
                    <a:pt x="237" y="63"/>
                  </a:lnTo>
                  <a:lnTo>
                    <a:pt x="243" y="70"/>
                  </a:lnTo>
                  <a:lnTo>
                    <a:pt x="243" y="84"/>
                  </a:lnTo>
                  <a:lnTo>
                    <a:pt x="243" y="91"/>
                  </a:lnTo>
                  <a:lnTo>
                    <a:pt x="243" y="98"/>
                  </a:lnTo>
                  <a:lnTo>
                    <a:pt x="243" y="105"/>
                  </a:lnTo>
                  <a:lnTo>
                    <a:pt x="243" y="119"/>
                  </a:lnTo>
                  <a:lnTo>
                    <a:pt x="243" y="125"/>
                  </a:lnTo>
                  <a:lnTo>
                    <a:pt x="243" y="139"/>
                  </a:lnTo>
                  <a:lnTo>
                    <a:pt x="243" y="147"/>
                  </a:lnTo>
                  <a:lnTo>
                    <a:pt x="237" y="153"/>
                  </a:lnTo>
                  <a:lnTo>
                    <a:pt x="237" y="161"/>
                  </a:lnTo>
                  <a:lnTo>
                    <a:pt x="229" y="167"/>
                  </a:lnTo>
                  <a:lnTo>
                    <a:pt x="223" y="175"/>
                  </a:lnTo>
                  <a:lnTo>
                    <a:pt x="223" y="181"/>
                  </a:lnTo>
                  <a:lnTo>
                    <a:pt x="215" y="181"/>
                  </a:lnTo>
                  <a:lnTo>
                    <a:pt x="209" y="189"/>
                  </a:lnTo>
                  <a:lnTo>
                    <a:pt x="209" y="195"/>
                  </a:lnTo>
                  <a:lnTo>
                    <a:pt x="201" y="195"/>
                  </a:lnTo>
                  <a:lnTo>
                    <a:pt x="195" y="203"/>
                  </a:lnTo>
                  <a:lnTo>
                    <a:pt x="187" y="203"/>
                  </a:lnTo>
                  <a:lnTo>
                    <a:pt x="187" y="203"/>
                  </a:lnTo>
                  <a:lnTo>
                    <a:pt x="181" y="209"/>
                  </a:lnTo>
                  <a:lnTo>
                    <a:pt x="173" y="209"/>
                  </a:lnTo>
                  <a:lnTo>
                    <a:pt x="173" y="209"/>
                  </a:lnTo>
                  <a:lnTo>
                    <a:pt x="167" y="209"/>
                  </a:lnTo>
                  <a:lnTo>
                    <a:pt x="159" y="209"/>
                  </a:lnTo>
                  <a:lnTo>
                    <a:pt x="153" y="217"/>
                  </a:lnTo>
                  <a:lnTo>
                    <a:pt x="145" y="217"/>
                  </a:lnTo>
                  <a:lnTo>
                    <a:pt x="139" y="217"/>
                  </a:lnTo>
                  <a:lnTo>
                    <a:pt x="139" y="209"/>
                  </a:lnTo>
                  <a:lnTo>
                    <a:pt x="132" y="209"/>
                  </a:lnTo>
                  <a:lnTo>
                    <a:pt x="125" y="209"/>
                  </a:lnTo>
                  <a:lnTo>
                    <a:pt x="118" y="209"/>
                  </a:lnTo>
                  <a:lnTo>
                    <a:pt x="111" y="209"/>
                  </a:lnTo>
                  <a:lnTo>
                    <a:pt x="104" y="209"/>
                  </a:lnTo>
                  <a:lnTo>
                    <a:pt x="62" y="209"/>
                  </a:lnTo>
                  <a:lnTo>
                    <a:pt x="62" y="334"/>
                  </a:lnTo>
                  <a:lnTo>
                    <a:pt x="0" y="334"/>
                  </a:lnTo>
                  <a:close/>
                  <a:moveTo>
                    <a:pt x="62" y="56"/>
                  </a:moveTo>
                  <a:lnTo>
                    <a:pt x="62" y="153"/>
                  </a:lnTo>
                  <a:lnTo>
                    <a:pt x="97" y="153"/>
                  </a:lnTo>
                  <a:lnTo>
                    <a:pt x="104" y="153"/>
                  </a:lnTo>
                  <a:lnTo>
                    <a:pt x="118" y="153"/>
                  </a:lnTo>
                  <a:lnTo>
                    <a:pt x="125" y="153"/>
                  </a:lnTo>
                  <a:lnTo>
                    <a:pt x="132" y="153"/>
                  </a:lnTo>
                  <a:lnTo>
                    <a:pt x="139" y="153"/>
                  </a:lnTo>
                  <a:lnTo>
                    <a:pt x="145" y="153"/>
                  </a:lnTo>
                  <a:lnTo>
                    <a:pt x="153" y="153"/>
                  </a:lnTo>
                  <a:lnTo>
                    <a:pt x="159" y="153"/>
                  </a:lnTo>
                  <a:lnTo>
                    <a:pt x="159" y="147"/>
                  </a:lnTo>
                  <a:lnTo>
                    <a:pt x="167" y="147"/>
                  </a:lnTo>
                  <a:lnTo>
                    <a:pt x="167" y="147"/>
                  </a:lnTo>
                  <a:lnTo>
                    <a:pt x="173" y="139"/>
                  </a:lnTo>
                  <a:lnTo>
                    <a:pt x="173" y="139"/>
                  </a:lnTo>
                  <a:lnTo>
                    <a:pt x="181" y="133"/>
                  </a:lnTo>
                  <a:lnTo>
                    <a:pt x="181" y="133"/>
                  </a:lnTo>
                  <a:lnTo>
                    <a:pt x="181" y="125"/>
                  </a:lnTo>
                  <a:lnTo>
                    <a:pt x="181" y="119"/>
                  </a:lnTo>
                  <a:lnTo>
                    <a:pt x="181" y="111"/>
                  </a:lnTo>
                  <a:lnTo>
                    <a:pt x="181" y="111"/>
                  </a:lnTo>
                  <a:lnTo>
                    <a:pt x="181" y="111"/>
                  </a:lnTo>
                  <a:lnTo>
                    <a:pt x="181" y="105"/>
                  </a:lnTo>
                  <a:lnTo>
                    <a:pt x="181" y="98"/>
                  </a:lnTo>
                  <a:lnTo>
                    <a:pt x="181" y="98"/>
                  </a:lnTo>
                  <a:lnTo>
                    <a:pt x="181" y="91"/>
                  </a:lnTo>
                  <a:lnTo>
                    <a:pt x="173" y="84"/>
                  </a:lnTo>
                  <a:lnTo>
                    <a:pt x="173" y="84"/>
                  </a:lnTo>
                  <a:lnTo>
                    <a:pt x="167" y="77"/>
                  </a:lnTo>
                  <a:lnTo>
                    <a:pt x="167" y="77"/>
                  </a:lnTo>
                  <a:lnTo>
                    <a:pt x="159" y="70"/>
                  </a:lnTo>
                  <a:lnTo>
                    <a:pt x="159" y="70"/>
                  </a:lnTo>
                  <a:lnTo>
                    <a:pt x="153" y="70"/>
                  </a:lnTo>
                  <a:lnTo>
                    <a:pt x="153" y="70"/>
                  </a:lnTo>
                  <a:lnTo>
                    <a:pt x="145" y="70"/>
                  </a:lnTo>
                  <a:lnTo>
                    <a:pt x="145" y="70"/>
                  </a:lnTo>
                  <a:lnTo>
                    <a:pt x="139" y="70"/>
                  </a:lnTo>
                  <a:lnTo>
                    <a:pt x="139" y="70"/>
                  </a:lnTo>
                  <a:lnTo>
                    <a:pt x="132" y="70"/>
                  </a:lnTo>
                  <a:lnTo>
                    <a:pt x="132" y="63"/>
                  </a:lnTo>
                  <a:lnTo>
                    <a:pt x="125" y="63"/>
                  </a:lnTo>
                  <a:lnTo>
                    <a:pt x="118" y="63"/>
                  </a:lnTo>
                  <a:lnTo>
                    <a:pt x="111" y="63"/>
                  </a:lnTo>
                  <a:lnTo>
                    <a:pt x="104" y="63"/>
                  </a:lnTo>
                  <a:lnTo>
                    <a:pt x="104" y="63"/>
                  </a:lnTo>
                  <a:lnTo>
                    <a:pt x="97" y="63"/>
                  </a:lnTo>
                  <a:lnTo>
                    <a:pt x="90" y="63"/>
                  </a:lnTo>
                  <a:lnTo>
                    <a:pt x="62" y="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" name="Freeform 615"/>
            <p:cNvSpPr>
              <a:spLocks/>
            </p:cNvSpPr>
            <p:nvPr/>
          </p:nvSpPr>
          <p:spPr bwMode="auto">
            <a:xfrm>
              <a:off x="5844" y="216"/>
              <a:ext cx="126" cy="167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0" y="0"/>
                </a:cxn>
                <a:cxn ang="0">
                  <a:pos x="245" y="0"/>
                </a:cxn>
                <a:cxn ang="0">
                  <a:pos x="245" y="56"/>
                </a:cxn>
                <a:cxn ang="0">
                  <a:pos x="63" y="56"/>
                </a:cxn>
                <a:cxn ang="0">
                  <a:pos x="63" y="133"/>
                </a:cxn>
                <a:cxn ang="0">
                  <a:pos x="231" y="133"/>
                </a:cxn>
                <a:cxn ang="0">
                  <a:pos x="231" y="189"/>
                </a:cxn>
                <a:cxn ang="0">
                  <a:pos x="63" y="189"/>
                </a:cxn>
                <a:cxn ang="0">
                  <a:pos x="63" y="279"/>
                </a:cxn>
                <a:cxn ang="0">
                  <a:pos x="251" y="279"/>
                </a:cxn>
                <a:cxn ang="0">
                  <a:pos x="251" y="334"/>
                </a:cxn>
                <a:cxn ang="0">
                  <a:pos x="0" y="334"/>
                </a:cxn>
              </a:cxnLst>
              <a:rect l="0" t="0" r="r" b="b"/>
              <a:pathLst>
                <a:path w="251" h="334">
                  <a:moveTo>
                    <a:pt x="0" y="334"/>
                  </a:moveTo>
                  <a:lnTo>
                    <a:pt x="0" y="0"/>
                  </a:lnTo>
                  <a:lnTo>
                    <a:pt x="245" y="0"/>
                  </a:lnTo>
                  <a:lnTo>
                    <a:pt x="245" y="56"/>
                  </a:lnTo>
                  <a:lnTo>
                    <a:pt x="63" y="56"/>
                  </a:lnTo>
                  <a:lnTo>
                    <a:pt x="63" y="133"/>
                  </a:lnTo>
                  <a:lnTo>
                    <a:pt x="231" y="133"/>
                  </a:lnTo>
                  <a:lnTo>
                    <a:pt x="231" y="189"/>
                  </a:lnTo>
                  <a:lnTo>
                    <a:pt x="63" y="189"/>
                  </a:lnTo>
                  <a:lnTo>
                    <a:pt x="63" y="279"/>
                  </a:lnTo>
                  <a:lnTo>
                    <a:pt x="251" y="279"/>
                  </a:lnTo>
                  <a:lnTo>
                    <a:pt x="251" y="334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" name="Freeform 616"/>
            <p:cNvSpPr>
              <a:spLocks/>
            </p:cNvSpPr>
            <p:nvPr/>
          </p:nvSpPr>
          <p:spPr bwMode="auto">
            <a:xfrm>
              <a:off x="5991" y="216"/>
              <a:ext cx="129" cy="167"/>
            </a:xfrm>
            <a:custGeom>
              <a:avLst/>
              <a:gdLst/>
              <a:ahLst/>
              <a:cxnLst>
                <a:cxn ang="0">
                  <a:pos x="99" y="334"/>
                </a:cxn>
                <a:cxn ang="0">
                  <a:pos x="99" y="56"/>
                </a:cxn>
                <a:cxn ang="0">
                  <a:pos x="0" y="56"/>
                </a:cxn>
                <a:cxn ang="0">
                  <a:pos x="0" y="0"/>
                </a:cxn>
                <a:cxn ang="0">
                  <a:pos x="258" y="0"/>
                </a:cxn>
                <a:cxn ang="0">
                  <a:pos x="258" y="56"/>
                </a:cxn>
                <a:cxn ang="0">
                  <a:pos x="161" y="56"/>
                </a:cxn>
                <a:cxn ang="0">
                  <a:pos x="161" y="334"/>
                </a:cxn>
                <a:cxn ang="0">
                  <a:pos x="99" y="334"/>
                </a:cxn>
              </a:cxnLst>
              <a:rect l="0" t="0" r="r" b="b"/>
              <a:pathLst>
                <a:path w="258" h="334">
                  <a:moveTo>
                    <a:pt x="99" y="334"/>
                  </a:moveTo>
                  <a:lnTo>
                    <a:pt x="99" y="56"/>
                  </a:lnTo>
                  <a:lnTo>
                    <a:pt x="0" y="56"/>
                  </a:lnTo>
                  <a:lnTo>
                    <a:pt x="0" y="0"/>
                  </a:lnTo>
                  <a:lnTo>
                    <a:pt x="258" y="0"/>
                  </a:lnTo>
                  <a:lnTo>
                    <a:pt x="258" y="56"/>
                  </a:lnTo>
                  <a:lnTo>
                    <a:pt x="161" y="56"/>
                  </a:lnTo>
                  <a:lnTo>
                    <a:pt x="161" y="334"/>
                  </a:lnTo>
                  <a:lnTo>
                    <a:pt x="99" y="3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" name="Freeform 617"/>
            <p:cNvSpPr>
              <a:spLocks noEditPoints="1"/>
            </p:cNvSpPr>
            <p:nvPr/>
          </p:nvSpPr>
          <p:spPr bwMode="auto">
            <a:xfrm>
              <a:off x="6145" y="216"/>
              <a:ext cx="150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3" y="8"/>
                </a:cxn>
                <a:cxn ang="0">
                  <a:pos x="174" y="8"/>
                </a:cxn>
                <a:cxn ang="0">
                  <a:pos x="195" y="8"/>
                </a:cxn>
                <a:cxn ang="0">
                  <a:pos x="215" y="14"/>
                </a:cxn>
                <a:cxn ang="0">
                  <a:pos x="229" y="28"/>
                </a:cxn>
                <a:cxn ang="0">
                  <a:pos x="243" y="35"/>
                </a:cxn>
                <a:cxn ang="0">
                  <a:pos x="251" y="49"/>
                </a:cxn>
                <a:cxn ang="0">
                  <a:pos x="265" y="70"/>
                </a:cxn>
                <a:cxn ang="0">
                  <a:pos x="265" y="84"/>
                </a:cxn>
                <a:cxn ang="0">
                  <a:pos x="265" y="98"/>
                </a:cxn>
                <a:cxn ang="0">
                  <a:pos x="265" y="119"/>
                </a:cxn>
                <a:cxn ang="0">
                  <a:pos x="257" y="133"/>
                </a:cxn>
                <a:cxn ang="0">
                  <a:pos x="257" y="153"/>
                </a:cxn>
                <a:cxn ang="0">
                  <a:pos x="243" y="161"/>
                </a:cxn>
                <a:cxn ang="0">
                  <a:pos x="229" y="175"/>
                </a:cxn>
                <a:cxn ang="0">
                  <a:pos x="215" y="181"/>
                </a:cxn>
                <a:cxn ang="0">
                  <a:pos x="195" y="189"/>
                </a:cxn>
                <a:cxn ang="0">
                  <a:pos x="188" y="195"/>
                </a:cxn>
                <a:cxn ang="0">
                  <a:pos x="202" y="203"/>
                </a:cxn>
                <a:cxn ang="0">
                  <a:pos x="209" y="209"/>
                </a:cxn>
                <a:cxn ang="0">
                  <a:pos x="215" y="223"/>
                </a:cxn>
                <a:cxn ang="0">
                  <a:pos x="223" y="230"/>
                </a:cxn>
                <a:cxn ang="0">
                  <a:pos x="229" y="244"/>
                </a:cxn>
                <a:cxn ang="0">
                  <a:pos x="243" y="258"/>
                </a:cxn>
                <a:cxn ang="0">
                  <a:pos x="251" y="272"/>
                </a:cxn>
                <a:cxn ang="0">
                  <a:pos x="223" y="334"/>
                </a:cxn>
                <a:cxn ang="0">
                  <a:pos x="160" y="251"/>
                </a:cxn>
                <a:cxn ang="0">
                  <a:pos x="146" y="237"/>
                </a:cxn>
                <a:cxn ang="0">
                  <a:pos x="139" y="223"/>
                </a:cxn>
                <a:cxn ang="0">
                  <a:pos x="132" y="217"/>
                </a:cxn>
                <a:cxn ang="0">
                  <a:pos x="125" y="209"/>
                </a:cxn>
                <a:cxn ang="0">
                  <a:pos x="118" y="203"/>
                </a:cxn>
                <a:cxn ang="0">
                  <a:pos x="104" y="203"/>
                </a:cxn>
                <a:cxn ang="0">
                  <a:pos x="97" y="203"/>
                </a:cxn>
                <a:cxn ang="0">
                  <a:pos x="83" y="203"/>
                </a:cxn>
                <a:cxn ang="0">
                  <a:pos x="76" y="203"/>
                </a:cxn>
                <a:cxn ang="0">
                  <a:pos x="62" y="334"/>
                </a:cxn>
                <a:cxn ang="0">
                  <a:pos x="62" y="139"/>
                </a:cxn>
                <a:cxn ang="0">
                  <a:pos x="125" y="139"/>
                </a:cxn>
                <a:cxn ang="0">
                  <a:pos x="153" y="139"/>
                </a:cxn>
                <a:cxn ang="0">
                  <a:pos x="167" y="139"/>
                </a:cxn>
                <a:cxn ang="0">
                  <a:pos x="174" y="139"/>
                </a:cxn>
                <a:cxn ang="0">
                  <a:pos x="181" y="133"/>
                </a:cxn>
                <a:cxn ang="0">
                  <a:pos x="188" y="133"/>
                </a:cxn>
                <a:cxn ang="0">
                  <a:pos x="195" y="125"/>
                </a:cxn>
                <a:cxn ang="0">
                  <a:pos x="202" y="119"/>
                </a:cxn>
                <a:cxn ang="0">
                  <a:pos x="202" y="111"/>
                </a:cxn>
                <a:cxn ang="0">
                  <a:pos x="202" y="105"/>
                </a:cxn>
                <a:cxn ang="0">
                  <a:pos x="202" y="98"/>
                </a:cxn>
                <a:cxn ang="0">
                  <a:pos x="202" y="91"/>
                </a:cxn>
                <a:cxn ang="0">
                  <a:pos x="202" y="84"/>
                </a:cxn>
                <a:cxn ang="0">
                  <a:pos x="195" y="77"/>
                </a:cxn>
                <a:cxn ang="0">
                  <a:pos x="188" y="70"/>
                </a:cxn>
                <a:cxn ang="0">
                  <a:pos x="181" y="70"/>
                </a:cxn>
                <a:cxn ang="0">
                  <a:pos x="167" y="70"/>
                </a:cxn>
                <a:cxn ang="0">
                  <a:pos x="160" y="70"/>
                </a:cxn>
                <a:cxn ang="0">
                  <a:pos x="160" y="70"/>
                </a:cxn>
                <a:cxn ang="0">
                  <a:pos x="153" y="63"/>
                </a:cxn>
                <a:cxn ang="0">
                  <a:pos x="139" y="63"/>
                </a:cxn>
                <a:cxn ang="0">
                  <a:pos x="132" y="63"/>
                </a:cxn>
                <a:cxn ang="0">
                  <a:pos x="118" y="63"/>
                </a:cxn>
                <a:cxn ang="0">
                  <a:pos x="62" y="139"/>
                </a:cxn>
              </a:cxnLst>
              <a:rect l="0" t="0" r="r" b="b"/>
              <a:pathLst>
                <a:path w="299" h="334">
                  <a:moveTo>
                    <a:pt x="0" y="334"/>
                  </a:moveTo>
                  <a:lnTo>
                    <a:pt x="0" y="0"/>
                  </a:lnTo>
                  <a:lnTo>
                    <a:pt x="139" y="0"/>
                  </a:lnTo>
                  <a:lnTo>
                    <a:pt x="153" y="8"/>
                  </a:lnTo>
                  <a:lnTo>
                    <a:pt x="167" y="8"/>
                  </a:lnTo>
                  <a:lnTo>
                    <a:pt x="174" y="8"/>
                  </a:lnTo>
                  <a:lnTo>
                    <a:pt x="188" y="8"/>
                  </a:lnTo>
                  <a:lnTo>
                    <a:pt x="195" y="8"/>
                  </a:lnTo>
                  <a:lnTo>
                    <a:pt x="209" y="14"/>
                  </a:lnTo>
                  <a:lnTo>
                    <a:pt x="215" y="14"/>
                  </a:lnTo>
                  <a:lnTo>
                    <a:pt x="223" y="21"/>
                  </a:lnTo>
                  <a:lnTo>
                    <a:pt x="229" y="28"/>
                  </a:lnTo>
                  <a:lnTo>
                    <a:pt x="237" y="28"/>
                  </a:lnTo>
                  <a:lnTo>
                    <a:pt x="243" y="35"/>
                  </a:lnTo>
                  <a:lnTo>
                    <a:pt x="243" y="42"/>
                  </a:lnTo>
                  <a:lnTo>
                    <a:pt x="251" y="49"/>
                  </a:lnTo>
                  <a:lnTo>
                    <a:pt x="257" y="56"/>
                  </a:lnTo>
                  <a:lnTo>
                    <a:pt x="265" y="70"/>
                  </a:lnTo>
                  <a:lnTo>
                    <a:pt x="265" y="77"/>
                  </a:lnTo>
                  <a:lnTo>
                    <a:pt x="265" y="84"/>
                  </a:lnTo>
                  <a:lnTo>
                    <a:pt x="265" y="91"/>
                  </a:lnTo>
                  <a:lnTo>
                    <a:pt x="265" y="98"/>
                  </a:lnTo>
                  <a:lnTo>
                    <a:pt x="265" y="111"/>
                  </a:lnTo>
                  <a:lnTo>
                    <a:pt x="265" y="119"/>
                  </a:lnTo>
                  <a:lnTo>
                    <a:pt x="265" y="125"/>
                  </a:lnTo>
                  <a:lnTo>
                    <a:pt x="257" y="133"/>
                  </a:lnTo>
                  <a:lnTo>
                    <a:pt x="257" y="139"/>
                  </a:lnTo>
                  <a:lnTo>
                    <a:pt x="257" y="153"/>
                  </a:lnTo>
                  <a:lnTo>
                    <a:pt x="251" y="161"/>
                  </a:lnTo>
                  <a:lnTo>
                    <a:pt x="243" y="161"/>
                  </a:lnTo>
                  <a:lnTo>
                    <a:pt x="237" y="167"/>
                  </a:lnTo>
                  <a:lnTo>
                    <a:pt x="229" y="175"/>
                  </a:lnTo>
                  <a:lnTo>
                    <a:pt x="223" y="181"/>
                  </a:lnTo>
                  <a:lnTo>
                    <a:pt x="215" y="181"/>
                  </a:lnTo>
                  <a:lnTo>
                    <a:pt x="202" y="189"/>
                  </a:lnTo>
                  <a:lnTo>
                    <a:pt x="195" y="189"/>
                  </a:lnTo>
                  <a:lnTo>
                    <a:pt x="188" y="189"/>
                  </a:lnTo>
                  <a:lnTo>
                    <a:pt x="188" y="195"/>
                  </a:lnTo>
                  <a:lnTo>
                    <a:pt x="195" y="203"/>
                  </a:lnTo>
                  <a:lnTo>
                    <a:pt x="202" y="203"/>
                  </a:lnTo>
                  <a:lnTo>
                    <a:pt x="202" y="209"/>
                  </a:lnTo>
                  <a:lnTo>
                    <a:pt x="209" y="209"/>
                  </a:lnTo>
                  <a:lnTo>
                    <a:pt x="209" y="217"/>
                  </a:lnTo>
                  <a:lnTo>
                    <a:pt x="215" y="223"/>
                  </a:lnTo>
                  <a:lnTo>
                    <a:pt x="215" y="223"/>
                  </a:lnTo>
                  <a:lnTo>
                    <a:pt x="223" y="230"/>
                  </a:lnTo>
                  <a:lnTo>
                    <a:pt x="223" y="237"/>
                  </a:lnTo>
                  <a:lnTo>
                    <a:pt x="229" y="244"/>
                  </a:lnTo>
                  <a:lnTo>
                    <a:pt x="237" y="251"/>
                  </a:lnTo>
                  <a:lnTo>
                    <a:pt x="243" y="258"/>
                  </a:lnTo>
                  <a:lnTo>
                    <a:pt x="243" y="265"/>
                  </a:lnTo>
                  <a:lnTo>
                    <a:pt x="251" y="272"/>
                  </a:lnTo>
                  <a:lnTo>
                    <a:pt x="299" y="334"/>
                  </a:lnTo>
                  <a:lnTo>
                    <a:pt x="223" y="334"/>
                  </a:lnTo>
                  <a:lnTo>
                    <a:pt x="174" y="258"/>
                  </a:lnTo>
                  <a:lnTo>
                    <a:pt x="160" y="251"/>
                  </a:lnTo>
                  <a:lnTo>
                    <a:pt x="153" y="244"/>
                  </a:lnTo>
                  <a:lnTo>
                    <a:pt x="146" y="237"/>
                  </a:lnTo>
                  <a:lnTo>
                    <a:pt x="139" y="230"/>
                  </a:lnTo>
                  <a:lnTo>
                    <a:pt x="139" y="223"/>
                  </a:lnTo>
                  <a:lnTo>
                    <a:pt x="132" y="217"/>
                  </a:lnTo>
                  <a:lnTo>
                    <a:pt x="132" y="217"/>
                  </a:lnTo>
                  <a:lnTo>
                    <a:pt x="125" y="209"/>
                  </a:lnTo>
                  <a:lnTo>
                    <a:pt x="125" y="209"/>
                  </a:lnTo>
                  <a:lnTo>
                    <a:pt x="118" y="209"/>
                  </a:lnTo>
                  <a:lnTo>
                    <a:pt x="118" y="203"/>
                  </a:lnTo>
                  <a:lnTo>
                    <a:pt x="111" y="203"/>
                  </a:lnTo>
                  <a:lnTo>
                    <a:pt x="104" y="203"/>
                  </a:lnTo>
                  <a:lnTo>
                    <a:pt x="104" y="203"/>
                  </a:lnTo>
                  <a:lnTo>
                    <a:pt x="97" y="203"/>
                  </a:lnTo>
                  <a:lnTo>
                    <a:pt x="90" y="203"/>
                  </a:lnTo>
                  <a:lnTo>
                    <a:pt x="83" y="203"/>
                  </a:lnTo>
                  <a:lnTo>
                    <a:pt x="76" y="203"/>
                  </a:lnTo>
                  <a:lnTo>
                    <a:pt x="76" y="203"/>
                  </a:lnTo>
                  <a:lnTo>
                    <a:pt x="62" y="195"/>
                  </a:lnTo>
                  <a:lnTo>
                    <a:pt x="62" y="334"/>
                  </a:lnTo>
                  <a:lnTo>
                    <a:pt x="0" y="334"/>
                  </a:lnTo>
                  <a:close/>
                  <a:moveTo>
                    <a:pt x="62" y="139"/>
                  </a:moveTo>
                  <a:lnTo>
                    <a:pt x="111" y="139"/>
                  </a:lnTo>
                  <a:lnTo>
                    <a:pt x="125" y="139"/>
                  </a:lnTo>
                  <a:lnTo>
                    <a:pt x="139" y="139"/>
                  </a:lnTo>
                  <a:lnTo>
                    <a:pt x="153" y="139"/>
                  </a:lnTo>
                  <a:lnTo>
                    <a:pt x="160" y="139"/>
                  </a:lnTo>
                  <a:lnTo>
                    <a:pt x="167" y="139"/>
                  </a:lnTo>
                  <a:lnTo>
                    <a:pt x="174" y="139"/>
                  </a:lnTo>
                  <a:lnTo>
                    <a:pt x="174" y="139"/>
                  </a:lnTo>
                  <a:lnTo>
                    <a:pt x="181" y="139"/>
                  </a:lnTo>
                  <a:lnTo>
                    <a:pt x="181" y="133"/>
                  </a:lnTo>
                  <a:lnTo>
                    <a:pt x="188" y="133"/>
                  </a:lnTo>
                  <a:lnTo>
                    <a:pt x="188" y="133"/>
                  </a:lnTo>
                  <a:lnTo>
                    <a:pt x="195" y="125"/>
                  </a:lnTo>
                  <a:lnTo>
                    <a:pt x="195" y="125"/>
                  </a:lnTo>
                  <a:lnTo>
                    <a:pt x="202" y="119"/>
                  </a:lnTo>
                  <a:lnTo>
                    <a:pt x="202" y="119"/>
                  </a:lnTo>
                  <a:lnTo>
                    <a:pt x="202" y="111"/>
                  </a:lnTo>
                  <a:lnTo>
                    <a:pt x="202" y="111"/>
                  </a:lnTo>
                  <a:lnTo>
                    <a:pt x="202" y="105"/>
                  </a:lnTo>
                  <a:lnTo>
                    <a:pt x="202" y="105"/>
                  </a:lnTo>
                  <a:lnTo>
                    <a:pt x="202" y="105"/>
                  </a:lnTo>
                  <a:lnTo>
                    <a:pt x="202" y="98"/>
                  </a:lnTo>
                  <a:lnTo>
                    <a:pt x="202" y="91"/>
                  </a:lnTo>
                  <a:lnTo>
                    <a:pt x="202" y="91"/>
                  </a:lnTo>
                  <a:lnTo>
                    <a:pt x="202" y="84"/>
                  </a:lnTo>
                  <a:lnTo>
                    <a:pt x="202" y="84"/>
                  </a:lnTo>
                  <a:lnTo>
                    <a:pt x="195" y="77"/>
                  </a:lnTo>
                  <a:lnTo>
                    <a:pt x="195" y="77"/>
                  </a:lnTo>
                  <a:lnTo>
                    <a:pt x="188" y="70"/>
                  </a:lnTo>
                  <a:lnTo>
                    <a:pt x="188" y="70"/>
                  </a:lnTo>
                  <a:lnTo>
                    <a:pt x="181" y="70"/>
                  </a:lnTo>
                  <a:lnTo>
                    <a:pt x="181" y="70"/>
                  </a:lnTo>
                  <a:lnTo>
                    <a:pt x="174" y="70"/>
                  </a:lnTo>
                  <a:lnTo>
                    <a:pt x="167" y="70"/>
                  </a:lnTo>
                  <a:lnTo>
                    <a:pt x="167" y="70"/>
                  </a:lnTo>
                  <a:lnTo>
                    <a:pt x="160" y="70"/>
                  </a:lnTo>
                  <a:lnTo>
                    <a:pt x="160" y="70"/>
                  </a:lnTo>
                  <a:lnTo>
                    <a:pt x="160" y="70"/>
                  </a:lnTo>
                  <a:lnTo>
                    <a:pt x="153" y="63"/>
                  </a:lnTo>
                  <a:lnTo>
                    <a:pt x="153" y="63"/>
                  </a:lnTo>
                  <a:lnTo>
                    <a:pt x="146" y="63"/>
                  </a:lnTo>
                  <a:lnTo>
                    <a:pt x="139" y="63"/>
                  </a:lnTo>
                  <a:lnTo>
                    <a:pt x="132" y="63"/>
                  </a:lnTo>
                  <a:lnTo>
                    <a:pt x="132" y="63"/>
                  </a:lnTo>
                  <a:lnTo>
                    <a:pt x="125" y="63"/>
                  </a:lnTo>
                  <a:lnTo>
                    <a:pt x="118" y="63"/>
                  </a:lnTo>
                  <a:lnTo>
                    <a:pt x="62" y="56"/>
                  </a:lnTo>
                  <a:lnTo>
                    <a:pt x="62" y="1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" name="Freeform 618"/>
            <p:cNvSpPr>
              <a:spLocks noEditPoints="1"/>
            </p:cNvSpPr>
            <p:nvPr/>
          </p:nvSpPr>
          <p:spPr bwMode="auto">
            <a:xfrm>
              <a:off x="6298" y="216"/>
              <a:ext cx="157" cy="167"/>
            </a:xfrm>
            <a:custGeom>
              <a:avLst/>
              <a:gdLst/>
              <a:ahLst/>
              <a:cxnLst>
                <a:cxn ang="0">
                  <a:pos x="313" y="334"/>
                </a:cxn>
                <a:cxn ang="0">
                  <a:pos x="243" y="334"/>
                </a:cxn>
                <a:cxn ang="0">
                  <a:pos x="215" y="258"/>
                </a:cxn>
                <a:cxn ang="0">
                  <a:pos x="90" y="258"/>
                </a:cxn>
                <a:cxn ang="0">
                  <a:pos x="62" y="334"/>
                </a:cxn>
                <a:cxn ang="0">
                  <a:pos x="0" y="334"/>
                </a:cxn>
                <a:cxn ang="0">
                  <a:pos x="125" y="0"/>
                </a:cxn>
                <a:cxn ang="0">
                  <a:pos x="187" y="0"/>
                </a:cxn>
                <a:cxn ang="0">
                  <a:pos x="313" y="334"/>
                </a:cxn>
                <a:cxn ang="0">
                  <a:pos x="195" y="203"/>
                </a:cxn>
                <a:cxn ang="0">
                  <a:pos x="153" y="84"/>
                </a:cxn>
                <a:cxn ang="0">
                  <a:pos x="111" y="203"/>
                </a:cxn>
                <a:cxn ang="0">
                  <a:pos x="195" y="203"/>
                </a:cxn>
              </a:cxnLst>
              <a:rect l="0" t="0" r="r" b="b"/>
              <a:pathLst>
                <a:path w="313" h="334">
                  <a:moveTo>
                    <a:pt x="313" y="334"/>
                  </a:moveTo>
                  <a:lnTo>
                    <a:pt x="243" y="334"/>
                  </a:lnTo>
                  <a:lnTo>
                    <a:pt x="215" y="258"/>
                  </a:lnTo>
                  <a:lnTo>
                    <a:pt x="90" y="258"/>
                  </a:lnTo>
                  <a:lnTo>
                    <a:pt x="62" y="334"/>
                  </a:lnTo>
                  <a:lnTo>
                    <a:pt x="0" y="334"/>
                  </a:lnTo>
                  <a:lnTo>
                    <a:pt x="125" y="0"/>
                  </a:lnTo>
                  <a:lnTo>
                    <a:pt x="187" y="0"/>
                  </a:lnTo>
                  <a:lnTo>
                    <a:pt x="313" y="334"/>
                  </a:lnTo>
                  <a:close/>
                  <a:moveTo>
                    <a:pt x="195" y="203"/>
                  </a:moveTo>
                  <a:lnTo>
                    <a:pt x="153" y="84"/>
                  </a:lnTo>
                  <a:lnTo>
                    <a:pt x="111" y="203"/>
                  </a:lnTo>
                  <a:lnTo>
                    <a:pt x="195" y="20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" name="Freeform 619"/>
            <p:cNvSpPr>
              <a:spLocks/>
            </p:cNvSpPr>
            <p:nvPr/>
          </p:nvSpPr>
          <p:spPr bwMode="auto">
            <a:xfrm>
              <a:off x="6529" y="216"/>
              <a:ext cx="129" cy="167"/>
            </a:xfrm>
            <a:custGeom>
              <a:avLst/>
              <a:gdLst/>
              <a:ahLst/>
              <a:cxnLst>
                <a:cxn ang="0">
                  <a:pos x="63" y="244"/>
                </a:cxn>
                <a:cxn ang="0">
                  <a:pos x="70" y="272"/>
                </a:cxn>
                <a:cxn ang="0">
                  <a:pos x="98" y="286"/>
                </a:cxn>
                <a:cxn ang="0">
                  <a:pos x="119" y="286"/>
                </a:cxn>
                <a:cxn ang="0">
                  <a:pos x="153" y="286"/>
                </a:cxn>
                <a:cxn ang="0">
                  <a:pos x="181" y="279"/>
                </a:cxn>
                <a:cxn ang="0">
                  <a:pos x="195" y="265"/>
                </a:cxn>
                <a:cxn ang="0">
                  <a:pos x="195" y="251"/>
                </a:cxn>
                <a:cxn ang="0">
                  <a:pos x="195" y="237"/>
                </a:cxn>
                <a:cxn ang="0">
                  <a:pos x="189" y="223"/>
                </a:cxn>
                <a:cxn ang="0">
                  <a:pos x="181" y="217"/>
                </a:cxn>
                <a:cxn ang="0">
                  <a:pos x="161" y="217"/>
                </a:cxn>
                <a:cxn ang="0">
                  <a:pos x="147" y="209"/>
                </a:cxn>
                <a:cxn ang="0">
                  <a:pos x="126" y="203"/>
                </a:cxn>
                <a:cxn ang="0">
                  <a:pos x="98" y="195"/>
                </a:cxn>
                <a:cxn ang="0">
                  <a:pos x="63" y="181"/>
                </a:cxn>
                <a:cxn ang="0">
                  <a:pos x="42" y="167"/>
                </a:cxn>
                <a:cxn ang="0">
                  <a:pos x="28" y="153"/>
                </a:cxn>
                <a:cxn ang="0">
                  <a:pos x="14" y="125"/>
                </a:cxn>
                <a:cxn ang="0">
                  <a:pos x="14" y="98"/>
                </a:cxn>
                <a:cxn ang="0">
                  <a:pos x="14" y="63"/>
                </a:cxn>
                <a:cxn ang="0">
                  <a:pos x="28" y="35"/>
                </a:cxn>
                <a:cxn ang="0">
                  <a:pos x="56" y="14"/>
                </a:cxn>
                <a:cxn ang="0">
                  <a:pos x="91" y="0"/>
                </a:cxn>
                <a:cxn ang="0">
                  <a:pos x="133" y="0"/>
                </a:cxn>
                <a:cxn ang="0">
                  <a:pos x="189" y="14"/>
                </a:cxn>
                <a:cxn ang="0">
                  <a:pos x="223" y="42"/>
                </a:cxn>
                <a:cxn ang="0">
                  <a:pos x="245" y="77"/>
                </a:cxn>
                <a:cxn ang="0">
                  <a:pos x="181" y="98"/>
                </a:cxn>
                <a:cxn ang="0">
                  <a:pos x="175" y="77"/>
                </a:cxn>
                <a:cxn ang="0">
                  <a:pos x="161" y="63"/>
                </a:cxn>
                <a:cxn ang="0">
                  <a:pos x="133" y="56"/>
                </a:cxn>
                <a:cxn ang="0">
                  <a:pos x="112" y="56"/>
                </a:cxn>
                <a:cxn ang="0">
                  <a:pos x="98" y="56"/>
                </a:cxn>
                <a:cxn ang="0">
                  <a:pos x="84" y="63"/>
                </a:cxn>
                <a:cxn ang="0">
                  <a:pos x="77" y="70"/>
                </a:cxn>
                <a:cxn ang="0">
                  <a:pos x="77" y="77"/>
                </a:cxn>
                <a:cxn ang="0">
                  <a:pos x="77" y="84"/>
                </a:cxn>
                <a:cxn ang="0">
                  <a:pos x="77" y="98"/>
                </a:cxn>
                <a:cxn ang="0">
                  <a:pos x="77" y="105"/>
                </a:cxn>
                <a:cxn ang="0">
                  <a:pos x="84" y="111"/>
                </a:cxn>
                <a:cxn ang="0">
                  <a:pos x="147" y="133"/>
                </a:cxn>
                <a:cxn ang="0">
                  <a:pos x="203" y="153"/>
                </a:cxn>
                <a:cxn ang="0">
                  <a:pos x="237" y="181"/>
                </a:cxn>
                <a:cxn ang="0">
                  <a:pos x="259" y="223"/>
                </a:cxn>
                <a:cxn ang="0">
                  <a:pos x="259" y="265"/>
                </a:cxn>
                <a:cxn ang="0">
                  <a:pos x="245" y="300"/>
                </a:cxn>
                <a:cxn ang="0">
                  <a:pos x="223" y="321"/>
                </a:cxn>
                <a:cxn ang="0">
                  <a:pos x="189" y="334"/>
                </a:cxn>
                <a:cxn ang="0">
                  <a:pos x="140" y="334"/>
                </a:cxn>
                <a:cxn ang="0">
                  <a:pos x="84" y="334"/>
                </a:cxn>
                <a:cxn ang="0">
                  <a:pos x="35" y="321"/>
                </a:cxn>
                <a:cxn ang="0">
                  <a:pos x="8" y="286"/>
                </a:cxn>
                <a:cxn ang="0">
                  <a:pos x="0" y="237"/>
                </a:cxn>
              </a:cxnLst>
              <a:rect l="0" t="0" r="r" b="b"/>
              <a:pathLst>
                <a:path w="259" h="334">
                  <a:moveTo>
                    <a:pt x="0" y="230"/>
                  </a:moveTo>
                  <a:lnTo>
                    <a:pt x="63" y="223"/>
                  </a:lnTo>
                  <a:lnTo>
                    <a:pt x="63" y="237"/>
                  </a:lnTo>
                  <a:lnTo>
                    <a:pt x="63" y="244"/>
                  </a:lnTo>
                  <a:lnTo>
                    <a:pt x="63" y="251"/>
                  </a:lnTo>
                  <a:lnTo>
                    <a:pt x="63" y="258"/>
                  </a:lnTo>
                  <a:lnTo>
                    <a:pt x="70" y="265"/>
                  </a:lnTo>
                  <a:lnTo>
                    <a:pt x="70" y="272"/>
                  </a:lnTo>
                  <a:lnTo>
                    <a:pt x="77" y="272"/>
                  </a:lnTo>
                  <a:lnTo>
                    <a:pt x="84" y="279"/>
                  </a:lnTo>
                  <a:lnTo>
                    <a:pt x="91" y="279"/>
                  </a:lnTo>
                  <a:lnTo>
                    <a:pt x="98" y="286"/>
                  </a:lnTo>
                  <a:lnTo>
                    <a:pt x="105" y="286"/>
                  </a:lnTo>
                  <a:lnTo>
                    <a:pt x="105" y="286"/>
                  </a:lnTo>
                  <a:lnTo>
                    <a:pt x="112" y="286"/>
                  </a:lnTo>
                  <a:lnTo>
                    <a:pt x="119" y="286"/>
                  </a:lnTo>
                  <a:lnTo>
                    <a:pt x="126" y="286"/>
                  </a:lnTo>
                  <a:lnTo>
                    <a:pt x="133" y="286"/>
                  </a:lnTo>
                  <a:lnTo>
                    <a:pt x="140" y="286"/>
                  </a:lnTo>
                  <a:lnTo>
                    <a:pt x="153" y="286"/>
                  </a:lnTo>
                  <a:lnTo>
                    <a:pt x="161" y="286"/>
                  </a:lnTo>
                  <a:lnTo>
                    <a:pt x="167" y="286"/>
                  </a:lnTo>
                  <a:lnTo>
                    <a:pt x="175" y="286"/>
                  </a:lnTo>
                  <a:lnTo>
                    <a:pt x="181" y="279"/>
                  </a:lnTo>
                  <a:lnTo>
                    <a:pt x="181" y="279"/>
                  </a:lnTo>
                  <a:lnTo>
                    <a:pt x="189" y="272"/>
                  </a:lnTo>
                  <a:lnTo>
                    <a:pt x="189" y="272"/>
                  </a:lnTo>
                  <a:lnTo>
                    <a:pt x="195" y="265"/>
                  </a:lnTo>
                  <a:lnTo>
                    <a:pt x="195" y="265"/>
                  </a:lnTo>
                  <a:lnTo>
                    <a:pt x="195" y="258"/>
                  </a:lnTo>
                  <a:lnTo>
                    <a:pt x="195" y="251"/>
                  </a:lnTo>
                  <a:lnTo>
                    <a:pt x="195" y="251"/>
                  </a:lnTo>
                  <a:lnTo>
                    <a:pt x="195" y="251"/>
                  </a:lnTo>
                  <a:lnTo>
                    <a:pt x="195" y="244"/>
                  </a:lnTo>
                  <a:lnTo>
                    <a:pt x="195" y="237"/>
                  </a:lnTo>
                  <a:lnTo>
                    <a:pt x="195" y="237"/>
                  </a:lnTo>
                  <a:lnTo>
                    <a:pt x="195" y="230"/>
                  </a:lnTo>
                  <a:lnTo>
                    <a:pt x="195" y="230"/>
                  </a:lnTo>
                  <a:lnTo>
                    <a:pt x="195" y="230"/>
                  </a:lnTo>
                  <a:lnTo>
                    <a:pt x="189" y="223"/>
                  </a:lnTo>
                  <a:lnTo>
                    <a:pt x="189" y="223"/>
                  </a:lnTo>
                  <a:lnTo>
                    <a:pt x="189" y="223"/>
                  </a:lnTo>
                  <a:lnTo>
                    <a:pt x="181" y="223"/>
                  </a:lnTo>
                  <a:lnTo>
                    <a:pt x="181" y="217"/>
                  </a:lnTo>
                  <a:lnTo>
                    <a:pt x="175" y="217"/>
                  </a:lnTo>
                  <a:lnTo>
                    <a:pt x="167" y="217"/>
                  </a:lnTo>
                  <a:lnTo>
                    <a:pt x="167" y="217"/>
                  </a:lnTo>
                  <a:lnTo>
                    <a:pt x="161" y="217"/>
                  </a:lnTo>
                  <a:lnTo>
                    <a:pt x="161" y="217"/>
                  </a:lnTo>
                  <a:lnTo>
                    <a:pt x="153" y="209"/>
                  </a:lnTo>
                  <a:lnTo>
                    <a:pt x="153" y="209"/>
                  </a:lnTo>
                  <a:lnTo>
                    <a:pt x="147" y="209"/>
                  </a:lnTo>
                  <a:lnTo>
                    <a:pt x="140" y="209"/>
                  </a:lnTo>
                  <a:lnTo>
                    <a:pt x="140" y="203"/>
                  </a:lnTo>
                  <a:lnTo>
                    <a:pt x="133" y="203"/>
                  </a:lnTo>
                  <a:lnTo>
                    <a:pt x="126" y="203"/>
                  </a:lnTo>
                  <a:lnTo>
                    <a:pt x="119" y="203"/>
                  </a:lnTo>
                  <a:lnTo>
                    <a:pt x="119" y="203"/>
                  </a:lnTo>
                  <a:lnTo>
                    <a:pt x="105" y="203"/>
                  </a:lnTo>
                  <a:lnTo>
                    <a:pt x="98" y="195"/>
                  </a:lnTo>
                  <a:lnTo>
                    <a:pt x="91" y="195"/>
                  </a:lnTo>
                  <a:lnTo>
                    <a:pt x="77" y="189"/>
                  </a:lnTo>
                  <a:lnTo>
                    <a:pt x="70" y="189"/>
                  </a:lnTo>
                  <a:lnTo>
                    <a:pt x="63" y="181"/>
                  </a:lnTo>
                  <a:lnTo>
                    <a:pt x="56" y="181"/>
                  </a:lnTo>
                  <a:lnTo>
                    <a:pt x="56" y="175"/>
                  </a:lnTo>
                  <a:lnTo>
                    <a:pt x="49" y="175"/>
                  </a:lnTo>
                  <a:lnTo>
                    <a:pt x="42" y="167"/>
                  </a:lnTo>
                  <a:lnTo>
                    <a:pt x="42" y="167"/>
                  </a:lnTo>
                  <a:lnTo>
                    <a:pt x="35" y="167"/>
                  </a:lnTo>
                  <a:lnTo>
                    <a:pt x="28" y="161"/>
                  </a:lnTo>
                  <a:lnTo>
                    <a:pt x="28" y="153"/>
                  </a:lnTo>
                  <a:lnTo>
                    <a:pt x="21" y="147"/>
                  </a:lnTo>
                  <a:lnTo>
                    <a:pt x="21" y="139"/>
                  </a:lnTo>
                  <a:lnTo>
                    <a:pt x="14" y="133"/>
                  </a:lnTo>
                  <a:lnTo>
                    <a:pt x="14" y="125"/>
                  </a:lnTo>
                  <a:lnTo>
                    <a:pt x="14" y="119"/>
                  </a:lnTo>
                  <a:lnTo>
                    <a:pt x="14" y="111"/>
                  </a:lnTo>
                  <a:lnTo>
                    <a:pt x="14" y="105"/>
                  </a:lnTo>
                  <a:lnTo>
                    <a:pt x="14" y="98"/>
                  </a:lnTo>
                  <a:lnTo>
                    <a:pt x="14" y="91"/>
                  </a:lnTo>
                  <a:lnTo>
                    <a:pt x="14" y="84"/>
                  </a:lnTo>
                  <a:lnTo>
                    <a:pt x="14" y="70"/>
                  </a:lnTo>
                  <a:lnTo>
                    <a:pt x="14" y="63"/>
                  </a:lnTo>
                  <a:lnTo>
                    <a:pt x="14" y="56"/>
                  </a:lnTo>
                  <a:lnTo>
                    <a:pt x="21" y="49"/>
                  </a:lnTo>
                  <a:lnTo>
                    <a:pt x="21" y="42"/>
                  </a:lnTo>
                  <a:lnTo>
                    <a:pt x="28" y="35"/>
                  </a:lnTo>
                  <a:lnTo>
                    <a:pt x="35" y="28"/>
                  </a:lnTo>
                  <a:lnTo>
                    <a:pt x="42" y="21"/>
                  </a:lnTo>
                  <a:lnTo>
                    <a:pt x="49" y="21"/>
                  </a:lnTo>
                  <a:lnTo>
                    <a:pt x="56" y="14"/>
                  </a:lnTo>
                  <a:lnTo>
                    <a:pt x="63" y="8"/>
                  </a:lnTo>
                  <a:lnTo>
                    <a:pt x="70" y="8"/>
                  </a:lnTo>
                  <a:lnTo>
                    <a:pt x="84" y="0"/>
                  </a:lnTo>
                  <a:lnTo>
                    <a:pt x="91" y="0"/>
                  </a:lnTo>
                  <a:lnTo>
                    <a:pt x="98" y="0"/>
                  </a:lnTo>
                  <a:lnTo>
                    <a:pt x="112" y="0"/>
                  </a:lnTo>
                  <a:lnTo>
                    <a:pt x="119" y="0"/>
                  </a:lnTo>
                  <a:lnTo>
                    <a:pt x="133" y="0"/>
                  </a:lnTo>
                  <a:lnTo>
                    <a:pt x="147" y="0"/>
                  </a:lnTo>
                  <a:lnTo>
                    <a:pt x="167" y="8"/>
                  </a:lnTo>
                  <a:lnTo>
                    <a:pt x="175" y="8"/>
                  </a:lnTo>
                  <a:lnTo>
                    <a:pt x="189" y="14"/>
                  </a:lnTo>
                  <a:lnTo>
                    <a:pt x="203" y="14"/>
                  </a:lnTo>
                  <a:lnTo>
                    <a:pt x="209" y="21"/>
                  </a:lnTo>
                  <a:lnTo>
                    <a:pt x="217" y="35"/>
                  </a:lnTo>
                  <a:lnTo>
                    <a:pt x="223" y="42"/>
                  </a:lnTo>
                  <a:lnTo>
                    <a:pt x="231" y="49"/>
                  </a:lnTo>
                  <a:lnTo>
                    <a:pt x="237" y="63"/>
                  </a:lnTo>
                  <a:lnTo>
                    <a:pt x="237" y="70"/>
                  </a:lnTo>
                  <a:lnTo>
                    <a:pt x="245" y="77"/>
                  </a:lnTo>
                  <a:lnTo>
                    <a:pt x="245" y="91"/>
                  </a:lnTo>
                  <a:lnTo>
                    <a:pt x="245" y="98"/>
                  </a:lnTo>
                  <a:lnTo>
                    <a:pt x="189" y="98"/>
                  </a:lnTo>
                  <a:lnTo>
                    <a:pt x="181" y="98"/>
                  </a:lnTo>
                  <a:lnTo>
                    <a:pt x="181" y="91"/>
                  </a:lnTo>
                  <a:lnTo>
                    <a:pt x="181" y="84"/>
                  </a:lnTo>
                  <a:lnTo>
                    <a:pt x="175" y="84"/>
                  </a:lnTo>
                  <a:lnTo>
                    <a:pt x="175" y="77"/>
                  </a:lnTo>
                  <a:lnTo>
                    <a:pt x="167" y="70"/>
                  </a:lnTo>
                  <a:lnTo>
                    <a:pt x="167" y="70"/>
                  </a:lnTo>
                  <a:lnTo>
                    <a:pt x="161" y="63"/>
                  </a:lnTo>
                  <a:lnTo>
                    <a:pt x="161" y="63"/>
                  </a:lnTo>
                  <a:lnTo>
                    <a:pt x="153" y="56"/>
                  </a:lnTo>
                  <a:lnTo>
                    <a:pt x="147" y="56"/>
                  </a:lnTo>
                  <a:lnTo>
                    <a:pt x="140" y="56"/>
                  </a:lnTo>
                  <a:lnTo>
                    <a:pt x="133" y="56"/>
                  </a:lnTo>
                  <a:lnTo>
                    <a:pt x="133" y="56"/>
                  </a:lnTo>
                  <a:lnTo>
                    <a:pt x="126" y="56"/>
                  </a:lnTo>
                  <a:lnTo>
                    <a:pt x="119" y="56"/>
                  </a:lnTo>
                  <a:lnTo>
                    <a:pt x="112" y="56"/>
                  </a:lnTo>
                  <a:lnTo>
                    <a:pt x="105" y="56"/>
                  </a:lnTo>
                  <a:lnTo>
                    <a:pt x="105" y="56"/>
                  </a:lnTo>
                  <a:lnTo>
                    <a:pt x="98" y="56"/>
                  </a:lnTo>
                  <a:lnTo>
                    <a:pt x="98" y="56"/>
                  </a:lnTo>
                  <a:lnTo>
                    <a:pt x="91" y="56"/>
                  </a:lnTo>
                  <a:lnTo>
                    <a:pt x="91" y="63"/>
                  </a:lnTo>
                  <a:lnTo>
                    <a:pt x="84" y="63"/>
                  </a:lnTo>
                  <a:lnTo>
                    <a:pt x="84" y="63"/>
                  </a:lnTo>
                  <a:lnTo>
                    <a:pt x="84" y="63"/>
                  </a:lnTo>
                  <a:lnTo>
                    <a:pt x="77" y="70"/>
                  </a:lnTo>
                  <a:lnTo>
                    <a:pt x="77" y="70"/>
                  </a:lnTo>
                  <a:lnTo>
                    <a:pt x="77" y="70"/>
                  </a:lnTo>
                  <a:lnTo>
                    <a:pt x="77" y="70"/>
                  </a:lnTo>
                  <a:lnTo>
                    <a:pt x="77" y="77"/>
                  </a:lnTo>
                  <a:lnTo>
                    <a:pt x="77" y="77"/>
                  </a:lnTo>
                  <a:lnTo>
                    <a:pt x="77" y="77"/>
                  </a:lnTo>
                  <a:lnTo>
                    <a:pt x="77" y="77"/>
                  </a:lnTo>
                  <a:lnTo>
                    <a:pt x="77" y="84"/>
                  </a:lnTo>
                  <a:lnTo>
                    <a:pt x="77" y="84"/>
                  </a:lnTo>
                  <a:lnTo>
                    <a:pt x="77" y="84"/>
                  </a:lnTo>
                  <a:lnTo>
                    <a:pt x="77" y="91"/>
                  </a:lnTo>
                  <a:lnTo>
                    <a:pt x="77" y="91"/>
                  </a:lnTo>
                  <a:lnTo>
                    <a:pt x="77" y="98"/>
                  </a:lnTo>
                  <a:lnTo>
                    <a:pt x="77" y="98"/>
                  </a:lnTo>
                  <a:lnTo>
                    <a:pt x="77" y="98"/>
                  </a:lnTo>
                  <a:lnTo>
                    <a:pt x="77" y="98"/>
                  </a:lnTo>
                  <a:lnTo>
                    <a:pt x="77" y="105"/>
                  </a:lnTo>
                  <a:lnTo>
                    <a:pt x="77" y="105"/>
                  </a:lnTo>
                  <a:lnTo>
                    <a:pt x="77" y="105"/>
                  </a:lnTo>
                  <a:lnTo>
                    <a:pt x="77" y="105"/>
                  </a:lnTo>
                  <a:lnTo>
                    <a:pt x="77" y="105"/>
                  </a:lnTo>
                  <a:lnTo>
                    <a:pt x="84" y="111"/>
                  </a:lnTo>
                  <a:lnTo>
                    <a:pt x="98" y="119"/>
                  </a:lnTo>
                  <a:lnTo>
                    <a:pt x="112" y="125"/>
                  </a:lnTo>
                  <a:lnTo>
                    <a:pt x="126" y="133"/>
                  </a:lnTo>
                  <a:lnTo>
                    <a:pt x="147" y="133"/>
                  </a:lnTo>
                  <a:lnTo>
                    <a:pt x="161" y="139"/>
                  </a:lnTo>
                  <a:lnTo>
                    <a:pt x="175" y="147"/>
                  </a:lnTo>
                  <a:lnTo>
                    <a:pt x="189" y="147"/>
                  </a:lnTo>
                  <a:lnTo>
                    <a:pt x="203" y="153"/>
                  </a:lnTo>
                  <a:lnTo>
                    <a:pt x="217" y="161"/>
                  </a:lnTo>
                  <a:lnTo>
                    <a:pt x="223" y="167"/>
                  </a:lnTo>
                  <a:lnTo>
                    <a:pt x="231" y="175"/>
                  </a:lnTo>
                  <a:lnTo>
                    <a:pt x="237" y="181"/>
                  </a:lnTo>
                  <a:lnTo>
                    <a:pt x="245" y="189"/>
                  </a:lnTo>
                  <a:lnTo>
                    <a:pt x="251" y="195"/>
                  </a:lnTo>
                  <a:lnTo>
                    <a:pt x="259" y="209"/>
                  </a:lnTo>
                  <a:lnTo>
                    <a:pt x="259" y="223"/>
                  </a:lnTo>
                  <a:lnTo>
                    <a:pt x="259" y="230"/>
                  </a:lnTo>
                  <a:lnTo>
                    <a:pt x="259" y="244"/>
                  </a:lnTo>
                  <a:lnTo>
                    <a:pt x="259" y="258"/>
                  </a:lnTo>
                  <a:lnTo>
                    <a:pt x="259" y="265"/>
                  </a:lnTo>
                  <a:lnTo>
                    <a:pt x="259" y="272"/>
                  </a:lnTo>
                  <a:lnTo>
                    <a:pt x="251" y="279"/>
                  </a:lnTo>
                  <a:lnTo>
                    <a:pt x="251" y="293"/>
                  </a:lnTo>
                  <a:lnTo>
                    <a:pt x="245" y="300"/>
                  </a:lnTo>
                  <a:lnTo>
                    <a:pt x="237" y="307"/>
                  </a:lnTo>
                  <a:lnTo>
                    <a:pt x="237" y="314"/>
                  </a:lnTo>
                  <a:lnTo>
                    <a:pt x="231" y="321"/>
                  </a:lnTo>
                  <a:lnTo>
                    <a:pt x="223" y="321"/>
                  </a:lnTo>
                  <a:lnTo>
                    <a:pt x="217" y="328"/>
                  </a:lnTo>
                  <a:lnTo>
                    <a:pt x="203" y="334"/>
                  </a:lnTo>
                  <a:lnTo>
                    <a:pt x="195" y="334"/>
                  </a:lnTo>
                  <a:lnTo>
                    <a:pt x="189" y="334"/>
                  </a:lnTo>
                  <a:lnTo>
                    <a:pt x="175" y="334"/>
                  </a:lnTo>
                  <a:lnTo>
                    <a:pt x="167" y="334"/>
                  </a:lnTo>
                  <a:lnTo>
                    <a:pt x="153" y="334"/>
                  </a:lnTo>
                  <a:lnTo>
                    <a:pt x="140" y="334"/>
                  </a:lnTo>
                  <a:lnTo>
                    <a:pt x="133" y="334"/>
                  </a:lnTo>
                  <a:lnTo>
                    <a:pt x="112" y="334"/>
                  </a:lnTo>
                  <a:lnTo>
                    <a:pt x="98" y="334"/>
                  </a:lnTo>
                  <a:lnTo>
                    <a:pt x="84" y="334"/>
                  </a:lnTo>
                  <a:lnTo>
                    <a:pt x="70" y="334"/>
                  </a:lnTo>
                  <a:lnTo>
                    <a:pt x="56" y="334"/>
                  </a:lnTo>
                  <a:lnTo>
                    <a:pt x="49" y="328"/>
                  </a:lnTo>
                  <a:lnTo>
                    <a:pt x="35" y="321"/>
                  </a:lnTo>
                  <a:lnTo>
                    <a:pt x="28" y="314"/>
                  </a:lnTo>
                  <a:lnTo>
                    <a:pt x="21" y="307"/>
                  </a:lnTo>
                  <a:lnTo>
                    <a:pt x="14" y="293"/>
                  </a:lnTo>
                  <a:lnTo>
                    <a:pt x="8" y="286"/>
                  </a:lnTo>
                  <a:lnTo>
                    <a:pt x="0" y="272"/>
                  </a:lnTo>
                  <a:lnTo>
                    <a:pt x="0" y="258"/>
                  </a:lnTo>
                  <a:lnTo>
                    <a:pt x="0" y="251"/>
                  </a:lnTo>
                  <a:lnTo>
                    <a:pt x="0" y="237"/>
                  </a:lnTo>
                  <a:lnTo>
                    <a:pt x="0" y="2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" name="Freeform 620"/>
            <p:cNvSpPr>
              <a:spLocks/>
            </p:cNvSpPr>
            <p:nvPr/>
          </p:nvSpPr>
          <p:spPr bwMode="auto">
            <a:xfrm>
              <a:off x="6700" y="216"/>
              <a:ext cx="146" cy="167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0" y="0"/>
                </a:cxn>
                <a:cxn ang="0">
                  <a:pos x="63" y="0"/>
                </a:cxn>
                <a:cxn ang="0">
                  <a:pos x="63" y="147"/>
                </a:cxn>
                <a:cxn ang="0">
                  <a:pos x="202" y="0"/>
                </a:cxn>
                <a:cxn ang="0">
                  <a:pos x="286" y="0"/>
                </a:cxn>
                <a:cxn ang="0">
                  <a:pos x="160" y="133"/>
                </a:cxn>
                <a:cxn ang="0">
                  <a:pos x="293" y="334"/>
                </a:cxn>
                <a:cxn ang="0">
                  <a:pos x="224" y="334"/>
                </a:cxn>
                <a:cxn ang="0">
                  <a:pos x="118" y="181"/>
                </a:cxn>
                <a:cxn ang="0">
                  <a:pos x="63" y="237"/>
                </a:cxn>
                <a:cxn ang="0">
                  <a:pos x="63" y="334"/>
                </a:cxn>
                <a:cxn ang="0">
                  <a:pos x="0" y="334"/>
                </a:cxn>
              </a:cxnLst>
              <a:rect l="0" t="0" r="r" b="b"/>
              <a:pathLst>
                <a:path w="293" h="334">
                  <a:moveTo>
                    <a:pt x="0" y="334"/>
                  </a:moveTo>
                  <a:lnTo>
                    <a:pt x="0" y="0"/>
                  </a:lnTo>
                  <a:lnTo>
                    <a:pt x="63" y="0"/>
                  </a:lnTo>
                  <a:lnTo>
                    <a:pt x="63" y="147"/>
                  </a:lnTo>
                  <a:lnTo>
                    <a:pt x="202" y="0"/>
                  </a:lnTo>
                  <a:lnTo>
                    <a:pt x="286" y="0"/>
                  </a:lnTo>
                  <a:lnTo>
                    <a:pt x="160" y="133"/>
                  </a:lnTo>
                  <a:lnTo>
                    <a:pt x="293" y="334"/>
                  </a:lnTo>
                  <a:lnTo>
                    <a:pt x="224" y="334"/>
                  </a:lnTo>
                  <a:lnTo>
                    <a:pt x="118" y="181"/>
                  </a:lnTo>
                  <a:lnTo>
                    <a:pt x="63" y="237"/>
                  </a:lnTo>
                  <a:lnTo>
                    <a:pt x="63" y="334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" name="Freeform 621"/>
            <p:cNvSpPr>
              <a:spLocks/>
            </p:cNvSpPr>
            <p:nvPr/>
          </p:nvSpPr>
          <p:spPr bwMode="auto">
            <a:xfrm>
              <a:off x="6849" y="216"/>
              <a:ext cx="154" cy="167"/>
            </a:xfrm>
            <a:custGeom>
              <a:avLst/>
              <a:gdLst/>
              <a:ahLst/>
              <a:cxnLst>
                <a:cxn ang="0">
                  <a:pos x="125" y="334"/>
                </a:cxn>
                <a:cxn ang="0">
                  <a:pos x="125" y="195"/>
                </a:cxn>
                <a:cxn ang="0">
                  <a:pos x="0" y="0"/>
                </a:cxn>
                <a:cxn ang="0">
                  <a:pos x="69" y="0"/>
                </a:cxn>
                <a:cxn ang="0">
                  <a:pos x="153" y="147"/>
                </a:cxn>
                <a:cxn ang="0">
                  <a:pos x="238" y="0"/>
                </a:cxn>
                <a:cxn ang="0">
                  <a:pos x="308" y="0"/>
                </a:cxn>
                <a:cxn ang="0">
                  <a:pos x="189" y="195"/>
                </a:cxn>
                <a:cxn ang="0">
                  <a:pos x="189" y="334"/>
                </a:cxn>
                <a:cxn ang="0">
                  <a:pos x="125" y="334"/>
                </a:cxn>
              </a:cxnLst>
              <a:rect l="0" t="0" r="r" b="b"/>
              <a:pathLst>
                <a:path w="308" h="334">
                  <a:moveTo>
                    <a:pt x="125" y="334"/>
                  </a:moveTo>
                  <a:lnTo>
                    <a:pt x="125" y="195"/>
                  </a:lnTo>
                  <a:lnTo>
                    <a:pt x="0" y="0"/>
                  </a:lnTo>
                  <a:lnTo>
                    <a:pt x="69" y="0"/>
                  </a:lnTo>
                  <a:lnTo>
                    <a:pt x="153" y="147"/>
                  </a:lnTo>
                  <a:lnTo>
                    <a:pt x="238" y="0"/>
                  </a:lnTo>
                  <a:lnTo>
                    <a:pt x="308" y="0"/>
                  </a:lnTo>
                  <a:lnTo>
                    <a:pt x="189" y="195"/>
                  </a:lnTo>
                  <a:lnTo>
                    <a:pt x="189" y="334"/>
                  </a:lnTo>
                  <a:lnTo>
                    <a:pt x="125" y="3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" name="Freeform 622"/>
            <p:cNvSpPr>
              <a:spLocks/>
            </p:cNvSpPr>
            <p:nvPr/>
          </p:nvSpPr>
          <p:spPr bwMode="auto">
            <a:xfrm>
              <a:off x="7010" y="216"/>
              <a:ext cx="150" cy="167"/>
            </a:xfrm>
            <a:custGeom>
              <a:avLst/>
              <a:gdLst/>
              <a:ahLst/>
              <a:cxnLst>
                <a:cxn ang="0">
                  <a:pos x="111" y="334"/>
                </a:cxn>
                <a:cxn ang="0">
                  <a:pos x="0" y="0"/>
                </a:cxn>
                <a:cxn ang="0">
                  <a:pos x="62" y="0"/>
                </a:cxn>
                <a:cxn ang="0">
                  <a:pos x="146" y="251"/>
                </a:cxn>
                <a:cxn ang="0">
                  <a:pos x="229" y="0"/>
                </a:cxn>
                <a:cxn ang="0">
                  <a:pos x="299" y="0"/>
                </a:cxn>
                <a:cxn ang="0">
                  <a:pos x="173" y="334"/>
                </a:cxn>
                <a:cxn ang="0">
                  <a:pos x="111" y="334"/>
                </a:cxn>
              </a:cxnLst>
              <a:rect l="0" t="0" r="r" b="b"/>
              <a:pathLst>
                <a:path w="299" h="334">
                  <a:moveTo>
                    <a:pt x="111" y="334"/>
                  </a:moveTo>
                  <a:lnTo>
                    <a:pt x="0" y="0"/>
                  </a:lnTo>
                  <a:lnTo>
                    <a:pt x="62" y="0"/>
                  </a:lnTo>
                  <a:lnTo>
                    <a:pt x="146" y="251"/>
                  </a:lnTo>
                  <a:lnTo>
                    <a:pt x="229" y="0"/>
                  </a:lnTo>
                  <a:lnTo>
                    <a:pt x="299" y="0"/>
                  </a:lnTo>
                  <a:lnTo>
                    <a:pt x="173" y="334"/>
                  </a:lnTo>
                  <a:lnTo>
                    <a:pt x="111" y="3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" name="Freeform 623"/>
            <p:cNvSpPr>
              <a:spLocks/>
            </p:cNvSpPr>
            <p:nvPr/>
          </p:nvSpPr>
          <p:spPr bwMode="auto">
            <a:xfrm>
              <a:off x="7181" y="216"/>
              <a:ext cx="136" cy="167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70" y="203"/>
                </a:cxn>
                <a:cxn ang="0">
                  <a:pos x="63" y="209"/>
                </a:cxn>
                <a:cxn ang="0">
                  <a:pos x="70" y="223"/>
                </a:cxn>
                <a:cxn ang="0">
                  <a:pos x="70" y="237"/>
                </a:cxn>
                <a:cxn ang="0">
                  <a:pos x="70" y="244"/>
                </a:cxn>
                <a:cxn ang="0">
                  <a:pos x="70" y="244"/>
                </a:cxn>
                <a:cxn ang="0">
                  <a:pos x="70" y="258"/>
                </a:cxn>
                <a:cxn ang="0">
                  <a:pos x="77" y="265"/>
                </a:cxn>
                <a:cxn ang="0">
                  <a:pos x="84" y="272"/>
                </a:cxn>
                <a:cxn ang="0">
                  <a:pos x="91" y="279"/>
                </a:cxn>
                <a:cxn ang="0">
                  <a:pos x="105" y="286"/>
                </a:cxn>
                <a:cxn ang="0">
                  <a:pos x="119" y="286"/>
                </a:cxn>
                <a:cxn ang="0">
                  <a:pos x="125" y="286"/>
                </a:cxn>
                <a:cxn ang="0">
                  <a:pos x="139" y="286"/>
                </a:cxn>
                <a:cxn ang="0">
                  <a:pos x="161" y="286"/>
                </a:cxn>
                <a:cxn ang="0">
                  <a:pos x="175" y="286"/>
                </a:cxn>
                <a:cxn ang="0">
                  <a:pos x="189" y="279"/>
                </a:cxn>
                <a:cxn ang="0">
                  <a:pos x="195" y="272"/>
                </a:cxn>
                <a:cxn ang="0">
                  <a:pos x="203" y="258"/>
                </a:cxn>
                <a:cxn ang="0">
                  <a:pos x="203" y="251"/>
                </a:cxn>
                <a:cxn ang="0">
                  <a:pos x="203" y="237"/>
                </a:cxn>
                <a:cxn ang="0">
                  <a:pos x="203" y="217"/>
                </a:cxn>
                <a:cxn ang="0">
                  <a:pos x="203" y="195"/>
                </a:cxn>
                <a:cxn ang="0">
                  <a:pos x="272" y="0"/>
                </a:cxn>
                <a:cxn ang="0">
                  <a:pos x="265" y="209"/>
                </a:cxn>
                <a:cxn ang="0">
                  <a:pos x="265" y="244"/>
                </a:cxn>
                <a:cxn ang="0">
                  <a:pos x="258" y="272"/>
                </a:cxn>
                <a:cxn ang="0">
                  <a:pos x="251" y="293"/>
                </a:cxn>
                <a:cxn ang="0">
                  <a:pos x="245" y="307"/>
                </a:cxn>
                <a:cxn ang="0">
                  <a:pos x="231" y="321"/>
                </a:cxn>
                <a:cxn ang="0">
                  <a:pos x="217" y="334"/>
                </a:cxn>
                <a:cxn ang="0">
                  <a:pos x="195" y="334"/>
                </a:cxn>
                <a:cxn ang="0">
                  <a:pos x="167" y="334"/>
                </a:cxn>
                <a:cxn ang="0">
                  <a:pos x="139" y="334"/>
                </a:cxn>
                <a:cxn ang="0">
                  <a:pos x="105" y="334"/>
                </a:cxn>
                <a:cxn ang="0">
                  <a:pos x="84" y="334"/>
                </a:cxn>
                <a:cxn ang="0">
                  <a:pos x="63" y="334"/>
                </a:cxn>
                <a:cxn ang="0">
                  <a:pos x="49" y="328"/>
                </a:cxn>
                <a:cxn ang="0">
                  <a:pos x="35" y="321"/>
                </a:cxn>
                <a:cxn ang="0">
                  <a:pos x="28" y="314"/>
                </a:cxn>
                <a:cxn ang="0">
                  <a:pos x="21" y="300"/>
                </a:cxn>
                <a:cxn ang="0">
                  <a:pos x="14" y="286"/>
                </a:cxn>
                <a:cxn ang="0">
                  <a:pos x="7" y="272"/>
                </a:cxn>
                <a:cxn ang="0">
                  <a:pos x="7" y="272"/>
                </a:cxn>
                <a:cxn ang="0">
                  <a:pos x="7" y="258"/>
                </a:cxn>
                <a:cxn ang="0">
                  <a:pos x="0" y="237"/>
                </a:cxn>
                <a:cxn ang="0">
                  <a:pos x="7" y="223"/>
                </a:cxn>
                <a:cxn ang="0">
                  <a:pos x="7" y="203"/>
                </a:cxn>
                <a:cxn ang="0">
                  <a:pos x="7" y="189"/>
                </a:cxn>
              </a:cxnLst>
              <a:rect l="0" t="0" r="r" b="b"/>
              <a:pathLst>
                <a:path w="272" h="334">
                  <a:moveTo>
                    <a:pt x="7" y="0"/>
                  </a:moveTo>
                  <a:lnTo>
                    <a:pt x="70" y="0"/>
                  </a:lnTo>
                  <a:lnTo>
                    <a:pt x="70" y="189"/>
                  </a:lnTo>
                  <a:lnTo>
                    <a:pt x="70" y="203"/>
                  </a:lnTo>
                  <a:lnTo>
                    <a:pt x="63" y="209"/>
                  </a:lnTo>
                  <a:lnTo>
                    <a:pt x="63" y="209"/>
                  </a:lnTo>
                  <a:lnTo>
                    <a:pt x="70" y="217"/>
                  </a:lnTo>
                  <a:lnTo>
                    <a:pt x="70" y="223"/>
                  </a:lnTo>
                  <a:lnTo>
                    <a:pt x="70" y="230"/>
                  </a:lnTo>
                  <a:lnTo>
                    <a:pt x="70" y="237"/>
                  </a:lnTo>
                  <a:lnTo>
                    <a:pt x="70" y="237"/>
                  </a:lnTo>
                  <a:lnTo>
                    <a:pt x="70" y="244"/>
                  </a:lnTo>
                  <a:lnTo>
                    <a:pt x="70" y="244"/>
                  </a:lnTo>
                  <a:lnTo>
                    <a:pt x="70" y="244"/>
                  </a:lnTo>
                  <a:lnTo>
                    <a:pt x="70" y="251"/>
                  </a:lnTo>
                  <a:lnTo>
                    <a:pt x="70" y="258"/>
                  </a:lnTo>
                  <a:lnTo>
                    <a:pt x="77" y="265"/>
                  </a:lnTo>
                  <a:lnTo>
                    <a:pt x="77" y="265"/>
                  </a:lnTo>
                  <a:lnTo>
                    <a:pt x="77" y="272"/>
                  </a:lnTo>
                  <a:lnTo>
                    <a:pt x="84" y="272"/>
                  </a:lnTo>
                  <a:lnTo>
                    <a:pt x="91" y="279"/>
                  </a:lnTo>
                  <a:lnTo>
                    <a:pt x="91" y="279"/>
                  </a:lnTo>
                  <a:lnTo>
                    <a:pt x="98" y="286"/>
                  </a:lnTo>
                  <a:lnTo>
                    <a:pt x="105" y="286"/>
                  </a:lnTo>
                  <a:lnTo>
                    <a:pt x="111" y="286"/>
                  </a:lnTo>
                  <a:lnTo>
                    <a:pt x="119" y="286"/>
                  </a:lnTo>
                  <a:lnTo>
                    <a:pt x="119" y="286"/>
                  </a:lnTo>
                  <a:lnTo>
                    <a:pt x="125" y="286"/>
                  </a:lnTo>
                  <a:lnTo>
                    <a:pt x="133" y="286"/>
                  </a:lnTo>
                  <a:lnTo>
                    <a:pt x="139" y="286"/>
                  </a:lnTo>
                  <a:lnTo>
                    <a:pt x="147" y="286"/>
                  </a:lnTo>
                  <a:lnTo>
                    <a:pt x="161" y="286"/>
                  </a:lnTo>
                  <a:lnTo>
                    <a:pt x="167" y="286"/>
                  </a:lnTo>
                  <a:lnTo>
                    <a:pt x="175" y="286"/>
                  </a:lnTo>
                  <a:lnTo>
                    <a:pt x="181" y="279"/>
                  </a:lnTo>
                  <a:lnTo>
                    <a:pt x="189" y="279"/>
                  </a:lnTo>
                  <a:lnTo>
                    <a:pt x="189" y="272"/>
                  </a:lnTo>
                  <a:lnTo>
                    <a:pt x="195" y="272"/>
                  </a:lnTo>
                  <a:lnTo>
                    <a:pt x="195" y="265"/>
                  </a:lnTo>
                  <a:lnTo>
                    <a:pt x="203" y="258"/>
                  </a:lnTo>
                  <a:lnTo>
                    <a:pt x="203" y="258"/>
                  </a:lnTo>
                  <a:lnTo>
                    <a:pt x="203" y="251"/>
                  </a:lnTo>
                  <a:lnTo>
                    <a:pt x="203" y="244"/>
                  </a:lnTo>
                  <a:lnTo>
                    <a:pt x="203" y="237"/>
                  </a:lnTo>
                  <a:lnTo>
                    <a:pt x="203" y="223"/>
                  </a:lnTo>
                  <a:lnTo>
                    <a:pt x="203" y="217"/>
                  </a:lnTo>
                  <a:lnTo>
                    <a:pt x="203" y="203"/>
                  </a:lnTo>
                  <a:lnTo>
                    <a:pt x="203" y="195"/>
                  </a:lnTo>
                  <a:lnTo>
                    <a:pt x="209" y="0"/>
                  </a:lnTo>
                  <a:lnTo>
                    <a:pt x="272" y="0"/>
                  </a:lnTo>
                  <a:lnTo>
                    <a:pt x="272" y="181"/>
                  </a:lnTo>
                  <a:lnTo>
                    <a:pt x="265" y="209"/>
                  </a:lnTo>
                  <a:lnTo>
                    <a:pt x="265" y="230"/>
                  </a:lnTo>
                  <a:lnTo>
                    <a:pt x="265" y="244"/>
                  </a:lnTo>
                  <a:lnTo>
                    <a:pt x="265" y="258"/>
                  </a:lnTo>
                  <a:lnTo>
                    <a:pt x="258" y="272"/>
                  </a:lnTo>
                  <a:lnTo>
                    <a:pt x="258" y="286"/>
                  </a:lnTo>
                  <a:lnTo>
                    <a:pt x="251" y="293"/>
                  </a:lnTo>
                  <a:lnTo>
                    <a:pt x="251" y="300"/>
                  </a:lnTo>
                  <a:lnTo>
                    <a:pt x="245" y="307"/>
                  </a:lnTo>
                  <a:lnTo>
                    <a:pt x="237" y="321"/>
                  </a:lnTo>
                  <a:lnTo>
                    <a:pt x="231" y="321"/>
                  </a:lnTo>
                  <a:lnTo>
                    <a:pt x="223" y="328"/>
                  </a:lnTo>
                  <a:lnTo>
                    <a:pt x="217" y="334"/>
                  </a:lnTo>
                  <a:lnTo>
                    <a:pt x="203" y="334"/>
                  </a:lnTo>
                  <a:lnTo>
                    <a:pt x="195" y="334"/>
                  </a:lnTo>
                  <a:lnTo>
                    <a:pt x="181" y="334"/>
                  </a:lnTo>
                  <a:lnTo>
                    <a:pt x="167" y="334"/>
                  </a:lnTo>
                  <a:lnTo>
                    <a:pt x="153" y="334"/>
                  </a:lnTo>
                  <a:lnTo>
                    <a:pt x="139" y="334"/>
                  </a:lnTo>
                  <a:lnTo>
                    <a:pt x="119" y="334"/>
                  </a:lnTo>
                  <a:lnTo>
                    <a:pt x="105" y="334"/>
                  </a:lnTo>
                  <a:lnTo>
                    <a:pt x="98" y="334"/>
                  </a:lnTo>
                  <a:lnTo>
                    <a:pt x="84" y="334"/>
                  </a:lnTo>
                  <a:lnTo>
                    <a:pt x="77" y="334"/>
                  </a:lnTo>
                  <a:lnTo>
                    <a:pt x="63" y="334"/>
                  </a:lnTo>
                  <a:lnTo>
                    <a:pt x="56" y="334"/>
                  </a:lnTo>
                  <a:lnTo>
                    <a:pt x="49" y="328"/>
                  </a:lnTo>
                  <a:lnTo>
                    <a:pt x="42" y="328"/>
                  </a:lnTo>
                  <a:lnTo>
                    <a:pt x="35" y="321"/>
                  </a:lnTo>
                  <a:lnTo>
                    <a:pt x="35" y="314"/>
                  </a:lnTo>
                  <a:lnTo>
                    <a:pt x="28" y="314"/>
                  </a:lnTo>
                  <a:lnTo>
                    <a:pt x="21" y="307"/>
                  </a:lnTo>
                  <a:lnTo>
                    <a:pt x="21" y="300"/>
                  </a:lnTo>
                  <a:lnTo>
                    <a:pt x="14" y="293"/>
                  </a:lnTo>
                  <a:lnTo>
                    <a:pt x="14" y="286"/>
                  </a:lnTo>
                  <a:lnTo>
                    <a:pt x="7" y="279"/>
                  </a:lnTo>
                  <a:lnTo>
                    <a:pt x="7" y="272"/>
                  </a:lnTo>
                  <a:lnTo>
                    <a:pt x="7" y="272"/>
                  </a:lnTo>
                  <a:lnTo>
                    <a:pt x="7" y="272"/>
                  </a:lnTo>
                  <a:lnTo>
                    <a:pt x="0" y="265"/>
                  </a:lnTo>
                  <a:lnTo>
                    <a:pt x="7" y="258"/>
                  </a:lnTo>
                  <a:lnTo>
                    <a:pt x="7" y="244"/>
                  </a:lnTo>
                  <a:lnTo>
                    <a:pt x="0" y="237"/>
                  </a:lnTo>
                  <a:lnTo>
                    <a:pt x="7" y="230"/>
                  </a:lnTo>
                  <a:lnTo>
                    <a:pt x="7" y="223"/>
                  </a:lnTo>
                  <a:lnTo>
                    <a:pt x="7" y="217"/>
                  </a:lnTo>
                  <a:lnTo>
                    <a:pt x="7" y="203"/>
                  </a:lnTo>
                  <a:lnTo>
                    <a:pt x="7" y="195"/>
                  </a:lnTo>
                  <a:lnTo>
                    <a:pt x="7" y="189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" name="Freeform 624"/>
            <p:cNvSpPr>
              <a:spLocks noEditPoints="1"/>
            </p:cNvSpPr>
            <p:nvPr/>
          </p:nvSpPr>
          <p:spPr bwMode="auto">
            <a:xfrm>
              <a:off x="4243" y="2433"/>
              <a:ext cx="94" cy="157"/>
            </a:xfrm>
            <a:custGeom>
              <a:avLst/>
              <a:gdLst/>
              <a:ahLst/>
              <a:cxnLst>
                <a:cxn ang="0">
                  <a:pos x="49" y="250"/>
                </a:cxn>
                <a:cxn ang="0">
                  <a:pos x="56" y="271"/>
                </a:cxn>
                <a:cxn ang="0">
                  <a:pos x="70" y="278"/>
                </a:cxn>
                <a:cxn ang="0">
                  <a:pos x="91" y="278"/>
                </a:cxn>
                <a:cxn ang="0">
                  <a:pos x="105" y="278"/>
                </a:cxn>
                <a:cxn ang="0">
                  <a:pos x="125" y="278"/>
                </a:cxn>
                <a:cxn ang="0">
                  <a:pos x="139" y="264"/>
                </a:cxn>
                <a:cxn ang="0">
                  <a:pos x="139" y="257"/>
                </a:cxn>
                <a:cxn ang="0">
                  <a:pos x="139" y="250"/>
                </a:cxn>
                <a:cxn ang="0">
                  <a:pos x="133" y="237"/>
                </a:cxn>
                <a:cxn ang="0">
                  <a:pos x="125" y="237"/>
                </a:cxn>
                <a:cxn ang="0">
                  <a:pos x="111" y="237"/>
                </a:cxn>
                <a:cxn ang="0">
                  <a:pos x="105" y="229"/>
                </a:cxn>
                <a:cxn ang="0">
                  <a:pos x="91" y="223"/>
                </a:cxn>
                <a:cxn ang="0">
                  <a:pos x="63" y="215"/>
                </a:cxn>
                <a:cxn ang="0">
                  <a:pos x="42" y="209"/>
                </a:cxn>
                <a:cxn ang="0">
                  <a:pos x="28" y="195"/>
                </a:cxn>
                <a:cxn ang="0">
                  <a:pos x="14" y="181"/>
                </a:cxn>
                <a:cxn ang="0">
                  <a:pos x="7" y="159"/>
                </a:cxn>
                <a:cxn ang="0">
                  <a:pos x="7" y="145"/>
                </a:cxn>
                <a:cxn ang="0">
                  <a:pos x="7" y="118"/>
                </a:cxn>
                <a:cxn ang="0">
                  <a:pos x="21" y="97"/>
                </a:cxn>
                <a:cxn ang="0">
                  <a:pos x="35" y="76"/>
                </a:cxn>
                <a:cxn ang="0">
                  <a:pos x="63" y="69"/>
                </a:cxn>
                <a:cxn ang="0">
                  <a:pos x="97" y="69"/>
                </a:cxn>
                <a:cxn ang="0">
                  <a:pos x="139" y="76"/>
                </a:cxn>
                <a:cxn ang="0">
                  <a:pos x="167" y="97"/>
                </a:cxn>
                <a:cxn ang="0">
                  <a:pos x="181" y="125"/>
                </a:cxn>
                <a:cxn ang="0">
                  <a:pos x="133" y="139"/>
                </a:cxn>
                <a:cxn ang="0">
                  <a:pos x="125" y="125"/>
                </a:cxn>
                <a:cxn ang="0">
                  <a:pos x="111" y="111"/>
                </a:cxn>
                <a:cxn ang="0">
                  <a:pos x="97" y="111"/>
                </a:cxn>
                <a:cxn ang="0">
                  <a:pos x="77" y="111"/>
                </a:cxn>
                <a:cxn ang="0">
                  <a:pos x="70" y="111"/>
                </a:cxn>
                <a:cxn ang="0">
                  <a:pos x="63" y="118"/>
                </a:cxn>
                <a:cxn ang="0">
                  <a:pos x="56" y="125"/>
                </a:cxn>
                <a:cxn ang="0">
                  <a:pos x="56" y="132"/>
                </a:cxn>
                <a:cxn ang="0">
                  <a:pos x="56" y="132"/>
                </a:cxn>
                <a:cxn ang="0">
                  <a:pos x="56" y="139"/>
                </a:cxn>
                <a:cxn ang="0">
                  <a:pos x="56" y="145"/>
                </a:cxn>
                <a:cxn ang="0">
                  <a:pos x="56" y="153"/>
                </a:cxn>
                <a:cxn ang="0">
                  <a:pos x="105" y="167"/>
                </a:cxn>
                <a:cxn ang="0">
                  <a:pos x="147" y="187"/>
                </a:cxn>
                <a:cxn ang="0">
                  <a:pos x="175" y="201"/>
                </a:cxn>
                <a:cxn ang="0">
                  <a:pos x="189" y="229"/>
                </a:cxn>
                <a:cxn ang="0">
                  <a:pos x="189" y="264"/>
                </a:cxn>
                <a:cxn ang="0">
                  <a:pos x="181" y="292"/>
                </a:cxn>
                <a:cxn ang="0">
                  <a:pos x="161" y="306"/>
                </a:cxn>
                <a:cxn ang="0">
                  <a:pos x="133" y="313"/>
                </a:cxn>
                <a:cxn ang="0">
                  <a:pos x="105" y="313"/>
                </a:cxn>
                <a:cxn ang="0">
                  <a:pos x="56" y="313"/>
                </a:cxn>
                <a:cxn ang="0">
                  <a:pos x="21" y="306"/>
                </a:cxn>
                <a:cxn ang="0">
                  <a:pos x="0" y="285"/>
                </a:cxn>
                <a:cxn ang="0">
                  <a:pos x="0" y="250"/>
                </a:cxn>
                <a:cxn ang="0">
                  <a:pos x="97" y="28"/>
                </a:cxn>
                <a:cxn ang="0">
                  <a:pos x="77" y="48"/>
                </a:cxn>
              </a:cxnLst>
              <a:rect l="0" t="0" r="r" b="b"/>
              <a:pathLst>
                <a:path w="189" h="313">
                  <a:moveTo>
                    <a:pt x="0" y="243"/>
                  </a:moveTo>
                  <a:lnTo>
                    <a:pt x="49" y="237"/>
                  </a:lnTo>
                  <a:lnTo>
                    <a:pt x="49" y="250"/>
                  </a:lnTo>
                  <a:lnTo>
                    <a:pt x="49" y="250"/>
                  </a:lnTo>
                  <a:lnTo>
                    <a:pt x="49" y="257"/>
                  </a:lnTo>
                  <a:lnTo>
                    <a:pt x="49" y="264"/>
                  </a:lnTo>
                  <a:lnTo>
                    <a:pt x="49" y="264"/>
                  </a:lnTo>
                  <a:lnTo>
                    <a:pt x="56" y="271"/>
                  </a:lnTo>
                  <a:lnTo>
                    <a:pt x="56" y="271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70" y="278"/>
                  </a:lnTo>
                  <a:lnTo>
                    <a:pt x="77" y="278"/>
                  </a:lnTo>
                  <a:lnTo>
                    <a:pt x="77" y="278"/>
                  </a:lnTo>
                  <a:lnTo>
                    <a:pt x="83" y="278"/>
                  </a:lnTo>
                  <a:lnTo>
                    <a:pt x="91" y="278"/>
                  </a:lnTo>
                  <a:lnTo>
                    <a:pt x="91" y="278"/>
                  </a:lnTo>
                  <a:lnTo>
                    <a:pt x="97" y="278"/>
                  </a:lnTo>
                  <a:lnTo>
                    <a:pt x="97" y="278"/>
                  </a:lnTo>
                  <a:lnTo>
                    <a:pt x="105" y="278"/>
                  </a:lnTo>
                  <a:lnTo>
                    <a:pt x="111" y="278"/>
                  </a:lnTo>
                  <a:lnTo>
                    <a:pt x="119" y="278"/>
                  </a:lnTo>
                  <a:lnTo>
                    <a:pt x="125" y="278"/>
                  </a:lnTo>
                  <a:lnTo>
                    <a:pt x="125" y="278"/>
                  </a:lnTo>
                  <a:lnTo>
                    <a:pt x="133" y="271"/>
                  </a:lnTo>
                  <a:lnTo>
                    <a:pt x="133" y="271"/>
                  </a:lnTo>
                  <a:lnTo>
                    <a:pt x="139" y="271"/>
                  </a:lnTo>
                  <a:lnTo>
                    <a:pt x="139" y="264"/>
                  </a:lnTo>
                  <a:lnTo>
                    <a:pt x="139" y="264"/>
                  </a:lnTo>
                  <a:lnTo>
                    <a:pt x="139" y="257"/>
                  </a:lnTo>
                  <a:lnTo>
                    <a:pt x="139" y="257"/>
                  </a:lnTo>
                  <a:lnTo>
                    <a:pt x="139" y="257"/>
                  </a:lnTo>
                  <a:lnTo>
                    <a:pt x="139" y="257"/>
                  </a:lnTo>
                  <a:lnTo>
                    <a:pt x="139" y="257"/>
                  </a:lnTo>
                  <a:lnTo>
                    <a:pt x="139" y="250"/>
                  </a:lnTo>
                  <a:lnTo>
                    <a:pt x="139" y="250"/>
                  </a:lnTo>
                  <a:lnTo>
                    <a:pt x="139" y="243"/>
                  </a:lnTo>
                  <a:lnTo>
                    <a:pt x="139" y="243"/>
                  </a:lnTo>
                  <a:lnTo>
                    <a:pt x="139" y="243"/>
                  </a:lnTo>
                  <a:lnTo>
                    <a:pt x="133" y="237"/>
                  </a:lnTo>
                  <a:lnTo>
                    <a:pt x="133" y="237"/>
                  </a:lnTo>
                  <a:lnTo>
                    <a:pt x="133" y="237"/>
                  </a:lnTo>
                  <a:lnTo>
                    <a:pt x="125" y="237"/>
                  </a:lnTo>
                  <a:lnTo>
                    <a:pt x="125" y="237"/>
                  </a:lnTo>
                  <a:lnTo>
                    <a:pt x="119" y="237"/>
                  </a:lnTo>
                  <a:lnTo>
                    <a:pt x="119" y="237"/>
                  </a:lnTo>
                  <a:lnTo>
                    <a:pt x="119" y="237"/>
                  </a:lnTo>
                  <a:lnTo>
                    <a:pt x="111" y="237"/>
                  </a:lnTo>
                  <a:lnTo>
                    <a:pt x="111" y="237"/>
                  </a:lnTo>
                  <a:lnTo>
                    <a:pt x="111" y="229"/>
                  </a:lnTo>
                  <a:lnTo>
                    <a:pt x="105" y="229"/>
                  </a:lnTo>
                  <a:lnTo>
                    <a:pt x="105" y="229"/>
                  </a:lnTo>
                  <a:lnTo>
                    <a:pt x="105" y="229"/>
                  </a:lnTo>
                  <a:lnTo>
                    <a:pt x="97" y="223"/>
                  </a:lnTo>
                  <a:lnTo>
                    <a:pt x="91" y="223"/>
                  </a:lnTo>
                  <a:lnTo>
                    <a:pt x="91" y="223"/>
                  </a:lnTo>
                  <a:lnTo>
                    <a:pt x="83" y="223"/>
                  </a:lnTo>
                  <a:lnTo>
                    <a:pt x="83" y="223"/>
                  </a:lnTo>
                  <a:lnTo>
                    <a:pt x="70" y="223"/>
                  </a:lnTo>
                  <a:lnTo>
                    <a:pt x="63" y="215"/>
                  </a:lnTo>
                  <a:lnTo>
                    <a:pt x="63" y="215"/>
                  </a:lnTo>
                  <a:lnTo>
                    <a:pt x="56" y="209"/>
                  </a:lnTo>
                  <a:lnTo>
                    <a:pt x="49" y="209"/>
                  </a:lnTo>
                  <a:lnTo>
                    <a:pt x="42" y="209"/>
                  </a:lnTo>
                  <a:lnTo>
                    <a:pt x="35" y="201"/>
                  </a:lnTo>
                  <a:lnTo>
                    <a:pt x="35" y="201"/>
                  </a:lnTo>
                  <a:lnTo>
                    <a:pt x="28" y="195"/>
                  </a:lnTo>
                  <a:lnTo>
                    <a:pt x="28" y="195"/>
                  </a:lnTo>
                  <a:lnTo>
                    <a:pt x="28" y="195"/>
                  </a:lnTo>
                  <a:lnTo>
                    <a:pt x="21" y="195"/>
                  </a:lnTo>
                  <a:lnTo>
                    <a:pt x="21" y="187"/>
                  </a:lnTo>
                  <a:lnTo>
                    <a:pt x="14" y="181"/>
                  </a:lnTo>
                  <a:lnTo>
                    <a:pt x="14" y="181"/>
                  </a:lnTo>
                  <a:lnTo>
                    <a:pt x="7" y="173"/>
                  </a:lnTo>
                  <a:lnTo>
                    <a:pt x="7" y="167"/>
                  </a:lnTo>
                  <a:lnTo>
                    <a:pt x="7" y="159"/>
                  </a:lnTo>
                  <a:lnTo>
                    <a:pt x="7" y="159"/>
                  </a:lnTo>
                  <a:lnTo>
                    <a:pt x="7" y="153"/>
                  </a:lnTo>
                  <a:lnTo>
                    <a:pt x="7" y="145"/>
                  </a:lnTo>
                  <a:lnTo>
                    <a:pt x="7" y="145"/>
                  </a:lnTo>
                  <a:lnTo>
                    <a:pt x="7" y="139"/>
                  </a:lnTo>
                  <a:lnTo>
                    <a:pt x="7" y="132"/>
                  </a:lnTo>
                  <a:lnTo>
                    <a:pt x="7" y="125"/>
                  </a:lnTo>
                  <a:lnTo>
                    <a:pt x="7" y="118"/>
                  </a:lnTo>
                  <a:lnTo>
                    <a:pt x="7" y="111"/>
                  </a:lnTo>
                  <a:lnTo>
                    <a:pt x="14" y="104"/>
                  </a:lnTo>
                  <a:lnTo>
                    <a:pt x="14" y="97"/>
                  </a:lnTo>
                  <a:lnTo>
                    <a:pt x="21" y="97"/>
                  </a:lnTo>
                  <a:lnTo>
                    <a:pt x="21" y="90"/>
                  </a:lnTo>
                  <a:lnTo>
                    <a:pt x="28" y="83"/>
                  </a:lnTo>
                  <a:lnTo>
                    <a:pt x="35" y="83"/>
                  </a:lnTo>
                  <a:lnTo>
                    <a:pt x="35" y="76"/>
                  </a:lnTo>
                  <a:lnTo>
                    <a:pt x="42" y="76"/>
                  </a:lnTo>
                  <a:lnTo>
                    <a:pt x="49" y="69"/>
                  </a:lnTo>
                  <a:lnTo>
                    <a:pt x="56" y="69"/>
                  </a:lnTo>
                  <a:lnTo>
                    <a:pt x="63" y="69"/>
                  </a:lnTo>
                  <a:lnTo>
                    <a:pt x="70" y="69"/>
                  </a:lnTo>
                  <a:lnTo>
                    <a:pt x="77" y="69"/>
                  </a:lnTo>
                  <a:lnTo>
                    <a:pt x="83" y="69"/>
                  </a:lnTo>
                  <a:lnTo>
                    <a:pt x="97" y="69"/>
                  </a:lnTo>
                  <a:lnTo>
                    <a:pt x="105" y="69"/>
                  </a:lnTo>
                  <a:lnTo>
                    <a:pt x="119" y="69"/>
                  </a:lnTo>
                  <a:lnTo>
                    <a:pt x="133" y="76"/>
                  </a:lnTo>
                  <a:lnTo>
                    <a:pt x="139" y="76"/>
                  </a:lnTo>
                  <a:lnTo>
                    <a:pt x="147" y="76"/>
                  </a:lnTo>
                  <a:lnTo>
                    <a:pt x="153" y="83"/>
                  </a:lnTo>
                  <a:lnTo>
                    <a:pt x="161" y="90"/>
                  </a:lnTo>
                  <a:lnTo>
                    <a:pt x="167" y="97"/>
                  </a:lnTo>
                  <a:lnTo>
                    <a:pt x="167" y="104"/>
                  </a:lnTo>
                  <a:lnTo>
                    <a:pt x="175" y="111"/>
                  </a:lnTo>
                  <a:lnTo>
                    <a:pt x="175" y="118"/>
                  </a:lnTo>
                  <a:lnTo>
                    <a:pt x="181" y="125"/>
                  </a:lnTo>
                  <a:lnTo>
                    <a:pt x="181" y="132"/>
                  </a:lnTo>
                  <a:lnTo>
                    <a:pt x="181" y="139"/>
                  </a:lnTo>
                  <a:lnTo>
                    <a:pt x="139" y="139"/>
                  </a:lnTo>
                  <a:lnTo>
                    <a:pt x="133" y="139"/>
                  </a:lnTo>
                  <a:lnTo>
                    <a:pt x="133" y="132"/>
                  </a:lnTo>
                  <a:lnTo>
                    <a:pt x="133" y="132"/>
                  </a:lnTo>
                  <a:lnTo>
                    <a:pt x="125" y="132"/>
                  </a:lnTo>
                  <a:lnTo>
                    <a:pt x="125" y="125"/>
                  </a:lnTo>
                  <a:lnTo>
                    <a:pt x="125" y="125"/>
                  </a:lnTo>
                  <a:lnTo>
                    <a:pt x="119" y="118"/>
                  </a:lnTo>
                  <a:lnTo>
                    <a:pt x="119" y="118"/>
                  </a:lnTo>
                  <a:lnTo>
                    <a:pt x="111" y="111"/>
                  </a:lnTo>
                  <a:lnTo>
                    <a:pt x="111" y="111"/>
                  </a:lnTo>
                  <a:lnTo>
                    <a:pt x="105" y="111"/>
                  </a:lnTo>
                  <a:lnTo>
                    <a:pt x="105" y="111"/>
                  </a:lnTo>
                  <a:lnTo>
                    <a:pt x="97" y="111"/>
                  </a:lnTo>
                  <a:lnTo>
                    <a:pt x="91" y="111"/>
                  </a:lnTo>
                  <a:lnTo>
                    <a:pt x="91" y="111"/>
                  </a:lnTo>
                  <a:lnTo>
                    <a:pt x="83" y="111"/>
                  </a:lnTo>
                  <a:lnTo>
                    <a:pt x="77" y="111"/>
                  </a:lnTo>
                  <a:lnTo>
                    <a:pt x="77" y="111"/>
                  </a:lnTo>
                  <a:lnTo>
                    <a:pt x="77" y="111"/>
                  </a:lnTo>
                  <a:lnTo>
                    <a:pt x="70" y="111"/>
                  </a:lnTo>
                  <a:lnTo>
                    <a:pt x="70" y="111"/>
                  </a:lnTo>
                  <a:lnTo>
                    <a:pt x="63" y="111"/>
                  </a:lnTo>
                  <a:lnTo>
                    <a:pt x="63" y="118"/>
                  </a:lnTo>
                  <a:lnTo>
                    <a:pt x="63" y="118"/>
                  </a:lnTo>
                  <a:lnTo>
                    <a:pt x="63" y="118"/>
                  </a:lnTo>
                  <a:lnTo>
                    <a:pt x="63" y="118"/>
                  </a:lnTo>
                  <a:lnTo>
                    <a:pt x="56" y="125"/>
                  </a:lnTo>
                  <a:lnTo>
                    <a:pt x="56" y="125"/>
                  </a:lnTo>
                  <a:lnTo>
                    <a:pt x="56" y="125"/>
                  </a:lnTo>
                  <a:lnTo>
                    <a:pt x="56" y="125"/>
                  </a:lnTo>
                  <a:lnTo>
                    <a:pt x="56" y="125"/>
                  </a:lnTo>
                  <a:lnTo>
                    <a:pt x="56" y="132"/>
                  </a:lnTo>
                  <a:lnTo>
                    <a:pt x="56" y="132"/>
                  </a:lnTo>
                  <a:lnTo>
                    <a:pt x="56" y="132"/>
                  </a:lnTo>
                  <a:lnTo>
                    <a:pt x="56" y="132"/>
                  </a:lnTo>
                  <a:lnTo>
                    <a:pt x="56" y="132"/>
                  </a:lnTo>
                  <a:lnTo>
                    <a:pt x="56" y="132"/>
                  </a:lnTo>
                  <a:lnTo>
                    <a:pt x="56" y="139"/>
                  </a:lnTo>
                  <a:lnTo>
                    <a:pt x="56" y="139"/>
                  </a:lnTo>
                  <a:lnTo>
                    <a:pt x="56" y="139"/>
                  </a:lnTo>
                  <a:lnTo>
                    <a:pt x="56" y="139"/>
                  </a:lnTo>
                  <a:lnTo>
                    <a:pt x="56" y="139"/>
                  </a:lnTo>
                  <a:lnTo>
                    <a:pt x="56" y="145"/>
                  </a:lnTo>
                  <a:lnTo>
                    <a:pt x="56" y="145"/>
                  </a:lnTo>
                  <a:lnTo>
                    <a:pt x="56" y="145"/>
                  </a:lnTo>
                  <a:lnTo>
                    <a:pt x="56" y="145"/>
                  </a:lnTo>
                  <a:lnTo>
                    <a:pt x="56" y="145"/>
                  </a:lnTo>
                  <a:lnTo>
                    <a:pt x="56" y="145"/>
                  </a:lnTo>
                  <a:lnTo>
                    <a:pt x="56" y="153"/>
                  </a:lnTo>
                  <a:lnTo>
                    <a:pt x="70" y="153"/>
                  </a:lnTo>
                  <a:lnTo>
                    <a:pt x="77" y="159"/>
                  </a:lnTo>
                  <a:lnTo>
                    <a:pt x="91" y="167"/>
                  </a:lnTo>
                  <a:lnTo>
                    <a:pt x="105" y="167"/>
                  </a:lnTo>
                  <a:lnTo>
                    <a:pt x="119" y="173"/>
                  </a:lnTo>
                  <a:lnTo>
                    <a:pt x="133" y="173"/>
                  </a:lnTo>
                  <a:lnTo>
                    <a:pt x="139" y="181"/>
                  </a:lnTo>
                  <a:lnTo>
                    <a:pt x="147" y="187"/>
                  </a:lnTo>
                  <a:lnTo>
                    <a:pt x="161" y="187"/>
                  </a:lnTo>
                  <a:lnTo>
                    <a:pt x="161" y="195"/>
                  </a:lnTo>
                  <a:lnTo>
                    <a:pt x="167" y="201"/>
                  </a:lnTo>
                  <a:lnTo>
                    <a:pt x="175" y="201"/>
                  </a:lnTo>
                  <a:lnTo>
                    <a:pt x="181" y="209"/>
                  </a:lnTo>
                  <a:lnTo>
                    <a:pt x="181" y="215"/>
                  </a:lnTo>
                  <a:lnTo>
                    <a:pt x="189" y="223"/>
                  </a:lnTo>
                  <a:lnTo>
                    <a:pt x="189" y="229"/>
                  </a:lnTo>
                  <a:lnTo>
                    <a:pt x="189" y="243"/>
                  </a:lnTo>
                  <a:lnTo>
                    <a:pt x="189" y="250"/>
                  </a:lnTo>
                  <a:lnTo>
                    <a:pt x="189" y="257"/>
                  </a:lnTo>
                  <a:lnTo>
                    <a:pt x="189" y="264"/>
                  </a:lnTo>
                  <a:lnTo>
                    <a:pt x="189" y="271"/>
                  </a:lnTo>
                  <a:lnTo>
                    <a:pt x="189" y="278"/>
                  </a:lnTo>
                  <a:lnTo>
                    <a:pt x="181" y="285"/>
                  </a:lnTo>
                  <a:lnTo>
                    <a:pt x="181" y="292"/>
                  </a:lnTo>
                  <a:lnTo>
                    <a:pt x="175" y="299"/>
                  </a:lnTo>
                  <a:lnTo>
                    <a:pt x="167" y="299"/>
                  </a:lnTo>
                  <a:lnTo>
                    <a:pt x="167" y="306"/>
                  </a:lnTo>
                  <a:lnTo>
                    <a:pt x="161" y="306"/>
                  </a:lnTo>
                  <a:lnTo>
                    <a:pt x="153" y="313"/>
                  </a:lnTo>
                  <a:lnTo>
                    <a:pt x="147" y="313"/>
                  </a:lnTo>
                  <a:lnTo>
                    <a:pt x="139" y="313"/>
                  </a:lnTo>
                  <a:lnTo>
                    <a:pt x="133" y="313"/>
                  </a:lnTo>
                  <a:lnTo>
                    <a:pt x="125" y="313"/>
                  </a:lnTo>
                  <a:lnTo>
                    <a:pt x="119" y="313"/>
                  </a:lnTo>
                  <a:lnTo>
                    <a:pt x="111" y="313"/>
                  </a:lnTo>
                  <a:lnTo>
                    <a:pt x="105" y="313"/>
                  </a:lnTo>
                  <a:lnTo>
                    <a:pt x="97" y="313"/>
                  </a:lnTo>
                  <a:lnTo>
                    <a:pt x="83" y="313"/>
                  </a:lnTo>
                  <a:lnTo>
                    <a:pt x="70" y="313"/>
                  </a:lnTo>
                  <a:lnTo>
                    <a:pt x="56" y="313"/>
                  </a:lnTo>
                  <a:lnTo>
                    <a:pt x="49" y="313"/>
                  </a:lnTo>
                  <a:lnTo>
                    <a:pt x="42" y="313"/>
                  </a:lnTo>
                  <a:lnTo>
                    <a:pt x="35" y="313"/>
                  </a:lnTo>
                  <a:lnTo>
                    <a:pt x="21" y="306"/>
                  </a:lnTo>
                  <a:lnTo>
                    <a:pt x="21" y="306"/>
                  </a:lnTo>
                  <a:lnTo>
                    <a:pt x="14" y="299"/>
                  </a:lnTo>
                  <a:lnTo>
                    <a:pt x="7" y="292"/>
                  </a:lnTo>
                  <a:lnTo>
                    <a:pt x="0" y="285"/>
                  </a:lnTo>
                  <a:lnTo>
                    <a:pt x="0" y="278"/>
                  </a:lnTo>
                  <a:lnTo>
                    <a:pt x="0" y="264"/>
                  </a:lnTo>
                  <a:lnTo>
                    <a:pt x="0" y="257"/>
                  </a:lnTo>
                  <a:lnTo>
                    <a:pt x="0" y="250"/>
                  </a:lnTo>
                  <a:lnTo>
                    <a:pt x="0" y="243"/>
                  </a:lnTo>
                  <a:close/>
                  <a:moveTo>
                    <a:pt x="49" y="0"/>
                  </a:moveTo>
                  <a:lnTo>
                    <a:pt x="83" y="0"/>
                  </a:lnTo>
                  <a:lnTo>
                    <a:pt x="97" y="28"/>
                  </a:lnTo>
                  <a:lnTo>
                    <a:pt x="119" y="0"/>
                  </a:lnTo>
                  <a:lnTo>
                    <a:pt x="153" y="0"/>
                  </a:lnTo>
                  <a:lnTo>
                    <a:pt x="119" y="48"/>
                  </a:lnTo>
                  <a:lnTo>
                    <a:pt x="77" y="48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" name="Freeform 625"/>
            <p:cNvSpPr>
              <a:spLocks/>
            </p:cNvSpPr>
            <p:nvPr/>
          </p:nvSpPr>
          <p:spPr bwMode="auto">
            <a:xfrm>
              <a:off x="4348" y="2468"/>
              <a:ext cx="52" cy="122"/>
            </a:xfrm>
            <a:custGeom>
              <a:avLst/>
              <a:gdLst/>
              <a:ahLst/>
              <a:cxnLst>
                <a:cxn ang="0">
                  <a:pos x="105" y="98"/>
                </a:cxn>
                <a:cxn ang="0">
                  <a:pos x="70" y="174"/>
                </a:cxn>
                <a:cxn ang="0">
                  <a:pos x="70" y="195"/>
                </a:cxn>
                <a:cxn ang="0">
                  <a:pos x="70" y="202"/>
                </a:cxn>
                <a:cxn ang="0">
                  <a:pos x="70" y="209"/>
                </a:cxn>
                <a:cxn ang="0">
                  <a:pos x="70" y="209"/>
                </a:cxn>
                <a:cxn ang="0">
                  <a:pos x="70" y="209"/>
                </a:cxn>
                <a:cxn ang="0">
                  <a:pos x="70" y="209"/>
                </a:cxn>
                <a:cxn ang="0">
                  <a:pos x="70" y="209"/>
                </a:cxn>
                <a:cxn ang="0">
                  <a:pos x="70" y="209"/>
                </a:cxn>
                <a:cxn ang="0">
                  <a:pos x="70" y="209"/>
                </a:cxn>
                <a:cxn ang="0">
                  <a:pos x="70" y="209"/>
                </a:cxn>
                <a:cxn ang="0">
                  <a:pos x="77" y="209"/>
                </a:cxn>
                <a:cxn ang="0">
                  <a:pos x="77" y="216"/>
                </a:cxn>
                <a:cxn ang="0">
                  <a:pos x="84" y="209"/>
                </a:cxn>
                <a:cxn ang="0">
                  <a:pos x="91" y="209"/>
                </a:cxn>
                <a:cxn ang="0">
                  <a:pos x="91" y="209"/>
                </a:cxn>
                <a:cxn ang="0">
                  <a:pos x="98" y="244"/>
                </a:cxn>
                <a:cxn ang="0">
                  <a:pos x="91" y="244"/>
                </a:cxn>
                <a:cxn ang="0">
                  <a:pos x="84" y="244"/>
                </a:cxn>
                <a:cxn ang="0">
                  <a:pos x="77" y="244"/>
                </a:cxn>
                <a:cxn ang="0">
                  <a:pos x="70" y="244"/>
                </a:cxn>
                <a:cxn ang="0">
                  <a:pos x="63" y="244"/>
                </a:cxn>
                <a:cxn ang="0">
                  <a:pos x="49" y="244"/>
                </a:cxn>
                <a:cxn ang="0">
                  <a:pos x="42" y="244"/>
                </a:cxn>
                <a:cxn ang="0">
                  <a:pos x="35" y="244"/>
                </a:cxn>
                <a:cxn ang="0">
                  <a:pos x="28" y="244"/>
                </a:cxn>
                <a:cxn ang="0">
                  <a:pos x="28" y="237"/>
                </a:cxn>
                <a:cxn ang="0">
                  <a:pos x="21" y="237"/>
                </a:cxn>
                <a:cxn ang="0">
                  <a:pos x="21" y="230"/>
                </a:cxn>
                <a:cxn ang="0">
                  <a:pos x="21" y="223"/>
                </a:cxn>
                <a:cxn ang="0">
                  <a:pos x="21" y="223"/>
                </a:cxn>
                <a:cxn ang="0">
                  <a:pos x="21" y="223"/>
                </a:cxn>
                <a:cxn ang="0">
                  <a:pos x="21" y="216"/>
                </a:cxn>
                <a:cxn ang="0">
                  <a:pos x="14" y="209"/>
                </a:cxn>
                <a:cxn ang="0">
                  <a:pos x="21" y="202"/>
                </a:cxn>
                <a:cxn ang="0">
                  <a:pos x="21" y="195"/>
                </a:cxn>
                <a:cxn ang="0">
                  <a:pos x="21" y="188"/>
                </a:cxn>
                <a:cxn ang="0">
                  <a:pos x="0" y="98"/>
                </a:cxn>
                <a:cxn ang="0">
                  <a:pos x="21" y="63"/>
                </a:cxn>
                <a:cxn ang="0">
                  <a:pos x="70" y="0"/>
                </a:cxn>
                <a:cxn ang="0">
                  <a:pos x="105" y="63"/>
                </a:cxn>
              </a:cxnLst>
              <a:rect l="0" t="0" r="r" b="b"/>
              <a:pathLst>
                <a:path w="105" h="244">
                  <a:moveTo>
                    <a:pt x="105" y="63"/>
                  </a:moveTo>
                  <a:lnTo>
                    <a:pt x="105" y="98"/>
                  </a:lnTo>
                  <a:lnTo>
                    <a:pt x="70" y="98"/>
                  </a:lnTo>
                  <a:lnTo>
                    <a:pt x="70" y="174"/>
                  </a:lnTo>
                  <a:lnTo>
                    <a:pt x="70" y="188"/>
                  </a:lnTo>
                  <a:lnTo>
                    <a:pt x="70" y="195"/>
                  </a:lnTo>
                  <a:lnTo>
                    <a:pt x="70" y="202"/>
                  </a:lnTo>
                  <a:lnTo>
                    <a:pt x="70" y="202"/>
                  </a:lnTo>
                  <a:lnTo>
                    <a:pt x="70" y="209"/>
                  </a:lnTo>
                  <a:lnTo>
                    <a:pt x="70" y="209"/>
                  </a:lnTo>
                  <a:lnTo>
                    <a:pt x="70" y="209"/>
                  </a:lnTo>
                  <a:lnTo>
                    <a:pt x="70" y="209"/>
                  </a:lnTo>
                  <a:lnTo>
                    <a:pt x="70" y="209"/>
                  </a:lnTo>
                  <a:lnTo>
                    <a:pt x="70" y="209"/>
                  </a:lnTo>
                  <a:lnTo>
                    <a:pt x="70" y="209"/>
                  </a:lnTo>
                  <a:lnTo>
                    <a:pt x="70" y="209"/>
                  </a:lnTo>
                  <a:lnTo>
                    <a:pt x="70" y="209"/>
                  </a:lnTo>
                  <a:lnTo>
                    <a:pt x="70" y="209"/>
                  </a:lnTo>
                  <a:lnTo>
                    <a:pt x="70" y="209"/>
                  </a:lnTo>
                  <a:lnTo>
                    <a:pt x="70" y="209"/>
                  </a:lnTo>
                  <a:lnTo>
                    <a:pt x="70" y="209"/>
                  </a:lnTo>
                  <a:lnTo>
                    <a:pt x="70" y="209"/>
                  </a:lnTo>
                  <a:lnTo>
                    <a:pt x="70" y="209"/>
                  </a:lnTo>
                  <a:lnTo>
                    <a:pt x="70" y="209"/>
                  </a:lnTo>
                  <a:lnTo>
                    <a:pt x="70" y="216"/>
                  </a:lnTo>
                  <a:lnTo>
                    <a:pt x="77" y="209"/>
                  </a:lnTo>
                  <a:lnTo>
                    <a:pt x="77" y="209"/>
                  </a:lnTo>
                  <a:lnTo>
                    <a:pt x="77" y="216"/>
                  </a:lnTo>
                  <a:lnTo>
                    <a:pt x="84" y="209"/>
                  </a:lnTo>
                  <a:lnTo>
                    <a:pt x="84" y="209"/>
                  </a:lnTo>
                  <a:lnTo>
                    <a:pt x="84" y="209"/>
                  </a:lnTo>
                  <a:lnTo>
                    <a:pt x="91" y="209"/>
                  </a:lnTo>
                  <a:lnTo>
                    <a:pt x="91" y="209"/>
                  </a:lnTo>
                  <a:lnTo>
                    <a:pt x="91" y="209"/>
                  </a:lnTo>
                  <a:lnTo>
                    <a:pt x="105" y="244"/>
                  </a:lnTo>
                  <a:lnTo>
                    <a:pt x="98" y="244"/>
                  </a:lnTo>
                  <a:lnTo>
                    <a:pt x="91" y="244"/>
                  </a:lnTo>
                  <a:lnTo>
                    <a:pt x="91" y="244"/>
                  </a:lnTo>
                  <a:lnTo>
                    <a:pt x="84" y="244"/>
                  </a:lnTo>
                  <a:lnTo>
                    <a:pt x="84" y="244"/>
                  </a:lnTo>
                  <a:lnTo>
                    <a:pt x="77" y="244"/>
                  </a:lnTo>
                  <a:lnTo>
                    <a:pt x="77" y="244"/>
                  </a:lnTo>
                  <a:lnTo>
                    <a:pt x="70" y="244"/>
                  </a:lnTo>
                  <a:lnTo>
                    <a:pt x="70" y="244"/>
                  </a:lnTo>
                  <a:lnTo>
                    <a:pt x="63" y="244"/>
                  </a:lnTo>
                  <a:lnTo>
                    <a:pt x="63" y="244"/>
                  </a:lnTo>
                  <a:lnTo>
                    <a:pt x="56" y="244"/>
                  </a:lnTo>
                  <a:lnTo>
                    <a:pt x="49" y="244"/>
                  </a:lnTo>
                  <a:lnTo>
                    <a:pt x="49" y="244"/>
                  </a:lnTo>
                  <a:lnTo>
                    <a:pt x="42" y="244"/>
                  </a:lnTo>
                  <a:lnTo>
                    <a:pt x="42" y="244"/>
                  </a:lnTo>
                  <a:lnTo>
                    <a:pt x="35" y="244"/>
                  </a:lnTo>
                  <a:lnTo>
                    <a:pt x="35" y="244"/>
                  </a:lnTo>
                  <a:lnTo>
                    <a:pt x="28" y="244"/>
                  </a:lnTo>
                  <a:lnTo>
                    <a:pt x="28" y="237"/>
                  </a:lnTo>
                  <a:lnTo>
                    <a:pt x="28" y="237"/>
                  </a:lnTo>
                  <a:lnTo>
                    <a:pt x="21" y="237"/>
                  </a:lnTo>
                  <a:lnTo>
                    <a:pt x="21" y="237"/>
                  </a:lnTo>
                  <a:lnTo>
                    <a:pt x="21" y="230"/>
                  </a:lnTo>
                  <a:lnTo>
                    <a:pt x="21" y="230"/>
                  </a:lnTo>
                  <a:lnTo>
                    <a:pt x="21" y="230"/>
                  </a:lnTo>
                  <a:lnTo>
                    <a:pt x="21" y="223"/>
                  </a:lnTo>
                  <a:lnTo>
                    <a:pt x="21" y="223"/>
                  </a:lnTo>
                  <a:lnTo>
                    <a:pt x="21" y="223"/>
                  </a:lnTo>
                  <a:lnTo>
                    <a:pt x="21" y="223"/>
                  </a:lnTo>
                  <a:lnTo>
                    <a:pt x="21" y="223"/>
                  </a:lnTo>
                  <a:lnTo>
                    <a:pt x="14" y="216"/>
                  </a:lnTo>
                  <a:lnTo>
                    <a:pt x="21" y="216"/>
                  </a:lnTo>
                  <a:lnTo>
                    <a:pt x="21" y="209"/>
                  </a:lnTo>
                  <a:lnTo>
                    <a:pt x="14" y="209"/>
                  </a:lnTo>
                  <a:lnTo>
                    <a:pt x="21" y="202"/>
                  </a:lnTo>
                  <a:lnTo>
                    <a:pt x="21" y="202"/>
                  </a:lnTo>
                  <a:lnTo>
                    <a:pt x="21" y="195"/>
                  </a:lnTo>
                  <a:lnTo>
                    <a:pt x="21" y="195"/>
                  </a:lnTo>
                  <a:lnTo>
                    <a:pt x="21" y="188"/>
                  </a:lnTo>
                  <a:lnTo>
                    <a:pt x="21" y="188"/>
                  </a:lnTo>
                  <a:lnTo>
                    <a:pt x="21" y="98"/>
                  </a:lnTo>
                  <a:lnTo>
                    <a:pt x="0" y="98"/>
                  </a:lnTo>
                  <a:lnTo>
                    <a:pt x="0" y="63"/>
                  </a:lnTo>
                  <a:lnTo>
                    <a:pt x="21" y="63"/>
                  </a:lnTo>
                  <a:lnTo>
                    <a:pt x="21" y="28"/>
                  </a:lnTo>
                  <a:lnTo>
                    <a:pt x="70" y="0"/>
                  </a:lnTo>
                  <a:lnTo>
                    <a:pt x="70" y="63"/>
                  </a:lnTo>
                  <a:lnTo>
                    <a:pt x="105" y="6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" name="Freeform 626"/>
            <p:cNvSpPr>
              <a:spLocks noEditPoints="1"/>
            </p:cNvSpPr>
            <p:nvPr/>
          </p:nvSpPr>
          <p:spPr bwMode="auto">
            <a:xfrm>
              <a:off x="4414" y="2499"/>
              <a:ext cx="80" cy="91"/>
            </a:xfrm>
            <a:custGeom>
              <a:avLst/>
              <a:gdLst/>
              <a:ahLst/>
              <a:cxnLst>
                <a:cxn ang="0">
                  <a:pos x="154" y="146"/>
                </a:cxn>
                <a:cxn ang="0">
                  <a:pos x="140" y="160"/>
                </a:cxn>
                <a:cxn ang="0">
                  <a:pos x="126" y="174"/>
                </a:cxn>
                <a:cxn ang="0">
                  <a:pos x="112" y="181"/>
                </a:cxn>
                <a:cxn ang="0">
                  <a:pos x="98" y="181"/>
                </a:cxn>
                <a:cxn ang="0">
                  <a:pos x="70" y="181"/>
                </a:cxn>
                <a:cxn ang="0">
                  <a:pos x="48" y="181"/>
                </a:cxn>
                <a:cxn ang="0">
                  <a:pos x="28" y="174"/>
                </a:cxn>
                <a:cxn ang="0">
                  <a:pos x="14" y="160"/>
                </a:cxn>
                <a:cxn ang="0">
                  <a:pos x="7" y="153"/>
                </a:cxn>
                <a:cxn ang="0">
                  <a:pos x="0" y="132"/>
                </a:cxn>
                <a:cxn ang="0">
                  <a:pos x="0" y="118"/>
                </a:cxn>
                <a:cxn ang="0">
                  <a:pos x="0" y="97"/>
                </a:cxn>
                <a:cxn ang="0">
                  <a:pos x="0" y="63"/>
                </a:cxn>
                <a:cxn ang="0">
                  <a:pos x="7" y="35"/>
                </a:cxn>
                <a:cxn ang="0">
                  <a:pos x="28" y="13"/>
                </a:cxn>
                <a:cxn ang="0">
                  <a:pos x="48" y="0"/>
                </a:cxn>
                <a:cxn ang="0">
                  <a:pos x="70" y="0"/>
                </a:cxn>
                <a:cxn ang="0">
                  <a:pos x="98" y="0"/>
                </a:cxn>
                <a:cxn ang="0">
                  <a:pos x="118" y="13"/>
                </a:cxn>
                <a:cxn ang="0">
                  <a:pos x="140" y="35"/>
                </a:cxn>
                <a:cxn ang="0">
                  <a:pos x="154" y="63"/>
                </a:cxn>
                <a:cxn ang="0">
                  <a:pos x="154" y="97"/>
                </a:cxn>
                <a:cxn ang="0">
                  <a:pos x="48" y="111"/>
                </a:cxn>
                <a:cxn ang="0">
                  <a:pos x="48" y="132"/>
                </a:cxn>
                <a:cxn ang="0">
                  <a:pos x="56" y="139"/>
                </a:cxn>
                <a:cxn ang="0">
                  <a:pos x="62" y="146"/>
                </a:cxn>
                <a:cxn ang="0">
                  <a:pos x="76" y="146"/>
                </a:cxn>
                <a:cxn ang="0">
                  <a:pos x="76" y="146"/>
                </a:cxn>
                <a:cxn ang="0">
                  <a:pos x="90" y="146"/>
                </a:cxn>
                <a:cxn ang="0">
                  <a:pos x="98" y="146"/>
                </a:cxn>
                <a:cxn ang="0">
                  <a:pos x="98" y="139"/>
                </a:cxn>
                <a:cxn ang="0">
                  <a:pos x="104" y="132"/>
                </a:cxn>
                <a:cxn ang="0">
                  <a:pos x="112" y="69"/>
                </a:cxn>
                <a:cxn ang="0">
                  <a:pos x="104" y="63"/>
                </a:cxn>
                <a:cxn ang="0">
                  <a:pos x="98" y="49"/>
                </a:cxn>
                <a:cxn ang="0">
                  <a:pos x="90" y="41"/>
                </a:cxn>
                <a:cxn ang="0">
                  <a:pos x="84" y="35"/>
                </a:cxn>
                <a:cxn ang="0">
                  <a:pos x="76" y="35"/>
                </a:cxn>
                <a:cxn ang="0">
                  <a:pos x="62" y="35"/>
                </a:cxn>
                <a:cxn ang="0">
                  <a:pos x="62" y="35"/>
                </a:cxn>
                <a:cxn ang="0">
                  <a:pos x="56" y="41"/>
                </a:cxn>
                <a:cxn ang="0">
                  <a:pos x="48" y="49"/>
                </a:cxn>
                <a:cxn ang="0">
                  <a:pos x="48" y="55"/>
                </a:cxn>
                <a:cxn ang="0">
                  <a:pos x="48" y="63"/>
                </a:cxn>
                <a:cxn ang="0">
                  <a:pos x="48" y="69"/>
                </a:cxn>
              </a:cxnLst>
              <a:rect l="0" t="0" r="r" b="b"/>
              <a:pathLst>
                <a:path w="160" h="181">
                  <a:moveTo>
                    <a:pt x="112" y="125"/>
                  </a:moveTo>
                  <a:lnTo>
                    <a:pt x="160" y="132"/>
                  </a:lnTo>
                  <a:lnTo>
                    <a:pt x="154" y="146"/>
                  </a:lnTo>
                  <a:lnTo>
                    <a:pt x="146" y="146"/>
                  </a:lnTo>
                  <a:lnTo>
                    <a:pt x="146" y="153"/>
                  </a:lnTo>
                  <a:lnTo>
                    <a:pt x="140" y="160"/>
                  </a:lnTo>
                  <a:lnTo>
                    <a:pt x="140" y="167"/>
                  </a:lnTo>
                  <a:lnTo>
                    <a:pt x="132" y="167"/>
                  </a:lnTo>
                  <a:lnTo>
                    <a:pt x="126" y="174"/>
                  </a:lnTo>
                  <a:lnTo>
                    <a:pt x="126" y="174"/>
                  </a:lnTo>
                  <a:lnTo>
                    <a:pt x="118" y="181"/>
                  </a:lnTo>
                  <a:lnTo>
                    <a:pt x="112" y="181"/>
                  </a:lnTo>
                  <a:lnTo>
                    <a:pt x="104" y="181"/>
                  </a:lnTo>
                  <a:lnTo>
                    <a:pt x="98" y="181"/>
                  </a:lnTo>
                  <a:lnTo>
                    <a:pt x="98" y="181"/>
                  </a:lnTo>
                  <a:lnTo>
                    <a:pt x="90" y="181"/>
                  </a:lnTo>
                  <a:lnTo>
                    <a:pt x="84" y="181"/>
                  </a:lnTo>
                  <a:lnTo>
                    <a:pt x="70" y="181"/>
                  </a:lnTo>
                  <a:lnTo>
                    <a:pt x="62" y="181"/>
                  </a:lnTo>
                  <a:lnTo>
                    <a:pt x="56" y="181"/>
                  </a:lnTo>
                  <a:lnTo>
                    <a:pt x="48" y="181"/>
                  </a:lnTo>
                  <a:lnTo>
                    <a:pt x="42" y="181"/>
                  </a:lnTo>
                  <a:lnTo>
                    <a:pt x="34" y="174"/>
                  </a:lnTo>
                  <a:lnTo>
                    <a:pt x="28" y="174"/>
                  </a:lnTo>
                  <a:lnTo>
                    <a:pt x="20" y="167"/>
                  </a:lnTo>
                  <a:lnTo>
                    <a:pt x="20" y="167"/>
                  </a:lnTo>
                  <a:lnTo>
                    <a:pt x="14" y="160"/>
                  </a:lnTo>
                  <a:lnTo>
                    <a:pt x="14" y="160"/>
                  </a:lnTo>
                  <a:lnTo>
                    <a:pt x="7" y="160"/>
                  </a:lnTo>
                  <a:lnTo>
                    <a:pt x="7" y="153"/>
                  </a:lnTo>
                  <a:lnTo>
                    <a:pt x="7" y="146"/>
                  </a:lnTo>
                  <a:lnTo>
                    <a:pt x="0" y="139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0" y="125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0" y="105"/>
                  </a:lnTo>
                  <a:lnTo>
                    <a:pt x="0" y="97"/>
                  </a:lnTo>
                  <a:lnTo>
                    <a:pt x="0" y="91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7" y="49"/>
                  </a:lnTo>
                  <a:lnTo>
                    <a:pt x="7" y="35"/>
                  </a:lnTo>
                  <a:lnTo>
                    <a:pt x="14" y="27"/>
                  </a:lnTo>
                  <a:lnTo>
                    <a:pt x="20" y="21"/>
                  </a:lnTo>
                  <a:lnTo>
                    <a:pt x="28" y="13"/>
                  </a:lnTo>
                  <a:lnTo>
                    <a:pt x="34" y="7"/>
                  </a:lnTo>
                  <a:lnTo>
                    <a:pt x="42" y="7"/>
                  </a:lnTo>
                  <a:lnTo>
                    <a:pt x="48" y="0"/>
                  </a:lnTo>
                  <a:lnTo>
                    <a:pt x="56" y="0"/>
                  </a:lnTo>
                  <a:lnTo>
                    <a:pt x="62" y="0"/>
                  </a:lnTo>
                  <a:lnTo>
                    <a:pt x="70" y="0"/>
                  </a:lnTo>
                  <a:lnTo>
                    <a:pt x="76" y="0"/>
                  </a:lnTo>
                  <a:lnTo>
                    <a:pt x="90" y="0"/>
                  </a:lnTo>
                  <a:lnTo>
                    <a:pt x="98" y="0"/>
                  </a:lnTo>
                  <a:lnTo>
                    <a:pt x="104" y="7"/>
                  </a:lnTo>
                  <a:lnTo>
                    <a:pt x="112" y="7"/>
                  </a:lnTo>
                  <a:lnTo>
                    <a:pt x="118" y="13"/>
                  </a:lnTo>
                  <a:lnTo>
                    <a:pt x="132" y="21"/>
                  </a:lnTo>
                  <a:lnTo>
                    <a:pt x="132" y="27"/>
                  </a:lnTo>
                  <a:lnTo>
                    <a:pt x="140" y="35"/>
                  </a:lnTo>
                  <a:lnTo>
                    <a:pt x="146" y="41"/>
                  </a:lnTo>
                  <a:lnTo>
                    <a:pt x="154" y="55"/>
                  </a:lnTo>
                  <a:lnTo>
                    <a:pt x="154" y="63"/>
                  </a:lnTo>
                  <a:lnTo>
                    <a:pt x="154" y="77"/>
                  </a:lnTo>
                  <a:lnTo>
                    <a:pt x="154" y="91"/>
                  </a:lnTo>
                  <a:lnTo>
                    <a:pt x="154" y="97"/>
                  </a:lnTo>
                  <a:lnTo>
                    <a:pt x="48" y="97"/>
                  </a:lnTo>
                  <a:lnTo>
                    <a:pt x="48" y="111"/>
                  </a:lnTo>
                  <a:lnTo>
                    <a:pt x="48" y="111"/>
                  </a:lnTo>
                  <a:lnTo>
                    <a:pt x="48" y="118"/>
                  </a:lnTo>
                  <a:lnTo>
                    <a:pt x="48" y="125"/>
                  </a:lnTo>
                  <a:lnTo>
                    <a:pt x="48" y="132"/>
                  </a:lnTo>
                  <a:lnTo>
                    <a:pt x="48" y="132"/>
                  </a:lnTo>
                  <a:lnTo>
                    <a:pt x="48" y="139"/>
                  </a:lnTo>
                  <a:lnTo>
                    <a:pt x="56" y="139"/>
                  </a:lnTo>
                  <a:lnTo>
                    <a:pt x="56" y="146"/>
                  </a:lnTo>
                  <a:lnTo>
                    <a:pt x="56" y="146"/>
                  </a:lnTo>
                  <a:lnTo>
                    <a:pt x="62" y="146"/>
                  </a:lnTo>
                  <a:lnTo>
                    <a:pt x="62" y="146"/>
                  </a:lnTo>
                  <a:lnTo>
                    <a:pt x="70" y="146"/>
                  </a:lnTo>
                  <a:lnTo>
                    <a:pt x="76" y="146"/>
                  </a:lnTo>
                  <a:lnTo>
                    <a:pt x="76" y="146"/>
                  </a:lnTo>
                  <a:lnTo>
                    <a:pt x="76" y="146"/>
                  </a:lnTo>
                  <a:lnTo>
                    <a:pt x="76" y="146"/>
                  </a:lnTo>
                  <a:lnTo>
                    <a:pt x="84" y="146"/>
                  </a:lnTo>
                  <a:lnTo>
                    <a:pt x="84" y="146"/>
                  </a:lnTo>
                  <a:lnTo>
                    <a:pt x="90" y="146"/>
                  </a:lnTo>
                  <a:lnTo>
                    <a:pt x="90" y="146"/>
                  </a:lnTo>
                  <a:lnTo>
                    <a:pt x="90" y="146"/>
                  </a:lnTo>
                  <a:lnTo>
                    <a:pt x="98" y="146"/>
                  </a:lnTo>
                  <a:lnTo>
                    <a:pt x="98" y="146"/>
                  </a:lnTo>
                  <a:lnTo>
                    <a:pt x="98" y="146"/>
                  </a:lnTo>
                  <a:lnTo>
                    <a:pt x="98" y="139"/>
                  </a:lnTo>
                  <a:lnTo>
                    <a:pt x="104" y="139"/>
                  </a:lnTo>
                  <a:lnTo>
                    <a:pt x="104" y="132"/>
                  </a:lnTo>
                  <a:lnTo>
                    <a:pt x="104" y="132"/>
                  </a:lnTo>
                  <a:lnTo>
                    <a:pt x="104" y="132"/>
                  </a:lnTo>
                  <a:lnTo>
                    <a:pt x="112" y="125"/>
                  </a:lnTo>
                  <a:close/>
                  <a:moveTo>
                    <a:pt x="112" y="69"/>
                  </a:moveTo>
                  <a:lnTo>
                    <a:pt x="104" y="69"/>
                  </a:lnTo>
                  <a:lnTo>
                    <a:pt x="104" y="63"/>
                  </a:lnTo>
                  <a:lnTo>
                    <a:pt x="104" y="63"/>
                  </a:lnTo>
                  <a:lnTo>
                    <a:pt x="98" y="55"/>
                  </a:lnTo>
                  <a:lnTo>
                    <a:pt x="98" y="55"/>
                  </a:lnTo>
                  <a:lnTo>
                    <a:pt x="98" y="49"/>
                  </a:lnTo>
                  <a:lnTo>
                    <a:pt x="98" y="49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90" y="35"/>
                  </a:lnTo>
                  <a:lnTo>
                    <a:pt x="84" y="35"/>
                  </a:lnTo>
                  <a:lnTo>
                    <a:pt x="84" y="35"/>
                  </a:lnTo>
                  <a:lnTo>
                    <a:pt x="76" y="35"/>
                  </a:lnTo>
                  <a:lnTo>
                    <a:pt x="76" y="35"/>
                  </a:lnTo>
                  <a:lnTo>
                    <a:pt x="76" y="35"/>
                  </a:lnTo>
                  <a:lnTo>
                    <a:pt x="70" y="35"/>
                  </a:lnTo>
                  <a:lnTo>
                    <a:pt x="70" y="35"/>
                  </a:lnTo>
                  <a:lnTo>
                    <a:pt x="62" y="35"/>
                  </a:lnTo>
                  <a:lnTo>
                    <a:pt x="62" y="35"/>
                  </a:lnTo>
                  <a:lnTo>
                    <a:pt x="62" y="35"/>
                  </a:lnTo>
                  <a:lnTo>
                    <a:pt x="62" y="35"/>
                  </a:lnTo>
                  <a:lnTo>
                    <a:pt x="56" y="35"/>
                  </a:lnTo>
                  <a:lnTo>
                    <a:pt x="56" y="41"/>
                  </a:lnTo>
                  <a:lnTo>
                    <a:pt x="56" y="41"/>
                  </a:lnTo>
                  <a:lnTo>
                    <a:pt x="56" y="41"/>
                  </a:lnTo>
                  <a:lnTo>
                    <a:pt x="56" y="41"/>
                  </a:lnTo>
                  <a:lnTo>
                    <a:pt x="48" y="49"/>
                  </a:lnTo>
                  <a:lnTo>
                    <a:pt x="48" y="49"/>
                  </a:lnTo>
                  <a:lnTo>
                    <a:pt x="48" y="55"/>
                  </a:lnTo>
                  <a:lnTo>
                    <a:pt x="48" y="55"/>
                  </a:lnTo>
                  <a:lnTo>
                    <a:pt x="48" y="55"/>
                  </a:lnTo>
                  <a:lnTo>
                    <a:pt x="48" y="63"/>
                  </a:lnTo>
                  <a:lnTo>
                    <a:pt x="48" y="63"/>
                  </a:lnTo>
                  <a:lnTo>
                    <a:pt x="48" y="63"/>
                  </a:lnTo>
                  <a:lnTo>
                    <a:pt x="48" y="69"/>
                  </a:lnTo>
                  <a:lnTo>
                    <a:pt x="48" y="69"/>
                  </a:lnTo>
                  <a:lnTo>
                    <a:pt x="48" y="69"/>
                  </a:lnTo>
                  <a:lnTo>
                    <a:pt x="112" y="6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" name="Freeform 627"/>
            <p:cNvSpPr>
              <a:spLocks/>
            </p:cNvSpPr>
            <p:nvPr/>
          </p:nvSpPr>
          <p:spPr bwMode="auto">
            <a:xfrm>
              <a:off x="4512" y="2499"/>
              <a:ext cx="55" cy="91"/>
            </a:xfrm>
            <a:custGeom>
              <a:avLst/>
              <a:gdLst/>
              <a:ahLst/>
              <a:cxnLst>
                <a:cxn ang="0">
                  <a:pos x="49" y="181"/>
                </a:cxn>
                <a:cxn ang="0">
                  <a:pos x="0" y="181"/>
                </a:cxn>
                <a:cxn ang="0">
                  <a:pos x="0" y="0"/>
                </a:cxn>
                <a:cxn ang="0">
                  <a:pos x="42" y="0"/>
                </a:cxn>
                <a:cxn ang="0">
                  <a:pos x="42" y="27"/>
                </a:cxn>
                <a:cxn ang="0">
                  <a:pos x="42" y="27"/>
                </a:cxn>
                <a:cxn ang="0">
                  <a:pos x="42" y="21"/>
                </a:cxn>
                <a:cxn ang="0">
                  <a:pos x="42" y="21"/>
                </a:cxn>
                <a:cxn ang="0">
                  <a:pos x="49" y="21"/>
                </a:cxn>
                <a:cxn ang="0">
                  <a:pos x="49" y="13"/>
                </a:cxn>
                <a:cxn ang="0">
                  <a:pos x="49" y="13"/>
                </a:cxn>
                <a:cxn ang="0">
                  <a:pos x="56" y="7"/>
                </a:cxn>
                <a:cxn ang="0">
                  <a:pos x="56" y="7"/>
                </a:cxn>
                <a:cxn ang="0">
                  <a:pos x="63" y="0"/>
                </a:cxn>
                <a:cxn ang="0">
                  <a:pos x="63" y="0"/>
                </a:cxn>
                <a:cxn ang="0">
                  <a:pos x="70" y="0"/>
                </a:cxn>
                <a:cxn ang="0">
                  <a:pos x="70" y="0"/>
                </a:cxn>
                <a:cxn ang="0">
                  <a:pos x="70" y="0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84" y="0"/>
                </a:cxn>
                <a:cxn ang="0">
                  <a:pos x="84" y="0"/>
                </a:cxn>
                <a:cxn ang="0">
                  <a:pos x="91" y="0"/>
                </a:cxn>
                <a:cxn ang="0">
                  <a:pos x="91" y="0"/>
                </a:cxn>
                <a:cxn ang="0">
                  <a:pos x="98" y="0"/>
                </a:cxn>
                <a:cxn ang="0">
                  <a:pos x="98" y="0"/>
                </a:cxn>
                <a:cxn ang="0">
                  <a:pos x="104" y="7"/>
                </a:cxn>
                <a:cxn ang="0">
                  <a:pos x="104" y="7"/>
                </a:cxn>
                <a:cxn ang="0">
                  <a:pos x="112" y="7"/>
                </a:cxn>
                <a:cxn ang="0">
                  <a:pos x="112" y="7"/>
                </a:cxn>
                <a:cxn ang="0">
                  <a:pos x="104" y="49"/>
                </a:cxn>
                <a:cxn ang="0">
                  <a:pos x="98" y="49"/>
                </a:cxn>
                <a:cxn ang="0">
                  <a:pos x="98" y="49"/>
                </a:cxn>
                <a:cxn ang="0">
                  <a:pos x="91" y="49"/>
                </a:cxn>
                <a:cxn ang="0">
                  <a:pos x="91" y="49"/>
                </a:cxn>
                <a:cxn ang="0">
                  <a:pos x="91" y="49"/>
                </a:cxn>
                <a:cxn ang="0">
                  <a:pos x="91" y="49"/>
                </a:cxn>
                <a:cxn ang="0">
                  <a:pos x="84" y="49"/>
                </a:cxn>
                <a:cxn ang="0">
                  <a:pos x="84" y="49"/>
                </a:cxn>
                <a:cxn ang="0">
                  <a:pos x="84" y="49"/>
                </a:cxn>
                <a:cxn ang="0">
                  <a:pos x="84" y="49"/>
                </a:cxn>
                <a:cxn ang="0">
                  <a:pos x="84" y="49"/>
                </a:cxn>
                <a:cxn ang="0">
                  <a:pos x="77" y="49"/>
                </a:cxn>
                <a:cxn ang="0">
                  <a:pos x="70" y="49"/>
                </a:cxn>
                <a:cxn ang="0">
                  <a:pos x="70" y="49"/>
                </a:cxn>
                <a:cxn ang="0">
                  <a:pos x="63" y="49"/>
                </a:cxn>
                <a:cxn ang="0">
                  <a:pos x="63" y="49"/>
                </a:cxn>
                <a:cxn ang="0">
                  <a:pos x="63" y="49"/>
                </a:cxn>
                <a:cxn ang="0">
                  <a:pos x="56" y="55"/>
                </a:cxn>
                <a:cxn ang="0">
                  <a:pos x="56" y="55"/>
                </a:cxn>
                <a:cxn ang="0">
                  <a:pos x="56" y="63"/>
                </a:cxn>
                <a:cxn ang="0">
                  <a:pos x="56" y="63"/>
                </a:cxn>
                <a:cxn ang="0">
                  <a:pos x="49" y="69"/>
                </a:cxn>
                <a:cxn ang="0">
                  <a:pos x="49" y="69"/>
                </a:cxn>
                <a:cxn ang="0">
                  <a:pos x="49" y="77"/>
                </a:cxn>
                <a:cxn ang="0">
                  <a:pos x="49" y="83"/>
                </a:cxn>
                <a:cxn ang="0">
                  <a:pos x="49" y="91"/>
                </a:cxn>
                <a:cxn ang="0">
                  <a:pos x="49" y="97"/>
                </a:cxn>
                <a:cxn ang="0">
                  <a:pos x="49" y="111"/>
                </a:cxn>
                <a:cxn ang="0">
                  <a:pos x="49" y="118"/>
                </a:cxn>
                <a:cxn ang="0">
                  <a:pos x="49" y="132"/>
                </a:cxn>
                <a:cxn ang="0">
                  <a:pos x="49" y="181"/>
                </a:cxn>
              </a:cxnLst>
              <a:rect l="0" t="0" r="r" b="b"/>
              <a:pathLst>
                <a:path w="112" h="181">
                  <a:moveTo>
                    <a:pt x="49" y="181"/>
                  </a:moveTo>
                  <a:lnTo>
                    <a:pt x="0" y="181"/>
                  </a:lnTo>
                  <a:lnTo>
                    <a:pt x="0" y="0"/>
                  </a:lnTo>
                  <a:lnTo>
                    <a:pt x="42" y="0"/>
                  </a:lnTo>
                  <a:lnTo>
                    <a:pt x="42" y="27"/>
                  </a:lnTo>
                  <a:lnTo>
                    <a:pt x="42" y="27"/>
                  </a:lnTo>
                  <a:lnTo>
                    <a:pt x="42" y="21"/>
                  </a:lnTo>
                  <a:lnTo>
                    <a:pt x="42" y="21"/>
                  </a:lnTo>
                  <a:lnTo>
                    <a:pt x="49" y="21"/>
                  </a:lnTo>
                  <a:lnTo>
                    <a:pt x="49" y="13"/>
                  </a:lnTo>
                  <a:lnTo>
                    <a:pt x="49" y="13"/>
                  </a:lnTo>
                  <a:lnTo>
                    <a:pt x="56" y="7"/>
                  </a:lnTo>
                  <a:lnTo>
                    <a:pt x="56" y="7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104" y="7"/>
                  </a:lnTo>
                  <a:lnTo>
                    <a:pt x="104" y="7"/>
                  </a:lnTo>
                  <a:lnTo>
                    <a:pt x="112" y="7"/>
                  </a:lnTo>
                  <a:lnTo>
                    <a:pt x="112" y="7"/>
                  </a:lnTo>
                  <a:lnTo>
                    <a:pt x="104" y="49"/>
                  </a:lnTo>
                  <a:lnTo>
                    <a:pt x="98" y="49"/>
                  </a:lnTo>
                  <a:lnTo>
                    <a:pt x="98" y="49"/>
                  </a:lnTo>
                  <a:lnTo>
                    <a:pt x="91" y="49"/>
                  </a:lnTo>
                  <a:lnTo>
                    <a:pt x="91" y="49"/>
                  </a:lnTo>
                  <a:lnTo>
                    <a:pt x="91" y="49"/>
                  </a:lnTo>
                  <a:lnTo>
                    <a:pt x="91" y="49"/>
                  </a:lnTo>
                  <a:lnTo>
                    <a:pt x="84" y="49"/>
                  </a:lnTo>
                  <a:lnTo>
                    <a:pt x="84" y="49"/>
                  </a:lnTo>
                  <a:lnTo>
                    <a:pt x="84" y="49"/>
                  </a:lnTo>
                  <a:lnTo>
                    <a:pt x="84" y="49"/>
                  </a:lnTo>
                  <a:lnTo>
                    <a:pt x="84" y="49"/>
                  </a:lnTo>
                  <a:lnTo>
                    <a:pt x="77" y="49"/>
                  </a:lnTo>
                  <a:lnTo>
                    <a:pt x="70" y="49"/>
                  </a:lnTo>
                  <a:lnTo>
                    <a:pt x="70" y="49"/>
                  </a:lnTo>
                  <a:lnTo>
                    <a:pt x="63" y="49"/>
                  </a:lnTo>
                  <a:lnTo>
                    <a:pt x="63" y="49"/>
                  </a:lnTo>
                  <a:lnTo>
                    <a:pt x="63" y="49"/>
                  </a:lnTo>
                  <a:lnTo>
                    <a:pt x="56" y="55"/>
                  </a:lnTo>
                  <a:lnTo>
                    <a:pt x="56" y="55"/>
                  </a:lnTo>
                  <a:lnTo>
                    <a:pt x="56" y="63"/>
                  </a:lnTo>
                  <a:lnTo>
                    <a:pt x="56" y="63"/>
                  </a:lnTo>
                  <a:lnTo>
                    <a:pt x="49" y="69"/>
                  </a:lnTo>
                  <a:lnTo>
                    <a:pt x="49" y="69"/>
                  </a:lnTo>
                  <a:lnTo>
                    <a:pt x="49" y="77"/>
                  </a:lnTo>
                  <a:lnTo>
                    <a:pt x="49" y="83"/>
                  </a:lnTo>
                  <a:lnTo>
                    <a:pt x="49" y="91"/>
                  </a:lnTo>
                  <a:lnTo>
                    <a:pt x="49" y="97"/>
                  </a:lnTo>
                  <a:lnTo>
                    <a:pt x="49" y="111"/>
                  </a:lnTo>
                  <a:lnTo>
                    <a:pt x="49" y="118"/>
                  </a:lnTo>
                  <a:lnTo>
                    <a:pt x="49" y="132"/>
                  </a:lnTo>
                  <a:lnTo>
                    <a:pt x="49" y="18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" name="Freeform 628"/>
            <p:cNvSpPr>
              <a:spLocks/>
            </p:cNvSpPr>
            <p:nvPr/>
          </p:nvSpPr>
          <p:spPr bwMode="auto">
            <a:xfrm>
              <a:off x="4578" y="2499"/>
              <a:ext cx="80" cy="91"/>
            </a:xfrm>
            <a:custGeom>
              <a:avLst/>
              <a:gdLst/>
              <a:ahLst/>
              <a:cxnLst>
                <a:cxn ang="0">
                  <a:pos x="113" y="181"/>
                </a:cxn>
                <a:cxn ang="0">
                  <a:pos x="106" y="83"/>
                </a:cxn>
                <a:cxn ang="0">
                  <a:pos x="106" y="69"/>
                </a:cxn>
                <a:cxn ang="0">
                  <a:pos x="106" y="55"/>
                </a:cxn>
                <a:cxn ang="0">
                  <a:pos x="106" y="49"/>
                </a:cxn>
                <a:cxn ang="0">
                  <a:pos x="99" y="49"/>
                </a:cxn>
                <a:cxn ang="0">
                  <a:pos x="99" y="41"/>
                </a:cxn>
                <a:cxn ang="0">
                  <a:pos x="92" y="35"/>
                </a:cxn>
                <a:cxn ang="0">
                  <a:pos x="92" y="35"/>
                </a:cxn>
                <a:cxn ang="0">
                  <a:pos x="84" y="35"/>
                </a:cxn>
                <a:cxn ang="0">
                  <a:pos x="84" y="35"/>
                </a:cxn>
                <a:cxn ang="0">
                  <a:pos x="70" y="35"/>
                </a:cxn>
                <a:cxn ang="0">
                  <a:pos x="64" y="35"/>
                </a:cxn>
                <a:cxn ang="0">
                  <a:pos x="56" y="41"/>
                </a:cxn>
                <a:cxn ang="0">
                  <a:pos x="50" y="49"/>
                </a:cxn>
                <a:cxn ang="0">
                  <a:pos x="50" y="55"/>
                </a:cxn>
                <a:cxn ang="0">
                  <a:pos x="50" y="63"/>
                </a:cxn>
                <a:cxn ang="0">
                  <a:pos x="50" y="69"/>
                </a:cxn>
                <a:cxn ang="0">
                  <a:pos x="50" y="77"/>
                </a:cxn>
                <a:cxn ang="0">
                  <a:pos x="50" y="91"/>
                </a:cxn>
                <a:cxn ang="0">
                  <a:pos x="50" y="181"/>
                </a:cxn>
                <a:cxn ang="0">
                  <a:pos x="0" y="0"/>
                </a:cxn>
                <a:cxn ang="0">
                  <a:pos x="42" y="27"/>
                </a:cxn>
                <a:cxn ang="0">
                  <a:pos x="50" y="21"/>
                </a:cxn>
                <a:cxn ang="0">
                  <a:pos x="56" y="13"/>
                </a:cxn>
                <a:cxn ang="0">
                  <a:pos x="64" y="7"/>
                </a:cxn>
                <a:cxn ang="0">
                  <a:pos x="78" y="0"/>
                </a:cxn>
                <a:cxn ang="0">
                  <a:pos x="92" y="0"/>
                </a:cxn>
                <a:cxn ang="0">
                  <a:pos x="99" y="0"/>
                </a:cxn>
                <a:cxn ang="0">
                  <a:pos x="113" y="0"/>
                </a:cxn>
                <a:cxn ang="0">
                  <a:pos x="127" y="7"/>
                </a:cxn>
                <a:cxn ang="0">
                  <a:pos x="133" y="13"/>
                </a:cxn>
                <a:cxn ang="0">
                  <a:pos x="141" y="21"/>
                </a:cxn>
                <a:cxn ang="0">
                  <a:pos x="147" y="27"/>
                </a:cxn>
                <a:cxn ang="0">
                  <a:pos x="155" y="35"/>
                </a:cxn>
                <a:cxn ang="0">
                  <a:pos x="155" y="49"/>
                </a:cxn>
                <a:cxn ang="0">
                  <a:pos x="155" y="55"/>
                </a:cxn>
                <a:cxn ang="0">
                  <a:pos x="155" y="69"/>
                </a:cxn>
              </a:cxnLst>
              <a:rect l="0" t="0" r="r" b="b"/>
              <a:pathLst>
                <a:path w="161" h="181">
                  <a:moveTo>
                    <a:pt x="161" y="181"/>
                  </a:moveTo>
                  <a:lnTo>
                    <a:pt x="113" y="181"/>
                  </a:lnTo>
                  <a:lnTo>
                    <a:pt x="113" y="91"/>
                  </a:lnTo>
                  <a:lnTo>
                    <a:pt x="106" y="83"/>
                  </a:lnTo>
                  <a:lnTo>
                    <a:pt x="106" y="77"/>
                  </a:lnTo>
                  <a:lnTo>
                    <a:pt x="106" y="69"/>
                  </a:lnTo>
                  <a:lnTo>
                    <a:pt x="106" y="63"/>
                  </a:lnTo>
                  <a:lnTo>
                    <a:pt x="106" y="55"/>
                  </a:lnTo>
                  <a:lnTo>
                    <a:pt x="106" y="55"/>
                  </a:lnTo>
                  <a:lnTo>
                    <a:pt x="106" y="49"/>
                  </a:lnTo>
                  <a:lnTo>
                    <a:pt x="106" y="49"/>
                  </a:lnTo>
                  <a:lnTo>
                    <a:pt x="99" y="49"/>
                  </a:lnTo>
                  <a:lnTo>
                    <a:pt x="99" y="41"/>
                  </a:lnTo>
                  <a:lnTo>
                    <a:pt x="99" y="41"/>
                  </a:lnTo>
                  <a:lnTo>
                    <a:pt x="99" y="41"/>
                  </a:lnTo>
                  <a:lnTo>
                    <a:pt x="92" y="35"/>
                  </a:lnTo>
                  <a:lnTo>
                    <a:pt x="92" y="35"/>
                  </a:lnTo>
                  <a:lnTo>
                    <a:pt x="92" y="35"/>
                  </a:lnTo>
                  <a:lnTo>
                    <a:pt x="84" y="35"/>
                  </a:lnTo>
                  <a:lnTo>
                    <a:pt x="84" y="35"/>
                  </a:lnTo>
                  <a:lnTo>
                    <a:pt x="84" y="35"/>
                  </a:lnTo>
                  <a:lnTo>
                    <a:pt x="84" y="35"/>
                  </a:lnTo>
                  <a:lnTo>
                    <a:pt x="78" y="35"/>
                  </a:lnTo>
                  <a:lnTo>
                    <a:pt x="70" y="35"/>
                  </a:lnTo>
                  <a:lnTo>
                    <a:pt x="70" y="35"/>
                  </a:lnTo>
                  <a:lnTo>
                    <a:pt x="64" y="35"/>
                  </a:lnTo>
                  <a:lnTo>
                    <a:pt x="64" y="35"/>
                  </a:lnTo>
                  <a:lnTo>
                    <a:pt x="56" y="41"/>
                  </a:lnTo>
                  <a:lnTo>
                    <a:pt x="56" y="41"/>
                  </a:lnTo>
                  <a:lnTo>
                    <a:pt x="50" y="49"/>
                  </a:lnTo>
                  <a:lnTo>
                    <a:pt x="50" y="49"/>
                  </a:lnTo>
                  <a:lnTo>
                    <a:pt x="50" y="55"/>
                  </a:lnTo>
                  <a:lnTo>
                    <a:pt x="50" y="55"/>
                  </a:lnTo>
                  <a:lnTo>
                    <a:pt x="50" y="63"/>
                  </a:lnTo>
                  <a:lnTo>
                    <a:pt x="50" y="63"/>
                  </a:lnTo>
                  <a:lnTo>
                    <a:pt x="50" y="69"/>
                  </a:lnTo>
                  <a:lnTo>
                    <a:pt x="50" y="69"/>
                  </a:lnTo>
                  <a:lnTo>
                    <a:pt x="50" y="77"/>
                  </a:lnTo>
                  <a:lnTo>
                    <a:pt x="50" y="83"/>
                  </a:lnTo>
                  <a:lnTo>
                    <a:pt x="50" y="91"/>
                  </a:lnTo>
                  <a:lnTo>
                    <a:pt x="50" y="97"/>
                  </a:lnTo>
                  <a:lnTo>
                    <a:pt x="50" y="181"/>
                  </a:lnTo>
                  <a:lnTo>
                    <a:pt x="0" y="181"/>
                  </a:lnTo>
                  <a:lnTo>
                    <a:pt x="0" y="0"/>
                  </a:lnTo>
                  <a:lnTo>
                    <a:pt x="42" y="0"/>
                  </a:lnTo>
                  <a:lnTo>
                    <a:pt x="42" y="27"/>
                  </a:lnTo>
                  <a:lnTo>
                    <a:pt x="42" y="27"/>
                  </a:lnTo>
                  <a:lnTo>
                    <a:pt x="50" y="21"/>
                  </a:lnTo>
                  <a:lnTo>
                    <a:pt x="50" y="13"/>
                  </a:lnTo>
                  <a:lnTo>
                    <a:pt x="56" y="13"/>
                  </a:lnTo>
                  <a:lnTo>
                    <a:pt x="64" y="7"/>
                  </a:lnTo>
                  <a:lnTo>
                    <a:pt x="64" y="7"/>
                  </a:lnTo>
                  <a:lnTo>
                    <a:pt x="70" y="0"/>
                  </a:lnTo>
                  <a:lnTo>
                    <a:pt x="78" y="0"/>
                  </a:lnTo>
                  <a:lnTo>
                    <a:pt x="84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9" y="0"/>
                  </a:lnTo>
                  <a:lnTo>
                    <a:pt x="106" y="0"/>
                  </a:lnTo>
                  <a:lnTo>
                    <a:pt x="113" y="0"/>
                  </a:lnTo>
                  <a:lnTo>
                    <a:pt x="119" y="0"/>
                  </a:lnTo>
                  <a:lnTo>
                    <a:pt x="127" y="7"/>
                  </a:lnTo>
                  <a:lnTo>
                    <a:pt x="127" y="7"/>
                  </a:lnTo>
                  <a:lnTo>
                    <a:pt x="133" y="13"/>
                  </a:lnTo>
                  <a:lnTo>
                    <a:pt x="141" y="13"/>
                  </a:lnTo>
                  <a:lnTo>
                    <a:pt x="141" y="21"/>
                  </a:lnTo>
                  <a:lnTo>
                    <a:pt x="147" y="21"/>
                  </a:lnTo>
                  <a:lnTo>
                    <a:pt x="147" y="27"/>
                  </a:lnTo>
                  <a:lnTo>
                    <a:pt x="147" y="35"/>
                  </a:lnTo>
                  <a:lnTo>
                    <a:pt x="155" y="35"/>
                  </a:lnTo>
                  <a:lnTo>
                    <a:pt x="155" y="41"/>
                  </a:lnTo>
                  <a:lnTo>
                    <a:pt x="155" y="49"/>
                  </a:lnTo>
                  <a:lnTo>
                    <a:pt x="155" y="49"/>
                  </a:lnTo>
                  <a:lnTo>
                    <a:pt x="155" y="55"/>
                  </a:lnTo>
                  <a:lnTo>
                    <a:pt x="155" y="63"/>
                  </a:lnTo>
                  <a:lnTo>
                    <a:pt x="155" y="69"/>
                  </a:lnTo>
                  <a:lnTo>
                    <a:pt x="161" y="18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" name="Freeform 629"/>
            <p:cNvSpPr>
              <a:spLocks noEditPoints="1"/>
            </p:cNvSpPr>
            <p:nvPr/>
          </p:nvSpPr>
          <p:spPr bwMode="auto">
            <a:xfrm>
              <a:off x="4679" y="2468"/>
              <a:ext cx="81" cy="122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50" y="76"/>
                </a:cxn>
                <a:cxn ang="0">
                  <a:pos x="63" y="70"/>
                </a:cxn>
                <a:cxn ang="0">
                  <a:pos x="70" y="63"/>
                </a:cxn>
                <a:cxn ang="0">
                  <a:pos x="84" y="63"/>
                </a:cxn>
                <a:cxn ang="0">
                  <a:pos x="112" y="63"/>
                </a:cxn>
                <a:cxn ang="0">
                  <a:pos x="133" y="76"/>
                </a:cxn>
                <a:cxn ang="0">
                  <a:pos x="154" y="98"/>
                </a:cxn>
                <a:cxn ang="0">
                  <a:pos x="161" y="118"/>
                </a:cxn>
                <a:cxn ang="0">
                  <a:pos x="161" y="154"/>
                </a:cxn>
                <a:cxn ang="0">
                  <a:pos x="161" y="188"/>
                </a:cxn>
                <a:cxn ang="0">
                  <a:pos x="154" y="209"/>
                </a:cxn>
                <a:cxn ang="0">
                  <a:pos x="133" y="230"/>
                </a:cxn>
                <a:cxn ang="0">
                  <a:pos x="112" y="244"/>
                </a:cxn>
                <a:cxn ang="0">
                  <a:pos x="91" y="244"/>
                </a:cxn>
                <a:cxn ang="0">
                  <a:pos x="77" y="244"/>
                </a:cxn>
                <a:cxn ang="0">
                  <a:pos x="63" y="244"/>
                </a:cxn>
                <a:cxn ang="0">
                  <a:pos x="56" y="244"/>
                </a:cxn>
                <a:cxn ang="0">
                  <a:pos x="42" y="237"/>
                </a:cxn>
                <a:cxn ang="0">
                  <a:pos x="42" y="230"/>
                </a:cxn>
                <a:cxn ang="0">
                  <a:pos x="50" y="146"/>
                </a:cxn>
                <a:cxn ang="0">
                  <a:pos x="50" y="168"/>
                </a:cxn>
                <a:cxn ang="0">
                  <a:pos x="50" y="181"/>
                </a:cxn>
                <a:cxn ang="0">
                  <a:pos x="50" y="195"/>
                </a:cxn>
                <a:cxn ang="0">
                  <a:pos x="50" y="202"/>
                </a:cxn>
                <a:cxn ang="0">
                  <a:pos x="56" y="209"/>
                </a:cxn>
                <a:cxn ang="0">
                  <a:pos x="63" y="209"/>
                </a:cxn>
                <a:cxn ang="0">
                  <a:pos x="77" y="209"/>
                </a:cxn>
                <a:cxn ang="0">
                  <a:pos x="84" y="209"/>
                </a:cxn>
                <a:cxn ang="0">
                  <a:pos x="98" y="209"/>
                </a:cxn>
                <a:cxn ang="0">
                  <a:pos x="105" y="195"/>
                </a:cxn>
                <a:cxn ang="0">
                  <a:pos x="112" y="181"/>
                </a:cxn>
                <a:cxn ang="0">
                  <a:pos x="112" y="168"/>
                </a:cxn>
                <a:cxn ang="0">
                  <a:pos x="112" y="146"/>
                </a:cxn>
                <a:cxn ang="0">
                  <a:pos x="112" y="126"/>
                </a:cxn>
                <a:cxn ang="0">
                  <a:pos x="105" y="112"/>
                </a:cxn>
                <a:cxn ang="0">
                  <a:pos x="91" y="98"/>
                </a:cxn>
                <a:cxn ang="0">
                  <a:pos x="84" y="98"/>
                </a:cxn>
                <a:cxn ang="0">
                  <a:pos x="70" y="98"/>
                </a:cxn>
                <a:cxn ang="0">
                  <a:pos x="56" y="98"/>
                </a:cxn>
                <a:cxn ang="0">
                  <a:pos x="50" y="112"/>
                </a:cxn>
                <a:cxn ang="0">
                  <a:pos x="50" y="126"/>
                </a:cxn>
                <a:cxn ang="0">
                  <a:pos x="50" y="140"/>
                </a:cxn>
              </a:cxnLst>
              <a:rect l="0" t="0" r="r" b="b"/>
              <a:pathLst>
                <a:path w="161" h="244">
                  <a:moveTo>
                    <a:pt x="0" y="244"/>
                  </a:moveTo>
                  <a:lnTo>
                    <a:pt x="0" y="0"/>
                  </a:lnTo>
                  <a:lnTo>
                    <a:pt x="50" y="0"/>
                  </a:lnTo>
                  <a:lnTo>
                    <a:pt x="50" y="84"/>
                  </a:lnTo>
                  <a:lnTo>
                    <a:pt x="50" y="84"/>
                  </a:lnTo>
                  <a:lnTo>
                    <a:pt x="50" y="76"/>
                  </a:lnTo>
                  <a:lnTo>
                    <a:pt x="56" y="76"/>
                  </a:lnTo>
                  <a:lnTo>
                    <a:pt x="56" y="70"/>
                  </a:lnTo>
                  <a:lnTo>
                    <a:pt x="63" y="70"/>
                  </a:lnTo>
                  <a:lnTo>
                    <a:pt x="63" y="63"/>
                  </a:lnTo>
                  <a:lnTo>
                    <a:pt x="70" y="63"/>
                  </a:lnTo>
                  <a:lnTo>
                    <a:pt x="70" y="63"/>
                  </a:lnTo>
                  <a:lnTo>
                    <a:pt x="77" y="63"/>
                  </a:lnTo>
                  <a:lnTo>
                    <a:pt x="84" y="63"/>
                  </a:lnTo>
                  <a:lnTo>
                    <a:pt x="84" y="63"/>
                  </a:lnTo>
                  <a:lnTo>
                    <a:pt x="91" y="63"/>
                  </a:lnTo>
                  <a:lnTo>
                    <a:pt x="98" y="63"/>
                  </a:lnTo>
                  <a:lnTo>
                    <a:pt x="112" y="63"/>
                  </a:lnTo>
                  <a:lnTo>
                    <a:pt x="119" y="70"/>
                  </a:lnTo>
                  <a:lnTo>
                    <a:pt x="126" y="70"/>
                  </a:lnTo>
                  <a:lnTo>
                    <a:pt x="133" y="76"/>
                  </a:lnTo>
                  <a:lnTo>
                    <a:pt x="140" y="84"/>
                  </a:lnTo>
                  <a:lnTo>
                    <a:pt x="147" y="84"/>
                  </a:lnTo>
                  <a:lnTo>
                    <a:pt x="154" y="98"/>
                  </a:lnTo>
                  <a:lnTo>
                    <a:pt x="154" y="104"/>
                  </a:lnTo>
                  <a:lnTo>
                    <a:pt x="161" y="112"/>
                  </a:lnTo>
                  <a:lnTo>
                    <a:pt x="161" y="118"/>
                  </a:lnTo>
                  <a:lnTo>
                    <a:pt x="161" y="132"/>
                  </a:lnTo>
                  <a:lnTo>
                    <a:pt x="161" y="146"/>
                  </a:lnTo>
                  <a:lnTo>
                    <a:pt x="161" y="154"/>
                  </a:lnTo>
                  <a:lnTo>
                    <a:pt x="161" y="168"/>
                  </a:lnTo>
                  <a:lnTo>
                    <a:pt x="161" y="181"/>
                  </a:lnTo>
                  <a:lnTo>
                    <a:pt x="161" y="188"/>
                  </a:lnTo>
                  <a:lnTo>
                    <a:pt x="154" y="195"/>
                  </a:lnTo>
                  <a:lnTo>
                    <a:pt x="154" y="202"/>
                  </a:lnTo>
                  <a:lnTo>
                    <a:pt x="154" y="209"/>
                  </a:lnTo>
                  <a:lnTo>
                    <a:pt x="147" y="223"/>
                  </a:lnTo>
                  <a:lnTo>
                    <a:pt x="140" y="223"/>
                  </a:lnTo>
                  <a:lnTo>
                    <a:pt x="133" y="230"/>
                  </a:lnTo>
                  <a:lnTo>
                    <a:pt x="126" y="237"/>
                  </a:lnTo>
                  <a:lnTo>
                    <a:pt x="119" y="244"/>
                  </a:lnTo>
                  <a:lnTo>
                    <a:pt x="112" y="244"/>
                  </a:lnTo>
                  <a:lnTo>
                    <a:pt x="105" y="244"/>
                  </a:lnTo>
                  <a:lnTo>
                    <a:pt x="98" y="244"/>
                  </a:lnTo>
                  <a:lnTo>
                    <a:pt x="91" y="244"/>
                  </a:lnTo>
                  <a:lnTo>
                    <a:pt x="84" y="244"/>
                  </a:lnTo>
                  <a:lnTo>
                    <a:pt x="77" y="244"/>
                  </a:lnTo>
                  <a:lnTo>
                    <a:pt x="77" y="244"/>
                  </a:lnTo>
                  <a:lnTo>
                    <a:pt x="70" y="244"/>
                  </a:lnTo>
                  <a:lnTo>
                    <a:pt x="70" y="244"/>
                  </a:lnTo>
                  <a:lnTo>
                    <a:pt x="63" y="244"/>
                  </a:lnTo>
                  <a:lnTo>
                    <a:pt x="63" y="244"/>
                  </a:lnTo>
                  <a:lnTo>
                    <a:pt x="56" y="244"/>
                  </a:lnTo>
                  <a:lnTo>
                    <a:pt x="56" y="244"/>
                  </a:lnTo>
                  <a:lnTo>
                    <a:pt x="50" y="244"/>
                  </a:lnTo>
                  <a:lnTo>
                    <a:pt x="50" y="237"/>
                  </a:lnTo>
                  <a:lnTo>
                    <a:pt x="42" y="237"/>
                  </a:lnTo>
                  <a:lnTo>
                    <a:pt x="42" y="230"/>
                  </a:lnTo>
                  <a:lnTo>
                    <a:pt x="42" y="230"/>
                  </a:lnTo>
                  <a:lnTo>
                    <a:pt x="42" y="230"/>
                  </a:lnTo>
                  <a:lnTo>
                    <a:pt x="42" y="244"/>
                  </a:lnTo>
                  <a:lnTo>
                    <a:pt x="0" y="244"/>
                  </a:lnTo>
                  <a:close/>
                  <a:moveTo>
                    <a:pt x="50" y="146"/>
                  </a:moveTo>
                  <a:lnTo>
                    <a:pt x="50" y="154"/>
                  </a:lnTo>
                  <a:lnTo>
                    <a:pt x="50" y="160"/>
                  </a:lnTo>
                  <a:lnTo>
                    <a:pt x="50" y="168"/>
                  </a:lnTo>
                  <a:lnTo>
                    <a:pt x="50" y="174"/>
                  </a:lnTo>
                  <a:lnTo>
                    <a:pt x="50" y="174"/>
                  </a:lnTo>
                  <a:lnTo>
                    <a:pt x="50" y="181"/>
                  </a:lnTo>
                  <a:lnTo>
                    <a:pt x="50" y="188"/>
                  </a:lnTo>
                  <a:lnTo>
                    <a:pt x="50" y="188"/>
                  </a:lnTo>
                  <a:lnTo>
                    <a:pt x="50" y="195"/>
                  </a:lnTo>
                  <a:lnTo>
                    <a:pt x="50" y="195"/>
                  </a:lnTo>
                  <a:lnTo>
                    <a:pt x="50" y="195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6" y="202"/>
                  </a:lnTo>
                  <a:lnTo>
                    <a:pt x="56" y="209"/>
                  </a:lnTo>
                  <a:lnTo>
                    <a:pt x="63" y="209"/>
                  </a:lnTo>
                  <a:lnTo>
                    <a:pt x="63" y="209"/>
                  </a:lnTo>
                  <a:lnTo>
                    <a:pt x="63" y="209"/>
                  </a:lnTo>
                  <a:lnTo>
                    <a:pt x="70" y="209"/>
                  </a:lnTo>
                  <a:lnTo>
                    <a:pt x="70" y="209"/>
                  </a:lnTo>
                  <a:lnTo>
                    <a:pt x="77" y="209"/>
                  </a:lnTo>
                  <a:lnTo>
                    <a:pt x="77" y="209"/>
                  </a:lnTo>
                  <a:lnTo>
                    <a:pt x="77" y="209"/>
                  </a:lnTo>
                  <a:lnTo>
                    <a:pt x="84" y="209"/>
                  </a:lnTo>
                  <a:lnTo>
                    <a:pt x="91" y="209"/>
                  </a:lnTo>
                  <a:lnTo>
                    <a:pt x="91" y="209"/>
                  </a:lnTo>
                  <a:lnTo>
                    <a:pt x="98" y="209"/>
                  </a:lnTo>
                  <a:lnTo>
                    <a:pt x="98" y="202"/>
                  </a:lnTo>
                  <a:lnTo>
                    <a:pt x="105" y="202"/>
                  </a:lnTo>
                  <a:lnTo>
                    <a:pt x="105" y="195"/>
                  </a:lnTo>
                  <a:lnTo>
                    <a:pt x="112" y="195"/>
                  </a:lnTo>
                  <a:lnTo>
                    <a:pt x="112" y="188"/>
                  </a:lnTo>
                  <a:lnTo>
                    <a:pt x="112" y="181"/>
                  </a:lnTo>
                  <a:lnTo>
                    <a:pt x="112" y="174"/>
                  </a:lnTo>
                  <a:lnTo>
                    <a:pt x="112" y="168"/>
                  </a:lnTo>
                  <a:lnTo>
                    <a:pt x="112" y="168"/>
                  </a:lnTo>
                  <a:lnTo>
                    <a:pt x="112" y="160"/>
                  </a:lnTo>
                  <a:lnTo>
                    <a:pt x="112" y="154"/>
                  </a:lnTo>
                  <a:lnTo>
                    <a:pt x="112" y="146"/>
                  </a:lnTo>
                  <a:lnTo>
                    <a:pt x="112" y="140"/>
                  </a:lnTo>
                  <a:lnTo>
                    <a:pt x="112" y="132"/>
                  </a:lnTo>
                  <a:lnTo>
                    <a:pt x="112" y="126"/>
                  </a:lnTo>
                  <a:lnTo>
                    <a:pt x="112" y="118"/>
                  </a:lnTo>
                  <a:lnTo>
                    <a:pt x="105" y="112"/>
                  </a:lnTo>
                  <a:lnTo>
                    <a:pt x="105" y="112"/>
                  </a:lnTo>
                  <a:lnTo>
                    <a:pt x="98" y="104"/>
                  </a:lnTo>
                  <a:lnTo>
                    <a:pt x="98" y="104"/>
                  </a:lnTo>
                  <a:lnTo>
                    <a:pt x="91" y="98"/>
                  </a:lnTo>
                  <a:lnTo>
                    <a:pt x="91" y="98"/>
                  </a:lnTo>
                  <a:lnTo>
                    <a:pt x="91" y="98"/>
                  </a:lnTo>
                  <a:lnTo>
                    <a:pt x="84" y="98"/>
                  </a:lnTo>
                  <a:lnTo>
                    <a:pt x="84" y="98"/>
                  </a:lnTo>
                  <a:lnTo>
                    <a:pt x="77" y="98"/>
                  </a:lnTo>
                  <a:lnTo>
                    <a:pt x="70" y="98"/>
                  </a:lnTo>
                  <a:lnTo>
                    <a:pt x="63" y="98"/>
                  </a:lnTo>
                  <a:lnTo>
                    <a:pt x="63" y="98"/>
                  </a:lnTo>
                  <a:lnTo>
                    <a:pt x="56" y="98"/>
                  </a:lnTo>
                  <a:lnTo>
                    <a:pt x="56" y="104"/>
                  </a:lnTo>
                  <a:lnTo>
                    <a:pt x="56" y="104"/>
                  </a:lnTo>
                  <a:lnTo>
                    <a:pt x="50" y="112"/>
                  </a:lnTo>
                  <a:lnTo>
                    <a:pt x="50" y="112"/>
                  </a:lnTo>
                  <a:lnTo>
                    <a:pt x="50" y="118"/>
                  </a:lnTo>
                  <a:lnTo>
                    <a:pt x="50" y="126"/>
                  </a:lnTo>
                  <a:lnTo>
                    <a:pt x="50" y="132"/>
                  </a:lnTo>
                  <a:lnTo>
                    <a:pt x="50" y="140"/>
                  </a:lnTo>
                  <a:lnTo>
                    <a:pt x="50" y="140"/>
                  </a:lnTo>
                  <a:lnTo>
                    <a:pt x="50" y="14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" name="Freeform 630"/>
            <p:cNvSpPr>
              <a:spLocks noEditPoints="1"/>
            </p:cNvSpPr>
            <p:nvPr/>
          </p:nvSpPr>
          <p:spPr bwMode="auto">
            <a:xfrm>
              <a:off x="4780" y="2499"/>
              <a:ext cx="80" cy="91"/>
            </a:xfrm>
            <a:custGeom>
              <a:avLst/>
              <a:gdLst/>
              <a:ahLst/>
              <a:cxnLst>
                <a:cxn ang="0">
                  <a:pos x="153" y="146"/>
                </a:cxn>
                <a:cxn ang="0">
                  <a:pos x="139" y="160"/>
                </a:cxn>
                <a:cxn ang="0">
                  <a:pos x="126" y="174"/>
                </a:cxn>
                <a:cxn ang="0">
                  <a:pos x="112" y="181"/>
                </a:cxn>
                <a:cxn ang="0">
                  <a:pos x="98" y="181"/>
                </a:cxn>
                <a:cxn ang="0">
                  <a:pos x="70" y="181"/>
                </a:cxn>
                <a:cxn ang="0">
                  <a:pos x="48" y="181"/>
                </a:cxn>
                <a:cxn ang="0">
                  <a:pos x="28" y="174"/>
                </a:cxn>
                <a:cxn ang="0">
                  <a:pos x="14" y="160"/>
                </a:cxn>
                <a:cxn ang="0">
                  <a:pos x="6" y="153"/>
                </a:cxn>
                <a:cxn ang="0">
                  <a:pos x="0" y="132"/>
                </a:cxn>
                <a:cxn ang="0">
                  <a:pos x="0" y="118"/>
                </a:cxn>
                <a:cxn ang="0">
                  <a:pos x="0" y="97"/>
                </a:cxn>
                <a:cxn ang="0">
                  <a:pos x="0" y="63"/>
                </a:cxn>
                <a:cxn ang="0">
                  <a:pos x="6" y="35"/>
                </a:cxn>
                <a:cxn ang="0">
                  <a:pos x="28" y="13"/>
                </a:cxn>
                <a:cxn ang="0">
                  <a:pos x="48" y="0"/>
                </a:cxn>
                <a:cxn ang="0">
                  <a:pos x="70" y="0"/>
                </a:cxn>
                <a:cxn ang="0">
                  <a:pos x="98" y="0"/>
                </a:cxn>
                <a:cxn ang="0">
                  <a:pos x="118" y="13"/>
                </a:cxn>
                <a:cxn ang="0">
                  <a:pos x="139" y="35"/>
                </a:cxn>
                <a:cxn ang="0">
                  <a:pos x="153" y="63"/>
                </a:cxn>
                <a:cxn ang="0">
                  <a:pos x="153" y="97"/>
                </a:cxn>
                <a:cxn ang="0">
                  <a:pos x="48" y="111"/>
                </a:cxn>
                <a:cxn ang="0">
                  <a:pos x="48" y="132"/>
                </a:cxn>
                <a:cxn ang="0">
                  <a:pos x="56" y="139"/>
                </a:cxn>
                <a:cxn ang="0">
                  <a:pos x="62" y="146"/>
                </a:cxn>
                <a:cxn ang="0">
                  <a:pos x="76" y="146"/>
                </a:cxn>
                <a:cxn ang="0">
                  <a:pos x="76" y="146"/>
                </a:cxn>
                <a:cxn ang="0">
                  <a:pos x="90" y="146"/>
                </a:cxn>
                <a:cxn ang="0">
                  <a:pos x="98" y="146"/>
                </a:cxn>
                <a:cxn ang="0">
                  <a:pos x="98" y="139"/>
                </a:cxn>
                <a:cxn ang="0">
                  <a:pos x="104" y="132"/>
                </a:cxn>
                <a:cxn ang="0">
                  <a:pos x="112" y="69"/>
                </a:cxn>
                <a:cxn ang="0">
                  <a:pos x="104" y="63"/>
                </a:cxn>
                <a:cxn ang="0">
                  <a:pos x="98" y="49"/>
                </a:cxn>
                <a:cxn ang="0">
                  <a:pos x="90" y="41"/>
                </a:cxn>
                <a:cxn ang="0">
                  <a:pos x="84" y="35"/>
                </a:cxn>
                <a:cxn ang="0">
                  <a:pos x="76" y="35"/>
                </a:cxn>
                <a:cxn ang="0">
                  <a:pos x="62" y="35"/>
                </a:cxn>
                <a:cxn ang="0">
                  <a:pos x="62" y="35"/>
                </a:cxn>
                <a:cxn ang="0">
                  <a:pos x="56" y="41"/>
                </a:cxn>
                <a:cxn ang="0">
                  <a:pos x="48" y="49"/>
                </a:cxn>
                <a:cxn ang="0">
                  <a:pos x="48" y="55"/>
                </a:cxn>
                <a:cxn ang="0">
                  <a:pos x="48" y="63"/>
                </a:cxn>
                <a:cxn ang="0">
                  <a:pos x="48" y="69"/>
                </a:cxn>
              </a:cxnLst>
              <a:rect l="0" t="0" r="r" b="b"/>
              <a:pathLst>
                <a:path w="160" h="181">
                  <a:moveTo>
                    <a:pt x="112" y="125"/>
                  </a:moveTo>
                  <a:lnTo>
                    <a:pt x="160" y="132"/>
                  </a:lnTo>
                  <a:lnTo>
                    <a:pt x="153" y="146"/>
                  </a:lnTo>
                  <a:lnTo>
                    <a:pt x="146" y="146"/>
                  </a:lnTo>
                  <a:lnTo>
                    <a:pt x="146" y="153"/>
                  </a:lnTo>
                  <a:lnTo>
                    <a:pt x="139" y="160"/>
                  </a:lnTo>
                  <a:lnTo>
                    <a:pt x="139" y="167"/>
                  </a:lnTo>
                  <a:lnTo>
                    <a:pt x="132" y="167"/>
                  </a:lnTo>
                  <a:lnTo>
                    <a:pt x="126" y="174"/>
                  </a:lnTo>
                  <a:lnTo>
                    <a:pt x="126" y="174"/>
                  </a:lnTo>
                  <a:lnTo>
                    <a:pt x="118" y="181"/>
                  </a:lnTo>
                  <a:lnTo>
                    <a:pt x="112" y="181"/>
                  </a:lnTo>
                  <a:lnTo>
                    <a:pt x="104" y="181"/>
                  </a:lnTo>
                  <a:lnTo>
                    <a:pt x="98" y="181"/>
                  </a:lnTo>
                  <a:lnTo>
                    <a:pt x="98" y="181"/>
                  </a:lnTo>
                  <a:lnTo>
                    <a:pt x="90" y="181"/>
                  </a:lnTo>
                  <a:lnTo>
                    <a:pt x="84" y="181"/>
                  </a:lnTo>
                  <a:lnTo>
                    <a:pt x="70" y="181"/>
                  </a:lnTo>
                  <a:lnTo>
                    <a:pt x="62" y="181"/>
                  </a:lnTo>
                  <a:lnTo>
                    <a:pt x="56" y="181"/>
                  </a:lnTo>
                  <a:lnTo>
                    <a:pt x="48" y="181"/>
                  </a:lnTo>
                  <a:lnTo>
                    <a:pt x="42" y="181"/>
                  </a:lnTo>
                  <a:lnTo>
                    <a:pt x="34" y="174"/>
                  </a:lnTo>
                  <a:lnTo>
                    <a:pt x="28" y="174"/>
                  </a:lnTo>
                  <a:lnTo>
                    <a:pt x="20" y="167"/>
                  </a:lnTo>
                  <a:lnTo>
                    <a:pt x="20" y="167"/>
                  </a:lnTo>
                  <a:lnTo>
                    <a:pt x="14" y="160"/>
                  </a:lnTo>
                  <a:lnTo>
                    <a:pt x="14" y="160"/>
                  </a:lnTo>
                  <a:lnTo>
                    <a:pt x="6" y="160"/>
                  </a:lnTo>
                  <a:lnTo>
                    <a:pt x="6" y="153"/>
                  </a:lnTo>
                  <a:lnTo>
                    <a:pt x="6" y="146"/>
                  </a:lnTo>
                  <a:lnTo>
                    <a:pt x="0" y="139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0" y="125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0" y="105"/>
                  </a:lnTo>
                  <a:lnTo>
                    <a:pt x="0" y="97"/>
                  </a:lnTo>
                  <a:lnTo>
                    <a:pt x="0" y="91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6" y="49"/>
                  </a:lnTo>
                  <a:lnTo>
                    <a:pt x="6" y="35"/>
                  </a:lnTo>
                  <a:lnTo>
                    <a:pt x="14" y="27"/>
                  </a:lnTo>
                  <a:lnTo>
                    <a:pt x="20" y="21"/>
                  </a:lnTo>
                  <a:lnTo>
                    <a:pt x="28" y="13"/>
                  </a:lnTo>
                  <a:lnTo>
                    <a:pt x="34" y="7"/>
                  </a:lnTo>
                  <a:lnTo>
                    <a:pt x="42" y="7"/>
                  </a:lnTo>
                  <a:lnTo>
                    <a:pt x="48" y="0"/>
                  </a:lnTo>
                  <a:lnTo>
                    <a:pt x="56" y="0"/>
                  </a:lnTo>
                  <a:lnTo>
                    <a:pt x="62" y="0"/>
                  </a:lnTo>
                  <a:lnTo>
                    <a:pt x="70" y="0"/>
                  </a:lnTo>
                  <a:lnTo>
                    <a:pt x="76" y="0"/>
                  </a:lnTo>
                  <a:lnTo>
                    <a:pt x="90" y="0"/>
                  </a:lnTo>
                  <a:lnTo>
                    <a:pt x="98" y="0"/>
                  </a:lnTo>
                  <a:lnTo>
                    <a:pt x="104" y="7"/>
                  </a:lnTo>
                  <a:lnTo>
                    <a:pt x="112" y="7"/>
                  </a:lnTo>
                  <a:lnTo>
                    <a:pt x="118" y="13"/>
                  </a:lnTo>
                  <a:lnTo>
                    <a:pt x="132" y="21"/>
                  </a:lnTo>
                  <a:lnTo>
                    <a:pt x="132" y="27"/>
                  </a:lnTo>
                  <a:lnTo>
                    <a:pt x="139" y="35"/>
                  </a:lnTo>
                  <a:lnTo>
                    <a:pt x="146" y="41"/>
                  </a:lnTo>
                  <a:lnTo>
                    <a:pt x="153" y="55"/>
                  </a:lnTo>
                  <a:lnTo>
                    <a:pt x="153" y="63"/>
                  </a:lnTo>
                  <a:lnTo>
                    <a:pt x="153" y="77"/>
                  </a:lnTo>
                  <a:lnTo>
                    <a:pt x="153" y="91"/>
                  </a:lnTo>
                  <a:lnTo>
                    <a:pt x="153" y="97"/>
                  </a:lnTo>
                  <a:lnTo>
                    <a:pt x="48" y="97"/>
                  </a:lnTo>
                  <a:lnTo>
                    <a:pt x="48" y="111"/>
                  </a:lnTo>
                  <a:lnTo>
                    <a:pt x="48" y="111"/>
                  </a:lnTo>
                  <a:lnTo>
                    <a:pt x="48" y="118"/>
                  </a:lnTo>
                  <a:lnTo>
                    <a:pt x="48" y="125"/>
                  </a:lnTo>
                  <a:lnTo>
                    <a:pt x="48" y="132"/>
                  </a:lnTo>
                  <a:lnTo>
                    <a:pt x="48" y="132"/>
                  </a:lnTo>
                  <a:lnTo>
                    <a:pt x="48" y="139"/>
                  </a:lnTo>
                  <a:lnTo>
                    <a:pt x="56" y="139"/>
                  </a:lnTo>
                  <a:lnTo>
                    <a:pt x="56" y="146"/>
                  </a:lnTo>
                  <a:lnTo>
                    <a:pt x="56" y="146"/>
                  </a:lnTo>
                  <a:lnTo>
                    <a:pt x="62" y="146"/>
                  </a:lnTo>
                  <a:lnTo>
                    <a:pt x="62" y="146"/>
                  </a:lnTo>
                  <a:lnTo>
                    <a:pt x="70" y="146"/>
                  </a:lnTo>
                  <a:lnTo>
                    <a:pt x="76" y="146"/>
                  </a:lnTo>
                  <a:lnTo>
                    <a:pt x="76" y="146"/>
                  </a:lnTo>
                  <a:lnTo>
                    <a:pt x="76" y="146"/>
                  </a:lnTo>
                  <a:lnTo>
                    <a:pt x="76" y="146"/>
                  </a:lnTo>
                  <a:lnTo>
                    <a:pt x="84" y="146"/>
                  </a:lnTo>
                  <a:lnTo>
                    <a:pt x="84" y="146"/>
                  </a:lnTo>
                  <a:lnTo>
                    <a:pt x="90" y="146"/>
                  </a:lnTo>
                  <a:lnTo>
                    <a:pt x="90" y="146"/>
                  </a:lnTo>
                  <a:lnTo>
                    <a:pt x="90" y="146"/>
                  </a:lnTo>
                  <a:lnTo>
                    <a:pt x="98" y="146"/>
                  </a:lnTo>
                  <a:lnTo>
                    <a:pt x="98" y="146"/>
                  </a:lnTo>
                  <a:lnTo>
                    <a:pt x="98" y="146"/>
                  </a:lnTo>
                  <a:lnTo>
                    <a:pt x="98" y="139"/>
                  </a:lnTo>
                  <a:lnTo>
                    <a:pt x="104" y="139"/>
                  </a:lnTo>
                  <a:lnTo>
                    <a:pt x="104" y="132"/>
                  </a:lnTo>
                  <a:lnTo>
                    <a:pt x="104" y="132"/>
                  </a:lnTo>
                  <a:lnTo>
                    <a:pt x="104" y="132"/>
                  </a:lnTo>
                  <a:lnTo>
                    <a:pt x="112" y="125"/>
                  </a:lnTo>
                  <a:close/>
                  <a:moveTo>
                    <a:pt x="112" y="69"/>
                  </a:moveTo>
                  <a:lnTo>
                    <a:pt x="104" y="69"/>
                  </a:lnTo>
                  <a:lnTo>
                    <a:pt x="104" y="63"/>
                  </a:lnTo>
                  <a:lnTo>
                    <a:pt x="104" y="63"/>
                  </a:lnTo>
                  <a:lnTo>
                    <a:pt x="98" y="55"/>
                  </a:lnTo>
                  <a:lnTo>
                    <a:pt x="98" y="55"/>
                  </a:lnTo>
                  <a:lnTo>
                    <a:pt x="98" y="49"/>
                  </a:lnTo>
                  <a:lnTo>
                    <a:pt x="98" y="49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90" y="35"/>
                  </a:lnTo>
                  <a:lnTo>
                    <a:pt x="84" y="35"/>
                  </a:lnTo>
                  <a:lnTo>
                    <a:pt x="84" y="35"/>
                  </a:lnTo>
                  <a:lnTo>
                    <a:pt x="76" y="35"/>
                  </a:lnTo>
                  <a:lnTo>
                    <a:pt x="76" y="35"/>
                  </a:lnTo>
                  <a:lnTo>
                    <a:pt x="76" y="35"/>
                  </a:lnTo>
                  <a:lnTo>
                    <a:pt x="70" y="35"/>
                  </a:lnTo>
                  <a:lnTo>
                    <a:pt x="70" y="35"/>
                  </a:lnTo>
                  <a:lnTo>
                    <a:pt x="62" y="35"/>
                  </a:lnTo>
                  <a:lnTo>
                    <a:pt x="62" y="35"/>
                  </a:lnTo>
                  <a:lnTo>
                    <a:pt x="62" y="35"/>
                  </a:lnTo>
                  <a:lnTo>
                    <a:pt x="62" y="35"/>
                  </a:lnTo>
                  <a:lnTo>
                    <a:pt x="56" y="35"/>
                  </a:lnTo>
                  <a:lnTo>
                    <a:pt x="56" y="41"/>
                  </a:lnTo>
                  <a:lnTo>
                    <a:pt x="56" y="41"/>
                  </a:lnTo>
                  <a:lnTo>
                    <a:pt x="56" y="41"/>
                  </a:lnTo>
                  <a:lnTo>
                    <a:pt x="56" y="41"/>
                  </a:lnTo>
                  <a:lnTo>
                    <a:pt x="48" y="49"/>
                  </a:lnTo>
                  <a:lnTo>
                    <a:pt x="48" y="49"/>
                  </a:lnTo>
                  <a:lnTo>
                    <a:pt x="48" y="55"/>
                  </a:lnTo>
                  <a:lnTo>
                    <a:pt x="48" y="55"/>
                  </a:lnTo>
                  <a:lnTo>
                    <a:pt x="48" y="55"/>
                  </a:lnTo>
                  <a:lnTo>
                    <a:pt x="48" y="63"/>
                  </a:lnTo>
                  <a:lnTo>
                    <a:pt x="48" y="63"/>
                  </a:lnTo>
                  <a:lnTo>
                    <a:pt x="48" y="63"/>
                  </a:lnTo>
                  <a:lnTo>
                    <a:pt x="48" y="69"/>
                  </a:lnTo>
                  <a:lnTo>
                    <a:pt x="48" y="69"/>
                  </a:lnTo>
                  <a:lnTo>
                    <a:pt x="48" y="69"/>
                  </a:lnTo>
                  <a:lnTo>
                    <a:pt x="112" y="6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" name="Freeform 631"/>
            <p:cNvSpPr>
              <a:spLocks/>
            </p:cNvSpPr>
            <p:nvPr/>
          </p:nvSpPr>
          <p:spPr bwMode="auto">
            <a:xfrm>
              <a:off x="4878" y="2499"/>
              <a:ext cx="56" cy="91"/>
            </a:xfrm>
            <a:custGeom>
              <a:avLst/>
              <a:gdLst/>
              <a:ahLst/>
              <a:cxnLst>
                <a:cxn ang="0">
                  <a:pos x="49" y="181"/>
                </a:cxn>
                <a:cxn ang="0">
                  <a:pos x="0" y="181"/>
                </a:cxn>
                <a:cxn ang="0">
                  <a:pos x="0" y="0"/>
                </a:cxn>
                <a:cxn ang="0">
                  <a:pos x="42" y="0"/>
                </a:cxn>
                <a:cxn ang="0">
                  <a:pos x="42" y="27"/>
                </a:cxn>
                <a:cxn ang="0">
                  <a:pos x="42" y="27"/>
                </a:cxn>
                <a:cxn ang="0">
                  <a:pos x="42" y="21"/>
                </a:cxn>
                <a:cxn ang="0">
                  <a:pos x="42" y="21"/>
                </a:cxn>
                <a:cxn ang="0">
                  <a:pos x="49" y="21"/>
                </a:cxn>
                <a:cxn ang="0">
                  <a:pos x="49" y="13"/>
                </a:cxn>
                <a:cxn ang="0">
                  <a:pos x="49" y="13"/>
                </a:cxn>
                <a:cxn ang="0">
                  <a:pos x="56" y="7"/>
                </a:cxn>
                <a:cxn ang="0">
                  <a:pos x="56" y="7"/>
                </a:cxn>
                <a:cxn ang="0">
                  <a:pos x="63" y="0"/>
                </a:cxn>
                <a:cxn ang="0">
                  <a:pos x="63" y="0"/>
                </a:cxn>
                <a:cxn ang="0">
                  <a:pos x="70" y="0"/>
                </a:cxn>
                <a:cxn ang="0">
                  <a:pos x="70" y="0"/>
                </a:cxn>
                <a:cxn ang="0">
                  <a:pos x="70" y="0"/>
                </a:cxn>
                <a:cxn ang="0">
                  <a:pos x="76" y="0"/>
                </a:cxn>
                <a:cxn ang="0">
                  <a:pos x="76" y="0"/>
                </a:cxn>
                <a:cxn ang="0">
                  <a:pos x="76" y="0"/>
                </a:cxn>
                <a:cxn ang="0">
                  <a:pos x="84" y="0"/>
                </a:cxn>
                <a:cxn ang="0">
                  <a:pos x="84" y="0"/>
                </a:cxn>
                <a:cxn ang="0">
                  <a:pos x="90" y="0"/>
                </a:cxn>
                <a:cxn ang="0">
                  <a:pos x="90" y="0"/>
                </a:cxn>
                <a:cxn ang="0">
                  <a:pos x="98" y="0"/>
                </a:cxn>
                <a:cxn ang="0">
                  <a:pos x="98" y="0"/>
                </a:cxn>
                <a:cxn ang="0">
                  <a:pos x="104" y="7"/>
                </a:cxn>
                <a:cxn ang="0">
                  <a:pos x="104" y="7"/>
                </a:cxn>
                <a:cxn ang="0">
                  <a:pos x="112" y="7"/>
                </a:cxn>
                <a:cxn ang="0">
                  <a:pos x="112" y="7"/>
                </a:cxn>
                <a:cxn ang="0">
                  <a:pos x="104" y="49"/>
                </a:cxn>
                <a:cxn ang="0">
                  <a:pos x="98" y="49"/>
                </a:cxn>
                <a:cxn ang="0">
                  <a:pos x="98" y="49"/>
                </a:cxn>
                <a:cxn ang="0">
                  <a:pos x="90" y="49"/>
                </a:cxn>
                <a:cxn ang="0">
                  <a:pos x="90" y="49"/>
                </a:cxn>
                <a:cxn ang="0">
                  <a:pos x="90" y="49"/>
                </a:cxn>
                <a:cxn ang="0">
                  <a:pos x="90" y="49"/>
                </a:cxn>
                <a:cxn ang="0">
                  <a:pos x="84" y="49"/>
                </a:cxn>
                <a:cxn ang="0">
                  <a:pos x="84" y="49"/>
                </a:cxn>
                <a:cxn ang="0">
                  <a:pos x="84" y="49"/>
                </a:cxn>
                <a:cxn ang="0">
                  <a:pos x="84" y="49"/>
                </a:cxn>
                <a:cxn ang="0">
                  <a:pos x="84" y="49"/>
                </a:cxn>
                <a:cxn ang="0">
                  <a:pos x="76" y="49"/>
                </a:cxn>
                <a:cxn ang="0">
                  <a:pos x="70" y="49"/>
                </a:cxn>
                <a:cxn ang="0">
                  <a:pos x="70" y="49"/>
                </a:cxn>
                <a:cxn ang="0">
                  <a:pos x="63" y="49"/>
                </a:cxn>
                <a:cxn ang="0">
                  <a:pos x="63" y="49"/>
                </a:cxn>
                <a:cxn ang="0">
                  <a:pos x="63" y="49"/>
                </a:cxn>
                <a:cxn ang="0">
                  <a:pos x="56" y="55"/>
                </a:cxn>
                <a:cxn ang="0">
                  <a:pos x="56" y="55"/>
                </a:cxn>
                <a:cxn ang="0">
                  <a:pos x="56" y="63"/>
                </a:cxn>
                <a:cxn ang="0">
                  <a:pos x="56" y="63"/>
                </a:cxn>
                <a:cxn ang="0">
                  <a:pos x="49" y="69"/>
                </a:cxn>
                <a:cxn ang="0">
                  <a:pos x="49" y="69"/>
                </a:cxn>
                <a:cxn ang="0">
                  <a:pos x="49" y="77"/>
                </a:cxn>
                <a:cxn ang="0">
                  <a:pos x="49" y="83"/>
                </a:cxn>
                <a:cxn ang="0">
                  <a:pos x="49" y="91"/>
                </a:cxn>
                <a:cxn ang="0">
                  <a:pos x="49" y="97"/>
                </a:cxn>
                <a:cxn ang="0">
                  <a:pos x="49" y="111"/>
                </a:cxn>
                <a:cxn ang="0">
                  <a:pos x="49" y="118"/>
                </a:cxn>
                <a:cxn ang="0">
                  <a:pos x="49" y="132"/>
                </a:cxn>
                <a:cxn ang="0">
                  <a:pos x="49" y="181"/>
                </a:cxn>
              </a:cxnLst>
              <a:rect l="0" t="0" r="r" b="b"/>
              <a:pathLst>
                <a:path w="112" h="181">
                  <a:moveTo>
                    <a:pt x="49" y="181"/>
                  </a:moveTo>
                  <a:lnTo>
                    <a:pt x="0" y="181"/>
                  </a:lnTo>
                  <a:lnTo>
                    <a:pt x="0" y="0"/>
                  </a:lnTo>
                  <a:lnTo>
                    <a:pt x="42" y="0"/>
                  </a:lnTo>
                  <a:lnTo>
                    <a:pt x="42" y="27"/>
                  </a:lnTo>
                  <a:lnTo>
                    <a:pt x="42" y="27"/>
                  </a:lnTo>
                  <a:lnTo>
                    <a:pt x="42" y="21"/>
                  </a:lnTo>
                  <a:lnTo>
                    <a:pt x="42" y="21"/>
                  </a:lnTo>
                  <a:lnTo>
                    <a:pt x="49" y="21"/>
                  </a:lnTo>
                  <a:lnTo>
                    <a:pt x="49" y="13"/>
                  </a:lnTo>
                  <a:lnTo>
                    <a:pt x="49" y="13"/>
                  </a:lnTo>
                  <a:lnTo>
                    <a:pt x="56" y="7"/>
                  </a:lnTo>
                  <a:lnTo>
                    <a:pt x="56" y="7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104" y="7"/>
                  </a:lnTo>
                  <a:lnTo>
                    <a:pt x="104" y="7"/>
                  </a:lnTo>
                  <a:lnTo>
                    <a:pt x="112" y="7"/>
                  </a:lnTo>
                  <a:lnTo>
                    <a:pt x="112" y="7"/>
                  </a:lnTo>
                  <a:lnTo>
                    <a:pt x="104" y="49"/>
                  </a:lnTo>
                  <a:lnTo>
                    <a:pt x="98" y="49"/>
                  </a:lnTo>
                  <a:lnTo>
                    <a:pt x="98" y="49"/>
                  </a:lnTo>
                  <a:lnTo>
                    <a:pt x="90" y="49"/>
                  </a:lnTo>
                  <a:lnTo>
                    <a:pt x="90" y="49"/>
                  </a:lnTo>
                  <a:lnTo>
                    <a:pt x="90" y="49"/>
                  </a:lnTo>
                  <a:lnTo>
                    <a:pt x="90" y="49"/>
                  </a:lnTo>
                  <a:lnTo>
                    <a:pt x="84" y="49"/>
                  </a:lnTo>
                  <a:lnTo>
                    <a:pt x="84" y="49"/>
                  </a:lnTo>
                  <a:lnTo>
                    <a:pt x="84" y="49"/>
                  </a:lnTo>
                  <a:lnTo>
                    <a:pt x="84" y="49"/>
                  </a:lnTo>
                  <a:lnTo>
                    <a:pt x="84" y="49"/>
                  </a:lnTo>
                  <a:lnTo>
                    <a:pt x="76" y="49"/>
                  </a:lnTo>
                  <a:lnTo>
                    <a:pt x="70" y="49"/>
                  </a:lnTo>
                  <a:lnTo>
                    <a:pt x="70" y="49"/>
                  </a:lnTo>
                  <a:lnTo>
                    <a:pt x="63" y="49"/>
                  </a:lnTo>
                  <a:lnTo>
                    <a:pt x="63" y="49"/>
                  </a:lnTo>
                  <a:lnTo>
                    <a:pt x="63" y="49"/>
                  </a:lnTo>
                  <a:lnTo>
                    <a:pt x="56" y="55"/>
                  </a:lnTo>
                  <a:lnTo>
                    <a:pt x="56" y="55"/>
                  </a:lnTo>
                  <a:lnTo>
                    <a:pt x="56" y="63"/>
                  </a:lnTo>
                  <a:lnTo>
                    <a:pt x="56" y="63"/>
                  </a:lnTo>
                  <a:lnTo>
                    <a:pt x="49" y="69"/>
                  </a:lnTo>
                  <a:lnTo>
                    <a:pt x="49" y="69"/>
                  </a:lnTo>
                  <a:lnTo>
                    <a:pt x="49" y="77"/>
                  </a:lnTo>
                  <a:lnTo>
                    <a:pt x="49" y="83"/>
                  </a:lnTo>
                  <a:lnTo>
                    <a:pt x="49" y="91"/>
                  </a:lnTo>
                  <a:lnTo>
                    <a:pt x="49" y="97"/>
                  </a:lnTo>
                  <a:lnTo>
                    <a:pt x="49" y="111"/>
                  </a:lnTo>
                  <a:lnTo>
                    <a:pt x="49" y="118"/>
                  </a:lnTo>
                  <a:lnTo>
                    <a:pt x="49" y="132"/>
                  </a:lnTo>
                  <a:lnTo>
                    <a:pt x="49" y="18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" name="Freeform 632"/>
            <p:cNvSpPr>
              <a:spLocks/>
            </p:cNvSpPr>
            <p:nvPr/>
          </p:nvSpPr>
          <p:spPr bwMode="auto">
            <a:xfrm>
              <a:off x="4944" y="2468"/>
              <a:ext cx="81" cy="122"/>
            </a:xfrm>
            <a:custGeom>
              <a:avLst/>
              <a:gdLst/>
              <a:ahLst/>
              <a:cxnLst>
                <a:cxn ang="0">
                  <a:pos x="0" y="244"/>
                </a:cxn>
                <a:cxn ang="0">
                  <a:pos x="0" y="0"/>
                </a:cxn>
                <a:cxn ang="0">
                  <a:pos x="50" y="0"/>
                </a:cxn>
                <a:cxn ang="0">
                  <a:pos x="50" y="132"/>
                </a:cxn>
                <a:cxn ang="0">
                  <a:pos x="105" y="63"/>
                </a:cxn>
                <a:cxn ang="0">
                  <a:pos x="161" y="63"/>
                </a:cxn>
                <a:cxn ang="0">
                  <a:pos x="98" y="132"/>
                </a:cxn>
                <a:cxn ang="0">
                  <a:pos x="161" y="244"/>
                </a:cxn>
                <a:cxn ang="0">
                  <a:pos x="112" y="244"/>
                </a:cxn>
                <a:cxn ang="0">
                  <a:pos x="64" y="168"/>
                </a:cxn>
                <a:cxn ang="0">
                  <a:pos x="50" y="188"/>
                </a:cxn>
                <a:cxn ang="0">
                  <a:pos x="50" y="244"/>
                </a:cxn>
                <a:cxn ang="0">
                  <a:pos x="0" y="244"/>
                </a:cxn>
              </a:cxnLst>
              <a:rect l="0" t="0" r="r" b="b"/>
              <a:pathLst>
                <a:path w="161" h="244">
                  <a:moveTo>
                    <a:pt x="0" y="244"/>
                  </a:moveTo>
                  <a:lnTo>
                    <a:pt x="0" y="0"/>
                  </a:lnTo>
                  <a:lnTo>
                    <a:pt x="50" y="0"/>
                  </a:lnTo>
                  <a:lnTo>
                    <a:pt x="50" y="132"/>
                  </a:lnTo>
                  <a:lnTo>
                    <a:pt x="105" y="63"/>
                  </a:lnTo>
                  <a:lnTo>
                    <a:pt x="161" y="63"/>
                  </a:lnTo>
                  <a:lnTo>
                    <a:pt x="98" y="132"/>
                  </a:lnTo>
                  <a:lnTo>
                    <a:pt x="161" y="244"/>
                  </a:lnTo>
                  <a:lnTo>
                    <a:pt x="112" y="244"/>
                  </a:lnTo>
                  <a:lnTo>
                    <a:pt x="64" y="168"/>
                  </a:lnTo>
                  <a:lnTo>
                    <a:pt x="50" y="188"/>
                  </a:lnTo>
                  <a:lnTo>
                    <a:pt x="50" y="244"/>
                  </a:lnTo>
                  <a:lnTo>
                    <a:pt x="0" y="24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" name="Rectangle 633"/>
            <p:cNvSpPr>
              <a:spLocks noChangeArrowheads="1"/>
            </p:cNvSpPr>
            <p:nvPr/>
          </p:nvSpPr>
          <p:spPr bwMode="auto">
            <a:xfrm>
              <a:off x="5733" y="6153"/>
              <a:ext cx="548" cy="56"/>
            </a:xfrm>
            <a:prstGeom prst="rect">
              <a:avLst/>
            </a:prstGeom>
            <a:solidFill>
              <a:srgbClr val="000000"/>
            </a:solidFill>
            <a:ln w="25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3" name="Rectangle 634"/>
            <p:cNvSpPr>
              <a:spLocks noChangeArrowheads="1"/>
            </p:cNvSpPr>
            <p:nvPr/>
          </p:nvSpPr>
          <p:spPr bwMode="auto">
            <a:xfrm>
              <a:off x="6281" y="6153"/>
              <a:ext cx="548" cy="56"/>
            </a:xfrm>
            <a:prstGeom prst="rect">
              <a:avLst/>
            </a:prstGeom>
            <a:solidFill>
              <a:srgbClr val="FFFFFF"/>
            </a:solidFill>
            <a:ln w="25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" name="Freeform 635"/>
            <p:cNvSpPr>
              <a:spLocks noEditPoints="1"/>
            </p:cNvSpPr>
            <p:nvPr/>
          </p:nvSpPr>
          <p:spPr bwMode="auto">
            <a:xfrm>
              <a:off x="5695" y="5992"/>
              <a:ext cx="66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0" y="63"/>
                </a:cxn>
                <a:cxn ang="0">
                  <a:pos x="7" y="35"/>
                </a:cxn>
                <a:cxn ang="0">
                  <a:pos x="21" y="21"/>
                </a:cxn>
                <a:cxn ang="0">
                  <a:pos x="28" y="7"/>
                </a:cxn>
                <a:cxn ang="0">
                  <a:pos x="49" y="0"/>
                </a:cxn>
                <a:cxn ang="0">
                  <a:pos x="70" y="0"/>
                </a:cxn>
                <a:cxn ang="0">
                  <a:pos x="91" y="7"/>
                </a:cxn>
                <a:cxn ang="0">
                  <a:pos x="105" y="14"/>
                </a:cxn>
                <a:cxn ang="0">
                  <a:pos x="119" y="28"/>
                </a:cxn>
                <a:cxn ang="0">
                  <a:pos x="126" y="49"/>
                </a:cxn>
                <a:cxn ang="0">
                  <a:pos x="132" y="77"/>
                </a:cxn>
                <a:cxn ang="0">
                  <a:pos x="132" y="112"/>
                </a:cxn>
                <a:cxn ang="0">
                  <a:pos x="132" y="146"/>
                </a:cxn>
                <a:cxn ang="0">
                  <a:pos x="126" y="174"/>
                </a:cxn>
                <a:cxn ang="0">
                  <a:pos x="119" y="196"/>
                </a:cxn>
                <a:cxn ang="0">
                  <a:pos x="105" y="209"/>
                </a:cxn>
                <a:cxn ang="0">
                  <a:pos x="91" y="216"/>
                </a:cxn>
                <a:cxn ang="0">
                  <a:pos x="70" y="216"/>
                </a:cxn>
                <a:cxn ang="0">
                  <a:pos x="56" y="216"/>
                </a:cxn>
                <a:cxn ang="0">
                  <a:pos x="42" y="216"/>
                </a:cxn>
                <a:cxn ang="0">
                  <a:pos x="28" y="209"/>
                </a:cxn>
                <a:cxn ang="0">
                  <a:pos x="21" y="209"/>
                </a:cxn>
                <a:cxn ang="0">
                  <a:pos x="7" y="188"/>
                </a:cxn>
                <a:cxn ang="0">
                  <a:pos x="0" y="160"/>
                </a:cxn>
                <a:cxn ang="0">
                  <a:pos x="0" y="132"/>
                </a:cxn>
                <a:cxn ang="0">
                  <a:pos x="0" y="112"/>
                </a:cxn>
                <a:cxn ang="0">
                  <a:pos x="28" y="132"/>
                </a:cxn>
                <a:cxn ang="0">
                  <a:pos x="28" y="160"/>
                </a:cxn>
                <a:cxn ang="0">
                  <a:pos x="35" y="182"/>
                </a:cxn>
                <a:cxn ang="0">
                  <a:pos x="49" y="188"/>
                </a:cxn>
                <a:cxn ang="0">
                  <a:pos x="63" y="188"/>
                </a:cxn>
                <a:cxn ang="0">
                  <a:pos x="70" y="188"/>
                </a:cxn>
                <a:cxn ang="0">
                  <a:pos x="84" y="188"/>
                </a:cxn>
                <a:cxn ang="0">
                  <a:pos x="98" y="174"/>
                </a:cxn>
                <a:cxn ang="0">
                  <a:pos x="105" y="154"/>
                </a:cxn>
                <a:cxn ang="0">
                  <a:pos x="105" y="126"/>
                </a:cxn>
                <a:cxn ang="0">
                  <a:pos x="105" y="90"/>
                </a:cxn>
                <a:cxn ang="0">
                  <a:pos x="105" y="56"/>
                </a:cxn>
                <a:cxn ang="0">
                  <a:pos x="91" y="42"/>
                </a:cxn>
                <a:cxn ang="0">
                  <a:pos x="77" y="28"/>
                </a:cxn>
                <a:cxn ang="0">
                  <a:pos x="63" y="28"/>
                </a:cxn>
                <a:cxn ang="0">
                  <a:pos x="56" y="28"/>
                </a:cxn>
                <a:cxn ang="0">
                  <a:pos x="49" y="28"/>
                </a:cxn>
                <a:cxn ang="0">
                  <a:pos x="42" y="35"/>
                </a:cxn>
                <a:cxn ang="0">
                  <a:pos x="35" y="42"/>
                </a:cxn>
                <a:cxn ang="0">
                  <a:pos x="28" y="56"/>
                </a:cxn>
                <a:cxn ang="0">
                  <a:pos x="28" y="70"/>
                </a:cxn>
                <a:cxn ang="0">
                  <a:pos x="28" y="90"/>
                </a:cxn>
              </a:cxnLst>
              <a:rect l="0" t="0" r="r" b="b"/>
              <a:pathLst>
                <a:path w="132" h="216">
                  <a:moveTo>
                    <a:pt x="0" y="112"/>
                  </a:moveTo>
                  <a:lnTo>
                    <a:pt x="0" y="104"/>
                  </a:lnTo>
                  <a:lnTo>
                    <a:pt x="0" y="90"/>
                  </a:lnTo>
                  <a:lnTo>
                    <a:pt x="0" y="77"/>
                  </a:lnTo>
                  <a:lnTo>
                    <a:pt x="0" y="70"/>
                  </a:lnTo>
                  <a:lnTo>
                    <a:pt x="0" y="63"/>
                  </a:lnTo>
                  <a:lnTo>
                    <a:pt x="0" y="49"/>
                  </a:lnTo>
                  <a:lnTo>
                    <a:pt x="7" y="42"/>
                  </a:lnTo>
                  <a:lnTo>
                    <a:pt x="7" y="35"/>
                  </a:lnTo>
                  <a:lnTo>
                    <a:pt x="14" y="28"/>
                  </a:lnTo>
                  <a:lnTo>
                    <a:pt x="14" y="21"/>
                  </a:lnTo>
                  <a:lnTo>
                    <a:pt x="21" y="21"/>
                  </a:lnTo>
                  <a:lnTo>
                    <a:pt x="21" y="14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63" y="0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84" y="0"/>
                  </a:lnTo>
                  <a:lnTo>
                    <a:pt x="91" y="7"/>
                  </a:lnTo>
                  <a:lnTo>
                    <a:pt x="98" y="7"/>
                  </a:lnTo>
                  <a:lnTo>
                    <a:pt x="98" y="14"/>
                  </a:lnTo>
                  <a:lnTo>
                    <a:pt x="105" y="14"/>
                  </a:lnTo>
                  <a:lnTo>
                    <a:pt x="112" y="21"/>
                  </a:lnTo>
                  <a:lnTo>
                    <a:pt x="112" y="28"/>
                  </a:lnTo>
                  <a:lnTo>
                    <a:pt x="119" y="28"/>
                  </a:lnTo>
                  <a:lnTo>
                    <a:pt x="119" y="35"/>
                  </a:lnTo>
                  <a:lnTo>
                    <a:pt x="126" y="42"/>
                  </a:lnTo>
                  <a:lnTo>
                    <a:pt x="126" y="49"/>
                  </a:lnTo>
                  <a:lnTo>
                    <a:pt x="126" y="56"/>
                  </a:lnTo>
                  <a:lnTo>
                    <a:pt x="132" y="63"/>
                  </a:lnTo>
                  <a:lnTo>
                    <a:pt x="132" y="77"/>
                  </a:lnTo>
                  <a:lnTo>
                    <a:pt x="132" y="90"/>
                  </a:lnTo>
                  <a:lnTo>
                    <a:pt x="132" y="98"/>
                  </a:lnTo>
                  <a:lnTo>
                    <a:pt x="132" y="112"/>
                  </a:lnTo>
                  <a:lnTo>
                    <a:pt x="132" y="126"/>
                  </a:lnTo>
                  <a:lnTo>
                    <a:pt x="132" y="140"/>
                  </a:lnTo>
                  <a:lnTo>
                    <a:pt x="132" y="146"/>
                  </a:lnTo>
                  <a:lnTo>
                    <a:pt x="132" y="154"/>
                  </a:lnTo>
                  <a:lnTo>
                    <a:pt x="132" y="160"/>
                  </a:lnTo>
                  <a:lnTo>
                    <a:pt x="126" y="174"/>
                  </a:lnTo>
                  <a:lnTo>
                    <a:pt x="126" y="182"/>
                  </a:lnTo>
                  <a:lnTo>
                    <a:pt x="119" y="188"/>
                  </a:lnTo>
                  <a:lnTo>
                    <a:pt x="119" y="196"/>
                  </a:lnTo>
                  <a:lnTo>
                    <a:pt x="112" y="196"/>
                  </a:lnTo>
                  <a:lnTo>
                    <a:pt x="112" y="202"/>
                  </a:lnTo>
                  <a:lnTo>
                    <a:pt x="105" y="209"/>
                  </a:lnTo>
                  <a:lnTo>
                    <a:pt x="98" y="209"/>
                  </a:lnTo>
                  <a:lnTo>
                    <a:pt x="98" y="216"/>
                  </a:lnTo>
                  <a:lnTo>
                    <a:pt x="91" y="216"/>
                  </a:lnTo>
                  <a:lnTo>
                    <a:pt x="84" y="216"/>
                  </a:lnTo>
                  <a:lnTo>
                    <a:pt x="77" y="216"/>
                  </a:lnTo>
                  <a:lnTo>
                    <a:pt x="70" y="216"/>
                  </a:lnTo>
                  <a:lnTo>
                    <a:pt x="70" y="216"/>
                  </a:lnTo>
                  <a:lnTo>
                    <a:pt x="63" y="216"/>
                  </a:lnTo>
                  <a:lnTo>
                    <a:pt x="56" y="216"/>
                  </a:lnTo>
                  <a:lnTo>
                    <a:pt x="49" y="216"/>
                  </a:lnTo>
                  <a:lnTo>
                    <a:pt x="42" y="216"/>
                  </a:lnTo>
                  <a:lnTo>
                    <a:pt x="42" y="216"/>
                  </a:lnTo>
                  <a:lnTo>
                    <a:pt x="35" y="216"/>
                  </a:lnTo>
                  <a:lnTo>
                    <a:pt x="28" y="216"/>
                  </a:lnTo>
                  <a:lnTo>
                    <a:pt x="28" y="209"/>
                  </a:lnTo>
                  <a:lnTo>
                    <a:pt x="21" y="209"/>
                  </a:lnTo>
                  <a:lnTo>
                    <a:pt x="21" y="209"/>
                  </a:lnTo>
                  <a:lnTo>
                    <a:pt x="21" y="209"/>
                  </a:lnTo>
                  <a:lnTo>
                    <a:pt x="14" y="202"/>
                  </a:lnTo>
                  <a:lnTo>
                    <a:pt x="14" y="196"/>
                  </a:lnTo>
                  <a:lnTo>
                    <a:pt x="7" y="188"/>
                  </a:lnTo>
                  <a:lnTo>
                    <a:pt x="7" y="182"/>
                  </a:lnTo>
                  <a:lnTo>
                    <a:pt x="0" y="174"/>
                  </a:lnTo>
                  <a:lnTo>
                    <a:pt x="0" y="160"/>
                  </a:lnTo>
                  <a:lnTo>
                    <a:pt x="0" y="154"/>
                  </a:lnTo>
                  <a:lnTo>
                    <a:pt x="0" y="146"/>
                  </a:lnTo>
                  <a:lnTo>
                    <a:pt x="0" y="132"/>
                  </a:lnTo>
                  <a:lnTo>
                    <a:pt x="0" y="126"/>
                  </a:lnTo>
                  <a:lnTo>
                    <a:pt x="0" y="118"/>
                  </a:lnTo>
                  <a:lnTo>
                    <a:pt x="0" y="112"/>
                  </a:lnTo>
                  <a:close/>
                  <a:moveTo>
                    <a:pt x="28" y="104"/>
                  </a:moveTo>
                  <a:lnTo>
                    <a:pt x="28" y="126"/>
                  </a:lnTo>
                  <a:lnTo>
                    <a:pt x="28" y="132"/>
                  </a:lnTo>
                  <a:lnTo>
                    <a:pt x="28" y="146"/>
                  </a:lnTo>
                  <a:lnTo>
                    <a:pt x="28" y="154"/>
                  </a:lnTo>
                  <a:lnTo>
                    <a:pt x="28" y="160"/>
                  </a:lnTo>
                  <a:lnTo>
                    <a:pt x="28" y="168"/>
                  </a:lnTo>
                  <a:lnTo>
                    <a:pt x="35" y="174"/>
                  </a:lnTo>
                  <a:lnTo>
                    <a:pt x="35" y="182"/>
                  </a:lnTo>
                  <a:lnTo>
                    <a:pt x="42" y="182"/>
                  </a:lnTo>
                  <a:lnTo>
                    <a:pt x="42" y="188"/>
                  </a:lnTo>
                  <a:lnTo>
                    <a:pt x="49" y="188"/>
                  </a:lnTo>
                  <a:lnTo>
                    <a:pt x="49" y="188"/>
                  </a:lnTo>
                  <a:lnTo>
                    <a:pt x="56" y="188"/>
                  </a:lnTo>
                  <a:lnTo>
                    <a:pt x="63" y="188"/>
                  </a:lnTo>
                  <a:lnTo>
                    <a:pt x="63" y="188"/>
                  </a:lnTo>
                  <a:lnTo>
                    <a:pt x="63" y="188"/>
                  </a:lnTo>
                  <a:lnTo>
                    <a:pt x="70" y="188"/>
                  </a:lnTo>
                  <a:lnTo>
                    <a:pt x="77" y="188"/>
                  </a:lnTo>
                  <a:lnTo>
                    <a:pt x="77" y="188"/>
                  </a:lnTo>
                  <a:lnTo>
                    <a:pt x="84" y="188"/>
                  </a:lnTo>
                  <a:lnTo>
                    <a:pt x="91" y="182"/>
                  </a:lnTo>
                  <a:lnTo>
                    <a:pt x="91" y="182"/>
                  </a:lnTo>
                  <a:lnTo>
                    <a:pt x="98" y="174"/>
                  </a:lnTo>
                  <a:lnTo>
                    <a:pt x="98" y="168"/>
                  </a:lnTo>
                  <a:lnTo>
                    <a:pt x="105" y="168"/>
                  </a:lnTo>
                  <a:lnTo>
                    <a:pt x="105" y="154"/>
                  </a:lnTo>
                  <a:lnTo>
                    <a:pt x="105" y="146"/>
                  </a:lnTo>
                  <a:lnTo>
                    <a:pt x="105" y="132"/>
                  </a:lnTo>
                  <a:lnTo>
                    <a:pt x="105" y="126"/>
                  </a:lnTo>
                  <a:lnTo>
                    <a:pt x="105" y="112"/>
                  </a:lnTo>
                  <a:lnTo>
                    <a:pt x="105" y="98"/>
                  </a:lnTo>
                  <a:lnTo>
                    <a:pt x="105" y="90"/>
                  </a:lnTo>
                  <a:lnTo>
                    <a:pt x="105" y="77"/>
                  </a:lnTo>
                  <a:lnTo>
                    <a:pt x="105" y="70"/>
                  </a:lnTo>
                  <a:lnTo>
                    <a:pt x="105" y="56"/>
                  </a:lnTo>
                  <a:lnTo>
                    <a:pt x="98" y="49"/>
                  </a:lnTo>
                  <a:lnTo>
                    <a:pt x="98" y="42"/>
                  </a:lnTo>
                  <a:lnTo>
                    <a:pt x="91" y="42"/>
                  </a:lnTo>
                  <a:lnTo>
                    <a:pt x="91" y="35"/>
                  </a:lnTo>
                  <a:lnTo>
                    <a:pt x="84" y="35"/>
                  </a:lnTo>
                  <a:lnTo>
                    <a:pt x="77" y="28"/>
                  </a:lnTo>
                  <a:lnTo>
                    <a:pt x="77" y="28"/>
                  </a:lnTo>
                  <a:lnTo>
                    <a:pt x="70" y="28"/>
                  </a:lnTo>
                  <a:lnTo>
                    <a:pt x="63" y="28"/>
                  </a:lnTo>
                  <a:lnTo>
                    <a:pt x="63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49" y="28"/>
                  </a:lnTo>
                  <a:lnTo>
                    <a:pt x="49" y="28"/>
                  </a:lnTo>
                  <a:lnTo>
                    <a:pt x="49" y="28"/>
                  </a:lnTo>
                  <a:lnTo>
                    <a:pt x="42" y="35"/>
                  </a:lnTo>
                  <a:lnTo>
                    <a:pt x="42" y="35"/>
                  </a:lnTo>
                  <a:lnTo>
                    <a:pt x="42" y="35"/>
                  </a:lnTo>
                  <a:lnTo>
                    <a:pt x="35" y="42"/>
                  </a:lnTo>
                  <a:lnTo>
                    <a:pt x="35" y="42"/>
                  </a:lnTo>
                  <a:lnTo>
                    <a:pt x="35" y="42"/>
                  </a:lnTo>
                  <a:lnTo>
                    <a:pt x="28" y="49"/>
                  </a:lnTo>
                  <a:lnTo>
                    <a:pt x="28" y="49"/>
                  </a:lnTo>
                  <a:lnTo>
                    <a:pt x="28" y="56"/>
                  </a:lnTo>
                  <a:lnTo>
                    <a:pt x="28" y="63"/>
                  </a:lnTo>
                  <a:lnTo>
                    <a:pt x="28" y="63"/>
                  </a:lnTo>
                  <a:lnTo>
                    <a:pt x="28" y="70"/>
                  </a:lnTo>
                  <a:lnTo>
                    <a:pt x="28" y="77"/>
                  </a:lnTo>
                  <a:lnTo>
                    <a:pt x="28" y="84"/>
                  </a:lnTo>
                  <a:lnTo>
                    <a:pt x="28" y="90"/>
                  </a:lnTo>
                  <a:lnTo>
                    <a:pt x="28" y="98"/>
                  </a:lnTo>
                  <a:lnTo>
                    <a:pt x="28" y="10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" name="Freeform 636"/>
            <p:cNvSpPr>
              <a:spLocks/>
            </p:cNvSpPr>
            <p:nvPr/>
          </p:nvSpPr>
          <p:spPr bwMode="auto">
            <a:xfrm>
              <a:off x="6246" y="5988"/>
              <a:ext cx="66" cy="112"/>
            </a:xfrm>
            <a:custGeom>
              <a:avLst/>
              <a:gdLst/>
              <a:ahLst/>
              <a:cxnLst>
                <a:cxn ang="0">
                  <a:pos x="27" y="167"/>
                </a:cxn>
                <a:cxn ang="0">
                  <a:pos x="27" y="181"/>
                </a:cxn>
                <a:cxn ang="0">
                  <a:pos x="35" y="189"/>
                </a:cxn>
                <a:cxn ang="0">
                  <a:pos x="41" y="195"/>
                </a:cxn>
                <a:cxn ang="0">
                  <a:pos x="49" y="195"/>
                </a:cxn>
                <a:cxn ang="0">
                  <a:pos x="63" y="195"/>
                </a:cxn>
                <a:cxn ang="0">
                  <a:pos x="83" y="195"/>
                </a:cxn>
                <a:cxn ang="0">
                  <a:pos x="97" y="189"/>
                </a:cxn>
                <a:cxn ang="0">
                  <a:pos x="105" y="181"/>
                </a:cxn>
                <a:cxn ang="0">
                  <a:pos x="105" y="161"/>
                </a:cxn>
                <a:cxn ang="0">
                  <a:pos x="105" y="147"/>
                </a:cxn>
                <a:cxn ang="0">
                  <a:pos x="105" y="133"/>
                </a:cxn>
                <a:cxn ang="0">
                  <a:pos x="97" y="119"/>
                </a:cxn>
                <a:cxn ang="0">
                  <a:pos x="91" y="105"/>
                </a:cxn>
                <a:cxn ang="0">
                  <a:pos x="77" y="105"/>
                </a:cxn>
                <a:cxn ang="0">
                  <a:pos x="63" y="105"/>
                </a:cxn>
                <a:cxn ang="0">
                  <a:pos x="49" y="105"/>
                </a:cxn>
                <a:cxn ang="0">
                  <a:pos x="41" y="105"/>
                </a:cxn>
                <a:cxn ang="0">
                  <a:pos x="35" y="111"/>
                </a:cxn>
                <a:cxn ang="0">
                  <a:pos x="35" y="119"/>
                </a:cxn>
                <a:cxn ang="0">
                  <a:pos x="7" y="111"/>
                </a:cxn>
                <a:cxn ang="0">
                  <a:pos x="125" y="28"/>
                </a:cxn>
                <a:cxn ang="0">
                  <a:pos x="35" y="91"/>
                </a:cxn>
                <a:cxn ang="0">
                  <a:pos x="49" y="84"/>
                </a:cxn>
                <a:cxn ang="0">
                  <a:pos x="55" y="77"/>
                </a:cxn>
                <a:cxn ang="0">
                  <a:pos x="69" y="77"/>
                </a:cxn>
                <a:cxn ang="0">
                  <a:pos x="83" y="77"/>
                </a:cxn>
                <a:cxn ang="0">
                  <a:pos x="97" y="84"/>
                </a:cxn>
                <a:cxn ang="0">
                  <a:pos x="119" y="97"/>
                </a:cxn>
                <a:cxn ang="0">
                  <a:pos x="133" y="119"/>
                </a:cxn>
                <a:cxn ang="0">
                  <a:pos x="133" y="139"/>
                </a:cxn>
                <a:cxn ang="0">
                  <a:pos x="133" y="161"/>
                </a:cxn>
                <a:cxn ang="0">
                  <a:pos x="133" y="175"/>
                </a:cxn>
                <a:cxn ang="0">
                  <a:pos x="125" y="189"/>
                </a:cxn>
                <a:cxn ang="0">
                  <a:pos x="119" y="203"/>
                </a:cxn>
                <a:cxn ang="0">
                  <a:pos x="105" y="216"/>
                </a:cxn>
                <a:cxn ang="0">
                  <a:pos x="91" y="223"/>
                </a:cxn>
                <a:cxn ang="0">
                  <a:pos x="69" y="223"/>
                </a:cxn>
                <a:cxn ang="0">
                  <a:pos x="49" y="223"/>
                </a:cxn>
                <a:cxn ang="0">
                  <a:pos x="35" y="223"/>
                </a:cxn>
                <a:cxn ang="0">
                  <a:pos x="13" y="216"/>
                </a:cxn>
                <a:cxn ang="0">
                  <a:pos x="7" y="203"/>
                </a:cxn>
                <a:cxn ang="0">
                  <a:pos x="0" y="181"/>
                </a:cxn>
                <a:cxn ang="0">
                  <a:pos x="0" y="161"/>
                </a:cxn>
              </a:cxnLst>
              <a:rect l="0" t="0" r="r" b="b"/>
              <a:pathLst>
                <a:path w="133" h="223">
                  <a:moveTo>
                    <a:pt x="0" y="161"/>
                  </a:moveTo>
                  <a:lnTo>
                    <a:pt x="27" y="161"/>
                  </a:lnTo>
                  <a:lnTo>
                    <a:pt x="27" y="167"/>
                  </a:lnTo>
                  <a:lnTo>
                    <a:pt x="27" y="175"/>
                  </a:lnTo>
                  <a:lnTo>
                    <a:pt x="27" y="181"/>
                  </a:lnTo>
                  <a:lnTo>
                    <a:pt x="27" y="181"/>
                  </a:lnTo>
                  <a:lnTo>
                    <a:pt x="27" y="189"/>
                  </a:lnTo>
                  <a:lnTo>
                    <a:pt x="27" y="189"/>
                  </a:lnTo>
                  <a:lnTo>
                    <a:pt x="35" y="189"/>
                  </a:lnTo>
                  <a:lnTo>
                    <a:pt x="35" y="195"/>
                  </a:lnTo>
                  <a:lnTo>
                    <a:pt x="41" y="195"/>
                  </a:lnTo>
                  <a:lnTo>
                    <a:pt x="41" y="195"/>
                  </a:lnTo>
                  <a:lnTo>
                    <a:pt x="49" y="195"/>
                  </a:lnTo>
                  <a:lnTo>
                    <a:pt x="49" y="195"/>
                  </a:lnTo>
                  <a:lnTo>
                    <a:pt x="49" y="195"/>
                  </a:lnTo>
                  <a:lnTo>
                    <a:pt x="55" y="195"/>
                  </a:lnTo>
                  <a:lnTo>
                    <a:pt x="55" y="195"/>
                  </a:lnTo>
                  <a:lnTo>
                    <a:pt x="63" y="195"/>
                  </a:lnTo>
                  <a:lnTo>
                    <a:pt x="69" y="195"/>
                  </a:lnTo>
                  <a:lnTo>
                    <a:pt x="77" y="195"/>
                  </a:lnTo>
                  <a:lnTo>
                    <a:pt x="83" y="195"/>
                  </a:lnTo>
                  <a:lnTo>
                    <a:pt x="91" y="195"/>
                  </a:lnTo>
                  <a:lnTo>
                    <a:pt x="91" y="195"/>
                  </a:lnTo>
                  <a:lnTo>
                    <a:pt x="97" y="189"/>
                  </a:lnTo>
                  <a:lnTo>
                    <a:pt x="97" y="189"/>
                  </a:lnTo>
                  <a:lnTo>
                    <a:pt x="105" y="181"/>
                  </a:lnTo>
                  <a:lnTo>
                    <a:pt x="105" y="181"/>
                  </a:lnTo>
                  <a:lnTo>
                    <a:pt x="105" y="175"/>
                  </a:lnTo>
                  <a:lnTo>
                    <a:pt x="105" y="167"/>
                  </a:lnTo>
                  <a:lnTo>
                    <a:pt x="105" y="161"/>
                  </a:lnTo>
                  <a:lnTo>
                    <a:pt x="105" y="161"/>
                  </a:lnTo>
                  <a:lnTo>
                    <a:pt x="105" y="153"/>
                  </a:lnTo>
                  <a:lnTo>
                    <a:pt x="105" y="147"/>
                  </a:lnTo>
                  <a:lnTo>
                    <a:pt x="105" y="147"/>
                  </a:lnTo>
                  <a:lnTo>
                    <a:pt x="105" y="139"/>
                  </a:lnTo>
                  <a:lnTo>
                    <a:pt x="105" y="133"/>
                  </a:lnTo>
                  <a:lnTo>
                    <a:pt x="105" y="125"/>
                  </a:lnTo>
                  <a:lnTo>
                    <a:pt x="105" y="119"/>
                  </a:lnTo>
                  <a:lnTo>
                    <a:pt x="97" y="119"/>
                  </a:lnTo>
                  <a:lnTo>
                    <a:pt x="97" y="111"/>
                  </a:lnTo>
                  <a:lnTo>
                    <a:pt x="91" y="111"/>
                  </a:lnTo>
                  <a:lnTo>
                    <a:pt x="91" y="105"/>
                  </a:lnTo>
                  <a:lnTo>
                    <a:pt x="83" y="105"/>
                  </a:lnTo>
                  <a:lnTo>
                    <a:pt x="83" y="105"/>
                  </a:lnTo>
                  <a:lnTo>
                    <a:pt x="77" y="105"/>
                  </a:lnTo>
                  <a:lnTo>
                    <a:pt x="69" y="105"/>
                  </a:lnTo>
                  <a:lnTo>
                    <a:pt x="69" y="105"/>
                  </a:lnTo>
                  <a:lnTo>
                    <a:pt x="63" y="105"/>
                  </a:lnTo>
                  <a:lnTo>
                    <a:pt x="55" y="105"/>
                  </a:lnTo>
                  <a:lnTo>
                    <a:pt x="49" y="105"/>
                  </a:lnTo>
                  <a:lnTo>
                    <a:pt x="49" y="105"/>
                  </a:lnTo>
                  <a:lnTo>
                    <a:pt x="41" y="105"/>
                  </a:lnTo>
                  <a:lnTo>
                    <a:pt x="41" y="105"/>
                  </a:lnTo>
                  <a:lnTo>
                    <a:pt x="41" y="105"/>
                  </a:lnTo>
                  <a:lnTo>
                    <a:pt x="35" y="111"/>
                  </a:lnTo>
                  <a:lnTo>
                    <a:pt x="35" y="111"/>
                  </a:lnTo>
                  <a:lnTo>
                    <a:pt x="35" y="111"/>
                  </a:lnTo>
                  <a:lnTo>
                    <a:pt x="35" y="111"/>
                  </a:lnTo>
                  <a:lnTo>
                    <a:pt x="35" y="119"/>
                  </a:lnTo>
                  <a:lnTo>
                    <a:pt x="35" y="119"/>
                  </a:lnTo>
                  <a:lnTo>
                    <a:pt x="35" y="119"/>
                  </a:lnTo>
                  <a:lnTo>
                    <a:pt x="35" y="119"/>
                  </a:lnTo>
                  <a:lnTo>
                    <a:pt x="7" y="111"/>
                  </a:lnTo>
                  <a:lnTo>
                    <a:pt x="27" y="0"/>
                  </a:lnTo>
                  <a:lnTo>
                    <a:pt x="125" y="0"/>
                  </a:lnTo>
                  <a:lnTo>
                    <a:pt x="125" y="28"/>
                  </a:lnTo>
                  <a:lnTo>
                    <a:pt x="49" y="28"/>
                  </a:lnTo>
                  <a:lnTo>
                    <a:pt x="35" y="91"/>
                  </a:lnTo>
                  <a:lnTo>
                    <a:pt x="35" y="91"/>
                  </a:lnTo>
                  <a:lnTo>
                    <a:pt x="41" y="91"/>
                  </a:lnTo>
                  <a:lnTo>
                    <a:pt x="41" y="84"/>
                  </a:lnTo>
                  <a:lnTo>
                    <a:pt x="49" y="84"/>
                  </a:lnTo>
                  <a:lnTo>
                    <a:pt x="49" y="77"/>
                  </a:lnTo>
                  <a:lnTo>
                    <a:pt x="55" y="77"/>
                  </a:lnTo>
                  <a:lnTo>
                    <a:pt x="55" y="77"/>
                  </a:lnTo>
                  <a:lnTo>
                    <a:pt x="63" y="77"/>
                  </a:lnTo>
                  <a:lnTo>
                    <a:pt x="63" y="77"/>
                  </a:lnTo>
                  <a:lnTo>
                    <a:pt x="69" y="77"/>
                  </a:lnTo>
                  <a:lnTo>
                    <a:pt x="69" y="77"/>
                  </a:lnTo>
                  <a:lnTo>
                    <a:pt x="77" y="77"/>
                  </a:lnTo>
                  <a:lnTo>
                    <a:pt x="83" y="77"/>
                  </a:lnTo>
                  <a:lnTo>
                    <a:pt x="91" y="77"/>
                  </a:lnTo>
                  <a:lnTo>
                    <a:pt x="91" y="84"/>
                  </a:lnTo>
                  <a:lnTo>
                    <a:pt x="97" y="84"/>
                  </a:lnTo>
                  <a:lnTo>
                    <a:pt x="105" y="84"/>
                  </a:lnTo>
                  <a:lnTo>
                    <a:pt x="111" y="91"/>
                  </a:lnTo>
                  <a:lnTo>
                    <a:pt x="119" y="97"/>
                  </a:lnTo>
                  <a:lnTo>
                    <a:pt x="125" y="105"/>
                  </a:lnTo>
                  <a:lnTo>
                    <a:pt x="125" y="111"/>
                  </a:lnTo>
                  <a:lnTo>
                    <a:pt x="133" y="119"/>
                  </a:lnTo>
                  <a:lnTo>
                    <a:pt x="133" y="125"/>
                  </a:lnTo>
                  <a:lnTo>
                    <a:pt x="133" y="133"/>
                  </a:lnTo>
                  <a:lnTo>
                    <a:pt x="133" y="139"/>
                  </a:lnTo>
                  <a:lnTo>
                    <a:pt x="133" y="147"/>
                  </a:lnTo>
                  <a:lnTo>
                    <a:pt x="133" y="153"/>
                  </a:lnTo>
                  <a:lnTo>
                    <a:pt x="133" y="161"/>
                  </a:lnTo>
                  <a:lnTo>
                    <a:pt x="133" y="167"/>
                  </a:lnTo>
                  <a:lnTo>
                    <a:pt x="133" y="167"/>
                  </a:lnTo>
                  <a:lnTo>
                    <a:pt x="133" y="175"/>
                  </a:lnTo>
                  <a:lnTo>
                    <a:pt x="125" y="181"/>
                  </a:lnTo>
                  <a:lnTo>
                    <a:pt x="125" y="189"/>
                  </a:lnTo>
                  <a:lnTo>
                    <a:pt x="125" y="189"/>
                  </a:lnTo>
                  <a:lnTo>
                    <a:pt x="119" y="195"/>
                  </a:lnTo>
                  <a:lnTo>
                    <a:pt x="119" y="203"/>
                  </a:lnTo>
                  <a:lnTo>
                    <a:pt x="119" y="203"/>
                  </a:lnTo>
                  <a:lnTo>
                    <a:pt x="111" y="209"/>
                  </a:lnTo>
                  <a:lnTo>
                    <a:pt x="105" y="209"/>
                  </a:lnTo>
                  <a:lnTo>
                    <a:pt x="105" y="216"/>
                  </a:lnTo>
                  <a:lnTo>
                    <a:pt x="97" y="216"/>
                  </a:lnTo>
                  <a:lnTo>
                    <a:pt x="91" y="223"/>
                  </a:lnTo>
                  <a:lnTo>
                    <a:pt x="91" y="223"/>
                  </a:lnTo>
                  <a:lnTo>
                    <a:pt x="83" y="223"/>
                  </a:lnTo>
                  <a:lnTo>
                    <a:pt x="77" y="223"/>
                  </a:lnTo>
                  <a:lnTo>
                    <a:pt x="69" y="223"/>
                  </a:lnTo>
                  <a:lnTo>
                    <a:pt x="63" y="223"/>
                  </a:lnTo>
                  <a:lnTo>
                    <a:pt x="63" y="223"/>
                  </a:lnTo>
                  <a:lnTo>
                    <a:pt x="49" y="223"/>
                  </a:lnTo>
                  <a:lnTo>
                    <a:pt x="41" y="223"/>
                  </a:lnTo>
                  <a:lnTo>
                    <a:pt x="41" y="223"/>
                  </a:lnTo>
                  <a:lnTo>
                    <a:pt x="35" y="223"/>
                  </a:lnTo>
                  <a:lnTo>
                    <a:pt x="27" y="223"/>
                  </a:lnTo>
                  <a:lnTo>
                    <a:pt x="21" y="216"/>
                  </a:lnTo>
                  <a:lnTo>
                    <a:pt x="13" y="216"/>
                  </a:lnTo>
                  <a:lnTo>
                    <a:pt x="13" y="209"/>
                  </a:lnTo>
                  <a:lnTo>
                    <a:pt x="7" y="209"/>
                  </a:lnTo>
                  <a:lnTo>
                    <a:pt x="7" y="203"/>
                  </a:lnTo>
                  <a:lnTo>
                    <a:pt x="0" y="195"/>
                  </a:lnTo>
                  <a:lnTo>
                    <a:pt x="0" y="189"/>
                  </a:lnTo>
                  <a:lnTo>
                    <a:pt x="0" y="181"/>
                  </a:lnTo>
                  <a:lnTo>
                    <a:pt x="0" y="175"/>
                  </a:lnTo>
                  <a:lnTo>
                    <a:pt x="0" y="167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" name="Freeform 637"/>
            <p:cNvSpPr>
              <a:spLocks/>
            </p:cNvSpPr>
            <p:nvPr/>
          </p:nvSpPr>
          <p:spPr bwMode="auto">
            <a:xfrm>
              <a:off x="6762" y="5988"/>
              <a:ext cx="39" cy="112"/>
            </a:xfrm>
            <a:custGeom>
              <a:avLst/>
              <a:gdLst/>
              <a:ahLst/>
              <a:cxnLst>
                <a:cxn ang="0">
                  <a:pos x="76" y="223"/>
                </a:cxn>
                <a:cxn ang="0">
                  <a:pos x="48" y="223"/>
                </a:cxn>
                <a:cxn ang="0">
                  <a:pos x="48" y="56"/>
                </a:cxn>
                <a:cxn ang="0">
                  <a:pos x="42" y="63"/>
                </a:cxn>
                <a:cxn ang="0">
                  <a:pos x="34" y="63"/>
                </a:cxn>
                <a:cxn ang="0">
                  <a:pos x="34" y="63"/>
                </a:cxn>
                <a:cxn ang="0">
                  <a:pos x="28" y="70"/>
                </a:cxn>
                <a:cxn ang="0">
                  <a:pos x="28" y="70"/>
                </a:cxn>
                <a:cxn ang="0">
                  <a:pos x="20" y="70"/>
                </a:cxn>
                <a:cxn ang="0">
                  <a:pos x="20" y="77"/>
                </a:cxn>
                <a:cxn ang="0">
                  <a:pos x="14" y="77"/>
                </a:cxn>
                <a:cxn ang="0">
                  <a:pos x="14" y="84"/>
                </a:cxn>
                <a:cxn ang="0">
                  <a:pos x="6" y="84"/>
                </a:cxn>
                <a:cxn ang="0">
                  <a:pos x="6" y="84"/>
                </a:cxn>
                <a:cxn ang="0">
                  <a:pos x="0" y="84"/>
                </a:cxn>
                <a:cxn ang="0">
                  <a:pos x="0" y="84"/>
                </a:cxn>
                <a:cxn ang="0">
                  <a:pos x="0" y="84"/>
                </a:cxn>
                <a:cxn ang="0">
                  <a:pos x="0" y="84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6" y="56"/>
                </a:cxn>
                <a:cxn ang="0">
                  <a:pos x="14" y="56"/>
                </a:cxn>
                <a:cxn ang="0">
                  <a:pos x="14" y="49"/>
                </a:cxn>
                <a:cxn ang="0">
                  <a:pos x="20" y="49"/>
                </a:cxn>
                <a:cxn ang="0">
                  <a:pos x="28" y="42"/>
                </a:cxn>
                <a:cxn ang="0">
                  <a:pos x="28" y="42"/>
                </a:cxn>
                <a:cxn ang="0">
                  <a:pos x="34" y="35"/>
                </a:cxn>
                <a:cxn ang="0">
                  <a:pos x="34" y="35"/>
                </a:cxn>
                <a:cxn ang="0">
                  <a:pos x="42" y="28"/>
                </a:cxn>
                <a:cxn ang="0">
                  <a:pos x="42" y="21"/>
                </a:cxn>
                <a:cxn ang="0">
                  <a:pos x="48" y="21"/>
                </a:cxn>
                <a:cxn ang="0">
                  <a:pos x="48" y="14"/>
                </a:cxn>
                <a:cxn ang="0">
                  <a:pos x="48" y="7"/>
                </a:cxn>
                <a:cxn ang="0">
                  <a:pos x="48" y="7"/>
                </a:cxn>
                <a:cxn ang="0">
                  <a:pos x="76" y="0"/>
                </a:cxn>
                <a:cxn ang="0">
                  <a:pos x="76" y="223"/>
                </a:cxn>
              </a:cxnLst>
              <a:rect l="0" t="0" r="r" b="b"/>
              <a:pathLst>
                <a:path w="76" h="223">
                  <a:moveTo>
                    <a:pt x="76" y="223"/>
                  </a:moveTo>
                  <a:lnTo>
                    <a:pt x="48" y="223"/>
                  </a:lnTo>
                  <a:lnTo>
                    <a:pt x="48" y="56"/>
                  </a:lnTo>
                  <a:lnTo>
                    <a:pt x="42" y="63"/>
                  </a:lnTo>
                  <a:lnTo>
                    <a:pt x="34" y="63"/>
                  </a:lnTo>
                  <a:lnTo>
                    <a:pt x="34" y="63"/>
                  </a:lnTo>
                  <a:lnTo>
                    <a:pt x="28" y="70"/>
                  </a:lnTo>
                  <a:lnTo>
                    <a:pt x="28" y="70"/>
                  </a:lnTo>
                  <a:lnTo>
                    <a:pt x="20" y="70"/>
                  </a:lnTo>
                  <a:lnTo>
                    <a:pt x="20" y="77"/>
                  </a:lnTo>
                  <a:lnTo>
                    <a:pt x="14" y="77"/>
                  </a:lnTo>
                  <a:lnTo>
                    <a:pt x="14" y="84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6" y="56"/>
                  </a:lnTo>
                  <a:lnTo>
                    <a:pt x="14" y="56"/>
                  </a:lnTo>
                  <a:lnTo>
                    <a:pt x="14" y="49"/>
                  </a:lnTo>
                  <a:lnTo>
                    <a:pt x="20" y="49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34" y="35"/>
                  </a:lnTo>
                  <a:lnTo>
                    <a:pt x="34" y="35"/>
                  </a:lnTo>
                  <a:lnTo>
                    <a:pt x="42" y="28"/>
                  </a:lnTo>
                  <a:lnTo>
                    <a:pt x="42" y="21"/>
                  </a:lnTo>
                  <a:lnTo>
                    <a:pt x="48" y="21"/>
                  </a:lnTo>
                  <a:lnTo>
                    <a:pt x="48" y="14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76" y="0"/>
                  </a:lnTo>
                  <a:lnTo>
                    <a:pt x="76" y="2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7" name="Freeform 638"/>
            <p:cNvSpPr>
              <a:spLocks noEditPoints="1"/>
            </p:cNvSpPr>
            <p:nvPr/>
          </p:nvSpPr>
          <p:spPr bwMode="auto">
            <a:xfrm>
              <a:off x="6839" y="5992"/>
              <a:ext cx="66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0" y="63"/>
                </a:cxn>
                <a:cxn ang="0">
                  <a:pos x="7" y="35"/>
                </a:cxn>
                <a:cxn ang="0">
                  <a:pos x="21" y="21"/>
                </a:cxn>
                <a:cxn ang="0">
                  <a:pos x="28" y="7"/>
                </a:cxn>
                <a:cxn ang="0">
                  <a:pos x="49" y="0"/>
                </a:cxn>
                <a:cxn ang="0">
                  <a:pos x="70" y="0"/>
                </a:cxn>
                <a:cxn ang="0">
                  <a:pos x="90" y="7"/>
                </a:cxn>
                <a:cxn ang="0">
                  <a:pos x="104" y="14"/>
                </a:cxn>
                <a:cxn ang="0">
                  <a:pos x="118" y="28"/>
                </a:cxn>
                <a:cxn ang="0">
                  <a:pos x="126" y="49"/>
                </a:cxn>
                <a:cxn ang="0">
                  <a:pos x="132" y="77"/>
                </a:cxn>
                <a:cxn ang="0">
                  <a:pos x="132" y="112"/>
                </a:cxn>
                <a:cxn ang="0">
                  <a:pos x="132" y="146"/>
                </a:cxn>
                <a:cxn ang="0">
                  <a:pos x="126" y="174"/>
                </a:cxn>
                <a:cxn ang="0">
                  <a:pos x="118" y="196"/>
                </a:cxn>
                <a:cxn ang="0">
                  <a:pos x="104" y="209"/>
                </a:cxn>
                <a:cxn ang="0">
                  <a:pos x="90" y="216"/>
                </a:cxn>
                <a:cxn ang="0">
                  <a:pos x="70" y="216"/>
                </a:cxn>
                <a:cxn ang="0">
                  <a:pos x="56" y="216"/>
                </a:cxn>
                <a:cxn ang="0">
                  <a:pos x="42" y="216"/>
                </a:cxn>
                <a:cxn ang="0">
                  <a:pos x="28" y="209"/>
                </a:cxn>
                <a:cxn ang="0">
                  <a:pos x="21" y="209"/>
                </a:cxn>
                <a:cxn ang="0">
                  <a:pos x="7" y="188"/>
                </a:cxn>
                <a:cxn ang="0">
                  <a:pos x="0" y="160"/>
                </a:cxn>
                <a:cxn ang="0">
                  <a:pos x="0" y="132"/>
                </a:cxn>
                <a:cxn ang="0">
                  <a:pos x="0" y="112"/>
                </a:cxn>
                <a:cxn ang="0">
                  <a:pos x="28" y="132"/>
                </a:cxn>
                <a:cxn ang="0">
                  <a:pos x="28" y="160"/>
                </a:cxn>
                <a:cxn ang="0">
                  <a:pos x="35" y="182"/>
                </a:cxn>
                <a:cxn ang="0">
                  <a:pos x="49" y="188"/>
                </a:cxn>
                <a:cxn ang="0">
                  <a:pos x="63" y="188"/>
                </a:cxn>
                <a:cxn ang="0">
                  <a:pos x="70" y="188"/>
                </a:cxn>
                <a:cxn ang="0">
                  <a:pos x="84" y="188"/>
                </a:cxn>
                <a:cxn ang="0">
                  <a:pos x="98" y="174"/>
                </a:cxn>
                <a:cxn ang="0">
                  <a:pos x="104" y="154"/>
                </a:cxn>
                <a:cxn ang="0">
                  <a:pos x="104" y="126"/>
                </a:cxn>
                <a:cxn ang="0">
                  <a:pos x="104" y="90"/>
                </a:cxn>
                <a:cxn ang="0">
                  <a:pos x="104" y="56"/>
                </a:cxn>
                <a:cxn ang="0">
                  <a:pos x="90" y="42"/>
                </a:cxn>
                <a:cxn ang="0">
                  <a:pos x="77" y="28"/>
                </a:cxn>
                <a:cxn ang="0">
                  <a:pos x="63" y="28"/>
                </a:cxn>
                <a:cxn ang="0">
                  <a:pos x="56" y="28"/>
                </a:cxn>
                <a:cxn ang="0">
                  <a:pos x="49" y="28"/>
                </a:cxn>
                <a:cxn ang="0">
                  <a:pos x="42" y="35"/>
                </a:cxn>
                <a:cxn ang="0">
                  <a:pos x="35" y="42"/>
                </a:cxn>
                <a:cxn ang="0">
                  <a:pos x="28" y="56"/>
                </a:cxn>
                <a:cxn ang="0">
                  <a:pos x="28" y="70"/>
                </a:cxn>
                <a:cxn ang="0">
                  <a:pos x="28" y="90"/>
                </a:cxn>
              </a:cxnLst>
              <a:rect l="0" t="0" r="r" b="b"/>
              <a:pathLst>
                <a:path w="132" h="216">
                  <a:moveTo>
                    <a:pt x="0" y="112"/>
                  </a:moveTo>
                  <a:lnTo>
                    <a:pt x="0" y="104"/>
                  </a:lnTo>
                  <a:lnTo>
                    <a:pt x="0" y="90"/>
                  </a:lnTo>
                  <a:lnTo>
                    <a:pt x="0" y="77"/>
                  </a:lnTo>
                  <a:lnTo>
                    <a:pt x="0" y="70"/>
                  </a:lnTo>
                  <a:lnTo>
                    <a:pt x="0" y="63"/>
                  </a:lnTo>
                  <a:lnTo>
                    <a:pt x="0" y="49"/>
                  </a:lnTo>
                  <a:lnTo>
                    <a:pt x="7" y="42"/>
                  </a:lnTo>
                  <a:lnTo>
                    <a:pt x="7" y="35"/>
                  </a:lnTo>
                  <a:lnTo>
                    <a:pt x="14" y="28"/>
                  </a:lnTo>
                  <a:lnTo>
                    <a:pt x="14" y="21"/>
                  </a:lnTo>
                  <a:lnTo>
                    <a:pt x="21" y="21"/>
                  </a:lnTo>
                  <a:lnTo>
                    <a:pt x="21" y="14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63" y="0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84" y="0"/>
                  </a:lnTo>
                  <a:lnTo>
                    <a:pt x="90" y="7"/>
                  </a:lnTo>
                  <a:lnTo>
                    <a:pt x="98" y="7"/>
                  </a:lnTo>
                  <a:lnTo>
                    <a:pt x="98" y="14"/>
                  </a:lnTo>
                  <a:lnTo>
                    <a:pt x="104" y="14"/>
                  </a:lnTo>
                  <a:lnTo>
                    <a:pt x="112" y="21"/>
                  </a:lnTo>
                  <a:lnTo>
                    <a:pt x="112" y="28"/>
                  </a:lnTo>
                  <a:lnTo>
                    <a:pt x="118" y="28"/>
                  </a:lnTo>
                  <a:lnTo>
                    <a:pt x="118" y="35"/>
                  </a:lnTo>
                  <a:lnTo>
                    <a:pt x="126" y="42"/>
                  </a:lnTo>
                  <a:lnTo>
                    <a:pt x="126" y="49"/>
                  </a:lnTo>
                  <a:lnTo>
                    <a:pt x="126" y="56"/>
                  </a:lnTo>
                  <a:lnTo>
                    <a:pt x="132" y="63"/>
                  </a:lnTo>
                  <a:lnTo>
                    <a:pt x="132" y="77"/>
                  </a:lnTo>
                  <a:lnTo>
                    <a:pt x="132" y="90"/>
                  </a:lnTo>
                  <a:lnTo>
                    <a:pt x="132" y="98"/>
                  </a:lnTo>
                  <a:lnTo>
                    <a:pt x="132" y="112"/>
                  </a:lnTo>
                  <a:lnTo>
                    <a:pt x="132" y="126"/>
                  </a:lnTo>
                  <a:lnTo>
                    <a:pt x="132" y="140"/>
                  </a:lnTo>
                  <a:lnTo>
                    <a:pt x="132" y="146"/>
                  </a:lnTo>
                  <a:lnTo>
                    <a:pt x="132" y="154"/>
                  </a:lnTo>
                  <a:lnTo>
                    <a:pt x="132" y="160"/>
                  </a:lnTo>
                  <a:lnTo>
                    <a:pt x="126" y="174"/>
                  </a:lnTo>
                  <a:lnTo>
                    <a:pt x="126" y="182"/>
                  </a:lnTo>
                  <a:lnTo>
                    <a:pt x="118" y="188"/>
                  </a:lnTo>
                  <a:lnTo>
                    <a:pt x="118" y="196"/>
                  </a:lnTo>
                  <a:lnTo>
                    <a:pt x="112" y="196"/>
                  </a:lnTo>
                  <a:lnTo>
                    <a:pt x="112" y="202"/>
                  </a:lnTo>
                  <a:lnTo>
                    <a:pt x="104" y="209"/>
                  </a:lnTo>
                  <a:lnTo>
                    <a:pt x="98" y="209"/>
                  </a:lnTo>
                  <a:lnTo>
                    <a:pt x="98" y="216"/>
                  </a:lnTo>
                  <a:lnTo>
                    <a:pt x="90" y="216"/>
                  </a:lnTo>
                  <a:lnTo>
                    <a:pt x="84" y="216"/>
                  </a:lnTo>
                  <a:lnTo>
                    <a:pt x="77" y="216"/>
                  </a:lnTo>
                  <a:lnTo>
                    <a:pt x="70" y="216"/>
                  </a:lnTo>
                  <a:lnTo>
                    <a:pt x="70" y="216"/>
                  </a:lnTo>
                  <a:lnTo>
                    <a:pt x="63" y="216"/>
                  </a:lnTo>
                  <a:lnTo>
                    <a:pt x="56" y="216"/>
                  </a:lnTo>
                  <a:lnTo>
                    <a:pt x="49" y="216"/>
                  </a:lnTo>
                  <a:lnTo>
                    <a:pt x="42" y="216"/>
                  </a:lnTo>
                  <a:lnTo>
                    <a:pt x="42" y="216"/>
                  </a:lnTo>
                  <a:lnTo>
                    <a:pt x="35" y="216"/>
                  </a:lnTo>
                  <a:lnTo>
                    <a:pt x="28" y="216"/>
                  </a:lnTo>
                  <a:lnTo>
                    <a:pt x="28" y="209"/>
                  </a:lnTo>
                  <a:lnTo>
                    <a:pt x="21" y="209"/>
                  </a:lnTo>
                  <a:lnTo>
                    <a:pt x="21" y="209"/>
                  </a:lnTo>
                  <a:lnTo>
                    <a:pt x="21" y="209"/>
                  </a:lnTo>
                  <a:lnTo>
                    <a:pt x="14" y="202"/>
                  </a:lnTo>
                  <a:lnTo>
                    <a:pt x="14" y="196"/>
                  </a:lnTo>
                  <a:lnTo>
                    <a:pt x="7" y="188"/>
                  </a:lnTo>
                  <a:lnTo>
                    <a:pt x="7" y="182"/>
                  </a:lnTo>
                  <a:lnTo>
                    <a:pt x="0" y="174"/>
                  </a:lnTo>
                  <a:lnTo>
                    <a:pt x="0" y="160"/>
                  </a:lnTo>
                  <a:lnTo>
                    <a:pt x="0" y="154"/>
                  </a:lnTo>
                  <a:lnTo>
                    <a:pt x="0" y="146"/>
                  </a:lnTo>
                  <a:lnTo>
                    <a:pt x="0" y="132"/>
                  </a:lnTo>
                  <a:lnTo>
                    <a:pt x="0" y="126"/>
                  </a:lnTo>
                  <a:lnTo>
                    <a:pt x="0" y="118"/>
                  </a:lnTo>
                  <a:lnTo>
                    <a:pt x="0" y="112"/>
                  </a:lnTo>
                  <a:close/>
                  <a:moveTo>
                    <a:pt x="28" y="104"/>
                  </a:moveTo>
                  <a:lnTo>
                    <a:pt x="28" y="126"/>
                  </a:lnTo>
                  <a:lnTo>
                    <a:pt x="28" y="132"/>
                  </a:lnTo>
                  <a:lnTo>
                    <a:pt x="28" y="146"/>
                  </a:lnTo>
                  <a:lnTo>
                    <a:pt x="28" y="154"/>
                  </a:lnTo>
                  <a:lnTo>
                    <a:pt x="28" y="160"/>
                  </a:lnTo>
                  <a:lnTo>
                    <a:pt x="28" y="168"/>
                  </a:lnTo>
                  <a:lnTo>
                    <a:pt x="35" y="174"/>
                  </a:lnTo>
                  <a:lnTo>
                    <a:pt x="35" y="182"/>
                  </a:lnTo>
                  <a:lnTo>
                    <a:pt x="42" y="182"/>
                  </a:lnTo>
                  <a:lnTo>
                    <a:pt x="42" y="188"/>
                  </a:lnTo>
                  <a:lnTo>
                    <a:pt x="49" y="188"/>
                  </a:lnTo>
                  <a:lnTo>
                    <a:pt x="49" y="188"/>
                  </a:lnTo>
                  <a:lnTo>
                    <a:pt x="56" y="188"/>
                  </a:lnTo>
                  <a:lnTo>
                    <a:pt x="63" y="188"/>
                  </a:lnTo>
                  <a:lnTo>
                    <a:pt x="63" y="188"/>
                  </a:lnTo>
                  <a:lnTo>
                    <a:pt x="63" y="188"/>
                  </a:lnTo>
                  <a:lnTo>
                    <a:pt x="70" y="188"/>
                  </a:lnTo>
                  <a:lnTo>
                    <a:pt x="77" y="188"/>
                  </a:lnTo>
                  <a:lnTo>
                    <a:pt x="77" y="188"/>
                  </a:lnTo>
                  <a:lnTo>
                    <a:pt x="84" y="188"/>
                  </a:lnTo>
                  <a:lnTo>
                    <a:pt x="90" y="182"/>
                  </a:lnTo>
                  <a:lnTo>
                    <a:pt x="90" y="182"/>
                  </a:lnTo>
                  <a:lnTo>
                    <a:pt x="98" y="174"/>
                  </a:lnTo>
                  <a:lnTo>
                    <a:pt x="98" y="168"/>
                  </a:lnTo>
                  <a:lnTo>
                    <a:pt x="104" y="168"/>
                  </a:lnTo>
                  <a:lnTo>
                    <a:pt x="104" y="154"/>
                  </a:lnTo>
                  <a:lnTo>
                    <a:pt x="104" y="146"/>
                  </a:lnTo>
                  <a:lnTo>
                    <a:pt x="104" y="132"/>
                  </a:lnTo>
                  <a:lnTo>
                    <a:pt x="104" y="126"/>
                  </a:lnTo>
                  <a:lnTo>
                    <a:pt x="104" y="112"/>
                  </a:lnTo>
                  <a:lnTo>
                    <a:pt x="104" y="98"/>
                  </a:lnTo>
                  <a:lnTo>
                    <a:pt x="104" y="90"/>
                  </a:lnTo>
                  <a:lnTo>
                    <a:pt x="104" y="77"/>
                  </a:lnTo>
                  <a:lnTo>
                    <a:pt x="104" y="70"/>
                  </a:lnTo>
                  <a:lnTo>
                    <a:pt x="104" y="56"/>
                  </a:lnTo>
                  <a:lnTo>
                    <a:pt x="98" y="49"/>
                  </a:lnTo>
                  <a:lnTo>
                    <a:pt x="98" y="42"/>
                  </a:lnTo>
                  <a:lnTo>
                    <a:pt x="90" y="42"/>
                  </a:lnTo>
                  <a:lnTo>
                    <a:pt x="90" y="35"/>
                  </a:lnTo>
                  <a:lnTo>
                    <a:pt x="84" y="35"/>
                  </a:lnTo>
                  <a:lnTo>
                    <a:pt x="77" y="28"/>
                  </a:lnTo>
                  <a:lnTo>
                    <a:pt x="77" y="28"/>
                  </a:lnTo>
                  <a:lnTo>
                    <a:pt x="70" y="28"/>
                  </a:lnTo>
                  <a:lnTo>
                    <a:pt x="63" y="28"/>
                  </a:lnTo>
                  <a:lnTo>
                    <a:pt x="63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49" y="28"/>
                  </a:lnTo>
                  <a:lnTo>
                    <a:pt x="49" y="28"/>
                  </a:lnTo>
                  <a:lnTo>
                    <a:pt x="49" y="28"/>
                  </a:lnTo>
                  <a:lnTo>
                    <a:pt x="42" y="35"/>
                  </a:lnTo>
                  <a:lnTo>
                    <a:pt x="42" y="35"/>
                  </a:lnTo>
                  <a:lnTo>
                    <a:pt x="42" y="35"/>
                  </a:lnTo>
                  <a:lnTo>
                    <a:pt x="35" y="42"/>
                  </a:lnTo>
                  <a:lnTo>
                    <a:pt x="35" y="42"/>
                  </a:lnTo>
                  <a:lnTo>
                    <a:pt x="35" y="42"/>
                  </a:lnTo>
                  <a:lnTo>
                    <a:pt x="28" y="49"/>
                  </a:lnTo>
                  <a:lnTo>
                    <a:pt x="28" y="49"/>
                  </a:lnTo>
                  <a:lnTo>
                    <a:pt x="28" y="56"/>
                  </a:lnTo>
                  <a:lnTo>
                    <a:pt x="28" y="63"/>
                  </a:lnTo>
                  <a:lnTo>
                    <a:pt x="28" y="63"/>
                  </a:lnTo>
                  <a:lnTo>
                    <a:pt x="28" y="70"/>
                  </a:lnTo>
                  <a:lnTo>
                    <a:pt x="28" y="77"/>
                  </a:lnTo>
                  <a:lnTo>
                    <a:pt x="28" y="84"/>
                  </a:lnTo>
                  <a:lnTo>
                    <a:pt x="28" y="90"/>
                  </a:lnTo>
                  <a:lnTo>
                    <a:pt x="28" y="98"/>
                  </a:lnTo>
                  <a:lnTo>
                    <a:pt x="28" y="10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8" name="Freeform 639"/>
            <p:cNvSpPr>
              <a:spLocks/>
            </p:cNvSpPr>
            <p:nvPr/>
          </p:nvSpPr>
          <p:spPr bwMode="auto">
            <a:xfrm>
              <a:off x="7031" y="5988"/>
              <a:ext cx="66" cy="112"/>
            </a:xfrm>
            <a:custGeom>
              <a:avLst/>
              <a:gdLst/>
              <a:ahLst/>
              <a:cxnLst>
                <a:cxn ang="0">
                  <a:pos x="0" y="223"/>
                </a:cxn>
                <a:cxn ang="0">
                  <a:pos x="0" y="0"/>
                </a:cxn>
                <a:cxn ang="0">
                  <a:pos x="28" y="0"/>
                </a:cxn>
                <a:cxn ang="0">
                  <a:pos x="28" y="125"/>
                </a:cxn>
                <a:cxn ang="0">
                  <a:pos x="84" y="63"/>
                </a:cxn>
                <a:cxn ang="0">
                  <a:pos x="126" y="63"/>
                </a:cxn>
                <a:cxn ang="0">
                  <a:pos x="63" y="125"/>
                </a:cxn>
                <a:cxn ang="0">
                  <a:pos x="132" y="223"/>
                </a:cxn>
                <a:cxn ang="0">
                  <a:pos x="98" y="223"/>
                </a:cxn>
                <a:cxn ang="0">
                  <a:pos x="42" y="147"/>
                </a:cxn>
                <a:cxn ang="0">
                  <a:pos x="28" y="161"/>
                </a:cxn>
                <a:cxn ang="0">
                  <a:pos x="28" y="223"/>
                </a:cxn>
                <a:cxn ang="0">
                  <a:pos x="0" y="223"/>
                </a:cxn>
              </a:cxnLst>
              <a:rect l="0" t="0" r="r" b="b"/>
              <a:pathLst>
                <a:path w="132" h="223">
                  <a:moveTo>
                    <a:pt x="0" y="223"/>
                  </a:moveTo>
                  <a:lnTo>
                    <a:pt x="0" y="0"/>
                  </a:lnTo>
                  <a:lnTo>
                    <a:pt x="28" y="0"/>
                  </a:lnTo>
                  <a:lnTo>
                    <a:pt x="28" y="125"/>
                  </a:lnTo>
                  <a:lnTo>
                    <a:pt x="84" y="63"/>
                  </a:lnTo>
                  <a:lnTo>
                    <a:pt x="126" y="63"/>
                  </a:lnTo>
                  <a:lnTo>
                    <a:pt x="63" y="125"/>
                  </a:lnTo>
                  <a:lnTo>
                    <a:pt x="132" y="223"/>
                  </a:lnTo>
                  <a:lnTo>
                    <a:pt x="98" y="223"/>
                  </a:lnTo>
                  <a:lnTo>
                    <a:pt x="42" y="147"/>
                  </a:lnTo>
                  <a:lnTo>
                    <a:pt x="28" y="161"/>
                  </a:lnTo>
                  <a:lnTo>
                    <a:pt x="28" y="223"/>
                  </a:lnTo>
                  <a:lnTo>
                    <a:pt x="0" y="2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9" name="Freeform 640"/>
            <p:cNvSpPr>
              <a:spLocks/>
            </p:cNvSpPr>
            <p:nvPr/>
          </p:nvSpPr>
          <p:spPr bwMode="auto">
            <a:xfrm>
              <a:off x="7111" y="6020"/>
              <a:ext cx="112" cy="80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21"/>
                </a:cxn>
                <a:cxn ang="0">
                  <a:pos x="36" y="14"/>
                </a:cxn>
                <a:cxn ang="0">
                  <a:pos x="42" y="7"/>
                </a:cxn>
                <a:cxn ang="0">
                  <a:pos x="56" y="0"/>
                </a:cxn>
                <a:cxn ang="0">
                  <a:pos x="64" y="0"/>
                </a:cxn>
                <a:cxn ang="0">
                  <a:pos x="70" y="0"/>
                </a:cxn>
                <a:cxn ang="0">
                  <a:pos x="92" y="0"/>
                </a:cxn>
                <a:cxn ang="0">
                  <a:pos x="98" y="7"/>
                </a:cxn>
                <a:cxn ang="0">
                  <a:pos x="106" y="21"/>
                </a:cxn>
                <a:cxn ang="0">
                  <a:pos x="112" y="28"/>
                </a:cxn>
                <a:cxn ang="0">
                  <a:pos x="119" y="21"/>
                </a:cxn>
                <a:cxn ang="0">
                  <a:pos x="133" y="7"/>
                </a:cxn>
                <a:cxn ang="0">
                  <a:pos x="147" y="0"/>
                </a:cxn>
                <a:cxn ang="0">
                  <a:pos x="161" y="0"/>
                </a:cxn>
                <a:cxn ang="0">
                  <a:pos x="182" y="0"/>
                </a:cxn>
                <a:cxn ang="0">
                  <a:pos x="203" y="7"/>
                </a:cxn>
                <a:cxn ang="0">
                  <a:pos x="210" y="14"/>
                </a:cxn>
                <a:cxn ang="0">
                  <a:pos x="217" y="34"/>
                </a:cxn>
                <a:cxn ang="0">
                  <a:pos x="217" y="48"/>
                </a:cxn>
                <a:cxn ang="0">
                  <a:pos x="196" y="62"/>
                </a:cxn>
                <a:cxn ang="0">
                  <a:pos x="189" y="56"/>
                </a:cxn>
                <a:cxn ang="0">
                  <a:pos x="189" y="48"/>
                </a:cxn>
                <a:cxn ang="0">
                  <a:pos x="182" y="42"/>
                </a:cxn>
                <a:cxn ang="0">
                  <a:pos x="182" y="34"/>
                </a:cxn>
                <a:cxn ang="0">
                  <a:pos x="175" y="28"/>
                </a:cxn>
                <a:cxn ang="0">
                  <a:pos x="161" y="28"/>
                </a:cxn>
                <a:cxn ang="0">
                  <a:pos x="147" y="28"/>
                </a:cxn>
                <a:cxn ang="0">
                  <a:pos x="140" y="28"/>
                </a:cxn>
                <a:cxn ang="0">
                  <a:pos x="133" y="42"/>
                </a:cxn>
                <a:cxn ang="0">
                  <a:pos x="126" y="56"/>
                </a:cxn>
                <a:cxn ang="0">
                  <a:pos x="126" y="70"/>
                </a:cxn>
                <a:cxn ang="0">
                  <a:pos x="98" y="160"/>
                </a:cxn>
                <a:cxn ang="0">
                  <a:pos x="92" y="56"/>
                </a:cxn>
                <a:cxn ang="0">
                  <a:pos x="92" y="42"/>
                </a:cxn>
                <a:cxn ang="0">
                  <a:pos x="84" y="34"/>
                </a:cxn>
                <a:cxn ang="0">
                  <a:pos x="78" y="28"/>
                </a:cxn>
                <a:cxn ang="0">
                  <a:pos x="64" y="28"/>
                </a:cxn>
                <a:cxn ang="0">
                  <a:pos x="56" y="28"/>
                </a:cxn>
                <a:cxn ang="0">
                  <a:pos x="50" y="28"/>
                </a:cxn>
                <a:cxn ang="0">
                  <a:pos x="36" y="34"/>
                </a:cxn>
                <a:cxn ang="0">
                  <a:pos x="28" y="48"/>
                </a:cxn>
                <a:cxn ang="0">
                  <a:pos x="28" y="56"/>
                </a:cxn>
                <a:cxn ang="0">
                  <a:pos x="28" y="76"/>
                </a:cxn>
                <a:cxn ang="0">
                  <a:pos x="28" y="160"/>
                </a:cxn>
              </a:cxnLst>
              <a:rect l="0" t="0" r="r" b="b"/>
              <a:pathLst>
                <a:path w="224" h="160">
                  <a:moveTo>
                    <a:pt x="0" y="160"/>
                  </a:moveTo>
                  <a:lnTo>
                    <a:pt x="0" y="0"/>
                  </a:lnTo>
                  <a:lnTo>
                    <a:pt x="28" y="0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8" y="21"/>
                  </a:lnTo>
                  <a:lnTo>
                    <a:pt x="28" y="21"/>
                  </a:lnTo>
                  <a:lnTo>
                    <a:pt x="36" y="21"/>
                  </a:lnTo>
                  <a:lnTo>
                    <a:pt x="36" y="14"/>
                  </a:lnTo>
                  <a:lnTo>
                    <a:pt x="36" y="14"/>
                  </a:lnTo>
                  <a:lnTo>
                    <a:pt x="42" y="7"/>
                  </a:lnTo>
                  <a:lnTo>
                    <a:pt x="42" y="7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8" y="0"/>
                  </a:lnTo>
                  <a:lnTo>
                    <a:pt x="84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8" y="7"/>
                  </a:lnTo>
                  <a:lnTo>
                    <a:pt x="98" y="7"/>
                  </a:lnTo>
                  <a:lnTo>
                    <a:pt x="106" y="14"/>
                  </a:lnTo>
                  <a:lnTo>
                    <a:pt x="106" y="14"/>
                  </a:lnTo>
                  <a:lnTo>
                    <a:pt x="106" y="21"/>
                  </a:lnTo>
                  <a:lnTo>
                    <a:pt x="112" y="21"/>
                  </a:lnTo>
                  <a:lnTo>
                    <a:pt x="112" y="21"/>
                  </a:lnTo>
                  <a:lnTo>
                    <a:pt x="112" y="28"/>
                  </a:lnTo>
                  <a:lnTo>
                    <a:pt x="112" y="28"/>
                  </a:lnTo>
                  <a:lnTo>
                    <a:pt x="112" y="28"/>
                  </a:lnTo>
                  <a:lnTo>
                    <a:pt x="119" y="21"/>
                  </a:lnTo>
                  <a:lnTo>
                    <a:pt x="126" y="14"/>
                  </a:lnTo>
                  <a:lnTo>
                    <a:pt x="126" y="14"/>
                  </a:lnTo>
                  <a:lnTo>
                    <a:pt x="133" y="7"/>
                  </a:lnTo>
                  <a:lnTo>
                    <a:pt x="140" y="7"/>
                  </a:lnTo>
                  <a:lnTo>
                    <a:pt x="147" y="0"/>
                  </a:lnTo>
                  <a:lnTo>
                    <a:pt x="147" y="0"/>
                  </a:lnTo>
                  <a:lnTo>
                    <a:pt x="154" y="0"/>
                  </a:lnTo>
                  <a:lnTo>
                    <a:pt x="161" y="0"/>
                  </a:lnTo>
                  <a:lnTo>
                    <a:pt x="161" y="0"/>
                  </a:lnTo>
                  <a:lnTo>
                    <a:pt x="168" y="0"/>
                  </a:lnTo>
                  <a:lnTo>
                    <a:pt x="175" y="0"/>
                  </a:lnTo>
                  <a:lnTo>
                    <a:pt x="182" y="0"/>
                  </a:lnTo>
                  <a:lnTo>
                    <a:pt x="189" y="0"/>
                  </a:lnTo>
                  <a:lnTo>
                    <a:pt x="196" y="0"/>
                  </a:lnTo>
                  <a:lnTo>
                    <a:pt x="203" y="7"/>
                  </a:lnTo>
                  <a:lnTo>
                    <a:pt x="203" y="7"/>
                  </a:lnTo>
                  <a:lnTo>
                    <a:pt x="210" y="14"/>
                  </a:lnTo>
                  <a:lnTo>
                    <a:pt x="210" y="14"/>
                  </a:lnTo>
                  <a:lnTo>
                    <a:pt x="217" y="21"/>
                  </a:lnTo>
                  <a:lnTo>
                    <a:pt x="217" y="28"/>
                  </a:lnTo>
                  <a:lnTo>
                    <a:pt x="217" y="34"/>
                  </a:lnTo>
                  <a:lnTo>
                    <a:pt x="217" y="42"/>
                  </a:lnTo>
                  <a:lnTo>
                    <a:pt x="217" y="42"/>
                  </a:lnTo>
                  <a:lnTo>
                    <a:pt x="217" y="48"/>
                  </a:lnTo>
                  <a:lnTo>
                    <a:pt x="224" y="160"/>
                  </a:lnTo>
                  <a:lnTo>
                    <a:pt x="196" y="160"/>
                  </a:lnTo>
                  <a:lnTo>
                    <a:pt x="196" y="62"/>
                  </a:lnTo>
                  <a:lnTo>
                    <a:pt x="189" y="62"/>
                  </a:lnTo>
                  <a:lnTo>
                    <a:pt x="189" y="56"/>
                  </a:lnTo>
                  <a:lnTo>
                    <a:pt x="189" y="56"/>
                  </a:lnTo>
                  <a:lnTo>
                    <a:pt x="189" y="48"/>
                  </a:lnTo>
                  <a:lnTo>
                    <a:pt x="189" y="48"/>
                  </a:lnTo>
                  <a:lnTo>
                    <a:pt x="189" y="48"/>
                  </a:lnTo>
                  <a:lnTo>
                    <a:pt x="189" y="42"/>
                  </a:lnTo>
                  <a:lnTo>
                    <a:pt x="189" y="42"/>
                  </a:lnTo>
                  <a:lnTo>
                    <a:pt x="182" y="42"/>
                  </a:lnTo>
                  <a:lnTo>
                    <a:pt x="182" y="34"/>
                  </a:lnTo>
                  <a:lnTo>
                    <a:pt x="182" y="34"/>
                  </a:lnTo>
                  <a:lnTo>
                    <a:pt x="182" y="34"/>
                  </a:lnTo>
                  <a:lnTo>
                    <a:pt x="175" y="28"/>
                  </a:lnTo>
                  <a:lnTo>
                    <a:pt x="175" y="28"/>
                  </a:lnTo>
                  <a:lnTo>
                    <a:pt x="175" y="28"/>
                  </a:lnTo>
                  <a:lnTo>
                    <a:pt x="168" y="28"/>
                  </a:lnTo>
                  <a:lnTo>
                    <a:pt x="168" y="28"/>
                  </a:lnTo>
                  <a:lnTo>
                    <a:pt x="161" y="28"/>
                  </a:lnTo>
                  <a:lnTo>
                    <a:pt x="161" y="28"/>
                  </a:lnTo>
                  <a:lnTo>
                    <a:pt x="154" y="28"/>
                  </a:lnTo>
                  <a:lnTo>
                    <a:pt x="147" y="28"/>
                  </a:lnTo>
                  <a:lnTo>
                    <a:pt x="147" y="28"/>
                  </a:lnTo>
                  <a:lnTo>
                    <a:pt x="147" y="28"/>
                  </a:lnTo>
                  <a:lnTo>
                    <a:pt x="140" y="28"/>
                  </a:lnTo>
                  <a:lnTo>
                    <a:pt x="140" y="34"/>
                  </a:lnTo>
                  <a:lnTo>
                    <a:pt x="133" y="34"/>
                  </a:lnTo>
                  <a:lnTo>
                    <a:pt x="133" y="42"/>
                  </a:lnTo>
                  <a:lnTo>
                    <a:pt x="126" y="42"/>
                  </a:lnTo>
                  <a:lnTo>
                    <a:pt x="126" y="48"/>
                  </a:lnTo>
                  <a:lnTo>
                    <a:pt x="126" y="56"/>
                  </a:lnTo>
                  <a:lnTo>
                    <a:pt x="126" y="56"/>
                  </a:lnTo>
                  <a:lnTo>
                    <a:pt x="126" y="62"/>
                  </a:lnTo>
                  <a:lnTo>
                    <a:pt x="126" y="70"/>
                  </a:lnTo>
                  <a:lnTo>
                    <a:pt x="126" y="70"/>
                  </a:lnTo>
                  <a:lnTo>
                    <a:pt x="126" y="160"/>
                  </a:lnTo>
                  <a:lnTo>
                    <a:pt x="98" y="160"/>
                  </a:lnTo>
                  <a:lnTo>
                    <a:pt x="98" y="62"/>
                  </a:lnTo>
                  <a:lnTo>
                    <a:pt x="92" y="62"/>
                  </a:lnTo>
                  <a:lnTo>
                    <a:pt x="92" y="56"/>
                  </a:lnTo>
                  <a:lnTo>
                    <a:pt x="92" y="48"/>
                  </a:lnTo>
                  <a:lnTo>
                    <a:pt x="92" y="48"/>
                  </a:lnTo>
                  <a:lnTo>
                    <a:pt x="92" y="42"/>
                  </a:lnTo>
                  <a:lnTo>
                    <a:pt x="92" y="42"/>
                  </a:lnTo>
                  <a:lnTo>
                    <a:pt x="92" y="34"/>
                  </a:lnTo>
                  <a:lnTo>
                    <a:pt x="84" y="34"/>
                  </a:lnTo>
                  <a:lnTo>
                    <a:pt x="84" y="28"/>
                  </a:lnTo>
                  <a:lnTo>
                    <a:pt x="84" y="28"/>
                  </a:lnTo>
                  <a:lnTo>
                    <a:pt x="78" y="28"/>
                  </a:lnTo>
                  <a:lnTo>
                    <a:pt x="78" y="28"/>
                  </a:lnTo>
                  <a:lnTo>
                    <a:pt x="70" y="28"/>
                  </a:lnTo>
                  <a:lnTo>
                    <a:pt x="64" y="28"/>
                  </a:lnTo>
                  <a:lnTo>
                    <a:pt x="64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0" y="28"/>
                  </a:lnTo>
                  <a:lnTo>
                    <a:pt x="50" y="28"/>
                  </a:lnTo>
                  <a:lnTo>
                    <a:pt x="50" y="28"/>
                  </a:lnTo>
                  <a:lnTo>
                    <a:pt x="42" y="28"/>
                  </a:lnTo>
                  <a:lnTo>
                    <a:pt x="42" y="34"/>
                  </a:lnTo>
                  <a:lnTo>
                    <a:pt x="36" y="34"/>
                  </a:lnTo>
                  <a:lnTo>
                    <a:pt x="36" y="42"/>
                  </a:lnTo>
                  <a:lnTo>
                    <a:pt x="36" y="42"/>
                  </a:lnTo>
                  <a:lnTo>
                    <a:pt x="28" y="48"/>
                  </a:lnTo>
                  <a:lnTo>
                    <a:pt x="28" y="48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28" y="62"/>
                  </a:lnTo>
                  <a:lnTo>
                    <a:pt x="28" y="70"/>
                  </a:lnTo>
                  <a:lnTo>
                    <a:pt x="28" y="76"/>
                  </a:lnTo>
                  <a:lnTo>
                    <a:pt x="28" y="84"/>
                  </a:lnTo>
                  <a:lnTo>
                    <a:pt x="28" y="84"/>
                  </a:lnTo>
                  <a:lnTo>
                    <a:pt x="28" y="160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" name="Freeform 641"/>
            <p:cNvSpPr>
              <a:spLocks/>
            </p:cNvSpPr>
            <p:nvPr/>
          </p:nvSpPr>
          <p:spPr bwMode="auto">
            <a:xfrm>
              <a:off x="1451" y="1384"/>
              <a:ext cx="84" cy="111"/>
            </a:xfrm>
            <a:custGeom>
              <a:avLst/>
              <a:gdLst/>
              <a:ahLst/>
              <a:cxnLst>
                <a:cxn ang="0">
                  <a:pos x="28" y="153"/>
                </a:cxn>
                <a:cxn ang="0">
                  <a:pos x="28" y="173"/>
                </a:cxn>
                <a:cxn ang="0">
                  <a:pos x="35" y="181"/>
                </a:cxn>
                <a:cxn ang="0">
                  <a:pos x="49" y="187"/>
                </a:cxn>
                <a:cxn ang="0">
                  <a:pos x="77" y="187"/>
                </a:cxn>
                <a:cxn ang="0">
                  <a:pos x="91" y="195"/>
                </a:cxn>
                <a:cxn ang="0">
                  <a:pos x="111" y="195"/>
                </a:cxn>
                <a:cxn ang="0">
                  <a:pos x="125" y="187"/>
                </a:cxn>
                <a:cxn ang="0">
                  <a:pos x="139" y="181"/>
                </a:cxn>
                <a:cxn ang="0">
                  <a:pos x="139" y="167"/>
                </a:cxn>
                <a:cxn ang="0">
                  <a:pos x="139" y="160"/>
                </a:cxn>
                <a:cxn ang="0">
                  <a:pos x="133" y="146"/>
                </a:cxn>
                <a:cxn ang="0">
                  <a:pos x="125" y="139"/>
                </a:cxn>
                <a:cxn ang="0">
                  <a:pos x="111" y="139"/>
                </a:cxn>
                <a:cxn ang="0">
                  <a:pos x="91" y="132"/>
                </a:cxn>
                <a:cxn ang="0">
                  <a:pos x="63" y="118"/>
                </a:cxn>
                <a:cxn ang="0">
                  <a:pos x="41" y="111"/>
                </a:cxn>
                <a:cxn ang="0">
                  <a:pos x="35" y="104"/>
                </a:cxn>
                <a:cxn ang="0">
                  <a:pos x="21" y="83"/>
                </a:cxn>
                <a:cxn ang="0">
                  <a:pos x="14" y="69"/>
                </a:cxn>
                <a:cxn ang="0">
                  <a:pos x="14" y="56"/>
                </a:cxn>
                <a:cxn ang="0">
                  <a:pos x="14" y="42"/>
                </a:cxn>
                <a:cxn ang="0">
                  <a:pos x="28" y="28"/>
                </a:cxn>
                <a:cxn ang="0">
                  <a:pos x="41" y="14"/>
                </a:cxn>
                <a:cxn ang="0">
                  <a:pos x="63" y="0"/>
                </a:cxn>
                <a:cxn ang="0">
                  <a:pos x="91" y="0"/>
                </a:cxn>
                <a:cxn ang="0">
                  <a:pos x="119" y="6"/>
                </a:cxn>
                <a:cxn ang="0">
                  <a:pos x="147" y="20"/>
                </a:cxn>
                <a:cxn ang="0">
                  <a:pos x="161" y="34"/>
                </a:cxn>
                <a:cxn ang="0">
                  <a:pos x="167" y="62"/>
                </a:cxn>
                <a:cxn ang="0">
                  <a:pos x="147" y="62"/>
                </a:cxn>
                <a:cxn ang="0">
                  <a:pos x="133" y="56"/>
                </a:cxn>
                <a:cxn ang="0">
                  <a:pos x="125" y="42"/>
                </a:cxn>
                <a:cxn ang="0">
                  <a:pos x="111" y="34"/>
                </a:cxn>
                <a:cxn ang="0">
                  <a:pos x="83" y="28"/>
                </a:cxn>
                <a:cxn ang="0">
                  <a:pos x="63" y="28"/>
                </a:cxn>
                <a:cxn ang="0">
                  <a:pos x="49" y="42"/>
                </a:cxn>
                <a:cxn ang="0">
                  <a:pos x="41" y="48"/>
                </a:cxn>
                <a:cxn ang="0">
                  <a:pos x="41" y="62"/>
                </a:cxn>
                <a:cxn ang="0">
                  <a:pos x="41" y="69"/>
                </a:cxn>
                <a:cxn ang="0">
                  <a:pos x="41" y="76"/>
                </a:cxn>
                <a:cxn ang="0">
                  <a:pos x="55" y="83"/>
                </a:cxn>
                <a:cxn ang="0">
                  <a:pos x="83" y="90"/>
                </a:cxn>
                <a:cxn ang="0">
                  <a:pos x="119" y="104"/>
                </a:cxn>
                <a:cxn ang="0">
                  <a:pos x="133" y="111"/>
                </a:cxn>
                <a:cxn ang="0">
                  <a:pos x="147" y="125"/>
                </a:cxn>
                <a:cxn ang="0">
                  <a:pos x="161" y="146"/>
                </a:cxn>
                <a:cxn ang="0">
                  <a:pos x="167" y="160"/>
                </a:cxn>
                <a:cxn ang="0">
                  <a:pos x="167" y="173"/>
                </a:cxn>
                <a:cxn ang="0">
                  <a:pos x="161" y="201"/>
                </a:cxn>
                <a:cxn ang="0">
                  <a:pos x="139" y="209"/>
                </a:cxn>
                <a:cxn ang="0">
                  <a:pos x="119" y="223"/>
                </a:cxn>
                <a:cxn ang="0">
                  <a:pos x="91" y="223"/>
                </a:cxn>
                <a:cxn ang="0">
                  <a:pos x="63" y="215"/>
                </a:cxn>
                <a:cxn ang="0">
                  <a:pos x="35" y="215"/>
                </a:cxn>
                <a:cxn ang="0">
                  <a:pos x="14" y="195"/>
                </a:cxn>
                <a:cxn ang="0">
                  <a:pos x="0" y="173"/>
                </a:cxn>
                <a:cxn ang="0">
                  <a:pos x="0" y="146"/>
                </a:cxn>
              </a:cxnLst>
              <a:rect l="0" t="0" r="r" b="b"/>
              <a:pathLst>
                <a:path w="167" h="223">
                  <a:moveTo>
                    <a:pt x="0" y="132"/>
                  </a:moveTo>
                  <a:lnTo>
                    <a:pt x="28" y="139"/>
                  </a:lnTo>
                  <a:lnTo>
                    <a:pt x="28" y="146"/>
                  </a:lnTo>
                  <a:lnTo>
                    <a:pt x="28" y="153"/>
                  </a:lnTo>
                  <a:lnTo>
                    <a:pt x="28" y="160"/>
                  </a:lnTo>
                  <a:lnTo>
                    <a:pt x="28" y="167"/>
                  </a:lnTo>
                  <a:lnTo>
                    <a:pt x="28" y="167"/>
                  </a:lnTo>
                  <a:lnTo>
                    <a:pt x="28" y="173"/>
                  </a:lnTo>
                  <a:lnTo>
                    <a:pt x="35" y="173"/>
                  </a:lnTo>
                  <a:lnTo>
                    <a:pt x="28" y="181"/>
                  </a:lnTo>
                  <a:lnTo>
                    <a:pt x="35" y="181"/>
                  </a:lnTo>
                  <a:lnTo>
                    <a:pt x="35" y="181"/>
                  </a:lnTo>
                  <a:lnTo>
                    <a:pt x="41" y="187"/>
                  </a:lnTo>
                  <a:lnTo>
                    <a:pt x="41" y="187"/>
                  </a:lnTo>
                  <a:lnTo>
                    <a:pt x="49" y="187"/>
                  </a:lnTo>
                  <a:lnTo>
                    <a:pt x="49" y="187"/>
                  </a:lnTo>
                  <a:lnTo>
                    <a:pt x="55" y="187"/>
                  </a:lnTo>
                  <a:lnTo>
                    <a:pt x="63" y="187"/>
                  </a:lnTo>
                  <a:lnTo>
                    <a:pt x="69" y="187"/>
                  </a:lnTo>
                  <a:lnTo>
                    <a:pt x="77" y="187"/>
                  </a:lnTo>
                  <a:lnTo>
                    <a:pt x="77" y="187"/>
                  </a:lnTo>
                  <a:lnTo>
                    <a:pt x="77" y="187"/>
                  </a:lnTo>
                  <a:lnTo>
                    <a:pt x="83" y="195"/>
                  </a:lnTo>
                  <a:lnTo>
                    <a:pt x="91" y="195"/>
                  </a:lnTo>
                  <a:lnTo>
                    <a:pt x="97" y="195"/>
                  </a:lnTo>
                  <a:lnTo>
                    <a:pt x="105" y="195"/>
                  </a:lnTo>
                  <a:lnTo>
                    <a:pt x="105" y="195"/>
                  </a:lnTo>
                  <a:lnTo>
                    <a:pt x="111" y="195"/>
                  </a:lnTo>
                  <a:lnTo>
                    <a:pt x="111" y="195"/>
                  </a:lnTo>
                  <a:lnTo>
                    <a:pt x="119" y="187"/>
                  </a:lnTo>
                  <a:lnTo>
                    <a:pt x="119" y="187"/>
                  </a:lnTo>
                  <a:lnTo>
                    <a:pt x="125" y="187"/>
                  </a:lnTo>
                  <a:lnTo>
                    <a:pt x="125" y="187"/>
                  </a:lnTo>
                  <a:lnTo>
                    <a:pt x="139" y="181"/>
                  </a:lnTo>
                  <a:lnTo>
                    <a:pt x="139" y="181"/>
                  </a:lnTo>
                  <a:lnTo>
                    <a:pt x="139" y="181"/>
                  </a:lnTo>
                  <a:lnTo>
                    <a:pt x="139" y="173"/>
                  </a:lnTo>
                  <a:lnTo>
                    <a:pt x="139" y="173"/>
                  </a:lnTo>
                  <a:lnTo>
                    <a:pt x="139" y="167"/>
                  </a:lnTo>
                  <a:lnTo>
                    <a:pt x="139" y="167"/>
                  </a:lnTo>
                  <a:lnTo>
                    <a:pt x="139" y="167"/>
                  </a:lnTo>
                  <a:lnTo>
                    <a:pt x="139" y="167"/>
                  </a:lnTo>
                  <a:lnTo>
                    <a:pt x="139" y="160"/>
                  </a:lnTo>
                  <a:lnTo>
                    <a:pt x="139" y="160"/>
                  </a:lnTo>
                  <a:lnTo>
                    <a:pt x="139" y="153"/>
                  </a:lnTo>
                  <a:lnTo>
                    <a:pt x="139" y="153"/>
                  </a:lnTo>
                  <a:lnTo>
                    <a:pt x="139" y="153"/>
                  </a:lnTo>
                  <a:lnTo>
                    <a:pt x="133" y="146"/>
                  </a:lnTo>
                  <a:lnTo>
                    <a:pt x="133" y="146"/>
                  </a:lnTo>
                  <a:lnTo>
                    <a:pt x="133" y="146"/>
                  </a:lnTo>
                  <a:lnTo>
                    <a:pt x="125" y="146"/>
                  </a:lnTo>
                  <a:lnTo>
                    <a:pt x="125" y="139"/>
                  </a:lnTo>
                  <a:lnTo>
                    <a:pt x="119" y="139"/>
                  </a:lnTo>
                  <a:lnTo>
                    <a:pt x="119" y="139"/>
                  </a:lnTo>
                  <a:lnTo>
                    <a:pt x="119" y="139"/>
                  </a:lnTo>
                  <a:lnTo>
                    <a:pt x="111" y="139"/>
                  </a:lnTo>
                  <a:lnTo>
                    <a:pt x="105" y="139"/>
                  </a:lnTo>
                  <a:lnTo>
                    <a:pt x="105" y="139"/>
                  </a:lnTo>
                  <a:lnTo>
                    <a:pt x="97" y="132"/>
                  </a:lnTo>
                  <a:lnTo>
                    <a:pt x="91" y="132"/>
                  </a:lnTo>
                  <a:lnTo>
                    <a:pt x="83" y="125"/>
                  </a:lnTo>
                  <a:lnTo>
                    <a:pt x="77" y="125"/>
                  </a:lnTo>
                  <a:lnTo>
                    <a:pt x="69" y="118"/>
                  </a:lnTo>
                  <a:lnTo>
                    <a:pt x="63" y="118"/>
                  </a:lnTo>
                  <a:lnTo>
                    <a:pt x="55" y="118"/>
                  </a:lnTo>
                  <a:lnTo>
                    <a:pt x="49" y="118"/>
                  </a:lnTo>
                  <a:lnTo>
                    <a:pt x="41" y="111"/>
                  </a:lnTo>
                  <a:lnTo>
                    <a:pt x="41" y="111"/>
                  </a:lnTo>
                  <a:lnTo>
                    <a:pt x="41" y="111"/>
                  </a:lnTo>
                  <a:lnTo>
                    <a:pt x="41" y="111"/>
                  </a:lnTo>
                  <a:lnTo>
                    <a:pt x="35" y="111"/>
                  </a:lnTo>
                  <a:lnTo>
                    <a:pt x="35" y="104"/>
                  </a:lnTo>
                  <a:lnTo>
                    <a:pt x="28" y="104"/>
                  </a:lnTo>
                  <a:lnTo>
                    <a:pt x="28" y="97"/>
                  </a:lnTo>
                  <a:lnTo>
                    <a:pt x="21" y="90"/>
                  </a:lnTo>
                  <a:lnTo>
                    <a:pt x="21" y="83"/>
                  </a:lnTo>
                  <a:lnTo>
                    <a:pt x="21" y="83"/>
                  </a:lnTo>
                  <a:lnTo>
                    <a:pt x="14" y="76"/>
                  </a:lnTo>
                  <a:lnTo>
                    <a:pt x="14" y="76"/>
                  </a:lnTo>
                  <a:lnTo>
                    <a:pt x="14" y="69"/>
                  </a:lnTo>
                  <a:lnTo>
                    <a:pt x="14" y="69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14" y="48"/>
                  </a:lnTo>
                  <a:lnTo>
                    <a:pt x="14" y="42"/>
                  </a:lnTo>
                  <a:lnTo>
                    <a:pt x="21" y="34"/>
                  </a:lnTo>
                  <a:lnTo>
                    <a:pt x="21" y="28"/>
                  </a:lnTo>
                  <a:lnTo>
                    <a:pt x="21" y="28"/>
                  </a:lnTo>
                  <a:lnTo>
                    <a:pt x="28" y="28"/>
                  </a:lnTo>
                  <a:lnTo>
                    <a:pt x="28" y="20"/>
                  </a:lnTo>
                  <a:lnTo>
                    <a:pt x="35" y="20"/>
                  </a:lnTo>
                  <a:lnTo>
                    <a:pt x="35" y="14"/>
                  </a:lnTo>
                  <a:lnTo>
                    <a:pt x="41" y="14"/>
                  </a:lnTo>
                  <a:lnTo>
                    <a:pt x="41" y="6"/>
                  </a:lnTo>
                  <a:lnTo>
                    <a:pt x="49" y="6"/>
                  </a:lnTo>
                  <a:lnTo>
                    <a:pt x="55" y="0"/>
                  </a:lnTo>
                  <a:lnTo>
                    <a:pt x="63" y="0"/>
                  </a:lnTo>
                  <a:lnTo>
                    <a:pt x="69" y="0"/>
                  </a:lnTo>
                  <a:lnTo>
                    <a:pt x="77" y="0"/>
                  </a:lnTo>
                  <a:lnTo>
                    <a:pt x="83" y="0"/>
                  </a:lnTo>
                  <a:lnTo>
                    <a:pt x="91" y="0"/>
                  </a:lnTo>
                  <a:lnTo>
                    <a:pt x="97" y="6"/>
                  </a:lnTo>
                  <a:lnTo>
                    <a:pt x="105" y="6"/>
                  </a:lnTo>
                  <a:lnTo>
                    <a:pt x="111" y="6"/>
                  </a:lnTo>
                  <a:lnTo>
                    <a:pt x="119" y="6"/>
                  </a:lnTo>
                  <a:lnTo>
                    <a:pt x="125" y="6"/>
                  </a:lnTo>
                  <a:lnTo>
                    <a:pt x="133" y="14"/>
                  </a:lnTo>
                  <a:lnTo>
                    <a:pt x="139" y="14"/>
                  </a:lnTo>
                  <a:lnTo>
                    <a:pt x="147" y="20"/>
                  </a:lnTo>
                  <a:lnTo>
                    <a:pt x="153" y="20"/>
                  </a:lnTo>
                  <a:lnTo>
                    <a:pt x="153" y="28"/>
                  </a:lnTo>
                  <a:lnTo>
                    <a:pt x="161" y="28"/>
                  </a:lnTo>
                  <a:lnTo>
                    <a:pt x="161" y="34"/>
                  </a:lnTo>
                  <a:lnTo>
                    <a:pt x="167" y="48"/>
                  </a:lnTo>
                  <a:lnTo>
                    <a:pt x="167" y="48"/>
                  </a:lnTo>
                  <a:lnTo>
                    <a:pt x="161" y="56"/>
                  </a:lnTo>
                  <a:lnTo>
                    <a:pt x="167" y="62"/>
                  </a:lnTo>
                  <a:lnTo>
                    <a:pt x="167" y="62"/>
                  </a:lnTo>
                  <a:lnTo>
                    <a:pt x="167" y="69"/>
                  </a:lnTo>
                  <a:lnTo>
                    <a:pt x="167" y="69"/>
                  </a:lnTo>
                  <a:lnTo>
                    <a:pt x="147" y="62"/>
                  </a:lnTo>
                  <a:lnTo>
                    <a:pt x="139" y="62"/>
                  </a:lnTo>
                  <a:lnTo>
                    <a:pt x="139" y="56"/>
                  </a:lnTo>
                  <a:lnTo>
                    <a:pt x="139" y="56"/>
                  </a:lnTo>
                  <a:lnTo>
                    <a:pt x="133" y="56"/>
                  </a:lnTo>
                  <a:lnTo>
                    <a:pt x="133" y="48"/>
                  </a:lnTo>
                  <a:lnTo>
                    <a:pt x="125" y="48"/>
                  </a:lnTo>
                  <a:lnTo>
                    <a:pt x="133" y="42"/>
                  </a:lnTo>
                  <a:lnTo>
                    <a:pt x="125" y="42"/>
                  </a:lnTo>
                  <a:lnTo>
                    <a:pt x="125" y="34"/>
                  </a:lnTo>
                  <a:lnTo>
                    <a:pt x="119" y="34"/>
                  </a:lnTo>
                  <a:lnTo>
                    <a:pt x="111" y="34"/>
                  </a:lnTo>
                  <a:lnTo>
                    <a:pt x="111" y="34"/>
                  </a:lnTo>
                  <a:lnTo>
                    <a:pt x="105" y="34"/>
                  </a:lnTo>
                  <a:lnTo>
                    <a:pt x="97" y="34"/>
                  </a:lnTo>
                  <a:lnTo>
                    <a:pt x="97" y="34"/>
                  </a:lnTo>
                  <a:lnTo>
                    <a:pt x="83" y="28"/>
                  </a:lnTo>
                  <a:lnTo>
                    <a:pt x="83" y="28"/>
                  </a:lnTo>
                  <a:lnTo>
                    <a:pt x="77" y="28"/>
                  </a:lnTo>
                  <a:lnTo>
                    <a:pt x="69" y="28"/>
                  </a:lnTo>
                  <a:lnTo>
                    <a:pt x="63" y="28"/>
                  </a:lnTo>
                  <a:lnTo>
                    <a:pt x="63" y="28"/>
                  </a:lnTo>
                  <a:lnTo>
                    <a:pt x="55" y="34"/>
                  </a:lnTo>
                  <a:lnTo>
                    <a:pt x="55" y="34"/>
                  </a:lnTo>
                  <a:lnTo>
                    <a:pt x="49" y="42"/>
                  </a:lnTo>
                  <a:lnTo>
                    <a:pt x="49" y="42"/>
                  </a:lnTo>
                  <a:lnTo>
                    <a:pt x="41" y="48"/>
                  </a:lnTo>
                  <a:lnTo>
                    <a:pt x="41" y="48"/>
                  </a:lnTo>
                  <a:lnTo>
                    <a:pt x="41" y="48"/>
                  </a:lnTo>
                  <a:lnTo>
                    <a:pt x="41" y="56"/>
                  </a:lnTo>
                  <a:lnTo>
                    <a:pt x="41" y="56"/>
                  </a:lnTo>
                  <a:lnTo>
                    <a:pt x="41" y="62"/>
                  </a:lnTo>
                  <a:lnTo>
                    <a:pt x="41" y="62"/>
                  </a:lnTo>
                  <a:lnTo>
                    <a:pt x="41" y="69"/>
                  </a:lnTo>
                  <a:lnTo>
                    <a:pt x="41" y="69"/>
                  </a:lnTo>
                  <a:lnTo>
                    <a:pt x="41" y="69"/>
                  </a:lnTo>
                  <a:lnTo>
                    <a:pt x="41" y="69"/>
                  </a:lnTo>
                  <a:lnTo>
                    <a:pt x="41" y="76"/>
                  </a:lnTo>
                  <a:lnTo>
                    <a:pt x="41" y="76"/>
                  </a:lnTo>
                  <a:lnTo>
                    <a:pt x="41" y="76"/>
                  </a:lnTo>
                  <a:lnTo>
                    <a:pt x="41" y="76"/>
                  </a:lnTo>
                  <a:lnTo>
                    <a:pt x="41" y="76"/>
                  </a:lnTo>
                  <a:lnTo>
                    <a:pt x="41" y="83"/>
                  </a:lnTo>
                  <a:lnTo>
                    <a:pt x="49" y="83"/>
                  </a:lnTo>
                  <a:lnTo>
                    <a:pt x="55" y="83"/>
                  </a:lnTo>
                  <a:lnTo>
                    <a:pt x="55" y="90"/>
                  </a:lnTo>
                  <a:lnTo>
                    <a:pt x="63" y="90"/>
                  </a:lnTo>
                  <a:lnTo>
                    <a:pt x="77" y="90"/>
                  </a:lnTo>
                  <a:lnTo>
                    <a:pt x="83" y="90"/>
                  </a:lnTo>
                  <a:lnTo>
                    <a:pt x="91" y="97"/>
                  </a:lnTo>
                  <a:lnTo>
                    <a:pt x="97" y="104"/>
                  </a:lnTo>
                  <a:lnTo>
                    <a:pt x="105" y="104"/>
                  </a:lnTo>
                  <a:lnTo>
                    <a:pt x="119" y="104"/>
                  </a:lnTo>
                  <a:lnTo>
                    <a:pt x="119" y="111"/>
                  </a:lnTo>
                  <a:lnTo>
                    <a:pt x="125" y="111"/>
                  </a:lnTo>
                  <a:lnTo>
                    <a:pt x="133" y="111"/>
                  </a:lnTo>
                  <a:lnTo>
                    <a:pt x="133" y="111"/>
                  </a:lnTo>
                  <a:lnTo>
                    <a:pt x="133" y="118"/>
                  </a:lnTo>
                  <a:lnTo>
                    <a:pt x="133" y="118"/>
                  </a:lnTo>
                  <a:lnTo>
                    <a:pt x="139" y="118"/>
                  </a:lnTo>
                  <a:lnTo>
                    <a:pt x="147" y="125"/>
                  </a:lnTo>
                  <a:lnTo>
                    <a:pt x="153" y="132"/>
                  </a:lnTo>
                  <a:lnTo>
                    <a:pt x="153" y="139"/>
                  </a:lnTo>
                  <a:lnTo>
                    <a:pt x="161" y="139"/>
                  </a:lnTo>
                  <a:lnTo>
                    <a:pt x="161" y="146"/>
                  </a:lnTo>
                  <a:lnTo>
                    <a:pt x="167" y="146"/>
                  </a:lnTo>
                  <a:lnTo>
                    <a:pt x="167" y="153"/>
                  </a:lnTo>
                  <a:lnTo>
                    <a:pt x="167" y="153"/>
                  </a:lnTo>
                  <a:lnTo>
                    <a:pt x="167" y="160"/>
                  </a:lnTo>
                  <a:lnTo>
                    <a:pt x="167" y="160"/>
                  </a:lnTo>
                  <a:lnTo>
                    <a:pt x="167" y="167"/>
                  </a:lnTo>
                  <a:lnTo>
                    <a:pt x="167" y="167"/>
                  </a:lnTo>
                  <a:lnTo>
                    <a:pt x="167" y="173"/>
                  </a:lnTo>
                  <a:lnTo>
                    <a:pt x="167" y="181"/>
                  </a:lnTo>
                  <a:lnTo>
                    <a:pt x="161" y="187"/>
                  </a:lnTo>
                  <a:lnTo>
                    <a:pt x="161" y="195"/>
                  </a:lnTo>
                  <a:lnTo>
                    <a:pt x="161" y="201"/>
                  </a:lnTo>
                  <a:lnTo>
                    <a:pt x="153" y="201"/>
                  </a:lnTo>
                  <a:lnTo>
                    <a:pt x="153" y="209"/>
                  </a:lnTo>
                  <a:lnTo>
                    <a:pt x="147" y="201"/>
                  </a:lnTo>
                  <a:lnTo>
                    <a:pt x="139" y="209"/>
                  </a:lnTo>
                  <a:lnTo>
                    <a:pt x="139" y="209"/>
                  </a:lnTo>
                  <a:lnTo>
                    <a:pt x="133" y="215"/>
                  </a:lnTo>
                  <a:lnTo>
                    <a:pt x="125" y="215"/>
                  </a:lnTo>
                  <a:lnTo>
                    <a:pt x="119" y="223"/>
                  </a:lnTo>
                  <a:lnTo>
                    <a:pt x="111" y="223"/>
                  </a:lnTo>
                  <a:lnTo>
                    <a:pt x="105" y="223"/>
                  </a:lnTo>
                  <a:lnTo>
                    <a:pt x="97" y="223"/>
                  </a:lnTo>
                  <a:lnTo>
                    <a:pt x="91" y="223"/>
                  </a:lnTo>
                  <a:lnTo>
                    <a:pt x="83" y="223"/>
                  </a:lnTo>
                  <a:lnTo>
                    <a:pt x="83" y="223"/>
                  </a:lnTo>
                  <a:lnTo>
                    <a:pt x="69" y="215"/>
                  </a:lnTo>
                  <a:lnTo>
                    <a:pt x="63" y="215"/>
                  </a:lnTo>
                  <a:lnTo>
                    <a:pt x="55" y="215"/>
                  </a:lnTo>
                  <a:lnTo>
                    <a:pt x="49" y="215"/>
                  </a:lnTo>
                  <a:lnTo>
                    <a:pt x="41" y="215"/>
                  </a:lnTo>
                  <a:lnTo>
                    <a:pt x="35" y="215"/>
                  </a:lnTo>
                  <a:lnTo>
                    <a:pt x="28" y="209"/>
                  </a:lnTo>
                  <a:lnTo>
                    <a:pt x="21" y="209"/>
                  </a:lnTo>
                  <a:lnTo>
                    <a:pt x="14" y="195"/>
                  </a:lnTo>
                  <a:lnTo>
                    <a:pt x="14" y="195"/>
                  </a:lnTo>
                  <a:lnTo>
                    <a:pt x="7" y="187"/>
                  </a:lnTo>
                  <a:lnTo>
                    <a:pt x="0" y="187"/>
                  </a:lnTo>
                  <a:lnTo>
                    <a:pt x="0" y="181"/>
                  </a:lnTo>
                  <a:lnTo>
                    <a:pt x="0" y="173"/>
                  </a:lnTo>
                  <a:lnTo>
                    <a:pt x="0" y="167"/>
                  </a:lnTo>
                  <a:lnTo>
                    <a:pt x="0" y="160"/>
                  </a:lnTo>
                  <a:lnTo>
                    <a:pt x="0" y="153"/>
                  </a:lnTo>
                  <a:lnTo>
                    <a:pt x="0" y="146"/>
                  </a:lnTo>
                  <a:lnTo>
                    <a:pt x="0" y="139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1" name="Freeform 642"/>
            <p:cNvSpPr>
              <a:spLocks/>
            </p:cNvSpPr>
            <p:nvPr/>
          </p:nvSpPr>
          <p:spPr bwMode="auto">
            <a:xfrm>
              <a:off x="1476" y="1544"/>
              <a:ext cx="63" cy="244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126" y="488"/>
                </a:cxn>
                <a:cxn ang="0">
                  <a:pos x="0" y="314"/>
                </a:cxn>
                <a:cxn ang="0">
                  <a:pos x="34" y="0"/>
                </a:cxn>
              </a:cxnLst>
              <a:rect l="0" t="0" r="r" b="b"/>
              <a:pathLst>
                <a:path w="126" h="488">
                  <a:moveTo>
                    <a:pt x="34" y="0"/>
                  </a:moveTo>
                  <a:lnTo>
                    <a:pt x="126" y="488"/>
                  </a:lnTo>
                  <a:lnTo>
                    <a:pt x="0" y="31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" name="Freeform 643"/>
            <p:cNvSpPr>
              <a:spLocks/>
            </p:cNvSpPr>
            <p:nvPr/>
          </p:nvSpPr>
          <p:spPr bwMode="auto">
            <a:xfrm>
              <a:off x="1476" y="1545"/>
              <a:ext cx="63" cy="244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126" y="488"/>
                </a:cxn>
                <a:cxn ang="0">
                  <a:pos x="0" y="313"/>
                </a:cxn>
                <a:cxn ang="0">
                  <a:pos x="35" y="0"/>
                </a:cxn>
              </a:cxnLst>
              <a:rect l="0" t="0" r="r" b="b"/>
              <a:pathLst>
                <a:path w="126" h="488">
                  <a:moveTo>
                    <a:pt x="35" y="0"/>
                  </a:moveTo>
                  <a:lnTo>
                    <a:pt x="126" y="488"/>
                  </a:lnTo>
                  <a:lnTo>
                    <a:pt x="0" y="313"/>
                  </a:lnTo>
                  <a:lnTo>
                    <a:pt x="35" y="0"/>
                  </a:lnTo>
                </a:path>
              </a:pathLst>
            </a:custGeom>
            <a:noFill/>
            <a:ln w="1143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3" name="Freeform 644"/>
            <p:cNvSpPr>
              <a:spLocks/>
            </p:cNvSpPr>
            <p:nvPr/>
          </p:nvSpPr>
          <p:spPr bwMode="auto">
            <a:xfrm>
              <a:off x="1389" y="1541"/>
              <a:ext cx="150" cy="265"/>
            </a:xfrm>
            <a:custGeom>
              <a:avLst/>
              <a:gdLst/>
              <a:ahLst/>
              <a:cxnLst>
                <a:cxn ang="0">
                  <a:pos x="167" y="334"/>
                </a:cxn>
                <a:cxn ang="0">
                  <a:pos x="301" y="529"/>
                </a:cxn>
                <a:cxn ang="0">
                  <a:pos x="203" y="0"/>
                </a:cxn>
                <a:cxn ang="0">
                  <a:pos x="0" y="502"/>
                </a:cxn>
                <a:cxn ang="0">
                  <a:pos x="167" y="334"/>
                </a:cxn>
              </a:cxnLst>
              <a:rect l="0" t="0" r="r" b="b"/>
              <a:pathLst>
                <a:path w="301" h="529">
                  <a:moveTo>
                    <a:pt x="167" y="334"/>
                  </a:moveTo>
                  <a:lnTo>
                    <a:pt x="301" y="529"/>
                  </a:lnTo>
                  <a:lnTo>
                    <a:pt x="203" y="0"/>
                  </a:lnTo>
                  <a:lnTo>
                    <a:pt x="0" y="502"/>
                  </a:lnTo>
                  <a:lnTo>
                    <a:pt x="167" y="334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4" name="Freeform 645"/>
            <p:cNvSpPr>
              <a:spLocks/>
            </p:cNvSpPr>
            <p:nvPr/>
          </p:nvSpPr>
          <p:spPr bwMode="auto">
            <a:xfrm>
              <a:off x="1389" y="1541"/>
              <a:ext cx="150" cy="265"/>
            </a:xfrm>
            <a:custGeom>
              <a:avLst/>
              <a:gdLst/>
              <a:ahLst/>
              <a:cxnLst>
                <a:cxn ang="0">
                  <a:pos x="168" y="334"/>
                </a:cxn>
                <a:cxn ang="0">
                  <a:pos x="300" y="529"/>
                </a:cxn>
                <a:cxn ang="0">
                  <a:pos x="202" y="0"/>
                </a:cxn>
                <a:cxn ang="0">
                  <a:pos x="0" y="502"/>
                </a:cxn>
                <a:cxn ang="0">
                  <a:pos x="168" y="334"/>
                </a:cxn>
              </a:cxnLst>
              <a:rect l="0" t="0" r="r" b="b"/>
              <a:pathLst>
                <a:path w="300" h="529">
                  <a:moveTo>
                    <a:pt x="168" y="334"/>
                  </a:moveTo>
                  <a:lnTo>
                    <a:pt x="300" y="529"/>
                  </a:lnTo>
                  <a:lnTo>
                    <a:pt x="202" y="0"/>
                  </a:lnTo>
                  <a:lnTo>
                    <a:pt x="0" y="502"/>
                  </a:lnTo>
                  <a:lnTo>
                    <a:pt x="168" y="334"/>
                  </a:lnTo>
                </a:path>
              </a:pathLst>
            </a:custGeom>
            <a:noFill/>
            <a:ln w="1143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" name="Freeform 646"/>
            <p:cNvSpPr>
              <a:spLocks noEditPoints="1"/>
            </p:cNvSpPr>
            <p:nvPr/>
          </p:nvSpPr>
          <p:spPr bwMode="auto">
            <a:xfrm>
              <a:off x="436" y="4842"/>
              <a:ext cx="87" cy="1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5" y="6"/>
                </a:cxn>
                <a:cxn ang="0">
                  <a:pos x="99" y="6"/>
                </a:cxn>
                <a:cxn ang="0">
                  <a:pos x="105" y="6"/>
                </a:cxn>
                <a:cxn ang="0">
                  <a:pos x="113" y="6"/>
                </a:cxn>
                <a:cxn ang="0">
                  <a:pos x="119" y="6"/>
                </a:cxn>
                <a:cxn ang="0">
                  <a:pos x="119" y="6"/>
                </a:cxn>
                <a:cxn ang="0">
                  <a:pos x="127" y="14"/>
                </a:cxn>
                <a:cxn ang="0">
                  <a:pos x="141" y="14"/>
                </a:cxn>
                <a:cxn ang="0">
                  <a:pos x="147" y="20"/>
                </a:cxn>
                <a:cxn ang="0">
                  <a:pos x="155" y="28"/>
                </a:cxn>
                <a:cxn ang="0">
                  <a:pos x="161" y="34"/>
                </a:cxn>
                <a:cxn ang="0">
                  <a:pos x="169" y="42"/>
                </a:cxn>
                <a:cxn ang="0">
                  <a:pos x="175" y="48"/>
                </a:cxn>
                <a:cxn ang="0">
                  <a:pos x="175" y="62"/>
                </a:cxn>
                <a:cxn ang="0">
                  <a:pos x="175" y="76"/>
                </a:cxn>
                <a:cxn ang="0">
                  <a:pos x="175" y="90"/>
                </a:cxn>
                <a:cxn ang="0">
                  <a:pos x="175" y="104"/>
                </a:cxn>
                <a:cxn ang="0">
                  <a:pos x="169" y="111"/>
                </a:cxn>
                <a:cxn ang="0">
                  <a:pos x="161" y="125"/>
                </a:cxn>
                <a:cxn ang="0">
                  <a:pos x="147" y="139"/>
                </a:cxn>
                <a:cxn ang="0">
                  <a:pos x="133" y="146"/>
                </a:cxn>
                <a:cxn ang="0">
                  <a:pos x="105" y="146"/>
                </a:cxn>
                <a:cxn ang="0">
                  <a:pos x="85" y="146"/>
                </a:cxn>
                <a:cxn ang="0">
                  <a:pos x="28" y="243"/>
                </a:cxn>
                <a:cxn ang="0">
                  <a:pos x="28" y="118"/>
                </a:cxn>
                <a:cxn ang="0">
                  <a:pos x="99" y="118"/>
                </a:cxn>
                <a:cxn ang="0">
                  <a:pos x="113" y="118"/>
                </a:cxn>
                <a:cxn ang="0">
                  <a:pos x="127" y="118"/>
                </a:cxn>
                <a:cxn ang="0">
                  <a:pos x="133" y="111"/>
                </a:cxn>
                <a:cxn ang="0">
                  <a:pos x="141" y="104"/>
                </a:cxn>
                <a:cxn ang="0">
                  <a:pos x="147" y="98"/>
                </a:cxn>
                <a:cxn ang="0">
                  <a:pos x="147" y="90"/>
                </a:cxn>
                <a:cxn ang="0">
                  <a:pos x="147" y="84"/>
                </a:cxn>
                <a:cxn ang="0">
                  <a:pos x="147" y="76"/>
                </a:cxn>
                <a:cxn ang="0">
                  <a:pos x="147" y="70"/>
                </a:cxn>
                <a:cxn ang="0">
                  <a:pos x="147" y="56"/>
                </a:cxn>
                <a:cxn ang="0">
                  <a:pos x="141" y="48"/>
                </a:cxn>
                <a:cxn ang="0">
                  <a:pos x="133" y="42"/>
                </a:cxn>
                <a:cxn ang="0">
                  <a:pos x="127" y="42"/>
                </a:cxn>
                <a:cxn ang="0">
                  <a:pos x="119" y="42"/>
                </a:cxn>
                <a:cxn ang="0">
                  <a:pos x="113" y="42"/>
                </a:cxn>
                <a:cxn ang="0">
                  <a:pos x="113" y="42"/>
                </a:cxn>
                <a:cxn ang="0">
                  <a:pos x="105" y="34"/>
                </a:cxn>
                <a:cxn ang="0">
                  <a:pos x="99" y="34"/>
                </a:cxn>
                <a:cxn ang="0">
                  <a:pos x="99" y="34"/>
                </a:cxn>
                <a:cxn ang="0">
                  <a:pos x="92" y="34"/>
                </a:cxn>
                <a:cxn ang="0">
                  <a:pos x="28" y="118"/>
                </a:cxn>
              </a:cxnLst>
              <a:rect l="0" t="0" r="r" b="b"/>
              <a:pathLst>
                <a:path w="175" h="243">
                  <a:moveTo>
                    <a:pt x="0" y="243"/>
                  </a:moveTo>
                  <a:lnTo>
                    <a:pt x="0" y="0"/>
                  </a:lnTo>
                  <a:lnTo>
                    <a:pt x="85" y="0"/>
                  </a:lnTo>
                  <a:lnTo>
                    <a:pt x="85" y="6"/>
                  </a:lnTo>
                  <a:lnTo>
                    <a:pt x="92" y="6"/>
                  </a:lnTo>
                  <a:lnTo>
                    <a:pt x="99" y="6"/>
                  </a:lnTo>
                  <a:lnTo>
                    <a:pt x="99" y="6"/>
                  </a:lnTo>
                  <a:lnTo>
                    <a:pt x="105" y="6"/>
                  </a:lnTo>
                  <a:lnTo>
                    <a:pt x="105" y="6"/>
                  </a:lnTo>
                  <a:lnTo>
                    <a:pt x="113" y="6"/>
                  </a:lnTo>
                  <a:lnTo>
                    <a:pt x="113" y="6"/>
                  </a:lnTo>
                  <a:lnTo>
                    <a:pt x="119" y="6"/>
                  </a:lnTo>
                  <a:lnTo>
                    <a:pt x="119" y="6"/>
                  </a:lnTo>
                  <a:lnTo>
                    <a:pt x="119" y="6"/>
                  </a:lnTo>
                  <a:lnTo>
                    <a:pt x="119" y="14"/>
                  </a:lnTo>
                  <a:lnTo>
                    <a:pt x="127" y="14"/>
                  </a:lnTo>
                  <a:lnTo>
                    <a:pt x="133" y="14"/>
                  </a:lnTo>
                  <a:lnTo>
                    <a:pt x="141" y="14"/>
                  </a:lnTo>
                  <a:lnTo>
                    <a:pt x="141" y="14"/>
                  </a:lnTo>
                  <a:lnTo>
                    <a:pt x="147" y="20"/>
                  </a:lnTo>
                  <a:lnTo>
                    <a:pt x="147" y="20"/>
                  </a:lnTo>
                  <a:lnTo>
                    <a:pt x="155" y="28"/>
                  </a:lnTo>
                  <a:lnTo>
                    <a:pt x="155" y="28"/>
                  </a:lnTo>
                  <a:lnTo>
                    <a:pt x="161" y="34"/>
                  </a:lnTo>
                  <a:lnTo>
                    <a:pt x="161" y="34"/>
                  </a:lnTo>
                  <a:lnTo>
                    <a:pt x="169" y="42"/>
                  </a:lnTo>
                  <a:lnTo>
                    <a:pt x="169" y="48"/>
                  </a:lnTo>
                  <a:lnTo>
                    <a:pt x="175" y="48"/>
                  </a:lnTo>
                  <a:lnTo>
                    <a:pt x="175" y="56"/>
                  </a:lnTo>
                  <a:lnTo>
                    <a:pt x="175" y="62"/>
                  </a:lnTo>
                  <a:lnTo>
                    <a:pt x="175" y="70"/>
                  </a:lnTo>
                  <a:lnTo>
                    <a:pt x="175" y="76"/>
                  </a:lnTo>
                  <a:lnTo>
                    <a:pt x="175" y="76"/>
                  </a:lnTo>
                  <a:lnTo>
                    <a:pt x="175" y="90"/>
                  </a:lnTo>
                  <a:lnTo>
                    <a:pt x="175" y="98"/>
                  </a:lnTo>
                  <a:lnTo>
                    <a:pt x="175" y="104"/>
                  </a:lnTo>
                  <a:lnTo>
                    <a:pt x="169" y="104"/>
                  </a:lnTo>
                  <a:lnTo>
                    <a:pt x="169" y="111"/>
                  </a:lnTo>
                  <a:lnTo>
                    <a:pt x="169" y="118"/>
                  </a:lnTo>
                  <a:lnTo>
                    <a:pt x="161" y="125"/>
                  </a:lnTo>
                  <a:lnTo>
                    <a:pt x="155" y="132"/>
                  </a:lnTo>
                  <a:lnTo>
                    <a:pt x="147" y="139"/>
                  </a:lnTo>
                  <a:lnTo>
                    <a:pt x="141" y="139"/>
                  </a:lnTo>
                  <a:lnTo>
                    <a:pt x="133" y="146"/>
                  </a:lnTo>
                  <a:lnTo>
                    <a:pt x="119" y="146"/>
                  </a:lnTo>
                  <a:lnTo>
                    <a:pt x="105" y="146"/>
                  </a:lnTo>
                  <a:lnTo>
                    <a:pt x="99" y="146"/>
                  </a:lnTo>
                  <a:lnTo>
                    <a:pt x="85" y="146"/>
                  </a:lnTo>
                  <a:lnTo>
                    <a:pt x="28" y="146"/>
                  </a:lnTo>
                  <a:lnTo>
                    <a:pt x="28" y="243"/>
                  </a:lnTo>
                  <a:lnTo>
                    <a:pt x="0" y="243"/>
                  </a:lnTo>
                  <a:close/>
                  <a:moveTo>
                    <a:pt x="28" y="118"/>
                  </a:moveTo>
                  <a:lnTo>
                    <a:pt x="92" y="118"/>
                  </a:lnTo>
                  <a:lnTo>
                    <a:pt x="99" y="118"/>
                  </a:lnTo>
                  <a:lnTo>
                    <a:pt x="105" y="118"/>
                  </a:lnTo>
                  <a:lnTo>
                    <a:pt x="113" y="118"/>
                  </a:lnTo>
                  <a:lnTo>
                    <a:pt x="119" y="118"/>
                  </a:lnTo>
                  <a:lnTo>
                    <a:pt x="127" y="118"/>
                  </a:lnTo>
                  <a:lnTo>
                    <a:pt x="133" y="118"/>
                  </a:lnTo>
                  <a:lnTo>
                    <a:pt x="133" y="111"/>
                  </a:lnTo>
                  <a:lnTo>
                    <a:pt x="141" y="111"/>
                  </a:lnTo>
                  <a:lnTo>
                    <a:pt x="141" y="104"/>
                  </a:lnTo>
                  <a:lnTo>
                    <a:pt x="147" y="104"/>
                  </a:lnTo>
                  <a:lnTo>
                    <a:pt x="147" y="98"/>
                  </a:lnTo>
                  <a:lnTo>
                    <a:pt x="147" y="98"/>
                  </a:lnTo>
                  <a:lnTo>
                    <a:pt x="147" y="90"/>
                  </a:lnTo>
                  <a:lnTo>
                    <a:pt x="147" y="84"/>
                  </a:lnTo>
                  <a:lnTo>
                    <a:pt x="147" y="84"/>
                  </a:lnTo>
                  <a:lnTo>
                    <a:pt x="147" y="84"/>
                  </a:lnTo>
                  <a:lnTo>
                    <a:pt x="147" y="76"/>
                  </a:lnTo>
                  <a:lnTo>
                    <a:pt x="147" y="70"/>
                  </a:lnTo>
                  <a:lnTo>
                    <a:pt x="147" y="70"/>
                  </a:lnTo>
                  <a:lnTo>
                    <a:pt x="147" y="62"/>
                  </a:lnTo>
                  <a:lnTo>
                    <a:pt x="147" y="56"/>
                  </a:lnTo>
                  <a:lnTo>
                    <a:pt x="141" y="56"/>
                  </a:lnTo>
                  <a:lnTo>
                    <a:pt x="141" y="48"/>
                  </a:lnTo>
                  <a:lnTo>
                    <a:pt x="133" y="48"/>
                  </a:lnTo>
                  <a:lnTo>
                    <a:pt x="133" y="42"/>
                  </a:lnTo>
                  <a:lnTo>
                    <a:pt x="127" y="42"/>
                  </a:lnTo>
                  <a:lnTo>
                    <a:pt x="127" y="42"/>
                  </a:lnTo>
                  <a:lnTo>
                    <a:pt x="127" y="42"/>
                  </a:lnTo>
                  <a:lnTo>
                    <a:pt x="119" y="42"/>
                  </a:lnTo>
                  <a:lnTo>
                    <a:pt x="119" y="42"/>
                  </a:lnTo>
                  <a:lnTo>
                    <a:pt x="113" y="42"/>
                  </a:lnTo>
                  <a:lnTo>
                    <a:pt x="113" y="42"/>
                  </a:lnTo>
                  <a:lnTo>
                    <a:pt x="113" y="42"/>
                  </a:lnTo>
                  <a:lnTo>
                    <a:pt x="113" y="34"/>
                  </a:lnTo>
                  <a:lnTo>
                    <a:pt x="105" y="34"/>
                  </a:lnTo>
                  <a:lnTo>
                    <a:pt x="105" y="34"/>
                  </a:lnTo>
                  <a:lnTo>
                    <a:pt x="99" y="34"/>
                  </a:lnTo>
                  <a:lnTo>
                    <a:pt x="99" y="34"/>
                  </a:lnTo>
                  <a:lnTo>
                    <a:pt x="99" y="34"/>
                  </a:lnTo>
                  <a:lnTo>
                    <a:pt x="92" y="34"/>
                  </a:lnTo>
                  <a:lnTo>
                    <a:pt x="92" y="34"/>
                  </a:lnTo>
                  <a:lnTo>
                    <a:pt x="28" y="28"/>
                  </a:lnTo>
                  <a:lnTo>
                    <a:pt x="28" y="1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" name="Freeform 647"/>
            <p:cNvSpPr>
              <a:spLocks noEditPoints="1"/>
            </p:cNvSpPr>
            <p:nvPr/>
          </p:nvSpPr>
          <p:spPr bwMode="auto">
            <a:xfrm>
              <a:off x="544" y="4873"/>
              <a:ext cx="77" cy="91"/>
            </a:xfrm>
            <a:custGeom>
              <a:avLst/>
              <a:gdLst/>
              <a:ahLst/>
              <a:cxnLst>
                <a:cxn ang="0">
                  <a:pos x="0" y="77"/>
                </a:cxn>
                <a:cxn ang="0">
                  <a:pos x="0" y="56"/>
                </a:cxn>
                <a:cxn ang="0">
                  <a:pos x="8" y="36"/>
                </a:cxn>
                <a:cxn ang="0">
                  <a:pos x="14" y="22"/>
                </a:cxn>
                <a:cxn ang="0">
                  <a:pos x="28" y="14"/>
                </a:cxn>
                <a:cxn ang="0">
                  <a:pos x="42" y="0"/>
                </a:cxn>
                <a:cxn ang="0">
                  <a:pos x="63" y="0"/>
                </a:cxn>
                <a:cxn ang="0">
                  <a:pos x="77" y="0"/>
                </a:cxn>
                <a:cxn ang="0">
                  <a:pos x="105" y="8"/>
                </a:cxn>
                <a:cxn ang="0">
                  <a:pos x="133" y="22"/>
                </a:cxn>
                <a:cxn ang="0">
                  <a:pos x="147" y="42"/>
                </a:cxn>
                <a:cxn ang="0">
                  <a:pos x="154" y="70"/>
                </a:cxn>
                <a:cxn ang="0">
                  <a:pos x="154" y="105"/>
                </a:cxn>
                <a:cxn ang="0">
                  <a:pos x="154" y="133"/>
                </a:cxn>
                <a:cxn ang="0">
                  <a:pos x="147" y="153"/>
                </a:cxn>
                <a:cxn ang="0">
                  <a:pos x="133" y="167"/>
                </a:cxn>
                <a:cxn ang="0">
                  <a:pos x="112" y="175"/>
                </a:cxn>
                <a:cxn ang="0">
                  <a:pos x="91" y="181"/>
                </a:cxn>
                <a:cxn ang="0">
                  <a:pos x="77" y="181"/>
                </a:cxn>
                <a:cxn ang="0">
                  <a:pos x="49" y="181"/>
                </a:cxn>
                <a:cxn ang="0">
                  <a:pos x="28" y="175"/>
                </a:cxn>
                <a:cxn ang="0">
                  <a:pos x="8" y="153"/>
                </a:cxn>
                <a:cxn ang="0">
                  <a:pos x="0" y="126"/>
                </a:cxn>
                <a:cxn ang="0">
                  <a:pos x="0" y="98"/>
                </a:cxn>
                <a:cxn ang="0">
                  <a:pos x="28" y="105"/>
                </a:cxn>
                <a:cxn ang="0">
                  <a:pos x="28" y="126"/>
                </a:cxn>
                <a:cxn ang="0">
                  <a:pos x="35" y="140"/>
                </a:cxn>
                <a:cxn ang="0">
                  <a:pos x="49" y="153"/>
                </a:cxn>
                <a:cxn ang="0">
                  <a:pos x="63" y="153"/>
                </a:cxn>
                <a:cxn ang="0">
                  <a:pos x="77" y="153"/>
                </a:cxn>
                <a:cxn ang="0">
                  <a:pos x="91" y="153"/>
                </a:cxn>
                <a:cxn ang="0">
                  <a:pos x="112" y="147"/>
                </a:cxn>
                <a:cxn ang="0">
                  <a:pos x="119" y="133"/>
                </a:cxn>
                <a:cxn ang="0">
                  <a:pos x="126" y="112"/>
                </a:cxn>
                <a:cxn ang="0">
                  <a:pos x="126" y="91"/>
                </a:cxn>
                <a:cxn ang="0">
                  <a:pos x="126" y="63"/>
                </a:cxn>
                <a:cxn ang="0">
                  <a:pos x="112" y="42"/>
                </a:cxn>
                <a:cxn ang="0">
                  <a:pos x="98" y="36"/>
                </a:cxn>
                <a:cxn ang="0">
                  <a:pos x="84" y="28"/>
                </a:cxn>
                <a:cxn ang="0">
                  <a:pos x="70" y="28"/>
                </a:cxn>
                <a:cxn ang="0">
                  <a:pos x="56" y="28"/>
                </a:cxn>
                <a:cxn ang="0">
                  <a:pos x="42" y="42"/>
                </a:cxn>
                <a:cxn ang="0">
                  <a:pos x="28" y="56"/>
                </a:cxn>
                <a:cxn ang="0">
                  <a:pos x="28" y="77"/>
                </a:cxn>
              </a:cxnLst>
              <a:rect l="0" t="0" r="r" b="b"/>
              <a:pathLst>
                <a:path w="154" h="181">
                  <a:moveTo>
                    <a:pt x="0" y="91"/>
                  </a:moveTo>
                  <a:lnTo>
                    <a:pt x="0" y="84"/>
                  </a:lnTo>
                  <a:lnTo>
                    <a:pt x="0" y="77"/>
                  </a:lnTo>
                  <a:lnTo>
                    <a:pt x="0" y="70"/>
                  </a:lnTo>
                  <a:lnTo>
                    <a:pt x="0" y="63"/>
                  </a:lnTo>
                  <a:lnTo>
                    <a:pt x="0" y="56"/>
                  </a:lnTo>
                  <a:lnTo>
                    <a:pt x="0" y="49"/>
                  </a:lnTo>
                  <a:lnTo>
                    <a:pt x="8" y="42"/>
                  </a:lnTo>
                  <a:lnTo>
                    <a:pt x="8" y="36"/>
                  </a:lnTo>
                  <a:lnTo>
                    <a:pt x="14" y="28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22" y="14"/>
                  </a:lnTo>
                  <a:lnTo>
                    <a:pt x="28" y="14"/>
                  </a:lnTo>
                  <a:lnTo>
                    <a:pt x="35" y="8"/>
                  </a:lnTo>
                  <a:lnTo>
                    <a:pt x="35" y="8"/>
                  </a:lnTo>
                  <a:lnTo>
                    <a:pt x="42" y="0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63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91" y="0"/>
                  </a:lnTo>
                  <a:lnTo>
                    <a:pt x="98" y="0"/>
                  </a:lnTo>
                  <a:lnTo>
                    <a:pt x="105" y="8"/>
                  </a:lnTo>
                  <a:lnTo>
                    <a:pt x="112" y="8"/>
                  </a:lnTo>
                  <a:lnTo>
                    <a:pt x="119" y="14"/>
                  </a:lnTo>
                  <a:lnTo>
                    <a:pt x="133" y="22"/>
                  </a:lnTo>
                  <a:lnTo>
                    <a:pt x="133" y="22"/>
                  </a:lnTo>
                  <a:lnTo>
                    <a:pt x="140" y="36"/>
                  </a:lnTo>
                  <a:lnTo>
                    <a:pt x="147" y="42"/>
                  </a:lnTo>
                  <a:lnTo>
                    <a:pt x="154" y="49"/>
                  </a:lnTo>
                  <a:lnTo>
                    <a:pt x="154" y="56"/>
                  </a:lnTo>
                  <a:lnTo>
                    <a:pt x="154" y="70"/>
                  </a:lnTo>
                  <a:lnTo>
                    <a:pt x="154" y="84"/>
                  </a:lnTo>
                  <a:lnTo>
                    <a:pt x="154" y="91"/>
                  </a:lnTo>
                  <a:lnTo>
                    <a:pt x="154" y="105"/>
                  </a:lnTo>
                  <a:lnTo>
                    <a:pt x="154" y="112"/>
                  </a:lnTo>
                  <a:lnTo>
                    <a:pt x="154" y="126"/>
                  </a:lnTo>
                  <a:lnTo>
                    <a:pt x="154" y="133"/>
                  </a:lnTo>
                  <a:lnTo>
                    <a:pt x="154" y="140"/>
                  </a:lnTo>
                  <a:lnTo>
                    <a:pt x="147" y="147"/>
                  </a:lnTo>
                  <a:lnTo>
                    <a:pt x="147" y="153"/>
                  </a:lnTo>
                  <a:lnTo>
                    <a:pt x="140" y="153"/>
                  </a:lnTo>
                  <a:lnTo>
                    <a:pt x="133" y="161"/>
                  </a:lnTo>
                  <a:lnTo>
                    <a:pt x="133" y="167"/>
                  </a:lnTo>
                  <a:lnTo>
                    <a:pt x="126" y="167"/>
                  </a:lnTo>
                  <a:lnTo>
                    <a:pt x="119" y="175"/>
                  </a:lnTo>
                  <a:lnTo>
                    <a:pt x="112" y="175"/>
                  </a:lnTo>
                  <a:lnTo>
                    <a:pt x="105" y="181"/>
                  </a:lnTo>
                  <a:lnTo>
                    <a:pt x="98" y="181"/>
                  </a:lnTo>
                  <a:lnTo>
                    <a:pt x="91" y="181"/>
                  </a:lnTo>
                  <a:lnTo>
                    <a:pt x="84" y="181"/>
                  </a:lnTo>
                  <a:lnTo>
                    <a:pt x="77" y="181"/>
                  </a:lnTo>
                  <a:lnTo>
                    <a:pt x="77" y="181"/>
                  </a:lnTo>
                  <a:lnTo>
                    <a:pt x="63" y="181"/>
                  </a:lnTo>
                  <a:lnTo>
                    <a:pt x="56" y="181"/>
                  </a:lnTo>
                  <a:lnTo>
                    <a:pt x="49" y="181"/>
                  </a:lnTo>
                  <a:lnTo>
                    <a:pt x="42" y="181"/>
                  </a:lnTo>
                  <a:lnTo>
                    <a:pt x="35" y="175"/>
                  </a:lnTo>
                  <a:lnTo>
                    <a:pt x="28" y="175"/>
                  </a:lnTo>
                  <a:lnTo>
                    <a:pt x="22" y="167"/>
                  </a:lnTo>
                  <a:lnTo>
                    <a:pt x="14" y="161"/>
                  </a:lnTo>
                  <a:lnTo>
                    <a:pt x="8" y="153"/>
                  </a:lnTo>
                  <a:lnTo>
                    <a:pt x="8" y="147"/>
                  </a:lnTo>
                  <a:lnTo>
                    <a:pt x="0" y="140"/>
                  </a:lnTo>
                  <a:lnTo>
                    <a:pt x="0" y="126"/>
                  </a:lnTo>
                  <a:lnTo>
                    <a:pt x="0" y="119"/>
                  </a:lnTo>
                  <a:lnTo>
                    <a:pt x="0" y="105"/>
                  </a:lnTo>
                  <a:lnTo>
                    <a:pt x="0" y="98"/>
                  </a:lnTo>
                  <a:lnTo>
                    <a:pt x="0" y="91"/>
                  </a:lnTo>
                  <a:close/>
                  <a:moveTo>
                    <a:pt x="28" y="91"/>
                  </a:moveTo>
                  <a:lnTo>
                    <a:pt x="28" y="105"/>
                  </a:lnTo>
                  <a:lnTo>
                    <a:pt x="28" y="112"/>
                  </a:lnTo>
                  <a:lnTo>
                    <a:pt x="28" y="119"/>
                  </a:lnTo>
                  <a:lnTo>
                    <a:pt x="28" y="126"/>
                  </a:lnTo>
                  <a:lnTo>
                    <a:pt x="28" y="133"/>
                  </a:lnTo>
                  <a:lnTo>
                    <a:pt x="35" y="140"/>
                  </a:lnTo>
                  <a:lnTo>
                    <a:pt x="35" y="140"/>
                  </a:lnTo>
                  <a:lnTo>
                    <a:pt x="42" y="147"/>
                  </a:lnTo>
                  <a:lnTo>
                    <a:pt x="42" y="147"/>
                  </a:lnTo>
                  <a:lnTo>
                    <a:pt x="49" y="153"/>
                  </a:lnTo>
                  <a:lnTo>
                    <a:pt x="56" y="153"/>
                  </a:lnTo>
                  <a:lnTo>
                    <a:pt x="56" y="153"/>
                  </a:lnTo>
                  <a:lnTo>
                    <a:pt x="63" y="153"/>
                  </a:lnTo>
                  <a:lnTo>
                    <a:pt x="70" y="153"/>
                  </a:lnTo>
                  <a:lnTo>
                    <a:pt x="70" y="153"/>
                  </a:lnTo>
                  <a:lnTo>
                    <a:pt x="77" y="153"/>
                  </a:lnTo>
                  <a:lnTo>
                    <a:pt x="84" y="153"/>
                  </a:lnTo>
                  <a:lnTo>
                    <a:pt x="84" y="153"/>
                  </a:lnTo>
                  <a:lnTo>
                    <a:pt x="91" y="153"/>
                  </a:lnTo>
                  <a:lnTo>
                    <a:pt x="98" y="153"/>
                  </a:lnTo>
                  <a:lnTo>
                    <a:pt x="105" y="147"/>
                  </a:lnTo>
                  <a:lnTo>
                    <a:pt x="112" y="147"/>
                  </a:lnTo>
                  <a:lnTo>
                    <a:pt x="112" y="140"/>
                  </a:lnTo>
                  <a:lnTo>
                    <a:pt x="119" y="140"/>
                  </a:lnTo>
                  <a:lnTo>
                    <a:pt x="119" y="133"/>
                  </a:lnTo>
                  <a:lnTo>
                    <a:pt x="126" y="126"/>
                  </a:lnTo>
                  <a:lnTo>
                    <a:pt x="126" y="119"/>
                  </a:lnTo>
                  <a:lnTo>
                    <a:pt x="126" y="112"/>
                  </a:lnTo>
                  <a:lnTo>
                    <a:pt x="126" y="105"/>
                  </a:lnTo>
                  <a:lnTo>
                    <a:pt x="126" y="98"/>
                  </a:lnTo>
                  <a:lnTo>
                    <a:pt x="126" y="91"/>
                  </a:lnTo>
                  <a:lnTo>
                    <a:pt x="126" y="84"/>
                  </a:lnTo>
                  <a:lnTo>
                    <a:pt x="126" y="70"/>
                  </a:lnTo>
                  <a:lnTo>
                    <a:pt x="126" y="63"/>
                  </a:lnTo>
                  <a:lnTo>
                    <a:pt x="119" y="56"/>
                  </a:lnTo>
                  <a:lnTo>
                    <a:pt x="119" y="49"/>
                  </a:lnTo>
                  <a:lnTo>
                    <a:pt x="112" y="42"/>
                  </a:lnTo>
                  <a:lnTo>
                    <a:pt x="112" y="42"/>
                  </a:lnTo>
                  <a:lnTo>
                    <a:pt x="105" y="36"/>
                  </a:lnTo>
                  <a:lnTo>
                    <a:pt x="98" y="36"/>
                  </a:lnTo>
                  <a:lnTo>
                    <a:pt x="98" y="28"/>
                  </a:lnTo>
                  <a:lnTo>
                    <a:pt x="91" y="28"/>
                  </a:lnTo>
                  <a:lnTo>
                    <a:pt x="84" y="28"/>
                  </a:lnTo>
                  <a:lnTo>
                    <a:pt x="77" y="28"/>
                  </a:lnTo>
                  <a:lnTo>
                    <a:pt x="77" y="28"/>
                  </a:lnTo>
                  <a:lnTo>
                    <a:pt x="70" y="28"/>
                  </a:lnTo>
                  <a:lnTo>
                    <a:pt x="63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49" y="36"/>
                  </a:lnTo>
                  <a:lnTo>
                    <a:pt x="42" y="36"/>
                  </a:lnTo>
                  <a:lnTo>
                    <a:pt x="42" y="42"/>
                  </a:lnTo>
                  <a:lnTo>
                    <a:pt x="35" y="42"/>
                  </a:lnTo>
                  <a:lnTo>
                    <a:pt x="35" y="49"/>
                  </a:lnTo>
                  <a:lnTo>
                    <a:pt x="28" y="56"/>
                  </a:lnTo>
                  <a:lnTo>
                    <a:pt x="28" y="63"/>
                  </a:lnTo>
                  <a:lnTo>
                    <a:pt x="28" y="70"/>
                  </a:lnTo>
                  <a:lnTo>
                    <a:pt x="28" y="77"/>
                  </a:lnTo>
                  <a:lnTo>
                    <a:pt x="28" y="84"/>
                  </a:lnTo>
                  <a:lnTo>
                    <a:pt x="28" y="9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" name="Freeform 648"/>
            <p:cNvSpPr>
              <a:spLocks noEditPoints="1"/>
            </p:cNvSpPr>
            <p:nvPr/>
          </p:nvSpPr>
          <p:spPr bwMode="auto">
            <a:xfrm>
              <a:off x="638" y="4842"/>
              <a:ext cx="77" cy="122"/>
            </a:xfrm>
            <a:custGeom>
              <a:avLst/>
              <a:gdLst/>
              <a:ahLst/>
              <a:cxnLst>
                <a:cxn ang="0">
                  <a:pos x="118" y="223"/>
                </a:cxn>
                <a:cxn ang="0">
                  <a:pos x="104" y="237"/>
                </a:cxn>
                <a:cxn ang="0">
                  <a:pos x="90" y="243"/>
                </a:cxn>
                <a:cxn ang="0">
                  <a:pos x="70" y="243"/>
                </a:cxn>
                <a:cxn ang="0">
                  <a:pos x="56" y="243"/>
                </a:cxn>
                <a:cxn ang="0">
                  <a:pos x="34" y="243"/>
                </a:cxn>
                <a:cxn ang="0">
                  <a:pos x="20" y="229"/>
                </a:cxn>
                <a:cxn ang="0">
                  <a:pos x="6" y="215"/>
                </a:cxn>
                <a:cxn ang="0">
                  <a:pos x="0" y="195"/>
                </a:cxn>
                <a:cxn ang="0">
                  <a:pos x="0" y="174"/>
                </a:cxn>
                <a:cxn ang="0">
                  <a:pos x="0" y="153"/>
                </a:cxn>
                <a:cxn ang="0">
                  <a:pos x="0" y="125"/>
                </a:cxn>
                <a:cxn ang="0">
                  <a:pos x="6" y="104"/>
                </a:cxn>
                <a:cxn ang="0">
                  <a:pos x="14" y="84"/>
                </a:cxn>
                <a:cxn ang="0">
                  <a:pos x="28" y="70"/>
                </a:cxn>
                <a:cxn ang="0">
                  <a:pos x="48" y="62"/>
                </a:cxn>
                <a:cxn ang="0">
                  <a:pos x="62" y="62"/>
                </a:cxn>
                <a:cxn ang="0">
                  <a:pos x="76" y="62"/>
                </a:cxn>
                <a:cxn ang="0">
                  <a:pos x="90" y="62"/>
                </a:cxn>
                <a:cxn ang="0">
                  <a:pos x="104" y="76"/>
                </a:cxn>
                <a:cxn ang="0">
                  <a:pos x="112" y="84"/>
                </a:cxn>
                <a:cxn ang="0">
                  <a:pos x="118" y="84"/>
                </a:cxn>
                <a:cxn ang="0">
                  <a:pos x="153" y="243"/>
                </a:cxn>
                <a:cxn ang="0">
                  <a:pos x="28" y="167"/>
                </a:cxn>
                <a:cxn ang="0">
                  <a:pos x="28" y="188"/>
                </a:cxn>
                <a:cxn ang="0">
                  <a:pos x="34" y="202"/>
                </a:cxn>
                <a:cxn ang="0">
                  <a:pos x="48" y="215"/>
                </a:cxn>
                <a:cxn ang="0">
                  <a:pos x="62" y="215"/>
                </a:cxn>
                <a:cxn ang="0">
                  <a:pos x="70" y="215"/>
                </a:cxn>
                <a:cxn ang="0">
                  <a:pos x="90" y="215"/>
                </a:cxn>
                <a:cxn ang="0">
                  <a:pos x="104" y="209"/>
                </a:cxn>
                <a:cxn ang="0">
                  <a:pos x="112" y="195"/>
                </a:cxn>
                <a:cxn ang="0">
                  <a:pos x="118" y="174"/>
                </a:cxn>
                <a:cxn ang="0">
                  <a:pos x="118" y="153"/>
                </a:cxn>
                <a:cxn ang="0">
                  <a:pos x="118" y="125"/>
                </a:cxn>
                <a:cxn ang="0">
                  <a:pos x="104" y="104"/>
                </a:cxn>
                <a:cxn ang="0">
                  <a:pos x="90" y="98"/>
                </a:cxn>
                <a:cxn ang="0">
                  <a:pos x="76" y="90"/>
                </a:cxn>
                <a:cxn ang="0">
                  <a:pos x="62" y="90"/>
                </a:cxn>
                <a:cxn ang="0">
                  <a:pos x="48" y="90"/>
                </a:cxn>
                <a:cxn ang="0">
                  <a:pos x="34" y="104"/>
                </a:cxn>
                <a:cxn ang="0">
                  <a:pos x="28" y="118"/>
                </a:cxn>
                <a:cxn ang="0">
                  <a:pos x="28" y="139"/>
                </a:cxn>
              </a:cxnLst>
              <a:rect l="0" t="0" r="r" b="b"/>
              <a:pathLst>
                <a:path w="153" h="243">
                  <a:moveTo>
                    <a:pt x="125" y="243"/>
                  </a:moveTo>
                  <a:lnTo>
                    <a:pt x="125" y="215"/>
                  </a:lnTo>
                  <a:lnTo>
                    <a:pt x="118" y="223"/>
                  </a:lnTo>
                  <a:lnTo>
                    <a:pt x="112" y="229"/>
                  </a:lnTo>
                  <a:lnTo>
                    <a:pt x="112" y="229"/>
                  </a:lnTo>
                  <a:lnTo>
                    <a:pt x="104" y="237"/>
                  </a:lnTo>
                  <a:lnTo>
                    <a:pt x="98" y="237"/>
                  </a:lnTo>
                  <a:lnTo>
                    <a:pt x="98" y="243"/>
                  </a:lnTo>
                  <a:lnTo>
                    <a:pt x="90" y="243"/>
                  </a:lnTo>
                  <a:lnTo>
                    <a:pt x="84" y="243"/>
                  </a:lnTo>
                  <a:lnTo>
                    <a:pt x="76" y="243"/>
                  </a:lnTo>
                  <a:lnTo>
                    <a:pt x="70" y="243"/>
                  </a:lnTo>
                  <a:lnTo>
                    <a:pt x="70" y="243"/>
                  </a:lnTo>
                  <a:lnTo>
                    <a:pt x="62" y="243"/>
                  </a:lnTo>
                  <a:lnTo>
                    <a:pt x="56" y="243"/>
                  </a:lnTo>
                  <a:lnTo>
                    <a:pt x="48" y="243"/>
                  </a:lnTo>
                  <a:lnTo>
                    <a:pt x="42" y="243"/>
                  </a:lnTo>
                  <a:lnTo>
                    <a:pt x="34" y="243"/>
                  </a:lnTo>
                  <a:lnTo>
                    <a:pt x="28" y="237"/>
                  </a:lnTo>
                  <a:lnTo>
                    <a:pt x="20" y="237"/>
                  </a:lnTo>
                  <a:lnTo>
                    <a:pt x="20" y="229"/>
                  </a:lnTo>
                  <a:lnTo>
                    <a:pt x="14" y="223"/>
                  </a:lnTo>
                  <a:lnTo>
                    <a:pt x="14" y="223"/>
                  </a:lnTo>
                  <a:lnTo>
                    <a:pt x="6" y="215"/>
                  </a:lnTo>
                  <a:lnTo>
                    <a:pt x="6" y="209"/>
                  </a:lnTo>
                  <a:lnTo>
                    <a:pt x="0" y="202"/>
                  </a:lnTo>
                  <a:lnTo>
                    <a:pt x="0" y="195"/>
                  </a:lnTo>
                  <a:lnTo>
                    <a:pt x="0" y="188"/>
                  </a:lnTo>
                  <a:lnTo>
                    <a:pt x="0" y="181"/>
                  </a:lnTo>
                  <a:lnTo>
                    <a:pt x="0" y="174"/>
                  </a:lnTo>
                  <a:lnTo>
                    <a:pt x="0" y="167"/>
                  </a:lnTo>
                  <a:lnTo>
                    <a:pt x="0" y="160"/>
                  </a:lnTo>
                  <a:lnTo>
                    <a:pt x="0" y="153"/>
                  </a:lnTo>
                  <a:lnTo>
                    <a:pt x="0" y="146"/>
                  </a:lnTo>
                  <a:lnTo>
                    <a:pt x="0" y="132"/>
                  </a:lnTo>
                  <a:lnTo>
                    <a:pt x="0" y="125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6" y="104"/>
                  </a:lnTo>
                  <a:lnTo>
                    <a:pt x="6" y="98"/>
                  </a:lnTo>
                  <a:lnTo>
                    <a:pt x="14" y="90"/>
                  </a:lnTo>
                  <a:lnTo>
                    <a:pt x="14" y="84"/>
                  </a:lnTo>
                  <a:lnTo>
                    <a:pt x="20" y="84"/>
                  </a:lnTo>
                  <a:lnTo>
                    <a:pt x="20" y="76"/>
                  </a:lnTo>
                  <a:lnTo>
                    <a:pt x="28" y="70"/>
                  </a:lnTo>
                  <a:lnTo>
                    <a:pt x="34" y="70"/>
                  </a:lnTo>
                  <a:lnTo>
                    <a:pt x="42" y="62"/>
                  </a:lnTo>
                  <a:lnTo>
                    <a:pt x="48" y="62"/>
                  </a:lnTo>
                  <a:lnTo>
                    <a:pt x="56" y="62"/>
                  </a:lnTo>
                  <a:lnTo>
                    <a:pt x="62" y="62"/>
                  </a:lnTo>
                  <a:lnTo>
                    <a:pt x="62" y="62"/>
                  </a:lnTo>
                  <a:lnTo>
                    <a:pt x="70" y="62"/>
                  </a:lnTo>
                  <a:lnTo>
                    <a:pt x="70" y="62"/>
                  </a:lnTo>
                  <a:lnTo>
                    <a:pt x="76" y="62"/>
                  </a:lnTo>
                  <a:lnTo>
                    <a:pt x="84" y="62"/>
                  </a:lnTo>
                  <a:lnTo>
                    <a:pt x="90" y="62"/>
                  </a:lnTo>
                  <a:lnTo>
                    <a:pt x="90" y="62"/>
                  </a:lnTo>
                  <a:lnTo>
                    <a:pt x="98" y="70"/>
                  </a:lnTo>
                  <a:lnTo>
                    <a:pt x="98" y="70"/>
                  </a:lnTo>
                  <a:lnTo>
                    <a:pt x="104" y="76"/>
                  </a:lnTo>
                  <a:lnTo>
                    <a:pt x="104" y="76"/>
                  </a:lnTo>
                  <a:lnTo>
                    <a:pt x="112" y="76"/>
                  </a:lnTo>
                  <a:lnTo>
                    <a:pt x="112" y="84"/>
                  </a:lnTo>
                  <a:lnTo>
                    <a:pt x="112" y="84"/>
                  </a:lnTo>
                  <a:lnTo>
                    <a:pt x="118" y="84"/>
                  </a:lnTo>
                  <a:lnTo>
                    <a:pt x="118" y="84"/>
                  </a:lnTo>
                  <a:lnTo>
                    <a:pt x="125" y="0"/>
                  </a:lnTo>
                  <a:lnTo>
                    <a:pt x="153" y="0"/>
                  </a:lnTo>
                  <a:lnTo>
                    <a:pt x="153" y="243"/>
                  </a:lnTo>
                  <a:lnTo>
                    <a:pt x="125" y="243"/>
                  </a:lnTo>
                  <a:close/>
                  <a:moveTo>
                    <a:pt x="28" y="153"/>
                  </a:moveTo>
                  <a:lnTo>
                    <a:pt x="28" y="167"/>
                  </a:lnTo>
                  <a:lnTo>
                    <a:pt x="28" y="174"/>
                  </a:lnTo>
                  <a:lnTo>
                    <a:pt x="28" y="181"/>
                  </a:lnTo>
                  <a:lnTo>
                    <a:pt x="28" y="188"/>
                  </a:lnTo>
                  <a:lnTo>
                    <a:pt x="28" y="195"/>
                  </a:lnTo>
                  <a:lnTo>
                    <a:pt x="34" y="202"/>
                  </a:lnTo>
                  <a:lnTo>
                    <a:pt x="34" y="202"/>
                  </a:lnTo>
                  <a:lnTo>
                    <a:pt x="42" y="209"/>
                  </a:lnTo>
                  <a:lnTo>
                    <a:pt x="42" y="209"/>
                  </a:lnTo>
                  <a:lnTo>
                    <a:pt x="48" y="215"/>
                  </a:lnTo>
                  <a:lnTo>
                    <a:pt x="56" y="215"/>
                  </a:lnTo>
                  <a:lnTo>
                    <a:pt x="56" y="215"/>
                  </a:lnTo>
                  <a:lnTo>
                    <a:pt x="62" y="215"/>
                  </a:lnTo>
                  <a:lnTo>
                    <a:pt x="70" y="215"/>
                  </a:lnTo>
                  <a:lnTo>
                    <a:pt x="70" y="215"/>
                  </a:lnTo>
                  <a:lnTo>
                    <a:pt x="70" y="215"/>
                  </a:lnTo>
                  <a:lnTo>
                    <a:pt x="76" y="215"/>
                  </a:lnTo>
                  <a:lnTo>
                    <a:pt x="84" y="215"/>
                  </a:lnTo>
                  <a:lnTo>
                    <a:pt x="90" y="215"/>
                  </a:lnTo>
                  <a:lnTo>
                    <a:pt x="90" y="215"/>
                  </a:lnTo>
                  <a:lnTo>
                    <a:pt x="98" y="209"/>
                  </a:lnTo>
                  <a:lnTo>
                    <a:pt x="104" y="209"/>
                  </a:lnTo>
                  <a:lnTo>
                    <a:pt x="104" y="202"/>
                  </a:lnTo>
                  <a:lnTo>
                    <a:pt x="112" y="202"/>
                  </a:lnTo>
                  <a:lnTo>
                    <a:pt x="112" y="195"/>
                  </a:lnTo>
                  <a:lnTo>
                    <a:pt x="118" y="188"/>
                  </a:lnTo>
                  <a:lnTo>
                    <a:pt x="118" y="181"/>
                  </a:lnTo>
                  <a:lnTo>
                    <a:pt x="118" y="174"/>
                  </a:lnTo>
                  <a:lnTo>
                    <a:pt x="118" y="167"/>
                  </a:lnTo>
                  <a:lnTo>
                    <a:pt x="118" y="160"/>
                  </a:lnTo>
                  <a:lnTo>
                    <a:pt x="118" y="153"/>
                  </a:lnTo>
                  <a:lnTo>
                    <a:pt x="118" y="146"/>
                  </a:lnTo>
                  <a:lnTo>
                    <a:pt x="118" y="132"/>
                  </a:lnTo>
                  <a:lnTo>
                    <a:pt x="118" y="125"/>
                  </a:lnTo>
                  <a:lnTo>
                    <a:pt x="112" y="118"/>
                  </a:lnTo>
                  <a:lnTo>
                    <a:pt x="112" y="111"/>
                  </a:lnTo>
                  <a:lnTo>
                    <a:pt x="104" y="104"/>
                  </a:lnTo>
                  <a:lnTo>
                    <a:pt x="104" y="104"/>
                  </a:lnTo>
                  <a:lnTo>
                    <a:pt x="98" y="98"/>
                  </a:lnTo>
                  <a:lnTo>
                    <a:pt x="90" y="98"/>
                  </a:lnTo>
                  <a:lnTo>
                    <a:pt x="90" y="90"/>
                  </a:lnTo>
                  <a:lnTo>
                    <a:pt x="84" y="90"/>
                  </a:lnTo>
                  <a:lnTo>
                    <a:pt x="76" y="90"/>
                  </a:lnTo>
                  <a:lnTo>
                    <a:pt x="70" y="90"/>
                  </a:lnTo>
                  <a:lnTo>
                    <a:pt x="70" y="90"/>
                  </a:lnTo>
                  <a:lnTo>
                    <a:pt x="62" y="90"/>
                  </a:lnTo>
                  <a:lnTo>
                    <a:pt x="56" y="90"/>
                  </a:lnTo>
                  <a:lnTo>
                    <a:pt x="48" y="90"/>
                  </a:lnTo>
                  <a:lnTo>
                    <a:pt x="48" y="90"/>
                  </a:lnTo>
                  <a:lnTo>
                    <a:pt x="42" y="98"/>
                  </a:lnTo>
                  <a:lnTo>
                    <a:pt x="42" y="98"/>
                  </a:lnTo>
                  <a:lnTo>
                    <a:pt x="34" y="104"/>
                  </a:lnTo>
                  <a:lnTo>
                    <a:pt x="34" y="104"/>
                  </a:lnTo>
                  <a:lnTo>
                    <a:pt x="28" y="111"/>
                  </a:lnTo>
                  <a:lnTo>
                    <a:pt x="28" y="118"/>
                  </a:lnTo>
                  <a:lnTo>
                    <a:pt x="28" y="125"/>
                  </a:lnTo>
                  <a:lnTo>
                    <a:pt x="28" y="132"/>
                  </a:lnTo>
                  <a:lnTo>
                    <a:pt x="28" y="139"/>
                  </a:lnTo>
                  <a:lnTo>
                    <a:pt x="28" y="146"/>
                  </a:lnTo>
                  <a:lnTo>
                    <a:pt x="28" y="1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" name="Freeform 649"/>
            <p:cNvSpPr>
              <a:spLocks noEditPoints="1"/>
            </p:cNvSpPr>
            <p:nvPr/>
          </p:nvSpPr>
          <p:spPr bwMode="auto">
            <a:xfrm>
              <a:off x="743" y="4835"/>
              <a:ext cx="31" cy="129"/>
            </a:xfrm>
            <a:custGeom>
              <a:avLst/>
              <a:gdLst/>
              <a:ahLst/>
              <a:cxnLst>
                <a:cxn ang="0">
                  <a:pos x="7" y="257"/>
                </a:cxn>
                <a:cxn ang="0">
                  <a:pos x="7" y="76"/>
                </a:cxn>
                <a:cxn ang="0">
                  <a:pos x="35" y="76"/>
                </a:cxn>
                <a:cxn ang="0">
                  <a:pos x="35" y="257"/>
                </a:cxn>
                <a:cxn ang="0">
                  <a:pos x="7" y="257"/>
                </a:cxn>
                <a:cxn ang="0">
                  <a:pos x="0" y="48"/>
                </a:cxn>
                <a:cxn ang="0">
                  <a:pos x="21" y="0"/>
                </a:cxn>
                <a:cxn ang="0">
                  <a:pos x="62" y="0"/>
                </a:cxn>
                <a:cxn ang="0">
                  <a:pos x="21" y="48"/>
                </a:cxn>
                <a:cxn ang="0">
                  <a:pos x="0" y="48"/>
                </a:cxn>
              </a:cxnLst>
              <a:rect l="0" t="0" r="r" b="b"/>
              <a:pathLst>
                <a:path w="62" h="257">
                  <a:moveTo>
                    <a:pt x="7" y="257"/>
                  </a:moveTo>
                  <a:lnTo>
                    <a:pt x="7" y="76"/>
                  </a:lnTo>
                  <a:lnTo>
                    <a:pt x="35" y="76"/>
                  </a:lnTo>
                  <a:lnTo>
                    <a:pt x="35" y="257"/>
                  </a:lnTo>
                  <a:lnTo>
                    <a:pt x="7" y="257"/>
                  </a:lnTo>
                  <a:close/>
                  <a:moveTo>
                    <a:pt x="0" y="48"/>
                  </a:moveTo>
                  <a:lnTo>
                    <a:pt x="21" y="0"/>
                  </a:lnTo>
                  <a:lnTo>
                    <a:pt x="62" y="0"/>
                  </a:lnTo>
                  <a:lnTo>
                    <a:pt x="21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9" name="Rectangle 650"/>
            <p:cNvSpPr>
              <a:spLocks noChangeArrowheads="1"/>
            </p:cNvSpPr>
            <p:nvPr/>
          </p:nvSpPr>
          <p:spPr bwMode="auto">
            <a:xfrm>
              <a:off x="788" y="4842"/>
              <a:ext cx="14" cy="12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0" name="Freeform 651"/>
            <p:cNvSpPr>
              <a:spLocks noEditPoints="1"/>
            </p:cNvSpPr>
            <p:nvPr/>
          </p:nvSpPr>
          <p:spPr bwMode="auto">
            <a:xfrm>
              <a:off x="876" y="4873"/>
              <a:ext cx="73" cy="126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22"/>
                </a:cxn>
                <a:cxn ang="0">
                  <a:pos x="35" y="14"/>
                </a:cxn>
                <a:cxn ang="0">
                  <a:pos x="42" y="8"/>
                </a:cxn>
                <a:cxn ang="0">
                  <a:pos x="56" y="0"/>
                </a:cxn>
                <a:cxn ang="0">
                  <a:pos x="70" y="0"/>
                </a:cxn>
                <a:cxn ang="0">
                  <a:pos x="84" y="0"/>
                </a:cxn>
                <a:cxn ang="0">
                  <a:pos x="105" y="8"/>
                </a:cxn>
                <a:cxn ang="0">
                  <a:pos x="119" y="22"/>
                </a:cxn>
                <a:cxn ang="0">
                  <a:pos x="133" y="36"/>
                </a:cxn>
                <a:cxn ang="0">
                  <a:pos x="147" y="56"/>
                </a:cxn>
                <a:cxn ang="0">
                  <a:pos x="147" y="77"/>
                </a:cxn>
                <a:cxn ang="0">
                  <a:pos x="147" y="105"/>
                </a:cxn>
                <a:cxn ang="0">
                  <a:pos x="147" y="126"/>
                </a:cxn>
                <a:cxn ang="0">
                  <a:pos x="140" y="147"/>
                </a:cxn>
                <a:cxn ang="0">
                  <a:pos x="126" y="161"/>
                </a:cxn>
                <a:cxn ang="0">
                  <a:pos x="105" y="175"/>
                </a:cxn>
                <a:cxn ang="0">
                  <a:pos x="84" y="181"/>
                </a:cxn>
                <a:cxn ang="0">
                  <a:pos x="70" y="181"/>
                </a:cxn>
                <a:cxn ang="0">
                  <a:pos x="56" y="181"/>
                </a:cxn>
                <a:cxn ang="0">
                  <a:pos x="49" y="181"/>
                </a:cxn>
                <a:cxn ang="0">
                  <a:pos x="35" y="175"/>
                </a:cxn>
                <a:cxn ang="0">
                  <a:pos x="28" y="167"/>
                </a:cxn>
                <a:cxn ang="0">
                  <a:pos x="28" y="167"/>
                </a:cxn>
                <a:cxn ang="0">
                  <a:pos x="28" y="91"/>
                </a:cxn>
                <a:cxn ang="0">
                  <a:pos x="28" y="119"/>
                </a:cxn>
                <a:cxn ang="0">
                  <a:pos x="35" y="140"/>
                </a:cxn>
                <a:cxn ang="0">
                  <a:pos x="42" y="147"/>
                </a:cxn>
                <a:cxn ang="0">
                  <a:pos x="56" y="153"/>
                </a:cxn>
                <a:cxn ang="0">
                  <a:pos x="62" y="153"/>
                </a:cxn>
                <a:cxn ang="0">
                  <a:pos x="76" y="153"/>
                </a:cxn>
                <a:cxn ang="0">
                  <a:pos x="98" y="147"/>
                </a:cxn>
                <a:cxn ang="0">
                  <a:pos x="112" y="140"/>
                </a:cxn>
                <a:cxn ang="0">
                  <a:pos x="119" y="119"/>
                </a:cxn>
                <a:cxn ang="0">
                  <a:pos x="119" y="98"/>
                </a:cxn>
                <a:cxn ang="0">
                  <a:pos x="119" y="70"/>
                </a:cxn>
                <a:cxn ang="0">
                  <a:pos x="112" y="49"/>
                </a:cxn>
                <a:cxn ang="0">
                  <a:pos x="98" y="36"/>
                </a:cxn>
                <a:cxn ang="0">
                  <a:pos x="84" y="28"/>
                </a:cxn>
                <a:cxn ang="0">
                  <a:pos x="76" y="28"/>
                </a:cxn>
                <a:cxn ang="0">
                  <a:pos x="56" y="28"/>
                </a:cxn>
                <a:cxn ang="0">
                  <a:pos x="42" y="36"/>
                </a:cxn>
                <a:cxn ang="0">
                  <a:pos x="35" y="49"/>
                </a:cxn>
                <a:cxn ang="0">
                  <a:pos x="28" y="70"/>
                </a:cxn>
                <a:cxn ang="0">
                  <a:pos x="28" y="91"/>
                </a:cxn>
              </a:cxnLst>
              <a:rect l="0" t="0" r="r" b="b"/>
              <a:pathLst>
                <a:path w="147" h="251">
                  <a:moveTo>
                    <a:pt x="0" y="251"/>
                  </a:moveTo>
                  <a:lnTo>
                    <a:pt x="0" y="0"/>
                  </a:lnTo>
                  <a:lnTo>
                    <a:pt x="28" y="0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35" y="22"/>
                  </a:lnTo>
                  <a:lnTo>
                    <a:pt x="35" y="14"/>
                  </a:lnTo>
                  <a:lnTo>
                    <a:pt x="35" y="14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62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6" y="0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98" y="0"/>
                  </a:lnTo>
                  <a:lnTo>
                    <a:pt x="105" y="8"/>
                  </a:lnTo>
                  <a:lnTo>
                    <a:pt x="112" y="8"/>
                  </a:lnTo>
                  <a:lnTo>
                    <a:pt x="119" y="14"/>
                  </a:lnTo>
                  <a:lnTo>
                    <a:pt x="119" y="22"/>
                  </a:lnTo>
                  <a:lnTo>
                    <a:pt x="126" y="22"/>
                  </a:lnTo>
                  <a:lnTo>
                    <a:pt x="133" y="28"/>
                  </a:lnTo>
                  <a:lnTo>
                    <a:pt x="133" y="36"/>
                  </a:lnTo>
                  <a:lnTo>
                    <a:pt x="140" y="42"/>
                  </a:lnTo>
                  <a:lnTo>
                    <a:pt x="140" y="49"/>
                  </a:lnTo>
                  <a:lnTo>
                    <a:pt x="147" y="56"/>
                  </a:lnTo>
                  <a:lnTo>
                    <a:pt x="147" y="63"/>
                  </a:lnTo>
                  <a:lnTo>
                    <a:pt x="147" y="70"/>
                  </a:lnTo>
                  <a:lnTo>
                    <a:pt x="147" y="77"/>
                  </a:lnTo>
                  <a:lnTo>
                    <a:pt x="147" y="84"/>
                  </a:lnTo>
                  <a:lnTo>
                    <a:pt x="147" y="91"/>
                  </a:lnTo>
                  <a:lnTo>
                    <a:pt x="147" y="105"/>
                  </a:lnTo>
                  <a:lnTo>
                    <a:pt x="147" y="112"/>
                  </a:lnTo>
                  <a:lnTo>
                    <a:pt x="147" y="119"/>
                  </a:lnTo>
                  <a:lnTo>
                    <a:pt x="147" y="126"/>
                  </a:lnTo>
                  <a:lnTo>
                    <a:pt x="147" y="133"/>
                  </a:lnTo>
                  <a:lnTo>
                    <a:pt x="140" y="140"/>
                  </a:lnTo>
                  <a:lnTo>
                    <a:pt x="140" y="147"/>
                  </a:lnTo>
                  <a:lnTo>
                    <a:pt x="133" y="153"/>
                  </a:lnTo>
                  <a:lnTo>
                    <a:pt x="126" y="161"/>
                  </a:lnTo>
                  <a:lnTo>
                    <a:pt x="126" y="161"/>
                  </a:lnTo>
                  <a:lnTo>
                    <a:pt x="119" y="167"/>
                  </a:lnTo>
                  <a:lnTo>
                    <a:pt x="112" y="175"/>
                  </a:lnTo>
                  <a:lnTo>
                    <a:pt x="105" y="175"/>
                  </a:lnTo>
                  <a:lnTo>
                    <a:pt x="98" y="181"/>
                  </a:lnTo>
                  <a:lnTo>
                    <a:pt x="90" y="181"/>
                  </a:lnTo>
                  <a:lnTo>
                    <a:pt x="84" y="181"/>
                  </a:lnTo>
                  <a:lnTo>
                    <a:pt x="76" y="181"/>
                  </a:lnTo>
                  <a:lnTo>
                    <a:pt x="70" y="181"/>
                  </a:lnTo>
                  <a:lnTo>
                    <a:pt x="70" y="181"/>
                  </a:lnTo>
                  <a:lnTo>
                    <a:pt x="62" y="181"/>
                  </a:lnTo>
                  <a:lnTo>
                    <a:pt x="56" y="181"/>
                  </a:lnTo>
                  <a:lnTo>
                    <a:pt x="56" y="181"/>
                  </a:lnTo>
                  <a:lnTo>
                    <a:pt x="56" y="181"/>
                  </a:lnTo>
                  <a:lnTo>
                    <a:pt x="49" y="181"/>
                  </a:lnTo>
                  <a:lnTo>
                    <a:pt x="49" y="181"/>
                  </a:lnTo>
                  <a:lnTo>
                    <a:pt x="42" y="181"/>
                  </a:lnTo>
                  <a:lnTo>
                    <a:pt x="42" y="175"/>
                  </a:lnTo>
                  <a:lnTo>
                    <a:pt x="35" y="175"/>
                  </a:lnTo>
                  <a:lnTo>
                    <a:pt x="35" y="175"/>
                  </a:lnTo>
                  <a:lnTo>
                    <a:pt x="35" y="175"/>
                  </a:lnTo>
                  <a:lnTo>
                    <a:pt x="28" y="167"/>
                  </a:lnTo>
                  <a:lnTo>
                    <a:pt x="28" y="167"/>
                  </a:lnTo>
                  <a:lnTo>
                    <a:pt x="28" y="167"/>
                  </a:lnTo>
                  <a:lnTo>
                    <a:pt x="28" y="167"/>
                  </a:lnTo>
                  <a:lnTo>
                    <a:pt x="28" y="251"/>
                  </a:lnTo>
                  <a:lnTo>
                    <a:pt x="0" y="251"/>
                  </a:lnTo>
                  <a:close/>
                  <a:moveTo>
                    <a:pt x="28" y="91"/>
                  </a:moveTo>
                  <a:lnTo>
                    <a:pt x="28" y="105"/>
                  </a:lnTo>
                  <a:lnTo>
                    <a:pt x="28" y="112"/>
                  </a:lnTo>
                  <a:lnTo>
                    <a:pt x="28" y="119"/>
                  </a:lnTo>
                  <a:lnTo>
                    <a:pt x="28" y="126"/>
                  </a:lnTo>
                  <a:lnTo>
                    <a:pt x="28" y="133"/>
                  </a:lnTo>
                  <a:lnTo>
                    <a:pt x="35" y="140"/>
                  </a:lnTo>
                  <a:lnTo>
                    <a:pt x="35" y="140"/>
                  </a:lnTo>
                  <a:lnTo>
                    <a:pt x="42" y="147"/>
                  </a:lnTo>
                  <a:lnTo>
                    <a:pt x="42" y="147"/>
                  </a:lnTo>
                  <a:lnTo>
                    <a:pt x="49" y="153"/>
                  </a:lnTo>
                  <a:lnTo>
                    <a:pt x="49" y="153"/>
                  </a:lnTo>
                  <a:lnTo>
                    <a:pt x="56" y="153"/>
                  </a:lnTo>
                  <a:lnTo>
                    <a:pt x="56" y="153"/>
                  </a:lnTo>
                  <a:lnTo>
                    <a:pt x="62" y="153"/>
                  </a:lnTo>
                  <a:lnTo>
                    <a:pt x="62" y="153"/>
                  </a:lnTo>
                  <a:lnTo>
                    <a:pt x="70" y="153"/>
                  </a:lnTo>
                  <a:lnTo>
                    <a:pt x="76" y="153"/>
                  </a:lnTo>
                  <a:lnTo>
                    <a:pt x="76" y="153"/>
                  </a:lnTo>
                  <a:lnTo>
                    <a:pt x="84" y="153"/>
                  </a:lnTo>
                  <a:lnTo>
                    <a:pt x="90" y="153"/>
                  </a:lnTo>
                  <a:lnTo>
                    <a:pt x="98" y="147"/>
                  </a:lnTo>
                  <a:lnTo>
                    <a:pt x="105" y="147"/>
                  </a:lnTo>
                  <a:lnTo>
                    <a:pt x="105" y="140"/>
                  </a:lnTo>
                  <a:lnTo>
                    <a:pt x="112" y="140"/>
                  </a:lnTo>
                  <a:lnTo>
                    <a:pt x="112" y="133"/>
                  </a:lnTo>
                  <a:lnTo>
                    <a:pt x="119" y="126"/>
                  </a:lnTo>
                  <a:lnTo>
                    <a:pt x="119" y="119"/>
                  </a:lnTo>
                  <a:lnTo>
                    <a:pt x="119" y="112"/>
                  </a:lnTo>
                  <a:lnTo>
                    <a:pt x="119" y="105"/>
                  </a:lnTo>
                  <a:lnTo>
                    <a:pt x="119" y="98"/>
                  </a:lnTo>
                  <a:lnTo>
                    <a:pt x="119" y="91"/>
                  </a:lnTo>
                  <a:lnTo>
                    <a:pt x="119" y="84"/>
                  </a:lnTo>
                  <a:lnTo>
                    <a:pt x="119" y="70"/>
                  </a:lnTo>
                  <a:lnTo>
                    <a:pt x="119" y="63"/>
                  </a:lnTo>
                  <a:lnTo>
                    <a:pt x="112" y="56"/>
                  </a:lnTo>
                  <a:lnTo>
                    <a:pt x="112" y="49"/>
                  </a:lnTo>
                  <a:lnTo>
                    <a:pt x="105" y="42"/>
                  </a:lnTo>
                  <a:lnTo>
                    <a:pt x="105" y="42"/>
                  </a:lnTo>
                  <a:lnTo>
                    <a:pt x="98" y="36"/>
                  </a:lnTo>
                  <a:lnTo>
                    <a:pt x="90" y="36"/>
                  </a:lnTo>
                  <a:lnTo>
                    <a:pt x="90" y="28"/>
                  </a:lnTo>
                  <a:lnTo>
                    <a:pt x="84" y="28"/>
                  </a:lnTo>
                  <a:lnTo>
                    <a:pt x="84" y="28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0" y="28"/>
                  </a:lnTo>
                  <a:lnTo>
                    <a:pt x="62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49" y="36"/>
                  </a:lnTo>
                  <a:lnTo>
                    <a:pt x="42" y="36"/>
                  </a:lnTo>
                  <a:lnTo>
                    <a:pt x="42" y="42"/>
                  </a:lnTo>
                  <a:lnTo>
                    <a:pt x="35" y="42"/>
                  </a:lnTo>
                  <a:lnTo>
                    <a:pt x="35" y="49"/>
                  </a:lnTo>
                  <a:lnTo>
                    <a:pt x="28" y="56"/>
                  </a:lnTo>
                  <a:lnTo>
                    <a:pt x="28" y="63"/>
                  </a:lnTo>
                  <a:lnTo>
                    <a:pt x="28" y="70"/>
                  </a:lnTo>
                  <a:lnTo>
                    <a:pt x="28" y="77"/>
                  </a:lnTo>
                  <a:lnTo>
                    <a:pt x="28" y="84"/>
                  </a:lnTo>
                  <a:lnTo>
                    <a:pt x="28" y="9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1" name="Freeform 652"/>
            <p:cNvSpPr>
              <a:spLocks noEditPoints="1"/>
            </p:cNvSpPr>
            <p:nvPr/>
          </p:nvSpPr>
          <p:spPr bwMode="auto">
            <a:xfrm>
              <a:off x="973" y="4835"/>
              <a:ext cx="46" cy="129"/>
            </a:xfrm>
            <a:custGeom>
              <a:avLst/>
              <a:gdLst/>
              <a:ahLst/>
              <a:cxnLst>
                <a:cxn ang="0">
                  <a:pos x="0" y="76"/>
                </a:cxn>
                <a:cxn ang="0">
                  <a:pos x="21" y="98"/>
                </a:cxn>
                <a:cxn ang="0">
                  <a:pos x="21" y="98"/>
                </a:cxn>
                <a:cxn ang="0">
                  <a:pos x="27" y="90"/>
                </a:cxn>
                <a:cxn ang="0">
                  <a:pos x="27" y="84"/>
                </a:cxn>
                <a:cxn ang="0">
                  <a:pos x="35" y="76"/>
                </a:cxn>
                <a:cxn ang="0">
                  <a:pos x="41" y="76"/>
                </a:cxn>
                <a:cxn ang="0">
                  <a:pos x="49" y="76"/>
                </a:cxn>
                <a:cxn ang="0">
                  <a:pos x="55" y="76"/>
                </a:cxn>
                <a:cxn ang="0">
                  <a:pos x="55" y="76"/>
                </a:cxn>
                <a:cxn ang="0">
                  <a:pos x="63" y="76"/>
                </a:cxn>
                <a:cxn ang="0">
                  <a:pos x="69" y="76"/>
                </a:cxn>
                <a:cxn ang="0">
                  <a:pos x="77" y="76"/>
                </a:cxn>
                <a:cxn ang="0">
                  <a:pos x="83" y="84"/>
                </a:cxn>
                <a:cxn ang="0">
                  <a:pos x="91" y="84"/>
                </a:cxn>
                <a:cxn ang="0">
                  <a:pos x="77" y="112"/>
                </a:cxn>
                <a:cxn ang="0">
                  <a:pos x="69" y="112"/>
                </a:cxn>
                <a:cxn ang="0">
                  <a:pos x="69" y="104"/>
                </a:cxn>
                <a:cxn ang="0">
                  <a:pos x="63" y="104"/>
                </a:cxn>
                <a:cxn ang="0">
                  <a:pos x="63" y="104"/>
                </a:cxn>
                <a:cxn ang="0">
                  <a:pos x="63" y="104"/>
                </a:cxn>
                <a:cxn ang="0">
                  <a:pos x="55" y="104"/>
                </a:cxn>
                <a:cxn ang="0">
                  <a:pos x="49" y="104"/>
                </a:cxn>
                <a:cxn ang="0">
                  <a:pos x="41" y="104"/>
                </a:cxn>
                <a:cxn ang="0">
                  <a:pos x="35" y="112"/>
                </a:cxn>
                <a:cxn ang="0">
                  <a:pos x="35" y="112"/>
                </a:cxn>
                <a:cxn ang="0">
                  <a:pos x="27" y="118"/>
                </a:cxn>
                <a:cxn ang="0">
                  <a:pos x="27" y="125"/>
                </a:cxn>
                <a:cxn ang="0">
                  <a:pos x="27" y="132"/>
                </a:cxn>
                <a:cxn ang="0">
                  <a:pos x="21" y="139"/>
                </a:cxn>
                <a:cxn ang="0">
                  <a:pos x="27" y="146"/>
                </a:cxn>
                <a:cxn ang="0">
                  <a:pos x="27" y="146"/>
                </a:cxn>
                <a:cxn ang="0">
                  <a:pos x="27" y="153"/>
                </a:cxn>
                <a:cxn ang="0">
                  <a:pos x="27" y="160"/>
                </a:cxn>
                <a:cxn ang="0">
                  <a:pos x="0" y="257"/>
                </a:cxn>
                <a:cxn ang="0">
                  <a:pos x="63" y="0"/>
                </a:cxn>
                <a:cxn ang="0">
                  <a:pos x="63" y="48"/>
                </a:cxn>
                <a:cxn ang="0">
                  <a:pos x="0" y="0"/>
                </a:cxn>
                <a:cxn ang="0">
                  <a:pos x="49" y="34"/>
                </a:cxn>
              </a:cxnLst>
              <a:rect l="0" t="0" r="r" b="b"/>
              <a:pathLst>
                <a:path w="91" h="257">
                  <a:moveTo>
                    <a:pt x="0" y="257"/>
                  </a:moveTo>
                  <a:lnTo>
                    <a:pt x="0" y="76"/>
                  </a:lnTo>
                  <a:lnTo>
                    <a:pt x="21" y="76"/>
                  </a:lnTo>
                  <a:lnTo>
                    <a:pt x="21" y="98"/>
                  </a:lnTo>
                  <a:lnTo>
                    <a:pt x="21" y="98"/>
                  </a:lnTo>
                  <a:lnTo>
                    <a:pt x="21" y="98"/>
                  </a:lnTo>
                  <a:lnTo>
                    <a:pt x="21" y="90"/>
                  </a:lnTo>
                  <a:lnTo>
                    <a:pt x="27" y="90"/>
                  </a:lnTo>
                  <a:lnTo>
                    <a:pt x="27" y="84"/>
                  </a:lnTo>
                  <a:lnTo>
                    <a:pt x="27" y="84"/>
                  </a:lnTo>
                  <a:lnTo>
                    <a:pt x="35" y="84"/>
                  </a:lnTo>
                  <a:lnTo>
                    <a:pt x="35" y="76"/>
                  </a:lnTo>
                  <a:lnTo>
                    <a:pt x="41" y="76"/>
                  </a:lnTo>
                  <a:lnTo>
                    <a:pt x="41" y="76"/>
                  </a:lnTo>
                  <a:lnTo>
                    <a:pt x="49" y="76"/>
                  </a:lnTo>
                  <a:lnTo>
                    <a:pt x="49" y="76"/>
                  </a:lnTo>
                  <a:lnTo>
                    <a:pt x="49" y="76"/>
                  </a:lnTo>
                  <a:lnTo>
                    <a:pt x="55" y="76"/>
                  </a:lnTo>
                  <a:lnTo>
                    <a:pt x="55" y="76"/>
                  </a:lnTo>
                  <a:lnTo>
                    <a:pt x="55" y="76"/>
                  </a:lnTo>
                  <a:lnTo>
                    <a:pt x="63" y="76"/>
                  </a:lnTo>
                  <a:lnTo>
                    <a:pt x="63" y="76"/>
                  </a:lnTo>
                  <a:lnTo>
                    <a:pt x="69" y="76"/>
                  </a:lnTo>
                  <a:lnTo>
                    <a:pt x="69" y="76"/>
                  </a:lnTo>
                  <a:lnTo>
                    <a:pt x="77" y="76"/>
                  </a:lnTo>
                  <a:lnTo>
                    <a:pt x="77" y="76"/>
                  </a:lnTo>
                  <a:lnTo>
                    <a:pt x="83" y="84"/>
                  </a:lnTo>
                  <a:lnTo>
                    <a:pt x="83" y="84"/>
                  </a:lnTo>
                  <a:lnTo>
                    <a:pt x="91" y="84"/>
                  </a:lnTo>
                  <a:lnTo>
                    <a:pt x="91" y="84"/>
                  </a:lnTo>
                  <a:lnTo>
                    <a:pt x="83" y="112"/>
                  </a:lnTo>
                  <a:lnTo>
                    <a:pt x="77" y="112"/>
                  </a:lnTo>
                  <a:lnTo>
                    <a:pt x="77" y="112"/>
                  </a:lnTo>
                  <a:lnTo>
                    <a:pt x="69" y="112"/>
                  </a:lnTo>
                  <a:lnTo>
                    <a:pt x="69" y="104"/>
                  </a:lnTo>
                  <a:lnTo>
                    <a:pt x="69" y="104"/>
                  </a:lnTo>
                  <a:lnTo>
                    <a:pt x="69" y="104"/>
                  </a:lnTo>
                  <a:lnTo>
                    <a:pt x="63" y="104"/>
                  </a:lnTo>
                  <a:lnTo>
                    <a:pt x="63" y="104"/>
                  </a:lnTo>
                  <a:lnTo>
                    <a:pt x="63" y="104"/>
                  </a:lnTo>
                  <a:lnTo>
                    <a:pt x="63" y="104"/>
                  </a:lnTo>
                  <a:lnTo>
                    <a:pt x="63" y="104"/>
                  </a:lnTo>
                  <a:lnTo>
                    <a:pt x="55" y="104"/>
                  </a:lnTo>
                  <a:lnTo>
                    <a:pt x="55" y="104"/>
                  </a:lnTo>
                  <a:lnTo>
                    <a:pt x="49" y="104"/>
                  </a:lnTo>
                  <a:lnTo>
                    <a:pt x="49" y="104"/>
                  </a:lnTo>
                  <a:lnTo>
                    <a:pt x="41" y="104"/>
                  </a:lnTo>
                  <a:lnTo>
                    <a:pt x="41" y="104"/>
                  </a:lnTo>
                  <a:lnTo>
                    <a:pt x="41" y="104"/>
                  </a:lnTo>
                  <a:lnTo>
                    <a:pt x="35" y="112"/>
                  </a:lnTo>
                  <a:lnTo>
                    <a:pt x="35" y="112"/>
                  </a:lnTo>
                  <a:lnTo>
                    <a:pt x="35" y="112"/>
                  </a:lnTo>
                  <a:lnTo>
                    <a:pt x="35" y="118"/>
                  </a:lnTo>
                  <a:lnTo>
                    <a:pt x="27" y="118"/>
                  </a:lnTo>
                  <a:lnTo>
                    <a:pt x="27" y="125"/>
                  </a:lnTo>
                  <a:lnTo>
                    <a:pt x="27" y="125"/>
                  </a:lnTo>
                  <a:lnTo>
                    <a:pt x="27" y="125"/>
                  </a:lnTo>
                  <a:lnTo>
                    <a:pt x="27" y="132"/>
                  </a:lnTo>
                  <a:lnTo>
                    <a:pt x="21" y="132"/>
                  </a:lnTo>
                  <a:lnTo>
                    <a:pt x="21" y="139"/>
                  </a:lnTo>
                  <a:lnTo>
                    <a:pt x="27" y="139"/>
                  </a:lnTo>
                  <a:lnTo>
                    <a:pt x="27" y="146"/>
                  </a:lnTo>
                  <a:lnTo>
                    <a:pt x="27" y="146"/>
                  </a:lnTo>
                  <a:lnTo>
                    <a:pt x="27" y="146"/>
                  </a:lnTo>
                  <a:lnTo>
                    <a:pt x="27" y="153"/>
                  </a:lnTo>
                  <a:lnTo>
                    <a:pt x="27" y="153"/>
                  </a:lnTo>
                  <a:lnTo>
                    <a:pt x="27" y="160"/>
                  </a:lnTo>
                  <a:lnTo>
                    <a:pt x="27" y="160"/>
                  </a:lnTo>
                  <a:lnTo>
                    <a:pt x="27" y="257"/>
                  </a:lnTo>
                  <a:lnTo>
                    <a:pt x="0" y="257"/>
                  </a:lnTo>
                  <a:close/>
                  <a:moveTo>
                    <a:pt x="49" y="34"/>
                  </a:moveTo>
                  <a:lnTo>
                    <a:pt x="63" y="0"/>
                  </a:lnTo>
                  <a:lnTo>
                    <a:pt x="91" y="0"/>
                  </a:lnTo>
                  <a:lnTo>
                    <a:pt x="63" y="48"/>
                  </a:lnTo>
                  <a:lnTo>
                    <a:pt x="35" y="48"/>
                  </a:lnTo>
                  <a:lnTo>
                    <a:pt x="0" y="0"/>
                  </a:lnTo>
                  <a:lnTo>
                    <a:pt x="27" y="0"/>
                  </a:lnTo>
                  <a:lnTo>
                    <a:pt x="49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2" name="Freeform 653"/>
            <p:cNvSpPr>
              <a:spLocks noEditPoints="1"/>
            </p:cNvSpPr>
            <p:nvPr/>
          </p:nvSpPr>
          <p:spPr bwMode="auto">
            <a:xfrm>
              <a:off x="1026" y="4873"/>
              <a:ext cx="77" cy="91"/>
            </a:xfrm>
            <a:custGeom>
              <a:avLst/>
              <a:gdLst/>
              <a:ahLst/>
              <a:cxnLst>
                <a:cxn ang="0">
                  <a:pos x="146" y="140"/>
                </a:cxn>
                <a:cxn ang="0">
                  <a:pos x="139" y="153"/>
                </a:cxn>
                <a:cxn ang="0">
                  <a:pos x="125" y="167"/>
                </a:cxn>
                <a:cxn ang="0">
                  <a:pos x="111" y="181"/>
                </a:cxn>
                <a:cxn ang="0">
                  <a:pos x="90" y="181"/>
                </a:cxn>
                <a:cxn ang="0">
                  <a:pos x="62" y="181"/>
                </a:cxn>
                <a:cxn ang="0">
                  <a:pos x="42" y="181"/>
                </a:cxn>
                <a:cxn ang="0">
                  <a:pos x="20" y="167"/>
                </a:cxn>
                <a:cxn ang="0">
                  <a:pos x="6" y="147"/>
                </a:cxn>
                <a:cxn ang="0">
                  <a:pos x="0" y="119"/>
                </a:cxn>
                <a:cxn ang="0">
                  <a:pos x="0" y="91"/>
                </a:cxn>
                <a:cxn ang="0">
                  <a:pos x="0" y="56"/>
                </a:cxn>
                <a:cxn ang="0">
                  <a:pos x="14" y="28"/>
                </a:cxn>
                <a:cxn ang="0">
                  <a:pos x="34" y="8"/>
                </a:cxn>
                <a:cxn ang="0">
                  <a:pos x="55" y="0"/>
                </a:cxn>
                <a:cxn ang="0">
                  <a:pos x="76" y="0"/>
                </a:cxn>
                <a:cxn ang="0">
                  <a:pos x="104" y="8"/>
                </a:cxn>
                <a:cxn ang="0">
                  <a:pos x="132" y="22"/>
                </a:cxn>
                <a:cxn ang="0">
                  <a:pos x="146" y="42"/>
                </a:cxn>
                <a:cxn ang="0">
                  <a:pos x="153" y="70"/>
                </a:cxn>
                <a:cxn ang="0">
                  <a:pos x="153" y="98"/>
                </a:cxn>
                <a:cxn ang="0">
                  <a:pos x="153" y="98"/>
                </a:cxn>
                <a:cxn ang="0">
                  <a:pos x="153" y="98"/>
                </a:cxn>
                <a:cxn ang="0">
                  <a:pos x="153" y="98"/>
                </a:cxn>
                <a:cxn ang="0">
                  <a:pos x="28" y="112"/>
                </a:cxn>
                <a:cxn ang="0">
                  <a:pos x="28" y="126"/>
                </a:cxn>
                <a:cxn ang="0">
                  <a:pos x="34" y="140"/>
                </a:cxn>
                <a:cxn ang="0">
                  <a:pos x="48" y="153"/>
                </a:cxn>
                <a:cxn ang="0">
                  <a:pos x="62" y="153"/>
                </a:cxn>
                <a:cxn ang="0">
                  <a:pos x="76" y="153"/>
                </a:cxn>
                <a:cxn ang="0">
                  <a:pos x="90" y="153"/>
                </a:cxn>
                <a:cxn ang="0">
                  <a:pos x="104" y="153"/>
                </a:cxn>
                <a:cxn ang="0">
                  <a:pos x="111" y="147"/>
                </a:cxn>
                <a:cxn ang="0">
                  <a:pos x="118" y="133"/>
                </a:cxn>
                <a:cxn ang="0">
                  <a:pos x="125" y="119"/>
                </a:cxn>
                <a:cxn ang="0">
                  <a:pos x="125" y="70"/>
                </a:cxn>
                <a:cxn ang="0">
                  <a:pos x="125" y="63"/>
                </a:cxn>
                <a:cxn ang="0">
                  <a:pos x="118" y="49"/>
                </a:cxn>
                <a:cxn ang="0">
                  <a:pos x="118" y="49"/>
                </a:cxn>
                <a:cxn ang="0">
                  <a:pos x="111" y="42"/>
                </a:cxn>
                <a:cxn ang="0">
                  <a:pos x="97" y="36"/>
                </a:cxn>
                <a:cxn ang="0">
                  <a:pos x="90" y="28"/>
                </a:cxn>
                <a:cxn ang="0">
                  <a:pos x="76" y="28"/>
                </a:cxn>
                <a:cxn ang="0">
                  <a:pos x="55" y="28"/>
                </a:cxn>
                <a:cxn ang="0">
                  <a:pos x="42" y="36"/>
                </a:cxn>
                <a:cxn ang="0">
                  <a:pos x="34" y="42"/>
                </a:cxn>
                <a:cxn ang="0">
                  <a:pos x="28" y="56"/>
                </a:cxn>
                <a:cxn ang="0">
                  <a:pos x="28" y="70"/>
                </a:cxn>
              </a:cxnLst>
              <a:rect l="0" t="0" r="r" b="b"/>
              <a:pathLst>
                <a:path w="153" h="181">
                  <a:moveTo>
                    <a:pt x="125" y="119"/>
                  </a:moveTo>
                  <a:lnTo>
                    <a:pt x="153" y="126"/>
                  </a:lnTo>
                  <a:lnTo>
                    <a:pt x="146" y="140"/>
                  </a:lnTo>
                  <a:lnTo>
                    <a:pt x="146" y="140"/>
                  </a:lnTo>
                  <a:lnTo>
                    <a:pt x="139" y="147"/>
                  </a:lnTo>
                  <a:lnTo>
                    <a:pt x="139" y="153"/>
                  </a:lnTo>
                  <a:lnTo>
                    <a:pt x="139" y="161"/>
                  </a:lnTo>
                  <a:lnTo>
                    <a:pt x="132" y="167"/>
                  </a:lnTo>
                  <a:lnTo>
                    <a:pt x="125" y="167"/>
                  </a:lnTo>
                  <a:lnTo>
                    <a:pt x="125" y="175"/>
                  </a:lnTo>
                  <a:lnTo>
                    <a:pt x="118" y="175"/>
                  </a:lnTo>
                  <a:lnTo>
                    <a:pt x="111" y="181"/>
                  </a:lnTo>
                  <a:lnTo>
                    <a:pt x="104" y="181"/>
                  </a:lnTo>
                  <a:lnTo>
                    <a:pt x="97" y="181"/>
                  </a:lnTo>
                  <a:lnTo>
                    <a:pt x="90" y="181"/>
                  </a:lnTo>
                  <a:lnTo>
                    <a:pt x="83" y="181"/>
                  </a:lnTo>
                  <a:lnTo>
                    <a:pt x="76" y="181"/>
                  </a:lnTo>
                  <a:lnTo>
                    <a:pt x="62" y="181"/>
                  </a:lnTo>
                  <a:lnTo>
                    <a:pt x="55" y="181"/>
                  </a:lnTo>
                  <a:lnTo>
                    <a:pt x="48" y="181"/>
                  </a:lnTo>
                  <a:lnTo>
                    <a:pt x="42" y="181"/>
                  </a:lnTo>
                  <a:lnTo>
                    <a:pt x="34" y="175"/>
                  </a:lnTo>
                  <a:lnTo>
                    <a:pt x="28" y="175"/>
                  </a:lnTo>
                  <a:lnTo>
                    <a:pt x="20" y="167"/>
                  </a:lnTo>
                  <a:lnTo>
                    <a:pt x="14" y="161"/>
                  </a:lnTo>
                  <a:lnTo>
                    <a:pt x="6" y="153"/>
                  </a:lnTo>
                  <a:lnTo>
                    <a:pt x="6" y="147"/>
                  </a:lnTo>
                  <a:lnTo>
                    <a:pt x="0" y="140"/>
                  </a:lnTo>
                  <a:lnTo>
                    <a:pt x="0" y="126"/>
                  </a:lnTo>
                  <a:lnTo>
                    <a:pt x="0" y="119"/>
                  </a:lnTo>
                  <a:lnTo>
                    <a:pt x="0" y="105"/>
                  </a:lnTo>
                  <a:lnTo>
                    <a:pt x="0" y="98"/>
                  </a:lnTo>
                  <a:lnTo>
                    <a:pt x="0" y="91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6"/>
                  </a:lnTo>
                  <a:lnTo>
                    <a:pt x="6" y="49"/>
                  </a:lnTo>
                  <a:lnTo>
                    <a:pt x="6" y="36"/>
                  </a:lnTo>
                  <a:lnTo>
                    <a:pt x="14" y="28"/>
                  </a:lnTo>
                  <a:lnTo>
                    <a:pt x="20" y="22"/>
                  </a:lnTo>
                  <a:lnTo>
                    <a:pt x="28" y="14"/>
                  </a:lnTo>
                  <a:lnTo>
                    <a:pt x="34" y="8"/>
                  </a:lnTo>
                  <a:lnTo>
                    <a:pt x="42" y="8"/>
                  </a:lnTo>
                  <a:lnTo>
                    <a:pt x="48" y="0"/>
                  </a:lnTo>
                  <a:lnTo>
                    <a:pt x="55" y="0"/>
                  </a:lnTo>
                  <a:lnTo>
                    <a:pt x="62" y="0"/>
                  </a:lnTo>
                  <a:lnTo>
                    <a:pt x="69" y="0"/>
                  </a:lnTo>
                  <a:lnTo>
                    <a:pt x="76" y="0"/>
                  </a:lnTo>
                  <a:lnTo>
                    <a:pt x="90" y="0"/>
                  </a:lnTo>
                  <a:lnTo>
                    <a:pt x="97" y="0"/>
                  </a:lnTo>
                  <a:lnTo>
                    <a:pt x="104" y="8"/>
                  </a:lnTo>
                  <a:lnTo>
                    <a:pt x="111" y="8"/>
                  </a:lnTo>
                  <a:lnTo>
                    <a:pt x="118" y="14"/>
                  </a:lnTo>
                  <a:lnTo>
                    <a:pt x="132" y="22"/>
                  </a:lnTo>
                  <a:lnTo>
                    <a:pt x="132" y="28"/>
                  </a:lnTo>
                  <a:lnTo>
                    <a:pt x="139" y="36"/>
                  </a:lnTo>
                  <a:lnTo>
                    <a:pt x="146" y="42"/>
                  </a:lnTo>
                  <a:lnTo>
                    <a:pt x="153" y="56"/>
                  </a:lnTo>
                  <a:lnTo>
                    <a:pt x="153" y="63"/>
                  </a:lnTo>
                  <a:lnTo>
                    <a:pt x="153" y="70"/>
                  </a:lnTo>
                  <a:lnTo>
                    <a:pt x="153" y="84"/>
                  </a:lnTo>
                  <a:lnTo>
                    <a:pt x="153" y="91"/>
                  </a:lnTo>
                  <a:lnTo>
                    <a:pt x="153" y="98"/>
                  </a:lnTo>
                  <a:lnTo>
                    <a:pt x="153" y="98"/>
                  </a:lnTo>
                  <a:lnTo>
                    <a:pt x="153" y="98"/>
                  </a:lnTo>
                  <a:lnTo>
                    <a:pt x="153" y="98"/>
                  </a:lnTo>
                  <a:lnTo>
                    <a:pt x="153" y="98"/>
                  </a:lnTo>
                  <a:lnTo>
                    <a:pt x="153" y="98"/>
                  </a:lnTo>
                  <a:lnTo>
                    <a:pt x="153" y="98"/>
                  </a:lnTo>
                  <a:lnTo>
                    <a:pt x="153" y="98"/>
                  </a:lnTo>
                  <a:lnTo>
                    <a:pt x="153" y="98"/>
                  </a:lnTo>
                  <a:lnTo>
                    <a:pt x="153" y="98"/>
                  </a:lnTo>
                  <a:lnTo>
                    <a:pt x="153" y="98"/>
                  </a:lnTo>
                  <a:lnTo>
                    <a:pt x="28" y="98"/>
                  </a:lnTo>
                  <a:lnTo>
                    <a:pt x="28" y="112"/>
                  </a:lnTo>
                  <a:lnTo>
                    <a:pt x="28" y="112"/>
                  </a:lnTo>
                  <a:lnTo>
                    <a:pt x="28" y="119"/>
                  </a:lnTo>
                  <a:lnTo>
                    <a:pt x="28" y="126"/>
                  </a:lnTo>
                  <a:lnTo>
                    <a:pt x="28" y="133"/>
                  </a:lnTo>
                  <a:lnTo>
                    <a:pt x="34" y="140"/>
                  </a:lnTo>
                  <a:lnTo>
                    <a:pt x="34" y="140"/>
                  </a:lnTo>
                  <a:lnTo>
                    <a:pt x="42" y="147"/>
                  </a:lnTo>
                  <a:lnTo>
                    <a:pt x="42" y="147"/>
                  </a:lnTo>
                  <a:lnTo>
                    <a:pt x="48" y="153"/>
                  </a:lnTo>
                  <a:lnTo>
                    <a:pt x="55" y="153"/>
                  </a:lnTo>
                  <a:lnTo>
                    <a:pt x="55" y="153"/>
                  </a:lnTo>
                  <a:lnTo>
                    <a:pt x="62" y="153"/>
                  </a:lnTo>
                  <a:lnTo>
                    <a:pt x="69" y="153"/>
                  </a:lnTo>
                  <a:lnTo>
                    <a:pt x="69" y="153"/>
                  </a:lnTo>
                  <a:lnTo>
                    <a:pt x="76" y="153"/>
                  </a:lnTo>
                  <a:lnTo>
                    <a:pt x="76" y="153"/>
                  </a:lnTo>
                  <a:lnTo>
                    <a:pt x="83" y="153"/>
                  </a:lnTo>
                  <a:lnTo>
                    <a:pt x="90" y="153"/>
                  </a:lnTo>
                  <a:lnTo>
                    <a:pt x="97" y="153"/>
                  </a:lnTo>
                  <a:lnTo>
                    <a:pt x="97" y="153"/>
                  </a:lnTo>
                  <a:lnTo>
                    <a:pt x="104" y="153"/>
                  </a:lnTo>
                  <a:lnTo>
                    <a:pt x="104" y="147"/>
                  </a:lnTo>
                  <a:lnTo>
                    <a:pt x="111" y="147"/>
                  </a:lnTo>
                  <a:lnTo>
                    <a:pt x="111" y="147"/>
                  </a:lnTo>
                  <a:lnTo>
                    <a:pt x="111" y="140"/>
                  </a:lnTo>
                  <a:lnTo>
                    <a:pt x="118" y="140"/>
                  </a:lnTo>
                  <a:lnTo>
                    <a:pt x="118" y="133"/>
                  </a:lnTo>
                  <a:lnTo>
                    <a:pt x="118" y="126"/>
                  </a:lnTo>
                  <a:lnTo>
                    <a:pt x="118" y="126"/>
                  </a:lnTo>
                  <a:lnTo>
                    <a:pt x="125" y="119"/>
                  </a:lnTo>
                  <a:close/>
                  <a:moveTo>
                    <a:pt x="28" y="70"/>
                  </a:moveTo>
                  <a:lnTo>
                    <a:pt x="132" y="70"/>
                  </a:lnTo>
                  <a:lnTo>
                    <a:pt x="125" y="70"/>
                  </a:lnTo>
                  <a:lnTo>
                    <a:pt x="125" y="63"/>
                  </a:lnTo>
                  <a:lnTo>
                    <a:pt x="125" y="63"/>
                  </a:lnTo>
                  <a:lnTo>
                    <a:pt x="125" y="63"/>
                  </a:lnTo>
                  <a:lnTo>
                    <a:pt x="125" y="56"/>
                  </a:lnTo>
                  <a:lnTo>
                    <a:pt x="118" y="56"/>
                  </a:lnTo>
                  <a:lnTo>
                    <a:pt x="118" y="49"/>
                  </a:lnTo>
                  <a:lnTo>
                    <a:pt x="118" y="49"/>
                  </a:lnTo>
                  <a:lnTo>
                    <a:pt x="118" y="49"/>
                  </a:lnTo>
                  <a:lnTo>
                    <a:pt x="118" y="49"/>
                  </a:lnTo>
                  <a:lnTo>
                    <a:pt x="118" y="49"/>
                  </a:lnTo>
                  <a:lnTo>
                    <a:pt x="111" y="49"/>
                  </a:lnTo>
                  <a:lnTo>
                    <a:pt x="111" y="42"/>
                  </a:lnTo>
                  <a:lnTo>
                    <a:pt x="104" y="42"/>
                  </a:lnTo>
                  <a:lnTo>
                    <a:pt x="104" y="36"/>
                  </a:lnTo>
                  <a:lnTo>
                    <a:pt x="97" y="36"/>
                  </a:lnTo>
                  <a:lnTo>
                    <a:pt x="97" y="28"/>
                  </a:lnTo>
                  <a:lnTo>
                    <a:pt x="90" y="28"/>
                  </a:lnTo>
                  <a:lnTo>
                    <a:pt x="90" y="28"/>
                  </a:lnTo>
                  <a:lnTo>
                    <a:pt x="83" y="28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69" y="28"/>
                  </a:lnTo>
                  <a:lnTo>
                    <a:pt x="62" y="28"/>
                  </a:lnTo>
                  <a:lnTo>
                    <a:pt x="55" y="28"/>
                  </a:lnTo>
                  <a:lnTo>
                    <a:pt x="55" y="28"/>
                  </a:lnTo>
                  <a:lnTo>
                    <a:pt x="48" y="28"/>
                  </a:lnTo>
                  <a:lnTo>
                    <a:pt x="42" y="36"/>
                  </a:lnTo>
                  <a:lnTo>
                    <a:pt x="42" y="36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28" y="49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28" y="63"/>
                  </a:lnTo>
                  <a:lnTo>
                    <a:pt x="28" y="70"/>
                  </a:lnTo>
                  <a:lnTo>
                    <a:pt x="28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3" name="Freeform 654"/>
            <p:cNvSpPr>
              <a:spLocks noEditPoints="1"/>
            </p:cNvSpPr>
            <p:nvPr/>
          </p:nvSpPr>
          <p:spPr bwMode="auto">
            <a:xfrm>
              <a:off x="1123" y="4842"/>
              <a:ext cx="77" cy="122"/>
            </a:xfrm>
            <a:custGeom>
              <a:avLst/>
              <a:gdLst/>
              <a:ahLst/>
              <a:cxnLst>
                <a:cxn ang="0">
                  <a:pos x="118" y="223"/>
                </a:cxn>
                <a:cxn ang="0">
                  <a:pos x="104" y="237"/>
                </a:cxn>
                <a:cxn ang="0">
                  <a:pos x="90" y="243"/>
                </a:cxn>
                <a:cxn ang="0">
                  <a:pos x="70" y="243"/>
                </a:cxn>
                <a:cxn ang="0">
                  <a:pos x="56" y="243"/>
                </a:cxn>
                <a:cxn ang="0">
                  <a:pos x="34" y="243"/>
                </a:cxn>
                <a:cxn ang="0">
                  <a:pos x="20" y="229"/>
                </a:cxn>
                <a:cxn ang="0">
                  <a:pos x="6" y="215"/>
                </a:cxn>
                <a:cxn ang="0">
                  <a:pos x="0" y="195"/>
                </a:cxn>
                <a:cxn ang="0">
                  <a:pos x="0" y="174"/>
                </a:cxn>
                <a:cxn ang="0">
                  <a:pos x="0" y="153"/>
                </a:cxn>
                <a:cxn ang="0">
                  <a:pos x="0" y="125"/>
                </a:cxn>
                <a:cxn ang="0">
                  <a:pos x="6" y="104"/>
                </a:cxn>
                <a:cxn ang="0">
                  <a:pos x="14" y="84"/>
                </a:cxn>
                <a:cxn ang="0">
                  <a:pos x="28" y="70"/>
                </a:cxn>
                <a:cxn ang="0">
                  <a:pos x="48" y="62"/>
                </a:cxn>
                <a:cxn ang="0">
                  <a:pos x="62" y="62"/>
                </a:cxn>
                <a:cxn ang="0">
                  <a:pos x="76" y="62"/>
                </a:cxn>
                <a:cxn ang="0">
                  <a:pos x="90" y="62"/>
                </a:cxn>
                <a:cxn ang="0">
                  <a:pos x="104" y="76"/>
                </a:cxn>
                <a:cxn ang="0">
                  <a:pos x="112" y="84"/>
                </a:cxn>
                <a:cxn ang="0">
                  <a:pos x="118" y="84"/>
                </a:cxn>
                <a:cxn ang="0">
                  <a:pos x="153" y="243"/>
                </a:cxn>
                <a:cxn ang="0">
                  <a:pos x="28" y="167"/>
                </a:cxn>
                <a:cxn ang="0">
                  <a:pos x="28" y="188"/>
                </a:cxn>
                <a:cxn ang="0">
                  <a:pos x="34" y="202"/>
                </a:cxn>
                <a:cxn ang="0">
                  <a:pos x="48" y="215"/>
                </a:cxn>
                <a:cxn ang="0">
                  <a:pos x="62" y="215"/>
                </a:cxn>
                <a:cxn ang="0">
                  <a:pos x="70" y="215"/>
                </a:cxn>
                <a:cxn ang="0">
                  <a:pos x="90" y="215"/>
                </a:cxn>
                <a:cxn ang="0">
                  <a:pos x="104" y="209"/>
                </a:cxn>
                <a:cxn ang="0">
                  <a:pos x="112" y="195"/>
                </a:cxn>
                <a:cxn ang="0">
                  <a:pos x="118" y="174"/>
                </a:cxn>
                <a:cxn ang="0">
                  <a:pos x="118" y="153"/>
                </a:cxn>
                <a:cxn ang="0">
                  <a:pos x="118" y="125"/>
                </a:cxn>
                <a:cxn ang="0">
                  <a:pos x="104" y="104"/>
                </a:cxn>
                <a:cxn ang="0">
                  <a:pos x="90" y="98"/>
                </a:cxn>
                <a:cxn ang="0">
                  <a:pos x="76" y="90"/>
                </a:cxn>
                <a:cxn ang="0">
                  <a:pos x="62" y="90"/>
                </a:cxn>
                <a:cxn ang="0">
                  <a:pos x="48" y="90"/>
                </a:cxn>
                <a:cxn ang="0">
                  <a:pos x="34" y="104"/>
                </a:cxn>
                <a:cxn ang="0">
                  <a:pos x="28" y="118"/>
                </a:cxn>
                <a:cxn ang="0">
                  <a:pos x="28" y="139"/>
                </a:cxn>
              </a:cxnLst>
              <a:rect l="0" t="0" r="r" b="b"/>
              <a:pathLst>
                <a:path w="153" h="243">
                  <a:moveTo>
                    <a:pt x="126" y="243"/>
                  </a:moveTo>
                  <a:lnTo>
                    <a:pt x="126" y="215"/>
                  </a:lnTo>
                  <a:lnTo>
                    <a:pt x="118" y="223"/>
                  </a:lnTo>
                  <a:lnTo>
                    <a:pt x="112" y="229"/>
                  </a:lnTo>
                  <a:lnTo>
                    <a:pt x="112" y="229"/>
                  </a:lnTo>
                  <a:lnTo>
                    <a:pt x="104" y="237"/>
                  </a:lnTo>
                  <a:lnTo>
                    <a:pt x="98" y="237"/>
                  </a:lnTo>
                  <a:lnTo>
                    <a:pt x="98" y="243"/>
                  </a:lnTo>
                  <a:lnTo>
                    <a:pt x="90" y="243"/>
                  </a:lnTo>
                  <a:lnTo>
                    <a:pt x="84" y="243"/>
                  </a:lnTo>
                  <a:lnTo>
                    <a:pt x="76" y="243"/>
                  </a:lnTo>
                  <a:lnTo>
                    <a:pt x="70" y="243"/>
                  </a:lnTo>
                  <a:lnTo>
                    <a:pt x="70" y="243"/>
                  </a:lnTo>
                  <a:lnTo>
                    <a:pt x="62" y="243"/>
                  </a:lnTo>
                  <a:lnTo>
                    <a:pt x="56" y="243"/>
                  </a:lnTo>
                  <a:lnTo>
                    <a:pt x="48" y="243"/>
                  </a:lnTo>
                  <a:lnTo>
                    <a:pt x="42" y="243"/>
                  </a:lnTo>
                  <a:lnTo>
                    <a:pt x="34" y="243"/>
                  </a:lnTo>
                  <a:lnTo>
                    <a:pt x="28" y="237"/>
                  </a:lnTo>
                  <a:lnTo>
                    <a:pt x="20" y="237"/>
                  </a:lnTo>
                  <a:lnTo>
                    <a:pt x="20" y="229"/>
                  </a:lnTo>
                  <a:lnTo>
                    <a:pt x="14" y="223"/>
                  </a:lnTo>
                  <a:lnTo>
                    <a:pt x="14" y="223"/>
                  </a:lnTo>
                  <a:lnTo>
                    <a:pt x="6" y="215"/>
                  </a:lnTo>
                  <a:lnTo>
                    <a:pt x="6" y="209"/>
                  </a:lnTo>
                  <a:lnTo>
                    <a:pt x="0" y="202"/>
                  </a:lnTo>
                  <a:lnTo>
                    <a:pt x="0" y="195"/>
                  </a:lnTo>
                  <a:lnTo>
                    <a:pt x="0" y="188"/>
                  </a:lnTo>
                  <a:lnTo>
                    <a:pt x="0" y="181"/>
                  </a:lnTo>
                  <a:lnTo>
                    <a:pt x="0" y="174"/>
                  </a:lnTo>
                  <a:lnTo>
                    <a:pt x="0" y="167"/>
                  </a:lnTo>
                  <a:lnTo>
                    <a:pt x="0" y="160"/>
                  </a:lnTo>
                  <a:lnTo>
                    <a:pt x="0" y="153"/>
                  </a:lnTo>
                  <a:lnTo>
                    <a:pt x="0" y="146"/>
                  </a:lnTo>
                  <a:lnTo>
                    <a:pt x="0" y="132"/>
                  </a:lnTo>
                  <a:lnTo>
                    <a:pt x="0" y="125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6" y="104"/>
                  </a:lnTo>
                  <a:lnTo>
                    <a:pt x="6" y="98"/>
                  </a:lnTo>
                  <a:lnTo>
                    <a:pt x="14" y="90"/>
                  </a:lnTo>
                  <a:lnTo>
                    <a:pt x="14" y="84"/>
                  </a:lnTo>
                  <a:lnTo>
                    <a:pt x="20" y="84"/>
                  </a:lnTo>
                  <a:lnTo>
                    <a:pt x="20" y="76"/>
                  </a:lnTo>
                  <a:lnTo>
                    <a:pt x="28" y="70"/>
                  </a:lnTo>
                  <a:lnTo>
                    <a:pt x="34" y="70"/>
                  </a:lnTo>
                  <a:lnTo>
                    <a:pt x="42" y="62"/>
                  </a:lnTo>
                  <a:lnTo>
                    <a:pt x="48" y="62"/>
                  </a:lnTo>
                  <a:lnTo>
                    <a:pt x="56" y="62"/>
                  </a:lnTo>
                  <a:lnTo>
                    <a:pt x="62" y="62"/>
                  </a:lnTo>
                  <a:lnTo>
                    <a:pt x="62" y="62"/>
                  </a:lnTo>
                  <a:lnTo>
                    <a:pt x="70" y="62"/>
                  </a:lnTo>
                  <a:lnTo>
                    <a:pt x="70" y="62"/>
                  </a:lnTo>
                  <a:lnTo>
                    <a:pt x="76" y="62"/>
                  </a:lnTo>
                  <a:lnTo>
                    <a:pt x="84" y="62"/>
                  </a:lnTo>
                  <a:lnTo>
                    <a:pt x="90" y="62"/>
                  </a:lnTo>
                  <a:lnTo>
                    <a:pt x="90" y="62"/>
                  </a:lnTo>
                  <a:lnTo>
                    <a:pt x="98" y="70"/>
                  </a:lnTo>
                  <a:lnTo>
                    <a:pt x="98" y="70"/>
                  </a:lnTo>
                  <a:lnTo>
                    <a:pt x="104" y="76"/>
                  </a:lnTo>
                  <a:lnTo>
                    <a:pt x="104" y="76"/>
                  </a:lnTo>
                  <a:lnTo>
                    <a:pt x="112" y="76"/>
                  </a:lnTo>
                  <a:lnTo>
                    <a:pt x="112" y="84"/>
                  </a:lnTo>
                  <a:lnTo>
                    <a:pt x="112" y="84"/>
                  </a:lnTo>
                  <a:lnTo>
                    <a:pt x="118" y="84"/>
                  </a:lnTo>
                  <a:lnTo>
                    <a:pt x="118" y="84"/>
                  </a:lnTo>
                  <a:lnTo>
                    <a:pt x="126" y="0"/>
                  </a:lnTo>
                  <a:lnTo>
                    <a:pt x="153" y="0"/>
                  </a:lnTo>
                  <a:lnTo>
                    <a:pt x="153" y="243"/>
                  </a:lnTo>
                  <a:lnTo>
                    <a:pt x="126" y="243"/>
                  </a:lnTo>
                  <a:close/>
                  <a:moveTo>
                    <a:pt x="28" y="153"/>
                  </a:moveTo>
                  <a:lnTo>
                    <a:pt x="28" y="167"/>
                  </a:lnTo>
                  <a:lnTo>
                    <a:pt x="28" y="174"/>
                  </a:lnTo>
                  <a:lnTo>
                    <a:pt x="28" y="181"/>
                  </a:lnTo>
                  <a:lnTo>
                    <a:pt x="28" y="188"/>
                  </a:lnTo>
                  <a:lnTo>
                    <a:pt x="28" y="195"/>
                  </a:lnTo>
                  <a:lnTo>
                    <a:pt x="34" y="202"/>
                  </a:lnTo>
                  <a:lnTo>
                    <a:pt x="34" y="202"/>
                  </a:lnTo>
                  <a:lnTo>
                    <a:pt x="42" y="209"/>
                  </a:lnTo>
                  <a:lnTo>
                    <a:pt x="42" y="209"/>
                  </a:lnTo>
                  <a:lnTo>
                    <a:pt x="48" y="215"/>
                  </a:lnTo>
                  <a:lnTo>
                    <a:pt x="56" y="215"/>
                  </a:lnTo>
                  <a:lnTo>
                    <a:pt x="56" y="215"/>
                  </a:lnTo>
                  <a:lnTo>
                    <a:pt x="62" y="215"/>
                  </a:lnTo>
                  <a:lnTo>
                    <a:pt x="70" y="215"/>
                  </a:lnTo>
                  <a:lnTo>
                    <a:pt x="70" y="215"/>
                  </a:lnTo>
                  <a:lnTo>
                    <a:pt x="70" y="215"/>
                  </a:lnTo>
                  <a:lnTo>
                    <a:pt x="76" y="215"/>
                  </a:lnTo>
                  <a:lnTo>
                    <a:pt x="84" y="215"/>
                  </a:lnTo>
                  <a:lnTo>
                    <a:pt x="90" y="215"/>
                  </a:lnTo>
                  <a:lnTo>
                    <a:pt x="90" y="215"/>
                  </a:lnTo>
                  <a:lnTo>
                    <a:pt x="98" y="209"/>
                  </a:lnTo>
                  <a:lnTo>
                    <a:pt x="104" y="209"/>
                  </a:lnTo>
                  <a:lnTo>
                    <a:pt x="104" y="202"/>
                  </a:lnTo>
                  <a:lnTo>
                    <a:pt x="112" y="202"/>
                  </a:lnTo>
                  <a:lnTo>
                    <a:pt x="112" y="195"/>
                  </a:lnTo>
                  <a:lnTo>
                    <a:pt x="118" y="188"/>
                  </a:lnTo>
                  <a:lnTo>
                    <a:pt x="118" y="181"/>
                  </a:lnTo>
                  <a:lnTo>
                    <a:pt x="118" y="174"/>
                  </a:lnTo>
                  <a:lnTo>
                    <a:pt x="118" y="167"/>
                  </a:lnTo>
                  <a:lnTo>
                    <a:pt x="118" y="160"/>
                  </a:lnTo>
                  <a:lnTo>
                    <a:pt x="118" y="153"/>
                  </a:lnTo>
                  <a:lnTo>
                    <a:pt x="118" y="146"/>
                  </a:lnTo>
                  <a:lnTo>
                    <a:pt x="118" y="132"/>
                  </a:lnTo>
                  <a:lnTo>
                    <a:pt x="118" y="125"/>
                  </a:lnTo>
                  <a:lnTo>
                    <a:pt x="112" y="118"/>
                  </a:lnTo>
                  <a:lnTo>
                    <a:pt x="112" y="111"/>
                  </a:lnTo>
                  <a:lnTo>
                    <a:pt x="104" y="104"/>
                  </a:lnTo>
                  <a:lnTo>
                    <a:pt x="104" y="104"/>
                  </a:lnTo>
                  <a:lnTo>
                    <a:pt x="98" y="98"/>
                  </a:lnTo>
                  <a:lnTo>
                    <a:pt x="90" y="98"/>
                  </a:lnTo>
                  <a:lnTo>
                    <a:pt x="90" y="90"/>
                  </a:lnTo>
                  <a:lnTo>
                    <a:pt x="84" y="90"/>
                  </a:lnTo>
                  <a:lnTo>
                    <a:pt x="76" y="90"/>
                  </a:lnTo>
                  <a:lnTo>
                    <a:pt x="70" y="90"/>
                  </a:lnTo>
                  <a:lnTo>
                    <a:pt x="70" y="90"/>
                  </a:lnTo>
                  <a:lnTo>
                    <a:pt x="62" y="90"/>
                  </a:lnTo>
                  <a:lnTo>
                    <a:pt x="56" y="90"/>
                  </a:lnTo>
                  <a:lnTo>
                    <a:pt x="48" y="90"/>
                  </a:lnTo>
                  <a:lnTo>
                    <a:pt x="48" y="90"/>
                  </a:lnTo>
                  <a:lnTo>
                    <a:pt x="42" y="98"/>
                  </a:lnTo>
                  <a:lnTo>
                    <a:pt x="42" y="98"/>
                  </a:lnTo>
                  <a:lnTo>
                    <a:pt x="34" y="104"/>
                  </a:lnTo>
                  <a:lnTo>
                    <a:pt x="34" y="104"/>
                  </a:lnTo>
                  <a:lnTo>
                    <a:pt x="28" y="111"/>
                  </a:lnTo>
                  <a:lnTo>
                    <a:pt x="28" y="118"/>
                  </a:lnTo>
                  <a:lnTo>
                    <a:pt x="28" y="125"/>
                  </a:lnTo>
                  <a:lnTo>
                    <a:pt x="28" y="132"/>
                  </a:lnTo>
                  <a:lnTo>
                    <a:pt x="28" y="139"/>
                  </a:lnTo>
                  <a:lnTo>
                    <a:pt x="28" y="146"/>
                  </a:lnTo>
                  <a:lnTo>
                    <a:pt x="28" y="1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4" name="Freeform 655"/>
            <p:cNvSpPr>
              <a:spLocks/>
            </p:cNvSpPr>
            <p:nvPr/>
          </p:nvSpPr>
          <p:spPr bwMode="auto">
            <a:xfrm>
              <a:off x="1221" y="4873"/>
              <a:ext cx="73" cy="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" y="28"/>
                </a:cxn>
                <a:cxn ang="0">
                  <a:pos x="28" y="22"/>
                </a:cxn>
                <a:cxn ang="0">
                  <a:pos x="35" y="14"/>
                </a:cxn>
                <a:cxn ang="0">
                  <a:pos x="49" y="8"/>
                </a:cxn>
                <a:cxn ang="0">
                  <a:pos x="63" y="0"/>
                </a:cxn>
                <a:cxn ang="0">
                  <a:pos x="70" y="0"/>
                </a:cxn>
                <a:cxn ang="0">
                  <a:pos x="76" y="0"/>
                </a:cxn>
                <a:cxn ang="0">
                  <a:pos x="90" y="0"/>
                </a:cxn>
                <a:cxn ang="0">
                  <a:pos x="104" y="0"/>
                </a:cxn>
                <a:cxn ang="0">
                  <a:pos x="112" y="8"/>
                </a:cxn>
                <a:cxn ang="0">
                  <a:pos x="118" y="8"/>
                </a:cxn>
                <a:cxn ang="0">
                  <a:pos x="126" y="14"/>
                </a:cxn>
                <a:cxn ang="0">
                  <a:pos x="132" y="22"/>
                </a:cxn>
                <a:cxn ang="0">
                  <a:pos x="132" y="28"/>
                </a:cxn>
                <a:cxn ang="0">
                  <a:pos x="132" y="36"/>
                </a:cxn>
                <a:cxn ang="0">
                  <a:pos x="132" y="42"/>
                </a:cxn>
                <a:cxn ang="0">
                  <a:pos x="132" y="49"/>
                </a:cxn>
                <a:cxn ang="0">
                  <a:pos x="140" y="49"/>
                </a:cxn>
                <a:cxn ang="0">
                  <a:pos x="140" y="56"/>
                </a:cxn>
                <a:cxn ang="0">
                  <a:pos x="140" y="63"/>
                </a:cxn>
                <a:cxn ang="0">
                  <a:pos x="140" y="70"/>
                </a:cxn>
                <a:cxn ang="0">
                  <a:pos x="146" y="181"/>
                </a:cxn>
                <a:cxn ang="0">
                  <a:pos x="118" y="77"/>
                </a:cxn>
                <a:cxn ang="0">
                  <a:pos x="112" y="70"/>
                </a:cxn>
                <a:cxn ang="0">
                  <a:pos x="112" y="56"/>
                </a:cxn>
                <a:cxn ang="0">
                  <a:pos x="112" y="49"/>
                </a:cxn>
                <a:cxn ang="0">
                  <a:pos x="104" y="42"/>
                </a:cxn>
                <a:cxn ang="0">
                  <a:pos x="98" y="36"/>
                </a:cxn>
                <a:cxn ang="0">
                  <a:pos x="98" y="36"/>
                </a:cxn>
                <a:cxn ang="0">
                  <a:pos x="90" y="28"/>
                </a:cxn>
                <a:cxn ang="0">
                  <a:pos x="84" y="28"/>
                </a:cxn>
                <a:cxn ang="0">
                  <a:pos x="76" y="28"/>
                </a:cxn>
                <a:cxn ang="0">
                  <a:pos x="70" y="28"/>
                </a:cxn>
                <a:cxn ang="0">
                  <a:pos x="56" y="28"/>
                </a:cxn>
                <a:cxn ang="0">
                  <a:pos x="49" y="28"/>
                </a:cxn>
                <a:cxn ang="0">
                  <a:pos x="42" y="36"/>
                </a:cxn>
                <a:cxn ang="0">
                  <a:pos x="35" y="42"/>
                </a:cxn>
                <a:cxn ang="0">
                  <a:pos x="28" y="56"/>
                </a:cxn>
                <a:cxn ang="0">
                  <a:pos x="28" y="70"/>
                </a:cxn>
                <a:cxn ang="0">
                  <a:pos x="28" y="84"/>
                </a:cxn>
                <a:cxn ang="0">
                  <a:pos x="0" y="181"/>
                </a:cxn>
              </a:cxnLst>
              <a:rect l="0" t="0" r="r" b="b"/>
              <a:pathLst>
                <a:path w="146" h="181">
                  <a:moveTo>
                    <a:pt x="0" y="181"/>
                  </a:moveTo>
                  <a:lnTo>
                    <a:pt x="0" y="0"/>
                  </a:lnTo>
                  <a:lnTo>
                    <a:pt x="28" y="0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8" y="22"/>
                  </a:lnTo>
                  <a:lnTo>
                    <a:pt x="35" y="14"/>
                  </a:lnTo>
                  <a:lnTo>
                    <a:pt x="35" y="14"/>
                  </a:lnTo>
                  <a:lnTo>
                    <a:pt x="42" y="8"/>
                  </a:lnTo>
                  <a:lnTo>
                    <a:pt x="49" y="8"/>
                  </a:lnTo>
                  <a:lnTo>
                    <a:pt x="56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70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98" y="0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12" y="8"/>
                  </a:lnTo>
                  <a:lnTo>
                    <a:pt x="112" y="8"/>
                  </a:lnTo>
                  <a:lnTo>
                    <a:pt x="118" y="8"/>
                  </a:lnTo>
                  <a:lnTo>
                    <a:pt x="118" y="14"/>
                  </a:lnTo>
                  <a:lnTo>
                    <a:pt x="126" y="14"/>
                  </a:lnTo>
                  <a:lnTo>
                    <a:pt x="126" y="22"/>
                  </a:lnTo>
                  <a:lnTo>
                    <a:pt x="132" y="22"/>
                  </a:lnTo>
                  <a:lnTo>
                    <a:pt x="132" y="28"/>
                  </a:lnTo>
                  <a:lnTo>
                    <a:pt x="132" y="28"/>
                  </a:lnTo>
                  <a:lnTo>
                    <a:pt x="132" y="36"/>
                  </a:lnTo>
                  <a:lnTo>
                    <a:pt x="132" y="36"/>
                  </a:lnTo>
                  <a:lnTo>
                    <a:pt x="132" y="42"/>
                  </a:lnTo>
                  <a:lnTo>
                    <a:pt x="132" y="42"/>
                  </a:lnTo>
                  <a:lnTo>
                    <a:pt x="132" y="49"/>
                  </a:lnTo>
                  <a:lnTo>
                    <a:pt x="132" y="49"/>
                  </a:lnTo>
                  <a:lnTo>
                    <a:pt x="132" y="49"/>
                  </a:lnTo>
                  <a:lnTo>
                    <a:pt x="140" y="49"/>
                  </a:lnTo>
                  <a:lnTo>
                    <a:pt x="140" y="56"/>
                  </a:lnTo>
                  <a:lnTo>
                    <a:pt x="140" y="56"/>
                  </a:lnTo>
                  <a:lnTo>
                    <a:pt x="140" y="63"/>
                  </a:lnTo>
                  <a:lnTo>
                    <a:pt x="140" y="63"/>
                  </a:lnTo>
                  <a:lnTo>
                    <a:pt x="140" y="63"/>
                  </a:lnTo>
                  <a:lnTo>
                    <a:pt x="140" y="70"/>
                  </a:lnTo>
                  <a:lnTo>
                    <a:pt x="140" y="70"/>
                  </a:lnTo>
                  <a:lnTo>
                    <a:pt x="146" y="181"/>
                  </a:lnTo>
                  <a:lnTo>
                    <a:pt x="118" y="181"/>
                  </a:lnTo>
                  <a:lnTo>
                    <a:pt x="118" y="77"/>
                  </a:lnTo>
                  <a:lnTo>
                    <a:pt x="112" y="77"/>
                  </a:lnTo>
                  <a:lnTo>
                    <a:pt x="112" y="70"/>
                  </a:lnTo>
                  <a:lnTo>
                    <a:pt x="112" y="63"/>
                  </a:lnTo>
                  <a:lnTo>
                    <a:pt x="112" y="56"/>
                  </a:lnTo>
                  <a:lnTo>
                    <a:pt x="112" y="56"/>
                  </a:lnTo>
                  <a:lnTo>
                    <a:pt x="112" y="49"/>
                  </a:lnTo>
                  <a:lnTo>
                    <a:pt x="104" y="49"/>
                  </a:lnTo>
                  <a:lnTo>
                    <a:pt x="104" y="42"/>
                  </a:lnTo>
                  <a:lnTo>
                    <a:pt x="104" y="42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0" y="28"/>
                  </a:lnTo>
                  <a:lnTo>
                    <a:pt x="90" y="28"/>
                  </a:lnTo>
                  <a:lnTo>
                    <a:pt x="90" y="28"/>
                  </a:lnTo>
                  <a:lnTo>
                    <a:pt x="84" y="28"/>
                  </a:lnTo>
                  <a:lnTo>
                    <a:pt x="84" y="28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0" y="28"/>
                  </a:lnTo>
                  <a:lnTo>
                    <a:pt x="63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49" y="28"/>
                  </a:lnTo>
                  <a:lnTo>
                    <a:pt x="42" y="36"/>
                  </a:lnTo>
                  <a:lnTo>
                    <a:pt x="42" y="36"/>
                  </a:lnTo>
                  <a:lnTo>
                    <a:pt x="35" y="42"/>
                  </a:lnTo>
                  <a:lnTo>
                    <a:pt x="35" y="42"/>
                  </a:lnTo>
                  <a:lnTo>
                    <a:pt x="28" y="49"/>
                  </a:lnTo>
                  <a:lnTo>
                    <a:pt x="28" y="56"/>
                  </a:lnTo>
                  <a:lnTo>
                    <a:pt x="28" y="63"/>
                  </a:lnTo>
                  <a:lnTo>
                    <a:pt x="28" y="70"/>
                  </a:lnTo>
                  <a:lnTo>
                    <a:pt x="28" y="77"/>
                  </a:lnTo>
                  <a:lnTo>
                    <a:pt x="28" y="84"/>
                  </a:lnTo>
                  <a:lnTo>
                    <a:pt x="28" y="181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5" name="Freeform 656"/>
            <p:cNvSpPr>
              <a:spLocks noEditPoints="1"/>
            </p:cNvSpPr>
            <p:nvPr/>
          </p:nvSpPr>
          <p:spPr bwMode="auto">
            <a:xfrm>
              <a:off x="1315" y="4873"/>
              <a:ext cx="77" cy="91"/>
            </a:xfrm>
            <a:custGeom>
              <a:avLst/>
              <a:gdLst/>
              <a:ahLst/>
              <a:cxnLst>
                <a:cxn ang="0">
                  <a:pos x="0" y="77"/>
                </a:cxn>
                <a:cxn ang="0">
                  <a:pos x="0" y="56"/>
                </a:cxn>
                <a:cxn ang="0">
                  <a:pos x="8" y="36"/>
                </a:cxn>
                <a:cxn ang="0">
                  <a:pos x="14" y="22"/>
                </a:cxn>
                <a:cxn ang="0">
                  <a:pos x="28" y="14"/>
                </a:cxn>
                <a:cxn ang="0">
                  <a:pos x="42" y="0"/>
                </a:cxn>
                <a:cxn ang="0">
                  <a:pos x="63" y="0"/>
                </a:cxn>
                <a:cxn ang="0">
                  <a:pos x="77" y="0"/>
                </a:cxn>
                <a:cxn ang="0">
                  <a:pos x="105" y="8"/>
                </a:cxn>
                <a:cxn ang="0">
                  <a:pos x="133" y="22"/>
                </a:cxn>
                <a:cxn ang="0">
                  <a:pos x="147" y="42"/>
                </a:cxn>
                <a:cxn ang="0">
                  <a:pos x="155" y="70"/>
                </a:cxn>
                <a:cxn ang="0">
                  <a:pos x="155" y="105"/>
                </a:cxn>
                <a:cxn ang="0">
                  <a:pos x="155" y="133"/>
                </a:cxn>
                <a:cxn ang="0">
                  <a:pos x="147" y="153"/>
                </a:cxn>
                <a:cxn ang="0">
                  <a:pos x="133" y="167"/>
                </a:cxn>
                <a:cxn ang="0">
                  <a:pos x="112" y="175"/>
                </a:cxn>
                <a:cxn ang="0">
                  <a:pos x="91" y="181"/>
                </a:cxn>
                <a:cxn ang="0">
                  <a:pos x="77" y="181"/>
                </a:cxn>
                <a:cxn ang="0">
                  <a:pos x="49" y="181"/>
                </a:cxn>
                <a:cxn ang="0">
                  <a:pos x="28" y="175"/>
                </a:cxn>
                <a:cxn ang="0">
                  <a:pos x="8" y="153"/>
                </a:cxn>
                <a:cxn ang="0">
                  <a:pos x="0" y="126"/>
                </a:cxn>
                <a:cxn ang="0">
                  <a:pos x="0" y="98"/>
                </a:cxn>
                <a:cxn ang="0">
                  <a:pos x="28" y="105"/>
                </a:cxn>
                <a:cxn ang="0">
                  <a:pos x="28" y="126"/>
                </a:cxn>
                <a:cxn ang="0">
                  <a:pos x="35" y="140"/>
                </a:cxn>
                <a:cxn ang="0">
                  <a:pos x="49" y="153"/>
                </a:cxn>
                <a:cxn ang="0">
                  <a:pos x="63" y="153"/>
                </a:cxn>
                <a:cxn ang="0">
                  <a:pos x="77" y="153"/>
                </a:cxn>
                <a:cxn ang="0">
                  <a:pos x="91" y="153"/>
                </a:cxn>
                <a:cxn ang="0">
                  <a:pos x="112" y="147"/>
                </a:cxn>
                <a:cxn ang="0">
                  <a:pos x="119" y="133"/>
                </a:cxn>
                <a:cxn ang="0">
                  <a:pos x="126" y="112"/>
                </a:cxn>
                <a:cxn ang="0">
                  <a:pos x="126" y="91"/>
                </a:cxn>
                <a:cxn ang="0">
                  <a:pos x="126" y="63"/>
                </a:cxn>
                <a:cxn ang="0">
                  <a:pos x="112" y="42"/>
                </a:cxn>
                <a:cxn ang="0">
                  <a:pos x="98" y="36"/>
                </a:cxn>
                <a:cxn ang="0">
                  <a:pos x="84" y="28"/>
                </a:cxn>
                <a:cxn ang="0">
                  <a:pos x="70" y="28"/>
                </a:cxn>
                <a:cxn ang="0">
                  <a:pos x="56" y="28"/>
                </a:cxn>
                <a:cxn ang="0">
                  <a:pos x="42" y="42"/>
                </a:cxn>
                <a:cxn ang="0">
                  <a:pos x="28" y="56"/>
                </a:cxn>
                <a:cxn ang="0">
                  <a:pos x="28" y="77"/>
                </a:cxn>
              </a:cxnLst>
              <a:rect l="0" t="0" r="r" b="b"/>
              <a:pathLst>
                <a:path w="155" h="181">
                  <a:moveTo>
                    <a:pt x="0" y="91"/>
                  </a:moveTo>
                  <a:lnTo>
                    <a:pt x="0" y="84"/>
                  </a:lnTo>
                  <a:lnTo>
                    <a:pt x="0" y="77"/>
                  </a:lnTo>
                  <a:lnTo>
                    <a:pt x="0" y="70"/>
                  </a:lnTo>
                  <a:lnTo>
                    <a:pt x="0" y="63"/>
                  </a:lnTo>
                  <a:lnTo>
                    <a:pt x="0" y="56"/>
                  </a:lnTo>
                  <a:lnTo>
                    <a:pt x="0" y="49"/>
                  </a:lnTo>
                  <a:lnTo>
                    <a:pt x="8" y="42"/>
                  </a:lnTo>
                  <a:lnTo>
                    <a:pt x="8" y="36"/>
                  </a:lnTo>
                  <a:lnTo>
                    <a:pt x="14" y="28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22" y="14"/>
                  </a:lnTo>
                  <a:lnTo>
                    <a:pt x="28" y="14"/>
                  </a:lnTo>
                  <a:lnTo>
                    <a:pt x="35" y="8"/>
                  </a:lnTo>
                  <a:lnTo>
                    <a:pt x="35" y="8"/>
                  </a:lnTo>
                  <a:lnTo>
                    <a:pt x="42" y="0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63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91" y="0"/>
                  </a:lnTo>
                  <a:lnTo>
                    <a:pt x="98" y="0"/>
                  </a:lnTo>
                  <a:lnTo>
                    <a:pt x="105" y="8"/>
                  </a:lnTo>
                  <a:lnTo>
                    <a:pt x="112" y="8"/>
                  </a:lnTo>
                  <a:lnTo>
                    <a:pt x="119" y="14"/>
                  </a:lnTo>
                  <a:lnTo>
                    <a:pt x="133" y="22"/>
                  </a:lnTo>
                  <a:lnTo>
                    <a:pt x="133" y="22"/>
                  </a:lnTo>
                  <a:lnTo>
                    <a:pt x="140" y="36"/>
                  </a:lnTo>
                  <a:lnTo>
                    <a:pt x="147" y="42"/>
                  </a:lnTo>
                  <a:lnTo>
                    <a:pt x="155" y="49"/>
                  </a:lnTo>
                  <a:lnTo>
                    <a:pt x="155" y="56"/>
                  </a:lnTo>
                  <a:lnTo>
                    <a:pt x="155" y="70"/>
                  </a:lnTo>
                  <a:lnTo>
                    <a:pt x="155" y="84"/>
                  </a:lnTo>
                  <a:lnTo>
                    <a:pt x="155" y="91"/>
                  </a:lnTo>
                  <a:lnTo>
                    <a:pt x="155" y="105"/>
                  </a:lnTo>
                  <a:lnTo>
                    <a:pt x="155" y="112"/>
                  </a:lnTo>
                  <a:lnTo>
                    <a:pt x="155" y="126"/>
                  </a:lnTo>
                  <a:lnTo>
                    <a:pt x="155" y="133"/>
                  </a:lnTo>
                  <a:lnTo>
                    <a:pt x="155" y="140"/>
                  </a:lnTo>
                  <a:lnTo>
                    <a:pt x="147" y="147"/>
                  </a:lnTo>
                  <a:lnTo>
                    <a:pt x="147" y="153"/>
                  </a:lnTo>
                  <a:lnTo>
                    <a:pt x="140" y="153"/>
                  </a:lnTo>
                  <a:lnTo>
                    <a:pt x="133" y="161"/>
                  </a:lnTo>
                  <a:lnTo>
                    <a:pt x="133" y="167"/>
                  </a:lnTo>
                  <a:lnTo>
                    <a:pt x="126" y="167"/>
                  </a:lnTo>
                  <a:lnTo>
                    <a:pt x="119" y="175"/>
                  </a:lnTo>
                  <a:lnTo>
                    <a:pt x="112" y="175"/>
                  </a:lnTo>
                  <a:lnTo>
                    <a:pt x="105" y="181"/>
                  </a:lnTo>
                  <a:lnTo>
                    <a:pt x="98" y="181"/>
                  </a:lnTo>
                  <a:lnTo>
                    <a:pt x="91" y="181"/>
                  </a:lnTo>
                  <a:lnTo>
                    <a:pt x="84" y="181"/>
                  </a:lnTo>
                  <a:lnTo>
                    <a:pt x="77" y="181"/>
                  </a:lnTo>
                  <a:lnTo>
                    <a:pt x="77" y="181"/>
                  </a:lnTo>
                  <a:lnTo>
                    <a:pt x="63" y="181"/>
                  </a:lnTo>
                  <a:lnTo>
                    <a:pt x="56" y="181"/>
                  </a:lnTo>
                  <a:lnTo>
                    <a:pt x="49" y="181"/>
                  </a:lnTo>
                  <a:lnTo>
                    <a:pt x="42" y="181"/>
                  </a:lnTo>
                  <a:lnTo>
                    <a:pt x="35" y="175"/>
                  </a:lnTo>
                  <a:lnTo>
                    <a:pt x="28" y="175"/>
                  </a:lnTo>
                  <a:lnTo>
                    <a:pt x="22" y="167"/>
                  </a:lnTo>
                  <a:lnTo>
                    <a:pt x="14" y="161"/>
                  </a:lnTo>
                  <a:lnTo>
                    <a:pt x="8" y="153"/>
                  </a:lnTo>
                  <a:lnTo>
                    <a:pt x="8" y="147"/>
                  </a:lnTo>
                  <a:lnTo>
                    <a:pt x="0" y="140"/>
                  </a:lnTo>
                  <a:lnTo>
                    <a:pt x="0" y="126"/>
                  </a:lnTo>
                  <a:lnTo>
                    <a:pt x="0" y="119"/>
                  </a:lnTo>
                  <a:lnTo>
                    <a:pt x="0" y="105"/>
                  </a:lnTo>
                  <a:lnTo>
                    <a:pt x="0" y="98"/>
                  </a:lnTo>
                  <a:lnTo>
                    <a:pt x="0" y="91"/>
                  </a:lnTo>
                  <a:close/>
                  <a:moveTo>
                    <a:pt x="28" y="91"/>
                  </a:moveTo>
                  <a:lnTo>
                    <a:pt x="28" y="105"/>
                  </a:lnTo>
                  <a:lnTo>
                    <a:pt x="28" y="112"/>
                  </a:lnTo>
                  <a:lnTo>
                    <a:pt x="28" y="119"/>
                  </a:lnTo>
                  <a:lnTo>
                    <a:pt x="28" y="126"/>
                  </a:lnTo>
                  <a:lnTo>
                    <a:pt x="28" y="133"/>
                  </a:lnTo>
                  <a:lnTo>
                    <a:pt x="35" y="140"/>
                  </a:lnTo>
                  <a:lnTo>
                    <a:pt x="35" y="140"/>
                  </a:lnTo>
                  <a:lnTo>
                    <a:pt x="42" y="147"/>
                  </a:lnTo>
                  <a:lnTo>
                    <a:pt x="42" y="147"/>
                  </a:lnTo>
                  <a:lnTo>
                    <a:pt x="49" y="153"/>
                  </a:lnTo>
                  <a:lnTo>
                    <a:pt x="56" y="153"/>
                  </a:lnTo>
                  <a:lnTo>
                    <a:pt x="56" y="153"/>
                  </a:lnTo>
                  <a:lnTo>
                    <a:pt x="63" y="153"/>
                  </a:lnTo>
                  <a:lnTo>
                    <a:pt x="70" y="153"/>
                  </a:lnTo>
                  <a:lnTo>
                    <a:pt x="70" y="153"/>
                  </a:lnTo>
                  <a:lnTo>
                    <a:pt x="77" y="153"/>
                  </a:lnTo>
                  <a:lnTo>
                    <a:pt x="84" y="153"/>
                  </a:lnTo>
                  <a:lnTo>
                    <a:pt x="84" y="153"/>
                  </a:lnTo>
                  <a:lnTo>
                    <a:pt x="91" y="153"/>
                  </a:lnTo>
                  <a:lnTo>
                    <a:pt x="98" y="153"/>
                  </a:lnTo>
                  <a:lnTo>
                    <a:pt x="105" y="147"/>
                  </a:lnTo>
                  <a:lnTo>
                    <a:pt x="112" y="147"/>
                  </a:lnTo>
                  <a:lnTo>
                    <a:pt x="112" y="140"/>
                  </a:lnTo>
                  <a:lnTo>
                    <a:pt x="119" y="140"/>
                  </a:lnTo>
                  <a:lnTo>
                    <a:pt x="119" y="133"/>
                  </a:lnTo>
                  <a:lnTo>
                    <a:pt x="126" y="126"/>
                  </a:lnTo>
                  <a:lnTo>
                    <a:pt x="126" y="119"/>
                  </a:lnTo>
                  <a:lnTo>
                    <a:pt x="126" y="112"/>
                  </a:lnTo>
                  <a:lnTo>
                    <a:pt x="126" y="105"/>
                  </a:lnTo>
                  <a:lnTo>
                    <a:pt x="126" y="98"/>
                  </a:lnTo>
                  <a:lnTo>
                    <a:pt x="126" y="91"/>
                  </a:lnTo>
                  <a:lnTo>
                    <a:pt x="126" y="84"/>
                  </a:lnTo>
                  <a:lnTo>
                    <a:pt x="126" y="70"/>
                  </a:lnTo>
                  <a:lnTo>
                    <a:pt x="126" y="63"/>
                  </a:lnTo>
                  <a:lnTo>
                    <a:pt x="119" y="56"/>
                  </a:lnTo>
                  <a:lnTo>
                    <a:pt x="119" y="49"/>
                  </a:lnTo>
                  <a:lnTo>
                    <a:pt x="112" y="42"/>
                  </a:lnTo>
                  <a:lnTo>
                    <a:pt x="112" y="42"/>
                  </a:lnTo>
                  <a:lnTo>
                    <a:pt x="105" y="36"/>
                  </a:lnTo>
                  <a:lnTo>
                    <a:pt x="98" y="36"/>
                  </a:lnTo>
                  <a:lnTo>
                    <a:pt x="98" y="28"/>
                  </a:lnTo>
                  <a:lnTo>
                    <a:pt x="91" y="28"/>
                  </a:lnTo>
                  <a:lnTo>
                    <a:pt x="84" y="28"/>
                  </a:lnTo>
                  <a:lnTo>
                    <a:pt x="77" y="28"/>
                  </a:lnTo>
                  <a:lnTo>
                    <a:pt x="77" y="28"/>
                  </a:lnTo>
                  <a:lnTo>
                    <a:pt x="70" y="28"/>
                  </a:lnTo>
                  <a:lnTo>
                    <a:pt x="63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49" y="36"/>
                  </a:lnTo>
                  <a:lnTo>
                    <a:pt x="42" y="36"/>
                  </a:lnTo>
                  <a:lnTo>
                    <a:pt x="42" y="42"/>
                  </a:lnTo>
                  <a:lnTo>
                    <a:pt x="35" y="42"/>
                  </a:lnTo>
                  <a:lnTo>
                    <a:pt x="35" y="49"/>
                  </a:lnTo>
                  <a:lnTo>
                    <a:pt x="28" y="56"/>
                  </a:lnTo>
                  <a:lnTo>
                    <a:pt x="28" y="63"/>
                  </a:lnTo>
                  <a:lnTo>
                    <a:pt x="28" y="70"/>
                  </a:lnTo>
                  <a:lnTo>
                    <a:pt x="28" y="77"/>
                  </a:lnTo>
                  <a:lnTo>
                    <a:pt x="28" y="84"/>
                  </a:lnTo>
                  <a:lnTo>
                    <a:pt x="28" y="9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6" name="Freeform 657"/>
            <p:cNvSpPr>
              <a:spLocks/>
            </p:cNvSpPr>
            <p:nvPr/>
          </p:nvSpPr>
          <p:spPr bwMode="auto">
            <a:xfrm>
              <a:off x="1409" y="4873"/>
              <a:ext cx="70" cy="91"/>
            </a:xfrm>
            <a:custGeom>
              <a:avLst/>
              <a:gdLst/>
              <a:ahLst/>
              <a:cxnLst>
                <a:cxn ang="0">
                  <a:pos x="28" y="133"/>
                </a:cxn>
                <a:cxn ang="0">
                  <a:pos x="28" y="147"/>
                </a:cxn>
                <a:cxn ang="0">
                  <a:pos x="42" y="153"/>
                </a:cxn>
                <a:cxn ang="0">
                  <a:pos x="63" y="153"/>
                </a:cxn>
                <a:cxn ang="0">
                  <a:pos x="84" y="153"/>
                </a:cxn>
                <a:cxn ang="0">
                  <a:pos x="105" y="153"/>
                </a:cxn>
                <a:cxn ang="0">
                  <a:pos x="112" y="147"/>
                </a:cxn>
                <a:cxn ang="0">
                  <a:pos x="112" y="140"/>
                </a:cxn>
                <a:cxn ang="0">
                  <a:pos x="112" y="133"/>
                </a:cxn>
                <a:cxn ang="0">
                  <a:pos x="105" y="126"/>
                </a:cxn>
                <a:cxn ang="0">
                  <a:pos x="98" y="126"/>
                </a:cxn>
                <a:cxn ang="0">
                  <a:pos x="91" y="119"/>
                </a:cxn>
                <a:cxn ang="0">
                  <a:pos x="84" y="112"/>
                </a:cxn>
                <a:cxn ang="0">
                  <a:pos x="56" y="105"/>
                </a:cxn>
                <a:cxn ang="0">
                  <a:pos x="28" y="98"/>
                </a:cxn>
                <a:cxn ang="0">
                  <a:pos x="14" y="84"/>
                </a:cxn>
                <a:cxn ang="0">
                  <a:pos x="7" y="70"/>
                </a:cxn>
                <a:cxn ang="0">
                  <a:pos x="7" y="56"/>
                </a:cxn>
                <a:cxn ang="0">
                  <a:pos x="7" y="42"/>
                </a:cxn>
                <a:cxn ang="0">
                  <a:pos x="7" y="28"/>
                </a:cxn>
                <a:cxn ang="0">
                  <a:pos x="14" y="22"/>
                </a:cxn>
                <a:cxn ang="0">
                  <a:pos x="14" y="14"/>
                </a:cxn>
                <a:cxn ang="0">
                  <a:pos x="28" y="8"/>
                </a:cxn>
                <a:cxn ang="0">
                  <a:pos x="42" y="0"/>
                </a:cxn>
                <a:cxn ang="0">
                  <a:pos x="56" y="0"/>
                </a:cxn>
                <a:cxn ang="0">
                  <a:pos x="70" y="0"/>
                </a:cxn>
                <a:cxn ang="0">
                  <a:pos x="98" y="0"/>
                </a:cxn>
                <a:cxn ang="0">
                  <a:pos x="112" y="8"/>
                </a:cxn>
                <a:cxn ang="0">
                  <a:pos x="125" y="22"/>
                </a:cxn>
                <a:cxn ang="0">
                  <a:pos x="133" y="36"/>
                </a:cxn>
                <a:cxn ang="0">
                  <a:pos x="105" y="49"/>
                </a:cxn>
                <a:cxn ang="0">
                  <a:pos x="98" y="42"/>
                </a:cxn>
                <a:cxn ang="0">
                  <a:pos x="84" y="28"/>
                </a:cxn>
                <a:cxn ang="0">
                  <a:pos x="77" y="28"/>
                </a:cxn>
                <a:cxn ang="0">
                  <a:pos x="56" y="28"/>
                </a:cxn>
                <a:cxn ang="0">
                  <a:pos x="42" y="28"/>
                </a:cxn>
                <a:cxn ang="0">
                  <a:pos x="35" y="36"/>
                </a:cxn>
                <a:cxn ang="0">
                  <a:pos x="35" y="49"/>
                </a:cxn>
                <a:cxn ang="0">
                  <a:pos x="28" y="56"/>
                </a:cxn>
                <a:cxn ang="0">
                  <a:pos x="35" y="56"/>
                </a:cxn>
                <a:cxn ang="0">
                  <a:pos x="35" y="56"/>
                </a:cxn>
                <a:cxn ang="0">
                  <a:pos x="35" y="63"/>
                </a:cxn>
                <a:cxn ang="0">
                  <a:pos x="42" y="63"/>
                </a:cxn>
                <a:cxn ang="0">
                  <a:pos x="42" y="70"/>
                </a:cxn>
                <a:cxn ang="0">
                  <a:pos x="49" y="70"/>
                </a:cxn>
                <a:cxn ang="0">
                  <a:pos x="56" y="70"/>
                </a:cxn>
                <a:cxn ang="0">
                  <a:pos x="84" y="77"/>
                </a:cxn>
                <a:cxn ang="0">
                  <a:pos x="112" y="84"/>
                </a:cxn>
                <a:cxn ang="0">
                  <a:pos x="125" y="98"/>
                </a:cxn>
                <a:cxn ang="0">
                  <a:pos x="139" y="112"/>
                </a:cxn>
                <a:cxn ang="0">
                  <a:pos x="139" y="126"/>
                </a:cxn>
                <a:cxn ang="0">
                  <a:pos x="139" y="140"/>
                </a:cxn>
                <a:cxn ang="0">
                  <a:pos x="133" y="161"/>
                </a:cxn>
                <a:cxn ang="0">
                  <a:pos x="112" y="175"/>
                </a:cxn>
                <a:cxn ang="0">
                  <a:pos x="91" y="181"/>
                </a:cxn>
                <a:cxn ang="0">
                  <a:pos x="70" y="181"/>
                </a:cxn>
                <a:cxn ang="0">
                  <a:pos x="35" y="181"/>
                </a:cxn>
                <a:cxn ang="0">
                  <a:pos x="14" y="167"/>
                </a:cxn>
                <a:cxn ang="0">
                  <a:pos x="0" y="147"/>
                </a:cxn>
                <a:cxn ang="0">
                  <a:pos x="0" y="126"/>
                </a:cxn>
              </a:cxnLst>
              <a:rect l="0" t="0" r="r" b="b"/>
              <a:pathLst>
                <a:path w="139" h="181">
                  <a:moveTo>
                    <a:pt x="0" y="126"/>
                  </a:moveTo>
                  <a:lnTo>
                    <a:pt x="28" y="119"/>
                  </a:lnTo>
                  <a:lnTo>
                    <a:pt x="28" y="126"/>
                  </a:lnTo>
                  <a:lnTo>
                    <a:pt x="28" y="133"/>
                  </a:lnTo>
                  <a:lnTo>
                    <a:pt x="28" y="140"/>
                  </a:lnTo>
                  <a:lnTo>
                    <a:pt x="28" y="140"/>
                  </a:lnTo>
                  <a:lnTo>
                    <a:pt x="28" y="147"/>
                  </a:lnTo>
                  <a:lnTo>
                    <a:pt x="28" y="147"/>
                  </a:lnTo>
                  <a:lnTo>
                    <a:pt x="35" y="147"/>
                  </a:lnTo>
                  <a:lnTo>
                    <a:pt x="35" y="153"/>
                  </a:lnTo>
                  <a:lnTo>
                    <a:pt x="42" y="153"/>
                  </a:lnTo>
                  <a:lnTo>
                    <a:pt x="42" y="153"/>
                  </a:lnTo>
                  <a:lnTo>
                    <a:pt x="49" y="153"/>
                  </a:lnTo>
                  <a:lnTo>
                    <a:pt x="49" y="153"/>
                  </a:lnTo>
                  <a:lnTo>
                    <a:pt x="56" y="153"/>
                  </a:lnTo>
                  <a:lnTo>
                    <a:pt x="63" y="153"/>
                  </a:lnTo>
                  <a:lnTo>
                    <a:pt x="63" y="153"/>
                  </a:lnTo>
                  <a:lnTo>
                    <a:pt x="70" y="153"/>
                  </a:lnTo>
                  <a:lnTo>
                    <a:pt x="77" y="153"/>
                  </a:lnTo>
                  <a:lnTo>
                    <a:pt x="84" y="153"/>
                  </a:lnTo>
                  <a:lnTo>
                    <a:pt x="91" y="153"/>
                  </a:lnTo>
                  <a:lnTo>
                    <a:pt x="98" y="153"/>
                  </a:lnTo>
                  <a:lnTo>
                    <a:pt x="98" y="153"/>
                  </a:lnTo>
                  <a:lnTo>
                    <a:pt x="105" y="153"/>
                  </a:lnTo>
                  <a:lnTo>
                    <a:pt x="105" y="147"/>
                  </a:lnTo>
                  <a:lnTo>
                    <a:pt x="112" y="147"/>
                  </a:lnTo>
                  <a:lnTo>
                    <a:pt x="112" y="147"/>
                  </a:lnTo>
                  <a:lnTo>
                    <a:pt x="112" y="147"/>
                  </a:lnTo>
                  <a:lnTo>
                    <a:pt x="112" y="140"/>
                  </a:lnTo>
                  <a:lnTo>
                    <a:pt x="112" y="140"/>
                  </a:lnTo>
                  <a:lnTo>
                    <a:pt x="112" y="140"/>
                  </a:lnTo>
                  <a:lnTo>
                    <a:pt x="112" y="140"/>
                  </a:lnTo>
                  <a:lnTo>
                    <a:pt x="112" y="140"/>
                  </a:lnTo>
                  <a:lnTo>
                    <a:pt x="112" y="140"/>
                  </a:lnTo>
                  <a:lnTo>
                    <a:pt x="112" y="133"/>
                  </a:lnTo>
                  <a:lnTo>
                    <a:pt x="112" y="133"/>
                  </a:lnTo>
                  <a:lnTo>
                    <a:pt x="112" y="126"/>
                  </a:lnTo>
                  <a:lnTo>
                    <a:pt x="112" y="126"/>
                  </a:lnTo>
                  <a:lnTo>
                    <a:pt x="112" y="126"/>
                  </a:lnTo>
                  <a:lnTo>
                    <a:pt x="105" y="126"/>
                  </a:lnTo>
                  <a:lnTo>
                    <a:pt x="105" y="126"/>
                  </a:lnTo>
                  <a:lnTo>
                    <a:pt x="105" y="126"/>
                  </a:lnTo>
                  <a:lnTo>
                    <a:pt x="105" y="126"/>
                  </a:lnTo>
                  <a:lnTo>
                    <a:pt x="98" y="126"/>
                  </a:lnTo>
                  <a:lnTo>
                    <a:pt x="98" y="126"/>
                  </a:lnTo>
                  <a:lnTo>
                    <a:pt x="98" y="119"/>
                  </a:lnTo>
                  <a:lnTo>
                    <a:pt x="98" y="119"/>
                  </a:lnTo>
                  <a:lnTo>
                    <a:pt x="91" y="119"/>
                  </a:lnTo>
                  <a:lnTo>
                    <a:pt x="91" y="119"/>
                  </a:lnTo>
                  <a:lnTo>
                    <a:pt x="84" y="112"/>
                  </a:lnTo>
                  <a:lnTo>
                    <a:pt x="84" y="112"/>
                  </a:lnTo>
                  <a:lnTo>
                    <a:pt x="84" y="112"/>
                  </a:lnTo>
                  <a:lnTo>
                    <a:pt x="77" y="112"/>
                  </a:lnTo>
                  <a:lnTo>
                    <a:pt x="77" y="112"/>
                  </a:lnTo>
                  <a:lnTo>
                    <a:pt x="63" y="112"/>
                  </a:lnTo>
                  <a:lnTo>
                    <a:pt x="56" y="105"/>
                  </a:lnTo>
                  <a:lnTo>
                    <a:pt x="42" y="105"/>
                  </a:lnTo>
                  <a:lnTo>
                    <a:pt x="35" y="98"/>
                  </a:lnTo>
                  <a:lnTo>
                    <a:pt x="28" y="98"/>
                  </a:lnTo>
                  <a:lnTo>
                    <a:pt x="28" y="98"/>
                  </a:lnTo>
                  <a:lnTo>
                    <a:pt x="21" y="91"/>
                  </a:lnTo>
                  <a:lnTo>
                    <a:pt x="21" y="91"/>
                  </a:lnTo>
                  <a:lnTo>
                    <a:pt x="14" y="91"/>
                  </a:lnTo>
                  <a:lnTo>
                    <a:pt x="14" y="84"/>
                  </a:lnTo>
                  <a:lnTo>
                    <a:pt x="7" y="84"/>
                  </a:lnTo>
                  <a:lnTo>
                    <a:pt x="7" y="77"/>
                  </a:lnTo>
                  <a:lnTo>
                    <a:pt x="7" y="77"/>
                  </a:lnTo>
                  <a:lnTo>
                    <a:pt x="7" y="70"/>
                  </a:lnTo>
                  <a:lnTo>
                    <a:pt x="7" y="70"/>
                  </a:lnTo>
                  <a:lnTo>
                    <a:pt x="7" y="63"/>
                  </a:lnTo>
                  <a:lnTo>
                    <a:pt x="7" y="63"/>
                  </a:lnTo>
                  <a:lnTo>
                    <a:pt x="7" y="56"/>
                  </a:lnTo>
                  <a:lnTo>
                    <a:pt x="7" y="56"/>
                  </a:lnTo>
                  <a:lnTo>
                    <a:pt x="7" y="56"/>
                  </a:lnTo>
                  <a:lnTo>
                    <a:pt x="7" y="49"/>
                  </a:lnTo>
                  <a:lnTo>
                    <a:pt x="7" y="42"/>
                  </a:lnTo>
                  <a:lnTo>
                    <a:pt x="7" y="42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14" y="22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35" y="8"/>
                  </a:lnTo>
                  <a:lnTo>
                    <a:pt x="35" y="8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84" y="0"/>
                  </a:lnTo>
                  <a:lnTo>
                    <a:pt x="91" y="0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105" y="8"/>
                  </a:lnTo>
                  <a:lnTo>
                    <a:pt x="105" y="8"/>
                  </a:lnTo>
                  <a:lnTo>
                    <a:pt x="112" y="8"/>
                  </a:lnTo>
                  <a:lnTo>
                    <a:pt x="112" y="14"/>
                  </a:lnTo>
                  <a:lnTo>
                    <a:pt x="119" y="14"/>
                  </a:lnTo>
                  <a:lnTo>
                    <a:pt x="119" y="22"/>
                  </a:lnTo>
                  <a:lnTo>
                    <a:pt x="125" y="22"/>
                  </a:lnTo>
                  <a:lnTo>
                    <a:pt x="125" y="28"/>
                  </a:lnTo>
                  <a:lnTo>
                    <a:pt x="125" y="28"/>
                  </a:lnTo>
                  <a:lnTo>
                    <a:pt x="133" y="36"/>
                  </a:lnTo>
                  <a:lnTo>
                    <a:pt x="133" y="36"/>
                  </a:lnTo>
                  <a:lnTo>
                    <a:pt x="133" y="42"/>
                  </a:lnTo>
                  <a:lnTo>
                    <a:pt x="133" y="42"/>
                  </a:lnTo>
                  <a:lnTo>
                    <a:pt x="112" y="49"/>
                  </a:lnTo>
                  <a:lnTo>
                    <a:pt x="105" y="49"/>
                  </a:lnTo>
                  <a:lnTo>
                    <a:pt x="105" y="49"/>
                  </a:lnTo>
                  <a:lnTo>
                    <a:pt x="105" y="49"/>
                  </a:lnTo>
                  <a:lnTo>
                    <a:pt x="98" y="42"/>
                  </a:lnTo>
                  <a:lnTo>
                    <a:pt x="98" y="42"/>
                  </a:lnTo>
                  <a:lnTo>
                    <a:pt x="98" y="42"/>
                  </a:lnTo>
                  <a:lnTo>
                    <a:pt x="91" y="36"/>
                  </a:lnTo>
                  <a:lnTo>
                    <a:pt x="91" y="36"/>
                  </a:lnTo>
                  <a:lnTo>
                    <a:pt x="84" y="28"/>
                  </a:lnTo>
                  <a:lnTo>
                    <a:pt x="84" y="28"/>
                  </a:lnTo>
                  <a:lnTo>
                    <a:pt x="77" y="28"/>
                  </a:lnTo>
                  <a:lnTo>
                    <a:pt x="77" y="28"/>
                  </a:lnTo>
                  <a:lnTo>
                    <a:pt x="77" y="28"/>
                  </a:lnTo>
                  <a:lnTo>
                    <a:pt x="70" y="28"/>
                  </a:lnTo>
                  <a:lnTo>
                    <a:pt x="70" y="28"/>
                  </a:lnTo>
                  <a:lnTo>
                    <a:pt x="63" y="28"/>
                  </a:lnTo>
                  <a:lnTo>
                    <a:pt x="56" y="28"/>
                  </a:lnTo>
                  <a:lnTo>
                    <a:pt x="49" y="28"/>
                  </a:lnTo>
                  <a:lnTo>
                    <a:pt x="49" y="28"/>
                  </a:lnTo>
                  <a:lnTo>
                    <a:pt x="42" y="28"/>
                  </a:lnTo>
                  <a:lnTo>
                    <a:pt x="42" y="28"/>
                  </a:lnTo>
                  <a:lnTo>
                    <a:pt x="42" y="28"/>
                  </a:lnTo>
                  <a:lnTo>
                    <a:pt x="35" y="36"/>
                  </a:lnTo>
                  <a:lnTo>
                    <a:pt x="35" y="36"/>
                  </a:lnTo>
                  <a:lnTo>
                    <a:pt x="35" y="36"/>
                  </a:lnTo>
                  <a:lnTo>
                    <a:pt x="35" y="42"/>
                  </a:lnTo>
                  <a:lnTo>
                    <a:pt x="35" y="42"/>
                  </a:lnTo>
                  <a:lnTo>
                    <a:pt x="35" y="49"/>
                  </a:lnTo>
                  <a:lnTo>
                    <a:pt x="35" y="49"/>
                  </a:lnTo>
                  <a:lnTo>
                    <a:pt x="35" y="49"/>
                  </a:lnTo>
                  <a:lnTo>
                    <a:pt x="35" y="56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35" y="56"/>
                  </a:lnTo>
                  <a:lnTo>
                    <a:pt x="35" y="56"/>
                  </a:lnTo>
                  <a:lnTo>
                    <a:pt x="35" y="56"/>
                  </a:lnTo>
                  <a:lnTo>
                    <a:pt x="35" y="56"/>
                  </a:lnTo>
                  <a:lnTo>
                    <a:pt x="35" y="56"/>
                  </a:lnTo>
                  <a:lnTo>
                    <a:pt x="35" y="56"/>
                  </a:lnTo>
                  <a:lnTo>
                    <a:pt x="35" y="56"/>
                  </a:lnTo>
                  <a:lnTo>
                    <a:pt x="35" y="56"/>
                  </a:lnTo>
                  <a:lnTo>
                    <a:pt x="35" y="63"/>
                  </a:lnTo>
                  <a:lnTo>
                    <a:pt x="35" y="63"/>
                  </a:lnTo>
                  <a:lnTo>
                    <a:pt x="35" y="63"/>
                  </a:lnTo>
                  <a:lnTo>
                    <a:pt x="35" y="63"/>
                  </a:lnTo>
                  <a:lnTo>
                    <a:pt x="35" y="63"/>
                  </a:lnTo>
                  <a:lnTo>
                    <a:pt x="42" y="63"/>
                  </a:lnTo>
                  <a:lnTo>
                    <a:pt x="42" y="63"/>
                  </a:lnTo>
                  <a:lnTo>
                    <a:pt x="42" y="63"/>
                  </a:lnTo>
                  <a:lnTo>
                    <a:pt x="42" y="63"/>
                  </a:lnTo>
                  <a:lnTo>
                    <a:pt x="42" y="63"/>
                  </a:lnTo>
                  <a:lnTo>
                    <a:pt x="42" y="63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49" y="70"/>
                  </a:lnTo>
                  <a:lnTo>
                    <a:pt x="49" y="70"/>
                  </a:lnTo>
                  <a:lnTo>
                    <a:pt x="56" y="70"/>
                  </a:lnTo>
                  <a:lnTo>
                    <a:pt x="56" y="70"/>
                  </a:lnTo>
                  <a:lnTo>
                    <a:pt x="56" y="70"/>
                  </a:lnTo>
                  <a:lnTo>
                    <a:pt x="63" y="70"/>
                  </a:lnTo>
                  <a:lnTo>
                    <a:pt x="63" y="70"/>
                  </a:lnTo>
                  <a:lnTo>
                    <a:pt x="70" y="77"/>
                  </a:lnTo>
                  <a:lnTo>
                    <a:pt x="84" y="77"/>
                  </a:lnTo>
                  <a:lnTo>
                    <a:pt x="91" y="77"/>
                  </a:lnTo>
                  <a:lnTo>
                    <a:pt x="98" y="84"/>
                  </a:lnTo>
                  <a:lnTo>
                    <a:pt x="105" y="84"/>
                  </a:lnTo>
                  <a:lnTo>
                    <a:pt x="112" y="84"/>
                  </a:lnTo>
                  <a:lnTo>
                    <a:pt x="119" y="91"/>
                  </a:lnTo>
                  <a:lnTo>
                    <a:pt x="119" y="91"/>
                  </a:lnTo>
                  <a:lnTo>
                    <a:pt x="125" y="91"/>
                  </a:lnTo>
                  <a:lnTo>
                    <a:pt x="125" y="98"/>
                  </a:lnTo>
                  <a:lnTo>
                    <a:pt x="133" y="98"/>
                  </a:lnTo>
                  <a:lnTo>
                    <a:pt x="133" y="105"/>
                  </a:lnTo>
                  <a:lnTo>
                    <a:pt x="139" y="105"/>
                  </a:lnTo>
                  <a:lnTo>
                    <a:pt x="139" y="112"/>
                  </a:lnTo>
                  <a:lnTo>
                    <a:pt x="139" y="112"/>
                  </a:lnTo>
                  <a:lnTo>
                    <a:pt x="139" y="119"/>
                  </a:lnTo>
                  <a:lnTo>
                    <a:pt x="139" y="119"/>
                  </a:lnTo>
                  <a:lnTo>
                    <a:pt x="139" y="126"/>
                  </a:lnTo>
                  <a:lnTo>
                    <a:pt x="139" y="126"/>
                  </a:lnTo>
                  <a:lnTo>
                    <a:pt x="139" y="133"/>
                  </a:lnTo>
                  <a:lnTo>
                    <a:pt x="139" y="140"/>
                  </a:lnTo>
                  <a:lnTo>
                    <a:pt x="139" y="140"/>
                  </a:lnTo>
                  <a:lnTo>
                    <a:pt x="139" y="147"/>
                  </a:lnTo>
                  <a:lnTo>
                    <a:pt x="139" y="153"/>
                  </a:lnTo>
                  <a:lnTo>
                    <a:pt x="133" y="153"/>
                  </a:lnTo>
                  <a:lnTo>
                    <a:pt x="133" y="161"/>
                  </a:lnTo>
                  <a:lnTo>
                    <a:pt x="125" y="161"/>
                  </a:lnTo>
                  <a:lnTo>
                    <a:pt x="125" y="167"/>
                  </a:lnTo>
                  <a:lnTo>
                    <a:pt x="119" y="167"/>
                  </a:lnTo>
                  <a:lnTo>
                    <a:pt x="112" y="175"/>
                  </a:lnTo>
                  <a:lnTo>
                    <a:pt x="112" y="175"/>
                  </a:lnTo>
                  <a:lnTo>
                    <a:pt x="105" y="181"/>
                  </a:lnTo>
                  <a:lnTo>
                    <a:pt x="98" y="181"/>
                  </a:lnTo>
                  <a:lnTo>
                    <a:pt x="91" y="181"/>
                  </a:lnTo>
                  <a:lnTo>
                    <a:pt x="84" y="181"/>
                  </a:lnTo>
                  <a:lnTo>
                    <a:pt x="77" y="181"/>
                  </a:lnTo>
                  <a:lnTo>
                    <a:pt x="70" y="181"/>
                  </a:lnTo>
                  <a:lnTo>
                    <a:pt x="70" y="181"/>
                  </a:lnTo>
                  <a:lnTo>
                    <a:pt x="56" y="181"/>
                  </a:lnTo>
                  <a:lnTo>
                    <a:pt x="49" y="181"/>
                  </a:lnTo>
                  <a:lnTo>
                    <a:pt x="42" y="181"/>
                  </a:lnTo>
                  <a:lnTo>
                    <a:pt x="35" y="181"/>
                  </a:lnTo>
                  <a:lnTo>
                    <a:pt x="28" y="181"/>
                  </a:lnTo>
                  <a:lnTo>
                    <a:pt x="21" y="175"/>
                  </a:lnTo>
                  <a:lnTo>
                    <a:pt x="14" y="175"/>
                  </a:lnTo>
                  <a:lnTo>
                    <a:pt x="14" y="167"/>
                  </a:lnTo>
                  <a:lnTo>
                    <a:pt x="7" y="167"/>
                  </a:lnTo>
                  <a:lnTo>
                    <a:pt x="7" y="161"/>
                  </a:lnTo>
                  <a:lnTo>
                    <a:pt x="0" y="153"/>
                  </a:lnTo>
                  <a:lnTo>
                    <a:pt x="0" y="147"/>
                  </a:lnTo>
                  <a:lnTo>
                    <a:pt x="0" y="140"/>
                  </a:lnTo>
                  <a:lnTo>
                    <a:pt x="0" y="140"/>
                  </a:lnTo>
                  <a:lnTo>
                    <a:pt x="0" y="133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7" name="Freeform 658"/>
            <p:cNvSpPr>
              <a:spLocks/>
            </p:cNvSpPr>
            <p:nvPr/>
          </p:nvSpPr>
          <p:spPr bwMode="auto">
            <a:xfrm>
              <a:off x="1493" y="4845"/>
              <a:ext cx="42" cy="119"/>
            </a:xfrm>
            <a:custGeom>
              <a:avLst/>
              <a:gdLst/>
              <a:ahLst/>
              <a:cxnLst>
                <a:cxn ang="0">
                  <a:pos x="84" y="237"/>
                </a:cxn>
                <a:cxn ang="0">
                  <a:pos x="78" y="237"/>
                </a:cxn>
                <a:cxn ang="0">
                  <a:pos x="70" y="237"/>
                </a:cxn>
                <a:cxn ang="0">
                  <a:pos x="64" y="237"/>
                </a:cxn>
                <a:cxn ang="0">
                  <a:pos x="64" y="237"/>
                </a:cxn>
                <a:cxn ang="0">
                  <a:pos x="56" y="237"/>
                </a:cxn>
                <a:cxn ang="0">
                  <a:pos x="50" y="237"/>
                </a:cxn>
                <a:cxn ang="0">
                  <a:pos x="42" y="237"/>
                </a:cxn>
                <a:cxn ang="0">
                  <a:pos x="36" y="237"/>
                </a:cxn>
                <a:cxn ang="0">
                  <a:pos x="28" y="237"/>
                </a:cxn>
                <a:cxn ang="0">
                  <a:pos x="28" y="231"/>
                </a:cxn>
                <a:cxn ang="0">
                  <a:pos x="22" y="231"/>
                </a:cxn>
                <a:cxn ang="0">
                  <a:pos x="22" y="223"/>
                </a:cxn>
                <a:cxn ang="0">
                  <a:pos x="22" y="217"/>
                </a:cxn>
                <a:cxn ang="0">
                  <a:pos x="22" y="209"/>
                </a:cxn>
                <a:cxn ang="0">
                  <a:pos x="22" y="196"/>
                </a:cxn>
                <a:cxn ang="0">
                  <a:pos x="0" y="84"/>
                </a:cxn>
                <a:cxn ang="0">
                  <a:pos x="22" y="56"/>
                </a:cxn>
                <a:cxn ang="0">
                  <a:pos x="50" y="0"/>
                </a:cxn>
                <a:cxn ang="0">
                  <a:pos x="78" y="56"/>
                </a:cxn>
                <a:cxn ang="0">
                  <a:pos x="50" y="84"/>
                </a:cxn>
                <a:cxn ang="0">
                  <a:pos x="50" y="196"/>
                </a:cxn>
                <a:cxn ang="0">
                  <a:pos x="50" y="203"/>
                </a:cxn>
                <a:cxn ang="0">
                  <a:pos x="50" y="209"/>
                </a:cxn>
                <a:cxn ang="0">
                  <a:pos x="50" y="209"/>
                </a:cxn>
                <a:cxn ang="0">
                  <a:pos x="50" y="209"/>
                </a:cxn>
                <a:cxn ang="0">
                  <a:pos x="50" y="209"/>
                </a:cxn>
                <a:cxn ang="0">
                  <a:pos x="50" y="209"/>
                </a:cxn>
                <a:cxn ang="0">
                  <a:pos x="50" y="217"/>
                </a:cxn>
                <a:cxn ang="0">
                  <a:pos x="56" y="209"/>
                </a:cxn>
                <a:cxn ang="0">
                  <a:pos x="56" y="209"/>
                </a:cxn>
                <a:cxn ang="0">
                  <a:pos x="56" y="209"/>
                </a:cxn>
                <a:cxn ang="0">
                  <a:pos x="56" y="209"/>
                </a:cxn>
                <a:cxn ang="0">
                  <a:pos x="64" y="209"/>
                </a:cxn>
                <a:cxn ang="0">
                  <a:pos x="64" y="209"/>
                </a:cxn>
                <a:cxn ang="0">
                  <a:pos x="70" y="209"/>
                </a:cxn>
                <a:cxn ang="0">
                  <a:pos x="78" y="209"/>
                </a:cxn>
              </a:cxnLst>
              <a:rect l="0" t="0" r="r" b="b"/>
              <a:pathLst>
                <a:path w="84" h="237">
                  <a:moveTo>
                    <a:pt x="78" y="209"/>
                  </a:moveTo>
                  <a:lnTo>
                    <a:pt x="84" y="237"/>
                  </a:lnTo>
                  <a:lnTo>
                    <a:pt x="78" y="237"/>
                  </a:lnTo>
                  <a:lnTo>
                    <a:pt x="78" y="237"/>
                  </a:lnTo>
                  <a:lnTo>
                    <a:pt x="70" y="237"/>
                  </a:lnTo>
                  <a:lnTo>
                    <a:pt x="70" y="237"/>
                  </a:lnTo>
                  <a:lnTo>
                    <a:pt x="70" y="237"/>
                  </a:lnTo>
                  <a:lnTo>
                    <a:pt x="64" y="237"/>
                  </a:lnTo>
                  <a:lnTo>
                    <a:pt x="64" y="237"/>
                  </a:lnTo>
                  <a:lnTo>
                    <a:pt x="64" y="237"/>
                  </a:lnTo>
                  <a:lnTo>
                    <a:pt x="56" y="237"/>
                  </a:lnTo>
                  <a:lnTo>
                    <a:pt x="56" y="237"/>
                  </a:lnTo>
                  <a:lnTo>
                    <a:pt x="56" y="237"/>
                  </a:lnTo>
                  <a:lnTo>
                    <a:pt x="50" y="237"/>
                  </a:lnTo>
                  <a:lnTo>
                    <a:pt x="42" y="237"/>
                  </a:lnTo>
                  <a:lnTo>
                    <a:pt x="42" y="237"/>
                  </a:lnTo>
                  <a:lnTo>
                    <a:pt x="36" y="237"/>
                  </a:lnTo>
                  <a:lnTo>
                    <a:pt x="36" y="237"/>
                  </a:lnTo>
                  <a:lnTo>
                    <a:pt x="36" y="237"/>
                  </a:lnTo>
                  <a:lnTo>
                    <a:pt x="28" y="237"/>
                  </a:lnTo>
                  <a:lnTo>
                    <a:pt x="28" y="237"/>
                  </a:lnTo>
                  <a:lnTo>
                    <a:pt x="28" y="231"/>
                  </a:lnTo>
                  <a:lnTo>
                    <a:pt x="28" y="231"/>
                  </a:lnTo>
                  <a:lnTo>
                    <a:pt x="22" y="231"/>
                  </a:lnTo>
                  <a:lnTo>
                    <a:pt x="22" y="231"/>
                  </a:lnTo>
                  <a:lnTo>
                    <a:pt x="22" y="223"/>
                  </a:lnTo>
                  <a:lnTo>
                    <a:pt x="22" y="223"/>
                  </a:lnTo>
                  <a:lnTo>
                    <a:pt x="22" y="217"/>
                  </a:lnTo>
                  <a:lnTo>
                    <a:pt x="22" y="217"/>
                  </a:lnTo>
                  <a:lnTo>
                    <a:pt x="22" y="209"/>
                  </a:lnTo>
                  <a:lnTo>
                    <a:pt x="22" y="203"/>
                  </a:lnTo>
                  <a:lnTo>
                    <a:pt x="22" y="196"/>
                  </a:lnTo>
                  <a:lnTo>
                    <a:pt x="22" y="84"/>
                  </a:lnTo>
                  <a:lnTo>
                    <a:pt x="0" y="84"/>
                  </a:lnTo>
                  <a:lnTo>
                    <a:pt x="0" y="56"/>
                  </a:lnTo>
                  <a:lnTo>
                    <a:pt x="22" y="56"/>
                  </a:lnTo>
                  <a:lnTo>
                    <a:pt x="22" y="14"/>
                  </a:lnTo>
                  <a:lnTo>
                    <a:pt x="50" y="0"/>
                  </a:lnTo>
                  <a:lnTo>
                    <a:pt x="50" y="56"/>
                  </a:lnTo>
                  <a:lnTo>
                    <a:pt x="78" y="56"/>
                  </a:lnTo>
                  <a:lnTo>
                    <a:pt x="78" y="84"/>
                  </a:lnTo>
                  <a:lnTo>
                    <a:pt x="50" y="84"/>
                  </a:lnTo>
                  <a:lnTo>
                    <a:pt x="50" y="189"/>
                  </a:lnTo>
                  <a:lnTo>
                    <a:pt x="50" y="196"/>
                  </a:lnTo>
                  <a:lnTo>
                    <a:pt x="50" y="203"/>
                  </a:lnTo>
                  <a:lnTo>
                    <a:pt x="50" y="203"/>
                  </a:lnTo>
                  <a:lnTo>
                    <a:pt x="50" y="203"/>
                  </a:lnTo>
                  <a:lnTo>
                    <a:pt x="50" y="209"/>
                  </a:lnTo>
                  <a:lnTo>
                    <a:pt x="50" y="209"/>
                  </a:lnTo>
                  <a:lnTo>
                    <a:pt x="50" y="209"/>
                  </a:lnTo>
                  <a:lnTo>
                    <a:pt x="50" y="209"/>
                  </a:lnTo>
                  <a:lnTo>
                    <a:pt x="50" y="209"/>
                  </a:lnTo>
                  <a:lnTo>
                    <a:pt x="50" y="209"/>
                  </a:lnTo>
                  <a:lnTo>
                    <a:pt x="50" y="209"/>
                  </a:lnTo>
                  <a:lnTo>
                    <a:pt x="50" y="209"/>
                  </a:lnTo>
                  <a:lnTo>
                    <a:pt x="50" y="209"/>
                  </a:lnTo>
                  <a:lnTo>
                    <a:pt x="50" y="209"/>
                  </a:lnTo>
                  <a:lnTo>
                    <a:pt x="50" y="217"/>
                  </a:lnTo>
                  <a:lnTo>
                    <a:pt x="56" y="209"/>
                  </a:lnTo>
                  <a:lnTo>
                    <a:pt x="56" y="209"/>
                  </a:lnTo>
                  <a:lnTo>
                    <a:pt x="56" y="209"/>
                  </a:lnTo>
                  <a:lnTo>
                    <a:pt x="56" y="209"/>
                  </a:lnTo>
                  <a:lnTo>
                    <a:pt x="56" y="209"/>
                  </a:lnTo>
                  <a:lnTo>
                    <a:pt x="56" y="209"/>
                  </a:lnTo>
                  <a:lnTo>
                    <a:pt x="56" y="217"/>
                  </a:lnTo>
                  <a:lnTo>
                    <a:pt x="56" y="209"/>
                  </a:lnTo>
                  <a:lnTo>
                    <a:pt x="64" y="217"/>
                  </a:lnTo>
                  <a:lnTo>
                    <a:pt x="64" y="209"/>
                  </a:lnTo>
                  <a:lnTo>
                    <a:pt x="64" y="209"/>
                  </a:lnTo>
                  <a:lnTo>
                    <a:pt x="64" y="209"/>
                  </a:lnTo>
                  <a:lnTo>
                    <a:pt x="70" y="209"/>
                  </a:lnTo>
                  <a:lnTo>
                    <a:pt x="70" y="209"/>
                  </a:lnTo>
                  <a:lnTo>
                    <a:pt x="70" y="209"/>
                  </a:lnTo>
                  <a:lnTo>
                    <a:pt x="78" y="20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8" name="Freeform 659"/>
            <p:cNvSpPr>
              <a:spLocks/>
            </p:cNvSpPr>
            <p:nvPr/>
          </p:nvSpPr>
          <p:spPr bwMode="auto">
            <a:xfrm>
              <a:off x="1549" y="4873"/>
              <a:ext cx="73" cy="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" y="28"/>
                </a:cxn>
                <a:cxn ang="0">
                  <a:pos x="28" y="22"/>
                </a:cxn>
                <a:cxn ang="0">
                  <a:pos x="35" y="14"/>
                </a:cxn>
                <a:cxn ang="0">
                  <a:pos x="49" y="8"/>
                </a:cxn>
                <a:cxn ang="0">
                  <a:pos x="63" y="0"/>
                </a:cxn>
                <a:cxn ang="0">
                  <a:pos x="70" y="0"/>
                </a:cxn>
                <a:cxn ang="0">
                  <a:pos x="77" y="0"/>
                </a:cxn>
                <a:cxn ang="0">
                  <a:pos x="91" y="0"/>
                </a:cxn>
                <a:cxn ang="0">
                  <a:pos x="105" y="0"/>
                </a:cxn>
                <a:cxn ang="0">
                  <a:pos x="112" y="8"/>
                </a:cxn>
                <a:cxn ang="0">
                  <a:pos x="119" y="8"/>
                </a:cxn>
                <a:cxn ang="0">
                  <a:pos x="125" y="14"/>
                </a:cxn>
                <a:cxn ang="0">
                  <a:pos x="133" y="22"/>
                </a:cxn>
                <a:cxn ang="0">
                  <a:pos x="133" y="28"/>
                </a:cxn>
                <a:cxn ang="0">
                  <a:pos x="133" y="36"/>
                </a:cxn>
                <a:cxn ang="0">
                  <a:pos x="133" y="42"/>
                </a:cxn>
                <a:cxn ang="0">
                  <a:pos x="133" y="49"/>
                </a:cxn>
                <a:cxn ang="0">
                  <a:pos x="139" y="49"/>
                </a:cxn>
                <a:cxn ang="0">
                  <a:pos x="139" y="56"/>
                </a:cxn>
                <a:cxn ang="0">
                  <a:pos x="139" y="63"/>
                </a:cxn>
                <a:cxn ang="0">
                  <a:pos x="139" y="70"/>
                </a:cxn>
                <a:cxn ang="0">
                  <a:pos x="147" y="181"/>
                </a:cxn>
                <a:cxn ang="0">
                  <a:pos x="119" y="77"/>
                </a:cxn>
                <a:cxn ang="0">
                  <a:pos x="112" y="70"/>
                </a:cxn>
                <a:cxn ang="0">
                  <a:pos x="112" y="56"/>
                </a:cxn>
                <a:cxn ang="0">
                  <a:pos x="112" y="49"/>
                </a:cxn>
                <a:cxn ang="0">
                  <a:pos x="105" y="42"/>
                </a:cxn>
                <a:cxn ang="0">
                  <a:pos x="98" y="36"/>
                </a:cxn>
                <a:cxn ang="0">
                  <a:pos x="98" y="36"/>
                </a:cxn>
                <a:cxn ang="0">
                  <a:pos x="91" y="28"/>
                </a:cxn>
                <a:cxn ang="0">
                  <a:pos x="84" y="28"/>
                </a:cxn>
                <a:cxn ang="0">
                  <a:pos x="77" y="28"/>
                </a:cxn>
                <a:cxn ang="0">
                  <a:pos x="70" y="28"/>
                </a:cxn>
                <a:cxn ang="0">
                  <a:pos x="56" y="28"/>
                </a:cxn>
                <a:cxn ang="0">
                  <a:pos x="49" y="28"/>
                </a:cxn>
                <a:cxn ang="0">
                  <a:pos x="42" y="36"/>
                </a:cxn>
                <a:cxn ang="0">
                  <a:pos x="35" y="42"/>
                </a:cxn>
                <a:cxn ang="0">
                  <a:pos x="28" y="56"/>
                </a:cxn>
                <a:cxn ang="0">
                  <a:pos x="28" y="70"/>
                </a:cxn>
                <a:cxn ang="0">
                  <a:pos x="28" y="84"/>
                </a:cxn>
                <a:cxn ang="0">
                  <a:pos x="0" y="181"/>
                </a:cxn>
              </a:cxnLst>
              <a:rect l="0" t="0" r="r" b="b"/>
              <a:pathLst>
                <a:path w="147" h="181">
                  <a:moveTo>
                    <a:pt x="0" y="181"/>
                  </a:moveTo>
                  <a:lnTo>
                    <a:pt x="0" y="0"/>
                  </a:lnTo>
                  <a:lnTo>
                    <a:pt x="28" y="0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8" y="22"/>
                  </a:lnTo>
                  <a:lnTo>
                    <a:pt x="35" y="14"/>
                  </a:lnTo>
                  <a:lnTo>
                    <a:pt x="35" y="14"/>
                  </a:lnTo>
                  <a:lnTo>
                    <a:pt x="42" y="8"/>
                  </a:lnTo>
                  <a:lnTo>
                    <a:pt x="49" y="8"/>
                  </a:lnTo>
                  <a:lnTo>
                    <a:pt x="56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84" y="0"/>
                  </a:lnTo>
                  <a:lnTo>
                    <a:pt x="91" y="0"/>
                  </a:lnTo>
                  <a:lnTo>
                    <a:pt x="98" y="0"/>
                  </a:lnTo>
                  <a:lnTo>
                    <a:pt x="105" y="0"/>
                  </a:lnTo>
                  <a:lnTo>
                    <a:pt x="105" y="0"/>
                  </a:lnTo>
                  <a:lnTo>
                    <a:pt x="112" y="8"/>
                  </a:lnTo>
                  <a:lnTo>
                    <a:pt x="112" y="8"/>
                  </a:lnTo>
                  <a:lnTo>
                    <a:pt x="119" y="8"/>
                  </a:lnTo>
                  <a:lnTo>
                    <a:pt x="119" y="14"/>
                  </a:lnTo>
                  <a:lnTo>
                    <a:pt x="125" y="14"/>
                  </a:lnTo>
                  <a:lnTo>
                    <a:pt x="125" y="22"/>
                  </a:lnTo>
                  <a:lnTo>
                    <a:pt x="133" y="22"/>
                  </a:lnTo>
                  <a:lnTo>
                    <a:pt x="133" y="28"/>
                  </a:lnTo>
                  <a:lnTo>
                    <a:pt x="133" y="28"/>
                  </a:lnTo>
                  <a:lnTo>
                    <a:pt x="133" y="36"/>
                  </a:lnTo>
                  <a:lnTo>
                    <a:pt x="133" y="36"/>
                  </a:lnTo>
                  <a:lnTo>
                    <a:pt x="133" y="42"/>
                  </a:lnTo>
                  <a:lnTo>
                    <a:pt x="133" y="42"/>
                  </a:lnTo>
                  <a:lnTo>
                    <a:pt x="133" y="49"/>
                  </a:lnTo>
                  <a:lnTo>
                    <a:pt x="133" y="49"/>
                  </a:lnTo>
                  <a:lnTo>
                    <a:pt x="133" y="49"/>
                  </a:lnTo>
                  <a:lnTo>
                    <a:pt x="139" y="49"/>
                  </a:lnTo>
                  <a:lnTo>
                    <a:pt x="139" y="56"/>
                  </a:lnTo>
                  <a:lnTo>
                    <a:pt x="139" y="56"/>
                  </a:lnTo>
                  <a:lnTo>
                    <a:pt x="139" y="63"/>
                  </a:lnTo>
                  <a:lnTo>
                    <a:pt x="139" y="63"/>
                  </a:lnTo>
                  <a:lnTo>
                    <a:pt x="139" y="63"/>
                  </a:lnTo>
                  <a:lnTo>
                    <a:pt x="139" y="70"/>
                  </a:lnTo>
                  <a:lnTo>
                    <a:pt x="139" y="70"/>
                  </a:lnTo>
                  <a:lnTo>
                    <a:pt x="147" y="181"/>
                  </a:lnTo>
                  <a:lnTo>
                    <a:pt x="119" y="181"/>
                  </a:lnTo>
                  <a:lnTo>
                    <a:pt x="119" y="77"/>
                  </a:lnTo>
                  <a:lnTo>
                    <a:pt x="112" y="77"/>
                  </a:lnTo>
                  <a:lnTo>
                    <a:pt x="112" y="70"/>
                  </a:lnTo>
                  <a:lnTo>
                    <a:pt x="112" y="63"/>
                  </a:lnTo>
                  <a:lnTo>
                    <a:pt x="112" y="56"/>
                  </a:lnTo>
                  <a:lnTo>
                    <a:pt x="112" y="56"/>
                  </a:lnTo>
                  <a:lnTo>
                    <a:pt x="112" y="49"/>
                  </a:lnTo>
                  <a:lnTo>
                    <a:pt x="105" y="49"/>
                  </a:lnTo>
                  <a:lnTo>
                    <a:pt x="105" y="42"/>
                  </a:lnTo>
                  <a:lnTo>
                    <a:pt x="105" y="42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1" y="28"/>
                  </a:lnTo>
                  <a:lnTo>
                    <a:pt x="91" y="28"/>
                  </a:lnTo>
                  <a:lnTo>
                    <a:pt x="91" y="28"/>
                  </a:lnTo>
                  <a:lnTo>
                    <a:pt x="84" y="28"/>
                  </a:lnTo>
                  <a:lnTo>
                    <a:pt x="84" y="28"/>
                  </a:lnTo>
                  <a:lnTo>
                    <a:pt x="77" y="28"/>
                  </a:lnTo>
                  <a:lnTo>
                    <a:pt x="77" y="28"/>
                  </a:lnTo>
                  <a:lnTo>
                    <a:pt x="70" y="28"/>
                  </a:lnTo>
                  <a:lnTo>
                    <a:pt x="63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49" y="28"/>
                  </a:lnTo>
                  <a:lnTo>
                    <a:pt x="42" y="36"/>
                  </a:lnTo>
                  <a:lnTo>
                    <a:pt x="42" y="36"/>
                  </a:lnTo>
                  <a:lnTo>
                    <a:pt x="35" y="42"/>
                  </a:lnTo>
                  <a:lnTo>
                    <a:pt x="35" y="42"/>
                  </a:lnTo>
                  <a:lnTo>
                    <a:pt x="28" y="49"/>
                  </a:lnTo>
                  <a:lnTo>
                    <a:pt x="28" y="56"/>
                  </a:lnTo>
                  <a:lnTo>
                    <a:pt x="28" y="63"/>
                  </a:lnTo>
                  <a:lnTo>
                    <a:pt x="28" y="70"/>
                  </a:lnTo>
                  <a:lnTo>
                    <a:pt x="28" y="77"/>
                  </a:lnTo>
                  <a:lnTo>
                    <a:pt x="28" y="84"/>
                  </a:lnTo>
                  <a:lnTo>
                    <a:pt x="28" y="181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9" name="Freeform 660"/>
            <p:cNvSpPr>
              <a:spLocks noEditPoints="1"/>
            </p:cNvSpPr>
            <p:nvPr/>
          </p:nvSpPr>
          <p:spPr bwMode="auto">
            <a:xfrm>
              <a:off x="1650" y="4835"/>
              <a:ext cx="31" cy="129"/>
            </a:xfrm>
            <a:custGeom>
              <a:avLst/>
              <a:gdLst/>
              <a:ahLst/>
              <a:cxnLst>
                <a:cxn ang="0">
                  <a:pos x="6" y="257"/>
                </a:cxn>
                <a:cxn ang="0">
                  <a:pos x="6" y="76"/>
                </a:cxn>
                <a:cxn ang="0">
                  <a:pos x="34" y="76"/>
                </a:cxn>
                <a:cxn ang="0">
                  <a:pos x="34" y="257"/>
                </a:cxn>
                <a:cxn ang="0">
                  <a:pos x="6" y="257"/>
                </a:cxn>
                <a:cxn ang="0">
                  <a:pos x="0" y="48"/>
                </a:cxn>
                <a:cxn ang="0">
                  <a:pos x="20" y="0"/>
                </a:cxn>
                <a:cxn ang="0">
                  <a:pos x="62" y="0"/>
                </a:cxn>
                <a:cxn ang="0">
                  <a:pos x="20" y="48"/>
                </a:cxn>
                <a:cxn ang="0">
                  <a:pos x="0" y="48"/>
                </a:cxn>
              </a:cxnLst>
              <a:rect l="0" t="0" r="r" b="b"/>
              <a:pathLst>
                <a:path w="62" h="257">
                  <a:moveTo>
                    <a:pt x="6" y="257"/>
                  </a:moveTo>
                  <a:lnTo>
                    <a:pt x="6" y="76"/>
                  </a:lnTo>
                  <a:lnTo>
                    <a:pt x="34" y="76"/>
                  </a:lnTo>
                  <a:lnTo>
                    <a:pt x="34" y="257"/>
                  </a:lnTo>
                  <a:lnTo>
                    <a:pt x="6" y="257"/>
                  </a:lnTo>
                  <a:close/>
                  <a:moveTo>
                    <a:pt x="0" y="48"/>
                  </a:moveTo>
                  <a:lnTo>
                    <a:pt x="20" y="0"/>
                  </a:lnTo>
                  <a:lnTo>
                    <a:pt x="62" y="0"/>
                  </a:lnTo>
                  <a:lnTo>
                    <a:pt x="20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0" name="Freeform 661"/>
            <p:cNvSpPr>
              <a:spLocks/>
            </p:cNvSpPr>
            <p:nvPr/>
          </p:nvSpPr>
          <p:spPr bwMode="auto">
            <a:xfrm>
              <a:off x="1692" y="4873"/>
              <a:ext cx="80" cy="91"/>
            </a:xfrm>
            <a:custGeom>
              <a:avLst/>
              <a:gdLst/>
              <a:ahLst/>
              <a:cxnLst>
                <a:cxn ang="0">
                  <a:pos x="154" y="133"/>
                </a:cxn>
                <a:cxn ang="0">
                  <a:pos x="146" y="153"/>
                </a:cxn>
                <a:cxn ang="0">
                  <a:pos x="132" y="167"/>
                </a:cxn>
                <a:cxn ang="0">
                  <a:pos x="112" y="181"/>
                </a:cxn>
                <a:cxn ang="0">
                  <a:pos x="98" y="181"/>
                </a:cxn>
                <a:cxn ang="0">
                  <a:pos x="70" y="181"/>
                </a:cxn>
                <a:cxn ang="0">
                  <a:pos x="42" y="181"/>
                </a:cxn>
                <a:cxn ang="0">
                  <a:pos x="21" y="167"/>
                </a:cxn>
                <a:cxn ang="0">
                  <a:pos x="7" y="147"/>
                </a:cxn>
                <a:cxn ang="0">
                  <a:pos x="0" y="119"/>
                </a:cxn>
                <a:cxn ang="0">
                  <a:pos x="0" y="91"/>
                </a:cxn>
                <a:cxn ang="0">
                  <a:pos x="0" y="63"/>
                </a:cxn>
                <a:cxn ang="0">
                  <a:pos x="7" y="42"/>
                </a:cxn>
                <a:cxn ang="0">
                  <a:pos x="14" y="22"/>
                </a:cxn>
                <a:cxn ang="0">
                  <a:pos x="35" y="8"/>
                </a:cxn>
                <a:cxn ang="0">
                  <a:pos x="56" y="0"/>
                </a:cxn>
                <a:cxn ang="0">
                  <a:pos x="70" y="0"/>
                </a:cxn>
                <a:cxn ang="0">
                  <a:pos x="91" y="0"/>
                </a:cxn>
                <a:cxn ang="0">
                  <a:pos x="112" y="8"/>
                </a:cxn>
                <a:cxn ang="0">
                  <a:pos x="132" y="22"/>
                </a:cxn>
                <a:cxn ang="0">
                  <a:pos x="140" y="36"/>
                </a:cxn>
                <a:cxn ang="0">
                  <a:pos x="146" y="49"/>
                </a:cxn>
                <a:cxn ang="0">
                  <a:pos x="118" y="49"/>
                </a:cxn>
                <a:cxn ang="0">
                  <a:pos x="112" y="42"/>
                </a:cxn>
                <a:cxn ang="0">
                  <a:pos x="105" y="36"/>
                </a:cxn>
                <a:cxn ang="0">
                  <a:pos x="91" y="28"/>
                </a:cxn>
                <a:cxn ang="0">
                  <a:pos x="77" y="28"/>
                </a:cxn>
                <a:cxn ang="0">
                  <a:pos x="63" y="28"/>
                </a:cxn>
                <a:cxn ang="0">
                  <a:pos x="49" y="36"/>
                </a:cxn>
                <a:cxn ang="0">
                  <a:pos x="35" y="42"/>
                </a:cxn>
                <a:cxn ang="0">
                  <a:pos x="28" y="63"/>
                </a:cxn>
                <a:cxn ang="0">
                  <a:pos x="28" y="84"/>
                </a:cxn>
                <a:cxn ang="0">
                  <a:pos x="28" y="112"/>
                </a:cxn>
                <a:cxn ang="0">
                  <a:pos x="28" y="133"/>
                </a:cxn>
                <a:cxn ang="0">
                  <a:pos x="42" y="147"/>
                </a:cxn>
                <a:cxn ang="0">
                  <a:pos x="56" y="153"/>
                </a:cxn>
                <a:cxn ang="0">
                  <a:pos x="70" y="153"/>
                </a:cxn>
                <a:cxn ang="0">
                  <a:pos x="77" y="153"/>
                </a:cxn>
                <a:cxn ang="0">
                  <a:pos x="98" y="153"/>
                </a:cxn>
                <a:cxn ang="0">
                  <a:pos x="112" y="147"/>
                </a:cxn>
                <a:cxn ang="0">
                  <a:pos x="118" y="140"/>
                </a:cxn>
                <a:cxn ang="0">
                  <a:pos x="126" y="126"/>
                </a:cxn>
              </a:cxnLst>
              <a:rect l="0" t="0" r="r" b="b"/>
              <a:pathLst>
                <a:path w="160" h="181">
                  <a:moveTo>
                    <a:pt x="132" y="112"/>
                  </a:moveTo>
                  <a:lnTo>
                    <a:pt x="160" y="119"/>
                  </a:lnTo>
                  <a:lnTo>
                    <a:pt x="154" y="133"/>
                  </a:lnTo>
                  <a:lnTo>
                    <a:pt x="154" y="140"/>
                  </a:lnTo>
                  <a:lnTo>
                    <a:pt x="146" y="147"/>
                  </a:lnTo>
                  <a:lnTo>
                    <a:pt x="146" y="153"/>
                  </a:lnTo>
                  <a:lnTo>
                    <a:pt x="140" y="161"/>
                  </a:lnTo>
                  <a:lnTo>
                    <a:pt x="140" y="167"/>
                  </a:lnTo>
                  <a:lnTo>
                    <a:pt x="132" y="167"/>
                  </a:lnTo>
                  <a:lnTo>
                    <a:pt x="126" y="175"/>
                  </a:lnTo>
                  <a:lnTo>
                    <a:pt x="118" y="175"/>
                  </a:lnTo>
                  <a:lnTo>
                    <a:pt x="112" y="181"/>
                  </a:lnTo>
                  <a:lnTo>
                    <a:pt x="105" y="181"/>
                  </a:lnTo>
                  <a:lnTo>
                    <a:pt x="105" y="181"/>
                  </a:lnTo>
                  <a:lnTo>
                    <a:pt x="98" y="181"/>
                  </a:lnTo>
                  <a:lnTo>
                    <a:pt x="91" y="181"/>
                  </a:lnTo>
                  <a:lnTo>
                    <a:pt x="84" y="181"/>
                  </a:lnTo>
                  <a:lnTo>
                    <a:pt x="70" y="181"/>
                  </a:lnTo>
                  <a:lnTo>
                    <a:pt x="63" y="181"/>
                  </a:lnTo>
                  <a:lnTo>
                    <a:pt x="49" y="181"/>
                  </a:lnTo>
                  <a:lnTo>
                    <a:pt x="42" y="181"/>
                  </a:lnTo>
                  <a:lnTo>
                    <a:pt x="35" y="175"/>
                  </a:lnTo>
                  <a:lnTo>
                    <a:pt x="28" y="175"/>
                  </a:lnTo>
                  <a:lnTo>
                    <a:pt x="21" y="167"/>
                  </a:lnTo>
                  <a:lnTo>
                    <a:pt x="14" y="161"/>
                  </a:lnTo>
                  <a:lnTo>
                    <a:pt x="7" y="153"/>
                  </a:lnTo>
                  <a:lnTo>
                    <a:pt x="7" y="147"/>
                  </a:lnTo>
                  <a:lnTo>
                    <a:pt x="0" y="140"/>
                  </a:lnTo>
                  <a:lnTo>
                    <a:pt x="0" y="126"/>
                  </a:lnTo>
                  <a:lnTo>
                    <a:pt x="0" y="119"/>
                  </a:lnTo>
                  <a:lnTo>
                    <a:pt x="0" y="105"/>
                  </a:lnTo>
                  <a:lnTo>
                    <a:pt x="0" y="98"/>
                  </a:lnTo>
                  <a:lnTo>
                    <a:pt x="0" y="91"/>
                  </a:lnTo>
                  <a:lnTo>
                    <a:pt x="0" y="84"/>
                  </a:lnTo>
                  <a:lnTo>
                    <a:pt x="0" y="70"/>
                  </a:lnTo>
                  <a:lnTo>
                    <a:pt x="0" y="63"/>
                  </a:lnTo>
                  <a:lnTo>
                    <a:pt x="0" y="56"/>
                  </a:lnTo>
                  <a:lnTo>
                    <a:pt x="0" y="49"/>
                  </a:lnTo>
                  <a:lnTo>
                    <a:pt x="7" y="42"/>
                  </a:lnTo>
                  <a:lnTo>
                    <a:pt x="7" y="36"/>
                  </a:lnTo>
                  <a:lnTo>
                    <a:pt x="14" y="28"/>
                  </a:lnTo>
                  <a:lnTo>
                    <a:pt x="14" y="22"/>
                  </a:lnTo>
                  <a:lnTo>
                    <a:pt x="21" y="22"/>
                  </a:lnTo>
                  <a:lnTo>
                    <a:pt x="28" y="14"/>
                  </a:lnTo>
                  <a:lnTo>
                    <a:pt x="35" y="8"/>
                  </a:lnTo>
                  <a:lnTo>
                    <a:pt x="42" y="8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63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84" y="0"/>
                  </a:lnTo>
                  <a:lnTo>
                    <a:pt x="91" y="0"/>
                  </a:lnTo>
                  <a:lnTo>
                    <a:pt x="98" y="0"/>
                  </a:lnTo>
                  <a:lnTo>
                    <a:pt x="105" y="8"/>
                  </a:lnTo>
                  <a:lnTo>
                    <a:pt x="112" y="8"/>
                  </a:lnTo>
                  <a:lnTo>
                    <a:pt x="118" y="14"/>
                  </a:lnTo>
                  <a:lnTo>
                    <a:pt x="126" y="14"/>
                  </a:lnTo>
                  <a:lnTo>
                    <a:pt x="132" y="22"/>
                  </a:lnTo>
                  <a:lnTo>
                    <a:pt x="132" y="28"/>
                  </a:lnTo>
                  <a:lnTo>
                    <a:pt x="140" y="28"/>
                  </a:lnTo>
                  <a:lnTo>
                    <a:pt x="140" y="36"/>
                  </a:lnTo>
                  <a:lnTo>
                    <a:pt x="146" y="42"/>
                  </a:lnTo>
                  <a:lnTo>
                    <a:pt x="146" y="49"/>
                  </a:lnTo>
                  <a:lnTo>
                    <a:pt x="146" y="49"/>
                  </a:lnTo>
                  <a:lnTo>
                    <a:pt x="126" y="56"/>
                  </a:lnTo>
                  <a:lnTo>
                    <a:pt x="118" y="56"/>
                  </a:lnTo>
                  <a:lnTo>
                    <a:pt x="118" y="49"/>
                  </a:lnTo>
                  <a:lnTo>
                    <a:pt x="118" y="49"/>
                  </a:lnTo>
                  <a:lnTo>
                    <a:pt x="112" y="49"/>
                  </a:lnTo>
                  <a:lnTo>
                    <a:pt x="112" y="42"/>
                  </a:lnTo>
                  <a:lnTo>
                    <a:pt x="112" y="42"/>
                  </a:lnTo>
                  <a:lnTo>
                    <a:pt x="105" y="36"/>
                  </a:lnTo>
                  <a:lnTo>
                    <a:pt x="105" y="36"/>
                  </a:lnTo>
                  <a:lnTo>
                    <a:pt x="98" y="28"/>
                  </a:lnTo>
                  <a:lnTo>
                    <a:pt x="98" y="28"/>
                  </a:lnTo>
                  <a:lnTo>
                    <a:pt x="91" y="28"/>
                  </a:lnTo>
                  <a:lnTo>
                    <a:pt x="91" y="28"/>
                  </a:lnTo>
                  <a:lnTo>
                    <a:pt x="84" y="28"/>
                  </a:lnTo>
                  <a:lnTo>
                    <a:pt x="77" y="28"/>
                  </a:lnTo>
                  <a:lnTo>
                    <a:pt x="77" y="28"/>
                  </a:lnTo>
                  <a:lnTo>
                    <a:pt x="70" y="28"/>
                  </a:lnTo>
                  <a:lnTo>
                    <a:pt x="63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49" y="36"/>
                  </a:lnTo>
                  <a:lnTo>
                    <a:pt x="42" y="36"/>
                  </a:lnTo>
                  <a:lnTo>
                    <a:pt x="42" y="42"/>
                  </a:lnTo>
                  <a:lnTo>
                    <a:pt x="35" y="42"/>
                  </a:lnTo>
                  <a:lnTo>
                    <a:pt x="35" y="49"/>
                  </a:lnTo>
                  <a:lnTo>
                    <a:pt x="28" y="56"/>
                  </a:lnTo>
                  <a:lnTo>
                    <a:pt x="28" y="63"/>
                  </a:lnTo>
                  <a:lnTo>
                    <a:pt x="28" y="70"/>
                  </a:lnTo>
                  <a:lnTo>
                    <a:pt x="28" y="77"/>
                  </a:lnTo>
                  <a:lnTo>
                    <a:pt x="28" y="84"/>
                  </a:lnTo>
                  <a:lnTo>
                    <a:pt x="28" y="91"/>
                  </a:lnTo>
                  <a:lnTo>
                    <a:pt x="28" y="105"/>
                  </a:lnTo>
                  <a:lnTo>
                    <a:pt x="28" y="112"/>
                  </a:lnTo>
                  <a:lnTo>
                    <a:pt x="28" y="119"/>
                  </a:lnTo>
                  <a:lnTo>
                    <a:pt x="28" y="126"/>
                  </a:lnTo>
                  <a:lnTo>
                    <a:pt x="28" y="133"/>
                  </a:lnTo>
                  <a:lnTo>
                    <a:pt x="35" y="140"/>
                  </a:lnTo>
                  <a:lnTo>
                    <a:pt x="35" y="140"/>
                  </a:lnTo>
                  <a:lnTo>
                    <a:pt x="42" y="147"/>
                  </a:lnTo>
                  <a:lnTo>
                    <a:pt x="42" y="147"/>
                  </a:lnTo>
                  <a:lnTo>
                    <a:pt x="49" y="153"/>
                  </a:lnTo>
                  <a:lnTo>
                    <a:pt x="56" y="153"/>
                  </a:lnTo>
                  <a:lnTo>
                    <a:pt x="56" y="153"/>
                  </a:lnTo>
                  <a:lnTo>
                    <a:pt x="63" y="153"/>
                  </a:lnTo>
                  <a:lnTo>
                    <a:pt x="70" y="153"/>
                  </a:lnTo>
                  <a:lnTo>
                    <a:pt x="70" y="153"/>
                  </a:lnTo>
                  <a:lnTo>
                    <a:pt x="77" y="153"/>
                  </a:lnTo>
                  <a:lnTo>
                    <a:pt x="77" y="153"/>
                  </a:lnTo>
                  <a:lnTo>
                    <a:pt x="84" y="153"/>
                  </a:lnTo>
                  <a:lnTo>
                    <a:pt x="91" y="153"/>
                  </a:lnTo>
                  <a:lnTo>
                    <a:pt x="98" y="153"/>
                  </a:lnTo>
                  <a:lnTo>
                    <a:pt x="105" y="153"/>
                  </a:lnTo>
                  <a:lnTo>
                    <a:pt x="105" y="153"/>
                  </a:lnTo>
                  <a:lnTo>
                    <a:pt x="112" y="147"/>
                  </a:lnTo>
                  <a:lnTo>
                    <a:pt x="112" y="147"/>
                  </a:lnTo>
                  <a:lnTo>
                    <a:pt x="118" y="147"/>
                  </a:lnTo>
                  <a:lnTo>
                    <a:pt x="118" y="140"/>
                  </a:lnTo>
                  <a:lnTo>
                    <a:pt x="126" y="133"/>
                  </a:lnTo>
                  <a:lnTo>
                    <a:pt x="126" y="126"/>
                  </a:lnTo>
                  <a:lnTo>
                    <a:pt x="126" y="126"/>
                  </a:lnTo>
                  <a:lnTo>
                    <a:pt x="126" y="119"/>
                  </a:lnTo>
                  <a:lnTo>
                    <a:pt x="132" y="1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1" name="Freeform 662"/>
            <p:cNvSpPr>
              <a:spLocks/>
            </p:cNvSpPr>
            <p:nvPr/>
          </p:nvSpPr>
          <p:spPr bwMode="auto">
            <a:xfrm>
              <a:off x="1783" y="4842"/>
              <a:ext cx="73" cy="1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" y="84"/>
                </a:cxn>
                <a:cxn ang="0">
                  <a:pos x="34" y="76"/>
                </a:cxn>
                <a:cxn ang="0">
                  <a:pos x="42" y="70"/>
                </a:cxn>
                <a:cxn ang="0">
                  <a:pos x="48" y="62"/>
                </a:cxn>
                <a:cxn ang="0">
                  <a:pos x="56" y="62"/>
                </a:cxn>
                <a:cxn ang="0">
                  <a:pos x="70" y="62"/>
                </a:cxn>
                <a:cxn ang="0">
                  <a:pos x="76" y="62"/>
                </a:cxn>
                <a:cxn ang="0">
                  <a:pos x="90" y="62"/>
                </a:cxn>
                <a:cxn ang="0">
                  <a:pos x="104" y="62"/>
                </a:cxn>
                <a:cxn ang="0">
                  <a:pos x="118" y="70"/>
                </a:cxn>
                <a:cxn ang="0">
                  <a:pos x="125" y="76"/>
                </a:cxn>
                <a:cxn ang="0">
                  <a:pos x="132" y="84"/>
                </a:cxn>
                <a:cxn ang="0">
                  <a:pos x="139" y="98"/>
                </a:cxn>
                <a:cxn ang="0">
                  <a:pos x="139" y="104"/>
                </a:cxn>
                <a:cxn ang="0">
                  <a:pos x="139" y="118"/>
                </a:cxn>
                <a:cxn ang="0">
                  <a:pos x="139" y="132"/>
                </a:cxn>
                <a:cxn ang="0">
                  <a:pos x="118" y="243"/>
                </a:cxn>
                <a:cxn ang="0">
                  <a:pos x="111" y="132"/>
                </a:cxn>
                <a:cxn ang="0">
                  <a:pos x="111" y="118"/>
                </a:cxn>
                <a:cxn ang="0">
                  <a:pos x="111" y="111"/>
                </a:cxn>
                <a:cxn ang="0">
                  <a:pos x="104" y="104"/>
                </a:cxn>
                <a:cxn ang="0">
                  <a:pos x="97" y="98"/>
                </a:cxn>
                <a:cxn ang="0">
                  <a:pos x="90" y="90"/>
                </a:cxn>
                <a:cxn ang="0">
                  <a:pos x="83" y="90"/>
                </a:cxn>
                <a:cxn ang="0">
                  <a:pos x="76" y="90"/>
                </a:cxn>
                <a:cxn ang="0">
                  <a:pos x="62" y="90"/>
                </a:cxn>
                <a:cxn ang="0">
                  <a:pos x="56" y="90"/>
                </a:cxn>
                <a:cxn ang="0">
                  <a:pos x="48" y="98"/>
                </a:cxn>
                <a:cxn ang="0">
                  <a:pos x="42" y="104"/>
                </a:cxn>
                <a:cxn ang="0">
                  <a:pos x="34" y="111"/>
                </a:cxn>
                <a:cxn ang="0">
                  <a:pos x="28" y="118"/>
                </a:cxn>
                <a:cxn ang="0">
                  <a:pos x="28" y="125"/>
                </a:cxn>
                <a:cxn ang="0">
                  <a:pos x="28" y="132"/>
                </a:cxn>
                <a:cxn ang="0">
                  <a:pos x="28" y="146"/>
                </a:cxn>
                <a:cxn ang="0">
                  <a:pos x="28" y="243"/>
                </a:cxn>
              </a:cxnLst>
              <a:rect l="0" t="0" r="r" b="b"/>
              <a:pathLst>
                <a:path w="147" h="243">
                  <a:moveTo>
                    <a:pt x="0" y="243"/>
                  </a:moveTo>
                  <a:lnTo>
                    <a:pt x="0" y="0"/>
                  </a:lnTo>
                  <a:lnTo>
                    <a:pt x="28" y="0"/>
                  </a:lnTo>
                  <a:lnTo>
                    <a:pt x="28" y="84"/>
                  </a:lnTo>
                  <a:lnTo>
                    <a:pt x="28" y="84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48" y="62"/>
                  </a:lnTo>
                  <a:lnTo>
                    <a:pt x="56" y="62"/>
                  </a:lnTo>
                  <a:lnTo>
                    <a:pt x="56" y="62"/>
                  </a:lnTo>
                  <a:lnTo>
                    <a:pt x="62" y="62"/>
                  </a:lnTo>
                  <a:lnTo>
                    <a:pt x="70" y="62"/>
                  </a:lnTo>
                  <a:lnTo>
                    <a:pt x="70" y="62"/>
                  </a:lnTo>
                  <a:lnTo>
                    <a:pt x="76" y="62"/>
                  </a:lnTo>
                  <a:lnTo>
                    <a:pt x="83" y="62"/>
                  </a:lnTo>
                  <a:lnTo>
                    <a:pt x="90" y="62"/>
                  </a:lnTo>
                  <a:lnTo>
                    <a:pt x="97" y="62"/>
                  </a:lnTo>
                  <a:lnTo>
                    <a:pt x="104" y="62"/>
                  </a:lnTo>
                  <a:lnTo>
                    <a:pt x="111" y="70"/>
                  </a:lnTo>
                  <a:lnTo>
                    <a:pt x="118" y="70"/>
                  </a:lnTo>
                  <a:lnTo>
                    <a:pt x="118" y="76"/>
                  </a:lnTo>
                  <a:lnTo>
                    <a:pt x="125" y="76"/>
                  </a:lnTo>
                  <a:lnTo>
                    <a:pt x="125" y="84"/>
                  </a:lnTo>
                  <a:lnTo>
                    <a:pt x="132" y="84"/>
                  </a:lnTo>
                  <a:lnTo>
                    <a:pt x="132" y="90"/>
                  </a:lnTo>
                  <a:lnTo>
                    <a:pt x="139" y="98"/>
                  </a:lnTo>
                  <a:lnTo>
                    <a:pt x="139" y="98"/>
                  </a:lnTo>
                  <a:lnTo>
                    <a:pt x="139" y="104"/>
                  </a:lnTo>
                  <a:lnTo>
                    <a:pt x="139" y="111"/>
                  </a:lnTo>
                  <a:lnTo>
                    <a:pt x="139" y="118"/>
                  </a:lnTo>
                  <a:lnTo>
                    <a:pt x="139" y="125"/>
                  </a:lnTo>
                  <a:lnTo>
                    <a:pt x="139" y="132"/>
                  </a:lnTo>
                  <a:lnTo>
                    <a:pt x="147" y="243"/>
                  </a:lnTo>
                  <a:lnTo>
                    <a:pt x="118" y="243"/>
                  </a:lnTo>
                  <a:lnTo>
                    <a:pt x="118" y="132"/>
                  </a:lnTo>
                  <a:lnTo>
                    <a:pt x="111" y="132"/>
                  </a:lnTo>
                  <a:lnTo>
                    <a:pt x="111" y="125"/>
                  </a:lnTo>
                  <a:lnTo>
                    <a:pt x="111" y="118"/>
                  </a:lnTo>
                  <a:lnTo>
                    <a:pt x="111" y="118"/>
                  </a:lnTo>
                  <a:lnTo>
                    <a:pt x="111" y="111"/>
                  </a:lnTo>
                  <a:lnTo>
                    <a:pt x="104" y="104"/>
                  </a:lnTo>
                  <a:lnTo>
                    <a:pt x="104" y="104"/>
                  </a:lnTo>
                  <a:lnTo>
                    <a:pt x="97" y="98"/>
                  </a:lnTo>
                  <a:lnTo>
                    <a:pt x="97" y="98"/>
                  </a:lnTo>
                  <a:lnTo>
                    <a:pt x="90" y="90"/>
                  </a:lnTo>
                  <a:lnTo>
                    <a:pt x="90" y="90"/>
                  </a:lnTo>
                  <a:lnTo>
                    <a:pt x="83" y="90"/>
                  </a:lnTo>
                  <a:lnTo>
                    <a:pt x="83" y="90"/>
                  </a:lnTo>
                  <a:lnTo>
                    <a:pt x="76" y="90"/>
                  </a:lnTo>
                  <a:lnTo>
                    <a:pt x="76" y="90"/>
                  </a:lnTo>
                  <a:lnTo>
                    <a:pt x="70" y="90"/>
                  </a:lnTo>
                  <a:lnTo>
                    <a:pt x="62" y="90"/>
                  </a:lnTo>
                  <a:lnTo>
                    <a:pt x="62" y="90"/>
                  </a:lnTo>
                  <a:lnTo>
                    <a:pt x="56" y="90"/>
                  </a:lnTo>
                  <a:lnTo>
                    <a:pt x="48" y="90"/>
                  </a:lnTo>
                  <a:lnTo>
                    <a:pt x="48" y="98"/>
                  </a:lnTo>
                  <a:lnTo>
                    <a:pt x="42" y="98"/>
                  </a:lnTo>
                  <a:lnTo>
                    <a:pt x="42" y="104"/>
                  </a:lnTo>
                  <a:lnTo>
                    <a:pt x="34" y="104"/>
                  </a:lnTo>
                  <a:lnTo>
                    <a:pt x="34" y="111"/>
                  </a:lnTo>
                  <a:lnTo>
                    <a:pt x="28" y="111"/>
                  </a:lnTo>
                  <a:lnTo>
                    <a:pt x="28" y="118"/>
                  </a:lnTo>
                  <a:lnTo>
                    <a:pt x="28" y="118"/>
                  </a:lnTo>
                  <a:lnTo>
                    <a:pt x="28" y="125"/>
                  </a:lnTo>
                  <a:lnTo>
                    <a:pt x="28" y="125"/>
                  </a:lnTo>
                  <a:lnTo>
                    <a:pt x="28" y="132"/>
                  </a:lnTo>
                  <a:lnTo>
                    <a:pt x="28" y="139"/>
                  </a:lnTo>
                  <a:lnTo>
                    <a:pt x="28" y="146"/>
                  </a:lnTo>
                  <a:lnTo>
                    <a:pt x="28" y="146"/>
                  </a:lnTo>
                  <a:lnTo>
                    <a:pt x="28" y="243"/>
                  </a:lnTo>
                  <a:lnTo>
                    <a:pt x="0" y="2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2" name="Freeform 663"/>
            <p:cNvSpPr>
              <a:spLocks/>
            </p:cNvSpPr>
            <p:nvPr/>
          </p:nvSpPr>
          <p:spPr bwMode="auto">
            <a:xfrm>
              <a:off x="1926" y="4842"/>
              <a:ext cx="73" cy="1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" y="84"/>
                </a:cxn>
                <a:cxn ang="0">
                  <a:pos x="35" y="76"/>
                </a:cxn>
                <a:cxn ang="0">
                  <a:pos x="42" y="70"/>
                </a:cxn>
                <a:cxn ang="0">
                  <a:pos x="49" y="62"/>
                </a:cxn>
                <a:cxn ang="0">
                  <a:pos x="56" y="62"/>
                </a:cxn>
                <a:cxn ang="0">
                  <a:pos x="70" y="62"/>
                </a:cxn>
                <a:cxn ang="0">
                  <a:pos x="76" y="62"/>
                </a:cxn>
                <a:cxn ang="0">
                  <a:pos x="90" y="62"/>
                </a:cxn>
                <a:cxn ang="0">
                  <a:pos x="104" y="62"/>
                </a:cxn>
                <a:cxn ang="0">
                  <a:pos x="118" y="70"/>
                </a:cxn>
                <a:cxn ang="0">
                  <a:pos x="126" y="76"/>
                </a:cxn>
                <a:cxn ang="0">
                  <a:pos x="132" y="84"/>
                </a:cxn>
                <a:cxn ang="0">
                  <a:pos x="140" y="98"/>
                </a:cxn>
                <a:cxn ang="0">
                  <a:pos x="140" y="104"/>
                </a:cxn>
                <a:cxn ang="0">
                  <a:pos x="140" y="118"/>
                </a:cxn>
                <a:cxn ang="0">
                  <a:pos x="140" y="132"/>
                </a:cxn>
                <a:cxn ang="0">
                  <a:pos x="118" y="243"/>
                </a:cxn>
                <a:cxn ang="0">
                  <a:pos x="112" y="132"/>
                </a:cxn>
                <a:cxn ang="0">
                  <a:pos x="112" y="118"/>
                </a:cxn>
                <a:cxn ang="0">
                  <a:pos x="112" y="111"/>
                </a:cxn>
                <a:cxn ang="0">
                  <a:pos x="104" y="104"/>
                </a:cxn>
                <a:cxn ang="0">
                  <a:pos x="98" y="98"/>
                </a:cxn>
                <a:cxn ang="0">
                  <a:pos x="90" y="90"/>
                </a:cxn>
                <a:cxn ang="0">
                  <a:pos x="84" y="90"/>
                </a:cxn>
                <a:cxn ang="0">
                  <a:pos x="76" y="90"/>
                </a:cxn>
                <a:cxn ang="0">
                  <a:pos x="63" y="90"/>
                </a:cxn>
                <a:cxn ang="0">
                  <a:pos x="56" y="90"/>
                </a:cxn>
                <a:cxn ang="0">
                  <a:pos x="49" y="98"/>
                </a:cxn>
                <a:cxn ang="0">
                  <a:pos x="42" y="104"/>
                </a:cxn>
                <a:cxn ang="0">
                  <a:pos x="35" y="111"/>
                </a:cxn>
                <a:cxn ang="0">
                  <a:pos x="28" y="118"/>
                </a:cxn>
                <a:cxn ang="0">
                  <a:pos x="28" y="125"/>
                </a:cxn>
                <a:cxn ang="0">
                  <a:pos x="28" y="132"/>
                </a:cxn>
                <a:cxn ang="0">
                  <a:pos x="28" y="146"/>
                </a:cxn>
                <a:cxn ang="0">
                  <a:pos x="28" y="243"/>
                </a:cxn>
              </a:cxnLst>
              <a:rect l="0" t="0" r="r" b="b"/>
              <a:pathLst>
                <a:path w="146" h="243">
                  <a:moveTo>
                    <a:pt x="0" y="243"/>
                  </a:moveTo>
                  <a:lnTo>
                    <a:pt x="0" y="0"/>
                  </a:lnTo>
                  <a:lnTo>
                    <a:pt x="28" y="0"/>
                  </a:lnTo>
                  <a:lnTo>
                    <a:pt x="28" y="84"/>
                  </a:lnTo>
                  <a:lnTo>
                    <a:pt x="28" y="84"/>
                  </a:lnTo>
                  <a:lnTo>
                    <a:pt x="35" y="76"/>
                  </a:lnTo>
                  <a:lnTo>
                    <a:pt x="35" y="76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49" y="62"/>
                  </a:lnTo>
                  <a:lnTo>
                    <a:pt x="56" y="62"/>
                  </a:lnTo>
                  <a:lnTo>
                    <a:pt x="56" y="62"/>
                  </a:lnTo>
                  <a:lnTo>
                    <a:pt x="63" y="62"/>
                  </a:lnTo>
                  <a:lnTo>
                    <a:pt x="70" y="62"/>
                  </a:lnTo>
                  <a:lnTo>
                    <a:pt x="70" y="62"/>
                  </a:lnTo>
                  <a:lnTo>
                    <a:pt x="76" y="62"/>
                  </a:lnTo>
                  <a:lnTo>
                    <a:pt x="84" y="62"/>
                  </a:lnTo>
                  <a:lnTo>
                    <a:pt x="90" y="62"/>
                  </a:lnTo>
                  <a:lnTo>
                    <a:pt x="98" y="62"/>
                  </a:lnTo>
                  <a:lnTo>
                    <a:pt x="104" y="62"/>
                  </a:lnTo>
                  <a:lnTo>
                    <a:pt x="112" y="70"/>
                  </a:lnTo>
                  <a:lnTo>
                    <a:pt x="118" y="70"/>
                  </a:lnTo>
                  <a:lnTo>
                    <a:pt x="118" y="76"/>
                  </a:lnTo>
                  <a:lnTo>
                    <a:pt x="126" y="76"/>
                  </a:lnTo>
                  <a:lnTo>
                    <a:pt x="126" y="84"/>
                  </a:lnTo>
                  <a:lnTo>
                    <a:pt x="132" y="84"/>
                  </a:lnTo>
                  <a:lnTo>
                    <a:pt x="132" y="90"/>
                  </a:lnTo>
                  <a:lnTo>
                    <a:pt x="140" y="98"/>
                  </a:lnTo>
                  <a:lnTo>
                    <a:pt x="140" y="98"/>
                  </a:lnTo>
                  <a:lnTo>
                    <a:pt x="140" y="104"/>
                  </a:lnTo>
                  <a:lnTo>
                    <a:pt x="140" y="111"/>
                  </a:lnTo>
                  <a:lnTo>
                    <a:pt x="140" y="118"/>
                  </a:lnTo>
                  <a:lnTo>
                    <a:pt x="140" y="125"/>
                  </a:lnTo>
                  <a:lnTo>
                    <a:pt x="140" y="132"/>
                  </a:lnTo>
                  <a:lnTo>
                    <a:pt x="146" y="243"/>
                  </a:lnTo>
                  <a:lnTo>
                    <a:pt x="118" y="243"/>
                  </a:lnTo>
                  <a:lnTo>
                    <a:pt x="118" y="132"/>
                  </a:lnTo>
                  <a:lnTo>
                    <a:pt x="112" y="132"/>
                  </a:lnTo>
                  <a:lnTo>
                    <a:pt x="112" y="125"/>
                  </a:lnTo>
                  <a:lnTo>
                    <a:pt x="112" y="118"/>
                  </a:lnTo>
                  <a:lnTo>
                    <a:pt x="112" y="118"/>
                  </a:lnTo>
                  <a:lnTo>
                    <a:pt x="112" y="111"/>
                  </a:lnTo>
                  <a:lnTo>
                    <a:pt x="104" y="104"/>
                  </a:lnTo>
                  <a:lnTo>
                    <a:pt x="104" y="104"/>
                  </a:lnTo>
                  <a:lnTo>
                    <a:pt x="98" y="98"/>
                  </a:lnTo>
                  <a:lnTo>
                    <a:pt x="98" y="98"/>
                  </a:lnTo>
                  <a:lnTo>
                    <a:pt x="90" y="90"/>
                  </a:lnTo>
                  <a:lnTo>
                    <a:pt x="90" y="90"/>
                  </a:lnTo>
                  <a:lnTo>
                    <a:pt x="84" y="90"/>
                  </a:lnTo>
                  <a:lnTo>
                    <a:pt x="84" y="90"/>
                  </a:lnTo>
                  <a:lnTo>
                    <a:pt x="76" y="90"/>
                  </a:lnTo>
                  <a:lnTo>
                    <a:pt x="76" y="90"/>
                  </a:lnTo>
                  <a:lnTo>
                    <a:pt x="70" y="90"/>
                  </a:lnTo>
                  <a:lnTo>
                    <a:pt x="63" y="90"/>
                  </a:lnTo>
                  <a:lnTo>
                    <a:pt x="63" y="90"/>
                  </a:lnTo>
                  <a:lnTo>
                    <a:pt x="56" y="90"/>
                  </a:lnTo>
                  <a:lnTo>
                    <a:pt x="49" y="90"/>
                  </a:lnTo>
                  <a:lnTo>
                    <a:pt x="49" y="98"/>
                  </a:lnTo>
                  <a:lnTo>
                    <a:pt x="42" y="98"/>
                  </a:lnTo>
                  <a:lnTo>
                    <a:pt x="42" y="104"/>
                  </a:lnTo>
                  <a:lnTo>
                    <a:pt x="35" y="104"/>
                  </a:lnTo>
                  <a:lnTo>
                    <a:pt x="35" y="111"/>
                  </a:lnTo>
                  <a:lnTo>
                    <a:pt x="28" y="111"/>
                  </a:lnTo>
                  <a:lnTo>
                    <a:pt x="28" y="118"/>
                  </a:lnTo>
                  <a:lnTo>
                    <a:pt x="28" y="118"/>
                  </a:lnTo>
                  <a:lnTo>
                    <a:pt x="28" y="125"/>
                  </a:lnTo>
                  <a:lnTo>
                    <a:pt x="28" y="125"/>
                  </a:lnTo>
                  <a:lnTo>
                    <a:pt x="28" y="132"/>
                  </a:lnTo>
                  <a:lnTo>
                    <a:pt x="28" y="139"/>
                  </a:lnTo>
                  <a:lnTo>
                    <a:pt x="28" y="146"/>
                  </a:lnTo>
                  <a:lnTo>
                    <a:pt x="28" y="146"/>
                  </a:lnTo>
                  <a:lnTo>
                    <a:pt x="28" y="243"/>
                  </a:lnTo>
                  <a:lnTo>
                    <a:pt x="0" y="2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3" name="Rectangle 664"/>
            <p:cNvSpPr>
              <a:spLocks noChangeArrowheads="1"/>
            </p:cNvSpPr>
            <p:nvPr/>
          </p:nvSpPr>
          <p:spPr bwMode="auto">
            <a:xfrm>
              <a:off x="2024" y="4842"/>
              <a:ext cx="14" cy="12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4" name="Freeform 665"/>
            <p:cNvSpPr>
              <a:spLocks noEditPoints="1"/>
            </p:cNvSpPr>
            <p:nvPr/>
          </p:nvSpPr>
          <p:spPr bwMode="auto">
            <a:xfrm>
              <a:off x="2059" y="4873"/>
              <a:ext cx="76" cy="91"/>
            </a:xfrm>
            <a:custGeom>
              <a:avLst/>
              <a:gdLst/>
              <a:ahLst/>
              <a:cxnLst>
                <a:cxn ang="0">
                  <a:pos x="104" y="175"/>
                </a:cxn>
                <a:cxn ang="0">
                  <a:pos x="84" y="181"/>
                </a:cxn>
                <a:cxn ang="0">
                  <a:pos x="56" y="181"/>
                </a:cxn>
                <a:cxn ang="0">
                  <a:pos x="28" y="181"/>
                </a:cxn>
                <a:cxn ang="0">
                  <a:pos x="7" y="167"/>
                </a:cxn>
                <a:cxn ang="0">
                  <a:pos x="0" y="140"/>
                </a:cxn>
                <a:cxn ang="0">
                  <a:pos x="0" y="119"/>
                </a:cxn>
                <a:cxn ang="0">
                  <a:pos x="7" y="105"/>
                </a:cxn>
                <a:cxn ang="0">
                  <a:pos x="21" y="91"/>
                </a:cxn>
                <a:cxn ang="0">
                  <a:pos x="35" y="91"/>
                </a:cxn>
                <a:cxn ang="0">
                  <a:pos x="49" y="84"/>
                </a:cxn>
                <a:cxn ang="0">
                  <a:pos x="63" y="84"/>
                </a:cxn>
                <a:cxn ang="0">
                  <a:pos x="84" y="77"/>
                </a:cxn>
                <a:cxn ang="0">
                  <a:pos x="112" y="70"/>
                </a:cxn>
                <a:cxn ang="0">
                  <a:pos x="112" y="70"/>
                </a:cxn>
                <a:cxn ang="0">
                  <a:pos x="118" y="63"/>
                </a:cxn>
                <a:cxn ang="0">
                  <a:pos x="118" y="56"/>
                </a:cxn>
                <a:cxn ang="0">
                  <a:pos x="118" y="42"/>
                </a:cxn>
                <a:cxn ang="0">
                  <a:pos x="104" y="42"/>
                </a:cxn>
                <a:cxn ang="0">
                  <a:pos x="98" y="28"/>
                </a:cxn>
                <a:cxn ang="0">
                  <a:pos x="77" y="28"/>
                </a:cxn>
                <a:cxn ang="0">
                  <a:pos x="49" y="28"/>
                </a:cxn>
                <a:cxn ang="0">
                  <a:pos x="35" y="42"/>
                </a:cxn>
                <a:cxn ang="0">
                  <a:pos x="35" y="56"/>
                </a:cxn>
                <a:cxn ang="0">
                  <a:pos x="7" y="36"/>
                </a:cxn>
                <a:cxn ang="0">
                  <a:pos x="21" y="14"/>
                </a:cxn>
                <a:cxn ang="0">
                  <a:pos x="49" y="0"/>
                </a:cxn>
                <a:cxn ang="0">
                  <a:pos x="77" y="0"/>
                </a:cxn>
                <a:cxn ang="0">
                  <a:pos x="112" y="0"/>
                </a:cxn>
                <a:cxn ang="0">
                  <a:pos x="126" y="14"/>
                </a:cxn>
                <a:cxn ang="0">
                  <a:pos x="140" y="22"/>
                </a:cxn>
                <a:cxn ang="0">
                  <a:pos x="140" y="42"/>
                </a:cxn>
                <a:cxn ang="0">
                  <a:pos x="146" y="49"/>
                </a:cxn>
                <a:cxn ang="0">
                  <a:pos x="146" y="63"/>
                </a:cxn>
                <a:cxn ang="0">
                  <a:pos x="154" y="147"/>
                </a:cxn>
                <a:cxn ang="0">
                  <a:pos x="154" y="167"/>
                </a:cxn>
                <a:cxn ang="0">
                  <a:pos x="154" y="181"/>
                </a:cxn>
                <a:cxn ang="0">
                  <a:pos x="126" y="181"/>
                </a:cxn>
                <a:cxn ang="0">
                  <a:pos x="126" y="175"/>
                </a:cxn>
                <a:cxn ang="0">
                  <a:pos x="126" y="91"/>
                </a:cxn>
                <a:cxn ang="0">
                  <a:pos x="98" y="98"/>
                </a:cxn>
                <a:cxn ang="0">
                  <a:pos x="70" y="105"/>
                </a:cxn>
                <a:cxn ang="0">
                  <a:pos x="49" y="112"/>
                </a:cxn>
                <a:cxn ang="0">
                  <a:pos x="35" y="119"/>
                </a:cxn>
                <a:cxn ang="0">
                  <a:pos x="28" y="126"/>
                </a:cxn>
                <a:cxn ang="0">
                  <a:pos x="28" y="133"/>
                </a:cxn>
                <a:cxn ang="0">
                  <a:pos x="28" y="147"/>
                </a:cxn>
                <a:cxn ang="0">
                  <a:pos x="35" y="153"/>
                </a:cxn>
                <a:cxn ang="0">
                  <a:pos x="56" y="153"/>
                </a:cxn>
                <a:cxn ang="0">
                  <a:pos x="84" y="153"/>
                </a:cxn>
                <a:cxn ang="0">
                  <a:pos x="104" y="147"/>
                </a:cxn>
                <a:cxn ang="0">
                  <a:pos x="112" y="140"/>
                </a:cxn>
                <a:cxn ang="0">
                  <a:pos x="112" y="126"/>
                </a:cxn>
                <a:cxn ang="0">
                  <a:pos x="112" y="112"/>
                </a:cxn>
              </a:cxnLst>
              <a:rect l="0" t="0" r="r" b="b"/>
              <a:pathLst>
                <a:path w="154" h="181">
                  <a:moveTo>
                    <a:pt x="126" y="161"/>
                  </a:moveTo>
                  <a:lnTo>
                    <a:pt x="118" y="167"/>
                  </a:lnTo>
                  <a:lnTo>
                    <a:pt x="112" y="167"/>
                  </a:lnTo>
                  <a:lnTo>
                    <a:pt x="104" y="175"/>
                  </a:lnTo>
                  <a:lnTo>
                    <a:pt x="104" y="175"/>
                  </a:lnTo>
                  <a:lnTo>
                    <a:pt x="98" y="175"/>
                  </a:lnTo>
                  <a:lnTo>
                    <a:pt x="90" y="181"/>
                  </a:lnTo>
                  <a:lnTo>
                    <a:pt x="90" y="181"/>
                  </a:lnTo>
                  <a:lnTo>
                    <a:pt x="84" y="181"/>
                  </a:lnTo>
                  <a:lnTo>
                    <a:pt x="84" y="181"/>
                  </a:lnTo>
                  <a:lnTo>
                    <a:pt x="77" y="181"/>
                  </a:lnTo>
                  <a:lnTo>
                    <a:pt x="70" y="181"/>
                  </a:lnTo>
                  <a:lnTo>
                    <a:pt x="70" y="181"/>
                  </a:lnTo>
                  <a:lnTo>
                    <a:pt x="63" y="181"/>
                  </a:lnTo>
                  <a:lnTo>
                    <a:pt x="56" y="181"/>
                  </a:lnTo>
                  <a:lnTo>
                    <a:pt x="56" y="181"/>
                  </a:lnTo>
                  <a:lnTo>
                    <a:pt x="42" y="181"/>
                  </a:lnTo>
                  <a:lnTo>
                    <a:pt x="42" y="181"/>
                  </a:lnTo>
                  <a:lnTo>
                    <a:pt x="35" y="181"/>
                  </a:lnTo>
                  <a:lnTo>
                    <a:pt x="28" y="181"/>
                  </a:lnTo>
                  <a:lnTo>
                    <a:pt x="21" y="181"/>
                  </a:lnTo>
                  <a:lnTo>
                    <a:pt x="14" y="175"/>
                  </a:lnTo>
                  <a:lnTo>
                    <a:pt x="14" y="175"/>
                  </a:lnTo>
                  <a:lnTo>
                    <a:pt x="7" y="167"/>
                  </a:lnTo>
                  <a:lnTo>
                    <a:pt x="7" y="167"/>
                  </a:lnTo>
                  <a:lnTo>
                    <a:pt x="0" y="161"/>
                  </a:lnTo>
                  <a:lnTo>
                    <a:pt x="0" y="153"/>
                  </a:lnTo>
                  <a:lnTo>
                    <a:pt x="0" y="153"/>
                  </a:lnTo>
                  <a:lnTo>
                    <a:pt x="0" y="147"/>
                  </a:lnTo>
                  <a:lnTo>
                    <a:pt x="0" y="140"/>
                  </a:lnTo>
                  <a:lnTo>
                    <a:pt x="0" y="140"/>
                  </a:lnTo>
                  <a:lnTo>
                    <a:pt x="0" y="140"/>
                  </a:lnTo>
                  <a:lnTo>
                    <a:pt x="0" y="133"/>
                  </a:lnTo>
                  <a:lnTo>
                    <a:pt x="0" y="126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0" y="105"/>
                  </a:lnTo>
                  <a:lnTo>
                    <a:pt x="7" y="105"/>
                  </a:lnTo>
                  <a:lnTo>
                    <a:pt x="7" y="98"/>
                  </a:lnTo>
                  <a:lnTo>
                    <a:pt x="7" y="98"/>
                  </a:lnTo>
                  <a:lnTo>
                    <a:pt x="14" y="98"/>
                  </a:lnTo>
                  <a:lnTo>
                    <a:pt x="14" y="91"/>
                  </a:lnTo>
                  <a:lnTo>
                    <a:pt x="21" y="91"/>
                  </a:lnTo>
                  <a:lnTo>
                    <a:pt x="21" y="91"/>
                  </a:lnTo>
                  <a:lnTo>
                    <a:pt x="28" y="91"/>
                  </a:lnTo>
                  <a:lnTo>
                    <a:pt x="28" y="91"/>
                  </a:lnTo>
                  <a:lnTo>
                    <a:pt x="35" y="91"/>
                  </a:lnTo>
                  <a:lnTo>
                    <a:pt x="35" y="91"/>
                  </a:lnTo>
                  <a:lnTo>
                    <a:pt x="35" y="91"/>
                  </a:lnTo>
                  <a:lnTo>
                    <a:pt x="35" y="91"/>
                  </a:lnTo>
                  <a:lnTo>
                    <a:pt x="42" y="91"/>
                  </a:lnTo>
                  <a:lnTo>
                    <a:pt x="42" y="84"/>
                  </a:lnTo>
                  <a:lnTo>
                    <a:pt x="49" y="84"/>
                  </a:lnTo>
                  <a:lnTo>
                    <a:pt x="49" y="84"/>
                  </a:lnTo>
                  <a:lnTo>
                    <a:pt x="49" y="84"/>
                  </a:lnTo>
                  <a:lnTo>
                    <a:pt x="56" y="84"/>
                  </a:lnTo>
                  <a:lnTo>
                    <a:pt x="56" y="84"/>
                  </a:lnTo>
                  <a:lnTo>
                    <a:pt x="63" y="84"/>
                  </a:lnTo>
                  <a:lnTo>
                    <a:pt x="63" y="84"/>
                  </a:lnTo>
                  <a:lnTo>
                    <a:pt x="70" y="84"/>
                  </a:lnTo>
                  <a:lnTo>
                    <a:pt x="77" y="84"/>
                  </a:lnTo>
                  <a:lnTo>
                    <a:pt x="77" y="77"/>
                  </a:lnTo>
                  <a:lnTo>
                    <a:pt x="84" y="77"/>
                  </a:lnTo>
                  <a:lnTo>
                    <a:pt x="90" y="77"/>
                  </a:lnTo>
                  <a:lnTo>
                    <a:pt x="98" y="77"/>
                  </a:lnTo>
                  <a:lnTo>
                    <a:pt x="104" y="70"/>
                  </a:lnTo>
                  <a:lnTo>
                    <a:pt x="104" y="70"/>
                  </a:lnTo>
                  <a:lnTo>
                    <a:pt x="112" y="70"/>
                  </a:lnTo>
                  <a:lnTo>
                    <a:pt x="112" y="70"/>
                  </a:lnTo>
                  <a:lnTo>
                    <a:pt x="112" y="70"/>
                  </a:lnTo>
                  <a:lnTo>
                    <a:pt x="112" y="70"/>
                  </a:lnTo>
                  <a:lnTo>
                    <a:pt x="112" y="70"/>
                  </a:lnTo>
                  <a:lnTo>
                    <a:pt x="112" y="70"/>
                  </a:lnTo>
                  <a:lnTo>
                    <a:pt x="118" y="70"/>
                  </a:lnTo>
                  <a:lnTo>
                    <a:pt x="118" y="70"/>
                  </a:lnTo>
                  <a:lnTo>
                    <a:pt x="118" y="63"/>
                  </a:lnTo>
                  <a:lnTo>
                    <a:pt x="118" y="63"/>
                  </a:lnTo>
                  <a:lnTo>
                    <a:pt x="118" y="63"/>
                  </a:lnTo>
                  <a:lnTo>
                    <a:pt x="118" y="63"/>
                  </a:lnTo>
                  <a:lnTo>
                    <a:pt x="118" y="63"/>
                  </a:lnTo>
                  <a:lnTo>
                    <a:pt x="118" y="63"/>
                  </a:lnTo>
                  <a:lnTo>
                    <a:pt x="118" y="63"/>
                  </a:lnTo>
                  <a:lnTo>
                    <a:pt x="118" y="56"/>
                  </a:lnTo>
                  <a:lnTo>
                    <a:pt x="118" y="56"/>
                  </a:lnTo>
                  <a:lnTo>
                    <a:pt x="118" y="56"/>
                  </a:lnTo>
                  <a:lnTo>
                    <a:pt x="118" y="49"/>
                  </a:lnTo>
                  <a:lnTo>
                    <a:pt x="118" y="49"/>
                  </a:lnTo>
                  <a:lnTo>
                    <a:pt x="118" y="42"/>
                  </a:lnTo>
                  <a:lnTo>
                    <a:pt x="112" y="42"/>
                  </a:lnTo>
                  <a:lnTo>
                    <a:pt x="112" y="42"/>
                  </a:lnTo>
                  <a:lnTo>
                    <a:pt x="112" y="42"/>
                  </a:lnTo>
                  <a:lnTo>
                    <a:pt x="112" y="42"/>
                  </a:lnTo>
                  <a:lnTo>
                    <a:pt x="104" y="42"/>
                  </a:lnTo>
                  <a:lnTo>
                    <a:pt x="104" y="42"/>
                  </a:lnTo>
                  <a:lnTo>
                    <a:pt x="104" y="36"/>
                  </a:lnTo>
                  <a:lnTo>
                    <a:pt x="98" y="36"/>
                  </a:lnTo>
                  <a:lnTo>
                    <a:pt x="98" y="28"/>
                  </a:lnTo>
                  <a:lnTo>
                    <a:pt x="98" y="28"/>
                  </a:lnTo>
                  <a:lnTo>
                    <a:pt x="90" y="28"/>
                  </a:lnTo>
                  <a:lnTo>
                    <a:pt x="84" y="28"/>
                  </a:lnTo>
                  <a:lnTo>
                    <a:pt x="84" y="28"/>
                  </a:lnTo>
                  <a:lnTo>
                    <a:pt x="77" y="28"/>
                  </a:lnTo>
                  <a:lnTo>
                    <a:pt x="77" y="28"/>
                  </a:lnTo>
                  <a:lnTo>
                    <a:pt x="70" y="28"/>
                  </a:lnTo>
                  <a:lnTo>
                    <a:pt x="63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49" y="28"/>
                  </a:lnTo>
                  <a:lnTo>
                    <a:pt x="49" y="28"/>
                  </a:lnTo>
                  <a:lnTo>
                    <a:pt x="42" y="36"/>
                  </a:lnTo>
                  <a:lnTo>
                    <a:pt x="42" y="36"/>
                  </a:lnTo>
                  <a:lnTo>
                    <a:pt x="35" y="42"/>
                  </a:lnTo>
                  <a:lnTo>
                    <a:pt x="35" y="42"/>
                  </a:lnTo>
                  <a:lnTo>
                    <a:pt x="35" y="49"/>
                  </a:lnTo>
                  <a:lnTo>
                    <a:pt x="35" y="49"/>
                  </a:lnTo>
                  <a:lnTo>
                    <a:pt x="35" y="49"/>
                  </a:lnTo>
                  <a:lnTo>
                    <a:pt x="35" y="56"/>
                  </a:lnTo>
                  <a:lnTo>
                    <a:pt x="35" y="56"/>
                  </a:lnTo>
                  <a:lnTo>
                    <a:pt x="7" y="49"/>
                  </a:lnTo>
                  <a:lnTo>
                    <a:pt x="7" y="49"/>
                  </a:lnTo>
                  <a:lnTo>
                    <a:pt x="7" y="42"/>
                  </a:lnTo>
                  <a:lnTo>
                    <a:pt x="7" y="42"/>
                  </a:lnTo>
                  <a:lnTo>
                    <a:pt x="7" y="36"/>
                  </a:lnTo>
                  <a:lnTo>
                    <a:pt x="7" y="28"/>
                  </a:lnTo>
                  <a:lnTo>
                    <a:pt x="14" y="28"/>
                  </a:lnTo>
                  <a:lnTo>
                    <a:pt x="14" y="22"/>
                  </a:lnTo>
                  <a:lnTo>
                    <a:pt x="21" y="22"/>
                  </a:lnTo>
                  <a:lnTo>
                    <a:pt x="21" y="14"/>
                  </a:lnTo>
                  <a:lnTo>
                    <a:pt x="28" y="14"/>
                  </a:lnTo>
                  <a:lnTo>
                    <a:pt x="35" y="8"/>
                  </a:lnTo>
                  <a:lnTo>
                    <a:pt x="35" y="8"/>
                  </a:lnTo>
                  <a:lnTo>
                    <a:pt x="42" y="0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63" y="0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98" y="0"/>
                  </a:lnTo>
                  <a:lnTo>
                    <a:pt x="104" y="0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18" y="8"/>
                  </a:lnTo>
                  <a:lnTo>
                    <a:pt x="118" y="8"/>
                  </a:lnTo>
                  <a:lnTo>
                    <a:pt x="126" y="8"/>
                  </a:lnTo>
                  <a:lnTo>
                    <a:pt x="126" y="14"/>
                  </a:lnTo>
                  <a:lnTo>
                    <a:pt x="132" y="14"/>
                  </a:lnTo>
                  <a:lnTo>
                    <a:pt x="132" y="14"/>
                  </a:lnTo>
                  <a:lnTo>
                    <a:pt x="140" y="22"/>
                  </a:lnTo>
                  <a:lnTo>
                    <a:pt x="140" y="22"/>
                  </a:lnTo>
                  <a:lnTo>
                    <a:pt x="140" y="22"/>
                  </a:lnTo>
                  <a:lnTo>
                    <a:pt x="140" y="28"/>
                  </a:lnTo>
                  <a:lnTo>
                    <a:pt x="140" y="28"/>
                  </a:lnTo>
                  <a:lnTo>
                    <a:pt x="140" y="36"/>
                  </a:lnTo>
                  <a:lnTo>
                    <a:pt x="140" y="36"/>
                  </a:lnTo>
                  <a:lnTo>
                    <a:pt x="140" y="42"/>
                  </a:lnTo>
                  <a:lnTo>
                    <a:pt x="140" y="42"/>
                  </a:lnTo>
                  <a:lnTo>
                    <a:pt x="140" y="42"/>
                  </a:lnTo>
                  <a:lnTo>
                    <a:pt x="146" y="42"/>
                  </a:lnTo>
                  <a:lnTo>
                    <a:pt x="146" y="49"/>
                  </a:lnTo>
                  <a:lnTo>
                    <a:pt x="146" y="49"/>
                  </a:lnTo>
                  <a:lnTo>
                    <a:pt x="146" y="56"/>
                  </a:lnTo>
                  <a:lnTo>
                    <a:pt x="146" y="56"/>
                  </a:lnTo>
                  <a:lnTo>
                    <a:pt x="146" y="56"/>
                  </a:lnTo>
                  <a:lnTo>
                    <a:pt x="146" y="63"/>
                  </a:lnTo>
                  <a:lnTo>
                    <a:pt x="146" y="63"/>
                  </a:lnTo>
                  <a:lnTo>
                    <a:pt x="154" y="105"/>
                  </a:lnTo>
                  <a:lnTo>
                    <a:pt x="154" y="119"/>
                  </a:lnTo>
                  <a:lnTo>
                    <a:pt x="154" y="126"/>
                  </a:lnTo>
                  <a:lnTo>
                    <a:pt x="154" y="140"/>
                  </a:lnTo>
                  <a:lnTo>
                    <a:pt x="154" y="147"/>
                  </a:lnTo>
                  <a:lnTo>
                    <a:pt x="154" y="153"/>
                  </a:lnTo>
                  <a:lnTo>
                    <a:pt x="154" y="161"/>
                  </a:lnTo>
                  <a:lnTo>
                    <a:pt x="154" y="161"/>
                  </a:lnTo>
                  <a:lnTo>
                    <a:pt x="154" y="167"/>
                  </a:lnTo>
                  <a:lnTo>
                    <a:pt x="154" y="167"/>
                  </a:lnTo>
                  <a:lnTo>
                    <a:pt x="154" y="175"/>
                  </a:lnTo>
                  <a:lnTo>
                    <a:pt x="154" y="175"/>
                  </a:lnTo>
                  <a:lnTo>
                    <a:pt x="154" y="181"/>
                  </a:lnTo>
                  <a:lnTo>
                    <a:pt x="154" y="181"/>
                  </a:lnTo>
                  <a:lnTo>
                    <a:pt x="154" y="181"/>
                  </a:lnTo>
                  <a:lnTo>
                    <a:pt x="154" y="181"/>
                  </a:lnTo>
                  <a:lnTo>
                    <a:pt x="132" y="181"/>
                  </a:lnTo>
                  <a:lnTo>
                    <a:pt x="126" y="181"/>
                  </a:lnTo>
                  <a:lnTo>
                    <a:pt x="126" y="181"/>
                  </a:lnTo>
                  <a:lnTo>
                    <a:pt x="126" y="181"/>
                  </a:lnTo>
                  <a:lnTo>
                    <a:pt x="126" y="181"/>
                  </a:lnTo>
                  <a:lnTo>
                    <a:pt x="126" y="175"/>
                  </a:lnTo>
                  <a:lnTo>
                    <a:pt x="126" y="175"/>
                  </a:lnTo>
                  <a:lnTo>
                    <a:pt x="126" y="175"/>
                  </a:lnTo>
                  <a:lnTo>
                    <a:pt x="126" y="175"/>
                  </a:lnTo>
                  <a:lnTo>
                    <a:pt x="126" y="167"/>
                  </a:lnTo>
                  <a:lnTo>
                    <a:pt x="126" y="167"/>
                  </a:lnTo>
                  <a:lnTo>
                    <a:pt x="126" y="167"/>
                  </a:lnTo>
                  <a:lnTo>
                    <a:pt x="126" y="161"/>
                  </a:lnTo>
                  <a:close/>
                  <a:moveTo>
                    <a:pt x="126" y="91"/>
                  </a:moveTo>
                  <a:lnTo>
                    <a:pt x="118" y="98"/>
                  </a:lnTo>
                  <a:lnTo>
                    <a:pt x="112" y="98"/>
                  </a:lnTo>
                  <a:lnTo>
                    <a:pt x="112" y="98"/>
                  </a:lnTo>
                  <a:lnTo>
                    <a:pt x="104" y="98"/>
                  </a:lnTo>
                  <a:lnTo>
                    <a:pt x="98" y="98"/>
                  </a:lnTo>
                  <a:lnTo>
                    <a:pt x="98" y="105"/>
                  </a:lnTo>
                  <a:lnTo>
                    <a:pt x="90" y="105"/>
                  </a:lnTo>
                  <a:lnTo>
                    <a:pt x="84" y="105"/>
                  </a:lnTo>
                  <a:lnTo>
                    <a:pt x="77" y="105"/>
                  </a:lnTo>
                  <a:lnTo>
                    <a:pt x="70" y="105"/>
                  </a:lnTo>
                  <a:lnTo>
                    <a:pt x="70" y="105"/>
                  </a:lnTo>
                  <a:lnTo>
                    <a:pt x="63" y="112"/>
                  </a:lnTo>
                  <a:lnTo>
                    <a:pt x="56" y="112"/>
                  </a:lnTo>
                  <a:lnTo>
                    <a:pt x="49" y="112"/>
                  </a:lnTo>
                  <a:lnTo>
                    <a:pt x="49" y="112"/>
                  </a:lnTo>
                  <a:lnTo>
                    <a:pt x="42" y="112"/>
                  </a:lnTo>
                  <a:lnTo>
                    <a:pt x="42" y="112"/>
                  </a:lnTo>
                  <a:lnTo>
                    <a:pt x="35" y="112"/>
                  </a:lnTo>
                  <a:lnTo>
                    <a:pt x="35" y="112"/>
                  </a:lnTo>
                  <a:lnTo>
                    <a:pt x="35" y="119"/>
                  </a:lnTo>
                  <a:lnTo>
                    <a:pt x="35" y="119"/>
                  </a:lnTo>
                  <a:lnTo>
                    <a:pt x="28" y="119"/>
                  </a:lnTo>
                  <a:lnTo>
                    <a:pt x="28" y="119"/>
                  </a:lnTo>
                  <a:lnTo>
                    <a:pt x="28" y="126"/>
                  </a:lnTo>
                  <a:lnTo>
                    <a:pt x="28" y="126"/>
                  </a:lnTo>
                  <a:lnTo>
                    <a:pt x="28" y="126"/>
                  </a:lnTo>
                  <a:lnTo>
                    <a:pt x="28" y="133"/>
                  </a:lnTo>
                  <a:lnTo>
                    <a:pt x="28" y="133"/>
                  </a:lnTo>
                  <a:lnTo>
                    <a:pt x="28" y="133"/>
                  </a:lnTo>
                  <a:lnTo>
                    <a:pt x="28" y="133"/>
                  </a:lnTo>
                  <a:lnTo>
                    <a:pt x="28" y="140"/>
                  </a:lnTo>
                  <a:lnTo>
                    <a:pt x="28" y="140"/>
                  </a:lnTo>
                  <a:lnTo>
                    <a:pt x="28" y="140"/>
                  </a:lnTo>
                  <a:lnTo>
                    <a:pt x="28" y="147"/>
                  </a:lnTo>
                  <a:lnTo>
                    <a:pt x="28" y="147"/>
                  </a:lnTo>
                  <a:lnTo>
                    <a:pt x="28" y="147"/>
                  </a:lnTo>
                  <a:lnTo>
                    <a:pt x="28" y="147"/>
                  </a:lnTo>
                  <a:lnTo>
                    <a:pt x="35" y="153"/>
                  </a:lnTo>
                  <a:lnTo>
                    <a:pt x="35" y="153"/>
                  </a:lnTo>
                  <a:lnTo>
                    <a:pt x="35" y="153"/>
                  </a:lnTo>
                  <a:lnTo>
                    <a:pt x="42" y="153"/>
                  </a:lnTo>
                  <a:lnTo>
                    <a:pt x="42" y="153"/>
                  </a:lnTo>
                  <a:lnTo>
                    <a:pt x="49" y="153"/>
                  </a:lnTo>
                  <a:lnTo>
                    <a:pt x="56" y="153"/>
                  </a:lnTo>
                  <a:lnTo>
                    <a:pt x="56" y="153"/>
                  </a:lnTo>
                  <a:lnTo>
                    <a:pt x="63" y="153"/>
                  </a:lnTo>
                  <a:lnTo>
                    <a:pt x="63" y="153"/>
                  </a:lnTo>
                  <a:lnTo>
                    <a:pt x="70" y="153"/>
                  </a:lnTo>
                  <a:lnTo>
                    <a:pt x="77" y="153"/>
                  </a:lnTo>
                  <a:lnTo>
                    <a:pt x="84" y="153"/>
                  </a:lnTo>
                  <a:lnTo>
                    <a:pt x="90" y="153"/>
                  </a:lnTo>
                  <a:lnTo>
                    <a:pt x="90" y="153"/>
                  </a:lnTo>
                  <a:lnTo>
                    <a:pt x="98" y="147"/>
                  </a:lnTo>
                  <a:lnTo>
                    <a:pt x="98" y="147"/>
                  </a:lnTo>
                  <a:lnTo>
                    <a:pt x="104" y="147"/>
                  </a:lnTo>
                  <a:lnTo>
                    <a:pt x="104" y="147"/>
                  </a:lnTo>
                  <a:lnTo>
                    <a:pt x="112" y="140"/>
                  </a:lnTo>
                  <a:lnTo>
                    <a:pt x="112" y="140"/>
                  </a:lnTo>
                  <a:lnTo>
                    <a:pt x="112" y="140"/>
                  </a:lnTo>
                  <a:lnTo>
                    <a:pt x="112" y="140"/>
                  </a:lnTo>
                  <a:lnTo>
                    <a:pt x="112" y="140"/>
                  </a:lnTo>
                  <a:lnTo>
                    <a:pt x="112" y="133"/>
                  </a:lnTo>
                  <a:lnTo>
                    <a:pt x="112" y="133"/>
                  </a:lnTo>
                  <a:lnTo>
                    <a:pt x="112" y="126"/>
                  </a:lnTo>
                  <a:lnTo>
                    <a:pt x="112" y="126"/>
                  </a:lnTo>
                  <a:lnTo>
                    <a:pt x="112" y="126"/>
                  </a:lnTo>
                  <a:lnTo>
                    <a:pt x="112" y="119"/>
                  </a:lnTo>
                  <a:lnTo>
                    <a:pt x="112" y="119"/>
                  </a:lnTo>
                  <a:lnTo>
                    <a:pt x="112" y="112"/>
                  </a:lnTo>
                  <a:lnTo>
                    <a:pt x="112" y="112"/>
                  </a:lnTo>
                  <a:lnTo>
                    <a:pt x="112" y="112"/>
                  </a:lnTo>
                  <a:lnTo>
                    <a:pt x="126" y="9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5" name="Freeform 666"/>
            <p:cNvSpPr>
              <a:spLocks/>
            </p:cNvSpPr>
            <p:nvPr/>
          </p:nvSpPr>
          <p:spPr bwMode="auto">
            <a:xfrm>
              <a:off x="2153" y="4873"/>
              <a:ext cx="69" cy="91"/>
            </a:xfrm>
            <a:custGeom>
              <a:avLst/>
              <a:gdLst/>
              <a:ahLst/>
              <a:cxnLst>
                <a:cxn ang="0">
                  <a:pos x="28" y="133"/>
                </a:cxn>
                <a:cxn ang="0">
                  <a:pos x="28" y="147"/>
                </a:cxn>
                <a:cxn ang="0">
                  <a:pos x="42" y="153"/>
                </a:cxn>
                <a:cxn ang="0">
                  <a:pos x="63" y="153"/>
                </a:cxn>
                <a:cxn ang="0">
                  <a:pos x="84" y="153"/>
                </a:cxn>
                <a:cxn ang="0">
                  <a:pos x="105" y="153"/>
                </a:cxn>
                <a:cxn ang="0">
                  <a:pos x="112" y="147"/>
                </a:cxn>
                <a:cxn ang="0">
                  <a:pos x="112" y="140"/>
                </a:cxn>
                <a:cxn ang="0">
                  <a:pos x="112" y="133"/>
                </a:cxn>
                <a:cxn ang="0">
                  <a:pos x="105" y="126"/>
                </a:cxn>
                <a:cxn ang="0">
                  <a:pos x="98" y="126"/>
                </a:cxn>
                <a:cxn ang="0">
                  <a:pos x="91" y="119"/>
                </a:cxn>
                <a:cxn ang="0">
                  <a:pos x="84" y="112"/>
                </a:cxn>
                <a:cxn ang="0">
                  <a:pos x="56" y="105"/>
                </a:cxn>
                <a:cxn ang="0">
                  <a:pos x="28" y="98"/>
                </a:cxn>
                <a:cxn ang="0">
                  <a:pos x="14" y="84"/>
                </a:cxn>
                <a:cxn ang="0">
                  <a:pos x="8" y="70"/>
                </a:cxn>
                <a:cxn ang="0">
                  <a:pos x="8" y="56"/>
                </a:cxn>
                <a:cxn ang="0">
                  <a:pos x="8" y="42"/>
                </a:cxn>
                <a:cxn ang="0">
                  <a:pos x="8" y="28"/>
                </a:cxn>
                <a:cxn ang="0">
                  <a:pos x="14" y="22"/>
                </a:cxn>
                <a:cxn ang="0">
                  <a:pos x="14" y="14"/>
                </a:cxn>
                <a:cxn ang="0">
                  <a:pos x="28" y="8"/>
                </a:cxn>
                <a:cxn ang="0">
                  <a:pos x="42" y="0"/>
                </a:cxn>
                <a:cxn ang="0">
                  <a:pos x="56" y="0"/>
                </a:cxn>
                <a:cxn ang="0">
                  <a:pos x="70" y="0"/>
                </a:cxn>
                <a:cxn ang="0">
                  <a:pos x="98" y="0"/>
                </a:cxn>
                <a:cxn ang="0">
                  <a:pos x="112" y="8"/>
                </a:cxn>
                <a:cxn ang="0">
                  <a:pos x="126" y="22"/>
                </a:cxn>
                <a:cxn ang="0">
                  <a:pos x="133" y="36"/>
                </a:cxn>
                <a:cxn ang="0">
                  <a:pos x="105" y="49"/>
                </a:cxn>
                <a:cxn ang="0">
                  <a:pos x="98" y="42"/>
                </a:cxn>
                <a:cxn ang="0">
                  <a:pos x="84" y="28"/>
                </a:cxn>
                <a:cxn ang="0">
                  <a:pos x="77" y="28"/>
                </a:cxn>
                <a:cxn ang="0">
                  <a:pos x="56" y="28"/>
                </a:cxn>
                <a:cxn ang="0">
                  <a:pos x="42" y="28"/>
                </a:cxn>
                <a:cxn ang="0">
                  <a:pos x="36" y="36"/>
                </a:cxn>
                <a:cxn ang="0">
                  <a:pos x="36" y="49"/>
                </a:cxn>
                <a:cxn ang="0">
                  <a:pos x="28" y="56"/>
                </a:cxn>
                <a:cxn ang="0">
                  <a:pos x="36" y="56"/>
                </a:cxn>
                <a:cxn ang="0">
                  <a:pos x="36" y="56"/>
                </a:cxn>
                <a:cxn ang="0">
                  <a:pos x="36" y="63"/>
                </a:cxn>
                <a:cxn ang="0">
                  <a:pos x="42" y="63"/>
                </a:cxn>
                <a:cxn ang="0">
                  <a:pos x="42" y="70"/>
                </a:cxn>
                <a:cxn ang="0">
                  <a:pos x="49" y="70"/>
                </a:cxn>
                <a:cxn ang="0">
                  <a:pos x="56" y="70"/>
                </a:cxn>
                <a:cxn ang="0">
                  <a:pos x="84" y="77"/>
                </a:cxn>
                <a:cxn ang="0">
                  <a:pos x="112" y="84"/>
                </a:cxn>
                <a:cxn ang="0">
                  <a:pos x="126" y="98"/>
                </a:cxn>
                <a:cxn ang="0">
                  <a:pos x="140" y="112"/>
                </a:cxn>
                <a:cxn ang="0">
                  <a:pos x="140" y="126"/>
                </a:cxn>
                <a:cxn ang="0">
                  <a:pos x="140" y="140"/>
                </a:cxn>
                <a:cxn ang="0">
                  <a:pos x="133" y="161"/>
                </a:cxn>
                <a:cxn ang="0">
                  <a:pos x="112" y="175"/>
                </a:cxn>
                <a:cxn ang="0">
                  <a:pos x="91" y="181"/>
                </a:cxn>
                <a:cxn ang="0">
                  <a:pos x="70" y="181"/>
                </a:cxn>
                <a:cxn ang="0">
                  <a:pos x="36" y="181"/>
                </a:cxn>
                <a:cxn ang="0">
                  <a:pos x="14" y="167"/>
                </a:cxn>
                <a:cxn ang="0">
                  <a:pos x="0" y="147"/>
                </a:cxn>
                <a:cxn ang="0">
                  <a:pos x="0" y="126"/>
                </a:cxn>
              </a:cxnLst>
              <a:rect l="0" t="0" r="r" b="b"/>
              <a:pathLst>
                <a:path w="140" h="181">
                  <a:moveTo>
                    <a:pt x="0" y="126"/>
                  </a:moveTo>
                  <a:lnTo>
                    <a:pt x="28" y="119"/>
                  </a:lnTo>
                  <a:lnTo>
                    <a:pt x="28" y="126"/>
                  </a:lnTo>
                  <a:lnTo>
                    <a:pt x="28" y="133"/>
                  </a:lnTo>
                  <a:lnTo>
                    <a:pt x="28" y="140"/>
                  </a:lnTo>
                  <a:lnTo>
                    <a:pt x="28" y="140"/>
                  </a:lnTo>
                  <a:lnTo>
                    <a:pt x="28" y="147"/>
                  </a:lnTo>
                  <a:lnTo>
                    <a:pt x="28" y="147"/>
                  </a:lnTo>
                  <a:lnTo>
                    <a:pt x="36" y="147"/>
                  </a:lnTo>
                  <a:lnTo>
                    <a:pt x="36" y="153"/>
                  </a:lnTo>
                  <a:lnTo>
                    <a:pt x="42" y="153"/>
                  </a:lnTo>
                  <a:lnTo>
                    <a:pt x="42" y="153"/>
                  </a:lnTo>
                  <a:lnTo>
                    <a:pt x="49" y="153"/>
                  </a:lnTo>
                  <a:lnTo>
                    <a:pt x="49" y="153"/>
                  </a:lnTo>
                  <a:lnTo>
                    <a:pt x="56" y="153"/>
                  </a:lnTo>
                  <a:lnTo>
                    <a:pt x="63" y="153"/>
                  </a:lnTo>
                  <a:lnTo>
                    <a:pt x="63" y="153"/>
                  </a:lnTo>
                  <a:lnTo>
                    <a:pt x="70" y="153"/>
                  </a:lnTo>
                  <a:lnTo>
                    <a:pt x="77" y="153"/>
                  </a:lnTo>
                  <a:lnTo>
                    <a:pt x="84" y="153"/>
                  </a:lnTo>
                  <a:lnTo>
                    <a:pt x="91" y="153"/>
                  </a:lnTo>
                  <a:lnTo>
                    <a:pt x="98" y="153"/>
                  </a:lnTo>
                  <a:lnTo>
                    <a:pt x="98" y="153"/>
                  </a:lnTo>
                  <a:lnTo>
                    <a:pt x="105" y="153"/>
                  </a:lnTo>
                  <a:lnTo>
                    <a:pt x="105" y="147"/>
                  </a:lnTo>
                  <a:lnTo>
                    <a:pt x="112" y="147"/>
                  </a:lnTo>
                  <a:lnTo>
                    <a:pt x="112" y="147"/>
                  </a:lnTo>
                  <a:lnTo>
                    <a:pt x="112" y="147"/>
                  </a:lnTo>
                  <a:lnTo>
                    <a:pt x="112" y="140"/>
                  </a:lnTo>
                  <a:lnTo>
                    <a:pt x="112" y="140"/>
                  </a:lnTo>
                  <a:lnTo>
                    <a:pt x="112" y="140"/>
                  </a:lnTo>
                  <a:lnTo>
                    <a:pt x="112" y="140"/>
                  </a:lnTo>
                  <a:lnTo>
                    <a:pt x="112" y="140"/>
                  </a:lnTo>
                  <a:lnTo>
                    <a:pt x="112" y="140"/>
                  </a:lnTo>
                  <a:lnTo>
                    <a:pt x="112" y="133"/>
                  </a:lnTo>
                  <a:lnTo>
                    <a:pt x="112" y="133"/>
                  </a:lnTo>
                  <a:lnTo>
                    <a:pt x="112" y="126"/>
                  </a:lnTo>
                  <a:lnTo>
                    <a:pt x="112" y="126"/>
                  </a:lnTo>
                  <a:lnTo>
                    <a:pt x="112" y="126"/>
                  </a:lnTo>
                  <a:lnTo>
                    <a:pt x="105" y="126"/>
                  </a:lnTo>
                  <a:lnTo>
                    <a:pt x="105" y="126"/>
                  </a:lnTo>
                  <a:lnTo>
                    <a:pt x="105" y="126"/>
                  </a:lnTo>
                  <a:lnTo>
                    <a:pt x="105" y="126"/>
                  </a:lnTo>
                  <a:lnTo>
                    <a:pt x="98" y="126"/>
                  </a:lnTo>
                  <a:lnTo>
                    <a:pt x="98" y="126"/>
                  </a:lnTo>
                  <a:lnTo>
                    <a:pt x="98" y="119"/>
                  </a:lnTo>
                  <a:lnTo>
                    <a:pt x="98" y="119"/>
                  </a:lnTo>
                  <a:lnTo>
                    <a:pt x="91" y="119"/>
                  </a:lnTo>
                  <a:lnTo>
                    <a:pt x="91" y="119"/>
                  </a:lnTo>
                  <a:lnTo>
                    <a:pt x="84" y="112"/>
                  </a:lnTo>
                  <a:lnTo>
                    <a:pt x="84" y="112"/>
                  </a:lnTo>
                  <a:lnTo>
                    <a:pt x="84" y="112"/>
                  </a:lnTo>
                  <a:lnTo>
                    <a:pt x="77" y="112"/>
                  </a:lnTo>
                  <a:lnTo>
                    <a:pt x="77" y="112"/>
                  </a:lnTo>
                  <a:lnTo>
                    <a:pt x="63" y="112"/>
                  </a:lnTo>
                  <a:lnTo>
                    <a:pt x="56" y="105"/>
                  </a:lnTo>
                  <a:lnTo>
                    <a:pt x="42" y="105"/>
                  </a:lnTo>
                  <a:lnTo>
                    <a:pt x="36" y="98"/>
                  </a:lnTo>
                  <a:lnTo>
                    <a:pt x="28" y="98"/>
                  </a:lnTo>
                  <a:lnTo>
                    <a:pt x="28" y="98"/>
                  </a:lnTo>
                  <a:lnTo>
                    <a:pt x="22" y="91"/>
                  </a:lnTo>
                  <a:lnTo>
                    <a:pt x="22" y="91"/>
                  </a:lnTo>
                  <a:lnTo>
                    <a:pt x="14" y="91"/>
                  </a:lnTo>
                  <a:lnTo>
                    <a:pt x="14" y="84"/>
                  </a:lnTo>
                  <a:lnTo>
                    <a:pt x="8" y="84"/>
                  </a:lnTo>
                  <a:lnTo>
                    <a:pt x="8" y="77"/>
                  </a:lnTo>
                  <a:lnTo>
                    <a:pt x="8" y="77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8" y="63"/>
                  </a:lnTo>
                  <a:lnTo>
                    <a:pt x="8" y="63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8" y="49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14" y="22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36" y="8"/>
                  </a:lnTo>
                  <a:lnTo>
                    <a:pt x="36" y="8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84" y="0"/>
                  </a:lnTo>
                  <a:lnTo>
                    <a:pt x="91" y="0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105" y="8"/>
                  </a:lnTo>
                  <a:lnTo>
                    <a:pt x="105" y="8"/>
                  </a:lnTo>
                  <a:lnTo>
                    <a:pt x="112" y="8"/>
                  </a:lnTo>
                  <a:lnTo>
                    <a:pt x="112" y="14"/>
                  </a:lnTo>
                  <a:lnTo>
                    <a:pt x="119" y="14"/>
                  </a:lnTo>
                  <a:lnTo>
                    <a:pt x="119" y="22"/>
                  </a:lnTo>
                  <a:lnTo>
                    <a:pt x="126" y="22"/>
                  </a:lnTo>
                  <a:lnTo>
                    <a:pt x="126" y="28"/>
                  </a:lnTo>
                  <a:lnTo>
                    <a:pt x="126" y="28"/>
                  </a:lnTo>
                  <a:lnTo>
                    <a:pt x="133" y="36"/>
                  </a:lnTo>
                  <a:lnTo>
                    <a:pt x="133" y="36"/>
                  </a:lnTo>
                  <a:lnTo>
                    <a:pt x="133" y="42"/>
                  </a:lnTo>
                  <a:lnTo>
                    <a:pt x="133" y="42"/>
                  </a:lnTo>
                  <a:lnTo>
                    <a:pt x="112" y="49"/>
                  </a:lnTo>
                  <a:lnTo>
                    <a:pt x="105" y="49"/>
                  </a:lnTo>
                  <a:lnTo>
                    <a:pt x="105" y="49"/>
                  </a:lnTo>
                  <a:lnTo>
                    <a:pt x="105" y="49"/>
                  </a:lnTo>
                  <a:lnTo>
                    <a:pt x="98" y="42"/>
                  </a:lnTo>
                  <a:lnTo>
                    <a:pt x="98" y="42"/>
                  </a:lnTo>
                  <a:lnTo>
                    <a:pt x="98" y="42"/>
                  </a:lnTo>
                  <a:lnTo>
                    <a:pt x="91" y="36"/>
                  </a:lnTo>
                  <a:lnTo>
                    <a:pt x="91" y="36"/>
                  </a:lnTo>
                  <a:lnTo>
                    <a:pt x="84" y="28"/>
                  </a:lnTo>
                  <a:lnTo>
                    <a:pt x="84" y="28"/>
                  </a:lnTo>
                  <a:lnTo>
                    <a:pt x="77" y="28"/>
                  </a:lnTo>
                  <a:lnTo>
                    <a:pt x="77" y="28"/>
                  </a:lnTo>
                  <a:lnTo>
                    <a:pt x="77" y="28"/>
                  </a:lnTo>
                  <a:lnTo>
                    <a:pt x="70" y="28"/>
                  </a:lnTo>
                  <a:lnTo>
                    <a:pt x="70" y="28"/>
                  </a:lnTo>
                  <a:lnTo>
                    <a:pt x="63" y="28"/>
                  </a:lnTo>
                  <a:lnTo>
                    <a:pt x="56" y="28"/>
                  </a:lnTo>
                  <a:lnTo>
                    <a:pt x="49" y="28"/>
                  </a:lnTo>
                  <a:lnTo>
                    <a:pt x="49" y="28"/>
                  </a:lnTo>
                  <a:lnTo>
                    <a:pt x="42" y="28"/>
                  </a:lnTo>
                  <a:lnTo>
                    <a:pt x="42" y="28"/>
                  </a:lnTo>
                  <a:lnTo>
                    <a:pt x="42" y="28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6" y="42"/>
                  </a:lnTo>
                  <a:lnTo>
                    <a:pt x="36" y="42"/>
                  </a:lnTo>
                  <a:lnTo>
                    <a:pt x="36" y="49"/>
                  </a:lnTo>
                  <a:lnTo>
                    <a:pt x="36" y="49"/>
                  </a:lnTo>
                  <a:lnTo>
                    <a:pt x="36" y="49"/>
                  </a:lnTo>
                  <a:lnTo>
                    <a:pt x="36" y="56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36" y="56"/>
                  </a:lnTo>
                  <a:lnTo>
                    <a:pt x="36" y="56"/>
                  </a:lnTo>
                  <a:lnTo>
                    <a:pt x="36" y="56"/>
                  </a:lnTo>
                  <a:lnTo>
                    <a:pt x="36" y="56"/>
                  </a:lnTo>
                  <a:lnTo>
                    <a:pt x="36" y="56"/>
                  </a:lnTo>
                  <a:lnTo>
                    <a:pt x="36" y="56"/>
                  </a:lnTo>
                  <a:lnTo>
                    <a:pt x="36" y="56"/>
                  </a:lnTo>
                  <a:lnTo>
                    <a:pt x="36" y="56"/>
                  </a:lnTo>
                  <a:lnTo>
                    <a:pt x="36" y="63"/>
                  </a:lnTo>
                  <a:lnTo>
                    <a:pt x="36" y="63"/>
                  </a:lnTo>
                  <a:lnTo>
                    <a:pt x="36" y="63"/>
                  </a:lnTo>
                  <a:lnTo>
                    <a:pt x="36" y="63"/>
                  </a:lnTo>
                  <a:lnTo>
                    <a:pt x="36" y="63"/>
                  </a:lnTo>
                  <a:lnTo>
                    <a:pt x="42" y="63"/>
                  </a:lnTo>
                  <a:lnTo>
                    <a:pt x="42" y="63"/>
                  </a:lnTo>
                  <a:lnTo>
                    <a:pt x="42" y="63"/>
                  </a:lnTo>
                  <a:lnTo>
                    <a:pt x="42" y="63"/>
                  </a:lnTo>
                  <a:lnTo>
                    <a:pt x="42" y="63"/>
                  </a:lnTo>
                  <a:lnTo>
                    <a:pt x="42" y="63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49" y="70"/>
                  </a:lnTo>
                  <a:lnTo>
                    <a:pt x="49" y="70"/>
                  </a:lnTo>
                  <a:lnTo>
                    <a:pt x="56" y="70"/>
                  </a:lnTo>
                  <a:lnTo>
                    <a:pt x="56" y="70"/>
                  </a:lnTo>
                  <a:lnTo>
                    <a:pt x="56" y="70"/>
                  </a:lnTo>
                  <a:lnTo>
                    <a:pt x="63" y="70"/>
                  </a:lnTo>
                  <a:lnTo>
                    <a:pt x="63" y="70"/>
                  </a:lnTo>
                  <a:lnTo>
                    <a:pt x="70" y="77"/>
                  </a:lnTo>
                  <a:lnTo>
                    <a:pt x="84" y="77"/>
                  </a:lnTo>
                  <a:lnTo>
                    <a:pt x="91" y="77"/>
                  </a:lnTo>
                  <a:lnTo>
                    <a:pt x="98" y="84"/>
                  </a:lnTo>
                  <a:lnTo>
                    <a:pt x="105" y="84"/>
                  </a:lnTo>
                  <a:lnTo>
                    <a:pt x="112" y="84"/>
                  </a:lnTo>
                  <a:lnTo>
                    <a:pt x="119" y="91"/>
                  </a:lnTo>
                  <a:lnTo>
                    <a:pt x="119" y="91"/>
                  </a:lnTo>
                  <a:lnTo>
                    <a:pt x="126" y="91"/>
                  </a:lnTo>
                  <a:lnTo>
                    <a:pt x="126" y="98"/>
                  </a:lnTo>
                  <a:lnTo>
                    <a:pt x="133" y="98"/>
                  </a:lnTo>
                  <a:lnTo>
                    <a:pt x="133" y="105"/>
                  </a:lnTo>
                  <a:lnTo>
                    <a:pt x="140" y="105"/>
                  </a:lnTo>
                  <a:lnTo>
                    <a:pt x="140" y="112"/>
                  </a:lnTo>
                  <a:lnTo>
                    <a:pt x="140" y="112"/>
                  </a:lnTo>
                  <a:lnTo>
                    <a:pt x="140" y="119"/>
                  </a:lnTo>
                  <a:lnTo>
                    <a:pt x="140" y="119"/>
                  </a:lnTo>
                  <a:lnTo>
                    <a:pt x="140" y="126"/>
                  </a:lnTo>
                  <a:lnTo>
                    <a:pt x="140" y="126"/>
                  </a:lnTo>
                  <a:lnTo>
                    <a:pt x="140" y="133"/>
                  </a:lnTo>
                  <a:lnTo>
                    <a:pt x="140" y="140"/>
                  </a:lnTo>
                  <a:lnTo>
                    <a:pt x="140" y="140"/>
                  </a:lnTo>
                  <a:lnTo>
                    <a:pt x="140" y="147"/>
                  </a:lnTo>
                  <a:lnTo>
                    <a:pt x="140" y="153"/>
                  </a:lnTo>
                  <a:lnTo>
                    <a:pt x="133" y="153"/>
                  </a:lnTo>
                  <a:lnTo>
                    <a:pt x="133" y="161"/>
                  </a:lnTo>
                  <a:lnTo>
                    <a:pt x="126" y="161"/>
                  </a:lnTo>
                  <a:lnTo>
                    <a:pt x="126" y="167"/>
                  </a:lnTo>
                  <a:lnTo>
                    <a:pt x="119" y="167"/>
                  </a:lnTo>
                  <a:lnTo>
                    <a:pt x="112" y="175"/>
                  </a:lnTo>
                  <a:lnTo>
                    <a:pt x="112" y="175"/>
                  </a:lnTo>
                  <a:lnTo>
                    <a:pt x="105" y="181"/>
                  </a:lnTo>
                  <a:lnTo>
                    <a:pt x="98" y="181"/>
                  </a:lnTo>
                  <a:lnTo>
                    <a:pt x="91" y="181"/>
                  </a:lnTo>
                  <a:lnTo>
                    <a:pt x="84" y="181"/>
                  </a:lnTo>
                  <a:lnTo>
                    <a:pt x="77" y="181"/>
                  </a:lnTo>
                  <a:lnTo>
                    <a:pt x="70" y="181"/>
                  </a:lnTo>
                  <a:lnTo>
                    <a:pt x="70" y="181"/>
                  </a:lnTo>
                  <a:lnTo>
                    <a:pt x="56" y="181"/>
                  </a:lnTo>
                  <a:lnTo>
                    <a:pt x="49" y="181"/>
                  </a:lnTo>
                  <a:lnTo>
                    <a:pt x="42" y="181"/>
                  </a:lnTo>
                  <a:lnTo>
                    <a:pt x="36" y="181"/>
                  </a:lnTo>
                  <a:lnTo>
                    <a:pt x="28" y="181"/>
                  </a:lnTo>
                  <a:lnTo>
                    <a:pt x="22" y="175"/>
                  </a:lnTo>
                  <a:lnTo>
                    <a:pt x="14" y="175"/>
                  </a:lnTo>
                  <a:lnTo>
                    <a:pt x="14" y="167"/>
                  </a:lnTo>
                  <a:lnTo>
                    <a:pt x="8" y="167"/>
                  </a:lnTo>
                  <a:lnTo>
                    <a:pt x="8" y="161"/>
                  </a:lnTo>
                  <a:lnTo>
                    <a:pt x="0" y="153"/>
                  </a:lnTo>
                  <a:lnTo>
                    <a:pt x="0" y="147"/>
                  </a:lnTo>
                  <a:lnTo>
                    <a:pt x="0" y="140"/>
                  </a:lnTo>
                  <a:lnTo>
                    <a:pt x="0" y="140"/>
                  </a:lnTo>
                  <a:lnTo>
                    <a:pt x="0" y="133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6" name="Freeform 667"/>
            <p:cNvSpPr>
              <a:spLocks noEditPoints="1"/>
            </p:cNvSpPr>
            <p:nvPr/>
          </p:nvSpPr>
          <p:spPr bwMode="auto">
            <a:xfrm>
              <a:off x="2243" y="4831"/>
              <a:ext cx="77" cy="133"/>
            </a:xfrm>
            <a:custGeom>
              <a:avLst/>
              <a:gdLst/>
              <a:ahLst/>
              <a:cxnLst>
                <a:cxn ang="0">
                  <a:pos x="112" y="250"/>
                </a:cxn>
                <a:cxn ang="0">
                  <a:pos x="92" y="264"/>
                </a:cxn>
                <a:cxn ang="0">
                  <a:pos x="64" y="264"/>
                </a:cxn>
                <a:cxn ang="0">
                  <a:pos x="50" y="264"/>
                </a:cxn>
                <a:cxn ang="0">
                  <a:pos x="28" y="264"/>
                </a:cxn>
                <a:cxn ang="0">
                  <a:pos x="14" y="258"/>
                </a:cxn>
                <a:cxn ang="0">
                  <a:pos x="8" y="244"/>
                </a:cxn>
                <a:cxn ang="0">
                  <a:pos x="8" y="230"/>
                </a:cxn>
                <a:cxn ang="0">
                  <a:pos x="8" y="223"/>
                </a:cxn>
                <a:cxn ang="0">
                  <a:pos x="8" y="209"/>
                </a:cxn>
                <a:cxn ang="0">
                  <a:pos x="8" y="83"/>
                </a:cxn>
                <a:cxn ang="0">
                  <a:pos x="28" y="195"/>
                </a:cxn>
                <a:cxn ang="0">
                  <a:pos x="36" y="209"/>
                </a:cxn>
                <a:cxn ang="0">
                  <a:pos x="36" y="216"/>
                </a:cxn>
                <a:cxn ang="0">
                  <a:pos x="36" y="230"/>
                </a:cxn>
                <a:cxn ang="0">
                  <a:pos x="42" y="236"/>
                </a:cxn>
                <a:cxn ang="0">
                  <a:pos x="56" y="236"/>
                </a:cxn>
                <a:cxn ang="0">
                  <a:pos x="64" y="236"/>
                </a:cxn>
                <a:cxn ang="0">
                  <a:pos x="84" y="236"/>
                </a:cxn>
                <a:cxn ang="0">
                  <a:pos x="98" y="236"/>
                </a:cxn>
                <a:cxn ang="0">
                  <a:pos x="112" y="223"/>
                </a:cxn>
                <a:cxn ang="0">
                  <a:pos x="120" y="202"/>
                </a:cxn>
                <a:cxn ang="0">
                  <a:pos x="126" y="83"/>
                </a:cxn>
                <a:cxn ang="0">
                  <a:pos x="42" y="27"/>
                </a:cxn>
                <a:cxn ang="0">
                  <a:pos x="42" y="21"/>
                </a:cxn>
                <a:cxn ang="0">
                  <a:pos x="50" y="7"/>
                </a:cxn>
                <a:cxn ang="0">
                  <a:pos x="56" y="0"/>
                </a:cxn>
                <a:cxn ang="0">
                  <a:pos x="64" y="0"/>
                </a:cxn>
                <a:cxn ang="0">
                  <a:pos x="84" y="0"/>
                </a:cxn>
                <a:cxn ang="0">
                  <a:pos x="98" y="14"/>
                </a:cxn>
                <a:cxn ang="0">
                  <a:pos x="98" y="21"/>
                </a:cxn>
                <a:cxn ang="0">
                  <a:pos x="98" y="35"/>
                </a:cxn>
                <a:cxn ang="0">
                  <a:pos x="98" y="49"/>
                </a:cxn>
                <a:cxn ang="0">
                  <a:pos x="84" y="55"/>
                </a:cxn>
                <a:cxn ang="0">
                  <a:pos x="70" y="55"/>
                </a:cxn>
                <a:cxn ang="0">
                  <a:pos x="56" y="55"/>
                </a:cxn>
                <a:cxn ang="0">
                  <a:pos x="50" y="55"/>
                </a:cxn>
                <a:cxn ang="0">
                  <a:pos x="42" y="41"/>
                </a:cxn>
                <a:cxn ang="0">
                  <a:pos x="42" y="35"/>
                </a:cxn>
                <a:cxn ang="0">
                  <a:pos x="56" y="35"/>
                </a:cxn>
                <a:cxn ang="0">
                  <a:pos x="56" y="41"/>
                </a:cxn>
                <a:cxn ang="0">
                  <a:pos x="56" y="41"/>
                </a:cxn>
                <a:cxn ang="0">
                  <a:pos x="64" y="41"/>
                </a:cxn>
                <a:cxn ang="0">
                  <a:pos x="70" y="41"/>
                </a:cxn>
                <a:cxn ang="0">
                  <a:pos x="78" y="41"/>
                </a:cxn>
                <a:cxn ang="0">
                  <a:pos x="84" y="35"/>
                </a:cxn>
                <a:cxn ang="0">
                  <a:pos x="84" y="35"/>
                </a:cxn>
                <a:cxn ang="0">
                  <a:pos x="84" y="27"/>
                </a:cxn>
                <a:cxn ang="0">
                  <a:pos x="78" y="14"/>
                </a:cxn>
                <a:cxn ang="0">
                  <a:pos x="70" y="14"/>
                </a:cxn>
                <a:cxn ang="0">
                  <a:pos x="64" y="14"/>
                </a:cxn>
                <a:cxn ang="0">
                  <a:pos x="56" y="14"/>
                </a:cxn>
                <a:cxn ang="0">
                  <a:pos x="56" y="21"/>
                </a:cxn>
                <a:cxn ang="0">
                  <a:pos x="56" y="27"/>
                </a:cxn>
              </a:cxnLst>
              <a:rect l="0" t="0" r="r" b="b"/>
              <a:pathLst>
                <a:path w="155" h="264">
                  <a:moveTo>
                    <a:pt x="126" y="264"/>
                  </a:moveTo>
                  <a:lnTo>
                    <a:pt x="126" y="236"/>
                  </a:lnTo>
                  <a:lnTo>
                    <a:pt x="120" y="244"/>
                  </a:lnTo>
                  <a:lnTo>
                    <a:pt x="112" y="250"/>
                  </a:lnTo>
                  <a:lnTo>
                    <a:pt x="106" y="250"/>
                  </a:lnTo>
                  <a:lnTo>
                    <a:pt x="98" y="258"/>
                  </a:lnTo>
                  <a:lnTo>
                    <a:pt x="98" y="258"/>
                  </a:lnTo>
                  <a:lnTo>
                    <a:pt x="92" y="264"/>
                  </a:lnTo>
                  <a:lnTo>
                    <a:pt x="84" y="264"/>
                  </a:lnTo>
                  <a:lnTo>
                    <a:pt x="78" y="264"/>
                  </a:lnTo>
                  <a:lnTo>
                    <a:pt x="70" y="264"/>
                  </a:lnTo>
                  <a:lnTo>
                    <a:pt x="64" y="264"/>
                  </a:lnTo>
                  <a:lnTo>
                    <a:pt x="64" y="264"/>
                  </a:lnTo>
                  <a:lnTo>
                    <a:pt x="56" y="264"/>
                  </a:lnTo>
                  <a:lnTo>
                    <a:pt x="50" y="264"/>
                  </a:lnTo>
                  <a:lnTo>
                    <a:pt x="50" y="264"/>
                  </a:lnTo>
                  <a:lnTo>
                    <a:pt x="42" y="264"/>
                  </a:lnTo>
                  <a:lnTo>
                    <a:pt x="36" y="264"/>
                  </a:lnTo>
                  <a:lnTo>
                    <a:pt x="36" y="264"/>
                  </a:lnTo>
                  <a:lnTo>
                    <a:pt x="28" y="264"/>
                  </a:lnTo>
                  <a:lnTo>
                    <a:pt x="28" y="264"/>
                  </a:lnTo>
                  <a:lnTo>
                    <a:pt x="22" y="258"/>
                  </a:lnTo>
                  <a:lnTo>
                    <a:pt x="22" y="258"/>
                  </a:lnTo>
                  <a:lnTo>
                    <a:pt x="14" y="258"/>
                  </a:lnTo>
                  <a:lnTo>
                    <a:pt x="14" y="250"/>
                  </a:lnTo>
                  <a:lnTo>
                    <a:pt x="8" y="250"/>
                  </a:lnTo>
                  <a:lnTo>
                    <a:pt x="8" y="244"/>
                  </a:lnTo>
                  <a:lnTo>
                    <a:pt x="8" y="244"/>
                  </a:lnTo>
                  <a:lnTo>
                    <a:pt x="8" y="236"/>
                  </a:lnTo>
                  <a:lnTo>
                    <a:pt x="8" y="236"/>
                  </a:lnTo>
                  <a:lnTo>
                    <a:pt x="8" y="230"/>
                  </a:lnTo>
                  <a:lnTo>
                    <a:pt x="8" y="230"/>
                  </a:lnTo>
                  <a:lnTo>
                    <a:pt x="8" y="230"/>
                  </a:lnTo>
                  <a:lnTo>
                    <a:pt x="0" y="230"/>
                  </a:lnTo>
                  <a:lnTo>
                    <a:pt x="8" y="223"/>
                  </a:lnTo>
                  <a:lnTo>
                    <a:pt x="8" y="223"/>
                  </a:lnTo>
                  <a:lnTo>
                    <a:pt x="0" y="216"/>
                  </a:lnTo>
                  <a:lnTo>
                    <a:pt x="8" y="216"/>
                  </a:lnTo>
                  <a:lnTo>
                    <a:pt x="8" y="216"/>
                  </a:lnTo>
                  <a:lnTo>
                    <a:pt x="8" y="209"/>
                  </a:lnTo>
                  <a:lnTo>
                    <a:pt x="8" y="209"/>
                  </a:lnTo>
                  <a:lnTo>
                    <a:pt x="8" y="202"/>
                  </a:lnTo>
                  <a:lnTo>
                    <a:pt x="8" y="202"/>
                  </a:lnTo>
                  <a:lnTo>
                    <a:pt x="8" y="83"/>
                  </a:lnTo>
                  <a:lnTo>
                    <a:pt x="36" y="83"/>
                  </a:lnTo>
                  <a:lnTo>
                    <a:pt x="36" y="181"/>
                  </a:lnTo>
                  <a:lnTo>
                    <a:pt x="36" y="188"/>
                  </a:lnTo>
                  <a:lnTo>
                    <a:pt x="28" y="195"/>
                  </a:lnTo>
                  <a:lnTo>
                    <a:pt x="28" y="195"/>
                  </a:lnTo>
                  <a:lnTo>
                    <a:pt x="36" y="202"/>
                  </a:lnTo>
                  <a:lnTo>
                    <a:pt x="36" y="209"/>
                  </a:lnTo>
                  <a:lnTo>
                    <a:pt x="36" y="209"/>
                  </a:lnTo>
                  <a:lnTo>
                    <a:pt x="36" y="209"/>
                  </a:lnTo>
                  <a:lnTo>
                    <a:pt x="36" y="216"/>
                  </a:lnTo>
                  <a:lnTo>
                    <a:pt x="36" y="216"/>
                  </a:lnTo>
                  <a:lnTo>
                    <a:pt x="36" y="216"/>
                  </a:lnTo>
                  <a:lnTo>
                    <a:pt x="36" y="216"/>
                  </a:lnTo>
                  <a:lnTo>
                    <a:pt x="36" y="223"/>
                  </a:lnTo>
                  <a:lnTo>
                    <a:pt x="36" y="223"/>
                  </a:lnTo>
                  <a:lnTo>
                    <a:pt x="36" y="230"/>
                  </a:lnTo>
                  <a:lnTo>
                    <a:pt x="36" y="230"/>
                  </a:lnTo>
                  <a:lnTo>
                    <a:pt x="36" y="230"/>
                  </a:lnTo>
                  <a:lnTo>
                    <a:pt x="36" y="236"/>
                  </a:lnTo>
                  <a:lnTo>
                    <a:pt x="42" y="236"/>
                  </a:lnTo>
                  <a:lnTo>
                    <a:pt x="42" y="236"/>
                  </a:lnTo>
                  <a:lnTo>
                    <a:pt x="50" y="236"/>
                  </a:lnTo>
                  <a:lnTo>
                    <a:pt x="50" y="236"/>
                  </a:lnTo>
                  <a:lnTo>
                    <a:pt x="56" y="236"/>
                  </a:lnTo>
                  <a:lnTo>
                    <a:pt x="56" y="236"/>
                  </a:lnTo>
                  <a:lnTo>
                    <a:pt x="56" y="236"/>
                  </a:lnTo>
                  <a:lnTo>
                    <a:pt x="64" y="236"/>
                  </a:lnTo>
                  <a:lnTo>
                    <a:pt x="64" y="236"/>
                  </a:lnTo>
                  <a:lnTo>
                    <a:pt x="64" y="236"/>
                  </a:lnTo>
                  <a:lnTo>
                    <a:pt x="70" y="236"/>
                  </a:lnTo>
                  <a:lnTo>
                    <a:pt x="78" y="236"/>
                  </a:lnTo>
                  <a:lnTo>
                    <a:pt x="84" y="236"/>
                  </a:lnTo>
                  <a:lnTo>
                    <a:pt x="92" y="236"/>
                  </a:lnTo>
                  <a:lnTo>
                    <a:pt x="92" y="236"/>
                  </a:lnTo>
                  <a:lnTo>
                    <a:pt x="98" y="236"/>
                  </a:lnTo>
                  <a:lnTo>
                    <a:pt x="98" y="236"/>
                  </a:lnTo>
                  <a:lnTo>
                    <a:pt x="106" y="230"/>
                  </a:lnTo>
                  <a:lnTo>
                    <a:pt x="106" y="230"/>
                  </a:lnTo>
                  <a:lnTo>
                    <a:pt x="112" y="223"/>
                  </a:lnTo>
                  <a:lnTo>
                    <a:pt x="112" y="223"/>
                  </a:lnTo>
                  <a:lnTo>
                    <a:pt x="120" y="216"/>
                  </a:lnTo>
                  <a:lnTo>
                    <a:pt x="120" y="216"/>
                  </a:lnTo>
                  <a:lnTo>
                    <a:pt x="120" y="209"/>
                  </a:lnTo>
                  <a:lnTo>
                    <a:pt x="120" y="202"/>
                  </a:lnTo>
                  <a:lnTo>
                    <a:pt x="120" y="195"/>
                  </a:lnTo>
                  <a:lnTo>
                    <a:pt x="120" y="188"/>
                  </a:lnTo>
                  <a:lnTo>
                    <a:pt x="120" y="188"/>
                  </a:lnTo>
                  <a:lnTo>
                    <a:pt x="126" y="83"/>
                  </a:lnTo>
                  <a:lnTo>
                    <a:pt x="155" y="83"/>
                  </a:lnTo>
                  <a:lnTo>
                    <a:pt x="155" y="264"/>
                  </a:lnTo>
                  <a:lnTo>
                    <a:pt x="126" y="264"/>
                  </a:lnTo>
                  <a:close/>
                  <a:moveTo>
                    <a:pt x="42" y="27"/>
                  </a:moveTo>
                  <a:lnTo>
                    <a:pt x="42" y="27"/>
                  </a:lnTo>
                  <a:lnTo>
                    <a:pt x="42" y="21"/>
                  </a:lnTo>
                  <a:lnTo>
                    <a:pt x="42" y="21"/>
                  </a:lnTo>
                  <a:lnTo>
                    <a:pt x="42" y="21"/>
                  </a:lnTo>
                  <a:lnTo>
                    <a:pt x="42" y="14"/>
                  </a:lnTo>
                  <a:lnTo>
                    <a:pt x="42" y="14"/>
                  </a:lnTo>
                  <a:lnTo>
                    <a:pt x="42" y="7"/>
                  </a:lnTo>
                  <a:lnTo>
                    <a:pt x="50" y="7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70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92" y="7"/>
                  </a:lnTo>
                  <a:lnTo>
                    <a:pt x="92" y="7"/>
                  </a:lnTo>
                  <a:lnTo>
                    <a:pt x="98" y="14"/>
                  </a:lnTo>
                  <a:lnTo>
                    <a:pt x="98" y="14"/>
                  </a:lnTo>
                  <a:lnTo>
                    <a:pt x="98" y="21"/>
                  </a:lnTo>
                  <a:lnTo>
                    <a:pt x="98" y="21"/>
                  </a:lnTo>
                  <a:lnTo>
                    <a:pt x="98" y="21"/>
                  </a:lnTo>
                  <a:lnTo>
                    <a:pt x="98" y="27"/>
                  </a:lnTo>
                  <a:lnTo>
                    <a:pt x="98" y="27"/>
                  </a:lnTo>
                  <a:lnTo>
                    <a:pt x="98" y="35"/>
                  </a:lnTo>
                  <a:lnTo>
                    <a:pt x="98" y="35"/>
                  </a:lnTo>
                  <a:lnTo>
                    <a:pt x="98" y="41"/>
                  </a:lnTo>
                  <a:lnTo>
                    <a:pt x="98" y="41"/>
                  </a:lnTo>
                  <a:lnTo>
                    <a:pt x="98" y="49"/>
                  </a:lnTo>
                  <a:lnTo>
                    <a:pt x="98" y="49"/>
                  </a:lnTo>
                  <a:lnTo>
                    <a:pt x="92" y="49"/>
                  </a:lnTo>
                  <a:lnTo>
                    <a:pt x="92" y="55"/>
                  </a:lnTo>
                  <a:lnTo>
                    <a:pt x="84" y="55"/>
                  </a:lnTo>
                  <a:lnTo>
                    <a:pt x="84" y="55"/>
                  </a:lnTo>
                  <a:lnTo>
                    <a:pt x="78" y="55"/>
                  </a:lnTo>
                  <a:lnTo>
                    <a:pt x="78" y="55"/>
                  </a:lnTo>
                  <a:lnTo>
                    <a:pt x="78" y="55"/>
                  </a:lnTo>
                  <a:lnTo>
                    <a:pt x="70" y="55"/>
                  </a:lnTo>
                  <a:lnTo>
                    <a:pt x="70" y="55"/>
                  </a:lnTo>
                  <a:lnTo>
                    <a:pt x="64" y="55"/>
                  </a:lnTo>
                  <a:lnTo>
                    <a:pt x="64" y="55"/>
                  </a:lnTo>
                  <a:lnTo>
                    <a:pt x="56" y="55"/>
                  </a:lnTo>
                  <a:lnTo>
                    <a:pt x="56" y="55"/>
                  </a:lnTo>
                  <a:lnTo>
                    <a:pt x="50" y="55"/>
                  </a:lnTo>
                  <a:lnTo>
                    <a:pt x="50" y="55"/>
                  </a:lnTo>
                  <a:lnTo>
                    <a:pt x="50" y="55"/>
                  </a:lnTo>
                  <a:lnTo>
                    <a:pt x="42" y="49"/>
                  </a:lnTo>
                  <a:lnTo>
                    <a:pt x="42" y="49"/>
                  </a:lnTo>
                  <a:lnTo>
                    <a:pt x="42" y="49"/>
                  </a:lnTo>
                  <a:lnTo>
                    <a:pt x="42" y="41"/>
                  </a:lnTo>
                  <a:lnTo>
                    <a:pt x="42" y="41"/>
                  </a:lnTo>
                  <a:lnTo>
                    <a:pt x="42" y="35"/>
                  </a:lnTo>
                  <a:lnTo>
                    <a:pt x="42" y="35"/>
                  </a:lnTo>
                  <a:lnTo>
                    <a:pt x="42" y="35"/>
                  </a:lnTo>
                  <a:lnTo>
                    <a:pt x="42" y="27"/>
                  </a:lnTo>
                  <a:close/>
                  <a:moveTo>
                    <a:pt x="56" y="27"/>
                  </a:moveTo>
                  <a:lnTo>
                    <a:pt x="56" y="35"/>
                  </a:lnTo>
                  <a:lnTo>
                    <a:pt x="56" y="35"/>
                  </a:lnTo>
                  <a:lnTo>
                    <a:pt x="56" y="35"/>
                  </a:lnTo>
                  <a:lnTo>
                    <a:pt x="56" y="35"/>
                  </a:lnTo>
                  <a:lnTo>
                    <a:pt x="56" y="41"/>
                  </a:lnTo>
                  <a:lnTo>
                    <a:pt x="56" y="41"/>
                  </a:lnTo>
                  <a:lnTo>
                    <a:pt x="56" y="41"/>
                  </a:lnTo>
                  <a:lnTo>
                    <a:pt x="56" y="41"/>
                  </a:lnTo>
                  <a:lnTo>
                    <a:pt x="56" y="41"/>
                  </a:lnTo>
                  <a:lnTo>
                    <a:pt x="56" y="41"/>
                  </a:lnTo>
                  <a:lnTo>
                    <a:pt x="64" y="41"/>
                  </a:lnTo>
                  <a:lnTo>
                    <a:pt x="64" y="41"/>
                  </a:lnTo>
                  <a:lnTo>
                    <a:pt x="64" y="41"/>
                  </a:lnTo>
                  <a:lnTo>
                    <a:pt x="64" y="41"/>
                  </a:lnTo>
                  <a:lnTo>
                    <a:pt x="64" y="41"/>
                  </a:lnTo>
                  <a:lnTo>
                    <a:pt x="64" y="41"/>
                  </a:lnTo>
                  <a:lnTo>
                    <a:pt x="64" y="41"/>
                  </a:lnTo>
                  <a:lnTo>
                    <a:pt x="70" y="41"/>
                  </a:lnTo>
                  <a:lnTo>
                    <a:pt x="70" y="41"/>
                  </a:lnTo>
                  <a:lnTo>
                    <a:pt x="78" y="41"/>
                  </a:lnTo>
                  <a:lnTo>
                    <a:pt x="78" y="41"/>
                  </a:lnTo>
                  <a:lnTo>
                    <a:pt x="78" y="41"/>
                  </a:lnTo>
                  <a:lnTo>
                    <a:pt x="84" y="41"/>
                  </a:lnTo>
                  <a:lnTo>
                    <a:pt x="84" y="41"/>
                  </a:lnTo>
                  <a:lnTo>
                    <a:pt x="84" y="41"/>
                  </a:lnTo>
                  <a:lnTo>
                    <a:pt x="84" y="35"/>
                  </a:lnTo>
                  <a:lnTo>
                    <a:pt x="84" y="35"/>
                  </a:lnTo>
                  <a:lnTo>
                    <a:pt x="84" y="35"/>
                  </a:lnTo>
                  <a:lnTo>
                    <a:pt x="84" y="35"/>
                  </a:lnTo>
                  <a:lnTo>
                    <a:pt x="84" y="35"/>
                  </a:lnTo>
                  <a:lnTo>
                    <a:pt x="84" y="35"/>
                  </a:lnTo>
                  <a:lnTo>
                    <a:pt x="84" y="35"/>
                  </a:lnTo>
                  <a:lnTo>
                    <a:pt x="84" y="27"/>
                  </a:lnTo>
                  <a:lnTo>
                    <a:pt x="84" y="27"/>
                  </a:lnTo>
                  <a:lnTo>
                    <a:pt x="84" y="21"/>
                  </a:lnTo>
                  <a:lnTo>
                    <a:pt x="84" y="21"/>
                  </a:lnTo>
                  <a:lnTo>
                    <a:pt x="84" y="21"/>
                  </a:lnTo>
                  <a:lnTo>
                    <a:pt x="78" y="14"/>
                  </a:lnTo>
                  <a:lnTo>
                    <a:pt x="78" y="14"/>
                  </a:lnTo>
                  <a:lnTo>
                    <a:pt x="78" y="14"/>
                  </a:lnTo>
                  <a:lnTo>
                    <a:pt x="78" y="14"/>
                  </a:lnTo>
                  <a:lnTo>
                    <a:pt x="70" y="14"/>
                  </a:lnTo>
                  <a:lnTo>
                    <a:pt x="70" y="14"/>
                  </a:lnTo>
                  <a:lnTo>
                    <a:pt x="70" y="14"/>
                  </a:lnTo>
                  <a:lnTo>
                    <a:pt x="70" y="14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56" y="14"/>
                  </a:lnTo>
                  <a:lnTo>
                    <a:pt x="56" y="14"/>
                  </a:lnTo>
                  <a:lnTo>
                    <a:pt x="56" y="14"/>
                  </a:lnTo>
                  <a:lnTo>
                    <a:pt x="56" y="21"/>
                  </a:lnTo>
                  <a:lnTo>
                    <a:pt x="56" y="21"/>
                  </a:lnTo>
                  <a:lnTo>
                    <a:pt x="56" y="21"/>
                  </a:lnTo>
                  <a:lnTo>
                    <a:pt x="56" y="21"/>
                  </a:lnTo>
                  <a:lnTo>
                    <a:pt x="56" y="27"/>
                  </a:lnTo>
                  <a:lnTo>
                    <a:pt x="56" y="27"/>
                  </a:lnTo>
                  <a:lnTo>
                    <a:pt x="56" y="27"/>
                  </a:lnTo>
                  <a:lnTo>
                    <a:pt x="56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7" name="Freeform 668"/>
            <p:cNvSpPr>
              <a:spLocks noEditPoints="1"/>
            </p:cNvSpPr>
            <p:nvPr/>
          </p:nvSpPr>
          <p:spPr bwMode="auto">
            <a:xfrm>
              <a:off x="432" y="5068"/>
              <a:ext cx="74" cy="126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22"/>
                </a:cxn>
                <a:cxn ang="0">
                  <a:pos x="34" y="14"/>
                </a:cxn>
                <a:cxn ang="0">
                  <a:pos x="42" y="8"/>
                </a:cxn>
                <a:cxn ang="0">
                  <a:pos x="56" y="0"/>
                </a:cxn>
                <a:cxn ang="0">
                  <a:pos x="70" y="0"/>
                </a:cxn>
                <a:cxn ang="0">
                  <a:pos x="84" y="0"/>
                </a:cxn>
                <a:cxn ang="0">
                  <a:pos x="105" y="8"/>
                </a:cxn>
                <a:cxn ang="0">
                  <a:pos x="119" y="22"/>
                </a:cxn>
                <a:cxn ang="0">
                  <a:pos x="133" y="36"/>
                </a:cxn>
                <a:cxn ang="0">
                  <a:pos x="147" y="56"/>
                </a:cxn>
                <a:cxn ang="0">
                  <a:pos x="147" y="78"/>
                </a:cxn>
                <a:cxn ang="0">
                  <a:pos x="147" y="105"/>
                </a:cxn>
                <a:cxn ang="0">
                  <a:pos x="147" y="126"/>
                </a:cxn>
                <a:cxn ang="0">
                  <a:pos x="139" y="147"/>
                </a:cxn>
                <a:cxn ang="0">
                  <a:pos x="125" y="161"/>
                </a:cxn>
                <a:cxn ang="0">
                  <a:pos x="105" y="175"/>
                </a:cxn>
                <a:cxn ang="0">
                  <a:pos x="84" y="182"/>
                </a:cxn>
                <a:cxn ang="0">
                  <a:pos x="70" y="182"/>
                </a:cxn>
                <a:cxn ang="0">
                  <a:pos x="56" y="182"/>
                </a:cxn>
                <a:cxn ang="0">
                  <a:pos x="48" y="182"/>
                </a:cxn>
                <a:cxn ang="0">
                  <a:pos x="34" y="175"/>
                </a:cxn>
                <a:cxn ang="0">
                  <a:pos x="28" y="168"/>
                </a:cxn>
                <a:cxn ang="0">
                  <a:pos x="28" y="168"/>
                </a:cxn>
                <a:cxn ang="0">
                  <a:pos x="28" y="91"/>
                </a:cxn>
                <a:cxn ang="0">
                  <a:pos x="28" y="119"/>
                </a:cxn>
                <a:cxn ang="0">
                  <a:pos x="34" y="140"/>
                </a:cxn>
                <a:cxn ang="0">
                  <a:pos x="42" y="147"/>
                </a:cxn>
                <a:cxn ang="0">
                  <a:pos x="56" y="154"/>
                </a:cxn>
                <a:cxn ang="0">
                  <a:pos x="63" y="154"/>
                </a:cxn>
                <a:cxn ang="0">
                  <a:pos x="77" y="154"/>
                </a:cxn>
                <a:cxn ang="0">
                  <a:pos x="98" y="147"/>
                </a:cxn>
                <a:cxn ang="0">
                  <a:pos x="111" y="140"/>
                </a:cxn>
                <a:cxn ang="0">
                  <a:pos x="119" y="119"/>
                </a:cxn>
                <a:cxn ang="0">
                  <a:pos x="119" y="98"/>
                </a:cxn>
                <a:cxn ang="0">
                  <a:pos x="119" y="70"/>
                </a:cxn>
                <a:cxn ang="0">
                  <a:pos x="111" y="50"/>
                </a:cxn>
                <a:cxn ang="0">
                  <a:pos x="98" y="36"/>
                </a:cxn>
                <a:cxn ang="0">
                  <a:pos x="84" y="28"/>
                </a:cxn>
                <a:cxn ang="0">
                  <a:pos x="77" y="28"/>
                </a:cxn>
                <a:cxn ang="0">
                  <a:pos x="56" y="28"/>
                </a:cxn>
                <a:cxn ang="0">
                  <a:pos x="42" y="36"/>
                </a:cxn>
                <a:cxn ang="0">
                  <a:pos x="34" y="50"/>
                </a:cxn>
                <a:cxn ang="0">
                  <a:pos x="28" y="70"/>
                </a:cxn>
                <a:cxn ang="0">
                  <a:pos x="28" y="91"/>
                </a:cxn>
              </a:cxnLst>
              <a:rect l="0" t="0" r="r" b="b"/>
              <a:pathLst>
                <a:path w="147" h="251">
                  <a:moveTo>
                    <a:pt x="0" y="251"/>
                  </a:moveTo>
                  <a:lnTo>
                    <a:pt x="0" y="0"/>
                  </a:lnTo>
                  <a:lnTo>
                    <a:pt x="28" y="0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34" y="22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63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84" y="0"/>
                  </a:lnTo>
                  <a:lnTo>
                    <a:pt x="91" y="0"/>
                  </a:lnTo>
                  <a:lnTo>
                    <a:pt x="98" y="0"/>
                  </a:lnTo>
                  <a:lnTo>
                    <a:pt x="105" y="8"/>
                  </a:lnTo>
                  <a:lnTo>
                    <a:pt x="111" y="8"/>
                  </a:lnTo>
                  <a:lnTo>
                    <a:pt x="119" y="14"/>
                  </a:lnTo>
                  <a:lnTo>
                    <a:pt x="119" y="22"/>
                  </a:lnTo>
                  <a:lnTo>
                    <a:pt x="125" y="22"/>
                  </a:lnTo>
                  <a:lnTo>
                    <a:pt x="133" y="28"/>
                  </a:lnTo>
                  <a:lnTo>
                    <a:pt x="133" y="36"/>
                  </a:lnTo>
                  <a:lnTo>
                    <a:pt x="139" y="42"/>
                  </a:lnTo>
                  <a:lnTo>
                    <a:pt x="139" y="50"/>
                  </a:lnTo>
                  <a:lnTo>
                    <a:pt x="147" y="56"/>
                  </a:lnTo>
                  <a:lnTo>
                    <a:pt x="147" y="64"/>
                  </a:lnTo>
                  <a:lnTo>
                    <a:pt x="147" y="70"/>
                  </a:lnTo>
                  <a:lnTo>
                    <a:pt x="147" y="78"/>
                  </a:lnTo>
                  <a:lnTo>
                    <a:pt x="147" y="84"/>
                  </a:lnTo>
                  <a:lnTo>
                    <a:pt x="147" y="91"/>
                  </a:lnTo>
                  <a:lnTo>
                    <a:pt x="147" y="105"/>
                  </a:lnTo>
                  <a:lnTo>
                    <a:pt x="147" y="112"/>
                  </a:lnTo>
                  <a:lnTo>
                    <a:pt x="147" y="119"/>
                  </a:lnTo>
                  <a:lnTo>
                    <a:pt x="147" y="126"/>
                  </a:lnTo>
                  <a:lnTo>
                    <a:pt x="147" y="133"/>
                  </a:lnTo>
                  <a:lnTo>
                    <a:pt x="139" y="140"/>
                  </a:lnTo>
                  <a:lnTo>
                    <a:pt x="139" y="147"/>
                  </a:lnTo>
                  <a:lnTo>
                    <a:pt x="133" y="154"/>
                  </a:lnTo>
                  <a:lnTo>
                    <a:pt x="125" y="161"/>
                  </a:lnTo>
                  <a:lnTo>
                    <a:pt x="125" y="161"/>
                  </a:lnTo>
                  <a:lnTo>
                    <a:pt x="119" y="168"/>
                  </a:lnTo>
                  <a:lnTo>
                    <a:pt x="111" y="175"/>
                  </a:lnTo>
                  <a:lnTo>
                    <a:pt x="105" y="175"/>
                  </a:lnTo>
                  <a:lnTo>
                    <a:pt x="98" y="182"/>
                  </a:lnTo>
                  <a:lnTo>
                    <a:pt x="91" y="182"/>
                  </a:lnTo>
                  <a:lnTo>
                    <a:pt x="84" y="182"/>
                  </a:lnTo>
                  <a:lnTo>
                    <a:pt x="77" y="182"/>
                  </a:lnTo>
                  <a:lnTo>
                    <a:pt x="70" y="182"/>
                  </a:lnTo>
                  <a:lnTo>
                    <a:pt x="70" y="182"/>
                  </a:lnTo>
                  <a:lnTo>
                    <a:pt x="63" y="182"/>
                  </a:lnTo>
                  <a:lnTo>
                    <a:pt x="56" y="182"/>
                  </a:lnTo>
                  <a:lnTo>
                    <a:pt x="56" y="182"/>
                  </a:lnTo>
                  <a:lnTo>
                    <a:pt x="56" y="182"/>
                  </a:lnTo>
                  <a:lnTo>
                    <a:pt x="48" y="182"/>
                  </a:lnTo>
                  <a:lnTo>
                    <a:pt x="48" y="182"/>
                  </a:lnTo>
                  <a:lnTo>
                    <a:pt x="42" y="182"/>
                  </a:lnTo>
                  <a:lnTo>
                    <a:pt x="42" y="175"/>
                  </a:lnTo>
                  <a:lnTo>
                    <a:pt x="34" y="175"/>
                  </a:lnTo>
                  <a:lnTo>
                    <a:pt x="34" y="175"/>
                  </a:lnTo>
                  <a:lnTo>
                    <a:pt x="34" y="175"/>
                  </a:lnTo>
                  <a:lnTo>
                    <a:pt x="28" y="168"/>
                  </a:lnTo>
                  <a:lnTo>
                    <a:pt x="28" y="168"/>
                  </a:lnTo>
                  <a:lnTo>
                    <a:pt x="28" y="168"/>
                  </a:lnTo>
                  <a:lnTo>
                    <a:pt x="28" y="168"/>
                  </a:lnTo>
                  <a:lnTo>
                    <a:pt x="28" y="251"/>
                  </a:lnTo>
                  <a:lnTo>
                    <a:pt x="0" y="251"/>
                  </a:lnTo>
                  <a:close/>
                  <a:moveTo>
                    <a:pt x="28" y="91"/>
                  </a:moveTo>
                  <a:lnTo>
                    <a:pt x="28" y="105"/>
                  </a:lnTo>
                  <a:lnTo>
                    <a:pt x="28" y="112"/>
                  </a:lnTo>
                  <a:lnTo>
                    <a:pt x="28" y="119"/>
                  </a:lnTo>
                  <a:lnTo>
                    <a:pt x="28" y="126"/>
                  </a:lnTo>
                  <a:lnTo>
                    <a:pt x="28" y="133"/>
                  </a:lnTo>
                  <a:lnTo>
                    <a:pt x="34" y="140"/>
                  </a:lnTo>
                  <a:lnTo>
                    <a:pt x="34" y="140"/>
                  </a:lnTo>
                  <a:lnTo>
                    <a:pt x="42" y="147"/>
                  </a:lnTo>
                  <a:lnTo>
                    <a:pt x="42" y="147"/>
                  </a:lnTo>
                  <a:lnTo>
                    <a:pt x="48" y="154"/>
                  </a:lnTo>
                  <a:lnTo>
                    <a:pt x="48" y="154"/>
                  </a:lnTo>
                  <a:lnTo>
                    <a:pt x="56" y="154"/>
                  </a:lnTo>
                  <a:lnTo>
                    <a:pt x="56" y="154"/>
                  </a:lnTo>
                  <a:lnTo>
                    <a:pt x="63" y="154"/>
                  </a:lnTo>
                  <a:lnTo>
                    <a:pt x="63" y="154"/>
                  </a:lnTo>
                  <a:lnTo>
                    <a:pt x="70" y="154"/>
                  </a:lnTo>
                  <a:lnTo>
                    <a:pt x="77" y="154"/>
                  </a:lnTo>
                  <a:lnTo>
                    <a:pt x="77" y="154"/>
                  </a:lnTo>
                  <a:lnTo>
                    <a:pt x="84" y="154"/>
                  </a:lnTo>
                  <a:lnTo>
                    <a:pt x="91" y="154"/>
                  </a:lnTo>
                  <a:lnTo>
                    <a:pt x="98" y="147"/>
                  </a:lnTo>
                  <a:lnTo>
                    <a:pt x="105" y="147"/>
                  </a:lnTo>
                  <a:lnTo>
                    <a:pt x="105" y="140"/>
                  </a:lnTo>
                  <a:lnTo>
                    <a:pt x="111" y="140"/>
                  </a:lnTo>
                  <a:lnTo>
                    <a:pt x="111" y="133"/>
                  </a:lnTo>
                  <a:lnTo>
                    <a:pt x="119" y="126"/>
                  </a:lnTo>
                  <a:lnTo>
                    <a:pt x="119" y="119"/>
                  </a:lnTo>
                  <a:lnTo>
                    <a:pt x="119" y="112"/>
                  </a:lnTo>
                  <a:lnTo>
                    <a:pt x="119" y="105"/>
                  </a:lnTo>
                  <a:lnTo>
                    <a:pt x="119" y="98"/>
                  </a:lnTo>
                  <a:lnTo>
                    <a:pt x="119" y="91"/>
                  </a:lnTo>
                  <a:lnTo>
                    <a:pt x="119" y="84"/>
                  </a:lnTo>
                  <a:lnTo>
                    <a:pt x="119" y="70"/>
                  </a:lnTo>
                  <a:lnTo>
                    <a:pt x="119" y="64"/>
                  </a:lnTo>
                  <a:lnTo>
                    <a:pt x="111" y="56"/>
                  </a:lnTo>
                  <a:lnTo>
                    <a:pt x="111" y="50"/>
                  </a:lnTo>
                  <a:lnTo>
                    <a:pt x="105" y="42"/>
                  </a:lnTo>
                  <a:lnTo>
                    <a:pt x="105" y="42"/>
                  </a:lnTo>
                  <a:lnTo>
                    <a:pt x="98" y="36"/>
                  </a:lnTo>
                  <a:lnTo>
                    <a:pt x="91" y="36"/>
                  </a:lnTo>
                  <a:lnTo>
                    <a:pt x="91" y="28"/>
                  </a:lnTo>
                  <a:lnTo>
                    <a:pt x="84" y="28"/>
                  </a:lnTo>
                  <a:lnTo>
                    <a:pt x="84" y="28"/>
                  </a:lnTo>
                  <a:lnTo>
                    <a:pt x="77" y="28"/>
                  </a:lnTo>
                  <a:lnTo>
                    <a:pt x="77" y="28"/>
                  </a:lnTo>
                  <a:lnTo>
                    <a:pt x="70" y="28"/>
                  </a:lnTo>
                  <a:lnTo>
                    <a:pt x="63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48" y="36"/>
                  </a:lnTo>
                  <a:lnTo>
                    <a:pt x="42" y="36"/>
                  </a:lnTo>
                  <a:lnTo>
                    <a:pt x="42" y="42"/>
                  </a:lnTo>
                  <a:lnTo>
                    <a:pt x="34" y="42"/>
                  </a:lnTo>
                  <a:lnTo>
                    <a:pt x="34" y="50"/>
                  </a:lnTo>
                  <a:lnTo>
                    <a:pt x="28" y="56"/>
                  </a:lnTo>
                  <a:lnTo>
                    <a:pt x="28" y="64"/>
                  </a:lnTo>
                  <a:lnTo>
                    <a:pt x="28" y="70"/>
                  </a:lnTo>
                  <a:lnTo>
                    <a:pt x="28" y="78"/>
                  </a:lnTo>
                  <a:lnTo>
                    <a:pt x="28" y="84"/>
                  </a:lnTo>
                  <a:lnTo>
                    <a:pt x="28" y="9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8" name="Freeform 669"/>
            <p:cNvSpPr>
              <a:spLocks/>
            </p:cNvSpPr>
            <p:nvPr/>
          </p:nvSpPr>
          <p:spPr bwMode="auto">
            <a:xfrm>
              <a:off x="527" y="5068"/>
              <a:ext cx="45" cy="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22"/>
                </a:cxn>
                <a:cxn ang="0">
                  <a:pos x="20" y="22"/>
                </a:cxn>
                <a:cxn ang="0">
                  <a:pos x="28" y="14"/>
                </a:cxn>
                <a:cxn ang="0">
                  <a:pos x="28" y="8"/>
                </a:cxn>
                <a:cxn ang="0">
                  <a:pos x="34" y="0"/>
                </a:cxn>
                <a:cxn ang="0">
                  <a:pos x="42" y="0"/>
                </a:cxn>
                <a:cxn ang="0">
                  <a:pos x="48" y="0"/>
                </a:cxn>
                <a:cxn ang="0">
                  <a:pos x="56" y="0"/>
                </a:cxn>
                <a:cxn ang="0">
                  <a:pos x="56" y="0"/>
                </a:cxn>
                <a:cxn ang="0">
                  <a:pos x="62" y="0"/>
                </a:cxn>
                <a:cxn ang="0">
                  <a:pos x="69" y="0"/>
                </a:cxn>
                <a:cxn ang="0">
                  <a:pos x="76" y="0"/>
                </a:cxn>
                <a:cxn ang="0">
                  <a:pos x="83" y="8"/>
                </a:cxn>
                <a:cxn ang="0">
                  <a:pos x="90" y="8"/>
                </a:cxn>
                <a:cxn ang="0">
                  <a:pos x="76" y="36"/>
                </a:cxn>
                <a:cxn ang="0">
                  <a:pos x="69" y="36"/>
                </a:cxn>
                <a:cxn ang="0">
                  <a:pos x="69" y="28"/>
                </a:cxn>
                <a:cxn ang="0">
                  <a:pos x="62" y="28"/>
                </a:cxn>
                <a:cxn ang="0">
                  <a:pos x="62" y="28"/>
                </a:cxn>
                <a:cxn ang="0">
                  <a:pos x="62" y="28"/>
                </a:cxn>
                <a:cxn ang="0">
                  <a:pos x="56" y="28"/>
                </a:cxn>
                <a:cxn ang="0">
                  <a:pos x="48" y="28"/>
                </a:cxn>
                <a:cxn ang="0">
                  <a:pos x="42" y="28"/>
                </a:cxn>
                <a:cxn ang="0">
                  <a:pos x="34" y="36"/>
                </a:cxn>
                <a:cxn ang="0">
                  <a:pos x="34" y="36"/>
                </a:cxn>
                <a:cxn ang="0">
                  <a:pos x="28" y="42"/>
                </a:cxn>
                <a:cxn ang="0">
                  <a:pos x="28" y="50"/>
                </a:cxn>
                <a:cxn ang="0">
                  <a:pos x="28" y="56"/>
                </a:cxn>
                <a:cxn ang="0">
                  <a:pos x="20" y="64"/>
                </a:cxn>
                <a:cxn ang="0">
                  <a:pos x="28" y="70"/>
                </a:cxn>
                <a:cxn ang="0">
                  <a:pos x="28" y="70"/>
                </a:cxn>
                <a:cxn ang="0">
                  <a:pos x="28" y="78"/>
                </a:cxn>
                <a:cxn ang="0">
                  <a:pos x="28" y="84"/>
                </a:cxn>
                <a:cxn ang="0">
                  <a:pos x="0" y="182"/>
                </a:cxn>
              </a:cxnLst>
              <a:rect l="0" t="0" r="r" b="b"/>
              <a:pathLst>
                <a:path w="90" h="182">
                  <a:moveTo>
                    <a:pt x="0" y="182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14"/>
                  </a:lnTo>
                  <a:lnTo>
                    <a:pt x="28" y="14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34" y="8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83" y="8"/>
                  </a:lnTo>
                  <a:lnTo>
                    <a:pt x="83" y="8"/>
                  </a:lnTo>
                  <a:lnTo>
                    <a:pt x="90" y="8"/>
                  </a:lnTo>
                  <a:lnTo>
                    <a:pt x="90" y="8"/>
                  </a:lnTo>
                  <a:lnTo>
                    <a:pt x="83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69" y="36"/>
                  </a:lnTo>
                  <a:lnTo>
                    <a:pt x="69" y="28"/>
                  </a:lnTo>
                  <a:lnTo>
                    <a:pt x="69" y="28"/>
                  </a:lnTo>
                  <a:lnTo>
                    <a:pt x="69" y="28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42" y="28"/>
                  </a:lnTo>
                  <a:lnTo>
                    <a:pt x="42" y="28"/>
                  </a:lnTo>
                  <a:lnTo>
                    <a:pt x="42" y="28"/>
                  </a:lnTo>
                  <a:lnTo>
                    <a:pt x="34" y="36"/>
                  </a:lnTo>
                  <a:lnTo>
                    <a:pt x="34" y="36"/>
                  </a:lnTo>
                  <a:lnTo>
                    <a:pt x="34" y="36"/>
                  </a:lnTo>
                  <a:lnTo>
                    <a:pt x="34" y="42"/>
                  </a:lnTo>
                  <a:lnTo>
                    <a:pt x="28" y="42"/>
                  </a:lnTo>
                  <a:lnTo>
                    <a:pt x="28" y="50"/>
                  </a:lnTo>
                  <a:lnTo>
                    <a:pt x="28" y="50"/>
                  </a:lnTo>
                  <a:lnTo>
                    <a:pt x="28" y="50"/>
                  </a:lnTo>
                  <a:lnTo>
                    <a:pt x="28" y="56"/>
                  </a:lnTo>
                  <a:lnTo>
                    <a:pt x="20" y="56"/>
                  </a:lnTo>
                  <a:lnTo>
                    <a:pt x="20" y="64"/>
                  </a:lnTo>
                  <a:lnTo>
                    <a:pt x="28" y="64"/>
                  </a:lnTo>
                  <a:lnTo>
                    <a:pt x="28" y="70"/>
                  </a:lnTo>
                  <a:lnTo>
                    <a:pt x="28" y="70"/>
                  </a:lnTo>
                  <a:lnTo>
                    <a:pt x="28" y="70"/>
                  </a:lnTo>
                  <a:lnTo>
                    <a:pt x="28" y="78"/>
                  </a:lnTo>
                  <a:lnTo>
                    <a:pt x="28" y="78"/>
                  </a:lnTo>
                  <a:lnTo>
                    <a:pt x="28" y="84"/>
                  </a:lnTo>
                  <a:lnTo>
                    <a:pt x="28" y="84"/>
                  </a:lnTo>
                  <a:lnTo>
                    <a:pt x="28" y="182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9" name="Freeform 670"/>
            <p:cNvSpPr>
              <a:spLocks noEditPoints="1"/>
            </p:cNvSpPr>
            <p:nvPr/>
          </p:nvSpPr>
          <p:spPr bwMode="auto">
            <a:xfrm>
              <a:off x="583" y="5068"/>
              <a:ext cx="76" cy="91"/>
            </a:xfrm>
            <a:custGeom>
              <a:avLst/>
              <a:gdLst/>
              <a:ahLst/>
              <a:cxnLst>
                <a:cxn ang="0">
                  <a:pos x="0" y="78"/>
                </a:cxn>
                <a:cxn ang="0">
                  <a:pos x="0" y="56"/>
                </a:cxn>
                <a:cxn ang="0">
                  <a:pos x="7" y="36"/>
                </a:cxn>
                <a:cxn ang="0">
                  <a:pos x="14" y="22"/>
                </a:cxn>
                <a:cxn ang="0">
                  <a:pos x="28" y="14"/>
                </a:cxn>
                <a:cxn ang="0">
                  <a:pos x="42" y="0"/>
                </a:cxn>
                <a:cxn ang="0">
                  <a:pos x="63" y="0"/>
                </a:cxn>
                <a:cxn ang="0">
                  <a:pos x="77" y="0"/>
                </a:cxn>
                <a:cxn ang="0">
                  <a:pos x="104" y="8"/>
                </a:cxn>
                <a:cxn ang="0">
                  <a:pos x="132" y="22"/>
                </a:cxn>
                <a:cxn ang="0">
                  <a:pos x="146" y="42"/>
                </a:cxn>
                <a:cxn ang="0">
                  <a:pos x="154" y="70"/>
                </a:cxn>
                <a:cxn ang="0">
                  <a:pos x="154" y="105"/>
                </a:cxn>
                <a:cxn ang="0">
                  <a:pos x="154" y="133"/>
                </a:cxn>
                <a:cxn ang="0">
                  <a:pos x="146" y="154"/>
                </a:cxn>
                <a:cxn ang="0">
                  <a:pos x="132" y="168"/>
                </a:cxn>
                <a:cxn ang="0">
                  <a:pos x="112" y="175"/>
                </a:cxn>
                <a:cxn ang="0">
                  <a:pos x="90" y="182"/>
                </a:cxn>
                <a:cxn ang="0">
                  <a:pos x="77" y="182"/>
                </a:cxn>
                <a:cxn ang="0">
                  <a:pos x="49" y="182"/>
                </a:cxn>
                <a:cxn ang="0">
                  <a:pos x="28" y="175"/>
                </a:cxn>
                <a:cxn ang="0">
                  <a:pos x="7" y="154"/>
                </a:cxn>
                <a:cxn ang="0">
                  <a:pos x="0" y="126"/>
                </a:cxn>
                <a:cxn ang="0">
                  <a:pos x="0" y="98"/>
                </a:cxn>
                <a:cxn ang="0">
                  <a:pos x="28" y="105"/>
                </a:cxn>
                <a:cxn ang="0">
                  <a:pos x="28" y="126"/>
                </a:cxn>
                <a:cxn ang="0">
                  <a:pos x="35" y="140"/>
                </a:cxn>
                <a:cxn ang="0">
                  <a:pos x="49" y="154"/>
                </a:cxn>
                <a:cxn ang="0">
                  <a:pos x="63" y="154"/>
                </a:cxn>
                <a:cxn ang="0">
                  <a:pos x="77" y="154"/>
                </a:cxn>
                <a:cxn ang="0">
                  <a:pos x="90" y="154"/>
                </a:cxn>
                <a:cxn ang="0">
                  <a:pos x="112" y="147"/>
                </a:cxn>
                <a:cxn ang="0">
                  <a:pos x="118" y="133"/>
                </a:cxn>
                <a:cxn ang="0">
                  <a:pos x="126" y="112"/>
                </a:cxn>
                <a:cxn ang="0">
                  <a:pos x="126" y="91"/>
                </a:cxn>
                <a:cxn ang="0">
                  <a:pos x="126" y="64"/>
                </a:cxn>
                <a:cxn ang="0">
                  <a:pos x="112" y="42"/>
                </a:cxn>
                <a:cxn ang="0">
                  <a:pos x="98" y="36"/>
                </a:cxn>
                <a:cxn ang="0">
                  <a:pos x="84" y="28"/>
                </a:cxn>
                <a:cxn ang="0">
                  <a:pos x="70" y="28"/>
                </a:cxn>
                <a:cxn ang="0">
                  <a:pos x="56" y="28"/>
                </a:cxn>
                <a:cxn ang="0">
                  <a:pos x="42" y="42"/>
                </a:cxn>
                <a:cxn ang="0">
                  <a:pos x="28" y="56"/>
                </a:cxn>
                <a:cxn ang="0">
                  <a:pos x="28" y="78"/>
                </a:cxn>
              </a:cxnLst>
              <a:rect l="0" t="0" r="r" b="b"/>
              <a:pathLst>
                <a:path w="154" h="182">
                  <a:moveTo>
                    <a:pt x="0" y="91"/>
                  </a:moveTo>
                  <a:lnTo>
                    <a:pt x="0" y="84"/>
                  </a:lnTo>
                  <a:lnTo>
                    <a:pt x="0" y="78"/>
                  </a:lnTo>
                  <a:lnTo>
                    <a:pt x="0" y="70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7" y="42"/>
                  </a:lnTo>
                  <a:lnTo>
                    <a:pt x="7" y="36"/>
                  </a:lnTo>
                  <a:lnTo>
                    <a:pt x="14" y="28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21" y="14"/>
                  </a:lnTo>
                  <a:lnTo>
                    <a:pt x="28" y="14"/>
                  </a:lnTo>
                  <a:lnTo>
                    <a:pt x="35" y="8"/>
                  </a:lnTo>
                  <a:lnTo>
                    <a:pt x="35" y="8"/>
                  </a:lnTo>
                  <a:lnTo>
                    <a:pt x="42" y="0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63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90" y="0"/>
                  </a:lnTo>
                  <a:lnTo>
                    <a:pt x="98" y="0"/>
                  </a:lnTo>
                  <a:lnTo>
                    <a:pt x="104" y="8"/>
                  </a:lnTo>
                  <a:lnTo>
                    <a:pt x="112" y="8"/>
                  </a:lnTo>
                  <a:lnTo>
                    <a:pt x="118" y="14"/>
                  </a:lnTo>
                  <a:lnTo>
                    <a:pt x="132" y="22"/>
                  </a:lnTo>
                  <a:lnTo>
                    <a:pt x="132" y="22"/>
                  </a:lnTo>
                  <a:lnTo>
                    <a:pt x="140" y="36"/>
                  </a:lnTo>
                  <a:lnTo>
                    <a:pt x="146" y="42"/>
                  </a:lnTo>
                  <a:lnTo>
                    <a:pt x="154" y="50"/>
                  </a:lnTo>
                  <a:lnTo>
                    <a:pt x="154" y="56"/>
                  </a:lnTo>
                  <a:lnTo>
                    <a:pt x="154" y="70"/>
                  </a:lnTo>
                  <a:lnTo>
                    <a:pt x="154" y="84"/>
                  </a:lnTo>
                  <a:lnTo>
                    <a:pt x="154" y="91"/>
                  </a:lnTo>
                  <a:lnTo>
                    <a:pt x="154" y="105"/>
                  </a:lnTo>
                  <a:lnTo>
                    <a:pt x="154" y="112"/>
                  </a:lnTo>
                  <a:lnTo>
                    <a:pt x="154" y="126"/>
                  </a:lnTo>
                  <a:lnTo>
                    <a:pt x="154" y="133"/>
                  </a:lnTo>
                  <a:lnTo>
                    <a:pt x="154" y="140"/>
                  </a:lnTo>
                  <a:lnTo>
                    <a:pt x="146" y="147"/>
                  </a:lnTo>
                  <a:lnTo>
                    <a:pt x="146" y="154"/>
                  </a:lnTo>
                  <a:lnTo>
                    <a:pt x="140" y="154"/>
                  </a:lnTo>
                  <a:lnTo>
                    <a:pt x="132" y="161"/>
                  </a:lnTo>
                  <a:lnTo>
                    <a:pt x="132" y="168"/>
                  </a:lnTo>
                  <a:lnTo>
                    <a:pt x="126" y="168"/>
                  </a:lnTo>
                  <a:lnTo>
                    <a:pt x="118" y="175"/>
                  </a:lnTo>
                  <a:lnTo>
                    <a:pt x="112" y="175"/>
                  </a:lnTo>
                  <a:lnTo>
                    <a:pt x="104" y="182"/>
                  </a:lnTo>
                  <a:lnTo>
                    <a:pt x="98" y="182"/>
                  </a:lnTo>
                  <a:lnTo>
                    <a:pt x="90" y="182"/>
                  </a:lnTo>
                  <a:lnTo>
                    <a:pt x="84" y="182"/>
                  </a:lnTo>
                  <a:lnTo>
                    <a:pt x="77" y="182"/>
                  </a:lnTo>
                  <a:lnTo>
                    <a:pt x="77" y="182"/>
                  </a:lnTo>
                  <a:lnTo>
                    <a:pt x="63" y="182"/>
                  </a:lnTo>
                  <a:lnTo>
                    <a:pt x="56" y="182"/>
                  </a:lnTo>
                  <a:lnTo>
                    <a:pt x="49" y="182"/>
                  </a:lnTo>
                  <a:lnTo>
                    <a:pt x="42" y="182"/>
                  </a:lnTo>
                  <a:lnTo>
                    <a:pt x="35" y="175"/>
                  </a:lnTo>
                  <a:lnTo>
                    <a:pt x="28" y="175"/>
                  </a:lnTo>
                  <a:lnTo>
                    <a:pt x="21" y="168"/>
                  </a:lnTo>
                  <a:lnTo>
                    <a:pt x="14" y="161"/>
                  </a:lnTo>
                  <a:lnTo>
                    <a:pt x="7" y="154"/>
                  </a:lnTo>
                  <a:lnTo>
                    <a:pt x="7" y="147"/>
                  </a:lnTo>
                  <a:lnTo>
                    <a:pt x="0" y="140"/>
                  </a:lnTo>
                  <a:lnTo>
                    <a:pt x="0" y="126"/>
                  </a:lnTo>
                  <a:lnTo>
                    <a:pt x="0" y="119"/>
                  </a:lnTo>
                  <a:lnTo>
                    <a:pt x="0" y="105"/>
                  </a:lnTo>
                  <a:lnTo>
                    <a:pt x="0" y="98"/>
                  </a:lnTo>
                  <a:lnTo>
                    <a:pt x="0" y="91"/>
                  </a:lnTo>
                  <a:close/>
                  <a:moveTo>
                    <a:pt x="28" y="91"/>
                  </a:moveTo>
                  <a:lnTo>
                    <a:pt x="28" y="105"/>
                  </a:lnTo>
                  <a:lnTo>
                    <a:pt x="28" y="112"/>
                  </a:lnTo>
                  <a:lnTo>
                    <a:pt x="28" y="119"/>
                  </a:lnTo>
                  <a:lnTo>
                    <a:pt x="28" y="126"/>
                  </a:lnTo>
                  <a:lnTo>
                    <a:pt x="28" y="133"/>
                  </a:lnTo>
                  <a:lnTo>
                    <a:pt x="35" y="140"/>
                  </a:lnTo>
                  <a:lnTo>
                    <a:pt x="35" y="140"/>
                  </a:lnTo>
                  <a:lnTo>
                    <a:pt x="42" y="147"/>
                  </a:lnTo>
                  <a:lnTo>
                    <a:pt x="42" y="147"/>
                  </a:lnTo>
                  <a:lnTo>
                    <a:pt x="49" y="154"/>
                  </a:lnTo>
                  <a:lnTo>
                    <a:pt x="56" y="154"/>
                  </a:lnTo>
                  <a:lnTo>
                    <a:pt x="56" y="154"/>
                  </a:lnTo>
                  <a:lnTo>
                    <a:pt x="63" y="154"/>
                  </a:lnTo>
                  <a:lnTo>
                    <a:pt x="70" y="154"/>
                  </a:lnTo>
                  <a:lnTo>
                    <a:pt x="70" y="154"/>
                  </a:lnTo>
                  <a:lnTo>
                    <a:pt x="77" y="154"/>
                  </a:lnTo>
                  <a:lnTo>
                    <a:pt x="84" y="154"/>
                  </a:lnTo>
                  <a:lnTo>
                    <a:pt x="84" y="154"/>
                  </a:lnTo>
                  <a:lnTo>
                    <a:pt x="90" y="154"/>
                  </a:lnTo>
                  <a:lnTo>
                    <a:pt x="98" y="154"/>
                  </a:lnTo>
                  <a:lnTo>
                    <a:pt x="104" y="147"/>
                  </a:lnTo>
                  <a:lnTo>
                    <a:pt x="112" y="147"/>
                  </a:lnTo>
                  <a:lnTo>
                    <a:pt x="112" y="140"/>
                  </a:lnTo>
                  <a:lnTo>
                    <a:pt x="118" y="140"/>
                  </a:lnTo>
                  <a:lnTo>
                    <a:pt x="118" y="133"/>
                  </a:lnTo>
                  <a:lnTo>
                    <a:pt x="126" y="126"/>
                  </a:lnTo>
                  <a:lnTo>
                    <a:pt x="126" y="119"/>
                  </a:lnTo>
                  <a:lnTo>
                    <a:pt x="126" y="112"/>
                  </a:lnTo>
                  <a:lnTo>
                    <a:pt x="126" y="105"/>
                  </a:lnTo>
                  <a:lnTo>
                    <a:pt x="126" y="98"/>
                  </a:lnTo>
                  <a:lnTo>
                    <a:pt x="126" y="91"/>
                  </a:lnTo>
                  <a:lnTo>
                    <a:pt x="126" y="84"/>
                  </a:lnTo>
                  <a:lnTo>
                    <a:pt x="126" y="70"/>
                  </a:lnTo>
                  <a:lnTo>
                    <a:pt x="126" y="64"/>
                  </a:lnTo>
                  <a:lnTo>
                    <a:pt x="118" y="56"/>
                  </a:lnTo>
                  <a:lnTo>
                    <a:pt x="118" y="50"/>
                  </a:lnTo>
                  <a:lnTo>
                    <a:pt x="112" y="42"/>
                  </a:lnTo>
                  <a:lnTo>
                    <a:pt x="112" y="42"/>
                  </a:lnTo>
                  <a:lnTo>
                    <a:pt x="104" y="36"/>
                  </a:lnTo>
                  <a:lnTo>
                    <a:pt x="98" y="36"/>
                  </a:lnTo>
                  <a:lnTo>
                    <a:pt x="98" y="28"/>
                  </a:lnTo>
                  <a:lnTo>
                    <a:pt x="90" y="28"/>
                  </a:lnTo>
                  <a:lnTo>
                    <a:pt x="84" y="28"/>
                  </a:lnTo>
                  <a:lnTo>
                    <a:pt x="77" y="28"/>
                  </a:lnTo>
                  <a:lnTo>
                    <a:pt x="77" y="28"/>
                  </a:lnTo>
                  <a:lnTo>
                    <a:pt x="70" y="28"/>
                  </a:lnTo>
                  <a:lnTo>
                    <a:pt x="63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49" y="36"/>
                  </a:lnTo>
                  <a:lnTo>
                    <a:pt x="42" y="36"/>
                  </a:lnTo>
                  <a:lnTo>
                    <a:pt x="42" y="42"/>
                  </a:lnTo>
                  <a:lnTo>
                    <a:pt x="35" y="42"/>
                  </a:lnTo>
                  <a:lnTo>
                    <a:pt x="35" y="50"/>
                  </a:lnTo>
                  <a:lnTo>
                    <a:pt x="28" y="56"/>
                  </a:lnTo>
                  <a:lnTo>
                    <a:pt x="28" y="64"/>
                  </a:lnTo>
                  <a:lnTo>
                    <a:pt x="28" y="70"/>
                  </a:lnTo>
                  <a:lnTo>
                    <a:pt x="28" y="78"/>
                  </a:lnTo>
                  <a:lnTo>
                    <a:pt x="28" y="84"/>
                  </a:lnTo>
                  <a:lnTo>
                    <a:pt x="28" y="9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0" name="Freeform 671"/>
            <p:cNvSpPr>
              <a:spLocks noEditPoints="1"/>
            </p:cNvSpPr>
            <p:nvPr/>
          </p:nvSpPr>
          <p:spPr bwMode="auto">
            <a:xfrm>
              <a:off x="736" y="5037"/>
              <a:ext cx="87" cy="1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4" y="7"/>
                </a:cxn>
                <a:cxn ang="0">
                  <a:pos x="98" y="7"/>
                </a:cxn>
                <a:cxn ang="0">
                  <a:pos x="104" y="7"/>
                </a:cxn>
                <a:cxn ang="0">
                  <a:pos x="112" y="7"/>
                </a:cxn>
                <a:cxn ang="0">
                  <a:pos x="118" y="7"/>
                </a:cxn>
                <a:cxn ang="0">
                  <a:pos x="118" y="7"/>
                </a:cxn>
                <a:cxn ang="0">
                  <a:pos x="126" y="14"/>
                </a:cxn>
                <a:cxn ang="0">
                  <a:pos x="140" y="14"/>
                </a:cxn>
                <a:cxn ang="0">
                  <a:pos x="146" y="21"/>
                </a:cxn>
                <a:cxn ang="0">
                  <a:pos x="154" y="28"/>
                </a:cxn>
                <a:cxn ang="0">
                  <a:pos x="160" y="35"/>
                </a:cxn>
                <a:cxn ang="0">
                  <a:pos x="168" y="42"/>
                </a:cxn>
                <a:cxn ang="0">
                  <a:pos x="174" y="48"/>
                </a:cxn>
                <a:cxn ang="0">
                  <a:pos x="174" y="62"/>
                </a:cxn>
                <a:cxn ang="0">
                  <a:pos x="174" y="76"/>
                </a:cxn>
                <a:cxn ang="0">
                  <a:pos x="174" y="90"/>
                </a:cxn>
                <a:cxn ang="0">
                  <a:pos x="174" y="104"/>
                </a:cxn>
                <a:cxn ang="0">
                  <a:pos x="168" y="112"/>
                </a:cxn>
                <a:cxn ang="0">
                  <a:pos x="160" y="126"/>
                </a:cxn>
                <a:cxn ang="0">
                  <a:pos x="146" y="140"/>
                </a:cxn>
                <a:cxn ang="0">
                  <a:pos x="132" y="146"/>
                </a:cxn>
                <a:cxn ang="0">
                  <a:pos x="104" y="146"/>
                </a:cxn>
                <a:cxn ang="0">
                  <a:pos x="84" y="146"/>
                </a:cxn>
                <a:cxn ang="0">
                  <a:pos x="28" y="244"/>
                </a:cxn>
                <a:cxn ang="0">
                  <a:pos x="28" y="118"/>
                </a:cxn>
                <a:cxn ang="0">
                  <a:pos x="98" y="118"/>
                </a:cxn>
                <a:cxn ang="0">
                  <a:pos x="112" y="118"/>
                </a:cxn>
                <a:cxn ang="0">
                  <a:pos x="126" y="118"/>
                </a:cxn>
                <a:cxn ang="0">
                  <a:pos x="132" y="112"/>
                </a:cxn>
                <a:cxn ang="0">
                  <a:pos x="140" y="104"/>
                </a:cxn>
                <a:cxn ang="0">
                  <a:pos x="146" y="98"/>
                </a:cxn>
                <a:cxn ang="0">
                  <a:pos x="146" y="90"/>
                </a:cxn>
                <a:cxn ang="0">
                  <a:pos x="146" y="84"/>
                </a:cxn>
                <a:cxn ang="0">
                  <a:pos x="146" y="76"/>
                </a:cxn>
                <a:cxn ang="0">
                  <a:pos x="146" y="70"/>
                </a:cxn>
                <a:cxn ang="0">
                  <a:pos x="146" y="56"/>
                </a:cxn>
                <a:cxn ang="0">
                  <a:pos x="140" y="48"/>
                </a:cxn>
                <a:cxn ang="0">
                  <a:pos x="132" y="42"/>
                </a:cxn>
                <a:cxn ang="0">
                  <a:pos x="126" y="42"/>
                </a:cxn>
                <a:cxn ang="0">
                  <a:pos x="118" y="42"/>
                </a:cxn>
                <a:cxn ang="0">
                  <a:pos x="112" y="42"/>
                </a:cxn>
                <a:cxn ang="0">
                  <a:pos x="112" y="42"/>
                </a:cxn>
                <a:cxn ang="0">
                  <a:pos x="104" y="35"/>
                </a:cxn>
                <a:cxn ang="0">
                  <a:pos x="98" y="35"/>
                </a:cxn>
                <a:cxn ang="0">
                  <a:pos x="98" y="35"/>
                </a:cxn>
                <a:cxn ang="0">
                  <a:pos x="90" y="35"/>
                </a:cxn>
                <a:cxn ang="0">
                  <a:pos x="28" y="118"/>
                </a:cxn>
              </a:cxnLst>
              <a:rect l="0" t="0" r="r" b="b"/>
              <a:pathLst>
                <a:path w="174" h="244">
                  <a:moveTo>
                    <a:pt x="0" y="244"/>
                  </a:moveTo>
                  <a:lnTo>
                    <a:pt x="0" y="0"/>
                  </a:lnTo>
                  <a:lnTo>
                    <a:pt x="84" y="0"/>
                  </a:lnTo>
                  <a:lnTo>
                    <a:pt x="84" y="7"/>
                  </a:lnTo>
                  <a:lnTo>
                    <a:pt x="90" y="7"/>
                  </a:lnTo>
                  <a:lnTo>
                    <a:pt x="98" y="7"/>
                  </a:lnTo>
                  <a:lnTo>
                    <a:pt x="98" y="7"/>
                  </a:lnTo>
                  <a:lnTo>
                    <a:pt x="104" y="7"/>
                  </a:lnTo>
                  <a:lnTo>
                    <a:pt x="104" y="7"/>
                  </a:lnTo>
                  <a:lnTo>
                    <a:pt x="112" y="7"/>
                  </a:lnTo>
                  <a:lnTo>
                    <a:pt x="112" y="7"/>
                  </a:lnTo>
                  <a:lnTo>
                    <a:pt x="118" y="7"/>
                  </a:lnTo>
                  <a:lnTo>
                    <a:pt x="118" y="7"/>
                  </a:lnTo>
                  <a:lnTo>
                    <a:pt x="118" y="7"/>
                  </a:lnTo>
                  <a:lnTo>
                    <a:pt x="118" y="14"/>
                  </a:lnTo>
                  <a:lnTo>
                    <a:pt x="126" y="14"/>
                  </a:lnTo>
                  <a:lnTo>
                    <a:pt x="132" y="14"/>
                  </a:lnTo>
                  <a:lnTo>
                    <a:pt x="140" y="14"/>
                  </a:lnTo>
                  <a:lnTo>
                    <a:pt x="140" y="14"/>
                  </a:lnTo>
                  <a:lnTo>
                    <a:pt x="146" y="21"/>
                  </a:lnTo>
                  <a:lnTo>
                    <a:pt x="146" y="21"/>
                  </a:lnTo>
                  <a:lnTo>
                    <a:pt x="154" y="28"/>
                  </a:lnTo>
                  <a:lnTo>
                    <a:pt x="154" y="28"/>
                  </a:lnTo>
                  <a:lnTo>
                    <a:pt x="160" y="35"/>
                  </a:lnTo>
                  <a:lnTo>
                    <a:pt x="160" y="35"/>
                  </a:lnTo>
                  <a:lnTo>
                    <a:pt x="168" y="42"/>
                  </a:lnTo>
                  <a:lnTo>
                    <a:pt x="168" y="48"/>
                  </a:lnTo>
                  <a:lnTo>
                    <a:pt x="174" y="48"/>
                  </a:lnTo>
                  <a:lnTo>
                    <a:pt x="174" y="56"/>
                  </a:lnTo>
                  <a:lnTo>
                    <a:pt x="174" y="62"/>
                  </a:lnTo>
                  <a:lnTo>
                    <a:pt x="174" y="70"/>
                  </a:lnTo>
                  <a:lnTo>
                    <a:pt x="174" y="76"/>
                  </a:lnTo>
                  <a:lnTo>
                    <a:pt x="174" y="76"/>
                  </a:lnTo>
                  <a:lnTo>
                    <a:pt x="174" y="90"/>
                  </a:lnTo>
                  <a:lnTo>
                    <a:pt x="174" y="98"/>
                  </a:lnTo>
                  <a:lnTo>
                    <a:pt x="174" y="104"/>
                  </a:lnTo>
                  <a:lnTo>
                    <a:pt x="168" y="104"/>
                  </a:lnTo>
                  <a:lnTo>
                    <a:pt x="168" y="112"/>
                  </a:lnTo>
                  <a:lnTo>
                    <a:pt x="168" y="118"/>
                  </a:lnTo>
                  <a:lnTo>
                    <a:pt x="160" y="126"/>
                  </a:lnTo>
                  <a:lnTo>
                    <a:pt x="154" y="132"/>
                  </a:lnTo>
                  <a:lnTo>
                    <a:pt x="146" y="140"/>
                  </a:lnTo>
                  <a:lnTo>
                    <a:pt x="140" y="140"/>
                  </a:lnTo>
                  <a:lnTo>
                    <a:pt x="132" y="146"/>
                  </a:lnTo>
                  <a:lnTo>
                    <a:pt x="118" y="146"/>
                  </a:lnTo>
                  <a:lnTo>
                    <a:pt x="104" y="146"/>
                  </a:lnTo>
                  <a:lnTo>
                    <a:pt x="98" y="146"/>
                  </a:lnTo>
                  <a:lnTo>
                    <a:pt x="84" y="146"/>
                  </a:lnTo>
                  <a:lnTo>
                    <a:pt x="28" y="146"/>
                  </a:lnTo>
                  <a:lnTo>
                    <a:pt x="28" y="244"/>
                  </a:lnTo>
                  <a:lnTo>
                    <a:pt x="0" y="244"/>
                  </a:lnTo>
                  <a:close/>
                  <a:moveTo>
                    <a:pt x="28" y="118"/>
                  </a:moveTo>
                  <a:lnTo>
                    <a:pt x="90" y="118"/>
                  </a:lnTo>
                  <a:lnTo>
                    <a:pt x="98" y="118"/>
                  </a:lnTo>
                  <a:lnTo>
                    <a:pt x="104" y="118"/>
                  </a:lnTo>
                  <a:lnTo>
                    <a:pt x="112" y="118"/>
                  </a:lnTo>
                  <a:lnTo>
                    <a:pt x="118" y="118"/>
                  </a:lnTo>
                  <a:lnTo>
                    <a:pt x="126" y="118"/>
                  </a:lnTo>
                  <a:lnTo>
                    <a:pt x="132" y="118"/>
                  </a:lnTo>
                  <a:lnTo>
                    <a:pt x="132" y="112"/>
                  </a:lnTo>
                  <a:lnTo>
                    <a:pt x="140" y="112"/>
                  </a:lnTo>
                  <a:lnTo>
                    <a:pt x="140" y="104"/>
                  </a:lnTo>
                  <a:lnTo>
                    <a:pt x="146" y="104"/>
                  </a:lnTo>
                  <a:lnTo>
                    <a:pt x="146" y="98"/>
                  </a:lnTo>
                  <a:lnTo>
                    <a:pt x="146" y="98"/>
                  </a:lnTo>
                  <a:lnTo>
                    <a:pt x="146" y="90"/>
                  </a:lnTo>
                  <a:lnTo>
                    <a:pt x="146" y="84"/>
                  </a:lnTo>
                  <a:lnTo>
                    <a:pt x="146" y="84"/>
                  </a:lnTo>
                  <a:lnTo>
                    <a:pt x="146" y="84"/>
                  </a:lnTo>
                  <a:lnTo>
                    <a:pt x="146" y="76"/>
                  </a:lnTo>
                  <a:lnTo>
                    <a:pt x="146" y="70"/>
                  </a:lnTo>
                  <a:lnTo>
                    <a:pt x="146" y="70"/>
                  </a:lnTo>
                  <a:lnTo>
                    <a:pt x="146" y="62"/>
                  </a:lnTo>
                  <a:lnTo>
                    <a:pt x="146" y="56"/>
                  </a:lnTo>
                  <a:lnTo>
                    <a:pt x="140" y="56"/>
                  </a:lnTo>
                  <a:lnTo>
                    <a:pt x="140" y="48"/>
                  </a:lnTo>
                  <a:lnTo>
                    <a:pt x="132" y="48"/>
                  </a:lnTo>
                  <a:lnTo>
                    <a:pt x="132" y="42"/>
                  </a:lnTo>
                  <a:lnTo>
                    <a:pt x="126" y="42"/>
                  </a:lnTo>
                  <a:lnTo>
                    <a:pt x="126" y="42"/>
                  </a:lnTo>
                  <a:lnTo>
                    <a:pt x="126" y="42"/>
                  </a:lnTo>
                  <a:lnTo>
                    <a:pt x="118" y="42"/>
                  </a:lnTo>
                  <a:lnTo>
                    <a:pt x="118" y="42"/>
                  </a:lnTo>
                  <a:lnTo>
                    <a:pt x="112" y="42"/>
                  </a:lnTo>
                  <a:lnTo>
                    <a:pt x="112" y="42"/>
                  </a:lnTo>
                  <a:lnTo>
                    <a:pt x="112" y="42"/>
                  </a:lnTo>
                  <a:lnTo>
                    <a:pt x="112" y="35"/>
                  </a:lnTo>
                  <a:lnTo>
                    <a:pt x="104" y="35"/>
                  </a:lnTo>
                  <a:lnTo>
                    <a:pt x="104" y="35"/>
                  </a:lnTo>
                  <a:lnTo>
                    <a:pt x="98" y="35"/>
                  </a:lnTo>
                  <a:lnTo>
                    <a:pt x="98" y="35"/>
                  </a:lnTo>
                  <a:lnTo>
                    <a:pt x="98" y="35"/>
                  </a:lnTo>
                  <a:lnTo>
                    <a:pt x="90" y="35"/>
                  </a:lnTo>
                  <a:lnTo>
                    <a:pt x="90" y="35"/>
                  </a:lnTo>
                  <a:lnTo>
                    <a:pt x="28" y="28"/>
                  </a:lnTo>
                  <a:lnTo>
                    <a:pt x="28" y="1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1" name="Freeform 672"/>
            <p:cNvSpPr>
              <a:spLocks noEditPoints="1"/>
            </p:cNvSpPr>
            <p:nvPr/>
          </p:nvSpPr>
          <p:spPr bwMode="auto">
            <a:xfrm>
              <a:off x="844" y="5068"/>
              <a:ext cx="77" cy="91"/>
            </a:xfrm>
            <a:custGeom>
              <a:avLst/>
              <a:gdLst/>
              <a:ahLst/>
              <a:cxnLst>
                <a:cxn ang="0">
                  <a:pos x="147" y="140"/>
                </a:cxn>
                <a:cxn ang="0">
                  <a:pos x="139" y="154"/>
                </a:cxn>
                <a:cxn ang="0">
                  <a:pos x="125" y="168"/>
                </a:cxn>
                <a:cxn ang="0">
                  <a:pos x="112" y="182"/>
                </a:cxn>
                <a:cxn ang="0">
                  <a:pos x="91" y="182"/>
                </a:cxn>
                <a:cxn ang="0">
                  <a:pos x="63" y="182"/>
                </a:cxn>
                <a:cxn ang="0">
                  <a:pos x="42" y="182"/>
                </a:cxn>
                <a:cxn ang="0">
                  <a:pos x="21" y="168"/>
                </a:cxn>
                <a:cxn ang="0">
                  <a:pos x="7" y="147"/>
                </a:cxn>
                <a:cxn ang="0">
                  <a:pos x="0" y="119"/>
                </a:cxn>
                <a:cxn ang="0">
                  <a:pos x="0" y="91"/>
                </a:cxn>
                <a:cxn ang="0">
                  <a:pos x="0" y="56"/>
                </a:cxn>
                <a:cxn ang="0">
                  <a:pos x="14" y="28"/>
                </a:cxn>
                <a:cxn ang="0">
                  <a:pos x="35" y="8"/>
                </a:cxn>
                <a:cxn ang="0">
                  <a:pos x="56" y="0"/>
                </a:cxn>
                <a:cxn ang="0">
                  <a:pos x="77" y="0"/>
                </a:cxn>
                <a:cxn ang="0">
                  <a:pos x="105" y="8"/>
                </a:cxn>
                <a:cxn ang="0">
                  <a:pos x="133" y="22"/>
                </a:cxn>
                <a:cxn ang="0">
                  <a:pos x="147" y="42"/>
                </a:cxn>
                <a:cxn ang="0">
                  <a:pos x="153" y="70"/>
                </a:cxn>
                <a:cxn ang="0">
                  <a:pos x="153" y="98"/>
                </a:cxn>
                <a:cxn ang="0">
                  <a:pos x="153" y="98"/>
                </a:cxn>
                <a:cxn ang="0">
                  <a:pos x="153" y="98"/>
                </a:cxn>
                <a:cxn ang="0">
                  <a:pos x="153" y="98"/>
                </a:cxn>
                <a:cxn ang="0">
                  <a:pos x="28" y="112"/>
                </a:cxn>
                <a:cxn ang="0">
                  <a:pos x="28" y="126"/>
                </a:cxn>
                <a:cxn ang="0">
                  <a:pos x="35" y="140"/>
                </a:cxn>
                <a:cxn ang="0">
                  <a:pos x="49" y="154"/>
                </a:cxn>
                <a:cxn ang="0">
                  <a:pos x="63" y="154"/>
                </a:cxn>
                <a:cxn ang="0">
                  <a:pos x="77" y="154"/>
                </a:cxn>
                <a:cxn ang="0">
                  <a:pos x="91" y="154"/>
                </a:cxn>
                <a:cxn ang="0">
                  <a:pos x="105" y="154"/>
                </a:cxn>
                <a:cxn ang="0">
                  <a:pos x="112" y="147"/>
                </a:cxn>
                <a:cxn ang="0">
                  <a:pos x="119" y="133"/>
                </a:cxn>
                <a:cxn ang="0">
                  <a:pos x="125" y="119"/>
                </a:cxn>
                <a:cxn ang="0">
                  <a:pos x="125" y="70"/>
                </a:cxn>
                <a:cxn ang="0">
                  <a:pos x="125" y="64"/>
                </a:cxn>
                <a:cxn ang="0">
                  <a:pos x="119" y="50"/>
                </a:cxn>
                <a:cxn ang="0">
                  <a:pos x="119" y="50"/>
                </a:cxn>
                <a:cxn ang="0">
                  <a:pos x="112" y="42"/>
                </a:cxn>
                <a:cxn ang="0">
                  <a:pos x="98" y="36"/>
                </a:cxn>
                <a:cxn ang="0">
                  <a:pos x="91" y="28"/>
                </a:cxn>
                <a:cxn ang="0">
                  <a:pos x="77" y="28"/>
                </a:cxn>
                <a:cxn ang="0">
                  <a:pos x="56" y="28"/>
                </a:cxn>
                <a:cxn ang="0">
                  <a:pos x="42" y="36"/>
                </a:cxn>
                <a:cxn ang="0">
                  <a:pos x="35" y="42"/>
                </a:cxn>
                <a:cxn ang="0">
                  <a:pos x="28" y="56"/>
                </a:cxn>
                <a:cxn ang="0">
                  <a:pos x="28" y="70"/>
                </a:cxn>
              </a:cxnLst>
              <a:rect l="0" t="0" r="r" b="b"/>
              <a:pathLst>
                <a:path w="153" h="182">
                  <a:moveTo>
                    <a:pt x="125" y="119"/>
                  </a:moveTo>
                  <a:lnTo>
                    <a:pt x="153" y="126"/>
                  </a:lnTo>
                  <a:lnTo>
                    <a:pt x="147" y="140"/>
                  </a:lnTo>
                  <a:lnTo>
                    <a:pt x="147" y="140"/>
                  </a:lnTo>
                  <a:lnTo>
                    <a:pt x="139" y="147"/>
                  </a:lnTo>
                  <a:lnTo>
                    <a:pt x="139" y="154"/>
                  </a:lnTo>
                  <a:lnTo>
                    <a:pt x="139" y="161"/>
                  </a:lnTo>
                  <a:lnTo>
                    <a:pt x="133" y="168"/>
                  </a:lnTo>
                  <a:lnTo>
                    <a:pt x="125" y="168"/>
                  </a:lnTo>
                  <a:lnTo>
                    <a:pt x="125" y="175"/>
                  </a:lnTo>
                  <a:lnTo>
                    <a:pt x="119" y="175"/>
                  </a:lnTo>
                  <a:lnTo>
                    <a:pt x="112" y="182"/>
                  </a:lnTo>
                  <a:lnTo>
                    <a:pt x="105" y="182"/>
                  </a:lnTo>
                  <a:lnTo>
                    <a:pt x="98" y="182"/>
                  </a:lnTo>
                  <a:lnTo>
                    <a:pt x="91" y="182"/>
                  </a:lnTo>
                  <a:lnTo>
                    <a:pt x="84" y="182"/>
                  </a:lnTo>
                  <a:lnTo>
                    <a:pt x="77" y="182"/>
                  </a:lnTo>
                  <a:lnTo>
                    <a:pt x="63" y="182"/>
                  </a:lnTo>
                  <a:lnTo>
                    <a:pt x="56" y="182"/>
                  </a:lnTo>
                  <a:lnTo>
                    <a:pt x="49" y="182"/>
                  </a:lnTo>
                  <a:lnTo>
                    <a:pt x="42" y="182"/>
                  </a:lnTo>
                  <a:lnTo>
                    <a:pt x="35" y="175"/>
                  </a:lnTo>
                  <a:lnTo>
                    <a:pt x="28" y="175"/>
                  </a:lnTo>
                  <a:lnTo>
                    <a:pt x="21" y="168"/>
                  </a:lnTo>
                  <a:lnTo>
                    <a:pt x="14" y="161"/>
                  </a:lnTo>
                  <a:lnTo>
                    <a:pt x="7" y="154"/>
                  </a:lnTo>
                  <a:lnTo>
                    <a:pt x="7" y="147"/>
                  </a:lnTo>
                  <a:lnTo>
                    <a:pt x="0" y="140"/>
                  </a:lnTo>
                  <a:lnTo>
                    <a:pt x="0" y="126"/>
                  </a:lnTo>
                  <a:lnTo>
                    <a:pt x="0" y="119"/>
                  </a:lnTo>
                  <a:lnTo>
                    <a:pt x="0" y="105"/>
                  </a:lnTo>
                  <a:lnTo>
                    <a:pt x="0" y="98"/>
                  </a:lnTo>
                  <a:lnTo>
                    <a:pt x="0" y="91"/>
                  </a:lnTo>
                  <a:lnTo>
                    <a:pt x="0" y="78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7" y="50"/>
                  </a:lnTo>
                  <a:lnTo>
                    <a:pt x="7" y="36"/>
                  </a:lnTo>
                  <a:lnTo>
                    <a:pt x="14" y="28"/>
                  </a:lnTo>
                  <a:lnTo>
                    <a:pt x="21" y="22"/>
                  </a:lnTo>
                  <a:lnTo>
                    <a:pt x="28" y="14"/>
                  </a:lnTo>
                  <a:lnTo>
                    <a:pt x="35" y="8"/>
                  </a:lnTo>
                  <a:lnTo>
                    <a:pt x="42" y="8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63" y="0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91" y="0"/>
                  </a:lnTo>
                  <a:lnTo>
                    <a:pt x="98" y="0"/>
                  </a:lnTo>
                  <a:lnTo>
                    <a:pt x="105" y="8"/>
                  </a:lnTo>
                  <a:lnTo>
                    <a:pt x="112" y="8"/>
                  </a:lnTo>
                  <a:lnTo>
                    <a:pt x="119" y="14"/>
                  </a:lnTo>
                  <a:lnTo>
                    <a:pt x="133" y="22"/>
                  </a:lnTo>
                  <a:lnTo>
                    <a:pt x="133" y="28"/>
                  </a:lnTo>
                  <a:lnTo>
                    <a:pt x="139" y="36"/>
                  </a:lnTo>
                  <a:lnTo>
                    <a:pt x="147" y="42"/>
                  </a:lnTo>
                  <a:lnTo>
                    <a:pt x="153" y="56"/>
                  </a:lnTo>
                  <a:lnTo>
                    <a:pt x="153" y="64"/>
                  </a:lnTo>
                  <a:lnTo>
                    <a:pt x="153" y="70"/>
                  </a:lnTo>
                  <a:lnTo>
                    <a:pt x="153" y="84"/>
                  </a:lnTo>
                  <a:lnTo>
                    <a:pt x="153" y="91"/>
                  </a:lnTo>
                  <a:lnTo>
                    <a:pt x="153" y="98"/>
                  </a:lnTo>
                  <a:lnTo>
                    <a:pt x="153" y="98"/>
                  </a:lnTo>
                  <a:lnTo>
                    <a:pt x="153" y="98"/>
                  </a:lnTo>
                  <a:lnTo>
                    <a:pt x="153" y="98"/>
                  </a:lnTo>
                  <a:lnTo>
                    <a:pt x="153" y="98"/>
                  </a:lnTo>
                  <a:lnTo>
                    <a:pt x="153" y="98"/>
                  </a:lnTo>
                  <a:lnTo>
                    <a:pt x="153" y="98"/>
                  </a:lnTo>
                  <a:lnTo>
                    <a:pt x="153" y="98"/>
                  </a:lnTo>
                  <a:lnTo>
                    <a:pt x="153" y="98"/>
                  </a:lnTo>
                  <a:lnTo>
                    <a:pt x="153" y="98"/>
                  </a:lnTo>
                  <a:lnTo>
                    <a:pt x="153" y="98"/>
                  </a:lnTo>
                  <a:lnTo>
                    <a:pt x="28" y="98"/>
                  </a:lnTo>
                  <a:lnTo>
                    <a:pt x="28" y="112"/>
                  </a:lnTo>
                  <a:lnTo>
                    <a:pt x="28" y="112"/>
                  </a:lnTo>
                  <a:lnTo>
                    <a:pt x="28" y="119"/>
                  </a:lnTo>
                  <a:lnTo>
                    <a:pt x="28" y="126"/>
                  </a:lnTo>
                  <a:lnTo>
                    <a:pt x="28" y="133"/>
                  </a:lnTo>
                  <a:lnTo>
                    <a:pt x="35" y="140"/>
                  </a:lnTo>
                  <a:lnTo>
                    <a:pt x="35" y="140"/>
                  </a:lnTo>
                  <a:lnTo>
                    <a:pt x="42" y="147"/>
                  </a:lnTo>
                  <a:lnTo>
                    <a:pt x="42" y="147"/>
                  </a:lnTo>
                  <a:lnTo>
                    <a:pt x="49" y="154"/>
                  </a:lnTo>
                  <a:lnTo>
                    <a:pt x="56" y="154"/>
                  </a:lnTo>
                  <a:lnTo>
                    <a:pt x="56" y="154"/>
                  </a:lnTo>
                  <a:lnTo>
                    <a:pt x="63" y="154"/>
                  </a:lnTo>
                  <a:lnTo>
                    <a:pt x="70" y="154"/>
                  </a:lnTo>
                  <a:lnTo>
                    <a:pt x="70" y="154"/>
                  </a:lnTo>
                  <a:lnTo>
                    <a:pt x="77" y="154"/>
                  </a:lnTo>
                  <a:lnTo>
                    <a:pt x="77" y="154"/>
                  </a:lnTo>
                  <a:lnTo>
                    <a:pt x="84" y="154"/>
                  </a:lnTo>
                  <a:lnTo>
                    <a:pt x="91" y="154"/>
                  </a:lnTo>
                  <a:lnTo>
                    <a:pt x="98" y="154"/>
                  </a:lnTo>
                  <a:lnTo>
                    <a:pt x="98" y="154"/>
                  </a:lnTo>
                  <a:lnTo>
                    <a:pt x="105" y="154"/>
                  </a:lnTo>
                  <a:lnTo>
                    <a:pt x="105" y="147"/>
                  </a:lnTo>
                  <a:lnTo>
                    <a:pt x="112" y="147"/>
                  </a:lnTo>
                  <a:lnTo>
                    <a:pt x="112" y="147"/>
                  </a:lnTo>
                  <a:lnTo>
                    <a:pt x="112" y="140"/>
                  </a:lnTo>
                  <a:lnTo>
                    <a:pt x="119" y="140"/>
                  </a:lnTo>
                  <a:lnTo>
                    <a:pt x="119" y="133"/>
                  </a:lnTo>
                  <a:lnTo>
                    <a:pt x="119" y="126"/>
                  </a:lnTo>
                  <a:lnTo>
                    <a:pt x="119" y="126"/>
                  </a:lnTo>
                  <a:lnTo>
                    <a:pt x="125" y="119"/>
                  </a:lnTo>
                  <a:close/>
                  <a:moveTo>
                    <a:pt x="28" y="70"/>
                  </a:moveTo>
                  <a:lnTo>
                    <a:pt x="133" y="70"/>
                  </a:lnTo>
                  <a:lnTo>
                    <a:pt x="125" y="70"/>
                  </a:lnTo>
                  <a:lnTo>
                    <a:pt x="125" y="64"/>
                  </a:lnTo>
                  <a:lnTo>
                    <a:pt x="125" y="64"/>
                  </a:lnTo>
                  <a:lnTo>
                    <a:pt x="125" y="64"/>
                  </a:lnTo>
                  <a:lnTo>
                    <a:pt x="125" y="56"/>
                  </a:lnTo>
                  <a:lnTo>
                    <a:pt x="119" y="56"/>
                  </a:lnTo>
                  <a:lnTo>
                    <a:pt x="119" y="50"/>
                  </a:lnTo>
                  <a:lnTo>
                    <a:pt x="119" y="50"/>
                  </a:lnTo>
                  <a:lnTo>
                    <a:pt x="119" y="50"/>
                  </a:lnTo>
                  <a:lnTo>
                    <a:pt x="119" y="50"/>
                  </a:lnTo>
                  <a:lnTo>
                    <a:pt x="119" y="50"/>
                  </a:lnTo>
                  <a:lnTo>
                    <a:pt x="112" y="50"/>
                  </a:lnTo>
                  <a:lnTo>
                    <a:pt x="112" y="42"/>
                  </a:lnTo>
                  <a:lnTo>
                    <a:pt x="105" y="42"/>
                  </a:lnTo>
                  <a:lnTo>
                    <a:pt x="105" y="36"/>
                  </a:lnTo>
                  <a:lnTo>
                    <a:pt x="98" y="36"/>
                  </a:lnTo>
                  <a:lnTo>
                    <a:pt x="98" y="28"/>
                  </a:lnTo>
                  <a:lnTo>
                    <a:pt x="91" y="28"/>
                  </a:lnTo>
                  <a:lnTo>
                    <a:pt x="91" y="28"/>
                  </a:lnTo>
                  <a:lnTo>
                    <a:pt x="84" y="28"/>
                  </a:lnTo>
                  <a:lnTo>
                    <a:pt x="77" y="28"/>
                  </a:lnTo>
                  <a:lnTo>
                    <a:pt x="77" y="28"/>
                  </a:lnTo>
                  <a:lnTo>
                    <a:pt x="70" y="28"/>
                  </a:lnTo>
                  <a:lnTo>
                    <a:pt x="63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49" y="28"/>
                  </a:lnTo>
                  <a:lnTo>
                    <a:pt x="42" y="36"/>
                  </a:lnTo>
                  <a:lnTo>
                    <a:pt x="42" y="36"/>
                  </a:lnTo>
                  <a:lnTo>
                    <a:pt x="35" y="42"/>
                  </a:lnTo>
                  <a:lnTo>
                    <a:pt x="35" y="42"/>
                  </a:lnTo>
                  <a:lnTo>
                    <a:pt x="28" y="50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28" y="64"/>
                  </a:lnTo>
                  <a:lnTo>
                    <a:pt x="28" y="70"/>
                  </a:lnTo>
                  <a:lnTo>
                    <a:pt x="28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2" name="Freeform 673"/>
            <p:cNvSpPr>
              <a:spLocks/>
            </p:cNvSpPr>
            <p:nvPr/>
          </p:nvSpPr>
          <p:spPr bwMode="auto">
            <a:xfrm>
              <a:off x="935" y="5040"/>
              <a:ext cx="42" cy="119"/>
            </a:xfrm>
            <a:custGeom>
              <a:avLst/>
              <a:gdLst/>
              <a:ahLst/>
              <a:cxnLst>
                <a:cxn ang="0">
                  <a:pos x="84" y="237"/>
                </a:cxn>
                <a:cxn ang="0">
                  <a:pos x="77" y="237"/>
                </a:cxn>
                <a:cxn ang="0">
                  <a:pos x="70" y="237"/>
                </a:cxn>
                <a:cxn ang="0">
                  <a:pos x="63" y="237"/>
                </a:cxn>
                <a:cxn ang="0">
                  <a:pos x="63" y="237"/>
                </a:cxn>
                <a:cxn ang="0">
                  <a:pos x="56" y="237"/>
                </a:cxn>
                <a:cxn ang="0">
                  <a:pos x="49" y="237"/>
                </a:cxn>
                <a:cxn ang="0">
                  <a:pos x="42" y="237"/>
                </a:cxn>
                <a:cxn ang="0">
                  <a:pos x="35" y="237"/>
                </a:cxn>
                <a:cxn ang="0">
                  <a:pos x="28" y="237"/>
                </a:cxn>
                <a:cxn ang="0">
                  <a:pos x="28" y="230"/>
                </a:cxn>
                <a:cxn ang="0">
                  <a:pos x="21" y="230"/>
                </a:cxn>
                <a:cxn ang="0">
                  <a:pos x="21" y="223"/>
                </a:cxn>
                <a:cxn ang="0">
                  <a:pos x="21" y="216"/>
                </a:cxn>
                <a:cxn ang="0">
                  <a:pos x="21" y="209"/>
                </a:cxn>
                <a:cxn ang="0">
                  <a:pos x="21" y="195"/>
                </a:cxn>
                <a:cxn ang="0">
                  <a:pos x="0" y="83"/>
                </a:cxn>
                <a:cxn ang="0">
                  <a:pos x="21" y="55"/>
                </a:cxn>
                <a:cxn ang="0">
                  <a:pos x="49" y="0"/>
                </a:cxn>
                <a:cxn ang="0">
                  <a:pos x="77" y="55"/>
                </a:cxn>
                <a:cxn ang="0">
                  <a:pos x="49" y="83"/>
                </a:cxn>
                <a:cxn ang="0">
                  <a:pos x="49" y="195"/>
                </a:cxn>
                <a:cxn ang="0">
                  <a:pos x="49" y="202"/>
                </a:cxn>
                <a:cxn ang="0">
                  <a:pos x="49" y="209"/>
                </a:cxn>
                <a:cxn ang="0">
                  <a:pos x="49" y="209"/>
                </a:cxn>
                <a:cxn ang="0">
                  <a:pos x="49" y="209"/>
                </a:cxn>
                <a:cxn ang="0">
                  <a:pos x="49" y="209"/>
                </a:cxn>
                <a:cxn ang="0">
                  <a:pos x="49" y="209"/>
                </a:cxn>
                <a:cxn ang="0">
                  <a:pos x="49" y="216"/>
                </a:cxn>
                <a:cxn ang="0">
                  <a:pos x="56" y="209"/>
                </a:cxn>
                <a:cxn ang="0">
                  <a:pos x="56" y="209"/>
                </a:cxn>
                <a:cxn ang="0">
                  <a:pos x="56" y="209"/>
                </a:cxn>
                <a:cxn ang="0">
                  <a:pos x="56" y="209"/>
                </a:cxn>
                <a:cxn ang="0">
                  <a:pos x="63" y="209"/>
                </a:cxn>
                <a:cxn ang="0">
                  <a:pos x="63" y="209"/>
                </a:cxn>
                <a:cxn ang="0">
                  <a:pos x="70" y="209"/>
                </a:cxn>
                <a:cxn ang="0">
                  <a:pos x="77" y="209"/>
                </a:cxn>
              </a:cxnLst>
              <a:rect l="0" t="0" r="r" b="b"/>
              <a:pathLst>
                <a:path w="84" h="237">
                  <a:moveTo>
                    <a:pt x="77" y="209"/>
                  </a:moveTo>
                  <a:lnTo>
                    <a:pt x="84" y="237"/>
                  </a:lnTo>
                  <a:lnTo>
                    <a:pt x="77" y="237"/>
                  </a:lnTo>
                  <a:lnTo>
                    <a:pt x="77" y="237"/>
                  </a:lnTo>
                  <a:lnTo>
                    <a:pt x="70" y="237"/>
                  </a:lnTo>
                  <a:lnTo>
                    <a:pt x="70" y="237"/>
                  </a:lnTo>
                  <a:lnTo>
                    <a:pt x="70" y="237"/>
                  </a:lnTo>
                  <a:lnTo>
                    <a:pt x="63" y="237"/>
                  </a:lnTo>
                  <a:lnTo>
                    <a:pt x="63" y="237"/>
                  </a:lnTo>
                  <a:lnTo>
                    <a:pt x="63" y="237"/>
                  </a:lnTo>
                  <a:lnTo>
                    <a:pt x="56" y="237"/>
                  </a:lnTo>
                  <a:lnTo>
                    <a:pt x="56" y="237"/>
                  </a:lnTo>
                  <a:lnTo>
                    <a:pt x="56" y="237"/>
                  </a:lnTo>
                  <a:lnTo>
                    <a:pt x="49" y="237"/>
                  </a:lnTo>
                  <a:lnTo>
                    <a:pt x="42" y="237"/>
                  </a:lnTo>
                  <a:lnTo>
                    <a:pt x="42" y="237"/>
                  </a:lnTo>
                  <a:lnTo>
                    <a:pt x="35" y="237"/>
                  </a:lnTo>
                  <a:lnTo>
                    <a:pt x="35" y="237"/>
                  </a:lnTo>
                  <a:lnTo>
                    <a:pt x="35" y="237"/>
                  </a:lnTo>
                  <a:lnTo>
                    <a:pt x="28" y="237"/>
                  </a:lnTo>
                  <a:lnTo>
                    <a:pt x="28" y="237"/>
                  </a:lnTo>
                  <a:lnTo>
                    <a:pt x="28" y="230"/>
                  </a:lnTo>
                  <a:lnTo>
                    <a:pt x="28" y="230"/>
                  </a:lnTo>
                  <a:lnTo>
                    <a:pt x="21" y="230"/>
                  </a:lnTo>
                  <a:lnTo>
                    <a:pt x="21" y="230"/>
                  </a:lnTo>
                  <a:lnTo>
                    <a:pt x="21" y="223"/>
                  </a:lnTo>
                  <a:lnTo>
                    <a:pt x="21" y="223"/>
                  </a:lnTo>
                  <a:lnTo>
                    <a:pt x="21" y="216"/>
                  </a:lnTo>
                  <a:lnTo>
                    <a:pt x="21" y="216"/>
                  </a:lnTo>
                  <a:lnTo>
                    <a:pt x="21" y="209"/>
                  </a:lnTo>
                  <a:lnTo>
                    <a:pt x="21" y="202"/>
                  </a:lnTo>
                  <a:lnTo>
                    <a:pt x="21" y="195"/>
                  </a:lnTo>
                  <a:lnTo>
                    <a:pt x="21" y="83"/>
                  </a:lnTo>
                  <a:lnTo>
                    <a:pt x="0" y="83"/>
                  </a:lnTo>
                  <a:lnTo>
                    <a:pt x="0" y="55"/>
                  </a:lnTo>
                  <a:lnTo>
                    <a:pt x="21" y="55"/>
                  </a:lnTo>
                  <a:lnTo>
                    <a:pt x="21" y="14"/>
                  </a:lnTo>
                  <a:lnTo>
                    <a:pt x="49" y="0"/>
                  </a:lnTo>
                  <a:lnTo>
                    <a:pt x="49" y="55"/>
                  </a:lnTo>
                  <a:lnTo>
                    <a:pt x="77" y="55"/>
                  </a:lnTo>
                  <a:lnTo>
                    <a:pt x="77" y="83"/>
                  </a:lnTo>
                  <a:lnTo>
                    <a:pt x="49" y="83"/>
                  </a:lnTo>
                  <a:lnTo>
                    <a:pt x="49" y="188"/>
                  </a:lnTo>
                  <a:lnTo>
                    <a:pt x="49" y="195"/>
                  </a:lnTo>
                  <a:lnTo>
                    <a:pt x="49" y="202"/>
                  </a:lnTo>
                  <a:lnTo>
                    <a:pt x="49" y="202"/>
                  </a:lnTo>
                  <a:lnTo>
                    <a:pt x="49" y="202"/>
                  </a:lnTo>
                  <a:lnTo>
                    <a:pt x="49" y="209"/>
                  </a:lnTo>
                  <a:lnTo>
                    <a:pt x="49" y="209"/>
                  </a:lnTo>
                  <a:lnTo>
                    <a:pt x="49" y="209"/>
                  </a:lnTo>
                  <a:lnTo>
                    <a:pt x="49" y="209"/>
                  </a:lnTo>
                  <a:lnTo>
                    <a:pt x="49" y="209"/>
                  </a:lnTo>
                  <a:lnTo>
                    <a:pt x="49" y="209"/>
                  </a:lnTo>
                  <a:lnTo>
                    <a:pt x="49" y="209"/>
                  </a:lnTo>
                  <a:lnTo>
                    <a:pt x="49" y="209"/>
                  </a:lnTo>
                  <a:lnTo>
                    <a:pt x="49" y="209"/>
                  </a:lnTo>
                  <a:lnTo>
                    <a:pt x="49" y="209"/>
                  </a:lnTo>
                  <a:lnTo>
                    <a:pt x="49" y="216"/>
                  </a:lnTo>
                  <a:lnTo>
                    <a:pt x="56" y="209"/>
                  </a:lnTo>
                  <a:lnTo>
                    <a:pt x="56" y="209"/>
                  </a:lnTo>
                  <a:lnTo>
                    <a:pt x="56" y="209"/>
                  </a:lnTo>
                  <a:lnTo>
                    <a:pt x="56" y="209"/>
                  </a:lnTo>
                  <a:lnTo>
                    <a:pt x="56" y="209"/>
                  </a:lnTo>
                  <a:lnTo>
                    <a:pt x="56" y="209"/>
                  </a:lnTo>
                  <a:lnTo>
                    <a:pt x="56" y="216"/>
                  </a:lnTo>
                  <a:lnTo>
                    <a:pt x="56" y="209"/>
                  </a:lnTo>
                  <a:lnTo>
                    <a:pt x="63" y="216"/>
                  </a:lnTo>
                  <a:lnTo>
                    <a:pt x="63" y="209"/>
                  </a:lnTo>
                  <a:lnTo>
                    <a:pt x="63" y="209"/>
                  </a:lnTo>
                  <a:lnTo>
                    <a:pt x="63" y="209"/>
                  </a:lnTo>
                  <a:lnTo>
                    <a:pt x="70" y="209"/>
                  </a:lnTo>
                  <a:lnTo>
                    <a:pt x="70" y="209"/>
                  </a:lnTo>
                  <a:lnTo>
                    <a:pt x="70" y="209"/>
                  </a:lnTo>
                  <a:lnTo>
                    <a:pt x="77" y="20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3" name="Freeform 674"/>
            <p:cNvSpPr>
              <a:spLocks/>
            </p:cNvSpPr>
            <p:nvPr/>
          </p:nvSpPr>
          <p:spPr bwMode="auto">
            <a:xfrm>
              <a:off x="991" y="5068"/>
              <a:ext cx="45" cy="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22"/>
                </a:cxn>
                <a:cxn ang="0">
                  <a:pos x="20" y="22"/>
                </a:cxn>
                <a:cxn ang="0">
                  <a:pos x="28" y="14"/>
                </a:cxn>
                <a:cxn ang="0">
                  <a:pos x="28" y="8"/>
                </a:cxn>
                <a:cxn ang="0">
                  <a:pos x="34" y="0"/>
                </a:cxn>
                <a:cxn ang="0">
                  <a:pos x="42" y="0"/>
                </a:cxn>
                <a:cxn ang="0">
                  <a:pos x="48" y="0"/>
                </a:cxn>
                <a:cxn ang="0">
                  <a:pos x="56" y="0"/>
                </a:cxn>
                <a:cxn ang="0">
                  <a:pos x="56" y="0"/>
                </a:cxn>
                <a:cxn ang="0">
                  <a:pos x="62" y="0"/>
                </a:cxn>
                <a:cxn ang="0">
                  <a:pos x="70" y="0"/>
                </a:cxn>
                <a:cxn ang="0">
                  <a:pos x="76" y="0"/>
                </a:cxn>
                <a:cxn ang="0">
                  <a:pos x="84" y="8"/>
                </a:cxn>
                <a:cxn ang="0">
                  <a:pos x="90" y="8"/>
                </a:cxn>
                <a:cxn ang="0">
                  <a:pos x="76" y="36"/>
                </a:cxn>
                <a:cxn ang="0">
                  <a:pos x="70" y="36"/>
                </a:cxn>
                <a:cxn ang="0">
                  <a:pos x="70" y="28"/>
                </a:cxn>
                <a:cxn ang="0">
                  <a:pos x="62" y="28"/>
                </a:cxn>
                <a:cxn ang="0">
                  <a:pos x="62" y="28"/>
                </a:cxn>
                <a:cxn ang="0">
                  <a:pos x="62" y="28"/>
                </a:cxn>
                <a:cxn ang="0">
                  <a:pos x="56" y="28"/>
                </a:cxn>
                <a:cxn ang="0">
                  <a:pos x="48" y="28"/>
                </a:cxn>
                <a:cxn ang="0">
                  <a:pos x="42" y="28"/>
                </a:cxn>
                <a:cxn ang="0">
                  <a:pos x="34" y="36"/>
                </a:cxn>
                <a:cxn ang="0">
                  <a:pos x="34" y="36"/>
                </a:cxn>
                <a:cxn ang="0">
                  <a:pos x="28" y="42"/>
                </a:cxn>
                <a:cxn ang="0">
                  <a:pos x="28" y="50"/>
                </a:cxn>
                <a:cxn ang="0">
                  <a:pos x="28" y="56"/>
                </a:cxn>
                <a:cxn ang="0">
                  <a:pos x="20" y="64"/>
                </a:cxn>
                <a:cxn ang="0">
                  <a:pos x="28" y="70"/>
                </a:cxn>
                <a:cxn ang="0">
                  <a:pos x="28" y="70"/>
                </a:cxn>
                <a:cxn ang="0">
                  <a:pos x="28" y="78"/>
                </a:cxn>
                <a:cxn ang="0">
                  <a:pos x="28" y="84"/>
                </a:cxn>
                <a:cxn ang="0">
                  <a:pos x="0" y="182"/>
                </a:cxn>
              </a:cxnLst>
              <a:rect l="0" t="0" r="r" b="b"/>
              <a:pathLst>
                <a:path w="90" h="182">
                  <a:moveTo>
                    <a:pt x="0" y="182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14"/>
                  </a:lnTo>
                  <a:lnTo>
                    <a:pt x="28" y="14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34" y="8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84" y="8"/>
                  </a:lnTo>
                  <a:lnTo>
                    <a:pt x="84" y="8"/>
                  </a:lnTo>
                  <a:lnTo>
                    <a:pt x="90" y="8"/>
                  </a:lnTo>
                  <a:lnTo>
                    <a:pt x="90" y="8"/>
                  </a:lnTo>
                  <a:lnTo>
                    <a:pt x="84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0" y="36"/>
                  </a:lnTo>
                  <a:lnTo>
                    <a:pt x="70" y="28"/>
                  </a:lnTo>
                  <a:lnTo>
                    <a:pt x="70" y="28"/>
                  </a:lnTo>
                  <a:lnTo>
                    <a:pt x="70" y="28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42" y="28"/>
                  </a:lnTo>
                  <a:lnTo>
                    <a:pt x="42" y="28"/>
                  </a:lnTo>
                  <a:lnTo>
                    <a:pt x="42" y="28"/>
                  </a:lnTo>
                  <a:lnTo>
                    <a:pt x="34" y="36"/>
                  </a:lnTo>
                  <a:lnTo>
                    <a:pt x="34" y="36"/>
                  </a:lnTo>
                  <a:lnTo>
                    <a:pt x="34" y="36"/>
                  </a:lnTo>
                  <a:lnTo>
                    <a:pt x="34" y="42"/>
                  </a:lnTo>
                  <a:lnTo>
                    <a:pt x="28" y="42"/>
                  </a:lnTo>
                  <a:lnTo>
                    <a:pt x="28" y="50"/>
                  </a:lnTo>
                  <a:lnTo>
                    <a:pt x="28" y="50"/>
                  </a:lnTo>
                  <a:lnTo>
                    <a:pt x="28" y="50"/>
                  </a:lnTo>
                  <a:lnTo>
                    <a:pt x="28" y="56"/>
                  </a:lnTo>
                  <a:lnTo>
                    <a:pt x="20" y="56"/>
                  </a:lnTo>
                  <a:lnTo>
                    <a:pt x="20" y="64"/>
                  </a:lnTo>
                  <a:lnTo>
                    <a:pt x="28" y="64"/>
                  </a:lnTo>
                  <a:lnTo>
                    <a:pt x="28" y="70"/>
                  </a:lnTo>
                  <a:lnTo>
                    <a:pt x="28" y="70"/>
                  </a:lnTo>
                  <a:lnTo>
                    <a:pt x="28" y="70"/>
                  </a:lnTo>
                  <a:lnTo>
                    <a:pt x="28" y="78"/>
                  </a:lnTo>
                  <a:lnTo>
                    <a:pt x="28" y="78"/>
                  </a:lnTo>
                  <a:lnTo>
                    <a:pt x="28" y="84"/>
                  </a:lnTo>
                  <a:lnTo>
                    <a:pt x="28" y="84"/>
                  </a:lnTo>
                  <a:lnTo>
                    <a:pt x="28" y="182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4" name="Freeform 675"/>
            <p:cNvSpPr>
              <a:spLocks noEditPoints="1"/>
            </p:cNvSpPr>
            <p:nvPr/>
          </p:nvSpPr>
          <p:spPr bwMode="auto">
            <a:xfrm>
              <a:off x="1047" y="5068"/>
              <a:ext cx="76" cy="91"/>
            </a:xfrm>
            <a:custGeom>
              <a:avLst/>
              <a:gdLst/>
              <a:ahLst/>
              <a:cxnLst>
                <a:cxn ang="0">
                  <a:pos x="104" y="175"/>
                </a:cxn>
                <a:cxn ang="0">
                  <a:pos x="83" y="182"/>
                </a:cxn>
                <a:cxn ang="0">
                  <a:pos x="55" y="182"/>
                </a:cxn>
                <a:cxn ang="0">
                  <a:pos x="27" y="182"/>
                </a:cxn>
                <a:cxn ang="0">
                  <a:pos x="6" y="168"/>
                </a:cxn>
                <a:cxn ang="0">
                  <a:pos x="0" y="140"/>
                </a:cxn>
                <a:cxn ang="0">
                  <a:pos x="0" y="119"/>
                </a:cxn>
                <a:cxn ang="0">
                  <a:pos x="6" y="105"/>
                </a:cxn>
                <a:cxn ang="0">
                  <a:pos x="20" y="91"/>
                </a:cxn>
                <a:cxn ang="0">
                  <a:pos x="34" y="91"/>
                </a:cxn>
                <a:cxn ang="0">
                  <a:pos x="48" y="84"/>
                </a:cxn>
                <a:cxn ang="0">
                  <a:pos x="62" y="84"/>
                </a:cxn>
                <a:cxn ang="0">
                  <a:pos x="83" y="78"/>
                </a:cxn>
                <a:cxn ang="0">
                  <a:pos x="111" y="70"/>
                </a:cxn>
                <a:cxn ang="0">
                  <a:pos x="111" y="70"/>
                </a:cxn>
                <a:cxn ang="0">
                  <a:pos x="118" y="64"/>
                </a:cxn>
                <a:cxn ang="0">
                  <a:pos x="118" y="56"/>
                </a:cxn>
                <a:cxn ang="0">
                  <a:pos x="118" y="42"/>
                </a:cxn>
                <a:cxn ang="0">
                  <a:pos x="104" y="42"/>
                </a:cxn>
                <a:cxn ang="0">
                  <a:pos x="97" y="28"/>
                </a:cxn>
                <a:cxn ang="0">
                  <a:pos x="76" y="28"/>
                </a:cxn>
                <a:cxn ang="0">
                  <a:pos x="48" y="28"/>
                </a:cxn>
                <a:cxn ang="0">
                  <a:pos x="34" y="42"/>
                </a:cxn>
                <a:cxn ang="0">
                  <a:pos x="34" y="56"/>
                </a:cxn>
                <a:cxn ang="0">
                  <a:pos x="6" y="36"/>
                </a:cxn>
                <a:cxn ang="0">
                  <a:pos x="20" y="14"/>
                </a:cxn>
                <a:cxn ang="0">
                  <a:pos x="48" y="0"/>
                </a:cxn>
                <a:cxn ang="0">
                  <a:pos x="76" y="0"/>
                </a:cxn>
                <a:cxn ang="0">
                  <a:pos x="111" y="0"/>
                </a:cxn>
                <a:cxn ang="0">
                  <a:pos x="125" y="14"/>
                </a:cxn>
                <a:cxn ang="0">
                  <a:pos x="139" y="22"/>
                </a:cxn>
                <a:cxn ang="0">
                  <a:pos x="139" y="42"/>
                </a:cxn>
                <a:cxn ang="0">
                  <a:pos x="145" y="50"/>
                </a:cxn>
                <a:cxn ang="0">
                  <a:pos x="145" y="64"/>
                </a:cxn>
                <a:cxn ang="0">
                  <a:pos x="153" y="147"/>
                </a:cxn>
                <a:cxn ang="0">
                  <a:pos x="153" y="168"/>
                </a:cxn>
                <a:cxn ang="0">
                  <a:pos x="153" y="182"/>
                </a:cxn>
                <a:cxn ang="0">
                  <a:pos x="125" y="182"/>
                </a:cxn>
                <a:cxn ang="0">
                  <a:pos x="125" y="175"/>
                </a:cxn>
                <a:cxn ang="0">
                  <a:pos x="125" y="91"/>
                </a:cxn>
                <a:cxn ang="0">
                  <a:pos x="97" y="98"/>
                </a:cxn>
                <a:cxn ang="0">
                  <a:pos x="69" y="105"/>
                </a:cxn>
                <a:cxn ang="0">
                  <a:pos x="48" y="112"/>
                </a:cxn>
                <a:cxn ang="0">
                  <a:pos x="34" y="119"/>
                </a:cxn>
                <a:cxn ang="0">
                  <a:pos x="27" y="126"/>
                </a:cxn>
                <a:cxn ang="0">
                  <a:pos x="27" y="133"/>
                </a:cxn>
                <a:cxn ang="0">
                  <a:pos x="27" y="147"/>
                </a:cxn>
                <a:cxn ang="0">
                  <a:pos x="34" y="154"/>
                </a:cxn>
                <a:cxn ang="0">
                  <a:pos x="55" y="154"/>
                </a:cxn>
                <a:cxn ang="0">
                  <a:pos x="83" y="154"/>
                </a:cxn>
                <a:cxn ang="0">
                  <a:pos x="104" y="147"/>
                </a:cxn>
                <a:cxn ang="0">
                  <a:pos x="111" y="140"/>
                </a:cxn>
                <a:cxn ang="0">
                  <a:pos x="111" y="126"/>
                </a:cxn>
                <a:cxn ang="0">
                  <a:pos x="111" y="112"/>
                </a:cxn>
              </a:cxnLst>
              <a:rect l="0" t="0" r="r" b="b"/>
              <a:pathLst>
                <a:path w="153" h="182">
                  <a:moveTo>
                    <a:pt x="125" y="161"/>
                  </a:moveTo>
                  <a:lnTo>
                    <a:pt x="118" y="168"/>
                  </a:lnTo>
                  <a:lnTo>
                    <a:pt x="111" y="168"/>
                  </a:lnTo>
                  <a:lnTo>
                    <a:pt x="104" y="175"/>
                  </a:lnTo>
                  <a:lnTo>
                    <a:pt x="104" y="175"/>
                  </a:lnTo>
                  <a:lnTo>
                    <a:pt x="97" y="175"/>
                  </a:lnTo>
                  <a:lnTo>
                    <a:pt x="90" y="182"/>
                  </a:lnTo>
                  <a:lnTo>
                    <a:pt x="90" y="182"/>
                  </a:lnTo>
                  <a:lnTo>
                    <a:pt x="83" y="182"/>
                  </a:lnTo>
                  <a:lnTo>
                    <a:pt x="83" y="182"/>
                  </a:lnTo>
                  <a:lnTo>
                    <a:pt x="76" y="182"/>
                  </a:lnTo>
                  <a:lnTo>
                    <a:pt x="69" y="182"/>
                  </a:lnTo>
                  <a:lnTo>
                    <a:pt x="69" y="182"/>
                  </a:lnTo>
                  <a:lnTo>
                    <a:pt x="62" y="182"/>
                  </a:lnTo>
                  <a:lnTo>
                    <a:pt x="55" y="182"/>
                  </a:lnTo>
                  <a:lnTo>
                    <a:pt x="55" y="182"/>
                  </a:lnTo>
                  <a:lnTo>
                    <a:pt x="41" y="182"/>
                  </a:lnTo>
                  <a:lnTo>
                    <a:pt x="41" y="182"/>
                  </a:lnTo>
                  <a:lnTo>
                    <a:pt x="34" y="182"/>
                  </a:lnTo>
                  <a:lnTo>
                    <a:pt x="27" y="182"/>
                  </a:lnTo>
                  <a:lnTo>
                    <a:pt x="20" y="182"/>
                  </a:lnTo>
                  <a:lnTo>
                    <a:pt x="13" y="175"/>
                  </a:lnTo>
                  <a:lnTo>
                    <a:pt x="13" y="175"/>
                  </a:lnTo>
                  <a:lnTo>
                    <a:pt x="6" y="168"/>
                  </a:lnTo>
                  <a:lnTo>
                    <a:pt x="6" y="168"/>
                  </a:lnTo>
                  <a:lnTo>
                    <a:pt x="0" y="161"/>
                  </a:lnTo>
                  <a:lnTo>
                    <a:pt x="0" y="154"/>
                  </a:lnTo>
                  <a:lnTo>
                    <a:pt x="0" y="154"/>
                  </a:lnTo>
                  <a:lnTo>
                    <a:pt x="0" y="147"/>
                  </a:lnTo>
                  <a:lnTo>
                    <a:pt x="0" y="140"/>
                  </a:lnTo>
                  <a:lnTo>
                    <a:pt x="0" y="140"/>
                  </a:lnTo>
                  <a:lnTo>
                    <a:pt x="0" y="140"/>
                  </a:lnTo>
                  <a:lnTo>
                    <a:pt x="0" y="133"/>
                  </a:lnTo>
                  <a:lnTo>
                    <a:pt x="0" y="126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0" y="105"/>
                  </a:lnTo>
                  <a:lnTo>
                    <a:pt x="6" y="105"/>
                  </a:lnTo>
                  <a:lnTo>
                    <a:pt x="6" y="98"/>
                  </a:lnTo>
                  <a:lnTo>
                    <a:pt x="6" y="98"/>
                  </a:lnTo>
                  <a:lnTo>
                    <a:pt x="13" y="98"/>
                  </a:lnTo>
                  <a:lnTo>
                    <a:pt x="13" y="91"/>
                  </a:lnTo>
                  <a:lnTo>
                    <a:pt x="20" y="91"/>
                  </a:lnTo>
                  <a:lnTo>
                    <a:pt x="20" y="91"/>
                  </a:lnTo>
                  <a:lnTo>
                    <a:pt x="27" y="91"/>
                  </a:lnTo>
                  <a:lnTo>
                    <a:pt x="27" y="91"/>
                  </a:lnTo>
                  <a:lnTo>
                    <a:pt x="34" y="91"/>
                  </a:lnTo>
                  <a:lnTo>
                    <a:pt x="34" y="91"/>
                  </a:lnTo>
                  <a:lnTo>
                    <a:pt x="34" y="91"/>
                  </a:lnTo>
                  <a:lnTo>
                    <a:pt x="34" y="91"/>
                  </a:lnTo>
                  <a:lnTo>
                    <a:pt x="41" y="91"/>
                  </a:lnTo>
                  <a:lnTo>
                    <a:pt x="41" y="84"/>
                  </a:lnTo>
                  <a:lnTo>
                    <a:pt x="48" y="84"/>
                  </a:lnTo>
                  <a:lnTo>
                    <a:pt x="48" y="84"/>
                  </a:lnTo>
                  <a:lnTo>
                    <a:pt x="48" y="84"/>
                  </a:lnTo>
                  <a:lnTo>
                    <a:pt x="55" y="84"/>
                  </a:lnTo>
                  <a:lnTo>
                    <a:pt x="55" y="84"/>
                  </a:lnTo>
                  <a:lnTo>
                    <a:pt x="62" y="84"/>
                  </a:lnTo>
                  <a:lnTo>
                    <a:pt x="62" y="84"/>
                  </a:lnTo>
                  <a:lnTo>
                    <a:pt x="69" y="84"/>
                  </a:lnTo>
                  <a:lnTo>
                    <a:pt x="76" y="84"/>
                  </a:lnTo>
                  <a:lnTo>
                    <a:pt x="76" y="78"/>
                  </a:lnTo>
                  <a:lnTo>
                    <a:pt x="83" y="78"/>
                  </a:lnTo>
                  <a:lnTo>
                    <a:pt x="90" y="78"/>
                  </a:lnTo>
                  <a:lnTo>
                    <a:pt x="97" y="78"/>
                  </a:lnTo>
                  <a:lnTo>
                    <a:pt x="104" y="70"/>
                  </a:lnTo>
                  <a:lnTo>
                    <a:pt x="104" y="70"/>
                  </a:lnTo>
                  <a:lnTo>
                    <a:pt x="111" y="70"/>
                  </a:lnTo>
                  <a:lnTo>
                    <a:pt x="111" y="70"/>
                  </a:lnTo>
                  <a:lnTo>
                    <a:pt x="111" y="70"/>
                  </a:lnTo>
                  <a:lnTo>
                    <a:pt x="111" y="70"/>
                  </a:lnTo>
                  <a:lnTo>
                    <a:pt x="111" y="70"/>
                  </a:lnTo>
                  <a:lnTo>
                    <a:pt x="111" y="70"/>
                  </a:lnTo>
                  <a:lnTo>
                    <a:pt x="118" y="70"/>
                  </a:lnTo>
                  <a:lnTo>
                    <a:pt x="118" y="70"/>
                  </a:lnTo>
                  <a:lnTo>
                    <a:pt x="118" y="64"/>
                  </a:lnTo>
                  <a:lnTo>
                    <a:pt x="118" y="64"/>
                  </a:lnTo>
                  <a:lnTo>
                    <a:pt x="118" y="64"/>
                  </a:lnTo>
                  <a:lnTo>
                    <a:pt x="118" y="64"/>
                  </a:lnTo>
                  <a:lnTo>
                    <a:pt x="118" y="64"/>
                  </a:lnTo>
                  <a:lnTo>
                    <a:pt x="118" y="64"/>
                  </a:lnTo>
                  <a:lnTo>
                    <a:pt x="118" y="64"/>
                  </a:lnTo>
                  <a:lnTo>
                    <a:pt x="118" y="56"/>
                  </a:lnTo>
                  <a:lnTo>
                    <a:pt x="118" y="56"/>
                  </a:lnTo>
                  <a:lnTo>
                    <a:pt x="118" y="56"/>
                  </a:lnTo>
                  <a:lnTo>
                    <a:pt x="118" y="50"/>
                  </a:lnTo>
                  <a:lnTo>
                    <a:pt x="118" y="50"/>
                  </a:lnTo>
                  <a:lnTo>
                    <a:pt x="118" y="42"/>
                  </a:lnTo>
                  <a:lnTo>
                    <a:pt x="111" y="42"/>
                  </a:lnTo>
                  <a:lnTo>
                    <a:pt x="111" y="42"/>
                  </a:lnTo>
                  <a:lnTo>
                    <a:pt x="111" y="42"/>
                  </a:lnTo>
                  <a:lnTo>
                    <a:pt x="111" y="42"/>
                  </a:lnTo>
                  <a:lnTo>
                    <a:pt x="104" y="42"/>
                  </a:lnTo>
                  <a:lnTo>
                    <a:pt x="104" y="42"/>
                  </a:lnTo>
                  <a:lnTo>
                    <a:pt x="104" y="36"/>
                  </a:lnTo>
                  <a:lnTo>
                    <a:pt x="97" y="36"/>
                  </a:lnTo>
                  <a:lnTo>
                    <a:pt x="97" y="28"/>
                  </a:lnTo>
                  <a:lnTo>
                    <a:pt x="97" y="28"/>
                  </a:lnTo>
                  <a:lnTo>
                    <a:pt x="90" y="28"/>
                  </a:lnTo>
                  <a:lnTo>
                    <a:pt x="83" y="28"/>
                  </a:lnTo>
                  <a:lnTo>
                    <a:pt x="83" y="28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69" y="28"/>
                  </a:lnTo>
                  <a:lnTo>
                    <a:pt x="62" y="28"/>
                  </a:lnTo>
                  <a:lnTo>
                    <a:pt x="55" y="28"/>
                  </a:lnTo>
                  <a:lnTo>
                    <a:pt x="55" y="28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41" y="36"/>
                  </a:lnTo>
                  <a:lnTo>
                    <a:pt x="41" y="36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4" y="50"/>
                  </a:lnTo>
                  <a:lnTo>
                    <a:pt x="34" y="50"/>
                  </a:lnTo>
                  <a:lnTo>
                    <a:pt x="34" y="50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6" y="50"/>
                  </a:lnTo>
                  <a:lnTo>
                    <a:pt x="6" y="50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6" y="36"/>
                  </a:lnTo>
                  <a:lnTo>
                    <a:pt x="6" y="28"/>
                  </a:lnTo>
                  <a:lnTo>
                    <a:pt x="13" y="28"/>
                  </a:lnTo>
                  <a:lnTo>
                    <a:pt x="13" y="22"/>
                  </a:lnTo>
                  <a:lnTo>
                    <a:pt x="20" y="22"/>
                  </a:lnTo>
                  <a:lnTo>
                    <a:pt x="20" y="14"/>
                  </a:lnTo>
                  <a:lnTo>
                    <a:pt x="27" y="14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55" y="0"/>
                  </a:lnTo>
                  <a:lnTo>
                    <a:pt x="62" y="0"/>
                  </a:lnTo>
                  <a:lnTo>
                    <a:pt x="69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83" y="0"/>
                  </a:lnTo>
                  <a:lnTo>
                    <a:pt x="90" y="0"/>
                  </a:lnTo>
                  <a:lnTo>
                    <a:pt x="97" y="0"/>
                  </a:lnTo>
                  <a:lnTo>
                    <a:pt x="104" y="0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18" y="8"/>
                  </a:lnTo>
                  <a:lnTo>
                    <a:pt x="118" y="8"/>
                  </a:lnTo>
                  <a:lnTo>
                    <a:pt x="125" y="8"/>
                  </a:lnTo>
                  <a:lnTo>
                    <a:pt x="125" y="14"/>
                  </a:lnTo>
                  <a:lnTo>
                    <a:pt x="132" y="14"/>
                  </a:lnTo>
                  <a:lnTo>
                    <a:pt x="132" y="14"/>
                  </a:lnTo>
                  <a:lnTo>
                    <a:pt x="139" y="22"/>
                  </a:lnTo>
                  <a:lnTo>
                    <a:pt x="139" y="22"/>
                  </a:lnTo>
                  <a:lnTo>
                    <a:pt x="139" y="22"/>
                  </a:lnTo>
                  <a:lnTo>
                    <a:pt x="139" y="28"/>
                  </a:lnTo>
                  <a:lnTo>
                    <a:pt x="139" y="28"/>
                  </a:lnTo>
                  <a:lnTo>
                    <a:pt x="139" y="36"/>
                  </a:lnTo>
                  <a:lnTo>
                    <a:pt x="139" y="36"/>
                  </a:lnTo>
                  <a:lnTo>
                    <a:pt x="139" y="42"/>
                  </a:lnTo>
                  <a:lnTo>
                    <a:pt x="139" y="42"/>
                  </a:lnTo>
                  <a:lnTo>
                    <a:pt x="139" y="42"/>
                  </a:lnTo>
                  <a:lnTo>
                    <a:pt x="145" y="42"/>
                  </a:lnTo>
                  <a:lnTo>
                    <a:pt x="145" y="50"/>
                  </a:lnTo>
                  <a:lnTo>
                    <a:pt x="145" y="50"/>
                  </a:lnTo>
                  <a:lnTo>
                    <a:pt x="145" y="56"/>
                  </a:lnTo>
                  <a:lnTo>
                    <a:pt x="145" y="56"/>
                  </a:lnTo>
                  <a:lnTo>
                    <a:pt x="145" y="56"/>
                  </a:lnTo>
                  <a:lnTo>
                    <a:pt x="145" y="64"/>
                  </a:lnTo>
                  <a:lnTo>
                    <a:pt x="145" y="64"/>
                  </a:lnTo>
                  <a:lnTo>
                    <a:pt x="153" y="105"/>
                  </a:lnTo>
                  <a:lnTo>
                    <a:pt x="153" y="119"/>
                  </a:lnTo>
                  <a:lnTo>
                    <a:pt x="153" y="126"/>
                  </a:lnTo>
                  <a:lnTo>
                    <a:pt x="153" y="140"/>
                  </a:lnTo>
                  <a:lnTo>
                    <a:pt x="153" y="147"/>
                  </a:lnTo>
                  <a:lnTo>
                    <a:pt x="153" y="154"/>
                  </a:lnTo>
                  <a:lnTo>
                    <a:pt x="153" y="161"/>
                  </a:lnTo>
                  <a:lnTo>
                    <a:pt x="153" y="161"/>
                  </a:lnTo>
                  <a:lnTo>
                    <a:pt x="153" y="168"/>
                  </a:lnTo>
                  <a:lnTo>
                    <a:pt x="153" y="168"/>
                  </a:lnTo>
                  <a:lnTo>
                    <a:pt x="153" y="175"/>
                  </a:lnTo>
                  <a:lnTo>
                    <a:pt x="153" y="175"/>
                  </a:lnTo>
                  <a:lnTo>
                    <a:pt x="153" y="182"/>
                  </a:lnTo>
                  <a:lnTo>
                    <a:pt x="153" y="182"/>
                  </a:lnTo>
                  <a:lnTo>
                    <a:pt x="153" y="182"/>
                  </a:lnTo>
                  <a:lnTo>
                    <a:pt x="153" y="182"/>
                  </a:lnTo>
                  <a:lnTo>
                    <a:pt x="132" y="182"/>
                  </a:lnTo>
                  <a:lnTo>
                    <a:pt x="125" y="182"/>
                  </a:lnTo>
                  <a:lnTo>
                    <a:pt x="125" y="182"/>
                  </a:lnTo>
                  <a:lnTo>
                    <a:pt x="125" y="182"/>
                  </a:lnTo>
                  <a:lnTo>
                    <a:pt x="125" y="182"/>
                  </a:lnTo>
                  <a:lnTo>
                    <a:pt x="125" y="175"/>
                  </a:lnTo>
                  <a:lnTo>
                    <a:pt x="125" y="175"/>
                  </a:lnTo>
                  <a:lnTo>
                    <a:pt x="125" y="175"/>
                  </a:lnTo>
                  <a:lnTo>
                    <a:pt x="125" y="175"/>
                  </a:lnTo>
                  <a:lnTo>
                    <a:pt x="125" y="168"/>
                  </a:lnTo>
                  <a:lnTo>
                    <a:pt x="125" y="168"/>
                  </a:lnTo>
                  <a:lnTo>
                    <a:pt x="125" y="168"/>
                  </a:lnTo>
                  <a:lnTo>
                    <a:pt x="125" y="161"/>
                  </a:lnTo>
                  <a:close/>
                  <a:moveTo>
                    <a:pt x="125" y="91"/>
                  </a:moveTo>
                  <a:lnTo>
                    <a:pt x="118" y="98"/>
                  </a:lnTo>
                  <a:lnTo>
                    <a:pt x="111" y="98"/>
                  </a:lnTo>
                  <a:lnTo>
                    <a:pt x="111" y="98"/>
                  </a:lnTo>
                  <a:lnTo>
                    <a:pt x="104" y="98"/>
                  </a:lnTo>
                  <a:lnTo>
                    <a:pt x="97" y="98"/>
                  </a:lnTo>
                  <a:lnTo>
                    <a:pt x="97" y="105"/>
                  </a:lnTo>
                  <a:lnTo>
                    <a:pt x="90" y="105"/>
                  </a:lnTo>
                  <a:lnTo>
                    <a:pt x="83" y="105"/>
                  </a:lnTo>
                  <a:lnTo>
                    <a:pt x="76" y="105"/>
                  </a:lnTo>
                  <a:lnTo>
                    <a:pt x="69" y="105"/>
                  </a:lnTo>
                  <a:lnTo>
                    <a:pt x="69" y="105"/>
                  </a:lnTo>
                  <a:lnTo>
                    <a:pt x="62" y="112"/>
                  </a:lnTo>
                  <a:lnTo>
                    <a:pt x="55" y="112"/>
                  </a:lnTo>
                  <a:lnTo>
                    <a:pt x="48" y="112"/>
                  </a:lnTo>
                  <a:lnTo>
                    <a:pt x="48" y="112"/>
                  </a:lnTo>
                  <a:lnTo>
                    <a:pt x="41" y="112"/>
                  </a:lnTo>
                  <a:lnTo>
                    <a:pt x="41" y="112"/>
                  </a:lnTo>
                  <a:lnTo>
                    <a:pt x="34" y="112"/>
                  </a:lnTo>
                  <a:lnTo>
                    <a:pt x="34" y="112"/>
                  </a:lnTo>
                  <a:lnTo>
                    <a:pt x="34" y="119"/>
                  </a:lnTo>
                  <a:lnTo>
                    <a:pt x="34" y="119"/>
                  </a:lnTo>
                  <a:lnTo>
                    <a:pt x="27" y="119"/>
                  </a:lnTo>
                  <a:lnTo>
                    <a:pt x="27" y="119"/>
                  </a:lnTo>
                  <a:lnTo>
                    <a:pt x="27" y="126"/>
                  </a:lnTo>
                  <a:lnTo>
                    <a:pt x="27" y="126"/>
                  </a:lnTo>
                  <a:lnTo>
                    <a:pt x="27" y="126"/>
                  </a:lnTo>
                  <a:lnTo>
                    <a:pt x="27" y="133"/>
                  </a:lnTo>
                  <a:lnTo>
                    <a:pt x="27" y="133"/>
                  </a:lnTo>
                  <a:lnTo>
                    <a:pt x="27" y="133"/>
                  </a:lnTo>
                  <a:lnTo>
                    <a:pt x="27" y="133"/>
                  </a:lnTo>
                  <a:lnTo>
                    <a:pt x="27" y="140"/>
                  </a:lnTo>
                  <a:lnTo>
                    <a:pt x="27" y="140"/>
                  </a:lnTo>
                  <a:lnTo>
                    <a:pt x="27" y="140"/>
                  </a:lnTo>
                  <a:lnTo>
                    <a:pt x="27" y="147"/>
                  </a:lnTo>
                  <a:lnTo>
                    <a:pt x="27" y="147"/>
                  </a:lnTo>
                  <a:lnTo>
                    <a:pt x="27" y="147"/>
                  </a:lnTo>
                  <a:lnTo>
                    <a:pt x="27" y="147"/>
                  </a:lnTo>
                  <a:lnTo>
                    <a:pt x="34" y="154"/>
                  </a:lnTo>
                  <a:lnTo>
                    <a:pt x="34" y="154"/>
                  </a:lnTo>
                  <a:lnTo>
                    <a:pt x="34" y="154"/>
                  </a:lnTo>
                  <a:lnTo>
                    <a:pt x="41" y="154"/>
                  </a:lnTo>
                  <a:lnTo>
                    <a:pt x="41" y="154"/>
                  </a:lnTo>
                  <a:lnTo>
                    <a:pt x="48" y="154"/>
                  </a:lnTo>
                  <a:lnTo>
                    <a:pt x="55" y="154"/>
                  </a:lnTo>
                  <a:lnTo>
                    <a:pt x="55" y="154"/>
                  </a:lnTo>
                  <a:lnTo>
                    <a:pt x="62" y="154"/>
                  </a:lnTo>
                  <a:lnTo>
                    <a:pt x="62" y="154"/>
                  </a:lnTo>
                  <a:lnTo>
                    <a:pt x="69" y="154"/>
                  </a:lnTo>
                  <a:lnTo>
                    <a:pt x="76" y="154"/>
                  </a:lnTo>
                  <a:lnTo>
                    <a:pt x="83" y="154"/>
                  </a:lnTo>
                  <a:lnTo>
                    <a:pt x="90" y="154"/>
                  </a:lnTo>
                  <a:lnTo>
                    <a:pt x="90" y="154"/>
                  </a:lnTo>
                  <a:lnTo>
                    <a:pt x="97" y="147"/>
                  </a:lnTo>
                  <a:lnTo>
                    <a:pt x="97" y="147"/>
                  </a:lnTo>
                  <a:lnTo>
                    <a:pt x="104" y="147"/>
                  </a:lnTo>
                  <a:lnTo>
                    <a:pt x="104" y="147"/>
                  </a:lnTo>
                  <a:lnTo>
                    <a:pt x="111" y="140"/>
                  </a:lnTo>
                  <a:lnTo>
                    <a:pt x="111" y="140"/>
                  </a:lnTo>
                  <a:lnTo>
                    <a:pt x="111" y="140"/>
                  </a:lnTo>
                  <a:lnTo>
                    <a:pt x="111" y="140"/>
                  </a:lnTo>
                  <a:lnTo>
                    <a:pt x="111" y="140"/>
                  </a:lnTo>
                  <a:lnTo>
                    <a:pt x="111" y="133"/>
                  </a:lnTo>
                  <a:lnTo>
                    <a:pt x="111" y="133"/>
                  </a:lnTo>
                  <a:lnTo>
                    <a:pt x="111" y="126"/>
                  </a:lnTo>
                  <a:lnTo>
                    <a:pt x="111" y="126"/>
                  </a:lnTo>
                  <a:lnTo>
                    <a:pt x="111" y="126"/>
                  </a:lnTo>
                  <a:lnTo>
                    <a:pt x="111" y="119"/>
                  </a:lnTo>
                  <a:lnTo>
                    <a:pt x="111" y="119"/>
                  </a:lnTo>
                  <a:lnTo>
                    <a:pt x="111" y="112"/>
                  </a:lnTo>
                  <a:lnTo>
                    <a:pt x="111" y="112"/>
                  </a:lnTo>
                  <a:lnTo>
                    <a:pt x="111" y="112"/>
                  </a:lnTo>
                  <a:lnTo>
                    <a:pt x="125" y="9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5" name="Freeform 676"/>
            <p:cNvSpPr>
              <a:spLocks/>
            </p:cNvSpPr>
            <p:nvPr/>
          </p:nvSpPr>
          <p:spPr bwMode="auto">
            <a:xfrm>
              <a:off x="1193" y="5037"/>
              <a:ext cx="91" cy="122"/>
            </a:xfrm>
            <a:custGeom>
              <a:avLst/>
              <a:gdLst/>
              <a:ahLst/>
              <a:cxnLst>
                <a:cxn ang="0">
                  <a:pos x="28" y="174"/>
                </a:cxn>
                <a:cxn ang="0">
                  <a:pos x="28" y="195"/>
                </a:cxn>
                <a:cxn ang="0">
                  <a:pos x="42" y="209"/>
                </a:cxn>
                <a:cxn ang="0">
                  <a:pos x="63" y="223"/>
                </a:cxn>
                <a:cxn ang="0">
                  <a:pos x="91" y="223"/>
                </a:cxn>
                <a:cxn ang="0">
                  <a:pos x="105" y="223"/>
                </a:cxn>
                <a:cxn ang="0">
                  <a:pos x="132" y="223"/>
                </a:cxn>
                <a:cxn ang="0">
                  <a:pos x="146" y="216"/>
                </a:cxn>
                <a:cxn ang="0">
                  <a:pos x="154" y="202"/>
                </a:cxn>
                <a:cxn ang="0">
                  <a:pos x="154" y="188"/>
                </a:cxn>
                <a:cxn ang="0">
                  <a:pos x="154" y="174"/>
                </a:cxn>
                <a:cxn ang="0">
                  <a:pos x="146" y="160"/>
                </a:cxn>
                <a:cxn ang="0">
                  <a:pos x="140" y="153"/>
                </a:cxn>
                <a:cxn ang="0">
                  <a:pos x="119" y="153"/>
                </a:cxn>
                <a:cxn ang="0">
                  <a:pos x="98" y="146"/>
                </a:cxn>
                <a:cxn ang="0">
                  <a:pos x="70" y="132"/>
                </a:cxn>
                <a:cxn ang="0">
                  <a:pos x="42" y="126"/>
                </a:cxn>
                <a:cxn ang="0">
                  <a:pos x="28" y="118"/>
                </a:cxn>
                <a:cxn ang="0">
                  <a:pos x="14" y="104"/>
                </a:cxn>
                <a:cxn ang="0">
                  <a:pos x="7" y="90"/>
                </a:cxn>
                <a:cxn ang="0">
                  <a:pos x="7" y="70"/>
                </a:cxn>
                <a:cxn ang="0">
                  <a:pos x="7" y="56"/>
                </a:cxn>
                <a:cxn ang="0">
                  <a:pos x="14" y="28"/>
                </a:cxn>
                <a:cxn ang="0">
                  <a:pos x="28" y="14"/>
                </a:cxn>
                <a:cxn ang="0">
                  <a:pos x="56" y="0"/>
                </a:cxn>
                <a:cxn ang="0">
                  <a:pos x="84" y="0"/>
                </a:cxn>
                <a:cxn ang="0">
                  <a:pos x="112" y="0"/>
                </a:cxn>
                <a:cxn ang="0">
                  <a:pos x="140" y="14"/>
                </a:cxn>
                <a:cxn ang="0">
                  <a:pos x="160" y="28"/>
                </a:cxn>
                <a:cxn ang="0">
                  <a:pos x="168" y="48"/>
                </a:cxn>
                <a:cxn ang="0">
                  <a:pos x="154" y="62"/>
                </a:cxn>
                <a:cxn ang="0">
                  <a:pos x="140" y="48"/>
                </a:cxn>
                <a:cxn ang="0">
                  <a:pos x="126" y="35"/>
                </a:cxn>
                <a:cxn ang="0">
                  <a:pos x="105" y="28"/>
                </a:cxn>
                <a:cxn ang="0">
                  <a:pos x="77" y="28"/>
                </a:cxn>
                <a:cxn ang="0">
                  <a:pos x="49" y="28"/>
                </a:cxn>
                <a:cxn ang="0">
                  <a:pos x="35" y="42"/>
                </a:cxn>
                <a:cxn ang="0">
                  <a:pos x="35" y="56"/>
                </a:cxn>
                <a:cxn ang="0">
                  <a:pos x="35" y="70"/>
                </a:cxn>
                <a:cxn ang="0">
                  <a:pos x="35" y="76"/>
                </a:cxn>
                <a:cxn ang="0">
                  <a:pos x="35" y="84"/>
                </a:cxn>
                <a:cxn ang="0">
                  <a:pos x="49" y="90"/>
                </a:cxn>
                <a:cxn ang="0">
                  <a:pos x="84" y="104"/>
                </a:cxn>
                <a:cxn ang="0">
                  <a:pos x="119" y="112"/>
                </a:cxn>
                <a:cxn ang="0">
                  <a:pos x="140" y="118"/>
                </a:cxn>
                <a:cxn ang="0">
                  <a:pos x="160" y="132"/>
                </a:cxn>
                <a:cxn ang="0">
                  <a:pos x="174" y="146"/>
                </a:cxn>
                <a:cxn ang="0">
                  <a:pos x="182" y="167"/>
                </a:cxn>
                <a:cxn ang="0">
                  <a:pos x="182" y="188"/>
                </a:cxn>
                <a:cxn ang="0">
                  <a:pos x="174" y="216"/>
                </a:cxn>
                <a:cxn ang="0">
                  <a:pos x="160" y="237"/>
                </a:cxn>
                <a:cxn ang="0">
                  <a:pos x="140" y="244"/>
                </a:cxn>
                <a:cxn ang="0">
                  <a:pos x="112" y="244"/>
                </a:cxn>
                <a:cxn ang="0">
                  <a:pos x="77" y="244"/>
                </a:cxn>
                <a:cxn ang="0">
                  <a:pos x="42" y="244"/>
                </a:cxn>
                <a:cxn ang="0">
                  <a:pos x="21" y="230"/>
                </a:cxn>
                <a:cxn ang="0">
                  <a:pos x="0" y="202"/>
                </a:cxn>
                <a:cxn ang="0">
                  <a:pos x="0" y="174"/>
                </a:cxn>
              </a:cxnLst>
              <a:rect l="0" t="0" r="r" b="b"/>
              <a:pathLst>
                <a:path w="182" h="244">
                  <a:moveTo>
                    <a:pt x="0" y="160"/>
                  </a:moveTo>
                  <a:lnTo>
                    <a:pt x="28" y="160"/>
                  </a:lnTo>
                  <a:lnTo>
                    <a:pt x="28" y="167"/>
                  </a:lnTo>
                  <a:lnTo>
                    <a:pt x="28" y="174"/>
                  </a:lnTo>
                  <a:lnTo>
                    <a:pt x="28" y="181"/>
                  </a:lnTo>
                  <a:lnTo>
                    <a:pt x="28" y="188"/>
                  </a:lnTo>
                  <a:lnTo>
                    <a:pt x="28" y="195"/>
                  </a:lnTo>
                  <a:lnTo>
                    <a:pt x="28" y="195"/>
                  </a:lnTo>
                  <a:lnTo>
                    <a:pt x="35" y="202"/>
                  </a:lnTo>
                  <a:lnTo>
                    <a:pt x="35" y="202"/>
                  </a:lnTo>
                  <a:lnTo>
                    <a:pt x="42" y="209"/>
                  </a:lnTo>
                  <a:lnTo>
                    <a:pt x="42" y="209"/>
                  </a:lnTo>
                  <a:lnTo>
                    <a:pt x="49" y="216"/>
                  </a:lnTo>
                  <a:lnTo>
                    <a:pt x="49" y="216"/>
                  </a:lnTo>
                  <a:lnTo>
                    <a:pt x="56" y="223"/>
                  </a:lnTo>
                  <a:lnTo>
                    <a:pt x="63" y="223"/>
                  </a:lnTo>
                  <a:lnTo>
                    <a:pt x="70" y="223"/>
                  </a:lnTo>
                  <a:lnTo>
                    <a:pt x="77" y="223"/>
                  </a:lnTo>
                  <a:lnTo>
                    <a:pt x="84" y="223"/>
                  </a:lnTo>
                  <a:lnTo>
                    <a:pt x="91" y="223"/>
                  </a:lnTo>
                  <a:lnTo>
                    <a:pt x="91" y="223"/>
                  </a:lnTo>
                  <a:lnTo>
                    <a:pt x="91" y="223"/>
                  </a:lnTo>
                  <a:lnTo>
                    <a:pt x="98" y="223"/>
                  </a:lnTo>
                  <a:lnTo>
                    <a:pt x="105" y="223"/>
                  </a:lnTo>
                  <a:lnTo>
                    <a:pt x="112" y="223"/>
                  </a:lnTo>
                  <a:lnTo>
                    <a:pt x="119" y="223"/>
                  </a:lnTo>
                  <a:lnTo>
                    <a:pt x="126" y="223"/>
                  </a:lnTo>
                  <a:lnTo>
                    <a:pt x="132" y="223"/>
                  </a:lnTo>
                  <a:lnTo>
                    <a:pt x="132" y="223"/>
                  </a:lnTo>
                  <a:lnTo>
                    <a:pt x="140" y="216"/>
                  </a:lnTo>
                  <a:lnTo>
                    <a:pt x="140" y="216"/>
                  </a:lnTo>
                  <a:lnTo>
                    <a:pt x="146" y="216"/>
                  </a:lnTo>
                  <a:lnTo>
                    <a:pt x="146" y="209"/>
                  </a:lnTo>
                  <a:lnTo>
                    <a:pt x="154" y="209"/>
                  </a:lnTo>
                  <a:lnTo>
                    <a:pt x="154" y="202"/>
                  </a:lnTo>
                  <a:lnTo>
                    <a:pt x="154" y="202"/>
                  </a:lnTo>
                  <a:lnTo>
                    <a:pt x="154" y="195"/>
                  </a:lnTo>
                  <a:lnTo>
                    <a:pt x="154" y="195"/>
                  </a:lnTo>
                  <a:lnTo>
                    <a:pt x="154" y="188"/>
                  </a:lnTo>
                  <a:lnTo>
                    <a:pt x="154" y="188"/>
                  </a:lnTo>
                  <a:lnTo>
                    <a:pt x="154" y="188"/>
                  </a:lnTo>
                  <a:lnTo>
                    <a:pt x="154" y="181"/>
                  </a:lnTo>
                  <a:lnTo>
                    <a:pt x="154" y="174"/>
                  </a:lnTo>
                  <a:lnTo>
                    <a:pt x="154" y="174"/>
                  </a:lnTo>
                  <a:lnTo>
                    <a:pt x="154" y="167"/>
                  </a:lnTo>
                  <a:lnTo>
                    <a:pt x="154" y="167"/>
                  </a:lnTo>
                  <a:lnTo>
                    <a:pt x="154" y="167"/>
                  </a:lnTo>
                  <a:lnTo>
                    <a:pt x="146" y="160"/>
                  </a:lnTo>
                  <a:lnTo>
                    <a:pt x="146" y="160"/>
                  </a:lnTo>
                  <a:lnTo>
                    <a:pt x="146" y="160"/>
                  </a:lnTo>
                  <a:lnTo>
                    <a:pt x="140" y="160"/>
                  </a:lnTo>
                  <a:lnTo>
                    <a:pt x="140" y="153"/>
                  </a:lnTo>
                  <a:lnTo>
                    <a:pt x="132" y="153"/>
                  </a:lnTo>
                  <a:lnTo>
                    <a:pt x="126" y="153"/>
                  </a:lnTo>
                  <a:lnTo>
                    <a:pt x="126" y="153"/>
                  </a:lnTo>
                  <a:lnTo>
                    <a:pt x="119" y="153"/>
                  </a:lnTo>
                  <a:lnTo>
                    <a:pt x="119" y="153"/>
                  </a:lnTo>
                  <a:lnTo>
                    <a:pt x="112" y="153"/>
                  </a:lnTo>
                  <a:lnTo>
                    <a:pt x="105" y="146"/>
                  </a:lnTo>
                  <a:lnTo>
                    <a:pt x="98" y="146"/>
                  </a:lnTo>
                  <a:lnTo>
                    <a:pt x="91" y="146"/>
                  </a:lnTo>
                  <a:lnTo>
                    <a:pt x="84" y="140"/>
                  </a:lnTo>
                  <a:lnTo>
                    <a:pt x="77" y="140"/>
                  </a:lnTo>
                  <a:lnTo>
                    <a:pt x="70" y="132"/>
                  </a:lnTo>
                  <a:lnTo>
                    <a:pt x="63" y="132"/>
                  </a:lnTo>
                  <a:lnTo>
                    <a:pt x="49" y="132"/>
                  </a:lnTo>
                  <a:lnTo>
                    <a:pt x="49" y="126"/>
                  </a:lnTo>
                  <a:lnTo>
                    <a:pt x="42" y="126"/>
                  </a:lnTo>
                  <a:lnTo>
                    <a:pt x="35" y="126"/>
                  </a:lnTo>
                  <a:lnTo>
                    <a:pt x="35" y="126"/>
                  </a:lnTo>
                  <a:lnTo>
                    <a:pt x="28" y="126"/>
                  </a:lnTo>
                  <a:lnTo>
                    <a:pt x="28" y="118"/>
                  </a:lnTo>
                  <a:lnTo>
                    <a:pt x="21" y="118"/>
                  </a:lnTo>
                  <a:lnTo>
                    <a:pt x="21" y="112"/>
                  </a:lnTo>
                  <a:lnTo>
                    <a:pt x="14" y="112"/>
                  </a:lnTo>
                  <a:lnTo>
                    <a:pt x="14" y="104"/>
                  </a:lnTo>
                  <a:lnTo>
                    <a:pt x="14" y="104"/>
                  </a:lnTo>
                  <a:lnTo>
                    <a:pt x="7" y="98"/>
                  </a:lnTo>
                  <a:lnTo>
                    <a:pt x="7" y="98"/>
                  </a:lnTo>
                  <a:lnTo>
                    <a:pt x="7" y="90"/>
                  </a:lnTo>
                  <a:lnTo>
                    <a:pt x="7" y="84"/>
                  </a:lnTo>
                  <a:lnTo>
                    <a:pt x="7" y="84"/>
                  </a:lnTo>
                  <a:lnTo>
                    <a:pt x="7" y="76"/>
                  </a:lnTo>
                  <a:lnTo>
                    <a:pt x="7" y="70"/>
                  </a:lnTo>
                  <a:lnTo>
                    <a:pt x="7" y="70"/>
                  </a:lnTo>
                  <a:lnTo>
                    <a:pt x="7" y="70"/>
                  </a:lnTo>
                  <a:lnTo>
                    <a:pt x="7" y="62"/>
                  </a:lnTo>
                  <a:lnTo>
                    <a:pt x="7" y="56"/>
                  </a:lnTo>
                  <a:lnTo>
                    <a:pt x="7" y="48"/>
                  </a:lnTo>
                  <a:lnTo>
                    <a:pt x="7" y="42"/>
                  </a:lnTo>
                  <a:lnTo>
                    <a:pt x="7" y="35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21" y="21"/>
                  </a:lnTo>
                  <a:lnTo>
                    <a:pt x="21" y="14"/>
                  </a:lnTo>
                  <a:lnTo>
                    <a:pt x="28" y="14"/>
                  </a:lnTo>
                  <a:lnTo>
                    <a:pt x="35" y="7"/>
                  </a:lnTo>
                  <a:lnTo>
                    <a:pt x="42" y="7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63" y="0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84" y="0"/>
                  </a:lnTo>
                  <a:lnTo>
                    <a:pt x="91" y="0"/>
                  </a:lnTo>
                  <a:lnTo>
                    <a:pt x="98" y="0"/>
                  </a:lnTo>
                  <a:lnTo>
                    <a:pt x="105" y="0"/>
                  </a:lnTo>
                  <a:lnTo>
                    <a:pt x="112" y="0"/>
                  </a:lnTo>
                  <a:lnTo>
                    <a:pt x="119" y="0"/>
                  </a:lnTo>
                  <a:lnTo>
                    <a:pt x="126" y="7"/>
                  </a:lnTo>
                  <a:lnTo>
                    <a:pt x="132" y="7"/>
                  </a:lnTo>
                  <a:lnTo>
                    <a:pt x="140" y="14"/>
                  </a:lnTo>
                  <a:lnTo>
                    <a:pt x="146" y="14"/>
                  </a:lnTo>
                  <a:lnTo>
                    <a:pt x="146" y="21"/>
                  </a:lnTo>
                  <a:lnTo>
                    <a:pt x="154" y="28"/>
                  </a:lnTo>
                  <a:lnTo>
                    <a:pt x="160" y="28"/>
                  </a:lnTo>
                  <a:lnTo>
                    <a:pt x="160" y="35"/>
                  </a:lnTo>
                  <a:lnTo>
                    <a:pt x="168" y="42"/>
                  </a:lnTo>
                  <a:lnTo>
                    <a:pt x="168" y="48"/>
                  </a:lnTo>
                  <a:lnTo>
                    <a:pt x="168" y="48"/>
                  </a:lnTo>
                  <a:lnTo>
                    <a:pt x="174" y="56"/>
                  </a:lnTo>
                  <a:lnTo>
                    <a:pt x="174" y="62"/>
                  </a:lnTo>
                  <a:lnTo>
                    <a:pt x="174" y="62"/>
                  </a:lnTo>
                  <a:lnTo>
                    <a:pt x="154" y="62"/>
                  </a:lnTo>
                  <a:lnTo>
                    <a:pt x="146" y="62"/>
                  </a:lnTo>
                  <a:lnTo>
                    <a:pt x="146" y="56"/>
                  </a:lnTo>
                  <a:lnTo>
                    <a:pt x="146" y="56"/>
                  </a:lnTo>
                  <a:lnTo>
                    <a:pt x="140" y="48"/>
                  </a:lnTo>
                  <a:lnTo>
                    <a:pt x="140" y="48"/>
                  </a:lnTo>
                  <a:lnTo>
                    <a:pt x="132" y="42"/>
                  </a:lnTo>
                  <a:lnTo>
                    <a:pt x="132" y="42"/>
                  </a:lnTo>
                  <a:lnTo>
                    <a:pt x="126" y="35"/>
                  </a:lnTo>
                  <a:lnTo>
                    <a:pt x="126" y="35"/>
                  </a:lnTo>
                  <a:lnTo>
                    <a:pt x="119" y="28"/>
                  </a:lnTo>
                  <a:lnTo>
                    <a:pt x="112" y="28"/>
                  </a:lnTo>
                  <a:lnTo>
                    <a:pt x="105" y="28"/>
                  </a:lnTo>
                  <a:lnTo>
                    <a:pt x="98" y="28"/>
                  </a:lnTo>
                  <a:lnTo>
                    <a:pt x="98" y="28"/>
                  </a:lnTo>
                  <a:lnTo>
                    <a:pt x="91" y="28"/>
                  </a:lnTo>
                  <a:lnTo>
                    <a:pt x="77" y="28"/>
                  </a:lnTo>
                  <a:lnTo>
                    <a:pt x="70" y="28"/>
                  </a:lnTo>
                  <a:lnTo>
                    <a:pt x="63" y="28"/>
                  </a:lnTo>
                  <a:lnTo>
                    <a:pt x="56" y="28"/>
                  </a:lnTo>
                  <a:lnTo>
                    <a:pt x="49" y="28"/>
                  </a:lnTo>
                  <a:lnTo>
                    <a:pt x="49" y="35"/>
                  </a:lnTo>
                  <a:lnTo>
                    <a:pt x="42" y="35"/>
                  </a:lnTo>
                  <a:lnTo>
                    <a:pt x="42" y="42"/>
                  </a:lnTo>
                  <a:lnTo>
                    <a:pt x="35" y="42"/>
                  </a:lnTo>
                  <a:lnTo>
                    <a:pt x="35" y="48"/>
                  </a:lnTo>
                  <a:lnTo>
                    <a:pt x="35" y="48"/>
                  </a:lnTo>
                  <a:lnTo>
                    <a:pt x="35" y="56"/>
                  </a:lnTo>
                  <a:lnTo>
                    <a:pt x="35" y="56"/>
                  </a:lnTo>
                  <a:lnTo>
                    <a:pt x="35" y="62"/>
                  </a:lnTo>
                  <a:lnTo>
                    <a:pt x="35" y="62"/>
                  </a:lnTo>
                  <a:lnTo>
                    <a:pt x="35" y="70"/>
                  </a:lnTo>
                  <a:lnTo>
                    <a:pt x="35" y="70"/>
                  </a:lnTo>
                  <a:lnTo>
                    <a:pt x="35" y="76"/>
                  </a:lnTo>
                  <a:lnTo>
                    <a:pt x="35" y="76"/>
                  </a:lnTo>
                  <a:lnTo>
                    <a:pt x="35" y="76"/>
                  </a:lnTo>
                  <a:lnTo>
                    <a:pt x="35" y="76"/>
                  </a:lnTo>
                  <a:lnTo>
                    <a:pt x="35" y="84"/>
                  </a:lnTo>
                  <a:lnTo>
                    <a:pt x="35" y="84"/>
                  </a:lnTo>
                  <a:lnTo>
                    <a:pt x="35" y="84"/>
                  </a:lnTo>
                  <a:lnTo>
                    <a:pt x="35" y="84"/>
                  </a:lnTo>
                  <a:lnTo>
                    <a:pt x="35" y="84"/>
                  </a:lnTo>
                  <a:lnTo>
                    <a:pt x="35" y="90"/>
                  </a:lnTo>
                  <a:lnTo>
                    <a:pt x="42" y="90"/>
                  </a:lnTo>
                  <a:lnTo>
                    <a:pt x="49" y="90"/>
                  </a:lnTo>
                  <a:lnTo>
                    <a:pt x="56" y="98"/>
                  </a:lnTo>
                  <a:lnTo>
                    <a:pt x="63" y="98"/>
                  </a:lnTo>
                  <a:lnTo>
                    <a:pt x="70" y="98"/>
                  </a:lnTo>
                  <a:lnTo>
                    <a:pt x="84" y="104"/>
                  </a:lnTo>
                  <a:lnTo>
                    <a:pt x="91" y="104"/>
                  </a:lnTo>
                  <a:lnTo>
                    <a:pt x="105" y="112"/>
                  </a:lnTo>
                  <a:lnTo>
                    <a:pt x="112" y="112"/>
                  </a:lnTo>
                  <a:lnTo>
                    <a:pt x="119" y="112"/>
                  </a:lnTo>
                  <a:lnTo>
                    <a:pt x="126" y="118"/>
                  </a:lnTo>
                  <a:lnTo>
                    <a:pt x="132" y="118"/>
                  </a:lnTo>
                  <a:lnTo>
                    <a:pt x="140" y="118"/>
                  </a:lnTo>
                  <a:lnTo>
                    <a:pt x="140" y="118"/>
                  </a:lnTo>
                  <a:lnTo>
                    <a:pt x="146" y="126"/>
                  </a:lnTo>
                  <a:lnTo>
                    <a:pt x="146" y="126"/>
                  </a:lnTo>
                  <a:lnTo>
                    <a:pt x="154" y="132"/>
                  </a:lnTo>
                  <a:lnTo>
                    <a:pt x="160" y="132"/>
                  </a:lnTo>
                  <a:lnTo>
                    <a:pt x="168" y="132"/>
                  </a:lnTo>
                  <a:lnTo>
                    <a:pt x="168" y="140"/>
                  </a:lnTo>
                  <a:lnTo>
                    <a:pt x="174" y="146"/>
                  </a:lnTo>
                  <a:lnTo>
                    <a:pt x="174" y="146"/>
                  </a:lnTo>
                  <a:lnTo>
                    <a:pt x="182" y="153"/>
                  </a:lnTo>
                  <a:lnTo>
                    <a:pt x="182" y="160"/>
                  </a:lnTo>
                  <a:lnTo>
                    <a:pt x="182" y="160"/>
                  </a:lnTo>
                  <a:lnTo>
                    <a:pt x="182" y="167"/>
                  </a:lnTo>
                  <a:lnTo>
                    <a:pt x="182" y="174"/>
                  </a:lnTo>
                  <a:lnTo>
                    <a:pt x="182" y="181"/>
                  </a:lnTo>
                  <a:lnTo>
                    <a:pt x="182" y="181"/>
                  </a:lnTo>
                  <a:lnTo>
                    <a:pt x="182" y="188"/>
                  </a:lnTo>
                  <a:lnTo>
                    <a:pt x="182" y="195"/>
                  </a:lnTo>
                  <a:lnTo>
                    <a:pt x="182" y="202"/>
                  </a:lnTo>
                  <a:lnTo>
                    <a:pt x="182" y="209"/>
                  </a:lnTo>
                  <a:lnTo>
                    <a:pt x="174" y="216"/>
                  </a:lnTo>
                  <a:lnTo>
                    <a:pt x="174" y="223"/>
                  </a:lnTo>
                  <a:lnTo>
                    <a:pt x="168" y="230"/>
                  </a:lnTo>
                  <a:lnTo>
                    <a:pt x="160" y="230"/>
                  </a:lnTo>
                  <a:lnTo>
                    <a:pt x="160" y="237"/>
                  </a:lnTo>
                  <a:lnTo>
                    <a:pt x="154" y="237"/>
                  </a:lnTo>
                  <a:lnTo>
                    <a:pt x="146" y="244"/>
                  </a:lnTo>
                  <a:lnTo>
                    <a:pt x="146" y="244"/>
                  </a:lnTo>
                  <a:lnTo>
                    <a:pt x="140" y="244"/>
                  </a:lnTo>
                  <a:lnTo>
                    <a:pt x="132" y="244"/>
                  </a:lnTo>
                  <a:lnTo>
                    <a:pt x="126" y="244"/>
                  </a:lnTo>
                  <a:lnTo>
                    <a:pt x="119" y="244"/>
                  </a:lnTo>
                  <a:lnTo>
                    <a:pt x="112" y="244"/>
                  </a:lnTo>
                  <a:lnTo>
                    <a:pt x="105" y="244"/>
                  </a:lnTo>
                  <a:lnTo>
                    <a:pt x="98" y="244"/>
                  </a:lnTo>
                  <a:lnTo>
                    <a:pt x="84" y="244"/>
                  </a:lnTo>
                  <a:lnTo>
                    <a:pt x="77" y="244"/>
                  </a:lnTo>
                  <a:lnTo>
                    <a:pt x="63" y="244"/>
                  </a:lnTo>
                  <a:lnTo>
                    <a:pt x="56" y="244"/>
                  </a:lnTo>
                  <a:lnTo>
                    <a:pt x="49" y="244"/>
                  </a:lnTo>
                  <a:lnTo>
                    <a:pt x="42" y="244"/>
                  </a:lnTo>
                  <a:lnTo>
                    <a:pt x="35" y="244"/>
                  </a:lnTo>
                  <a:lnTo>
                    <a:pt x="28" y="237"/>
                  </a:lnTo>
                  <a:lnTo>
                    <a:pt x="21" y="230"/>
                  </a:lnTo>
                  <a:lnTo>
                    <a:pt x="21" y="230"/>
                  </a:lnTo>
                  <a:lnTo>
                    <a:pt x="14" y="223"/>
                  </a:lnTo>
                  <a:lnTo>
                    <a:pt x="7" y="216"/>
                  </a:lnTo>
                  <a:lnTo>
                    <a:pt x="7" y="209"/>
                  </a:lnTo>
                  <a:lnTo>
                    <a:pt x="0" y="202"/>
                  </a:lnTo>
                  <a:lnTo>
                    <a:pt x="0" y="195"/>
                  </a:lnTo>
                  <a:lnTo>
                    <a:pt x="0" y="188"/>
                  </a:lnTo>
                  <a:lnTo>
                    <a:pt x="0" y="181"/>
                  </a:lnTo>
                  <a:lnTo>
                    <a:pt x="0" y="174"/>
                  </a:lnTo>
                  <a:lnTo>
                    <a:pt x="0" y="167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6" name="Freeform 677"/>
            <p:cNvSpPr>
              <a:spLocks/>
            </p:cNvSpPr>
            <p:nvPr/>
          </p:nvSpPr>
          <p:spPr bwMode="auto">
            <a:xfrm>
              <a:off x="1308" y="5037"/>
              <a:ext cx="74" cy="122"/>
            </a:xfrm>
            <a:custGeom>
              <a:avLst/>
              <a:gdLst/>
              <a:ahLst/>
              <a:cxnLst>
                <a:cxn ang="0">
                  <a:pos x="0" y="244"/>
                </a:cxn>
                <a:cxn ang="0">
                  <a:pos x="0" y="0"/>
                </a:cxn>
                <a:cxn ang="0">
                  <a:pos x="28" y="0"/>
                </a:cxn>
                <a:cxn ang="0">
                  <a:pos x="28" y="140"/>
                </a:cxn>
                <a:cxn ang="0">
                  <a:pos x="98" y="62"/>
                </a:cxn>
                <a:cxn ang="0">
                  <a:pos x="140" y="62"/>
                </a:cxn>
                <a:cxn ang="0">
                  <a:pos x="70" y="132"/>
                </a:cxn>
                <a:cxn ang="0">
                  <a:pos x="147" y="244"/>
                </a:cxn>
                <a:cxn ang="0">
                  <a:pos x="112" y="244"/>
                </a:cxn>
                <a:cxn ang="0">
                  <a:pos x="49" y="153"/>
                </a:cxn>
                <a:cxn ang="0">
                  <a:pos x="28" y="181"/>
                </a:cxn>
                <a:cxn ang="0">
                  <a:pos x="28" y="244"/>
                </a:cxn>
                <a:cxn ang="0">
                  <a:pos x="0" y="244"/>
                </a:cxn>
              </a:cxnLst>
              <a:rect l="0" t="0" r="r" b="b"/>
              <a:pathLst>
                <a:path w="147" h="244">
                  <a:moveTo>
                    <a:pt x="0" y="244"/>
                  </a:moveTo>
                  <a:lnTo>
                    <a:pt x="0" y="0"/>
                  </a:lnTo>
                  <a:lnTo>
                    <a:pt x="28" y="0"/>
                  </a:lnTo>
                  <a:lnTo>
                    <a:pt x="28" y="140"/>
                  </a:lnTo>
                  <a:lnTo>
                    <a:pt x="98" y="62"/>
                  </a:lnTo>
                  <a:lnTo>
                    <a:pt x="140" y="62"/>
                  </a:lnTo>
                  <a:lnTo>
                    <a:pt x="70" y="132"/>
                  </a:lnTo>
                  <a:lnTo>
                    <a:pt x="147" y="244"/>
                  </a:lnTo>
                  <a:lnTo>
                    <a:pt x="112" y="244"/>
                  </a:lnTo>
                  <a:lnTo>
                    <a:pt x="49" y="153"/>
                  </a:lnTo>
                  <a:lnTo>
                    <a:pt x="28" y="181"/>
                  </a:lnTo>
                  <a:lnTo>
                    <a:pt x="28" y="244"/>
                  </a:lnTo>
                  <a:lnTo>
                    <a:pt x="0" y="2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7" name="Freeform 678"/>
            <p:cNvSpPr>
              <a:spLocks/>
            </p:cNvSpPr>
            <p:nvPr/>
          </p:nvSpPr>
          <p:spPr bwMode="auto">
            <a:xfrm>
              <a:off x="1392" y="5068"/>
              <a:ext cx="73" cy="126"/>
            </a:xfrm>
            <a:custGeom>
              <a:avLst/>
              <a:gdLst/>
              <a:ahLst/>
              <a:cxnLst>
                <a:cxn ang="0">
                  <a:pos x="6" y="223"/>
                </a:cxn>
                <a:cxn ang="0">
                  <a:pos x="6" y="217"/>
                </a:cxn>
                <a:cxn ang="0">
                  <a:pos x="6" y="223"/>
                </a:cxn>
                <a:cxn ang="0">
                  <a:pos x="14" y="223"/>
                </a:cxn>
                <a:cxn ang="0">
                  <a:pos x="14" y="223"/>
                </a:cxn>
                <a:cxn ang="0">
                  <a:pos x="14" y="223"/>
                </a:cxn>
                <a:cxn ang="0">
                  <a:pos x="14" y="223"/>
                </a:cxn>
                <a:cxn ang="0">
                  <a:pos x="20" y="223"/>
                </a:cxn>
                <a:cxn ang="0">
                  <a:pos x="27" y="223"/>
                </a:cxn>
                <a:cxn ang="0">
                  <a:pos x="27" y="223"/>
                </a:cxn>
                <a:cxn ang="0">
                  <a:pos x="34" y="217"/>
                </a:cxn>
                <a:cxn ang="0">
                  <a:pos x="34" y="217"/>
                </a:cxn>
                <a:cxn ang="0">
                  <a:pos x="34" y="217"/>
                </a:cxn>
                <a:cxn ang="0">
                  <a:pos x="34" y="217"/>
                </a:cxn>
                <a:cxn ang="0">
                  <a:pos x="34" y="209"/>
                </a:cxn>
                <a:cxn ang="0">
                  <a:pos x="34" y="209"/>
                </a:cxn>
                <a:cxn ang="0">
                  <a:pos x="41" y="203"/>
                </a:cxn>
                <a:cxn ang="0">
                  <a:pos x="41" y="195"/>
                </a:cxn>
                <a:cxn ang="0">
                  <a:pos x="41" y="189"/>
                </a:cxn>
                <a:cxn ang="0">
                  <a:pos x="41" y="182"/>
                </a:cxn>
                <a:cxn ang="0">
                  <a:pos x="41" y="182"/>
                </a:cxn>
                <a:cxn ang="0">
                  <a:pos x="41" y="182"/>
                </a:cxn>
                <a:cxn ang="0">
                  <a:pos x="48" y="182"/>
                </a:cxn>
                <a:cxn ang="0">
                  <a:pos x="48" y="182"/>
                </a:cxn>
                <a:cxn ang="0">
                  <a:pos x="48" y="182"/>
                </a:cxn>
                <a:cxn ang="0">
                  <a:pos x="27" y="0"/>
                </a:cxn>
                <a:cxn ang="0">
                  <a:pos x="55" y="112"/>
                </a:cxn>
                <a:cxn ang="0">
                  <a:pos x="55" y="119"/>
                </a:cxn>
                <a:cxn ang="0">
                  <a:pos x="55" y="126"/>
                </a:cxn>
                <a:cxn ang="0">
                  <a:pos x="62" y="126"/>
                </a:cxn>
                <a:cxn ang="0">
                  <a:pos x="62" y="133"/>
                </a:cxn>
                <a:cxn ang="0">
                  <a:pos x="62" y="140"/>
                </a:cxn>
                <a:cxn ang="0">
                  <a:pos x="62" y="140"/>
                </a:cxn>
                <a:cxn ang="0">
                  <a:pos x="62" y="133"/>
                </a:cxn>
                <a:cxn ang="0">
                  <a:pos x="69" y="126"/>
                </a:cxn>
                <a:cxn ang="0">
                  <a:pos x="69" y="119"/>
                </a:cxn>
                <a:cxn ang="0">
                  <a:pos x="69" y="112"/>
                </a:cxn>
                <a:cxn ang="0">
                  <a:pos x="118" y="0"/>
                </a:cxn>
                <a:cxn ang="0">
                  <a:pos x="83" y="189"/>
                </a:cxn>
                <a:cxn ang="0">
                  <a:pos x="76" y="195"/>
                </a:cxn>
                <a:cxn ang="0">
                  <a:pos x="69" y="203"/>
                </a:cxn>
                <a:cxn ang="0">
                  <a:pos x="69" y="209"/>
                </a:cxn>
                <a:cxn ang="0">
                  <a:pos x="62" y="217"/>
                </a:cxn>
                <a:cxn ang="0">
                  <a:pos x="62" y="217"/>
                </a:cxn>
                <a:cxn ang="0">
                  <a:pos x="55" y="223"/>
                </a:cxn>
                <a:cxn ang="0">
                  <a:pos x="55" y="231"/>
                </a:cxn>
                <a:cxn ang="0">
                  <a:pos x="48" y="237"/>
                </a:cxn>
                <a:cxn ang="0">
                  <a:pos x="48" y="245"/>
                </a:cxn>
                <a:cxn ang="0">
                  <a:pos x="41" y="245"/>
                </a:cxn>
                <a:cxn ang="0">
                  <a:pos x="34" y="245"/>
                </a:cxn>
                <a:cxn ang="0">
                  <a:pos x="27" y="245"/>
                </a:cxn>
                <a:cxn ang="0">
                  <a:pos x="27" y="245"/>
                </a:cxn>
                <a:cxn ang="0">
                  <a:pos x="20" y="245"/>
                </a:cxn>
                <a:cxn ang="0">
                  <a:pos x="20" y="245"/>
                </a:cxn>
                <a:cxn ang="0">
                  <a:pos x="14" y="245"/>
                </a:cxn>
                <a:cxn ang="0">
                  <a:pos x="14" y="245"/>
                </a:cxn>
                <a:cxn ang="0">
                  <a:pos x="14" y="245"/>
                </a:cxn>
                <a:cxn ang="0">
                  <a:pos x="14" y="251"/>
                </a:cxn>
              </a:cxnLst>
              <a:rect l="0" t="0" r="r" b="b"/>
              <a:pathLst>
                <a:path w="146" h="251">
                  <a:moveTo>
                    <a:pt x="14" y="251"/>
                  </a:moveTo>
                  <a:lnTo>
                    <a:pt x="6" y="223"/>
                  </a:lnTo>
                  <a:lnTo>
                    <a:pt x="6" y="223"/>
                  </a:lnTo>
                  <a:lnTo>
                    <a:pt x="6" y="217"/>
                  </a:lnTo>
                  <a:lnTo>
                    <a:pt x="6" y="223"/>
                  </a:lnTo>
                  <a:lnTo>
                    <a:pt x="6" y="223"/>
                  </a:lnTo>
                  <a:lnTo>
                    <a:pt x="6" y="217"/>
                  </a:lnTo>
                  <a:lnTo>
                    <a:pt x="14" y="223"/>
                  </a:lnTo>
                  <a:lnTo>
                    <a:pt x="14" y="223"/>
                  </a:lnTo>
                  <a:lnTo>
                    <a:pt x="14" y="223"/>
                  </a:lnTo>
                  <a:lnTo>
                    <a:pt x="14" y="223"/>
                  </a:lnTo>
                  <a:lnTo>
                    <a:pt x="14" y="223"/>
                  </a:lnTo>
                  <a:lnTo>
                    <a:pt x="14" y="223"/>
                  </a:lnTo>
                  <a:lnTo>
                    <a:pt x="14" y="223"/>
                  </a:lnTo>
                  <a:lnTo>
                    <a:pt x="14" y="223"/>
                  </a:lnTo>
                  <a:lnTo>
                    <a:pt x="20" y="223"/>
                  </a:lnTo>
                  <a:lnTo>
                    <a:pt x="20" y="223"/>
                  </a:lnTo>
                  <a:lnTo>
                    <a:pt x="27" y="223"/>
                  </a:lnTo>
                  <a:lnTo>
                    <a:pt x="27" y="223"/>
                  </a:lnTo>
                  <a:lnTo>
                    <a:pt x="27" y="223"/>
                  </a:lnTo>
                  <a:lnTo>
                    <a:pt x="34" y="217"/>
                  </a:lnTo>
                  <a:lnTo>
                    <a:pt x="34" y="217"/>
                  </a:lnTo>
                  <a:lnTo>
                    <a:pt x="34" y="217"/>
                  </a:lnTo>
                  <a:lnTo>
                    <a:pt x="34" y="217"/>
                  </a:lnTo>
                  <a:lnTo>
                    <a:pt x="34" y="217"/>
                  </a:lnTo>
                  <a:lnTo>
                    <a:pt x="34" y="217"/>
                  </a:lnTo>
                  <a:lnTo>
                    <a:pt x="34" y="217"/>
                  </a:lnTo>
                  <a:lnTo>
                    <a:pt x="34" y="217"/>
                  </a:lnTo>
                  <a:lnTo>
                    <a:pt x="34" y="209"/>
                  </a:lnTo>
                  <a:lnTo>
                    <a:pt x="34" y="209"/>
                  </a:lnTo>
                  <a:lnTo>
                    <a:pt x="34" y="209"/>
                  </a:lnTo>
                  <a:lnTo>
                    <a:pt x="34" y="209"/>
                  </a:lnTo>
                  <a:lnTo>
                    <a:pt x="34" y="203"/>
                  </a:lnTo>
                  <a:lnTo>
                    <a:pt x="41" y="203"/>
                  </a:lnTo>
                  <a:lnTo>
                    <a:pt x="41" y="195"/>
                  </a:lnTo>
                  <a:lnTo>
                    <a:pt x="41" y="195"/>
                  </a:lnTo>
                  <a:lnTo>
                    <a:pt x="41" y="195"/>
                  </a:lnTo>
                  <a:lnTo>
                    <a:pt x="41" y="189"/>
                  </a:lnTo>
                  <a:lnTo>
                    <a:pt x="41" y="189"/>
                  </a:lnTo>
                  <a:lnTo>
                    <a:pt x="41" y="182"/>
                  </a:lnTo>
                  <a:lnTo>
                    <a:pt x="41" y="182"/>
                  </a:lnTo>
                  <a:lnTo>
                    <a:pt x="41" y="182"/>
                  </a:lnTo>
                  <a:lnTo>
                    <a:pt x="41" y="182"/>
                  </a:lnTo>
                  <a:lnTo>
                    <a:pt x="41" y="182"/>
                  </a:lnTo>
                  <a:lnTo>
                    <a:pt x="48" y="182"/>
                  </a:lnTo>
                  <a:lnTo>
                    <a:pt x="48" y="182"/>
                  </a:lnTo>
                  <a:lnTo>
                    <a:pt x="48" y="182"/>
                  </a:lnTo>
                  <a:lnTo>
                    <a:pt x="48" y="182"/>
                  </a:lnTo>
                  <a:lnTo>
                    <a:pt x="48" y="182"/>
                  </a:lnTo>
                  <a:lnTo>
                    <a:pt x="48" y="182"/>
                  </a:lnTo>
                  <a:lnTo>
                    <a:pt x="0" y="0"/>
                  </a:lnTo>
                  <a:lnTo>
                    <a:pt x="27" y="0"/>
                  </a:lnTo>
                  <a:lnTo>
                    <a:pt x="55" y="105"/>
                  </a:lnTo>
                  <a:lnTo>
                    <a:pt x="55" y="112"/>
                  </a:lnTo>
                  <a:lnTo>
                    <a:pt x="55" y="112"/>
                  </a:lnTo>
                  <a:lnTo>
                    <a:pt x="55" y="119"/>
                  </a:lnTo>
                  <a:lnTo>
                    <a:pt x="55" y="119"/>
                  </a:lnTo>
                  <a:lnTo>
                    <a:pt x="55" y="126"/>
                  </a:lnTo>
                  <a:lnTo>
                    <a:pt x="62" y="126"/>
                  </a:lnTo>
                  <a:lnTo>
                    <a:pt x="62" y="126"/>
                  </a:lnTo>
                  <a:lnTo>
                    <a:pt x="62" y="133"/>
                  </a:lnTo>
                  <a:lnTo>
                    <a:pt x="62" y="133"/>
                  </a:lnTo>
                  <a:lnTo>
                    <a:pt x="62" y="140"/>
                  </a:lnTo>
                  <a:lnTo>
                    <a:pt x="62" y="140"/>
                  </a:lnTo>
                  <a:lnTo>
                    <a:pt x="62" y="140"/>
                  </a:lnTo>
                  <a:lnTo>
                    <a:pt x="62" y="140"/>
                  </a:lnTo>
                  <a:lnTo>
                    <a:pt x="62" y="133"/>
                  </a:lnTo>
                  <a:lnTo>
                    <a:pt x="62" y="133"/>
                  </a:lnTo>
                  <a:lnTo>
                    <a:pt x="62" y="126"/>
                  </a:lnTo>
                  <a:lnTo>
                    <a:pt x="69" y="126"/>
                  </a:lnTo>
                  <a:lnTo>
                    <a:pt x="69" y="126"/>
                  </a:lnTo>
                  <a:lnTo>
                    <a:pt x="69" y="119"/>
                  </a:lnTo>
                  <a:lnTo>
                    <a:pt x="69" y="119"/>
                  </a:lnTo>
                  <a:lnTo>
                    <a:pt x="69" y="112"/>
                  </a:lnTo>
                  <a:lnTo>
                    <a:pt x="69" y="112"/>
                  </a:lnTo>
                  <a:lnTo>
                    <a:pt x="118" y="0"/>
                  </a:lnTo>
                  <a:lnTo>
                    <a:pt x="146" y="0"/>
                  </a:lnTo>
                  <a:lnTo>
                    <a:pt x="83" y="189"/>
                  </a:lnTo>
                  <a:lnTo>
                    <a:pt x="76" y="189"/>
                  </a:lnTo>
                  <a:lnTo>
                    <a:pt x="76" y="195"/>
                  </a:lnTo>
                  <a:lnTo>
                    <a:pt x="69" y="195"/>
                  </a:lnTo>
                  <a:lnTo>
                    <a:pt x="69" y="203"/>
                  </a:lnTo>
                  <a:lnTo>
                    <a:pt x="69" y="209"/>
                  </a:lnTo>
                  <a:lnTo>
                    <a:pt x="69" y="209"/>
                  </a:lnTo>
                  <a:lnTo>
                    <a:pt x="62" y="209"/>
                  </a:lnTo>
                  <a:lnTo>
                    <a:pt x="62" y="217"/>
                  </a:lnTo>
                  <a:lnTo>
                    <a:pt x="62" y="217"/>
                  </a:lnTo>
                  <a:lnTo>
                    <a:pt x="62" y="217"/>
                  </a:lnTo>
                  <a:lnTo>
                    <a:pt x="62" y="217"/>
                  </a:lnTo>
                  <a:lnTo>
                    <a:pt x="55" y="223"/>
                  </a:lnTo>
                  <a:lnTo>
                    <a:pt x="55" y="223"/>
                  </a:lnTo>
                  <a:lnTo>
                    <a:pt x="55" y="231"/>
                  </a:lnTo>
                  <a:lnTo>
                    <a:pt x="48" y="237"/>
                  </a:lnTo>
                  <a:lnTo>
                    <a:pt x="48" y="237"/>
                  </a:lnTo>
                  <a:lnTo>
                    <a:pt x="48" y="245"/>
                  </a:lnTo>
                  <a:lnTo>
                    <a:pt x="48" y="245"/>
                  </a:lnTo>
                  <a:lnTo>
                    <a:pt x="41" y="245"/>
                  </a:lnTo>
                  <a:lnTo>
                    <a:pt x="41" y="245"/>
                  </a:lnTo>
                  <a:lnTo>
                    <a:pt x="41" y="245"/>
                  </a:lnTo>
                  <a:lnTo>
                    <a:pt x="34" y="245"/>
                  </a:lnTo>
                  <a:lnTo>
                    <a:pt x="34" y="245"/>
                  </a:lnTo>
                  <a:lnTo>
                    <a:pt x="27" y="245"/>
                  </a:lnTo>
                  <a:lnTo>
                    <a:pt x="27" y="245"/>
                  </a:lnTo>
                  <a:lnTo>
                    <a:pt x="27" y="245"/>
                  </a:lnTo>
                  <a:lnTo>
                    <a:pt x="20" y="245"/>
                  </a:lnTo>
                  <a:lnTo>
                    <a:pt x="20" y="245"/>
                  </a:lnTo>
                  <a:lnTo>
                    <a:pt x="20" y="245"/>
                  </a:lnTo>
                  <a:lnTo>
                    <a:pt x="20" y="245"/>
                  </a:lnTo>
                  <a:lnTo>
                    <a:pt x="20" y="245"/>
                  </a:lnTo>
                  <a:lnTo>
                    <a:pt x="14" y="245"/>
                  </a:lnTo>
                  <a:lnTo>
                    <a:pt x="14" y="245"/>
                  </a:lnTo>
                  <a:lnTo>
                    <a:pt x="14" y="245"/>
                  </a:lnTo>
                  <a:lnTo>
                    <a:pt x="14" y="245"/>
                  </a:lnTo>
                  <a:lnTo>
                    <a:pt x="14" y="245"/>
                  </a:lnTo>
                  <a:lnTo>
                    <a:pt x="14" y="245"/>
                  </a:lnTo>
                  <a:lnTo>
                    <a:pt x="14" y="2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8" name="Freeform 679"/>
            <p:cNvSpPr>
              <a:spLocks/>
            </p:cNvSpPr>
            <p:nvPr/>
          </p:nvSpPr>
          <p:spPr bwMode="auto">
            <a:xfrm>
              <a:off x="1476" y="5068"/>
              <a:ext cx="80" cy="91"/>
            </a:xfrm>
            <a:custGeom>
              <a:avLst/>
              <a:gdLst/>
              <a:ahLst/>
              <a:cxnLst>
                <a:cxn ang="0">
                  <a:pos x="62" y="182"/>
                </a:cxn>
                <a:cxn ang="0">
                  <a:pos x="0" y="0"/>
                </a:cxn>
                <a:cxn ang="0">
                  <a:pos x="28" y="0"/>
                </a:cxn>
                <a:cxn ang="0">
                  <a:pos x="62" y="112"/>
                </a:cxn>
                <a:cxn ang="0">
                  <a:pos x="62" y="119"/>
                </a:cxn>
                <a:cxn ang="0">
                  <a:pos x="62" y="126"/>
                </a:cxn>
                <a:cxn ang="0">
                  <a:pos x="62" y="126"/>
                </a:cxn>
                <a:cxn ang="0">
                  <a:pos x="62" y="133"/>
                </a:cxn>
                <a:cxn ang="0">
                  <a:pos x="62" y="133"/>
                </a:cxn>
                <a:cxn ang="0">
                  <a:pos x="70" y="133"/>
                </a:cxn>
                <a:cxn ang="0">
                  <a:pos x="70" y="140"/>
                </a:cxn>
                <a:cxn ang="0">
                  <a:pos x="70" y="140"/>
                </a:cxn>
                <a:cxn ang="0">
                  <a:pos x="70" y="147"/>
                </a:cxn>
                <a:cxn ang="0">
                  <a:pos x="70" y="147"/>
                </a:cxn>
                <a:cxn ang="0">
                  <a:pos x="70" y="147"/>
                </a:cxn>
                <a:cxn ang="0">
                  <a:pos x="70" y="147"/>
                </a:cxn>
                <a:cxn ang="0">
                  <a:pos x="70" y="147"/>
                </a:cxn>
                <a:cxn ang="0">
                  <a:pos x="76" y="140"/>
                </a:cxn>
                <a:cxn ang="0">
                  <a:pos x="76" y="140"/>
                </a:cxn>
                <a:cxn ang="0">
                  <a:pos x="76" y="133"/>
                </a:cxn>
                <a:cxn ang="0">
                  <a:pos x="76" y="133"/>
                </a:cxn>
                <a:cxn ang="0">
                  <a:pos x="84" y="133"/>
                </a:cxn>
                <a:cxn ang="0">
                  <a:pos x="84" y="126"/>
                </a:cxn>
                <a:cxn ang="0">
                  <a:pos x="84" y="126"/>
                </a:cxn>
                <a:cxn ang="0">
                  <a:pos x="84" y="119"/>
                </a:cxn>
                <a:cxn ang="0">
                  <a:pos x="84" y="119"/>
                </a:cxn>
                <a:cxn ang="0">
                  <a:pos x="126" y="0"/>
                </a:cxn>
                <a:cxn ang="0">
                  <a:pos x="160" y="0"/>
                </a:cxn>
                <a:cxn ang="0">
                  <a:pos x="90" y="182"/>
                </a:cxn>
                <a:cxn ang="0">
                  <a:pos x="62" y="182"/>
                </a:cxn>
              </a:cxnLst>
              <a:rect l="0" t="0" r="r" b="b"/>
              <a:pathLst>
                <a:path w="160" h="182">
                  <a:moveTo>
                    <a:pt x="62" y="182"/>
                  </a:moveTo>
                  <a:lnTo>
                    <a:pt x="0" y="0"/>
                  </a:lnTo>
                  <a:lnTo>
                    <a:pt x="28" y="0"/>
                  </a:lnTo>
                  <a:lnTo>
                    <a:pt x="62" y="112"/>
                  </a:lnTo>
                  <a:lnTo>
                    <a:pt x="62" y="119"/>
                  </a:lnTo>
                  <a:lnTo>
                    <a:pt x="62" y="126"/>
                  </a:lnTo>
                  <a:lnTo>
                    <a:pt x="62" y="126"/>
                  </a:lnTo>
                  <a:lnTo>
                    <a:pt x="62" y="133"/>
                  </a:lnTo>
                  <a:lnTo>
                    <a:pt x="62" y="133"/>
                  </a:lnTo>
                  <a:lnTo>
                    <a:pt x="70" y="133"/>
                  </a:lnTo>
                  <a:lnTo>
                    <a:pt x="70" y="140"/>
                  </a:lnTo>
                  <a:lnTo>
                    <a:pt x="70" y="140"/>
                  </a:lnTo>
                  <a:lnTo>
                    <a:pt x="70" y="147"/>
                  </a:lnTo>
                  <a:lnTo>
                    <a:pt x="70" y="147"/>
                  </a:lnTo>
                  <a:lnTo>
                    <a:pt x="70" y="147"/>
                  </a:lnTo>
                  <a:lnTo>
                    <a:pt x="70" y="147"/>
                  </a:lnTo>
                  <a:lnTo>
                    <a:pt x="70" y="147"/>
                  </a:lnTo>
                  <a:lnTo>
                    <a:pt x="76" y="140"/>
                  </a:lnTo>
                  <a:lnTo>
                    <a:pt x="76" y="140"/>
                  </a:lnTo>
                  <a:lnTo>
                    <a:pt x="76" y="133"/>
                  </a:lnTo>
                  <a:lnTo>
                    <a:pt x="76" y="133"/>
                  </a:lnTo>
                  <a:lnTo>
                    <a:pt x="84" y="133"/>
                  </a:lnTo>
                  <a:lnTo>
                    <a:pt x="84" y="126"/>
                  </a:lnTo>
                  <a:lnTo>
                    <a:pt x="84" y="126"/>
                  </a:lnTo>
                  <a:lnTo>
                    <a:pt x="84" y="119"/>
                  </a:lnTo>
                  <a:lnTo>
                    <a:pt x="84" y="119"/>
                  </a:lnTo>
                  <a:lnTo>
                    <a:pt x="126" y="0"/>
                  </a:lnTo>
                  <a:lnTo>
                    <a:pt x="160" y="0"/>
                  </a:lnTo>
                  <a:lnTo>
                    <a:pt x="90" y="182"/>
                  </a:lnTo>
                  <a:lnTo>
                    <a:pt x="62" y="1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9" name="Freeform 680"/>
            <p:cNvSpPr>
              <a:spLocks/>
            </p:cNvSpPr>
            <p:nvPr/>
          </p:nvSpPr>
          <p:spPr bwMode="auto">
            <a:xfrm>
              <a:off x="1567" y="5068"/>
              <a:ext cx="76" cy="91"/>
            </a:xfrm>
            <a:custGeom>
              <a:avLst/>
              <a:gdLst/>
              <a:ahLst/>
              <a:cxnLst>
                <a:cxn ang="0">
                  <a:pos x="126" y="154"/>
                </a:cxn>
                <a:cxn ang="0">
                  <a:pos x="112" y="168"/>
                </a:cxn>
                <a:cxn ang="0">
                  <a:pos x="98" y="175"/>
                </a:cxn>
                <a:cxn ang="0">
                  <a:pos x="90" y="182"/>
                </a:cxn>
                <a:cxn ang="0">
                  <a:pos x="77" y="182"/>
                </a:cxn>
                <a:cxn ang="0">
                  <a:pos x="63" y="182"/>
                </a:cxn>
                <a:cxn ang="0">
                  <a:pos x="56" y="182"/>
                </a:cxn>
                <a:cxn ang="0">
                  <a:pos x="49" y="182"/>
                </a:cxn>
                <a:cxn ang="0">
                  <a:pos x="35" y="182"/>
                </a:cxn>
                <a:cxn ang="0">
                  <a:pos x="28" y="182"/>
                </a:cxn>
                <a:cxn ang="0">
                  <a:pos x="21" y="175"/>
                </a:cxn>
                <a:cxn ang="0">
                  <a:pos x="14" y="175"/>
                </a:cxn>
                <a:cxn ang="0">
                  <a:pos x="7" y="168"/>
                </a:cxn>
                <a:cxn ang="0">
                  <a:pos x="7" y="161"/>
                </a:cxn>
                <a:cxn ang="0">
                  <a:pos x="7" y="154"/>
                </a:cxn>
                <a:cxn ang="0">
                  <a:pos x="7" y="147"/>
                </a:cxn>
                <a:cxn ang="0">
                  <a:pos x="0" y="147"/>
                </a:cxn>
                <a:cxn ang="0">
                  <a:pos x="7" y="140"/>
                </a:cxn>
                <a:cxn ang="0">
                  <a:pos x="7" y="133"/>
                </a:cxn>
                <a:cxn ang="0">
                  <a:pos x="7" y="126"/>
                </a:cxn>
                <a:cxn ang="0">
                  <a:pos x="7" y="119"/>
                </a:cxn>
                <a:cxn ang="0">
                  <a:pos x="7" y="0"/>
                </a:cxn>
                <a:cxn ang="0">
                  <a:pos x="35" y="98"/>
                </a:cxn>
                <a:cxn ang="0">
                  <a:pos x="28" y="112"/>
                </a:cxn>
                <a:cxn ang="0">
                  <a:pos x="35" y="119"/>
                </a:cxn>
                <a:cxn ang="0">
                  <a:pos x="35" y="126"/>
                </a:cxn>
                <a:cxn ang="0">
                  <a:pos x="35" y="133"/>
                </a:cxn>
                <a:cxn ang="0">
                  <a:pos x="35" y="133"/>
                </a:cxn>
                <a:cxn ang="0">
                  <a:pos x="35" y="140"/>
                </a:cxn>
                <a:cxn ang="0">
                  <a:pos x="35" y="147"/>
                </a:cxn>
                <a:cxn ang="0">
                  <a:pos x="35" y="147"/>
                </a:cxn>
                <a:cxn ang="0">
                  <a:pos x="42" y="154"/>
                </a:cxn>
                <a:cxn ang="0">
                  <a:pos x="49" y="154"/>
                </a:cxn>
                <a:cxn ang="0">
                  <a:pos x="56" y="154"/>
                </a:cxn>
                <a:cxn ang="0">
                  <a:pos x="56" y="154"/>
                </a:cxn>
                <a:cxn ang="0">
                  <a:pos x="63" y="154"/>
                </a:cxn>
                <a:cxn ang="0">
                  <a:pos x="70" y="154"/>
                </a:cxn>
                <a:cxn ang="0">
                  <a:pos x="84" y="154"/>
                </a:cxn>
                <a:cxn ang="0">
                  <a:pos x="90" y="154"/>
                </a:cxn>
                <a:cxn ang="0">
                  <a:pos x="98" y="154"/>
                </a:cxn>
                <a:cxn ang="0">
                  <a:pos x="104" y="147"/>
                </a:cxn>
                <a:cxn ang="0">
                  <a:pos x="112" y="140"/>
                </a:cxn>
                <a:cxn ang="0">
                  <a:pos x="118" y="133"/>
                </a:cxn>
                <a:cxn ang="0">
                  <a:pos x="118" y="119"/>
                </a:cxn>
                <a:cxn ang="0">
                  <a:pos x="118" y="105"/>
                </a:cxn>
                <a:cxn ang="0">
                  <a:pos x="126" y="0"/>
                </a:cxn>
                <a:cxn ang="0">
                  <a:pos x="154" y="182"/>
                </a:cxn>
              </a:cxnLst>
              <a:rect l="0" t="0" r="r" b="b"/>
              <a:pathLst>
                <a:path w="154" h="182">
                  <a:moveTo>
                    <a:pt x="126" y="182"/>
                  </a:moveTo>
                  <a:lnTo>
                    <a:pt x="126" y="154"/>
                  </a:lnTo>
                  <a:lnTo>
                    <a:pt x="118" y="161"/>
                  </a:lnTo>
                  <a:lnTo>
                    <a:pt x="112" y="168"/>
                  </a:lnTo>
                  <a:lnTo>
                    <a:pt x="104" y="168"/>
                  </a:lnTo>
                  <a:lnTo>
                    <a:pt x="98" y="175"/>
                  </a:lnTo>
                  <a:lnTo>
                    <a:pt x="98" y="175"/>
                  </a:lnTo>
                  <a:lnTo>
                    <a:pt x="90" y="182"/>
                  </a:lnTo>
                  <a:lnTo>
                    <a:pt x="84" y="182"/>
                  </a:lnTo>
                  <a:lnTo>
                    <a:pt x="77" y="182"/>
                  </a:lnTo>
                  <a:lnTo>
                    <a:pt x="70" y="182"/>
                  </a:lnTo>
                  <a:lnTo>
                    <a:pt x="63" y="182"/>
                  </a:lnTo>
                  <a:lnTo>
                    <a:pt x="63" y="182"/>
                  </a:lnTo>
                  <a:lnTo>
                    <a:pt x="56" y="182"/>
                  </a:lnTo>
                  <a:lnTo>
                    <a:pt x="49" y="182"/>
                  </a:lnTo>
                  <a:lnTo>
                    <a:pt x="49" y="182"/>
                  </a:lnTo>
                  <a:lnTo>
                    <a:pt x="42" y="182"/>
                  </a:lnTo>
                  <a:lnTo>
                    <a:pt x="35" y="182"/>
                  </a:lnTo>
                  <a:lnTo>
                    <a:pt x="35" y="182"/>
                  </a:lnTo>
                  <a:lnTo>
                    <a:pt x="28" y="182"/>
                  </a:lnTo>
                  <a:lnTo>
                    <a:pt x="28" y="182"/>
                  </a:lnTo>
                  <a:lnTo>
                    <a:pt x="21" y="175"/>
                  </a:lnTo>
                  <a:lnTo>
                    <a:pt x="21" y="175"/>
                  </a:lnTo>
                  <a:lnTo>
                    <a:pt x="14" y="175"/>
                  </a:lnTo>
                  <a:lnTo>
                    <a:pt x="14" y="168"/>
                  </a:lnTo>
                  <a:lnTo>
                    <a:pt x="7" y="168"/>
                  </a:lnTo>
                  <a:lnTo>
                    <a:pt x="7" y="161"/>
                  </a:lnTo>
                  <a:lnTo>
                    <a:pt x="7" y="161"/>
                  </a:lnTo>
                  <a:lnTo>
                    <a:pt x="7" y="154"/>
                  </a:lnTo>
                  <a:lnTo>
                    <a:pt x="7" y="154"/>
                  </a:lnTo>
                  <a:lnTo>
                    <a:pt x="7" y="147"/>
                  </a:lnTo>
                  <a:lnTo>
                    <a:pt x="7" y="147"/>
                  </a:lnTo>
                  <a:lnTo>
                    <a:pt x="7" y="147"/>
                  </a:lnTo>
                  <a:lnTo>
                    <a:pt x="0" y="147"/>
                  </a:lnTo>
                  <a:lnTo>
                    <a:pt x="7" y="140"/>
                  </a:lnTo>
                  <a:lnTo>
                    <a:pt x="7" y="140"/>
                  </a:lnTo>
                  <a:lnTo>
                    <a:pt x="0" y="133"/>
                  </a:lnTo>
                  <a:lnTo>
                    <a:pt x="7" y="133"/>
                  </a:lnTo>
                  <a:lnTo>
                    <a:pt x="7" y="133"/>
                  </a:lnTo>
                  <a:lnTo>
                    <a:pt x="7" y="126"/>
                  </a:lnTo>
                  <a:lnTo>
                    <a:pt x="7" y="126"/>
                  </a:lnTo>
                  <a:lnTo>
                    <a:pt x="7" y="119"/>
                  </a:lnTo>
                  <a:lnTo>
                    <a:pt x="7" y="119"/>
                  </a:lnTo>
                  <a:lnTo>
                    <a:pt x="7" y="0"/>
                  </a:lnTo>
                  <a:lnTo>
                    <a:pt x="35" y="0"/>
                  </a:lnTo>
                  <a:lnTo>
                    <a:pt x="35" y="98"/>
                  </a:lnTo>
                  <a:lnTo>
                    <a:pt x="35" y="105"/>
                  </a:lnTo>
                  <a:lnTo>
                    <a:pt x="28" y="112"/>
                  </a:lnTo>
                  <a:lnTo>
                    <a:pt x="28" y="112"/>
                  </a:lnTo>
                  <a:lnTo>
                    <a:pt x="35" y="119"/>
                  </a:lnTo>
                  <a:lnTo>
                    <a:pt x="35" y="126"/>
                  </a:lnTo>
                  <a:lnTo>
                    <a:pt x="35" y="126"/>
                  </a:lnTo>
                  <a:lnTo>
                    <a:pt x="35" y="126"/>
                  </a:lnTo>
                  <a:lnTo>
                    <a:pt x="35" y="133"/>
                  </a:lnTo>
                  <a:lnTo>
                    <a:pt x="35" y="133"/>
                  </a:lnTo>
                  <a:lnTo>
                    <a:pt x="35" y="133"/>
                  </a:lnTo>
                  <a:lnTo>
                    <a:pt x="35" y="133"/>
                  </a:lnTo>
                  <a:lnTo>
                    <a:pt x="35" y="140"/>
                  </a:lnTo>
                  <a:lnTo>
                    <a:pt x="35" y="140"/>
                  </a:lnTo>
                  <a:lnTo>
                    <a:pt x="35" y="147"/>
                  </a:lnTo>
                  <a:lnTo>
                    <a:pt x="35" y="147"/>
                  </a:lnTo>
                  <a:lnTo>
                    <a:pt x="35" y="147"/>
                  </a:lnTo>
                  <a:lnTo>
                    <a:pt x="35" y="154"/>
                  </a:lnTo>
                  <a:lnTo>
                    <a:pt x="42" y="154"/>
                  </a:lnTo>
                  <a:lnTo>
                    <a:pt x="42" y="154"/>
                  </a:lnTo>
                  <a:lnTo>
                    <a:pt x="49" y="154"/>
                  </a:lnTo>
                  <a:lnTo>
                    <a:pt x="49" y="154"/>
                  </a:lnTo>
                  <a:lnTo>
                    <a:pt x="56" y="154"/>
                  </a:lnTo>
                  <a:lnTo>
                    <a:pt x="56" y="154"/>
                  </a:lnTo>
                  <a:lnTo>
                    <a:pt x="56" y="154"/>
                  </a:lnTo>
                  <a:lnTo>
                    <a:pt x="63" y="154"/>
                  </a:lnTo>
                  <a:lnTo>
                    <a:pt x="63" y="154"/>
                  </a:lnTo>
                  <a:lnTo>
                    <a:pt x="63" y="154"/>
                  </a:lnTo>
                  <a:lnTo>
                    <a:pt x="70" y="154"/>
                  </a:lnTo>
                  <a:lnTo>
                    <a:pt x="77" y="154"/>
                  </a:lnTo>
                  <a:lnTo>
                    <a:pt x="84" y="154"/>
                  </a:lnTo>
                  <a:lnTo>
                    <a:pt x="90" y="154"/>
                  </a:lnTo>
                  <a:lnTo>
                    <a:pt x="90" y="154"/>
                  </a:lnTo>
                  <a:lnTo>
                    <a:pt x="98" y="154"/>
                  </a:lnTo>
                  <a:lnTo>
                    <a:pt x="98" y="154"/>
                  </a:lnTo>
                  <a:lnTo>
                    <a:pt x="104" y="147"/>
                  </a:lnTo>
                  <a:lnTo>
                    <a:pt x="104" y="147"/>
                  </a:lnTo>
                  <a:lnTo>
                    <a:pt x="112" y="140"/>
                  </a:lnTo>
                  <a:lnTo>
                    <a:pt x="112" y="140"/>
                  </a:lnTo>
                  <a:lnTo>
                    <a:pt x="118" y="133"/>
                  </a:lnTo>
                  <a:lnTo>
                    <a:pt x="118" y="133"/>
                  </a:lnTo>
                  <a:lnTo>
                    <a:pt x="118" y="126"/>
                  </a:lnTo>
                  <a:lnTo>
                    <a:pt x="118" y="119"/>
                  </a:lnTo>
                  <a:lnTo>
                    <a:pt x="118" y="112"/>
                  </a:lnTo>
                  <a:lnTo>
                    <a:pt x="118" y="105"/>
                  </a:lnTo>
                  <a:lnTo>
                    <a:pt x="118" y="105"/>
                  </a:lnTo>
                  <a:lnTo>
                    <a:pt x="126" y="0"/>
                  </a:lnTo>
                  <a:lnTo>
                    <a:pt x="154" y="0"/>
                  </a:lnTo>
                  <a:lnTo>
                    <a:pt x="154" y="182"/>
                  </a:lnTo>
                  <a:lnTo>
                    <a:pt x="126" y="1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0" name="Freeform 681"/>
            <p:cNvSpPr>
              <a:spLocks/>
            </p:cNvSpPr>
            <p:nvPr/>
          </p:nvSpPr>
          <p:spPr bwMode="auto">
            <a:xfrm>
              <a:off x="1713" y="5037"/>
              <a:ext cx="31" cy="157"/>
            </a:xfrm>
            <a:custGeom>
              <a:avLst/>
              <a:gdLst/>
              <a:ahLst/>
              <a:cxnLst>
                <a:cxn ang="0">
                  <a:pos x="0" y="313"/>
                </a:cxn>
                <a:cxn ang="0">
                  <a:pos x="0" y="0"/>
                </a:cxn>
                <a:cxn ang="0">
                  <a:pos x="63" y="0"/>
                </a:cxn>
                <a:cxn ang="0">
                  <a:pos x="63" y="28"/>
                </a:cxn>
                <a:cxn ang="0">
                  <a:pos x="28" y="28"/>
                </a:cxn>
                <a:cxn ang="0">
                  <a:pos x="28" y="285"/>
                </a:cxn>
                <a:cxn ang="0">
                  <a:pos x="63" y="285"/>
                </a:cxn>
                <a:cxn ang="0">
                  <a:pos x="63" y="313"/>
                </a:cxn>
                <a:cxn ang="0">
                  <a:pos x="0" y="313"/>
                </a:cxn>
              </a:cxnLst>
              <a:rect l="0" t="0" r="r" b="b"/>
              <a:pathLst>
                <a:path w="63" h="313">
                  <a:moveTo>
                    <a:pt x="0" y="313"/>
                  </a:moveTo>
                  <a:lnTo>
                    <a:pt x="0" y="0"/>
                  </a:lnTo>
                  <a:lnTo>
                    <a:pt x="63" y="0"/>
                  </a:lnTo>
                  <a:lnTo>
                    <a:pt x="63" y="28"/>
                  </a:lnTo>
                  <a:lnTo>
                    <a:pt x="28" y="28"/>
                  </a:lnTo>
                  <a:lnTo>
                    <a:pt x="28" y="285"/>
                  </a:lnTo>
                  <a:lnTo>
                    <a:pt x="63" y="285"/>
                  </a:lnTo>
                  <a:lnTo>
                    <a:pt x="63" y="313"/>
                  </a:lnTo>
                  <a:lnTo>
                    <a:pt x="0" y="3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1" name="Freeform 682"/>
            <p:cNvSpPr>
              <a:spLocks noEditPoints="1"/>
            </p:cNvSpPr>
            <p:nvPr/>
          </p:nvSpPr>
          <p:spPr bwMode="auto">
            <a:xfrm>
              <a:off x="1762" y="5037"/>
              <a:ext cx="129" cy="122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6" y="28"/>
                </a:cxn>
                <a:cxn ang="0">
                  <a:pos x="20" y="7"/>
                </a:cxn>
                <a:cxn ang="0">
                  <a:pos x="42" y="7"/>
                </a:cxn>
                <a:cxn ang="0">
                  <a:pos x="62" y="7"/>
                </a:cxn>
                <a:cxn ang="0">
                  <a:pos x="84" y="21"/>
                </a:cxn>
                <a:cxn ang="0">
                  <a:pos x="98" y="48"/>
                </a:cxn>
                <a:cxn ang="0">
                  <a:pos x="98" y="84"/>
                </a:cxn>
                <a:cxn ang="0">
                  <a:pos x="90" y="112"/>
                </a:cxn>
                <a:cxn ang="0">
                  <a:pos x="76" y="126"/>
                </a:cxn>
                <a:cxn ang="0">
                  <a:pos x="56" y="132"/>
                </a:cxn>
                <a:cxn ang="0">
                  <a:pos x="34" y="132"/>
                </a:cxn>
                <a:cxn ang="0">
                  <a:pos x="14" y="126"/>
                </a:cxn>
                <a:cxn ang="0">
                  <a:pos x="0" y="112"/>
                </a:cxn>
                <a:cxn ang="0">
                  <a:pos x="0" y="84"/>
                </a:cxn>
                <a:cxn ang="0">
                  <a:pos x="42" y="28"/>
                </a:cxn>
                <a:cxn ang="0">
                  <a:pos x="34" y="28"/>
                </a:cxn>
                <a:cxn ang="0">
                  <a:pos x="28" y="42"/>
                </a:cxn>
                <a:cxn ang="0">
                  <a:pos x="28" y="62"/>
                </a:cxn>
                <a:cxn ang="0">
                  <a:pos x="28" y="84"/>
                </a:cxn>
                <a:cxn ang="0">
                  <a:pos x="28" y="104"/>
                </a:cxn>
                <a:cxn ang="0">
                  <a:pos x="34" y="112"/>
                </a:cxn>
                <a:cxn ang="0">
                  <a:pos x="42" y="112"/>
                </a:cxn>
                <a:cxn ang="0">
                  <a:pos x="56" y="112"/>
                </a:cxn>
                <a:cxn ang="0">
                  <a:pos x="62" y="112"/>
                </a:cxn>
                <a:cxn ang="0">
                  <a:pos x="70" y="98"/>
                </a:cxn>
                <a:cxn ang="0">
                  <a:pos x="70" y="76"/>
                </a:cxn>
                <a:cxn ang="0">
                  <a:pos x="70" y="48"/>
                </a:cxn>
                <a:cxn ang="0">
                  <a:pos x="62" y="35"/>
                </a:cxn>
                <a:cxn ang="0">
                  <a:pos x="48" y="28"/>
                </a:cxn>
                <a:cxn ang="0">
                  <a:pos x="48" y="21"/>
                </a:cxn>
                <a:cxn ang="0">
                  <a:pos x="76" y="244"/>
                </a:cxn>
                <a:cxn ang="0">
                  <a:pos x="160" y="167"/>
                </a:cxn>
                <a:cxn ang="0">
                  <a:pos x="160" y="146"/>
                </a:cxn>
                <a:cxn ang="0">
                  <a:pos x="174" y="126"/>
                </a:cxn>
                <a:cxn ang="0">
                  <a:pos x="195" y="118"/>
                </a:cxn>
                <a:cxn ang="0">
                  <a:pos x="217" y="118"/>
                </a:cxn>
                <a:cxn ang="0">
                  <a:pos x="245" y="132"/>
                </a:cxn>
                <a:cxn ang="0">
                  <a:pos x="259" y="153"/>
                </a:cxn>
                <a:cxn ang="0">
                  <a:pos x="259" y="181"/>
                </a:cxn>
                <a:cxn ang="0">
                  <a:pos x="259" y="216"/>
                </a:cxn>
                <a:cxn ang="0">
                  <a:pos x="245" y="237"/>
                </a:cxn>
                <a:cxn ang="0">
                  <a:pos x="223" y="244"/>
                </a:cxn>
                <a:cxn ang="0">
                  <a:pos x="203" y="244"/>
                </a:cxn>
                <a:cxn ang="0">
                  <a:pos x="181" y="244"/>
                </a:cxn>
                <a:cxn ang="0">
                  <a:pos x="167" y="230"/>
                </a:cxn>
                <a:cxn ang="0">
                  <a:pos x="160" y="202"/>
                </a:cxn>
                <a:cxn ang="0">
                  <a:pos x="209" y="132"/>
                </a:cxn>
                <a:cxn ang="0">
                  <a:pos x="195" y="140"/>
                </a:cxn>
                <a:cxn ang="0">
                  <a:pos x="189" y="146"/>
                </a:cxn>
                <a:cxn ang="0">
                  <a:pos x="189" y="167"/>
                </a:cxn>
                <a:cxn ang="0">
                  <a:pos x="189" y="195"/>
                </a:cxn>
                <a:cxn ang="0">
                  <a:pos x="189" y="209"/>
                </a:cxn>
                <a:cxn ang="0">
                  <a:pos x="195" y="223"/>
                </a:cxn>
                <a:cxn ang="0">
                  <a:pos x="203" y="223"/>
                </a:cxn>
                <a:cxn ang="0">
                  <a:pos x="209" y="223"/>
                </a:cxn>
                <a:cxn ang="0">
                  <a:pos x="223" y="223"/>
                </a:cxn>
                <a:cxn ang="0">
                  <a:pos x="231" y="216"/>
                </a:cxn>
                <a:cxn ang="0">
                  <a:pos x="231" y="195"/>
                </a:cxn>
                <a:cxn ang="0">
                  <a:pos x="231" y="167"/>
                </a:cxn>
                <a:cxn ang="0">
                  <a:pos x="231" y="146"/>
                </a:cxn>
                <a:cxn ang="0">
                  <a:pos x="217" y="140"/>
                </a:cxn>
                <a:cxn ang="0">
                  <a:pos x="209" y="140"/>
                </a:cxn>
              </a:cxnLst>
              <a:rect l="0" t="0" r="r" b="b"/>
              <a:pathLst>
                <a:path w="259" h="244">
                  <a:moveTo>
                    <a:pt x="0" y="70"/>
                  </a:moveTo>
                  <a:lnTo>
                    <a:pt x="0" y="62"/>
                  </a:lnTo>
                  <a:lnTo>
                    <a:pt x="0" y="56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6" y="28"/>
                  </a:lnTo>
                  <a:lnTo>
                    <a:pt x="6" y="21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20" y="7"/>
                  </a:lnTo>
                  <a:lnTo>
                    <a:pt x="28" y="7"/>
                  </a:lnTo>
                  <a:lnTo>
                    <a:pt x="34" y="7"/>
                  </a:lnTo>
                  <a:lnTo>
                    <a:pt x="34" y="7"/>
                  </a:lnTo>
                  <a:lnTo>
                    <a:pt x="42" y="7"/>
                  </a:lnTo>
                  <a:lnTo>
                    <a:pt x="48" y="7"/>
                  </a:lnTo>
                  <a:lnTo>
                    <a:pt x="56" y="7"/>
                  </a:lnTo>
                  <a:lnTo>
                    <a:pt x="56" y="7"/>
                  </a:lnTo>
                  <a:lnTo>
                    <a:pt x="62" y="7"/>
                  </a:lnTo>
                  <a:lnTo>
                    <a:pt x="70" y="14"/>
                  </a:lnTo>
                  <a:lnTo>
                    <a:pt x="76" y="14"/>
                  </a:lnTo>
                  <a:lnTo>
                    <a:pt x="84" y="21"/>
                  </a:lnTo>
                  <a:lnTo>
                    <a:pt x="84" y="21"/>
                  </a:lnTo>
                  <a:lnTo>
                    <a:pt x="90" y="28"/>
                  </a:lnTo>
                  <a:lnTo>
                    <a:pt x="90" y="35"/>
                  </a:lnTo>
                  <a:lnTo>
                    <a:pt x="98" y="42"/>
                  </a:lnTo>
                  <a:lnTo>
                    <a:pt x="98" y="48"/>
                  </a:lnTo>
                  <a:lnTo>
                    <a:pt x="98" y="56"/>
                  </a:lnTo>
                  <a:lnTo>
                    <a:pt x="98" y="62"/>
                  </a:lnTo>
                  <a:lnTo>
                    <a:pt x="98" y="70"/>
                  </a:lnTo>
                  <a:lnTo>
                    <a:pt x="98" y="84"/>
                  </a:lnTo>
                  <a:lnTo>
                    <a:pt x="98" y="90"/>
                  </a:lnTo>
                  <a:lnTo>
                    <a:pt x="98" y="98"/>
                  </a:lnTo>
                  <a:lnTo>
                    <a:pt x="98" y="104"/>
                  </a:lnTo>
                  <a:lnTo>
                    <a:pt x="90" y="112"/>
                  </a:lnTo>
                  <a:lnTo>
                    <a:pt x="90" y="118"/>
                  </a:lnTo>
                  <a:lnTo>
                    <a:pt x="84" y="118"/>
                  </a:lnTo>
                  <a:lnTo>
                    <a:pt x="84" y="126"/>
                  </a:lnTo>
                  <a:lnTo>
                    <a:pt x="76" y="126"/>
                  </a:lnTo>
                  <a:lnTo>
                    <a:pt x="70" y="132"/>
                  </a:lnTo>
                  <a:lnTo>
                    <a:pt x="70" y="132"/>
                  </a:lnTo>
                  <a:lnTo>
                    <a:pt x="62" y="132"/>
                  </a:lnTo>
                  <a:lnTo>
                    <a:pt x="56" y="132"/>
                  </a:lnTo>
                  <a:lnTo>
                    <a:pt x="48" y="132"/>
                  </a:lnTo>
                  <a:lnTo>
                    <a:pt x="48" y="132"/>
                  </a:lnTo>
                  <a:lnTo>
                    <a:pt x="42" y="132"/>
                  </a:lnTo>
                  <a:lnTo>
                    <a:pt x="34" y="132"/>
                  </a:lnTo>
                  <a:lnTo>
                    <a:pt x="28" y="132"/>
                  </a:lnTo>
                  <a:lnTo>
                    <a:pt x="28" y="132"/>
                  </a:lnTo>
                  <a:lnTo>
                    <a:pt x="20" y="132"/>
                  </a:lnTo>
                  <a:lnTo>
                    <a:pt x="14" y="126"/>
                  </a:lnTo>
                  <a:lnTo>
                    <a:pt x="14" y="126"/>
                  </a:lnTo>
                  <a:lnTo>
                    <a:pt x="6" y="118"/>
                  </a:lnTo>
                  <a:lnTo>
                    <a:pt x="6" y="118"/>
                  </a:lnTo>
                  <a:lnTo>
                    <a:pt x="0" y="112"/>
                  </a:lnTo>
                  <a:lnTo>
                    <a:pt x="0" y="104"/>
                  </a:lnTo>
                  <a:lnTo>
                    <a:pt x="0" y="98"/>
                  </a:lnTo>
                  <a:lnTo>
                    <a:pt x="0" y="90"/>
                  </a:lnTo>
                  <a:lnTo>
                    <a:pt x="0" y="84"/>
                  </a:lnTo>
                  <a:lnTo>
                    <a:pt x="0" y="76"/>
                  </a:lnTo>
                  <a:lnTo>
                    <a:pt x="0" y="70"/>
                  </a:lnTo>
                  <a:close/>
                  <a:moveTo>
                    <a:pt x="48" y="21"/>
                  </a:moveTo>
                  <a:lnTo>
                    <a:pt x="42" y="28"/>
                  </a:lnTo>
                  <a:lnTo>
                    <a:pt x="42" y="28"/>
                  </a:lnTo>
                  <a:lnTo>
                    <a:pt x="34" y="28"/>
                  </a:lnTo>
                  <a:lnTo>
                    <a:pt x="34" y="28"/>
                  </a:lnTo>
                  <a:lnTo>
                    <a:pt x="34" y="28"/>
                  </a:lnTo>
                  <a:lnTo>
                    <a:pt x="28" y="28"/>
                  </a:lnTo>
                  <a:lnTo>
                    <a:pt x="28" y="35"/>
                  </a:lnTo>
                  <a:lnTo>
                    <a:pt x="28" y="35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28" y="48"/>
                  </a:lnTo>
                  <a:lnTo>
                    <a:pt x="28" y="56"/>
                  </a:lnTo>
                  <a:lnTo>
                    <a:pt x="28" y="62"/>
                  </a:lnTo>
                  <a:lnTo>
                    <a:pt x="28" y="62"/>
                  </a:lnTo>
                  <a:lnTo>
                    <a:pt x="28" y="70"/>
                  </a:lnTo>
                  <a:lnTo>
                    <a:pt x="28" y="84"/>
                  </a:lnTo>
                  <a:lnTo>
                    <a:pt x="28" y="84"/>
                  </a:lnTo>
                  <a:lnTo>
                    <a:pt x="28" y="90"/>
                  </a:lnTo>
                  <a:lnTo>
                    <a:pt x="28" y="98"/>
                  </a:lnTo>
                  <a:lnTo>
                    <a:pt x="28" y="98"/>
                  </a:lnTo>
                  <a:lnTo>
                    <a:pt x="28" y="104"/>
                  </a:lnTo>
                  <a:lnTo>
                    <a:pt x="28" y="104"/>
                  </a:lnTo>
                  <a:lnTo>
                    <a:pt x="34" y="112"/>
                  </a:lnTo>
                  <a:lnTo>
                    <a:pt x="34" y="112"/>
                  </a:lnTo>
                  <a:lnTo>
                    <a:pt x="34" y="112"/>
                  </a:lnTo>
                  <a:lnTo>
                    <a:pt x="34" y="112"/>
                  </a:lnTo>
                  <a:lnTo>
                    <a:pt x="42" y="112"/>
                  </a:lnTo>
                  <a:lnTo>
                    <a:pt x="42" y="112"/>
                  </a:lnTo>
                  <a:lnTo>
                    <a:pt x="42" y="112"/>
                  </a:lnTo>
                  <a:lnTo>
                    <a:pt x="42" y="112"/>
                  </a:lnTo>
                  <a:lnTo>
                    <a:pt x="42" y="112"/>
                  </a:lnTo>
                  <a:lnTo>
                    <a:pt x="48" y="112"/>
                  </a:lnTo>
                  <a:lnTo>
                    <a:pt x="56" y="112"/>
                  </a:lnTo>
                  <a:lnTo>
                    <a:pt x="56" y="112"/>
                  </a:lnTo>
                  <a:lnTo>
                    <a:pt x="62" y="112"/>
                  </a:lnTo>
                  <a:lnTo>
                    <a:pt x="62" y="112"/>
                  </a:lnTo>
                  <a:lnTo>
                    <a:pt x="62" y="112"/>
                  </a:lnTo>
                  <a:lnTo>
                    <a:pt x="70" y="104"/>
                  </a:lnTo>
                  <a:lnTo>
                    <a:pt x="70" y="104"/>
                  </a:lnTo>
                  <a:lnTo>
                    <a:pt x="70" y="104"/>
                  </a:lnTo>
                  <a:lnTo>
                    <a:pt x="70" y="98"/>
                  </a:lnTo>
                  <a:lnTo>
                    <a:pt x="70" y="90"/>
                  </a:lnTo>
                  <a:lnTo>
                    <a:pt x="70" y="84"/>
                  </a:lnTo>
                  <a:lnTo>
                    <a:pt x="70" y="84"/>
                  </a:lnTo>
                  <a:lnTo>
                    <a:pt x="70" y="76"/>
                  </a:lnTo>
                  <a:lnTo>
                    <a:pt x="70" y="70"/>
                  </a:lnTo>
                  <a:lnTo>
                    <a:pt x="70" y="62"/>
                  </a:lnTo>
                  <a:lnTo>
                    <a:pt x="70" y="56"/>
                  </a:lnTo>
                  <a:lnTo>
                    <a:pt x="70" y="48"/>
                  </a:lnTo>
                  <a:lnTo>
                    <a:pt x="70" y="42"/>
                  </a:lnTo>
                  <a:lnTo>
                    <a:pt x="70" y="42"/>
                  </a:lnTo>
                  <a:lnTo>
                    <a:pt x="62" y="35"/>
                  </a:lnTo>
                  <a:lnTo>
                    <a:pt x="62" y="35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48" y="21"/>
                  </a:lnTo>
                  <a:close/>
                  <a:moveTo>
                    <a:pt x="48" y="244"/>
                  </a:moveTo>
                  <a:lnTo>
                    <a:pt x="189" y="0"/>
                  </a:lnTo>
                  <a:lnTo>
                    <a:pt x="217" y="0"/>
                  </a:lnTo>
                  <a:lnTo>
                    <a:pt x="76" y="244"/>
                  </a:lnTo>
                  <a:lnTo>
                    <a:pt x="48" y="244"/>
                  </a:lnTo>
                  <a:close/>
                  <a:moveTo>
                    <a:pt x="160" y="181"/>
                  </a:moveTo>
                  <a:lnTo>
                    <a:pt x="160" y="174"/>
                  </a:lnTo>
                  <a:lnTo>
                    <a:pt x="160" y="167"/>
                  </a:lnTo>
                  <a:lnTo>
                    <a:pt x="160" y="160"/>
                  </a:lnTo>
                  <a:lnTo>
                    <a:pt x="160" y="160"/>
                  </a:lnTo>
                  <a:lnTo>
                    <a:pt x="160" y="153"/>
                  </a:lnTo>
                  <a:lnTo>
                    <a:pt x="160" y="146"/>
                  </a:lnTo>
                  <a:lnTo>
                    <a:pt x="167" y="140"/>
                  </a:lnTo>
                  <a:lnTo>
                    <a:pt x="167" y="132"/>
                  </a:lnTo>
                  <a:lnTo>
                    <a:pt x="174" y="126"/>
                  </a:lnTo>
                  <a:lnTo>
                    <a:pt x="174" y="126"/>
                  </a:lnTo>
                  <a:lnTo>
                    <a:pt x="181" y="118"/>
                  </a:lnTo>
                  <a:lnTo>
                    <a:pt x="189" y="118"/>
                  </a:lnTo>
                  <a:lnTo>
                    <a:pt x="195" y="118"/>
                  </a:lnTo>
                  <a:lnTo>
                    <a:pt x="195" y="118"/>
                  </a:lnTo>
                  <a:lnTo>
                    <a:pt x="203" y="118"/>
                  </a:lnTo>
                  <a:lnTo>
                    <a:pt x="209" y="118"/>
                  </a:lnTo>
                  <a:lnTo>
                    <a:pt x="217" y="118"/>
                  </a:lnTo>
                  <a:lnTo>
                    <a:pt x="217" y="118"/>
                  </a:lnTo>
                  <a:lnTo>
                    <a:pt x="223" y="118"/>
                  </a:lnTo>
                  <a:lnTo>
                    <a:pt x="231" y="126"/>
                  </a:lnTo>
                  <a:lnTo>
                    <a:pt x="237" y="126"/>
                  </a:lnTo>
                  <a:lnTo>
                    <a:pt x="245" y="132"/>
                  </a:lnTo>
                  <a:lnTo>
                    <a:pt x="245" y="132"/>
                  </a:lnTo>
                  <a:lnTo>
                    <a:pt x="251" y="140"/>
                  </a:lnTo>
                  <a:lnTo>
                    <a:pt x="251" y="146"/>
                  </a:lnTo>
                  <a:lnTo>
                    <a:pt x="259" y="153"/>
                  </a:lnTo>
                  <a:lnTo>
                    <a:pt x="259" y="160"/>
                  </a:lnTo>
                  <a:lnTo>
                    <a:pt x="259" y="167"/>
                  </a:lnTo>
                  <a:lnTo>
                    <a:pt x="259" y="174"/>
                  </a:lnTo>
                  <a:lnTo>
                    <a:pt x="259" y="181"/>
                  </a:lnTo>
                  <a:lnTo>
                    <a:pt x="259" y="195"/>
                  </a:lnTo>
                  <a:lnTo>
                    <a:pt x="259" y="202"/>
                  </a:lnTo>
                  <a:lnTo>
                    <a:pt x="259" y="209"/>
                  </a:lnTo>
                  <a:lnTo>
                    <a:pt x="259" y="216"/>
                  </a:lnTo>
                  <a:lnTo>
                    <a:pt x="251" y="223"/>
                  </a:lnTo>
                  <a:lnTo>
                    <a:pt x="251" y="230"/>
                  </a:lnTo>
                  <a:lnTo>
                    <a:pt x="245" y="230"/>
                  </a:lnTo>
                  <a:lnTo>
                    <a:pt x="245" y="237"/>
                  </a:lnTo>
                  <a:lnTo>
                    <a:pt x="237" y="237"/>
                  </a:lnTo>
                  <a:lnTo>
                    <a:pt x="231" y="244"/>
                  </a:lnTo>
                  <a:lnTo>
                    <a:pt x="231" y="244"/>
                  </a:lnTo>
                  <a:lnTo>
                    <a:pt x="223" y="244"/>
                  </a:lnTo>
                  <a:lnTo>
                    <a:pt x="217" y="244"/>
                  </a:lnTo>
                  <a:lnTo>
                    <a:pt x="209" y="244"/>
                  </a:lnTo>
                  <a:lnTo>
                    <a:pt x="209" y="244"/>
                  </a:lnTo>
                  <a:lnTo>
                    <a:pt x="203" y="244"/>
                  </a:lnTo>
                  <a:lnTo>
                    <a:pt x="195" y="244"/>
                  </a:lnTo>
                  <a:lnTo>
                    <a:pt x="189" y="244"/>
                  </a:lnTo>
                  <a:lnTo>
                    <a:pt x="189" y="244"/>
                  </a:lnTo>
                  <a:lnTo>
                    <a:pt x="181" y="244"/>
                  </a:lnTo>
                  <a:lnTo>
                    <a:pt x="174" y="237"/>
                  </a:lnTo>
                  <a:lnTo>
                    <a:pt x="174" y="237"/>
                  </a:lnTo>
                  <a:lnTo>
                    <a:pt x="167" y="230"/>
                  </a:lnTo>
                  <a:lnTo>
                    <a:pt x="167" y="230"/>
                  </a:lnTo>
                  <a:lnTo>
                    <a:pt x="160" y="223"/>
                  </a:lnTo>
                  <a:lnTo>
                    <a:pt x="160" y="216"/>
                  </a:lnTo>
                  <a:lnTo>
                    <a:pt x="160" y="209"/>
                  </a:lnTo>
                  <a:lnTo>
                    <a:pt x="160" y="202"/>
                  </a:lnTo>
                  <a:lnTo>
                    <a:pt x="160" y="195"/>
                  </a:lnTo>
                  <a:lnTo>
                    <a:pt x="160" y="188"/>
                  </a:lnTo>
                  <a:lnTo>
                    <a:pt x="160" y="181"/>
                  </a:lnTo>
                  <a:close/>
                  <a:moveTo>
                    <a:pt x="209" y="132"/>
                  </a:moveTo>
                  <a:lnTo>
                    <a:pt x="203" y="140"/>
                  </a:lnTo>
                  <a:lnTo>
                    <a:pt x="203" y="140"/>
                  </a:lnTo>
                  <a:lnTo>
                    <a:pt x="195" y="140"/>
                  </a:lnTo>
                  <a:lnTo>
                    <a:pt x="195" y="140"/>
                  </a:lnTo>
                  <a:lnTo>
                    <a:pt x="195" y="140"/>
                  </a:lnTo>
                  <a:lnTo>
                    <a:pt x="189" y="140"/>
                  </a:lnTo>
                  <a:lnTo>
                    <a:pt x="189" y="146"/>
                  </a:lnTo>
                  <a:lnTo>
                    <a:pt x="189" y="146"/>
                  </a:lnTo>
                  <a:lnTo>
                    <a:pt x="189" y="153"/>
                  </a:lnTo>
                  <a:lnTo>
                    <a:pt x="189" y="153"/>
                  </a:lnTo>
                  <a:lnTo>
                    <a:pt x="189" y="160"/>
                  </a:lnTo>
                  <a:lnTo>
                    <a:pt x="189" y="167"/>
                  </a:lnTo>
                  <a:lnTo>
                    <a:pt x="189" y="174"/>
                  </a:lnTo>
                  <a:lnTo>
                    <a:pt x="189" y="174"/>
                  </a:lnTo>
                  <a:lnTo>
                    <a:pt x="189" y="181"/>
                  </a:lnTo>
                  <a:lnTo>
                    <a:pt x="189" y="195"/>
                  </a:lnTo>
                  <a:lnTo>
                    <a:pt x="189" y="195"/>
                  </a:lnTo>
                  <a:lnTo>
                    <a:pt x="189" y="202"/>
                  </a:lnTo>
                  <a:lnTo>
                    <a:pt x="189" y="209"/>
                  </a:lnTo>
                  <a:lnTo>
                    <a:pt x="189" y="209"/>
                  </a:lnTo>
                  <a:lnTo>
                    <a:pt x="189" y="216"/>
                  </a:lnTo>
                  <a:lnTo>
                    <a:pt x="189" y="216"/>
                  </a:lnTo>
                  <a:lnTo>
                    <a:pt x="195" y="223"/>
                  </a:lnTo>
                  <a:lnTo>
                    <a:pt x="195" y="223"/>
                  </a:lnTo>
                  <a:lnTo>
                    <a:pt x="195" y="223"/>
                  </a:lnTo>
                  <a:lnTo>
                    <a:pt x="195" y="223"/>
                  </a:lnTo>
                  <a:lnTo>
                    <a:pt x="203" y="223"/>
                  </a:lnTo>
                  <a:lnTo>
                    <a:pt x="203" y="223"/>
                  </a:lnTo>
                  <a:lnTo>
                    <a:pt x="203" y="223"/>
                  </a:lnTo>
                  <a:lnTo>
                    <a:pt x="203" y="223"/>
                  </a:lnTo>
                  <a:lnTo>
                    <a:pt x="203" y="223"/>
                  </a:lnTo>
                  <a:lnTo>
                    <a:pt x="209" y="223"/>
                  </a:lnTo>
                  <a:lnTo>
                    <a:pt x="217" y="223"/>
                  </a:lnTo>
                  <a:lnTo>
                    <a:pt x="217" y="223"/>
                  </a:lnTo>
                  <a:lnTo>
                    <a:pt x="223" y="223"/>
                  </a:lnTo>
                  <a:lnTo>
                    <a:pt x="223" y="223"/>
                  </a:lnTo>
                  <a:lnTo>
                    <a:pt x="223" y="223"/>
                  </a:lnTo>
                  <a:lnTo>
                    <a:pt x="231" y="216"/>
                  </a:lnTo>
                  <a:lnTo>
                    <a:pt x="231" y="216"/>
                  </a:lnTo>
                  <a:lnTo>
                    <a:pt x="231" y="216"/>
                  </a:lnTo>
                  <a:lnTo>
                    <a:pt x="231" y="209"/>
                  </a:lnTo>
                  <a:lnTo>
                    <a:pt x="231" y="202"/>
                  </a:lnTo>
                  <a:lnTo>
                    <a:pt x="231" y="195"/>
                  </a:lnTo>
                  <a:lnTo>
                    <a:pt x="231" y="195"/>
                  </a:lnTo>
                  <a:lnTo>
                    <a:pt x="231" y="188"/>
                  </a:lnTo>
                  <a:lnTo>
                    <a:pt x="231" y="181"/>
                  </a:lnTo>
                  <a:lnTo>
                    <a:pt x="231" y="174"/>
                  </a:lnTo>
                  <a:lnTo>
                    <a:pt x="231" y="167"/>
                  </a:lnTo>
                  <a:lnTo>
                    <a:pt x="231" y="160"/>
                  </a:lnTo>
                  <a:lnTo>
                    <a:pt x="231" y="153"/>
                  </a:lnTo>
                  <a:lnTo>
                    <a:pt x="231" y="153"/>
                  </a:lnTo>
                  <a:lnTo>
                    <a:pt x="231" y="146"/>
                  </a:lnTo>
                  <a:lnTo>
                    <a:pt x="223" y="146"/>
                  </a:lnTo>
                  <a:lnTo>
                    <a:pt x="223" y="140"/>
                  </a:lnTo>
                  <a:lnTo>
                    <a:pt x="223" y="140"/>
                  </a:lnTo>
                  <a:lnTo>
                    <a:pt x="217" y="140"/>
                  </a:lnTo>
                  <a:lnTo>
                    <a:pt x="217" y="140"/>
                  </a:lnTo>
                  <a:lnTo>
                    <a:pt x="209" y="140"/>
                  </a:lnTo>
                  <a:lnTo>
                    <a:pt x="209" y="140"/>
                  </a:lnTo>
                  <a:lnTo>
                    <a:pt x="209" y="140"/>
                  </a:lnTo>
                  <a:lnTo>
                    <a:pt x="209" y="1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2" name="Freeform 683"/>
            <p:cNvSpPr>
              <a:spLocks/>
            </p:cNvSpPr>
            <p:nvPr/>
          </p:nvSpPr>
          <p:spPr bwMode="auto">
            <a:xfrm>
              <a:off x="1915" y="5037"/>
              <a:ext cx="32" cy="157"/>
            </a:xfrm>
            <a:custGeom>
              <a:avLst/>
              <a:gdLst/>
              <a:ahLst/>
              <a:cxnLst>
                <a:cxn ang="0">
                  <a:pos x="63" y="313"/>
                </a:cxn>
                <a:cxn ang="0">
                  <a:pos x="0" y="313"/>
                </a:cxn>
                <a:cxn ang="0">
                  <a:pos x="0" y="285"/>
                </a:cxn>
                <a:cxn ang="0">
                  <a:pos x="35" y="285"/>
                </a:cxn>
                <a:cxn ang="0">
                  <a:pos x="35" y="28"/>
                </a:cxn>
                <a:cxn ang="0">
                  <a:pos x="0" y="28"/>
                </a:cxn>
                <a:cxn ang="0">
                  <a:pos x="0" y="0"/>
                </a:cxn>
                <a:cxn ang="0">
                  <a:pos x="63" y="0"/>
                </a:cxn>
                <a:cxn ang="0">
                  <a:pos x="63" y="313"/>
                </a:cxn>
              </a:cxnLst>
              <a:rect l="0" t="0" r="r" b="b"/>
              <a:pathLst>
                <a:path w="63" h="313">
                  <a:moveTo>
                    <a:pt x="63" y="313"/>
                  </a:moveTo>
                  <a:lnTo>
                    <a:pt x="0" y="313"/>
                  </a:lnTo>
                  <a:lnTo>
                    <a:pt x="0" y="285"/>
                  </a:lnTo>
                  <a:lnTo>
                    <a:pt x="35" y="285"/>
                  </a:lnTo>
                  <a:lnTo>
                    <a:pt x="35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63" y="0"/>
                  </a:lnTo>
                  <a:lnTo>
                    <a:pt x="63" y="3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3" name="Rectangle 684"/>
            <p:cNvSpPr>
              <a:spLocks noChangeArrowheads="1"/>
            </p:cNvSpPr>
            <p:nvPr/>
          </p:nvSpPr>
          <p:spPr bwMode="auto">
            <a:xfrm>
              <a:off x="443" y="5229"/>
              <a:ext cx="349" cy="178"/>
            </a:xfrm>
            <a:prstGeom prst="rect">
              <a:avLst/>
            </a:prstGeom>
            <a:solidFill>
              <a:srgbClr val="CCCCFF"/>
            </a:solidFill>
            <a:ln w="25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4" name="Freeform 685"/>
            <p:cNvSpPr>
              <a:spLocks noEditPoints="1"/>
            </p:cNvSpPr>
            <p:nvPr/>
          </p:nvSpPr>
          <p:spPr bwMode="auto">
            <a:xfrm>
              <a:off x="869" y="5239"/>
              <a:ext cx="76" cy="119"/>
            </a:xfrm>
            <a:custGeom>
              <a:avLst/>
              <a:gdLst/>
              <a:ahLst/>
              <a:cxnLst>
                <a:cxn ang="0">
                  <a:pos x="0" y="98"/>
                </a:cxn>
                <a:cxn ang="0">
                  <a:pos x="0" y="64"/>
                </a:cxn>
                <a:cxn ang="0">
                  <a:pos x="7" y="42"/>
                </a:cxn>
                <a:cxn ang="0">
                  <a:pos x="21" y="22"/>
                </a:cxn>
                <a:cxn ang="0">
                  <a:pos x="35" y="8"/>
                </a:cxn>
                <a:cxn ang="0">
                  <a:pos x="56" y="0"/>
                </a:cxn>
                <a:cxn ang="0">
                  <a:pos x="76" y="0"/>
                </a:cxn>
                <a:cxn ang="0">
                  <a:pos x="104" y="8"/>
                </a:cxn>
                <a:cxn ang="0">
                  <a:pos x="126" y="22"/>
                </a:cxn>
                <a:cxn ang="0">
                  <a:pos x="140" y="36"/>
                </a:cxn>
                <a:cxn ang="0">
                  <a:pos x="147" y="56"/>
                </a:cxn>
                <a:cxn ang="0">
                  <a:pos x="154" y="84"/>
                </a:cxn>
                <a:cxn ang="0">
                  <a:pos x="154" y="119"/>
                </a:cxn>
                <a:cxn ang="0">
                  <a:pos x="154" y="161"/>
                </a:cxn>
                <a:cxn ang="0">
                  <a:pos x="147" y="189"/>
                </a:cxn>
                <a:cxn ang="0">
                  <a:pos x="140" y="209"/>
                </a:cxn>
                <a:cxn ang="0">
                  <a:pos x="126" y="231"/>
                </a:cxn>
                <a:cxn ang="0">
                  <a:pos x="104" y="237"/>
                </a:cxn>
                <a:cxn ang="0">
                  <a:pos x="84" y="237"/>
                </a:cxn>
                <a:cxn ang="0">
                  <a:pos x="63" y="237"/>
                </a:cxn>
                <a:cxn ang="0">
                  <a:pos x="42" y="237"/>
                </a:cxn>
                <a:cxn ang="0">
                  <a:pos x="28" y="231"/>
                </a:cxn>
                <a:cxn ang="0">
                  <a:pos x="21" y="223"/>
                </a:cxn>
                <a:cxn ang="0">
                  <a:pos x="7" y="203"/>
                </a:cxn>
                <a:cxn ang="0">
                  <a:pos x="0" y="181"/>
                </a:cxn>
                <a:cxn ang="0">
                  <a:pos x="0" y="147"/>
                </a:cxn>
                <a:cxn ang="0">
                  <a:pos x="0" y="119"/>
                </a:cxn>
                <a:cxn ang="0">
                  <a:pos x="28" y="154"/>
                </a:cxn>
                <a:cxn ang="0">
                  <a:pos x="28" y="181"/>
                </a:cxn>
                <a:cxn ang="0">
                  <a:pos x="42" y="203"/>
                </a:cxn>
                <a:cxn ang="0">
                  <a:pos x="56" y="209"/>
                </a:cxn>
                <a:cxn ang="0">
                  <a:pos x="70" y="209"/>
                </a:cxn>
                <a:cxn ang="0">
                  <a:pos x="84" y="209"/>
                </a:cxn>
                <a:cxn ang="0">
                  <a:pos x="98" y="209"/>
                </a:cxn>
                <a:cxn ang="0">
                  <a:pos x="112" y="195"/>
                </a:cxn>
                <a:cxn ang="0">
                  <a:pos x="126" y="175"/>
                </a:cxn>
                <a:cxn ang="0">
                  <a:pos x="126" y="140"/>
                </a:cxn>
                <a:cxn ang="0">
                  <a:pos x="126" y="98"/>
                </a:cxn>
                <a:cxn ang="0">
                  <a:pos x="119" y="64"/>
                </a:cxn>
                <a:cxn ang="0">
                  <a:pos x="112" y="42"/>
                </a:cxn>
                <a:cxn ang="0">
                  <a:pos x="98" y="28"/>
                </a:cxn>
                <a:cxn ang="0">
                  <a:pos x="76" y="28"/>
                </a:cxn>
                <a:cxn ang="0">
                  <a:pos x="63" y="28"/>
                </a:cxn>
                <a:cxn ang="0">
                  <a:pos x="56" y="28"/>
                </a:cxn>
                <a:cxn ang="0">
                  <a:pos x="49" y="36"/>
                </a:cxn>
                <a:cxn ang="0">
                  <a:pos x="42" y="42"/>
                </a:cxn>
                <a:cxn ang="0">
                  <a:pos x="35" y="64"/>
                </a:cxn>
                <a:cxn ang="0">
                  <a:pos x="28" y="78"/>
                </a:cxn>
                <a:cxn ang="0">
                  <a:pos x="28" y="105"/>
                </a:cxn>
              </a:cxnLst>
              <a:rect l="0" t="0" r="r" b="b"/>
              <a:pathLst>
                <a:path w="154" h="237">
                  <a:moveTo>
                    <a:pt x="0" y="119"/>
                  </a:moveTo>
                  <a:lnTo>
                    <a:pt x="0" y="112"/>
                  </a:lnTo>
                  <a:lnTo>
                    <a:pt x="0" y="98"/>
                  </a:lnTo>
                  <a:lnTo>
                    <a:pt x="0" y="84"/>
                  </a:lnTo>
                  <a:lnTo>
                    <a:pt x="0" y="78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7" y="50"/>
                  </a:lnTo>
                  <a:lnTo>
                    <a:pt x="7" y="42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21" y="22"/>
                  </a:lnTo>
                  <a:lnTo>
                    <a:pt x="21" y="14"/>
                  </a:lnTo>
                  <a:lnTo>
                    <a:pt x="28" y="8"/>
                  </a:lnTo>
                  <a:lnTo>
                    <a:pt x="35" y="8"/>
                  </a:lnTo>
                  <a:lnTo>
                    <a:pt x="42" y="0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63" y="0"/>
                  </a:lnTo>
                  <a:lnTo>
                    <a:pt x="70" y="0"/>
                  </a:lnTo>
                  <a:lnTo>
                    <a:pt x="76" y="0"/>
                  </a:lnTo>
                  <a:lnTo>
                    <a:pt x="90" y="0"/>
                  </a:lnTo>
                  <a:lnTo>
                    <a:pt x="98" y="0"/>
                  </a:lnTo>
                  <a:lnTo>
                    <a:pt x="104" y="8"/>
                  </a:lnTo>
                  <a:lnTo>
                    <a:pt x="112" y="8"/>
                  </a:lnTo>
                  <a:lnTo>
                    <a:pt x="119" y="14"/>
                  </a:lnTo>
                  <a:lnTo>
                    <a:pt x="126" y="22"/>
                  </a:lnTo>
                  <a:lnTo>
                    <a:pt x="133" y="22"/>
                  </a:lnTo>
                  <a:lnTo>
                    <a:pt x="133" y="28"/>
                  </a:lnTo>
                  <a:lnTo>
                    <a:pt x="140" y="36"/>
                  </a:lnTo>
                  <a:lnTo>
                    <a:pt x="140" y="42"/>
                  </a:lnTo>
                  <a:lnTo>
                    <a:pt x="147" y="50"/>
                  </a:lnTo>
                  <a:lnTo>
                    <a:pt x="147" y="56"/>
                  </a:lnTo>
                  <a:lnTo>
                    <a:pt x="147" y="64"/>
                  </a:lnTo>
                  <a:lnTo>
                    <a:pt x="154" y="70"/>
                  </a:lnTo>
                  <a:lnTo>
                    <a:pt x="154" y="84"/>
                  </a:lnTo>
                  <a:lnTo>
                    <a:pt x="154" y="98"/>
                  </a:lnTo>
                  <a:lnTo>
                    <a:pt x="154" y="105"/>
                  </a:lnTo>
                  <a:lnTo>
                    <a:pt x="154" y="119"/>
                  </a:lnTo>
                  <a:lnTo>
                    <a:pt x="154" y="133"/>
                  </a:lnTo>
                  <a:lnTo>
                    <a:pt x="154" y="147"/>
                  </a:lnTo>
                  <a:lnTo>
                    <a:pt x="154" y="161"/>
                  </a:lnTo>
                  <a:lnTo>
                    <a:pt x="154" y="168"/>
                  </a:lnTo>
                  <a:lnTo>
                    <a:pt x="154" y="181"/>
                  </a:lnTo>
                  <a:lnTo>
                    <a:pt x="147" y="189"/>
                  </a:lnTo>
                  <a:lnTo>
                    <a:pt x="147" y="195"/>
                  </a:lnTo>
                  <a:lnTo>
                    <a:pt x="140" y="203"/>
                  </a:lnTo>
                  <a:lnTo>
                    <a:pt x="140" y="209"/>
                  </a:lnTo>
                  <a:lnTo>
                    <a:pt x="133" y="217"/>
                  </a:lnTo>
                  <a:lnTo>
                    <a:pt x="126" y="223"/>
                  </a:lnTo>
                  <a:lnTo>
                    <a:pt x="126" y="231"/>
                  </a:lnTo>
                  <a:lnTo>
                    <a:pt x="119" y="231"/>
                  </a:lnTo>
                  <a:lnTo>
                    <a:pt x="112" y="237"/>
                  </a:lnTo>
                  <a:lnTo>
                    <a:pt x="104" y="237"/>
                  </a:lnTo>
                  <a:lnTo>
                    <a:pt x="98" y="237"/>
                  </a:lnTo>
                  <a:lnTo>
                    <a:pt x="90" y="237"/>
                  </a:lnTo>
                  <a:lnTo>
                    <a:pt x="84" y="237"/>
                  </a:lnTo>
                  <a:lnTo>
                    <a:pt x="76" y="237"/>
                  </a:lnTo>
                  <a:lnTo>
                    <a:pt x="70" y="237"/>
                  </a:lnTo>
                  <a:lnTo>
                    <a:pt x="63" y="237"/>
                  </a:lnTo>
                  <a:lnTo>
                    <a:pt x="56" y="237"/>
                  </a:lnTo>
                  <a:lnTo>
                    <a:pt x="49" y="237"/>
                  </a:lnTo>
                  <a:lnTo>
                    <a:pt x="42" y="237"/>
                  </a:lnTo>
                  <a:lnTo>
                    <a:pt x="42" y="237"/>
                  </a:lnTo>
                  <a:lnTo>
                    <a:pt x="35" y="231"/>
                  </a:lnTo>
                  <a:lnTo>
                    <a:pt x="28" y="231"/>
                  </a:lnTo>
                  <a:lnTo>
                    <a:pt x="28" y="223"/>
                  </a:lnTo>
                  <a:lnTo>
                    <a:pt x="21" y="223"/>
                  </a:lnTo>
                  <a:lnTo>
                    <a:pt x="21" y="223"/>
                  </a:lnTo>
                  <a:lnTo>
                    <a:pt x="14" y="223"/>
                  </a:lnTo>
                  <a:lnTo>
                    <a:pt x="14" y="217"/>
                  </a:lnTo>
                  <a:lnTo>
                    <a:pt x="7" y="203"/>
                  </a:lnTo>
                  <a:lnTo>
                    <a:pt x="7" y="195"/>
                  </a:lnTo>
                  <a:lnTo>
                    <a:pt x="0" y="189"/>
                  </a:lnTo>
                  <a:lnTo>
                    <a:pt x="0" y="181"/>
                  </a:lnTo>
                  <a:lnTo>
                    <a:pt x="0" y="168"/>
                  </a:lnTo>
                  <a:lnTo>
                    <a:pt x="0" y="161"/>
                  </a:lnTo>
                  <a:lnTo>
                    <a:pt x="0" y="147"/>
                  </a:lnTo>
                  <a:lnTo>
                    <a:pt x="0" y="133"/>
                  </a:lnTo>
                  <a:lnTo>
                    <a:pt x="0" y="126"/>
                  </a:lnTo>
                  <a:lnTo>
                    <a:pt x="0" y="119"/>
                  </a:lnTo>
                  <a:close/>
                  <a:moveTo>
                    <a:pt x="28" y="119"/>
                  </a:moveTo>
                  <a:lnTo>
                    <a:pt x="28" y="140"/>
                  </a:lnTo>
                  <a:lnTo>
                    <a:pt x="28" y="154"/>
                  </a:lnTo>
                  <a:lnTo>
                    <a:pt x="28" y="168"/>
                  </a:lnTo>
                  <a:lnTo>
                    <a:pt x="28" y="175"/>
                  </a:lnTo>
                  <a:lnTo>
                    <a:pt x="28" y="181"/>
                  </a:lnTo>
                  <a:lnTo>
                    <a:pt x="35" y="189"/>
                  </a:lnTo>
                  <a:lnTo>
                    <a:pt x="35" y="195"/>
                  </a:lnTo>
                  <a:lnTo>
                    <a:pt x="42" y="203"/>
                  </a:lnTo>
                  <a:lnTo>
                    <a:pt x="42" y="203"/>
                  </a:lnTo>
                  <a:lnTo>
                    <a:pt x="49" y="209"/>
                  </a:lnTo>
                  <a:lnTo>
                    <a:pt x="56" y="209"/>
                  </a:lnTo>
                  <a:lnTo>
                    <a:pt x="56" y="209"/>
                  </a:lnTo>
                  <a:lnTo>
                    <a:pt x="63" y="209"/>
                  </a:lnTo>
                  <a:lnTo>
                    <a:pt x="70" y="209"/>
                  </a:lnTo>
                  <a:lnTo>
                    <a:pt x="70" y="209"/>
                  </a:lnTo>
                  <a:lnTo>
                    <a:pt x="76" y="209"/>
                  </a:lnTo>
                  <a:lnTo>
                    <a:pt x="84" y="209"/>
                  </a:lnTo>
                  <a:lnTo>
                    <a:pt x="84" y="209"/>
                  </a:lnTo>
                  <a:lnTo>
                    <a:pt x="90" y="209"/>
                  </a:lnTo>
                  <a:lnTo>
                    <a:pt x="98" y="209"/>
                  </a:lnTo>
                  <a:lnTo>
                    <a:pt x="104" y="203"/>
                  </a:lnTo>
                  <a:lnTo>
                    <a:pt x="112" y="203"/>
                  </a:lnTo>
                  <a:lnTo>
                    <a:pt x="112" y="195"/>
                  </a:lnTo>
                  <a:lnTo>
                    <a:pt x="119" y="189"/>
                  </a:lnTo>
                  <a:lnTo>
                    <a:pt x="119" y="181"/>
                  </a:lnTo>
                  <a:lnTo>
                    <a:pt x="126" y="175"/>
                  </a:lnTo>
                  <a:lnTo>
                    <a:pt x="126" y="168"/>
                  </a:lnTo>
                  <a:lnTo>
                    <a:pt x="126" y="154"/>
                  </a:lnTo>
                  <a:lnTo>
                    <a:pt x="126" y="140"/>
                  </a:lnTo>
                  <a:lnTo>
                    <a:pt x="126" y="126"/>
                  </a:lnTo>
                  <a:lnTo>
                    <a:pt x="126" y="112"/>
                  </a:lnTo>
                  <a:lnTo>
                    <a:pt x="126" y="98"/>
                  </a:lnTo>
                  <a:lnTo>
                    <a:pt x="126" y="84"/>
                  </a:lnTo>
                  <a:lnTo>
                    <a:pt x="126" y="78"/>
                  </a:lnTo>
                  <a:lnTo>
                    <a:pt x="119" y="64"/>
                  </a:lnTo>
                  <a:lnTo>
                    <a:pt x="119" y="56"/>
                  </a:lnTo>
                  <a:lnTo>
                    <a:pt x="112" y="50"/>
                  </a:lnTo>
                  <a:lnTo>
                    <a:pt x="112" y="42"/>
                  </a:lnTo>
                  <a:lnTo>
                    <a:pt x="104" y="36"/>
                  </a:lnTo>
                  <a:lnTo>
                    <a:pt x="98" y="36"/>
                  </a:lnTo>
                  <a:lnTo>
                    <a:pt x="98" y="28"/>
                  </a:lnTo>
                  <a:lnTo>
                    <a:pt x="90" y="28"/>
                  </a:lnTo>
                  <a:lnTo>
                    <a:pt x="84" y="28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0" y="28"/>
                  </a:lnTo>
                  <a:lnTo>
                    <a:pt x="63" y="28"/>
                  </a:lnTo>
                  <a:lnTo>
                    <a:pt x="63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6" y="36"/>
                  </a:lnTo>
                  <a:lnTo>
                    <a:pt x="49" y="36"/>
                  </a:lnTo>
                  <a:lnTo>
                    <a:pt x="49" y="36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35" y="50"/>
                  </a:lnTo>
                  <a:lnTo>
                    <a:pt x="35" y="56"/>
                  </a:lnTo>
                  <a:lnTo>
                    <a:pt x="35" y="64"/>
                  </a:lnTo>
                  <a:lnTo>
                    <a:pt x="28" y="64"/>
                  </a:lnTo>
                  <a:lnTo>
                    <a:pt x="28" y="70"/>
                  </a:lnTo>
                  <a:lnTo>
                    <a:pt x="28" y="78"/>
                  </a:lnTo>
                  <a:lnTo>
                    <a:pt x="28" y="84"/>
                  </a:lnTo>
                  <a:lnTo>
                    <a:pt x="28" y="98"/>
                  </a:lnTo>
                  <a:lnTo>
                    <a:pt x="28" y="105"/>
                  </a:lnTo>
                  <a:lnTo>
                    <a:pt x="28" y="112"/>
                  </a:lnTo>
                  <a:lnTo>
                    <a:pt x="28" y="1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5" name="Freeform 686"/>
            <p:cNvSpPr>
              <a:spLocks/>
            </p:cNvSpPr>
            <p:nvPr/>
          </p:nvSpPr>
          <p:spPr bwMode="auto">
            <a:xfrm>
              <a:off x="970" y="5344"/>
              <a:ext cx="14" cy="38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0" y="0"/>
                </a:cxn>
                <a:cxn ang="0">
                  <a:pos x="28" y="0"/>
                </a:cxn>
                <a:cxn ang="0">
                  <a:pos x="28" y="28"/>
                </a:cxn>
                <a:cxn ang="0">
                  <a:pos x="20" y="36"/>
                </a:cxn>
                <a:cxn ang="0">
                  <a:pos x="20" y="36"/>
                </a:cxn>
                <a:cxn ang="0">
                  <a:pos x="20" y="42"/>
                </a:cxn>
                <a:cxn ang="0">
                  <a:pos x="20" y="50"/>
                </a:cxn>
                <a:cxn ang="0">
                  <a:pos x="20" y="56"/>
                </a:cxn>
                <a:cxn ang="0">
                  <a:pos x="20" y="56"/>
                </a:cxn>
                <a:cxn ang="0">
                  <a:pos x="20" y="64"/>
                </a:cxn>
                <a:cxn ang="0">
                  <a:pos x="14" y="64"/>
                </a:cxn>
                <a:cxn ang="0">
                  <a:pos x="14" y="70"/>
                </a:cxn>
                <a:cxn ang="0">
                  <a:pos x="14" y="70"/>
                </a:cxn>
                <a:cxn ang="0">
                  <a:pos x="14" y="70"/>
                </a:cxn>
                <a:cxn ang="0">
                  <a:pos x="7" y="78"/>
                </a:cxn>
                <a:cxn ang="0">
                  <a:pos x="7" y="78"/>
                </a:cxn>
                <a:cxn ang="0">
                  <a:pos x="7" y="78"/>
                </a:cxn>
                <a:cxn ang="0">
                  <a:pos x="7" y="78"/>
                </a:cxn>
                <a:cxn ang="0">
                  <a:pos x="0" y="70"/>
                </a:cxn>
                <a:cxn ang="0">
                  <a:pos x="0" y="64"/>
                </a:cxn>
                <a:cxn ang="0">
                  <a:pos x="0" y="64"/>
                </a:cxn>
                <a:cxn ang="0">
                  <a:pos x="0" y="64"/>
                </a:cxn>
                <a:cxn ang="0">
                  <a:pos x="0" y="64"/>
                </a:cxn>
                <a:cxn ang="0">
                  <a:pos x="0" y="64"/>
                </a:cxn>
                <a:cxn ang="0">
                  <a:pos x="0" y="64"/>
                </a:cxn>
                <a:cxn ang="0">
                  <a:pos x="0" y="56"/>
                </a:cxn>
                <a:cxn ang="0">
                  <a:pos x="7" y="56"/>
                </a:cxn>
                <a:cxn ang="0">
                  <a:pos x="7" y="50"/>
                </a:cxn>
                <a:cxn ang="0">
                  <a:pos x="7" y="50"/>
                </a:cxn>
                <a:cxn ang="0">
                  <a:pos x="7" y="42"/>
                </a:cxn>
                <a:cxn ang="0">
                  <a:pos x="7" y="42"/>
                </a:cxn>
                <a:cxn ang="0">
                  <a:pos x="7" y="36"/>
                </a:cxn>
                <a:cxn ang="0">
                  <a:pos x="7" y="28"/>
                </a:cxn>
                <a:cxn ang="0">
                  <a:pos x="7" y="28"/>
                </a:cxn>
                <a:cxn ang="0">
                  <a:pos x="0" y="28"/>
                </a:cxn>
              </a:cxnLst>
              <a:rect l="0" t="0" r="r" b="b"/>
              <a:pathLst>
                <a:path w="28" h="78">
                  <a:moveTo>
                    <a:pt x="0" y="28"/>
                  </a:moveTo>
                  <a:lnTo>
                    <a:pt x="0" y="0"/>
                  </a:lnTo>
                  <a:lnTo>
                    <a:pt x="28" y="0"/>
                  </a:lnTo>
                  <a:lnTo>
                    <a:pt x="28" y="28"/>
                  </a:lnTo>
                  <a:lnTo>
                    <a:pt x="20" y="36"/>
                  </a:lnTo>
                  <a:lnTo>
                    <a:pt x="20" y="36"/>
                  </a:lnTo>
                  <a:lnTo>
                    <a:pt x="20" y="42"/>
                  </a:lnTo>
                  <a:lnTo>
                    <a:pt x="20" y="50"/>
                  </a:lnTo>
                  <a:lnTo>
                    <a:pt x="20" y="56"/>
                  </a:lnTo>
                  <a:lnTo>
                    <a:pt x="20" y="56"/>
                  </a:lnTo>
                  <a:lnTo>
                    <a:pt x="20" y="64"/>
                  </a:lnTo>
                  <a:lnTo>
                    <a:pt x="14" y="64"/>
                  </a:lnTo>
                  <a:lnTo>
                    <a:pt x="14" y="70"/>
                  </a:lnTo>
                  <a:lnTo>
                    <a:pt x="14" y="70"/>
                  </a:lnTo>
                  <a:lnTo>
                    <a:pt x="14" y="70"/>
                  </a:lnTo>
                  <a:lnTo>
                    <a:pt x="7" y="78"/>
                  </a:lnTo>
                  <a:lnTo>
                    <a:pt x="7" y="78"/>
                  </a:lnTo>
                  <a:lnTo>
                    <a:pt x="7" y="78"/>
                  </a:lnTo>
                  <a:lnTo>
                    <a:pt x="7" y="78"/>
                  </a:lnTo>
                  <a:lnTo>
                    <a:pt x="0" y="70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7" y="56"/>
                  </a:lnTo>
                  <a:lnTo>
                    <a:pt x="7" y="50"/>
                  </a:lnTo>
                  <a:lnTo>
                    <a:pt x="7" y="50"/>
                  </a:lnTo>
                  <a:lnTo>
                    <a:pt x="7" y="42"/>
                  </a:lnTo>
                  <a:lnTo>
                    <a:pt x="7" y="42"/>
                  </a:lnTo>
                  <a:lnTo>
                    <a:pt x="7" y="36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6" name="Freeform 687"/>
            <p:cNvSpPr>
              <a:spLocks noEditPoints="1"/>
            </p:cNvSpPr>
            <p:nvPr/>
          </p:nvSpPr>
          <p:spPr bwMode="auto">
            <a:xfrm>
              <a:off x="1012" y="5239"/>
              <a:ext cx="77" cy="119"/>
            </a:xfrm>
            <a:custGeom>
              <a:avLst/>
              <a:gdLst/>
              <a:ahLst/>
              <a:cxnLst>
                <a:cxn ang="0">
                  <a:pos x="0" y="98"/>
                </a:cxn>
                <a:cxn ang="0">
                  <a:pos x="0" y="64"/>
                </a:cxn>
                <a:cxn ang="0">
                  <a:pos x="6" y="42"/>
                </a:cxn>
                <a:cxn ang="0">
                  <a:pos x="20" y="22"/>
                </a:cxn>
                <a:cxn ang="0">
                  <a:pos x="34" y="8"/>
                </a:cxn>
                <a:cxn ang="0">
                  <a:pos x="56" y="0"/>
                </a:cxn>
                <a:cxn ang="0">
                  <a:pos x="76" y="0"/>
                </a:cxn>
                <a:cxn ang="0">
                  <a:pos x="104" y="8"/>
                </a:cxn>
                <a:cxn ang="0">
                  <a:pos x="125" y="22"/>
                </a:cxn>
                <a:cxn ang="0">
                  <a:pos x="139" y="36"/>
                </a:cxn>
                <a:cxn ang="0">
                  <a:pos x="146" y="56"/>
                </a:cxn>
                <a:cxn ang="0">
                  <a:pos x="153" y="84"/>
                </a:cxn>
                <a:cxn ang="0">
                  <a:pos x="153" y="119"/>
                </a:cxn>
                <a:cxn ang="0">
                  <a:pos x="153" y="161"/>
                </a:cxn>
                <a:cxn ang="0">
                  <a:pos x="146" y="189"/>
                </a:cxn>
                <a:cxn ang="0">
                  <a:pos x="139" y="209"/>
                </a:cxn>
                <a:cxn ang="0">
                  <a:pos x="125" y="231"/>
                </a:cxn>
                <a:cxn ang="0">
                  <a:pos x="104" y="237"/>
                </a:cxn>
                <a:cxn ang="0">
                  <a:pos x="83" y="237"/>
                </a:cxn>
                <a:cxn ang="0">
                  <a:pos x="62" y="237"/>
                </a:cxn>
                <a:cxn ang="0">
                  <a:pos x="42" y="237"/>
                </a:cxn>
                <a:cxn ang="0">
                  <a:pos x="28" y="231"/>
                </a:cxn>
                <a:cxn ang="0">
                  <a:pos x="20" y="223"/>
                </a:cxn>
                <a:cxn ang="0">
                  <a:pos x="6" y="203"/>
                </a:cxn>
                <a:cxn ang="0">
                  <a:pos x="0" y="181"/>
                </a:cxn>
                <a:cxn ang="0">
                  <a:pos x="0" y="147"/>
                </a:cxn>
                <a:cxn ang="0">
                  <a:pos x="0" y="119"/>
                </a:cxn>
                <a:cxn ang="0">
                  <a:pos x="28" y="154"/>
                </a:cxn>
                <a:cxn ang="0">
                  <a:pos x="28" y="181"/>
                </a:cxn>
                <a:cxn ang="0">
                  <a:pos x="42" y="203"/>
                </a:cxn>
                <a:cxn ang="0">
                  <a:pos x="56" y="209"/>
                </a:cxn>
                <a:cxn ang="0">
                  <a:pos x="70" y="209"/>
                </a:cxn>
                <a:cxn ang="0">
                  <a:pos x="83" y="209"/>
                </a:cxn>
                <a:cxn ang="0">
                  <a:pos x="97" y="209"/>
                </a:cxn>
                <a:cxn ang="0">
                  <a:pos x="111" y="195"/>
                </a:cxn>
                <a:cxn ang="0">
                  <a:pos x="125" y="175"/>
                </a:cxn>
                <a:cxn ang="0">
                  <a:pos x="125" y="140"/>
                </a:cxn>
                <a:cxn ang="0">
                  <a:pos x="125" y="98"/>
                </a:cxn>
                <a:cxn ang="0">
                  <a:pos x="118" y="64"/>
                </a:cxn>
                <a:cxn ang="0">
                  <a:pos x="111" y="42"/>
                </a:cxn>
                <a:cxn ang="0">
                  <a:pos x="97" y="28"/>
                </a:cxn>
                <a:cxn ang="0">
                  <a:pos x="76" y="28"/>
                </a:cxn>
                <a:cxn ang="0">
                  <a:pos x="62" y="28"/>
                </a:cxn>
                <a:cxn ang="0">
                  <a:pos x="56" y="28"/>
                </a:cxn>
                <a:cxn ang="0">
                  <a:pos x="48" y="36"/>
                </a:cxn>
                <a:cxn ang="0">
                  <a:pos x="42" y="42"/>
                </a:cxn>
                <a:cxn ang="0">
                  <a:pos x="34" y="64"/>
                </a:cxn>
                <a:cxn ang="0">
                  <a:pos x="28" y="78"/>
                </a:cxn>
                <a:cxn ang="0">
                  <a:pos x="28" y="105"/>
                </a:cxn>
              </a:cxnLst>
              <a:rect l="0" t="0" r="r" b="b"/>
              <a:pathLst>
                <a:path w="153" h="237">
                  <a:moveTo>
                    <a:pt x="0" y="119"/>
                  </a:moveTo>
                  <a:lnTo>
                    <a:pt x="0" y="112"/>
                  </a:lnTo>
                  <a:lnTo>
                    <a:pt x="0" y="98"/>
                  </a:lnTo>
                  <a:lnTo>
                    <a:pt x="0" y="84"/>
                  </a:lnTo>
                  <a:lnTo>
                    <a:pt x="0" y="78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6" y="50"/>
                  </a:lnTo>
                  <a:lnTo>
                    <a:pt x="6" y="42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20" y="22"/>
                  </a:lnTo>
                  <a:lnTo>
                    <a:pt x="20" y="14"/>
                  </a:lnTo>
                  <a:lnTo>
                    <a:pt x="28" y="8"/>
                  </a:lnTo>
                  <a:lnTo>
                    <a:pt x="34" y="8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6" y="0"/>
                  </a:lnTo>
                  <a:lnTo>
                    <a:pt x="62" y="0"/>
                  </a:lnTo>
                  <a:lnTo>
                    <a:pt x="70" y="0"/>
                  </a:lnTo>
                  <a:lnTo>
                    <a:pt x="76" y="0"/>
                  </a:lnTo>
                  <a:lnTo>
                    <a:pt x="90" y="0"/>
                  </a:lnTo>
                  <a:lnTo>
                    <a:pt x="97" y="0"/>
                  </a:lnTo>
                  <a:lnTo>
                    <a:pt x="104" y="8"/>
                  </a:lnTo>
                  <a:lnTo>
                    <a:pt x="111" y="8"/>
                  </a:lnTo>
                  <a:lnTo>
                    <a:pt x="118" y="14"/>
                  </a:lnTo>
                  <a:lnTo>
                    <a:pt x="125" y="22"/>
                  </a:lnTo>
                  <a:lnTo>
                    <a:pt x="132" y="22"/>
                  </a:lnTo>
                  <a:lnTo>
                    <a:pt x="132" y="28"/>
                  </a:lnTo>
                  <a:lnTo>
                    <a:pt x="139" y="36"/>
                  </a:lnTo>
                  <a:lnTo>
                    <a:pt x="139" y="42"/>
                  </a:lnTo>
                  <a:lnTo>
                    <a:pt x="146" y="50"/>
                  </a:lnTo>
                  <a:lnTo>
                    <a:pt x="146" y="56"/>
                  </a:lnTo>
                  <a:lnTo>
                    <a:pt x="146" y="64"/>
                  </a:lnTo>
                  <a:lnTo>
                    <a:pt x="153" y="70"/>
                  </a:lnTo>
                  <a:lnTo>
                    <a:pt x="153" y="84"/>
                  </a:lnTo>
                  <a:lnTo>
                    <a:pt x="153" y="98"/>
                  </a:lnTo>
                  <a:lnTo>
                    <a:pt x="153" y="105"/>
                  </a:lnTo>
                  <a:lnTo>
                    <a:pt x="153" y="119"/>
                  </a:lnTo>
                  <a:lnTo>
                    <a:pt x="153" y="133"/>
                  </a:lnTo>
                  <a:lnTo>
                    <a:pt x="153" y="147"/>
                  </a:lnTo>
                  <a:lnTo>
                    <a:pt x="153" y="161"/>
                  </a:lnTo>
                  <a:lnTo>
                    <a:pt x="153" y="168"/>
                  </a:lnTo>
                  <a:lnTo>
                    <a:pt x="153" y="181"/>
                  </a:lnTo>
                  <a:lnTo>
                    <a:pt x="146" y="189"/>
                  </a:lnTo>
                  <a:lnTo>
                    <a:pt x="146" y="195"/>
                  </a:lnTo>
                  <a:lnTo>
                    <a:pt x="139" y="203"/>
                  </a:lnTo>
                  <a:lnTo>
                    <a:pt x="139" y="209"/>
                  </a:lnTo>
                  <a:lnTo>
                    <a:pt x="132" y="217"/>
                  </a:lnTo>
                  <a:lnTo>
                    <a:pt x="125" y="223"/>
                  </a:lnTo>
                  <a:lnTo>
                    <a:pt x="125" y="231"/>
                  </a:lnTo>
                  <a:lnTo>
                    <a:pt x="118" y="231"/>
                  </a:lnTo>
                  <a:lnTo>
                    <a:pt x="111" y="237"/>
                  </a:lnTo>
                  <a:lnTo>
                    <a:pt x="104" y="237"/>
                  </a:lnTo>
                  <a:lnTo>
                    <a:pt x="97" y="237"/>
                  </a:lnTo>
                  <a:lnTo>
                    <a:pt x="90" y="237"/>
                  </a:lnTo>
                  <a:lnTo>
                    <a:pt x="83" y="237"/>
                  </a:lnTo>
                  <a:lnTo>
                    <a:pt x="76" y="237"/>
                  </a:lnTo>
                  <a:lnTo>
                    <a:pt x="70" y="237"/>
                  </a:lnTo>
                  <a:lnTo>
                    <a:pt x="62" y="237"/>
                  </a:lnTo>
                  <a:lnTo>
                    <a:pt x="56" y="237"/>
                  </a:lnTo>
                  <a:lnTo>
                    <a:pt x="48" y="237"/>
                  </a:lnTo>
                  <a:lnTo>
                    <a:pt x="42" y="237"/>
                  </a:lnTo>
                  <a:lnTo>
                    <a:pt x="42" y="237"/>
                  </a:lnTo>
                  <a:lnTo>
                    <a:pt x="34" y="231"/>
                  </a:lnTo>
                  <a:lnTo>
                    <a:pt x="28" y="231"/>
                  </a:lnTo>
                  <a:lnTo>
                    <a:pt x="28" y="223"/>
                  </a:lnTo>
                  <a:lnTo>
                    <a:pt x="20" y="223"/>
                  </a:lnTo>
                  <a:lnTo>
                    <a:pt x="20" y="223"/>
                  </a:lnTo>
                  <a:lnTo>
                    <a:pt x="14" y="223"/>
                  </a:lnTo>
                  <a:lnTo>
                    <a:pt x="14" y="217"/>
                  </a:lnTo>
                  <a:lnTo>
                    <a:pt x="6" y="203"/>
                  </a:lnTo>
                  <a:lnTo>
                    <a:pt x="6" y="195"/>
                  </a:lnTo>
                  <a:lnTo>
                    <a:pt x="0" y="189"/>
                  </a:lnTo>
                  <a:lnTo>
                    <a:pt x="0" y="181"/>
                  </a:lnTo>
                  <a:lnTo>
                    <a:pt x="0" y="168"/>
                  </a:lnTo>
                  <a:lnTo>
                    <a:pt x="0" y="161"/>
                  </a:lnTo>
                  <a:lnTo>
                    <a:pt x="0" y="147"/>
                  </a:lnTo>
                  <a:lnTo>
                    <a:pt x="0" y="133"/>
                  </a:lnTo>
                  <a:lnTo>
                    <a:pt x="0" y="126"/>
                  </a:lnTo>
                  <a:lnTo>
                    <a:pt x="0" y="119"/>
                  </a:lnTo>
                  <a:close/>
                  <a:moveTo>
                    <a:pt x="28" y="119"/>
                  </a:moveTo>
                  <a:lnTo>
                    <a:pt x="28" y="140"/>
                  </a:lnTo>
                  <a:lnTo>
                    <a:pt x="28" y="154"/>
                  </a:lnTo>
                  <a:lnTo>
                    <a:pt x="28" y="168"/>
                  </a:lnTo>
                  <a:lnTo>
                    <a:pt x="28" y="175"/>
                  </a:lnTo>
                  <a:lnTo>
                    <a:pt x="28" y="181"/>
                  </a:lnTo>
                  <a:lnTo>
                    <a:pt x="34" y="189"/>
                  </a:lnTo>
                  <a:lnTo>
                    <a:pt x="34" y="195"/>
                  </a:lnTo>
                  <a:lnTo>
                    <a:pt x="42" y="203"/>
                  </a:lnTo>
                  <a:lnTo>
                    <a:pt x="42" y="203"/>
                  </a:lnTo>
                  <a:lnTo>
                    <a:pt x="48" y="209"/>
                  </a:lnTo>
                  <a:lnTo>
                    <a:pt x="56" y="209"/>
                  </a:lnTo>
                  <a:lnTo>
                    <a:pt x="56" y="209"/>
                  </a:lnTo>
                  <a:lnTo>
                    <a:pt x="62" y="209"/>
                  </a:lnTo>
                  <a:lnTo>
                    <a:pt x="70" y="209"/>
                  </a:lnTo>
                  <a:lnTo>
                    <a:pt x="70" y="209"/>
                  </a:lnTo>
                  <a:lnTo>
                    <a:pt x="76" y="209"/>
                  </a:lnTo>
                  <a:lnTo>
                    <a:pt x="83" y="209"/>
                  </a:lnTo>
                  <a:lnTo>
                    <a:pt x="83" y="209"/>
                  </a:lnTo>
                  <a:lnTo>
                    <a:pt x="90" y="209"/>
                  </a:lnTo>
                  <a:lnTo>
                    <a:pt x="97" y="209"/>
                  </a:lnTo>
                  <a:lnTo>
                    <a:pt x="104" y="203"/>
                  </a:lnTo>
                  <a:lnTo>
                    <a:pt x="111" y="203"/>
                  </a:lnTo>
                  <a:lnTo>
                    <a:pt x="111" y="195"/>
                  </a:lnTo>
                  <a:lnTo>
                    <a:pt x="118" y="189"/>
                  </a:lnTo>
                  <a:lnTo>
                    <a:pt x="118" y="181"/>
                  </a:lnTo>
                  <a:lnTo>
                    <a:pt x="125" y="175"/>
                  </a:lnTo>
                  <a:lnTo>
                    <a:pt x="125" y="168"/>
                  </a:lnTo>
                  <a:lnTo>
                    <a:pt x="125" y="154"/>
                  </a:lnTo>
                  <a:lnTo>
                    <a:pt x="125" y="140"/>
                  </a:lnTo>
                  <a:lnTo>
                    <a:pt x="125" y="126"/>
                  </a:lnTo>
                  <a:lnTo>
                    <a:pt x="125" y="112"/>
                  </a:lnTo>
                  <a:lnTo>
                    <a:pt x="125" y="98"/>
                  </a:lnTo>
                  <a:lnTo>
                    <a:pt x="125" y="84"/>
                  </a:lnTo>
                  <a:lnTo>
                    <a:pt x="125" y="78"/>
                  </a:lnTo>
                  <a:lnTo>
                    <a:pt x="118" y="64"/>
                  </a:lnTo>
                  <a:lnTo>
                    <a:pt x="118" y="56"/>
                  </a:lnTo>
                  <a:lnTo>
                    <a:pt x="111" y="50"/>
                  </a:lnTo>
                  <a:lnTo>
                    <a:pt x="111" y="42"/>
                  </a:lnTo>
                  <a:lnTo>
                    <a:pt x="104" y="36"/>
                  </a:lnTo>
                  <a:lnTo>
                    <a:pt x="97" y="36"/>
                  </a:lnTo>
                  <a:lnTo>
                    <a:pt x="97" y="28"/>
                  </a:lnTo>
                  <a:lnTo>
                    <a:pt x="90" y="28"/>
                  </a:lnTo>
                  <a:lnTo>
                    <a:pt x="83" y="28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0" y="28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6" y="36"/>
                  </a:lnTo>
                  <a:lnTo>
                    <a:pt x="48" y="36"/>
                  </a:lnTo>
                  <a:lnTo>
                    <a:pt x="48" y="36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34" y="50"/>
                  </a:lnTo>
                  <a:lnTo>
                    <a:pt x="34" y="56"/>
                  </a:lnTo>
                  <a:lnTo>
                    <a:pt x="34" y="64"/>
                  </a:lnTo>
                  <a:lnTo>
                    <a:pt x="28" y="64"/>
                  </a:lnTo>
                  <a:lnTo>
                    <a:pt x="28" y="70"/>
                  </a:lnTo>
                  <a:lnTo>
                    <a:pt x="28" y="78"/>
                  </a:lnTo>
                  <a:lnTo>
                    <a:pt x="28" y="84"/>
                  </a:lnTo>
                  <a:lnTo>
                    <a:pt x="28" y="98"/>
                  </a:lnTo>
                  <a:lnTo>
                    <a:pt x="28" y="105"/>
                  </a:lnTo>
                  <a:lnTo>
                    <a:pt x="28" y="112"/>
                  </a:lnTo>
                  <a:lnTo>
                    <a:pt x="28" y="1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7" name="Freeform 688"/>
            <p:cNvSpPr>
              <a:spLocks noEditPoints="1"/>
            </p:cNvSpPr>
            <p:nvPr/>
          </p:nvSpPr>
          <p:spPr bwMode="auto">
            <a:xfrm>
              <a:off x="1110" y="5239"/>
              <a:ext cx="76" cy="119"/>
            </a:xfrm>
            <a:custGeom>
              <a:avLst/>
              <a:gdLst/>
              <a:ahLst/>
              <a:cxnLst>
                <a:cxn ang="0">
                  <a:pos x="0" y="98"/>
                </a:cxn>
                <a:cxn ang="0">
                  <a:pos x="0" y="64"/>
                </a:cxn>
                <a:cxn ang="0">
                  <a:pos x="7" y="42"/>
                </a:cxn>
                <a:cxn ang="0">
                  <a:pos x="20" y="22"/>
                </a:cxn>
                <a:cxn ang="0">
                  <a:pos x="34" y="8"/>
                </a:cxn>
                <a:cxn ang="0">
                  <a:pos x="56" y="0"/>
                </a:cxn>
                <a:cxn ang="0">
                  <a:pos x="76" y="0"/>
                </a:cxn>
                <a:cxn ang="0">
                  <a:pos x="104" y="8"/>
                </a:cxn>
                <a:cxn ang="0">
                  <a:pos x="126" y="22"/>
                </a:cxn>
                <a:cxn ang="0">
                  <a:pos x="140" y="36"/>
                </a:cxn>
                <a:cxn ang="0">
                  <a:pos x="146" y="56"/>
                </a:cxn>
                <a:cxn ang="0">
                  <a:pos x="154" y="84"/>
                </a:cxn>
                <a:cxn ang="0">
                  <a:pos x="154" y="119"/>
                </a:cxn>
                <a:cxn ang="0">
                  <a:pos x="154" y="161"/>
                </a:cxn>
                <a:cxn ang="0">
                  <a:pos x="146" y="189"/>
                </a:cxn>
                <a:cxn ang="0">
                  <a:pos x="140" y="209"/>
                </a:cxn>
                <a:cxn ang="0">
                  <a:pos x="126" y="231"/>
                </a:cxn>
                <a:cxn ang="0">
                  <a:pos x="104" y="237"/>
                </a:cxn>
                <a:cxn ang="0">
                  <a:pos x="84" y="237"/>
                </a:cxn>
                <a:cxn ang="0">
                  <a:pos x="62" y="237"/>
                </a:cxn>
                <a:cxn ang="0">
                  <a:pos x="42" y="237"/>
                </a:cxn>
                <a:cxn ang="0">
                  <a:pos x="28" y="231"/>
                </a:cxn>
                <a:cxn ang="0">
                  <a:pos x="20" y="223"/>
                </a:cxn>
                <a:cxn ang="0">
                  <a:pos x="7" y="203"/>
                </a:cxn>
                <a:cxn ang="0">
                  <a:pos x="0" y="181"/>
                </a:cxn>
                <a:cxn ang="0">
                  <a:pos x="0" y="147"/>
                </a:cxn>
                <a:cxn ang="0">
                  <a:pos x="0" y="119"/>
                </a:cxn>
                <a:cxn ang="0">
                  <a:pos x="28" y="154"/>
                </a:cxn>
                <a:cxn ang="0">
                  <a:pos x="28" y="181"/>
                </a:cxn>
                <a:cxn ang="0">
                  <a:pos x="42" y="203"/>
                </a:cxn>
                <a:cxn ang="0">
                  <a:pos x="56" y="209"/>
                </a:cxn>
                <a:cxn ang="0">
                  <a:pos x="70" y="209"/>
                </a:cxn>
                <a:cxn ang="0">
                  <a:pos x="84" y="209"/>
                </a:cxn>
                <a:cxn ang="0">
                  <a:pos x="98" y="209"/>
                </a:cxn>
                <a:cxn ang="0">
                  <a:pos x="112" y="195"/>
                </a:cxn>
                <a:cxn ang="0">
                  <a:pos x="126" y="175"/>
                </a:cxn>
                <a:cxn ang="0">
                  <a:pos x="126" y="140"/>
                </a:cxn>
                <a:cxn ang="0">
                  <a:pos x="126" y="98"/>
                </a:cxn>
                <a:cxn ang="0">
                  <a:pos x="118" y="64"/>
                </a:cxn>
                <a:cxn ang="0">
                  <a:pos x="112" y="42"/>
                </a:cxn>
                <a:cxn ang="0">
                  <a:pos x="98" y="28"/>
                </a:cxn>
                <a:cxn ang="0">
                  <a:pos x="76" y="28"/>
                </a:cxn>
                <a:cxn ang="0">
                  <a:pos x="62" y="28"/>
                </a:cxn>
                <a:cxn ang="0">
                  <a:pos x="56" y="28"/>
                </a:cxn>
                <a:cxn ang="0">
                  <a:pos x="48" y="36"/>
                </a:cxn>
                <a:cxn ang="0">
                  <a:pos x="42" y="42"/>
                </a:cxn>
                <a:cxn ang="0">
                  <a:pos x="34" y="64"/>
                </a:cxn>
                <a:cxn ang="0">
                  <a:pos x="28" y="78"/>
                </a:cxn>
                <a:cxn ang="0">
                  <a:pos x="28" y="105"/>
                </a:cxn>
              </a:cxnLst>
              <a:rect l="0" t="0" r="r" b="b"/>
              <a:pathLst>
                <a:path w="154" h="237">
                  <a:moveTo>
                    <a:pt x="0" y="119"/>
                  </a:moveTo>
                  <a:lnTo>
                    <a:pt x="0" y="112"/>
                  </a:lnTo>
                  <a:lnTo>
                    <a:pt x="0" y="98"/>
                  </a:lnTo>
                  <a:lnTo>
                    <a:pt x="0" y="84"/>
                  </a:lnTo>
                  <a:lnTo>
                    <a:pt x="0" y="78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7" y="50"/>
                  </a:lnTo>
                  <a:lnTo>
                    <a:pt x="7" y="42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20" y="22"/>
                  </a:lnTo>
                  <a:lnTo>
                    <a:pt x="20" y="14"/>
                  </a:lnTo>
                  <a:lnTo>
                    <a:pt x="28" y="8"/>
                  </a:lnTo>
                  <a:lnTo>
                    <a:pt x="34" y="8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6" y="0"/>
                  </a:lnTo>
                  <a:lnTo>
                    <a:pt x="62" y="0"/>
                  </a:lnTo>
                  <a:lnTo>
                    <a:pt x="70" y="0"/>
                  </a:lnTo>
                  <a:lnTo>
                    <a:pt x="76" y="0"/>
                  </a:lnTo>
                  <a:lnTo>
                    <a:pt x="90" y="0"/>
                  </a:lnTo>
                  <a:lnTo>
                    <a:pt x="98" y="0"/>
                  </a:lnTo>
                  <a:lnTo>
                    <a:pt x="104" y="8"/>
                  </a:lnTo>
                  <a:lnTo>
                    <a:pt x="112" y="8"/>
                  </a:lnTo>
                  <a:lnTo>
                    <a:pt x="118" y="14"/>
                  </a:lnTo>
                  <a:lnTo>
                    <a:pt x="126" y="22"/>
                  </a:lnTo>
                  <a:lnTo>
                    <a:pt x="132" y="22"/>
                  </a:lnTo>
                  <a:lnTo>
                    <a:pt x="132" y="28"/>
                  </a:lnTo>
                  <a:lnTo>
                    <a:pt x="140" y="36"/>
                  </a:lnTo>
                  <a:lnTo>
                    <a:pt x="140" y="42"/>
                  </a:lnTo>
                  <a:lnTo>
                    <a:pt x="146" y="50"/>
                  </a:lnTo>
                  <a:lnTo>
                    <a:pt x="146" y="56"/>
                  </a:lnTo>
                  <a:lnTo>
                    <a:pt x="146" y="64"/>
                  </a:lnTo>
                  <a:lnTo>
                    <a:pt x="154" y="70"/>
                  </a:lnTo>
                  <a:lnTo>
                    <a:pt x="154" y="84"/>
                  </a:lnTo>
                  <a:lnTo>
                    <a:pt x="154" y="98"/>
                  </a:lnTo>
                  <a:lnTo>
                    <a:pt x="154" y="105"/>
                  </a:lnTo>
                  <a:lnTo>
                    <a:pt x="154" y="119"/>
                  </a:lnTo>
                  <a:lnTo>
                    <a:pt x="154" y="133"/>
                  </a:lnTo>
                  <a:lnTo>
                    <a:pt x="154" y="147"/>
                  </a:lnTo>
                  <a:lnTo>
                    <a:pt x="154" y="161"/>
                  </a:lnTo>
                  <a:lnTo>
                    <a:pt x="154" y="168"/>
                  </a:lnTo>
                  <a:lnTo>
                    <a:pt x="154" y="181"/>
                  </a:lnTo>
                  <a:lnTo>
                    <a:pt x="146" y="189"/>
                  </a:lnTo>
                  <a:lnTo>
                    <a:pt x="146" y="195"/>
                  </a:lnTo>
                  <a:lnTo>
                    <a:pt x="140" y="203"/>
                  </a:lnTo>
                  <a:lnTo>
                    <a:pt x="140" y="209"/>
                  </a:lnTo>
                  <a:lnTo>
                    <a:pt x="132" y="217"/>
                  </a:lnTo>
                  <a:lnTo>
                    <a:pt x="126" y="223"/>
                  </a:lnTo>
                  <a:lnTo>
                    <a:pt x="126" y="231"/>
                  </a:lnTo>
                  <a:lnTo>
                    <a:pt x="118" y="231"/>
                  </a:lnTo>
                  <a:lnTo>
                    <a:pt x="112" y="237"/>
                  </a:lnTo>
                  <a:lnTo>
                    <a:pt x="104" y="237"/>
                  </a:lnTo>
                  <a:lnTo>
                    <a:pt x="98" y="237"/>
                  </a:lnTo>
                  <a:lnTo>
                    <a:pt x="90" y="237"/>
                  </a:lnTo>
                  <a:lnTo>
                    <a:pt x="84" y="237"/>
                  </a:lnTo>
                  <a:lnTo>
                    <a:pt x="76" y="237"/>
                  </a:lnTo>
                  <a:lnTo>
                    <a:pt x="70" y="237"/>
                  </a:lnTo>
                  <a:lnTo>
                    <a:pt x="62" y="237"/>
                  </a:lnTo>
                  <a:lnTo>
                    <a:pt x="56" y="237"/>
                  </a:lnTo>
                  <a:lnTo>
                    <a:pt x="48" y="237"/>
                  </a:lnTo>
                  <a:lnTo>
                    <a:pt x="42" y="237"/>
                  </a:lnTo>
                  <a:lnTo>
                    <a:pt x="42" y="237"/>
                  </a:lnTo>
                  <a:lnTo>
                    <a:pt x="34" y="231"/>
                  </a:lnTo>
                  <a:lnTo>
                    <a:pt x="28" y="231"/>
                  </a:lnTo>
                  <a:lnTo>
                    <a:pt x="28" y="223"/>
                  </a:lnTo>
                  <a:lnTo>
                    <a:pt x="20" y="223"/>
                  </a:lnTo>
                  <a:lnTo>
                    <a:pt x="20" y="223"/>
                  </a:lnTo>
                  <a:lnTo>
                    <a:pt x="14" y="223"/>
                  </a:lnTo>
                  <a:lnTo>
                    <a:pt x="14" y="217"/>
                  </a:lnTo>
                  <a:lnTo>
                    <a:pt x="7" y="203"/>
                  </a:lnTo>
                  <a:lnTo>
                    <a:pt x="7" y="195"/>
                  </a:lnTo>
                  <a:lnTo>
                    <a:pt x="0" y="189"/>
                  </a:lnTo>
                  <a:lnTo>
                    <a:pt x="0" y="181"/>
                  </a:lnTo>
                  <a:lnTo>
                    <a:pt x="0" y="168"/>
                  </a:lnTo>
                  <a:lnTo>
                    <a:pt x="0" y="161"/>
                  </a:lnTo>
                  <a:lnTo>
                    <a:pt x="0" y="147"/>
                  </a:lnTo>
                  <a:lnTo>
                    <a:pt x="0" y="133"/>
                  </a:lnTo>
                  <a:lnTo>
                    <a:pt x="0" y="126"/>
                  </a:lnTo>
                  <a:lnTo>
                    <a:pt x="0" y="119"/>
                  </a:lnTo>
                  <a:close/>
                  <a:moveTo>
                    <a:pt x="28" y="119"/>
                  </a:moveTo>
                  <a:lnTo>
                    <a:pt x="28" y="140"/>
                  </a:lnTo>
                  <a:lnTo>
                    <a:pt x="28" y="154"/>
                  </a:lnTo>
                  <a:lnTo>
                    <a:pt x="28" y="168"/>
                  </a:lnTo>
                  <a:lnTo>
                    <a:pt x="28" y="175"/>
                  </a:lnTo>
                  <a:lnTo>
                    <a:pt x="28" y="181"/>
                  </a:lnTo>
                  <a:lnTo>
                    <a:pt x="34" y="189"/>
                  </a:lnTo>
                  <a:lnTo>
                    <a:pt x="34" y="195"/>
                  </a:lnTo>
                  <a:lnTo>
                    <a:pt x="42" y="203"/>
                  </a:lnTo>
                  <a:lnTo>
                    <a:pt x="42" y="203"/>
                  </a:lnTo>
                  <a:lnTo>
                    <a:pt x="48" y="209"/>
                  </a:lnTo>
                  <a:lnTo>
                    <a:pt x="56" y="209"/>
                  </a:lnTo>
                  <a:lnTo>
                    <a:pt x="56" y="209"/>
                  </a:lnTo>
                  <a:lnTo>
                    <a:pt x="62" y="209"/>
                  </a:lnTo>
                  <a:lnTo>
                    <a:pt x="70" y="209"/>
                  </a:lnTo>
                  <a:lnTo>
                    <a:pt x="70" y="209"/>
                  </a:lnTo>
                  <a:lnTo>
                    <a:pt x="76" y="209"/>
                  </a:lnTo>
                  <a:lnTo>
                    <a:pt x="84" y="209"/>
                  </a:lnTo>
                  <a:lnTo>
                    <a:pt x="84" y="209"/>
                  </a:lnTo>
                  <a:lnTo>
                    <a:pt x="90" y="209"/>
                  </a:lnTo>
                  <a:lnTo>
                    <a:pt x="98" y="209"/>
                  </a:lnTo>
                  <a:lnTo>
                    <a:pt x="104" y="203"/>
                  </a:lnTo>
                  <a:lnTo>
                    <a:pt x="112" y="203"/>
                  </a:lnTo>
                  <a:lnTo>
                    <a:pt x="112" y="195"/>
                  </a:lnTo>
                  <a:lnTo>
                    <a:pt x="118" y="189"/>
                  </a:lnTo>
                  <a:lnTo>
                    <a:pt x="118" y="181"/>
                  </a:lnTo>
                  <a:lnTo>
                    <a:pt x="126" y="175"/>
                  </a:lnTo>
                  <a:lnTo>
                    <a:pt x="126" y="168"/>
                  </a:lnTo>
                  <a:lnTo>
                    <a:pt x="126" y="154"/>
                  </a:lnTo>
                  <a:lnTo>
                    <a:pt x="126" y="140"/>
                  </a:lnTo>
                  <a:lnTo>
                    <a:pt x="126" y="126"/>
                  </a:lnTo>
                  <a:lnTo>
                    <a:pt x="126" y="112"/>
                  </a:lnTo>
                  <a:lnTo>
                    <a:pt x="126" y="98"/>
                  </a:lnTo>
                  <a:lnTo>
                    <a:pt x="126" y="84"/>
                  </a:lnTo>
                  <a:lnTo>
                    <a:pt x="126" y="78"/>
                  </a:lnTo>
                  <a:lnTo>
                    <a:pt x="118" y="64"/>
                  </a:lnTo>
                  <a:lnTo>
                    <a:pt x="118" y="56"/>
                  </a:lnTo>
                  <a:lnTo>
                    <a:pt x="112" y="50"/>
                  </a:lnTo>
                  <a:lnTo>
                    <a:pt x="112" y="42"/>
                  </a:lnTo>
                  <a:lnTo>
                    <a:pt x="104" y="36"/>
                  </a:lnTo>
                  <a:lnTo>
                    <a:pt x="98" y="36"/>
                  </a:lnTo>
                  <a:lnTo>
                    <a:pt x="98" y="28"/>
                  </a:lnTo>
                  <a:lnTo>
                    <a:pt x="90" y="28"/>
                  </a:lnTo>
                  <a:lnTo>
                    <a:pt x="84" y="28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0" y="28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6" y="36"/>
                  </a:lnTo>
                  <a:lnTo>
                    <a:pt x="48" y="36"/>
                  </a:lnTo>
                  <a:lnTo>
                    <a:pt x="48" y="36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34" y="50"/>
                  </a:lnTo>
                  <a:lnTo>
                    <a:pt x="34" y="56"/>
                  </a:lnTo>
                  <a:lnTo>
                    <a:pt x="34" y="64"/>
                  </a:lnTo>
                  <a:lnTo>
                    <a:pt x="28" y="64"/>
                  </a:lnTo>
                  <a:lnTo>
                    <a:pt x="28" y="70"/>
                  </a:lnTo>
                  <a:lnTo>
                    <a:pt x="28" y="78"/>
                  </a:lnTo>
                  <a:lnTo>
                    <a:pt x="28" y="84"/>
                  </a:lnTo>
                  <a:lnTo>
                    <a:pt x="28" y="98"/>
                  </a:lnTo>
                  <a:lnTo>
                    <a:pt x="28" y="105"/>
                  </a:lnTo>
                  <a:lnTo>
                    <a:pt x="28" y="112"/>
                  </a:lnTo>
                  <a:lnTo>
                    <a:pt x="28" y="1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8" name="Rectangle 689"/>
            <p:cNvSpPr>
              <a:spLocks noChangeArrowheads="1"/>
            </p:cNvSpPr>
            <p:nvPr/>
          </p:nvSpPr>
          <p:spPr bwMode="auto">
            <a:xfrm>
              <a:off x="443" y="5428"/>
              <a:ext cx="349" cy="174"/>
            </a:xfrm>
            <a:prstGeom prst="rect">
              <a:avLst/>
            </a:prstGeom>
            <a:solidFill>
              <a:srgbClr val="9999FF"/>
            </a:solidFill>
            <a:ln w="25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9" name="Freeform 690"/>
            <p:cNvSpPr>
              <a:spLocks noEditPoints="1"/>
            </p:cNvSpPr>
            <p:nvPr/>
          </p:nvSpPr>
          <p:spPr bwMode="auto">
            <a:xfrm>
              <a:off x="869" y="5434"/>
              <a:ext cx="76" cy="119"/>
            </a:xfrm>
            <a:custGeom>
              <a:avLst/>
              <a:gdLst/>
              <a:ahLst/>
              <a:cxnLst>
                <a:cxn ang="0">
                  <a:pos x="0" y="97"/>
                </a:cxn>
                <a:cxn ang="0">
                  <a:pos x="0" y="63"/>
                </a:cxn>
                <a:cxn ang="0">
                  <a:pos x="7" y="41"/>
                </a:cxn>
                <a:cxn ang="0">
                  <a:pos x="21" y="21"/>
                </a:cxn>
                <a:cxn ang="0">
                  <a:pos x="35" y="7"/>
                </a:cxn>
                <a:cxn ang="0">
                  <a:pos x="56" y="0"/>
                </a:cxn>
                <a:cxn ang="0">
                  <a:pos x="76" y="0"/>
                </a:cxn>
                <a:cxn ang="0">
                  <a:pos x="104" y="7"/>
                </a:cxn>
                <a:cxn ang="0">
                  <a:pos x="126" y="21"/>
                </a:cxn>
                <a:cxn ang="0">
                  <a:pos x="140" y="35"/>
                </a:cxn>
                <a:cxn ang="0">
                  <a:pos x="147" y="55"/>
                </a:cxn>
                <a:cxn ang="0">
                  <a:pos x="154" y="83"/>
                </a:cxn>
                <a:cxn ang="0">
                  <a:pos x="154" y="119"/>
                </a:cxn>
                <a:cxn ang="0">
                  <a:pos x="154" y="160"/>
                </a:cxn>
                <a:cxn ang="0">
                  <a:pos x="147" y="188"/>
                </a:cxn>
                <a:cxn ang="0">
                  <a:pos x="140" y="209"/>
                </a:cxn>
                <a:cxn ang="0">
                  <a:pos x="126" y="230"/>
                </a:cxn>
                <a:cxn ang="0">
                  <a:pos x="104" y="236"/>
                </a:cxn>
                <a:cxn ang="0">
                  <a:pos x="84" y="236"/>
                </a:cxn>
                <a:cxn ang="0">
                  <a:pos x="63" y="236"/>
                </a:cxn>
                <a:cxn ang="0">
                  <a:pos x="42" y="236"/>
                </a:cxn>
                <a:cxn ang="0">
                  <a:pos x="28" y="230"/>
                </a:cxn>
                <a:cxn ang="0">
                  <a:pos x="21" y="222"/>
                </a:cxn>
                <a:cxn ang="0">
                  <a:pos x="7" y="202"/>
                </a:cxn>
                <a:cxn ang="0">
                  <a:pos x="0" y="181"/>
                </a:cxn>
                <a:cxn ang="0">
                  <a:pos x="0" y="146"/>
                </a:cxn>
                <a:cxn ang="0">
                  <a:pos x="0" y="119"/>
                </a:cxn>
                <a:cxn ang="0">
                  <a:pos x="28" y="153"/>
                </a:cxn>
                <a:cxn ang="0">
                  <a:pos x="28" y="181"/>
                </a:cxn>
                <a:cxn ang="0">
                  <a:pos x="42" y="202"/>
                </a:cxn>
                <a:cxn ang="0">
                  <a:pos x="56" y="209"/>
                </a:cxn>
                <a:cxn ang="0">
                  <a:pos x="70" y="209"/>
                </a:cxn>
                <a:cxn ang="0">
                  <a:pos x="84" y="209"/>
                </a:cxn>
                <a:cxn ang="0">
                  <a:pos x="98" y="209"/>
                </a:cxn>
                <a:cxn ang="0">
                  <a:pos x="112" y="195"/>
                </a:cxn>
                <a:cxn ang="0">
                  <a:pos x="126" y="174"/>
                </a:cxn>
                <a:cxn ang="0">
                  <a:pos x="126" y="139"/>
                </a:cxn>
                <a:cxn ang="0">
                  <a:pos x="126" y="97"/>
                </a:cxn>
                <a:cxn ang="0">
                  <a:pos x="119" y="63"/>
                </a:cxn>
                <a:cxn ang="0">
                  <a:pos x="112" y="41"/>
                </a:cxn>
                <a:cxn ang="0">
                  <a:pos x="98" y="27"/>
                </a:cxn>
                <a:cxn ang="0">
                  <a:pos x="76" y="27"/>
                </a:cxn>
                <a:cxn ang="0">
                  <a:pos x="63" y="27"/>
                </a:cxn>
                <a:cxn ang="0">
                  <a:pos x="56" y="27"/>
                </a:cxn>
                <a:cxn ang="0">
                  <a:pos x="49" y="35"/>
                </a:cxn>
                <a:cxn ang="0">
                  <a:pos x="42" y="41"/>
                </a:cxn>
                <a:cxn ang="0">
                  <a:pos x="35" y="63"/>
                </a:cxn>
                <a:cxn ang="0">
                  <a:pos x="28" y="77"/>
                </a:cxn>
                <a:cxn ang="0">
                  <a:pos x="28" y="105"/>
                </a:cxn>
              </a:cxnLst>
              <a:rect l="0" t="0" r="r" b="b"/>
              <a:pathLst>
                <a:path w="154" h="236">
                  <a:moveTo>
                    <a:pt x="0" y="119"/>
                  </a:moveTo>
                  <a:lnTo>
                    <a:pt x="0" y="111"/>
                  </a:lnTo>
                  <a:lnTo>
                    <a:pt x="0" y="97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7" y="49"/>
                  </a:lnTo>
                  <a:lnTo>
                    <a:pt x="7" y="41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21" y="21"/>
                  </a:lnTo>
                  <a:lnTo>
                    <a:pt x="21" y="13"/>
                  </a:lnTo>
                  <a:lnTo>
                    <a:pt x="28" y="7"/>
                  </a:lnTo>
                  <a:lnTo>
                    <a:pt x="35" y="7"/>
                  </a:lnTo>
                  <a:lnTo>
                    <a:pt x="42" y="0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63" y="0"/>
                  </a:lnTo>
                  <a:lnTo>
                    <a:pt x="70" y="0"/>
                  </a:lnTo>
                  <a:lnTo>
                    <a:pt x="76" y="0"/>
                  </a:lnTo>
                  <a:lnTo>
                    <a:pt x="90" y="0"/>
                  </a:lnTo>
                  <a:lnTo>
                    <a:pt x="98" y="0"/>
                  </a:lnTo>
                  <a:lnTo>
                    <a:pt x="104" y="7"/>
                  </a:lnTo>
                  <a:lnTo>
                    <a:pt x="112" y="7"/>
                  </a:lnTo>
                  <a:lnTo>
                    <a:pt x="119" y="13"/>
                  </a:lnTo>
                  <a:lnTo>
                    <a:pt x="126" y="21"/>
                  </a:lnTo>
                  <a:lnTo>
                    <a:pt x="133" y="21"/>
                  </a:lnTo>
                  <a:lnTo>
                    <a:pt x="133" y="27"/>
                  </a:lnTo>
                  <a:lnTo>
                    <a:pt x="140" y="35"/>
                  </a:lnTo>
                  <a:lnTo>
                    <a:pt x="140" y="41"/>
                  </a:lnTo>
                  <a:lnTo>
                    <a:pt x="147" y="49"/>
                  </a:lnTo>
                  <a:lnTo>
                    <a:pt x="147" y="55"/>
                  </a:lnTo>
                  <a:lnTo>
                    <a:pt x="147" y="63"/>
                  </a:lnTo>
                  <a:lnTo>
                    <a:pt x="154" y="69"/>
                  </a:lnTo>
                  <a:lnTo>
                    <a:pt x="154" y="83"/>
                  </a:lnTo>
                  <a:lnTo>
                    <a:pt x="154" y="97"/>
                  </a:lnTo>
                  <a:lnTo>
                    <a:pt x="154" y="105"/>
                  </a:lnTo>
                  <a:lnTo>
                    <a:pt x="154" y="119"/>
                  </a:lnTo>
                  <a:lnTo>
                    <a:pt x="154" y="132"/>
                  </a:lnTo>
                  <a:lnTo>
                    <a:pt x="154" y="146"/>
                  </a:lnTo>
                  <a:lnTo>
                    <a:pt x="154" y="160"/>
                  </a:lnTo>
                  <a:lnTo>
                    <a:pt x="154" y="167"/>
                  </a:lnTo>
                  <a:lnTo>
                    <a:pt x="154" y="181"/>
                  </a:lnTo>
                  <a:lnTo>
                    <a:pt x="147" y="188"/>
                  </a:lnTo>
                  <a:lnTo>
                    <a:pt x="147" y="195"/>
                  </a:lnTo>
                  <a:lnTo>
                    <a:pt x="140" y="202"/>
                  </a:lnTo>
                  <a:lnTo>
                    <a:pt x="140" y="209"/>
                  </a:lnTo>
                  <a:lnTo>
                    <a:pt x="133" y="216"/>
                  </a:lnTo>
                  <a:lnTo>
                    <a:pt x="126" y="222"/>
                  </a:lnTo>
                  <a:lnTo>
                    <a:pt x="126" y="230"/>
                  </a:lnTo>
                  <a:lnTo>
                    <a:pt x="119" y="230"/>
                  </a:lnTo>
                  <a:lnTo>
                    <a:pt x="112" y="236"/>
                  </a:lnTo>
                  <a:lnTo>
                    <a:pt x="104" y="236"/>
                  </a:lnTo>
                  <a:lnTo>
                    <a:pt x="98" y="236"/>
                  </a:lnTo>
                  <a:lnTo>
                    <a:pt x="90" y="236"/>
                  </a:lnTo>
                  <a:lnTo>
                    <a:pt x="84" y="236"/>
                  </a:lnTo>
                  <a:lnTo>
                    <a:pt x="76" y="236"/>
                  </a:lnTo>
                  <a:lnTo>
                    <a:pt x="70" y="236"/>
                  </a:lnTo>
                  <a:lnTo>
                    <a:pt x="63" y="236"/>
                  </a:lnTo>
                  <a:lnTo>
                    <a:pt x="56" y="236"/>
                  </a:lnTo>
                  <a:lnTo>
                    <a:pt x="49" y="236"/>
                  </a:lnTo>
                  <a:lnTo>
                    <a:pt x="42" y="236"/>
                  </a:lnTo>
                  <a:lnTo>
                    <a:pt x="42" y="236"/>
                  </a:lnTo>
                  <a:lnTo>
                    <a:pt x="35" y="230"/>
                  </a:lnTo>
                  <a:lnTo>
                    <a:pt x="28" y="230"/>
                  </a:lnTo>
                  <a:lnTo>
                    <a:pt x="28" y="222"/>
                  </a:lnTo>
                  <a:lnTo>
                    <a:pt x="21" y="222"/>
                  </a:lnTo>
                  <a:lnTo>
                    <a:pt x="21" y="222"/>
                  </a:lnTo>
                  <a:lnTo>
                    <a:pt x="14" y="222"/>
                  </a:lnTo>
                  <a:lnTo>
                    <a:pt x="14" y="216"/>
                  </a:lnTo>
                  <a:lnTo>
                    <a:pt x="7" y="202"/>
                  </a:lnTo>
                  <a:lnTo>
                    <a:pt x="7" y="195"/>
                  </a:lnTo>
                  <a:lnTo>
                    <a:pt x="0" y="188"/>
                  </a:lnTo>
                  <a:lnTo>
                    <a:pt x="0" y="181"/>
                  </a:lnTo>
                  <a:lnTo>
                    <a:pt x="0" y="167"/>
                  </a:lnTo>
                  <a:lnTo>
                    <a:pt x="0" y="160"/>
                  </a:lnTo>
                  <a:lnTo>
                    <a:pt x="0" y="146"/>
                  </a:lnTo>
                  <a:lnTo>
                    <a:pt x="0" y="132"/>
                  </a:lnTo>
                  <a:lnTo>
                    <a:pt x="0" y="125"/>
                  </a:lnTo>
                  <a:lnTo>
                    <a:pt x="0" y="119"/>
                  </a:lnTo>
                  <a:close/>
                  <a:moveTo>
                    <a:pt x="28" y="119"/>
                  </a:moveTo>
                  <a:lnTo>
                    <a:pt x="28" y="139"/>
                  </a:lnTo>
                  <a:lnTo>
                    <a:pt x="28" y="153"/>
                  </a:lnTo>
                  <a:lnTo>
                    <a:pt x="28" y="167"/>
                  </a:lnTo>
                  <a:lnTo>
                    <a:pt x="28" y="174"/>
                  </a:lnTo>
                  <a:lnTo>
                    <a:pt x="28" y="181"/>
                  </a:lnTo>
                  <a:lnTo>
                    <a:pt x="35" y="188"/>
                  </a:lnTo>
                  <a:lnTo>
                    <a:pt x="35" y="195"/>
                  </a:lnTo>
                  <a:lnTo>
                    <a:pt x="42" y="202"/>
                  </a:lnTo>
                  <a:lnTo>
                    <a:pt x="42" y="202"/>
                  </a:lnTo>
                  <a:lnTo>
                    <a:pt x="49" y="209"/>
                  </a:lnTo>
                  <a:lnTo>
                    <a:pt x="56" y="209"/>
                  </a:lnTo>
                  <a:lnTo>
                    <a:pt x="56" y="209"/>
                  </a:lnTo>
                  <a:lnTo>
                    <a:pt x="63" y="209"/>
                  </a:lnTo>
                  <a:lnTo>
                    <a:pt x="70" y="209"/>
                  </a:lnTo>
                  <a:lnTo>
                    <a:pt x="70" y="209"/>
                  </a:lnTo>
                  <a:lnTo>
                    <a:pt x="76" y="209"/>
                  </a:lnTo>
                  <a:lnTo>
                    <a:pt x="84" y="209"/>
                  </a:lnTo>
                  <a:lnTo>
                    <a:pt x="84" y="209"/>
                  </a:lnTo>
                  <a:lnTo>
                    <a:pt x="90" y="209"/>
                  </a:lnTo>
                  <a:lnTo>
                    <a:pt x="98" y="209"/>
                  </a:lnTo>
                  <a:lnTo>
                    <a:pt x="104" y="202"/>
                  </a:lnTo>
                  <a:lnTo>
                    <a:pt x="112" y="202"/>
                  </a:lnTo>
                  <a:lnTo>
                    <a:pt x="112" y="195"/>
                  </a:lnTo>
                  <a:lnTo>
                    <a:pt x="119" y="188"/>
                  </a:lnTo>
                  <a:lnTo>
                    <a:pt x="119" y="181"/>
                  </a:lnTo>
                  <a:lnTo>
                    <a:pt x="126" y="174"/>
                  </a:lnTo>
                  <a:lnTo>
                    <a:pt x="126" y="167"/>
                  </a:lnTo>
                  <a:lnTo>
                    <a:pt x="126" y="153"/>
                  </a:lnTo>
                  <a:lnTo>
                    <a:pt x="126" y="139"/>
                  </a:lnTo>
                  <a:lnTo>
                    <a:pt x="126" y="125"/>
                  </a:lnTo>
                  <a:lnTo>
                    <a:pt x="126" y="111"/>
                  </a:lnTo>
                  <a:lnTo>
                    <a:pt x="126" y="97"/>
                  </a:lnTo>
                  <a:lnTo>
                    <a:pt x="126" y="83"/>
                  </a:lnTo>
                  <a:lnTo>
                    <a:pt x="126" y="77"/>
                  </a:lnTo>
                  <a:lnTo>
                    <a:pt x="119" y="63"/>
                  </a:lnTo>
                  <a:lnTo>
                    <a:pt x="119" y="55"/>
                  </a:lnTo>
                  <a:lnTo>
                    <a:pt x="112" y="49"/>
                  </a:lnTo>
                  <a:lnTo>
                    <a:pt x="112" y="41"/>
                  </a:lnTo>
                  <a:lnTo>
                    <a:pt x="104" y="35"/>
                  </a:lnTo>
                  <a:lnTo>
                    <a:pt x="98" y="35"/>
                  </a:lnTo>
                  <a:lnTo>
                    <a:pt x="98" y="27"/>
                  </a:lnTo>
                  <a:lnTo>
                    <a:pt x="90" y="27"/>
                  </a:lnTo>
                  <a:lnTo>
                    <a:pt x="84" y="27"/>
                  </a:lnTo>
                  <a:lnTo>
                    <a:pt x="76" y="27"/>
                  </a:lnTo>
                  <a:lnTo>
                    <a:pt x="76" y="27"/>
                  </a:lnTo>
                  <a:lnTo>
                    <a:pt x="70" y="27"/>
                  </a:lnTo>
                  <a:lnTo>
                    <a:pt x="63" y="27"/>
                  </a:lnTo>
                  <a:lnTo>
                    <a:pt x="63" y="27"/>
                  </a:lnTo>
                  <a:lnTo>
                    <a:pt x="56" y="27"/>
                  </a:lnTo>
                  <a:lnTo>
                    <a:pt x="56" y="27"/>
                  </a:lnTo>
                  <a:lnTo>
                    <a:pt x="56" y="35"/>
                  </a:lnTo>
                  <a:lnTo>
                    <a:pt x="49" y="35"/>
                  </a:lnTo>
                  <a:lnTo>
                    <a:pt x="49" y="35"/>
                  </a:lnTo>
                  <a:lnTo>
                    <a:pt x="42" y="41"/>
                  </a:lnTo>
                  <a:lnTo>
                    <a:pt x="42" y="41"/>
                  </a:lnTo>
                  <a:lnTo>
                    <a:pt x="42" y="41"/>
                  </a:lnTo>
                  <a:lnTo>
                    <a:pt x="35" y="49"/>
                  </a:lnTo>
                  <a:lnTo>
                    <a:pt x="35" y="55"/>
                  </a:lnTo>
                  <a:lnTo>
                    <a:pt x="35" y="63"/>
                  </a:lnTo>
                  <a:lnTo>
                    <a:pt x="28" y="63"/>
                  </a:lnTo>
                  <a:lnTo>
                    <a:pt x="28" y="69"/>
                  </a:lnTo>
                  <a:lnTo>
                    <a:pt x="28" y="77"/>
                  </a:lnTo>
                  <a:lnTo>
                    <a:pt x="28" y="83"/>
                  </a:lnTo>
                  <a:lnTo>
                    <a:pt x="28" y="97"/>
                  </a:lnTo>
                  <a:lnTo>
                    <a:pt x="28" y="105"/>
                  </a:lnTo>
                  <a:lnTo>
                    <a:pt x="28" y="111"/>
                  </a:lnTo>
                  <a:lnTo>
                    <a:pt x="28" y="1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0" name="Freeform 691"/>
            <p:cNvSpPr>
              <a:spLocks/>
            </p:cNvSpPr>
            <p:nvPr/>
          </p:nvSpPr>
          <p:spPr bwMode="auto">
            <a:xfrm>
              <a:off x="970" y="5539"/>
              <a:ext cx="14" cy="38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0" y="0"/>
                </a:cxn>
                <a:cxn ang="0">
                  <a:pos x="28" y="0"/>
                </a:cxn>
                <a:cxn ang="0">
                  <a:pos x="28" y="27"/>
                </a:cxn>
                <a:cxn ang="0">
                  <a:pos x="20" y="35"/>
                </a:cxn>
                <a:cxn ang="0">
                  <a:pos x="20" y="35"/>
                </a:cxn>
                <a:cxn ang="0">
                  <a:pos x="20" y="41"/>
                </a:cxn>
                <a:cxn ang="0">
                  <a:pos x="20" y="49"/>
                </a:cxn>
                <a:cxn ang="0">
                  <a:pos x="20" y="55"/>
                </a:cxn>
                <a:cxn ang="0">
                  <a:pos x="20" y="55"/>
                </a:cxn>
                <a:cxn ang="0">
                  <a:pos x="20" y="63"/>
                </a:cxn>
                <a:cxn ang="0">
                  <a:pos x="14" y="63"/>
                </a:cxn>
                <a:cxn ang="0">
                  <a:pos x="14" y="69"/>
                </a:cxn>
                <a:cxn ang="0">
                  <a:pos x="14" y="69"/>
                </a:cxn>
                <a:cxn ang="0">
                  <a:pos x="14" y="69"/>
                </a:cxn>
                <a:cxn ang="0">
                  <a:pos x="7" y="77"/>
                </a:cxn>
                <a:cxn ang="0">
                  <a:pos x="7" y="77"/>
                </a:cxn>
                <a:cxn ang="0">
                  <a:pos x="7" y="77"/>
                </a:cxn>
                <a:cxn ang="0">
                  <a:pos x="7" y="77"/>
                </a:cxn>
                <a:cxn ang="0">
                  <a:pos x="0" y="69"/>
                </a:cxn>
                <a:cxn ang="0">
                  <a:pos x="0" y="63"/>
                </a:cxn>
                <a:cxn ang="0">
                  <a:pos x="0" y="63"/>
                </a:cxn>
                <a:cxn ang="0">
                  <a:pos x="0" y="63"/>
                </a:cxn>
                <a:cxn ang="0">
                  <a:pos x="0" y="63"/>
                </a:cxn>
                <a:cxn ang="0">
                  <a:pos x="0" y="63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7" y="55"/>
                </a:cxn>
                <a:cxn ang="0">
                  <a:pos x="7" y="49"/>
                </a:cxn>
                <a:cxn ang="0">
                  <a:pos x="7" y="49"/>
                </a:cxn>
                <a:cxn ang="0">
                  <a:pos x="7" y="41"/>
                </a:cxn>
                <a:cxn ang="0">
                  <a:pos x="7" y="41"/>
                </a:cxn>
                <a:cxn ang="0">
                  <a:pos x="7" y="35"/>
                </a:cxn>
                <a:cxn ang="0">
                  <a:pos x="7" y="27"/>
                </a:cxn>
                <a:cxn ang="0">
                  <a:pos x="7" y="27"/>
                </a:cxn>
                <a:cxn ang="0">
                  <a:pos x="0" y="27"/>
                </a:cxn>
              </a:cxnLst>
              <a:rect l="0" t="0" r="r" b="b"/>
              <a:pathLst>
                <a:path w="28" h="77">
                  <a:moveTo>
                    <a:pt x="0" y="27"/>
                  </a:moveTo>
                  <a:lnTo>
                    <a:pt x="0" y="0"/>
                  </a:lnTo>
                  <a:lnTo>
                    <a:pt x="28" y="0"/>
                  </a:lnTo>
                  <a:lnTo>
                    <a:pt x="28" y="27"/>
                  </a:lnTo>
                  <a:lnTo>
                    <a:pt x="20" y="35"/>
                  </a:lnTo>
                  <a:lnTo>
                    <a:pt x="20" y="35"/>
                  </a:lnTo>
                  <a:lnTo>
                    <a:pt x="20" y="41"/>
                  </a:lnTo>
                  <a:lnTo>
                    <a:pt x="20" y="49"/>
                  </a:lnTo>
                  <a:lnTo>
                    <a:pt x="20" y="55"/>
                  </a:lnTo>
                  <a:lnTo>
                    <a:pt x="20" y="55"/>
                  </a:lnTo>
                  <a:lnTo>
                    <a:pt x="20" y="63"/>
                  </a:lnTo>
                  <a:lnTo>
                    <a:pt x="14" y="63"/>
                  </a:lnTo>
                  <a:lnTo>
                    <a:pt x="14" y="69"/>
                  </a:lnTo>
                  <a:lnTo>
                    <a:pt x="14" y="69"/>
                  </a:lnTo>
                  <a:lnTo>
                    <a:pt x="14" y="69"/>
                  </a:lnTo>
                  <a:lnTo>
                    <a:pt x="7" y="77"/>
                  </a:lnTo>
                  <a:lnTo>
                    <a:pt x="7" y="77"/>
                  </a:lnTo>
                  <a:lnTo>
                    <a:pt x="7" y="77"/>
                  </a:lnTo>
                  <a:lnTo>
                    <a:pt x="7" y="77"/>
                  </a:lnTo>
                  <a:lnTo>
                    <a:pt x="0" y="69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7" y="55"/>
                  </a:lnTo>
                  <a:lnTo>
                    <a:pt x="7" y="49"/>
                  </a:lnTo>
                  <a:lnTo>
                    <a:pt x="7" y="49"/>
                  </a:lnTo>
                  <a:lnTo>
                    <a:pt x="7" y="41"/>
                  </a:lnTo>
                  <a:lnTo>
                    <a:pt x="7" y="41"/>
                  </a:lnTo>
                  <a:lnTo>
                    <a:pt x="7" y="35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1" name="Freeform 692"/>
            <p:cNvSpPr>
              <a:spLocks noEditPoints="1"/>
            </p:cNvSpPr>
            <p:nvPr/>
          </p:nvSpPr>
          <p:spPr bwMode="auto">
            <a:xfrm>
              <a:off x="1012" y="5434"/>
              <a:ext cx="77" cy="119"/>
            </a:xfrm>
            <a:custGeom>
              <a:avLst/>
              <a:gdLst/>
              <a:ahLst/>
              <a:cxnLst>
                <a:cxn ang="0">
                  <a:pos x="0" y="97"/>
                </a:cxn>
                <a:cxn ang="0">
                  <a:pos x="0" y="63"/>
                </a:cxn>
                <a:cxn ang="0">
                  <a:pos x="6" y="41"/>
                </a:cxn>
                <a:cxn ang="0">
                  <a:pos x="20" y="21"/>
                </a:cxn>
                <a:cxn ang="0">
                  <a:pos x="34" y="7"/>
                </a:cxn>
                <a:cxn ang="0">
                  <a:pos x="56" y="0"/>
                </a:cxn>
                <a:cxn ang="0">
                  <a:pos x="76" y="0"/>
                </a:cxn>
                <a:cxn ang="0">
                  <a:pos x="104" y="7"/>
                </a:cxn>
                <a:cxn ang="0">
                  <a:pos x="125" y="21"/>
                </a:cxn>
                <a:cxn ang="0">
                  <a:pos x="139" y="35"/>
                </a:cxn>
                <a:cxn ang="0">
                  <a:pos x="146" y="55"/>
                </a:cxn>
                <a:cxn ang="0">
                  <a:pos x="153" y="83"/>
                </a:cxn>
                <a:cxn ang="0">
                  <a:pos x="153" y="119"/>
                </a:cxn>
                <a:cxn ang="0">
                  <a:pos x="153" y="160"/>
                </a:cxn>
                <a:cxn ang="0">
                  <a:pos x="146" y="188"/>
                </a:cxn>
                <a:cxn ang="0">
                  <a:pos x="139" y="209"/>
                </a:cxn>
                <a:cxn ang="0">
                  <a:pos x="125" y="230"/>
                </a:cxn>
                <a:cxn ang="0">
                  <a:pos x="104" y="236"/>
                </a:cxn>
                <a:cxn ang="0">
                  <a:pos x="83" y="236"/>
                </a:cxn>
                <a:cxn ang="0">
                  <a:pos x="62" y="236"/>
                </a:cxn>
                <a:cxn ang="0">
                  <a:pos x="42" y="236"/>
                </a:cxn>
                <a:cxn ang="0">
                  <a:pos x="28" y="230"/>
                </a:cxn>
                <a:cxn ang="0">
                  <a:pos x="20" y="222"/>
                </a:cxn>
                <a:cxn ang="0">
                  <a:pos x="6" y="202"/>
                </a:cxn>
                <a:cxn ang="0">
                  <a:pos x="0" y="181"/>
                </a:cxn>
                <a:cxn ang="0">
                  <a:pos x="0" y="146"/>
                </a:cxn>
                <a:cxn ang="0">
                  <a:pos x="0" y="119"/>
                </a:cxn>
                <a:cxn ang="0">
                  <a:pos x="28" y="153"/>
                </a:cxn>
                <a:cxn ang="0">
                  <a:pos x="28" y="181"/>
                </a:cxn>
                <a:cxn ang="0">
                  <a:pos x="42" y="202"/>
                </a:cxn>
                <a:cxn ang="0">
                  <a:pos x="56" y="209"/>
                </a:cxn>
                <a:cxn ang="0">
                  <a:pos x="70" y="209"/>
                </a:cxn>
                <a:cxn ang="0">
                  <a:pos x="83" y="209"/>
                </a:cxn>
                <a:cxn ang="0">
                  <a:pos x="97" y="209"/>
                </a:cxn>
                <a:cxn ang="0">
                  <a:pos x="111" y="195"/>
                </a:cxn>
                <a:cxn ang="0">
                  <a:pos x="125" y="174"/>
                </a:cxn>
                <a:cxn ang="0">
                  <a:pos x="125" y="139"/>
                </a:cxn>
                <a:cxn ang="0">
                  <a:pos x="125" y="97"/>
                </a:cxn>
                <a:cxn ang="0">
                  <a:pos x="118" y="63"/>
                </a:cxn>
                <a:cxn ang="0">
                  <a:pos x="111" y="41"/>
                </a:cxn>
                <a:cxn ang="0">
                  <a:pos x="97" y="27"/>
                </a:cxn>
                <a:cxn ang="0">
                  <a:pos x="76" y="27"/>
                </a:cxn>
                <a:cxn ang="0">
                  <a:pos x="62" y="27"/>
                </a:cxn>
                <a:cxn ang="0">
                  <a:pos x="56" y="27"/>
                </a:cxn>
                <a:cxn ang="0">
                  <a:pos x="48" y="35"/>
                </a:cxn>
                <a:cxn ang="0">
                  <a:pos x="42" y="41"/>
                </a:cxn>
                <a:cxn ang="0">
                  <a:pos x="34" y="63"/>
                </a:cxn>
                <a:cxn ang="0">
                  <a:pos x="28" y="77"/>
                </a:cxn>
                <a:cxn ang="0">
                  <a:pos x="28" y="105"/>
                </a:cxn>
              </a:cxnLst>
              <a:rect l="0" t="0" r="r" b="b"/>
              <a:pathLst>
                <a:path w="153" h="236">
                  <a:moveTo>
                    <a:pt x="0" y="119"/>
                  </a:moveTo>
                  <a:lnTo>
                    <a:pt x="0" y="111"/>
                  </a:lnTo>
                  <a:lnTo>
                    <a:pt x="0" y="97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6" y="49"/>
                  </a:lnTo>
                  <a:lnTo>
                    <a:pt x="6" y="41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20" y="21"/>
                  </a:lnTo>
                  <a:lnTo>
                    <a:pt x="20" y="13"/>
                  </a:lnTo>
                  <a:lnTo>
                    <a:pt x="28" y="7"/>
                  </a:lnTo>
                  <a:lnTo>
                    <a:pt x="34" y="7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6" y="0"/>
                  </a:lnTo>
                  <a:lnTo>
                    <a:pt x="62" y="0"/>
                  </a:lnTo>
                  <a:lnTo>
                    <a:pt x="70" y="0"/>
                  </a:lnTo>
                  <a:lnTo>
                    <a:pt x="76" y="0"/>
                  </a:lnTo>
                  <a:lnTo>
                    <a:pt x="90" y="0"/>
                  </a:lnTo>
                  <a:lnTo>
                    <a:pt x="97" y="0"/>
                  </a:lnTo>
                  <a:lnTo>
                    <a:pt x="104" y="7"/>
                  </a:lnTo>
                  <a:lnTo>
                    <a:pt x="111" y="7"/>
                  </a:lnTo>
                  <a:lnTo>
                    <a:pt x="118" y="13"/>
                  </a:lnTo>
                  <a:lnTo>
                    <a:pt x="125" y="21"/>
                  </a:lnTo>
                  <a:lnTo>
                    <a:pt x="132" y="21"/>
                  </a:lnTo>
                  <a:lnTo>
                    <a:pt x="132" y="27"/>
                  </a:lnTo>
                  <a:lnTo>
                    <a:pt x="139" y="35"/>
                  </a:lnTo>
                  <a:lnTo>
                    <a:pt x="139" y="41"/>
                  </a:lnTo>
                  <a:lnTo>
                    <a:pt x="146" y="49"/>
                  </a:lnTo>
                  <a:lnTo>
                    <a:pt x="146" y="55"/>
                  </a:lnTo>
                  <a:lnTo>
                    <a:pt x="146" y="63"/>
                  </a:lnTo>
                  <a:lnTo>
                    <a:pt x="153" y="69"/>
                  </a:lnTo>
                  <a:lnTo>
                    <a:pt x="153" y="83"/>
                  </a:lnTo>
                  <a:lnTo>
                    <a:pt x="153" y="97"/>
                  </a:lnTo>
                  <a:lnTo>
                    <a:pt x="153" y="105"/>
                  </a:lnTo>
                  <a:lnTo>
                    <a:pt x="153" y="119"/>
                  </a:lnTo>
                  <a:lnTo>
                    <a:pt x="153" y="132"/>
                  </a:lnTo>
                  <a:lnTo>
                    <a:pt x="153" y="146"/>
                  </a:lnTo>
                  <a:lnTo>
                    <a:pt x="153" y="160"/>
                  </a:lnTo>
                  <a:lnTo>
                    <a:pt x="153" y="167"/>
                  </a:lnTo>
                  <a:lnTo>
                    <a:pt x="153" y="181"/>
                  </a:lnTo>
                  <a:lnTo>
                    <a:pt x="146" y="188"/>
                  </a:lnTo>
                  <a:lnTo>
                    <a:pt x="146" y="195"/>
                  </a:lnTo>
                  <a:lnTo>
                    <a:pt x="139" y="202"/>
                  </a:lnTo>
                  <a:lnTo>
                    <a:pt x="139" y="209"/>
                  </a:lnTo>
                  <a:lnTo>
                    <a:pt x="132" y="216"/>
                  </a:lnTo>
                  <a:lnTo>
                    <a:pt x="125" y="222"/>
                  </a:lnTo>
                  <a:lnTo>
                    <a:pt x="125" y="230"/>
                  </a:lnTo>
                  <a:lnTo>
                    <a:pt x="118" y="230"/>
                  </a:lnTo>
                  <a:lnTo>
                    <a:pt x="111" y="236"/>
                  </a:lnTo>
                  <a:lnTo>
                    <a:pt x="104" y="236"/>
                  </a:lnTo>
                  <a:lnTo>
                    <a:pt x="97" y="236"/>
                  </a:lnTo>
                  <a:lnTo>
                    <a:pt x="90" y="236"/>
                  </a:lnTo>
                  <a:lnTo>
                    <a:pt x="83" y="236"/>
                  </a:lnTo>
                  <a:lnTo>
                    <a:pt x="76" y="236"/>
                  </a:lnTo>
                  <a:lnTo>
                    <a:pt x="70" y="236"/>
                  </a:lnTo>
                  <a:lnTo>
                    <a:pt x="62" y="236"/>
                  </a:lnTo>
                  <a:lnTo>
                    <a:pt x="56" y="236"/>
                  </a:lnTo>
                  <a:lnTo>
                    <a:pt x="48" y="236"/>
                  </a:lnTo>
                  <a:lnTo>
                    <a:pt x="42" y="236"/>
                  </a:lnTo>
                  <a:lnTo>
                    <a:pt x="42" y="236"/>
                  </a:lnTo>
                  <a:lnTo>
                    <a:pt x="34" y="230"/>
                  </a:lnTo>
                  <a:lnTo>
                    <a:pt x="28" y="230"/>
                  </a:lnTo>
                  <a:lnTo>
                    <a:pt x="28" y="222"/>
                  </a:lnTo>
                  <a:lnTo>
                    <a:pt x="20" y="222"/>
                  </a:lnTo>
                  <a:lnTo>
                    <a:pt x="20" y="222"/>
                  </a:lnTo>
                  <a:lnTo>
                    <a:pt x="14" y="222"/>
                  </a:lnTo>
                  <a:lnTo>
                    <a:pt x="14" y="216"/>
                  </a:lnTo>
                  <a:lnTo>
                    <a:pt x="6" y="202"/>
                  </a:lnTo>
                  <a:lnTo>
                    <a:pt x="6" y="195"/>
                  </a:lnTo>
                  <a:lnTo>
                    <a:pt x="0" y="188"/>
                  </a:lnTo>
                  <a:lnTo>
                    <a:pt x="0" y="181"/>
                  </a:lnTo>
                  <a:lnTo>
                    <a:pt x="0" y="167"/>
                  </a:lnTo>
                  <a:lnTo>
                    <a:pt x="0" y="160"/>
                  </a:lnTo>
                  <a:lnTo>
                    <a:pt x="0" y="146"/>
                  </a:lnTo>
                  <a:lnTo>
                    <a:pt x="0" y="132"/>
                  </a:lnTo>
                  <a:lnTo>
                    <a:pt x="0" y="125"/>
                  </a:lnTo>
                  <a:lnTo>
                    <a:pt x="0" y="119"/>
                  </a:lnTo>
                  <a:close/>
                  <a:moveTo>
                    <a:pt x="28" y="119"/>
                  </a:moveTo>
                  <a:lnTo>
                    <a:pt x="28" y="139"/>
                  </a:lnTo>
                  <a:lnTo>
                    <a:pt x="28" y="153"/>
                  </a:lnTo>
                  <a:lnTo>
                    <a:pt x="28" y="167"/>
                  </a:lnTo>
                  <a:lnTo>
                    <a:pt x="28" y="174"/>
                  </a:lnTo>
                  <a:lnTo>
                    <a:pt x="28" y="181"/>
                  </a:lnTo>
                  <a:lnTo>
                    <a:pt x="34" y="188"/>
                  </a:lnTo>
                  <a:lnTo>
                    <a:pt x="34" y="195"/>
                  </a:lnTo>
                  <a:lnTo>
                    <a:pt x="42" y="202"/>
                  </a:lnTo>
                  <a:lnTo>
                    <a:pt x="42" y="202"/>
                  </a:lnTo>
                  <a:lnTo>
                    <a:pt x="48" y="209"/>
                  </a:lnTo>
                  <a:lnTo>
                    <a:pt x="56" y="209"/>
                  </a:lnTo>
                  <a:lnTo>
                    <a:pt x="56" y="209"/>
                  </a:lnTo>
                  <a:lnTo>
                    <a:pt x="62" y="209"/>
                  </a:lnTo>
                  <a:lnTo>
                    <a:pt x="70" y="209"/>
                  </a:lnTo>
                  <a:lnTo>
                    <a:pt x="70" y="209"/>
                  </a:lnTo>
                  <a:lnTo>
                    <a:pt x="76" y="209"/>
                  </a:lnTo>
                  <a:lnTo>
                    <a:pt x="83" y="209"/>
                  </a:lnTo>
                  <a:lnTo>
                    <a:pt x="83" y="209"/>
                  </a:lnTo>
                  <a:lnTo>
                    <a:pt x="90" y="209"/>
                  </a:lnTo>
                  <a:lnTo>
                    <a:pt x="97" y="209"/>
                  </a:lnTo>
                  <a:lnTo>
                    <a:pt x="104" y="202"/>
                  </a:lnTo>
                  <a:lnTo>
                    <a:pt x="111" y="202"/>
                  </a:lnTo>
                  <a:lnTo>
                    <a:pt x="111" y="195"/>
                  </a:lnTo>
                  <a:lnTo>
                    <a:pt x="118" y="188"/>
                  </a:lnTo>
                  <a:lnTo>
                    <a:pt x="118" y="181"/>
                  </a:lnTo>
                  <a:lnTo>
                    <a:pt x="125" y="174"/>
                  </a:lnTo>
                  <a:lnTo>
                    <a:pt x="125" y="167"/>
                  </a:lnTo>
                  <a:lnTo>
                    <a:pt x="125" y="153"/>
                  </a:lnTo>
                  <a:lnTo>
                    <a:pt x="125" y="139"/>
                  </a:lnTo>
                  <a:lnTo>
                    <a:pt x="125" y="125"/>
                  </a:lnTo>
                  <a:lnTo>
                    <a:pt x="125" y="111"/>
                  </a:lnTo>
                  <a:lnTo>
                    <a:pt x="125" y="97"/>
                  </a:lnTo>
                  <a:lnTo>
                    <a:pt x="125" y="83"/>
                  </a:lnTo>
                  <a:lnTo>
                    <a:pt x="125" y="77"/>
                  </a:lnTo>
                  <a:lnTo>
                    <a:pt x="118" y="63"/>
                  </a:lnTo>
                  <a:lnTo>
                    <a:pt x="118" y="55"/>
                  </a:lnTo>
                  <a:lnTo>
                    <a:pt x="111" y="49"/>
                  </a:lnTo>
                  <a:lnTo>
                    <a:pt x="111" y="41"/>
                  </a:lnTo>
                  <a:lnTo>
                    <a:pt x="104" y="35"/>
                  </a:lnTo>
                  <a:lnTo>
                    <a:pt x="97" y="35"/>
                  </a:lnTo>
                  <a:lnTo>
                    <a:pt x="97" y="27"/>
                  </a:lnTo>
                  <a:lnTo>
                    <a:pt x="90" y="27"/>
                  </a:lnTo>
                  <a:lnTo>
                    <a:pt x="83" y="27"/>
                  </a:lnTo>
                  <a:lnTo>
                    <a:pt x="76" y="27"/>
                  </a:lnTo>
                  <a:lnTo>
                    <a:pt x="76" y="27"/>
                  </a:lnTo>
                  <a:lnTo>
                    <a:pt x="70" y="27"/>
                  </a:lnTo>
                  <a:lnTo>
                    <a:pt x="62" y="27"/>
                  </a:lnTo>
                  <a:lnTo>
                    <a:pt x="62" y="27"/>
                  </a:lnTo>
                  <a:lnTo>
                    <a:pt x="56" y="27"/>
                  </a:lnTo>
                  <a:lnTo>
                    <a:pt x="56" y="27"/>
                  </a:lnTo>
                  <a:lnTo>
                    <a:pt x="56" y="35"/>
                  </a:lnTo>
                  <a:lnTo>
                    <a:pt x="48" y="35"/>
                  </a:lnTo>
                  <a:lnTo>
                    <a:pt x="48" y="35"/>
                  </a:lnTo>
                  <a:lnTo>
                    <a:pt x="42" y="41"/>
                  </a:lnTo>
                  <a:lnTo>
                    <a:pt x="42" y="41"/>
                  </a:lnTo>
                  <a:lnTo>
                    <a:pt x="42" y="41"/>
                  </a:lnTo>
                  <a:lnTo>
                    <a:pt x="34" y="49"/>
                  </a:lnTo>
                  <a:lnTo>
                    <a:pt x="34" y="55"/>
                  </a:lnTo>
                  <a:lnTo>
                    <a:pt x="34" y="63"/>
                  </a:lnTo>
                  <a:lnTo>
                    <a:pt x="28" y="63"/>
                  </a:lnTo>
                  <a:lnTo>
                    <a:pt x="28" y="69"/>
                  </a:lnTo>
                  <a:lnTo>
                    <a:pt x="28" y="77"/>
                  </a:lnTo>
                  <a:lnTo>
                    <a:pt x="28" y="83"/>
                  </a:lnTo>
                  <a:lnTo>
                    <a:pt x="28" y="97"/>
                  </a:lnTo>
                  <a:lnTo>
                    <a:pt x="28" y="105"/>
                  </a:lnTo>
                  <a:lnTo>
                    <a:pt x="28" y="111"/>
                  </a:lnTo>
                  <a:lnTo>
                    <a:pt x="28" y="1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2" name="Freeform 693"/>
            <p:cNvSpPr>
              <a:spLocks/>
            </p:cNvSpPr>
            <p:nvPr/>
          </p:nvSpPr>
          <p:spPr bwMode="auto">
            <a:xfrm>
              <a:off x="1120" y="5431"/>
              <a:ext cx="45" cy="122"/>
            </a:xfrm>
            <a:custGeom>
              <a:avLst/>
              <a:gdLst/>
              <a:ahLst/>
              <a:cxnLst>
                <a:cxn ang="0">
                  <a:pos x="92" y="243"/>
                </a:cxn>
                <a:cxn ang="0">
                  <a:pos x="64" y="243"/>
                </a:cxn>
                <a:cxn ang="0">
                  <a:pos x="64" y="56"/>
                </a:cxn>
                <a:cxn ang="0">
                  <a:pos x="56" y="62"/>
                </a:cxn>
                <a:cxn ang="0">
                  <a:pos x="50" y="70"/>
                </a:cxn>
                <a:cxn ang="0">
                  <a:pos x="50" y="70"/>
                </a:cxn>
                <a:cxn ang="0">
                  <a:pos x="42" y="70"/>
                </a:cxn>
                <a:cxn ang="0">
                  <a:pos x="42" y="76"/>
                </a:cxn>
                <a:cxn ang="0">
                  <a:pos x="36" y="76"/>
                </a:cxn>
                <a:cxn ang="0">
                  <a:pos x="28" y="84"/>
                </a:cxn>
                <a:cxn ang="0">
                  <a:pos x="28" y="84"/>
                </a:cxn>
                <a:cxn ang="0">
                  <a:pos x="22" y="90"/>
                </a:cxn>
                <a:cxn ang="0">
                  <a:pos x="14" y="90"/>
                </a:cxn>
                <a:cxn ang="0">
                  <a:pos x="14" y="90"/>
                </a:cxn>
                <a:cxn ang="0">
                  <a:pos x="8" y="90"/>
                </a:cxn>
                <a:cxn ang="0">
                  <a:pos x="8" y="90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0" y="62"/>
                </a:cxn>
                <a:cxn ang="0">
                  <a:pos x="0" y="62"/>
                </a:cxn>
                <a:cxn ang="0">
                  <a:pos x="8" y="62"/>
                </a:cxn>
                <a:cxn ang="0">
                  <a:pos x="14" y="56"/>
                </a:cxn>
                <a:cxn ang="0">
                  <a:pos x="22" y="56"/>
                </a:cxn>
                <a:cxn ang="0">
                  <a:pos x="22" y="56"/>
                </a:cxn>
                <a:cxn ang="0">
                  <a:pos x="28" y="48"/>
                </a:cxn>
                <a:cxn ang="0">
                  <a:pos x="36" y="42"/>
                </a:cxn>
                <a:cxn ang="0">
                  <a:pos x="42" y="42"/>
                </a:cxn>
                <a:cxn ang="0">
                  <a:pos x="50" y="34"/>
                </a:cxn>
                <a:cxn ang="0">
                  <a:pos x="50" y="28"/>
                </a:cxn>
                <a:cxn ang="0">
                  <a:pos x="56" y="28"/>
                </a:cxn>
                <a:cxn ang="0">
                  <a:pos x="56" y="20"/>
                </a:cxn>
                <a:cxn ang="0">
                  <a:pos x="64" y="14"/>
                </a:cxn>
                <a:cxn ang="0">
                  <a:pos x="64" y="7"/>
                </a:cxn>
                <a:cxn ang="0">
                  <a:pos x="64" y="7"/>
                </a:cxn>
                <a:cxn ang="0">
                  <a:pos x="92" y="0"/>
                </a:cxn>
                <a:cxn ang="0">
                  <a:pos x="92" y="243"/>
                </a:cxn>
              </a:cxnLst>
              <a:rect l="0" t="0" r="r" b="b"/>
              <a:pathLst>
                <a:path w="92" h="243">
                  <a:moveTo>
                    <a:pt x="92" y="243"/>
                  </a:moveTo>
                  <a:lnTo>
                    <a:pt x="64" y="243"/>
                  </a:lnTo>
                  <a:lnTo>
                    <a:pt x="64" y="56"/>
                  </a:lnTo>
                  <a:lnTo>
                    <a:pt x="56" y="62"/>
                  </a:lnTo>
                  <a:lnTo>
                    <a:pt x="50" y="70"/>
                  </a:lnTo>
                  <a:lnTo>
                    <a:pt x="50" y="70"/>
                  </a:lnTo>
                  <a:lnTo>
                    <a:pt x="42" y="70"/>
                  </a:lnTo>
                  <a:lnTo>
                    <a:pt x="42" y="76"/>
                  </a:lnTo>
                  <a:lnTo>
                    <a:pt x="36" y="76"/>
                  </a:lnTo>
                  <a:lnTo>
                    <a:pt x="28" y="84"/>
                  </a:lnTo>
                  <a:lnTo>
                    <a:pt x="28" y="84"/>
                  </a:lnTo>
                  <a:lnTo>
                    <a:pt x="22" y="90"/>
                  </a:lnTo>
                  <a:lnTo>
                    <a:pt x="14" y="90"/>
                  </a:lnTo>
                  <a:lnTo>
                    <a:pt x="14" y="90"/>
                  </a:lnTo>
                  <a:lnTo>
                    <a:pt x="8" y="90"/>
                  </a:lnTo>
                  <a:lnTo>
                    <a:pt x="8" y="90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8" y="62"/>
                  </a:lnTo>
                  <a:lnTo>
                    <a:pt x="14" y="56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28" y="48"/>
                  </a:lnTo>
                  <a:lnTo>
                    <a:pt x="36" y="42"/>
                  </a:lnTo>
                  <a:lnTo>
                    <a:pt x="42" y="42"/>
                  </a:lnTo>
                  <a:lnTo>
                    <a:pt x="50" y="34"/>
                  </a:lnTo>
                  <a:lnTo>
                    <a:pt x="50" y="28"/>
                  </a:lnTo>
                  <a:lnTo>
                    <a:pt x="56" y="28"/>
                  </a:lnTo>
                  <a:lnTo>
                    <a:pt x="56" y="20"/>
                  </a:lnTo>
                  <a:lnTo>
                    <a:pt x="64" y="14"/>
                  </a:lnTo>
                  <a:lnTo>
                    <a:pt x="64" y="7"/>
                  </a:lnTo>
                  <a:lnTo>
                    <a:pt x="64" y="7"/>
                  </a:lnTo>
                  <a:lnTo>
                    <a:pt x="92" y="0"/>
                  </a:lnTo>
                  <a:lnTo>
                    <a:pt x="92" y="2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3" name="Rectangle 694"/>
            <p:cNvSpPr>
              <a:spLocks noChangeArrowheads="1"/>
            </p:cNvSpPr>
            <p:nvPr/>
          </p:nvSpPr>
          <p:spPr bwMode="auto">
            <a:xfrm>
              <a:off x="1252" y="5501"/>
              <a:ext cx="46" cy="1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4" name="Freeform 695"/>
            <p:cNvSpPr>
              <a:spLocks/>
            </p:cNvSpPr>
            <p:nvPr/>
          </p:nvSpPr>
          <p:spPr bwMode="auto">
            <a:xfrm>
              <a:off x="1371" y="5431"/>
              <a:ext cx="45" cy="122"/>
            </a:xfrm>
            <a:custGeom>
              <a:avLst/>
              <a:gdLst/>
              <a:ahLst/>
              <a:cxnLst>
                <a:cxn ang="0">
                  <a:pos x="91" y="243"/>
                </a:cxn>
                <a:cxn ang="0">
                  <a:pos x="63" y="243"/>
                </a:cxn>
                <a:cxn ang="0">
                  <a:pos x="63" y="56"/>
                </a:cxn>
                <a:cxn ang="0">
                  <a:pos x="57" y="62"/>
                </a:cxn>
                <a:cxn ang="0">
                  <a:pos x="49" y="70"/>
                </a:cxn>
                <a:cxn ang="0">
                  <a:pos x="49" y="70"/>
                </a:cxn>
                <a:cxn ang="0">
                  <a:pos x="43" y="70"/>
                </a:cxn>
                <a:cxn ang="0">
                  <a:pos x="43" y="76"/>
                </a:cxn>
                <a:cxn ang="0">
                  <a:pos x="35" y="76"/>
                </a:cxn>
                <a:cxn ang="0">
                  <a:pos x="28" y="84"/>
                </a:cxn>
                <a:cxn ang="0">
                  <a:pos x="28" y="84"/>
                </a:cxn>
                <a:cxn ang="0">
                  <a:pos x="21" y="90"/>
                </a:cxn>
                <a:cxn ang="0">
                  <a:pos x="14" y="90"/>
                </a:cxn>
                <a:cxn ang="0">
                  <a:pos x="14" y="90"/>
                </a:cxn>
                <a:cxn ang="0">
                  <a:pos x="7" y="90"/>
                </a:cxn>
                <a:cxn ang="0">
                  <a:pos x="7" y="90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0" y="62"/>
                </a:cxn>
                <a:cxn ang="0">
                  <a:pos x="0" y="62"/>
                </a:cxn>
                <a:cxn ang="0">
                  <a:pos x="7" y="62"/>
                </a:cxn>
                <a:cxn ang="0">
                  <a:pos x="14" y="56"/>
                </a:cxn>
                <a:cxn ang="0">
                  <a:pos x="21" y="56"/>
                </a:cxn>
                <a:cxn ang="0">
                  <a:pos x="21" y="56"/>
                </a:cxn>
                <a:cxn ang="0">
                  <a:pos x="28" y="48"/>
                </a:cxn>
                <a:cxn ang="0">
                  <a:pos x="35" y="42"/>
                </a:cxn>
                <a:cxn ang="0">
                  <a:pos x="43" y="42"/>
                </a:cxn>
                <a:cxn ang="0">
                  <a:pos x="49" y="34"/>
                </a:cxn>
                <a:cxn ang="0">
                  <a:pos x="49" y="28"/>
                </a:cxn>
                <a:cxn ang="0">
                  <a:pos x="57" y="28"/>
                </a:cxn>
                <a:cxn ang="0">
                  <a:pos x="57" y="20"/>
                </a:cxn>
                <a:cxn ang="0">
                  <a:pos x="63" y="14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91" y="0"/>
                </a:cxn>
                <a:cxn ang="0">
                  <a:pos x="91" y="243"/>
                </a:cxn>
              </a:cxnLst>
              <a:rect l="0" t="0" r="r" b="b"/>
              <a:pathLst>
                <a:path w="91" h="243">
                  <a:moveTo>
                    <a:pt x="91" y="243"/>
                  </a:moveTo>
                  <a:lnTo>
                    <a:pt x="63" y="243"/>
                  </a:lnTo>
                  <a:lnTo>
                    <a:pt x="63" y="56"/>
                  </a:lnTo>
                  <a:lnTo>
                    <a:pt x="57" y="62"/>
                  </a:lnTo>
                  <a:lnTo>
                    <a:pt x="49" y="70"/>
                  </a:lnTo>
                  <a:lnTo>
                    <a:pt x="49" y="70"/>
                  </a:lnTo>
                  <a:lnTo>
                    <a:pt x="43" y="70"/>
                  </a:lnTo>
                  <a:lnTo>
                    <a:pt x="43" y="76"/>
                  </a:lnTo>
                  <a:lnTo>
                    <a:pt x="35" y="76"/>
                  </a:lnTo>
                  <a:lnTo>
                    <a:pt x="28" y="84"/>
                  </a:lnTo>
                  <a:lnTo>
                    <a:pt x="28" y="84"/>
                  </a:lnTo>
                  <a:lnTo>
                    <a:pt x="21" y="90"/>
                  </a:lnTo>
                  <a:lnTo>
                    <a:pt x="14" y="90"/>
                  </a:lnTo>
                  <a:lnTo>
                    <a:pt x="14" y="90"/>
                  </a:lnTo>
                  <a:lnTo>
                    <a:pt x="7" y="90"/>
                  </a:lnTo>
                  <a:lnTo>
                    <a:pt x="7" y="90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7" y="62"/>
                  </a:lnTo>
                  <a:lnTo>
                    <a:pt x="14" y="56"/>
                  </a:lnTo>
                  <a:lnTo>
                    <a:pt x="21" y="56"/>
                  </a:lnTo>
                  <a:lnTo>
                    <a:pt x="21" y="56"/>
                  </a:lnTo>
                  <a:lnTo>
                    <a:pt x="28" y="48"/>
                  </a:lnTo>
                  <a:lnTo>
                    <a:pt x="35" y="42"/>
                  </a:lnTo>
                  <a:lnTo>
                    <a:pt x="43" y="42"/>
                  </a:lnTo>
                  <a:lnTo>
                    <a:pt x="49" y="34"/>
                  </a:lnTo>
                  <a:lnTo>
                    <a:pt x="49" y="28"/>
                  </a:lnTo>
                  <a:lnTo>
                    <a:pt x="57" y="28"/>
                  </a:lnTo>
                  <a:lnTo>
                    <a:pt x="57" y="20"/>
                  </a:lnTo>
                  <a:lnTo>
                    <a:pt x="63" y="14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91" y="0"/>
                  </a:lnTo>
                  <a:lnTo>
                    <a:pt x="91" y="2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5" name="Freeform 696"/>
            <p:cNvSpPr>
              <a:spLocks/>
            </p:cNvSpPr>
            <p:nvPr/>
          </p:nvSpPr>
          <p:spPr bwMode="auto">
            <a:xfrm>
              <a:off x="1465" y="5539"/>
              <a:ext cx="14" cy="38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0" y="0"/>
                </a:cxn>
                <a:cxn ang="0">
                  <a:pos x="27" y="0"/>
                </a:cxn>
                <a:cxn ang="0">
                  <a:pos x="27" y="27"/>
                </a:cxn>
                <a:cxn ang="0">
                  <a:pos x="21" y="35"/>
                </a:cxn>
                <a:cxn ang="0">
                  <a:pos x="21" y="35"/>
                </a:cxn>
                <a:cxn ang="0">
                  <a:pos x="21" y="41"/>
                </a:cxn>
                <a:cxn ang="0">
                  <a:pos x="21" y="49"/>
                </a:cxn>
                <a:cxn ang="0">
                  <a:pos x="21" y="55"/>
                </a:cxn>
                <a:cxn ang="0">
                  <a:pos x="21" y="55"/>
                </a:cxn>
                <a:cxn ang="0">
                  <a:pos x="21" y="63"/>
                </a:cxn>
                <a:cxn ang="0">
                  <a:pos x="13" y="63"/>
                </a:cxn>
                <a:cxn ang="0">
                  <a:pos x="13" y="69"/>
                </a:cxn>
                <a:cxn ang="0">
                  <a:pos x="13" y="69"/>
                </a:cxn>
                <a:cxn ang="0">
                  <a:pos x="13" y="69"/>
                </a:cxn>
                <a:cxn ang="0">
                  <a:pos x="7" y="77"/>
                </a:cxn>
                <a:cxn ang="0">
                  <a:pos x="7" y="77"/>
                </a:cxn>
                <a:cxn ang="0">
                  <a:pos x="7" y="77"/>
                </a:cxn>
                <a:cxn ang="0">
                  <a:pos x="7" y="77"/>
                </a:cxn>
                <a:cxn ang="0">
                  <a:pos x="0" y="69"/>
                </a:cxn>
                <a:cxn ang="0">
                  <a:pos x="0" y="63"/>
                </a:cxn>
                <a:cxn ang="0">
                  <a:pos x="0" y="63"/>
                </a:cxn>
                <a:cxn ang="0">
                  <a:pos x="0" y="63"/>
                </a:cxn>
                <a:cxn ang="0">
                  <a:pos x="0" y="63"/>
                </a:cxn>
                <a:cxn ang="0">
                  <a:pos x="0" y="63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7" y="55"/>
                </a:cxn>
                <a:cxn ang="0">
                  <a:pos x="7" y="49"/>
                </a:cxn>
                <a:cxn ang="0">
                  <a:pos x="7" y="49"/>
                </a:cxn>
                <a:cxn ang="0">
                  <a:pos x="7" y="41"/>
                </a:cxn>
                <a:cxn ang="0">
                  <a:pos x="7" y="41"/>
                </a:cxn>
                <a:cxn ang="0">
                  <a:pos x="7" y="35"/>
                </a:cxn>
                <a:cxn ang="0">
                  <a:pos x="7" y="27"/>
                </a:cxn>
                <a:cxn ang="0">
                  <a:pos x="7" y="27"/>
                </a:cxn>
                <a:cxn ang="0">
                  <a:pos x="0" y="27"/>
                </a:cxn>
              </a:cxnLst>
              <a:rect l="0" t="0" r="r" b="b"/>
              <a:pathLst>
                <a:path w="27" h="77">
                  <a:moveTo>
                    <a:pt x="0" y="27"/>
                  </a:moveTo>
                  <a:lnTo>
                    <a:pt x="0" y="0"/>
                  </a:lnTo>
                  <a:lnTo>
                    <a:pt x="27" y="0"/>
                  </a:lnTo>
                  <a:lnTo>
                    <a:pt x="27" y="27"/>
                  </a:lnTo>
                  <a:lnTo>
                    <a:pt x="21" y="35"/>
                  </a:lnTo>
                  <a:lnTo>
                    <a:pt x="21" y="35"/>
                  </a:lnTo>
                  <a:lnTo>
                    <a:pt x="21" y="41"/>
                  </a:lnTo>
                  <a:lnTo>
                    <a:pt x="21" y="49"/>
                  </a:lnTo>
                  <a:lnTo>
                    <a:pt x="21" y="55"/>
                  </a:lnTo>
                  <a:lnTo>
                    <a:pt x="21" y="55"/>
                  </a:lnTo>
                  <a:lnTo>
                    <a:pt x="21" y="63"/>
                  </a:lnTo>
                  <a:lnTo>
                    <a:pt x="13" y="63"/>
                  </a:lnTo>
                  <a:lnTo>
                    <a:pt x="13" y="69"/>
                  </a:lnTo>
                  <a:lnTo>
                    <a:pt x="13" y="69"/>
                  </a:lnTo>
                  <a:lnTo>
                    <a:pt x="13" y="69"/>
                  </a:lnTo>
                  <a:lnTo>
                    <a:pt x="7" y="77"/>
                  </a:lnTo>
                  <a:lnTo>
                    <a:pt x="7" y="77"/>
                  </a:lnTo>
                  <a:lnTo>
                    <a:pt x="7" y="77"/>
                  </a:lnTo>
                  <a:lnTo>
                    <a:pt x="7" y="77"/>
                  </a:lnTo>
                  <a:lnTo>
                    <a:pt x="0" y="69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7" y="55"/>
                  </a:lnTo>
                  <a:lnTo>
                    <a:pt x="7" y="49"/>
                  </a:lnTo>
                  <a:lnTo>
                    <a:pt x="7" y="49"/>
                  </a:lnTo>
                  <a:lnTo>
                    <a:pt x="7" y="41"/>
                  </a:lnTo>
                  <a:lnTo>
                    <a:pt x="7" y="41"/>
                  </a:lnTo>
                  <a:lnTo>
                    <a:pt x="7" y="35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6" name="Freeform 697"/>
            <p:cNvSpPr>
              <a:spLocks noEditPoints="1"/>
            </p:cNvSpPr>
            <p:nvPr/>
          </p:nvSpPr>
          <p:spPr bwMode="auto">
            <a:xfrm>
              <a:off x="1507" y="5434"/>
              <a:ext cx="77" cy="119"/>
            </a:xfrm>
            <a:custGeom>
              <a:avLst/>
              <a:gdLst/>
              <a:ahLst/>
              <a:cxnLst>
                <a:cxn ang="0">
                  <a:pos x="0" y="97"/>
                </a:cxn>
                <a:cxn ang="0">
                  <a:pos x="0" y="63"/>
                </a:cxn>
                <a:cxn ang="0">
                  <a:pos x="8" y="41"/>
                </a:cxn>
                <a:cxn ang="0">
                  <a:pos x="22" y="21"/>
                </a:cxn>
                <a:cxn ang="0">
                  <a:pos x="36" y="7"/>
                </a:cxn>
                <a:cxn ang="0">
                  <a:pos x="56" y="0"/>
                </a:cxn>
                <a:cxn ang="0">
                  <a:pos x="77" y="0"/>
                </a:cxn>
                <a:cxn ang="0">
                  <a:pos x="105" y="7"/>
                </a:cxn>
                <a:cxn ang="0">
                  <a:pos x="126" y="21"/>
                </a:cxn>
                <a:cxn ang="0">
                  <a:pos x="140" y="35"/>
                </a:cxn>
                <a:cxn ang="0">
                  <a:pos x="147" y="55"/>
                </a:cxn>
                <a:cxn ang="0">
                  <a:pos x="154" y="83"/>
                </a:cxn>
                <a:cxn ang="0">
                  <a:pos x="154" y="119"/>
                </a:cxn>
                <a:cxn ang="0">
                  <a:pos x="154" y="160"/>
                </a:cxn>
                <a:cxn ang="0">
                  <a:pos x="147" y="188"/>
                </a:cxn>
                <a:cxn ang="0">
                  <a:pos x="140" y="209"/>
                </a:cxn>
                <a:cxn ang="0">
                  <a:pos x="126" y="230"/>
                </a:cxn>
                <a:cxn ang="0">
                  <a:pos x="105" y="236"/>
                </a:cxn>
                <a:cxn ang="0">
                  <a:pos x="84" y="236"/>
                </a:cxn>
                <a:cxn ang="0">
                  <a:pos x="64" y="236"/>
                </a:cxn>
                <a:cxn ang="0">
                  <a:pos x="42" y="236"/>
                </a:cxn>
                <a:cxn ang="0">
                  <a:pos x="28" y="230"/>
                </a:cxn>
                <a:cxn ang="0">
                  <a:pos x="22" y="222"/>
                </a:cxn>
                <a:cxn ang="0">
                  <a:pos x="8" y="202"/>
                </a:cxn>
                <a:cxn ang="0">
                  <a:pos x="0" y="181"/>
                </a:cxn>
                <a:cxn ang="0">
                  <a:pos x="0" y="146"/>
                </a:cxn>
                <a:cxn ang="0">
                  <a:pos x="0" y="119"/>
                </a:cxn>
                <a:cxn ang="0">
                  <a:pos x="28" y="153"/>
                </a:cxn>
                <a:cxn ang="0">
                  <a:pos x="28" y="181"/>
                </a:cxn>
                <a:cxn ang="0">
                  <a:pos x="42" y="202"/>
                </a:cxn>
                <a:cxn ang="0">
                  <a:pos x="56" y="209"/>
                </a:cxn>
                <a:cxn ang="0">
                  <a:pos x="70" y="209"/>
                </a:cxn>
                <a:cxn ang="0">
                  <a:pos x="84" y="209"/>
                </a:cxn>
                <a:cxn ang="0">
                  <a:pos x="98" y="209"/>
                </a:cxn>
                <a:cxn ang="0">
                  <a:pos x="112" y="195"/>
                </a:cxn>
                <a:cxn ang="0">
                  <a:pos x="126" y="174"/>
                </a:cxn>
                <a:cxn ang="0">
                  <a:pos x="126" y="139"/>
                </a:cxn>
                <a:cxn ang="0">
                  <a:pos x="126" y="97"/>
                </a:cxn>
                <a:cxn ang="0">
                  <a:pos x="119" y="63"/>
                </a:cxn>
                <a:cxn ang="0">
                  <a:pos x="112" y="41"/>
                </a:cxn>
                <a:cxn ang="0">
                  <a:pos x="98" y="27"/>
                </a:cxn>
                <a:cxn ang="0">
                  <a:pos x="77" y="27"/>
                </a:cxn>
                <a:cxn ang="0">
                  <a:pos x="64" y="27"/>
                </a:cxn>
                <a:cxn ang="0">
                  <a:pos x="56" y="27"/>
                </a:cxn>
                <a:cxn ang="0">
                  <a:pos x="50" y="35"/>
                </a:cxn>
                <a:cxn ang="0">
                  <a:pos x="42" y="41"/>
                </a:cxn>
                <a:cxn ang="0">
                  <a:pos x="36" y="63"/>
                </a:cxn>
                <a:cxn ang="0">
                  <a:pos x="28" y="77"/>
                </a:cxn>
                <a:cxn ang="0">
                  <a:pos x="28" y="105"/>
                </a:cxn>
              </a:cxnLst>
              <a:rect l="0" t="0" r="r" b="b"/>
              <a:pathLst>
                <a:path w="154" h="236">
                  <a:moveTo>
                    <a:pt x="0" y="119"/>
                  </a:moveTo>
                  <a:lnTo>
                    <a:pt x="0" y="111"/>
                  </a:lnTo>
                  <a:lnTo>
                    <a:pt x="0" y="97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49"/>
                  </a:lnTo>
                  <a:lnTo>
                    <a:pt x="8" y="41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22" y="21"/>
                  </a:lnTo>
                  <a:lnTo>
                    <a:pt x="22" y="13"/>
                  </a:lnTo>
                  <a:lnTo>
                    <a:pt x="28" y="7"/>
                  </a:lnTo>
                  <a:lnTo>
                    <a:pt x="36" y="7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4" y="0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91" y="0"/>
                  </a:lnTo>
                  <a:lnTo>
                    <a:pt x="98" y="0"/>
                  </a:lnTo>
                  <a:lnTo>
                    <a:pt x="105" y="7"/>
                  </a:lnTo>
                  <a:lnTo>
                    <a:pt x="112" y="7"/>
                  </a:lnTo>
                  <a:lnTo>
                    <a:pt x="119" y="13"/>
                  </a:lnTo>
                  <a:lnTo>
                    <a:pt x="126" y="21"/>
                  </a:lnTo>
                  <a:lnTo>
                    <a:pt x="133" y="21"/>
                  </a:lnTo>
                  <a:lnTo>
                    <a:pt x="133" y="27"/>
                  </a:lnTo>
                  <a:lnTo>
                    <a:pt x="140" y="35"/>
                  </a:lnTo>
                  <a:lnTo>
                    <a:pt x="140" y="41"/>
                  </a:lnTo>
                  <a:lnTo>
                    <a:pt x="147" y="49"/>
                  </a:lnTo>
                  <a:lnTo>
                    <a:pt x="147" y="55"/>
                  </a:lnTo>
                  <a:lnTo>
                    <a:pt x="147" y="63"/>
                  </a:lnTo>
                  <a:lnTo>
                    <a:pt x="154" y="69"/>
                  </a:lnTo>
                  <a:lnTo>
                    <a:pt x="154" y="83"/>
                  </a:lnTo>
                  <a:lnTo>
                    <a:pt x="154" y="97"/>
                  </a:lnTo>
                  <a:lnTo>
                    <a:pt x="154" y="105"/>
                  </a:lnTo>
                  <a:lnTo>
                    <a:pt x="154" y="119"/>
                  </a:lnTo>
                  <a:lnTo>
                    <a:pt x="154" y="132"/>
                  </a:lnTo>
                  <a:lnTo>
                    <a:pt x="154" y="146"/>
                  </a:lnTo>
                  <a:lnTo>
                    <a:pt x="154" y="160"/>
                  </a:lnTo>
                  <a:lnTo>
                    <a:pt x="154" y="167"/>
                  </a:lnTo>
                  <a:lnTo>
                    <a:pt x="154" y="181"/>
                  </a:lnTo>
                  <a:lnTo>
                    <a:pt x="147" y="188"/>
                  </a:lnTo>
                  <a:lnTo>
                    <a:pt x="147" y="195"/>
                  </a:lnTo>
                  <a:lnTo>
                    <a:pt x="140" y="202"/>
                  </a:lnTo>
                  <a:lnTo>
                    <a:pt x="140" y="209"/>
                  </a:lnTo>
                  <a:lnTo>
                    <a:pt x="133" y="216"/>
                  </a:lnTo>
                  <a:lnTo>
                    <a:pt x="126" y="222"/>
                  </a:lnTo>
                  <a:lnTo>
                    <a:pt x="126" y="230"/>
                  </a:lnTo>
                  <a:lnTo>
                    <a:pt x="119" y="230"/>
                  </a:lnTo>
                  <a:lnTo>
                    <a:pt x="112" y="236"/>
                  </a:lnTo>
                  <a:lnTo>
                    <a:pt x="105" y="236"/>
                  </a:lnTo>
                  <a:lnTo>
                    <a:pt x="98" y="236"/>
                  </a:lnTo>
                  <a:lnTo>
                    <a:pt x="91" y="236"/>
                  </a:lnTo>
                  <a:lnTo>
                    <a:pt x="84" y="236"/>
                  </a:lnTo>
                  <a:lnTo>
                    <a:pt x="77" y="236"/>
                  </a:lnTo>
                  <a:lnTo>
                    <a:pt x="70" y="236"/>
                  </a:lnTo>
                  <a:lnTo>
                    <a:pt x="64" y="236"/>
                  </a:lnTo>
                  <a:lnTo>
                    <a:pt x="56" y="236"/>
                  </a:lnTo>
                  <a:lnTo>
                    <a:pt x="50" y="236"/>
                  </a:lnTo>
                  <a:lnTo>
                    <a:pt x="42" y="236"/>
                  </a:lnTo>
                  <a:lnTo>
                    <a:pt x="42" y="236"/>
                  </a:lnTo>
                  <a:lnTo>
                    <a:pt x="36" y="230"/>
                  </a:lnTo>
                  <a:lnTo>
                    <a:pt x="28" y="230"/>
                  </a:lnTo>
                  <a:lnTo>
                    <a:pt x="28" y="222"/>
                  </a:lnTo>
                  <a:lnTo>
                    <a:pt x="22" y="222"/>
                  </a:lnTo>
                  <a:lnTo>
                    <a:pt x="22" y="222"/>
                  </a:lnTo>
                  <a:lnTo>
                    <a:pt x="14" y="222"/>
                  </a:lnTo>
                  <a:lnTo>
                    <a:pt x="14" y="216"/>
                  </a:lnTo>
                  <a:lnTo>
                    <a:pt x="8" y="202"/>
                  </a:lnTo>
                  <a:lnTo>
                    <a:pt x="8" y="195"/>
                  </a:lnTo>
                  <a:lnTo>
                    <a:pt x="0" y="188"/>
                  </a:lnTo>
                  <a:lnTo>
                    <a:pt x="0" y="181"/>
                  </a:lnTo>
                  <a:lnTo>
                    <a:pt x="0" y="167"/>
                  </a:lnTo>
                  <a:lnTo>
                    <a:pt x="0" y="160"/>
                  </a:lnTo>
                  <a:lnTo>
                    <a:pt x="0" y="146"/>
                  </a:lnTo>
                  <a:lnTo>
                    <a:pt x="0" y="132"/>
                  </a:lnTo>
                  <a:lnTo>
                    <a:pt x="0" y="125"/>
                  </a:lnTo>
                  <a:lnTo>
                    <a:pt x="0" y="119"/>
                  </a:lnTo>
                  <a:close/>
                  <a:moveTo>
                    <a:pt x="28" y="119"/>
                  </a:moveTo>
                  <a:lnTo>
                    <a:pt x="28" y="139"/>
                  </a:lnTo>
                  <a:lnTo>
                    <a:pt x="28" y="153"/>
                  </a:lnTo>
                  <a:lnTo>
                    <a:pt x="28" y="167"/>
                  </a:lnTo>
                  <a:lnTo>
                    <a:pt x="28" y="174"/>
                  </a:lnTo>
                  <a:lnTo>
                    <a:pt x="28" y="181"/>
                  </a:lnTo>
                  <a:lnTo>
                    <a:pt x="36" y="188"/>
                  </a:lnTo>
                  <a:lnTo>
                    <a:pt x="36" y="195"/>
                  </a:lnTo>
                  <a:lnTo>
                    <a:pt x="42" y="202"/>
                  </a:lnTo>
                  <a:lnTo>
                    <a:pt x="42" y="202"/>
                  </a:lnTo>
                  <a:lnTo>
                    <a:pt x="50" y="209"/>
                  </a:lnTo>
                  <a:lnTo>
                    <a:pt x="56" y="209"/>
                  </a:lnTo>
                  <a:lnTo>
                    <a:pt x="56" y="209"/>
                  </a:lnTo>
                  <a:lnTo>
                    <a:pt x="64" y="209"/>
                  </a:lnTo>
                  <a:lnTo>
                    <a:pt x="70" y="209"/>
                  </a:lnTo>
                  <a:lnTo>
                    <a:pt x="70" y="209"/>
                  </a:lnTo>
                  <a:lnTo>
                    <a:pt x="77" y="209"/>
                  </a:lnTo>
                  <a:lnTo>
                    <a:pt x="84" y="209"/>
                  </a:lnTo>
                  <a:lnTo>
                    <a:pt x="84" y="209"/>
                  </a:lnTo>
                  <a:lnTo>
                    <a:pt x="91" y="209"/>
                  </a:lnTo>
                  <a:lnTo>
                    <a:pt x="98" y="209"/>
                  </a:lnTo>
                  <a:lnTo>
                    <a:pt x="105" y="202"/>
                  </a:lnTo>
                  <a:lnTo>
                    <a:pt x="112" y="202"/>
                  </a:lnTo>
                  <a:lnTo>
                    <a:pt x="112" y="195"/>
                  </a:lnTo>
                  <a:lnTo>
                    <a:pt x="119" y="188"/>
                  </a:lnTo>
                  <a:lnTo>
                    <a:pt x="119" y="181"/>
                  </a:lnTo>
                  <a:lnTo>
                    <a:pt x="126" y="174"/>
                  </a:lnTo>
                  <a:lnTo>
                    <a:pt x="126" y="167"/>
                  </a:lnTo>
                  <a:lnTo>
                    <a:pt x="126" y="153"/>
                  </a:lnTo>
                  <a:lnTo>
                    <a:pt x="126" y="139"/>
                  </a:lnTo>
                  <a:lnTo>
                    <a:pt x="126" y="125"/>
                  </a:lnTo>
                  <a:lnTo>
                    <a:pt x="126" y="111"/>
                  </a:lnTo>
                  <a:lnTo>
                    <a:pt x="126" y="97"/>
                  </a:lnTo>
                  <a:lnTo>
                    <a:pt x="126" y="83"/>
                  </a:lnTo>
                  <a:lnTo>
                    <a:pt x="126" y="77"/>
                  </a:lnTo>
                  <a:lnTo>
                    <a:pt x="119" y="63"/>
                  </a:lnTo>
                  <a:lnTo>
                    <a:pt x="119" y="55"/>
                  </a:lnTo>
                  <a:lnTo>
                    <a:pt x="112" y="49"/>
                  </a:lnTo>
                  <a:lnTo>
                    <a:pt x="112" y="41"/>
                  </a:lnTo>
                  <a:lnTo>
                    <a:pt x="105" y="35"/>
                  </a:lnTo>
                  <a:lnTo>
                    <a:pt x="98" y="35"/>
                  </a:lnTo>
                  <a:lnTo>
                    <a:pt x="98" y="27"/>
                  </a:lnTo>
                  <a:lnTo>
                    <a:pt x="91" y="27"/>
                  </a:lnTo>
                  <a:lnTo>
                    <a:pt x="84" y="27"/>
                  </a:lnTo>
                  <a:lnTo>
                    <a:pt x="77" y="27"/>
                  </a:lnTo>
                  <a:lnTo>
                    <a:pt x="77" y="27"/>
                  </a:lnTo>
                  <a:lnTo>
                    <a:pt x="70" y="27"/>
                  </a:lnTo>
                  <a:lnTo>
                    <a:pt x="64" y="27"/>
                  </a:lnTo>
                  <a:lnTo>
                    <a:pt x="64" y="27"/>
                  </a:lnTo>
                  <a:lnTo>
                    <a:pt x="56" y="27"/>
                  </a:lnTo>
                  <a:lnTo>
                    <a:pt x="56" y="27"/>
                  </a:lnTo>
                  <a:lnTo>
                    <a:pt x="56" y="35"/>
                  </a:lnTo>
                  <a:lnTo>
                    <a:pt x="50" y="35"/>
                  </a:lnTo>
                  <a:lnTo>
                    <a:pt x="50" y="35"/>
                  </a:lnTo>
                  <a:lnTo>
                    <a:pt x="42" y="41"/>
                  </a:lnTo>
                  <a:lnTo>
                    <a:pt x="42" y="41"/>
                  </a:lnTo>
                  <a:lnTo>
                    <a:pt x="42" y="41"/>
                  </a:lnTo>
                  <a:lnTo>
                    <a:pt x="36" y="49"/>
                  </a:lnTo>
                  <a:lnTo>
                    <a:pt x="36" y="55"/>
                  </a:lnTo>
                  <a:lnTo>
                    <a:pt x="36" y="63"/>
                  </a:lnTo>
                  <a:lnTo>
                    <a:pt x="28" y="63"/>
                  </a:lnTo>
                  <a:lnTo>
                    <a:pt x="28" y="69"/>
                  </a:lnTo>
                  <a:lnTo>
                    <a:pt x="28" y="77"/>
                  </a:lnTo>
                  <a:lnTo>
                    <a:pt x="28" y="83"/>
                  </a:lnTo>
                  <a:lnTo>
                    <a:pt x="28" y="97"/>
                  </a:lnTo>
                  <a:lnTo>
                    <a:pt x="28" y="105"/>
                  </a:lnTo>
                  <a:lnTo>
                    <a:pt x="28" y="111"/>
                  </a:lnTo>
                  <a:lnTo>
                    <a:pt x="28" y="1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7" name="Freeform 698"/>
            <p:cNvSpPr>
              <a:spLocks noEditPoints="1"/>
            </p:cNvSpPr>
            <p:nvPr/>
          </p:nvSpPr>
          <p:spPr bwMode="auto">
            <a:xfrm>
              <a:off x="1602" y="5434"/>
              <a:ext cx="76" cy="119"/>
            </a:xfrm>
            <a:custGeom>
              <a:avLst/>
              <a:gdLst/>
              <a:ahLst/>
              <a:cxnLst>
                <a:cxn ang="0">
                  <a:pos x="0" y="97"/>
                </a:cxn>
                <a:cxn ang="0">
                  <a:pos x="0" y="63"/>
                </a:cxn>
                <a:cxn ang="0">
                  <a:pos x="7" y="41"/>
                </a:cxn>
                <a:cxn ang="0">
                  <a:pos x="20" y="21"/>
                </a:cxn>
                <a:cxn ang="0">
                  <a:pos x="34" y="7"/>
                </a:cxn>
                <a:cxn ang="0">
                  <a:pos x="56" y="0"/>
                </a:cxn>
                <a:cxn ang="0">
                  <a:pos x="76" y="0"/>
                </a:cxn>
                <a:cxn ang="0">
                  <a:pos x="104" y="7"/>
                </a:cxn>
                <a:cxn ang="0">
                  <a:pos x="126" y="21"/>
                </a:cxn>
                <a:cxn ang="0">
                  <a:pos x="140" y="35"/>
                </a:cxn>
                <a:cxn ang="0">
                  <a:pos x="146" y="55"/>
                </a:cxn>
                <a:cxn ang="0">
                  <a:pos x="154" y="83"/>
                </a:cxn>
                <a:cxn ang="0">
                  <a:pos x="154" y="119"/>
                </a:cxn>
                <a:cxn ang="0">
                  <a:pos x="154" y="160"/>
                </a:cxn>
                <a:cxn ang="0">
                  <a:pos x="146" y="188"/>
                </a:cxn>
                <a:cxn ang="0">
                  <a:pos x="140" y="209"/>
                </a:cxn>
                <a:cxn ang="0">
                  <a:pos x="126" y="230"/>
                </a:cxn>
                <a:cxn ang="0">
                  <a:pos x="104" y="236"/>
                </a:cxn>
                <a:cxn ang="0">
                  <a:pos x="84" y="236"/>
                </a:cxn>
                <a:cxn ang="0">
                  <a:pos x="62" y="236"/>
                </a:cxn>
                <a:cxn ang="0">
                  <a:pos x="42" y="236"/>
                </a:cxn>
                <a:cxn ang="0">
                  <a:pos x="28" y="230"/>
                </a:cxn>
                <a:cxn ang="0">
                  <a:pos x="20" y="222"/>
                </a:cxn>
                <a:cxn ang="0">
                  <a:pos x="7" y="202"/>
                </a:cxn>
                <a:cxn ang="0">
                  <a:pos x="0" y="181"/>
                </a:cxn>
                <a:cxn ang="0">
                  <a:pos x="0" y="146"/>
                </a:cxn>
                <a:cxn ang="0">
                  <a:pos x="0" y="119"/>
                </a:cxn>
                <a:cxn ang="0">
                  <a:pos x="28" y="153"/>
                </a:cxn>
                <a:cxn ang="0">
                  <a:pos x="28" y="181"/>
                </a:cxn>
                <a:cxn ang="0">
                  <a:pos x="42" y="202"/>
                </a:cxn>
                <a:cxn ang="0">
                  <a:pos x="56" y="209"/>
                </a:cxn>
                <a:cxn ang="0">
                  <a:pos x="70" y="209"/>
                </a:cxn>
                <a:cxn ang="0">
                  <a:pos x="84" y="209"/>
                </a:cxn>
                <a:cxn ang="0">
                  <a:pos x="98" y="209"/>
                </a:cxn>
                <a:cxn ang="0">
                  <a:pos x="112" y="195"/>
                </a:cxn>
                <a:cxn ang="0">
                  <a:pos x="126" y="174"/>
                </a:cxn>
                <a:cxn ang="0">
                  <a:pos x="126" y="139"/>
                </a:cxn>
                <a:cxn ang="0">
                  <a:pos x="126" y="97"/>
                </a:cxn>
                <a:cxn ang="0">
                  <a:pos x="118" y="63"/>
                </a:cxn>
                <a:cxn ang="0">
                  <a:pos x="112" y="41"/>
                </a:cxn>
                <a:cxn ang="0">
                  <a:pos x="98" y="27"/>
                </a:cxn>
                <a:cxn ang="0">
                  <a:pos x="76" y="27"/>
                </a:cxn>
                <a:cxn ang="0">
                  <a:pos x="62" y="27"/>
                </a:cxn>
                <a:cxn ang="0">
                  <a:pos x="56" y="27"/>
                </a:cxn>
                <a:cxn ang="0">
                  <a:pos x="48" y="35"/>
                </a:cxn>
                <a:cxn ang="0">
                  <a:pos x="42" y="41"/>
                </a:cxn>
                <a:cxn ang="0">
                  <a:pos x="34" y="63"/>
                </a:cxn>
                <a:cxn ang="0">
                  <a:pos x="28" y="77"/>
                </a:cxn>
                <a:cxn ang="0">
                  <a:pos x="28" y="105"/>
                </a:cxn>
              </a:cxnLst>
              <a:rect l="0" t="0" r="r" b="b"/>
              <a:pathLst>
                <a:path w="154" h="236">
                  <a:moveTo>
                    <a:pt x="0" y="119"/>
                  </a:moveTo>
                  <a:lnTo>
                    <a:pt x="0" y="111"/>
                  </a:lnTo>
                  <a:lnTo>
                    <a:pt x="0" y="97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7" y="49"/>
                  </a:lnTo>
                  <a:lnTo>
                    <a:pt x="7" y="41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20" y="21"/>
                  </a:lnTo>
                  <a:lnTo>
                    <a:pt x="20" y="13"/>
                  </a:lnTo>
                  <a:lnTo>
                    <a:pt x="28" y="7"/>
                  </a:lnTo>
                  <a:lnTo>
                    <a:pt x="34" y="7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6" y="0"/>
                  </a:lnTo>
                  <a:lnTo>
                    <a:pt x="62" y="0"/>
                  </a:lnTo>
                  <a:lnTo>
                    <a:pt x="70" y="0"/>
                  </a:lnTo>
                  <a:lnTo>
                    <a:pt x="76" y="0"/>
                  </a:lnTo>
                  <a:lnTo>
                    <a:pt x="90" y="0"/>
                  </a:lnTo>
                  <a:lnTo>
                    <a:pt x="98" y="0"/>
                  </a:lnTo>
                  <a:lnTo>
                    <a:pt x="104" y="7"/>
                  </a:lnTo>
                  <a:lnTo>
                    <a:pt x="112" y="7"/>
                  </a:lnTo>
                  <a:lnTo>
                    <a:pt x="118" y="13"/>
                  </a:lnTo>
                  <a:lnTo>
                    <a:pt x="126" y="21"/>
                  </a:lnTo>
                  <a:lnTo>
                    <a:pt x="132" y="21"/>
                  </a:lnTo>
                  <a:lnTo>
                    <a:pt x="132" y="27"/>
                  </a:lnTo>
                  <a:lnTo>
                    <a:pt x="140" y="35"/>
                  </a:lnTo>
                  <a:lnTo>
                    <a:pt x="140" y="41"/>
                  </a:lnTo>
                  <a:lnTo>
                    <a:pt x="146" y="49"/>
                  </a:lnTo>
                  <a:lnTo>
                    <a:pt x="146" y="55"/>
                  </a:lnTo>
                  <a:lnTo>
                    <a:pt x="146" y="63"/>
                  </a:lnTo>
                  <a:lnTo>
                    <a:pt x="154" y="69"/>
                  </a:lnTo>
                  <a:lnTo>
                    <a:pt x="154" y="83"/>
                  </a:lnTo>
                  <a:lnTo>
                    <a:pt x="154" y="97"/>
                  </a:lnTo>
                  <a:lnTo>
                    <a:pt x="154" y="105"/>
                  </a:lnTo>
                  <a:lnTo>
                    <a:pt x="154" y="119"/>
                  </a:lnTo>
                  <a:lnTo>
                    <a:pt x="154" y="132"/>
                  </a:lnTo>
                  <a:lnTo>
                    <a:pt x="154" y="146"/>
                  </a:lnTo>
                  <a:lnTo>
                    <a:pt x="154" y="160"/>
                  </a:lnTo>
                  <a:lnTo>
                    <a:pt x="154" y="167"/>
                  </a:lnTo>
                  <a:lnTo>
                    <a:pt x="154" y="181"/>
                  </a:lnTo>
                  <a:lnTo>
                    <a:pt x="146" y="188"/>
                  </a:lnTo>
                  <a:lnTo>
                    <a:pt x="146" y="195"/>
                  </a:lnTo>
                  <a:lnTo>
                    <a:pt x="140" y="202"/>
                  </a:lnTo>
                  <a:lnTo>
                    <a:pt x="140" y="209"/>
                  </a:lnTo>
                  <a:lnTo>
                    <a:pt x="132" y="216"/>
                  </a:lnTo>
                  <a:lnTo>
                    <a:pt x="126" y="222"/>
                  </a:lnTo>
                  <a:lnTo>
                    <a:pt x="126" y="230"/>
                  </a:lnTo>
                  <a:lnTo>
                    <a:pt x="118" y="230"/>
                  </a:lnTo>
                  <a:lnTo>
                    <a:pt x="112" y="236"/>
                  </a:lnTo>
                  <a:lnTo>
                    <a:pt x="104" y="236"/>
                  </a:lnTo>
                  <a:lnTo>
                    <a:pt x="98" y="236"/>
                  </a:lnTo>
                  <a:lnTo>
                    <a:pt x="90" y="236"/>
                  </a:lnTo>
                  <a:lnTo>
                    <a:pt x="84" y="236"/>
                  </a:lnTo>
                  <a:lnTo>
                    <a:pt x="76" y="236"/>
                  </a:lnTo>
                  <a:lnTo>
                    <a:pt x="70" y="236"/>
                  </a:lnTo>
                  <a:lnTo>
                    <a:pt x="62" y="236"/>
                  </a:lnTo>
                  <a:lnTo>
                    <a:pt x="56" y="236"/>
                  </a:lnTo>
                  <a:lnTo>
                    <a:pt x="48" y="236"/>
                  </a:lnTo>
                  <a:lnTo>
                    <a:pt x="42" y="236"/>
                  </a:lnTo>
                  <a:lnTo>
                    <a:pt x="42" y="236"/>
                  </a:lnTo>
                  <a:lnTo>
                    <a:pt x="34" y="230"/>
                  </a:lnTo>
                  <a:lnTo>
                    <a:pt x="28" y="230"/>
                  </a:lnTo>
                  <a:lnTo>
                    <a:pt x="28" y="222"/>
                  </a:lnTo>
                  <a:lnTo>
                    <a:pt x="20" y="222"/>
                  </a:lnTo>
                  <a:lnTo>
                    <a:pt x="20" y="222"/>
                  </a:lnTo>
                  <a:lnTo>
                    <a:pt x="14" y="222"/>
                  </a:lnTo>
                  <a:lnTo>
                    <a:pt x="14" y="216"/>
                  </a:lnTo>
                  <a:lnTo>
                    <a:pt x="7" y="202"/>
                  </a:lnTo>
                  <a:lnTo>
                    <a:pt x="7" y="195"/>
                  </a:lnTo>
                  <a:lnTo>
                    <a:pt x="0" y="188"/>
                  </a:lnTo>
                  <a:lnTo>
                    <a:pt x="0" y="181"/>
                  </a:lnTo>
                  <a:lnTo>
                    <a:pt x="0" y="167"/>
                  </a:lnTo>
                  <a:lnTo>
                    <a:pt x="0" y="160"/>
                  </a:lnTo>
                  <a:lnTo>
                    <a:pt x="0" y="146"/>
                  </a:lnTo>
                  <a:lnTo>
                    <a:pt x="0" y="132"/>
                  </a:lnTo>
                  <a:lnTo>
                    <a:pt x="0" y="125"/>
                  </a:lnTo>
                  <a:lnTo>
                    <a:pt x="0" y="119"/>
                  </a:lnTo>
                  <a:close/>
                  <a:moveTo>
                    <a:pt x="28" y="119"/>
                  </a:moveTo>
                  <a:lnTo>
                    <a:pt x="28" y="139"/>
                  </a:lnTo>
                  <a:lnTo>
                    <a:pt x="28" y="153"/>
                  </a:lnTo>
                  <a:lnTo>
                    <a:pt x="28" y="167"/>
                  </a:lnTo>
                  <a:lnTo>
                    <a:pt x="28" y="174"/>
                  </a:lnTo>
                  <a:lnTo>
                    <a:pt x="28" y="181"/>
                  </a:lnTo>
                  <a:lnTo>
                    <a:pt x="34" y="188"/>
                  </a:lnTo>
                  <a:lnTo>
                    <a:pt x="34" y="195"/>
                  </a:lnTo>
                  <a:lnTo>
                    <a:pt x="42" y="202"/>
                  </a:lnTo>
                  <a:lnTo>
                    <a:pt x="42" y="202"/>
                  </a:lnTo>
                  <a:lnTo>
                    <a:pt x="48" y="209"/>
                  </a:lnTo>
                  <a:lnTo>
                    <a:pt x="56" y="209"/>
                  </a:lnTo>
                  <a:lnTo>
                    <a:pt x="56" y="209"/>
                  </a:lnTo>
                  <a:lnTo>
                    <a:pt x="62" y="209"/>
                  </a:lnTo>
                  <a:lnTo>
                    <a:pt x="70" y="209"/>
                  </a:lnTo>
                  <a:lnTo>
                    <a:pt x="70" y="209"/>
                  </a:lnTo>
                  <a:lnTo>
                    <a:pt x="76" y="209"/>
                  </a:lnTo>
                  <a:lnTo>
                    <a:pt x="84" y="209"/>
                  </a:lnTo>
                  <a:lnTo>
                    <a:pt x="84" y="209"/>
                  </a:lnTo>
                  <a:lnTo>
                    <a:pt x="90" y="209"/>
                  </a:lnTo>
                  <a:lnTo>
                    <a:pt x="98" y="209"/>
                  </a:lnTo>
                  <a:lnTo>
                    <a:pt x="104" y="202"/>
                  </a:lnTo>
                  <a:lnTo>
                    <a:pt x="112" y="202"/>
                  </a:lnTo>
                  <a:lnTo>
                    <a:pt x="112" y="195"/>
                  </a:lnTo>
                  <a:lnTo>
                    <a:pt x="118" y="188"/>
                  </a:lnTo>
                  <a:lnTo>
                    <a:pt x="118" y="181"/>
                  </a:lnTo>
                  <a:lnTo>
                    <a:pt x="126" y="174"/>
                  </a:lnTo>
                  <a:lnTo>
                    <a:pt x="126" y="167"/>
                  </a:lnTo>
                  <a:lnTo>
                    <a:pt x="126" y="153"/>
                  </a:lnTo>
                  <a:lnTo>
                    <a:pt x="126" y="139"/>
                  </a:lnTo>
                  <a:lnTo>
                    <a:pt x="126" y="125"/>
                  </a:lnTo>
                  <a:lnTo>
                    <a:pt x="126" y="111"/>
                  </a:lnTo>
                  <a:lnTo>
                    <a:pt x="126" y="97"/>
                  </a:lnTo>
                  <a:lnTo>
                    <a:pt x="126" y="83"/>
                  </a:lnTo>
                  <a:lnTo>
                    <a:pt x="126" y="77"/>
                  </a:lnTo>
                  <a:lnTo>
                    <a:pt x="118" y="63"/>
                  </a:lnTo>
                  <a:lnTo>
                    <a:pt x="118" y="55"/>
                  </a:lnTo>
                  <a:lnTo>
                    <a:pt x="112" y="49"/>
                  </a:lnTo>
                  <a:lnTo>
                    <a:pt x="112" y="41"/>
                  </a:lnTo>
                  <a:lnTo>
                    <a:pt x="104" y="35"/>
                  </a:lnTo>
                  <a:lnTo>
                    <a:pt x="98" y="35"/>
                  </a:lnTo>
                  <a:lnTo>
                    <a:pt x="98" y="27"/>
                  </a:lnTo>
                  <a:lnTo>
                    <a:pt x="90" y="27"/>
                  </a:lnTo>
                  <a:lnTo>
                    <a:pt x="84" y="27"/>
                  </a:lnTo>
                  <a:lnTo>
                    <a:pt x="76" y="27"/>
                  </a:lnTo>
                  <a:lnTo>
                    <a:pt x="76" y="27"/>
                  </a:lnTo>
                  <a:lnTo>
                    <a:pt x="70" y="27"/>
                  </a:lnTo>
                  <a:lnTo>
                    <a:pt x="62" y="27"/>
                  </a:lnTo>
                  <a:lnTo>
                    <a:pt x="62" y="27"/>
                  </a:lnTo>
                  <a:lnTo>
                    <a:pt x="56" y="27"/>
                  </a:lnTo>
                  <a:lnTo>
                    <a:pt x="56" y="27"/>
                  </a:lnTo>
                  <a:lnTo>
                    <a:pt x="56" y="35"/>
                  </a:lnTo>
                  <a:lnTo>
                    <a:pt x="48" y="35"/>
                  </a:lnTo>
                  <a:lnTo>
                    <a:pt x="48" y="35"/>
                  </a:lnTo>
                  <a:lnTo>
                    <a:pt x="42" y="41"/>
                  </a:lnTo>
                  <a:lnTo>
                    <a:pt x="42" y="41"/>
                  </a:lnTo>
                  <a:lnTo>
                    <a:pt x="42" y="41"/>
                  </a:lnTo>
                  <a:lnTo>
                    <a:pt x="34" y="49"/>
                  </a:lnTo>
                  <a:lnTo>
                    <a:pt x="34" y="55"/>
                  </a:lnTo>
                  <a:lnTo>
                    <a:pt x="34" y="63"/>
                  </a:lnTo>
                  <a:lnTo>
                    <a:pt x="28" y="63"/>
                  </a:lnTo>
                  <a:lnTo>
                    <a:pt x="28" y="69"/>
                  </a:lnTo>
                  <a:lnTo>
                    <a:pt x="28" y="77"/>
                  </a:lnTo>
                  <a:lnTo>
                    <a:pt x="28" y="83"/>
                  </a:lnTo>
                  <a:lnTo>
                    <a:pt x="28" y="97"/>
                  </a:lnTo>
                  <a:lnTo>
                    <a:pt x="28" y="105"/>
                  </a:lnTo>
                  <a:lnTo>
                    <a:pt x="28" y="111"/>
                  </a:lnTo>
                  <a:lnTo>
                    <a:pt x="28" y="1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8" name="Rectangle 699"/>
            <p:cNvSpPr>
              <a:spLocks noChangeArrowheads="1"/>
            </p:cNvSpPr>
            <p:nvPr/>
          </p:nvSpPr>
          <p:spPr bwMode="auto">
            <a:xfrm>
              <a:off x="443" y="5623"/>
              <a:ext cx="349" cy="178"/>
            </a:xfrm>
            <a:prstGeom prst="rect">
              <a:avLst/>
            </a:prstGeom>
            <a:solidFill>
              <a:srgbClr val="6666FF"/>
            </a:solidFill>
            <a:ln w="25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9" name="Freeform 700"/>
            <p:cNvSpPr>
              <a:spLocks/>
            </p:cNvSpPr>
            <p:nvPr/>
          </p:nvSpPr>
          <p:spPr bwMode="auto">
            <a:xfrm>
              <a:off x="879" y="5629"/>
              <a:ext cx="45" cy="123"/>
            </a:xfrm>
            <a:custGeom>
              <a:avLst/>
              <a:gdLst/>
              <a:ahLst/>
              <a:cxnLst>
                <a:cxn ang="0">
                  <a:pos x="91" y="244"/>
                </a:cxn>
                <a:cxn ang="0">
                  <a:pos x="63" y="244"/>
                </a:cxn>
                <a:cxn ang="0">
                  <a:pos x="63" y="55"/>
                </a:cxn>
                <a:cxn ang="0">
                  <a:pos x="55" y="63"/>
                </a:cxn>
                <a:cxn ang="0">
                  <a:pos x="49" y="70"/>
                </a:cxn>
                <a:cxn ang="0">
                  <a:pos x="49" y="70"/>
                </a:cxn>
                <a:cxn ang="0">
                  <a:pos x="42" y="70"/>
                </a:cxn>
                <a:cxn ang="0">
                  <a:pos x="42" y="77"/>
                </a:cxn>
                <a:cxn ang="0">
                  <a:pos x="35" y="77"/>
                </a:cxn>
                <a:cxn ang="0">
                  <a:pos x="28" y="84"/>
                </a:cxn>
                <a:cxn ang="0">
                  <a:pos x="28" y="84"/>
                </a:cxn>
                <a:cxn ang="0">
                  <a:pos x="21" y="91"/>
                </a:cxn>
                <a:cxn ang="0">
                  <a:pos x="14" y="91"/>
                </a:cxn>
                <a:cxn ang="0">
                  <a:pos x="14" y="91"/>
                </a:cxn>
                <a:cxn ang="0">
                  <a:pos x="7" y="91"/>
                </a:cxn>
                <a:cxn ang="0">
                  <a:pos x="7" y="91"/>
                </a:cxn>
                <a:cxn ang="0">
                  <a:pos x="0" y="91"/>
                </a:cxn>
                <a:cxn ang="0">
                  <a:pos x="0" y="91"/>
                </a:cxn>
                <a:cxn ang="0">
                  <a:pos x="0" y="63"/>
                </a:cxn>
                <a:cxn ang="0">
                  <a:pos x="0" y="63"/>
                </a:cxn>
                <a:cxn ang="0">
                  <a:pos x="7" y="63"/>
                </a:cxn>
                <a:cxn ang="0">
                  <a:pos x="14" y="55"/>
                </a:cxn>
                <a:cxn ang="0">
                  <a:pos x="21" y="55"/>
                </a:cxn>
                <a:cxn ang="0">
                  <a:pos x="21" y="55"/>
                </a:cxn>
                <a:cxn ang="0">
                  <a:pos x="28" y="49"/>
                </a:cxn>
                <a:cxn ang="0">
                  <a:pos x="35" y="42"/>
                </a:cxn>
                <a:cxn ang="0">
                  <a:pos x="42" y="42"/>
                </a:cxn>
                <a:cxn ang="0">
                  <a:pos x="49" y="35"/>
                </a:cxn>
                <a:cxn ang="0">
                  <a:pos x="49" y="28"/>
                </a:cxn>
                <a:cxn ang="0">
                  <a:pos x="55" y="28"/>
                </a:cxn>
                <a:cxn ang="0">
                  <a:pos x="55" y="21"/>
                </a:cxn>
                <a:cxn ang="0">
                  <a:pos x="63" y="14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91" y="0"/>
                </a:cxn>
                <a:cxn ang="0">
                  <a:pos x="91" y="244"/>
                </a:cxn>
              </a:cxnLst>
              <a:rect l="0" t="0" r="r" b="b"/>
              <a:pathLst>
                <a:path w="91" h="244">
                  <a:moveTo>
                    <a:pt x="91" y="244"/>
                  </a:moveTo>
                  <a:lnTo>
                    <a:pt x="63" y="244"/>
                  </a:lnTo>
                  <a:lnTo>
                    <a:pt x="63" y="55"/>
                  </a:lnTo>
                  <a:lnTo>
                    <a:pt x="55" y="63"/>
                  </a:lnTo>
                  <a:lnTo>
                    <a:pt x="49" y="70"/>
                  </a:lnTo>
                  <a:lnTo>
                    <a:pt x="49" y="70"/>
                  </a:lnTo>
                  <a:lnTo>
                    <a:pt x="42" y="70"/>
                  </a:lnTo>
                  <a:lnTo>
                    <a:pt x="42" y="77"/>
                  </a:lnTo>
                  <a:lnTo>
                    <a:pt x="35" y="77"/>
                  </a:lnTo>
                  <a:lnTo>
                    <a:pt x="28" y="84"/>
                  </a:lnTo>
                  <a:lnTo>
                    <a:pt x="28" y="84"/>
                  </a:lnTo>
                  <a:lnTo>
                    <a:pt x="21" y="91"/>
                  </a:lnTo>
                  <a:lnTo>
                    <a:pt x="14" y="91"/>
                  </a:lnTo>
                  <a:lnTo>
                    <a:pt x="14" y="91"/>
                  </a:lnTo>
                  <a:lnTo>
                    <a:pt x="7" y="91"/>
                  </a:lnTo>
                  <a:lnTo>
                    <a:pt x="7" y="91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7" y="63"/>
                  </a:lnTo>
                  <a:lnTo>
                    <a:pt x="14" y="55"/>
                  </a:lnTo>
                  <a:lnTo>
                    <a:pt x="21" y="55"/>
                  </a:lnTo>
                  <a:lnTo>
                    <a:pt x="21" y="55"/>
                  </a:lnTo>
                  <a:lnTo>
                    <a:pt x="28" y="49"/>
                  </a:lnTo>
                  <a:lnTo>
                    <a:pt x="35" y="42"/>
                  </a:lnTo>
                  <a:lnTo>
                    <a:pt x="42" y="42"/>
                  </a:lnTo>
                  <a:lnTo>
                    <a:pt x="49" y="35"/>
                  </a:lnTo>
                  <a:lnTo>
                    <a:pt x="49" y="28"/>
                  </a:lnTo>
                  <a:lnTo>
                    <a:pt x="55" y="28"/>
                  </a:lnTo>
                  <a:lnTo>
                    <a:pt x="55" y="21"/>
                  </a:lnTo>
                  <a:lnTo>
                    <a:pt x="63" y="14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91" y="0"/>
                  </a:lnTo>
                  <a:lnTo>
                    <a:pt x="91" y="2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0" name="Freeform 701"/>
            <p:cNvSpPr>
              <a:spLocks/>
            </p:cNvSpPr>
            <p:nvPr/>
          </p:nvSpPr>
          <p:spPr bwMode="auto">
            <a:xfrm>
              <a:off x="970" y="5738"/>
              <a:ext cx="14" cy="38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0" y="0"/>
                </a:cxn>
                <a:cxn ang="0">
                  <a:pos x="28" y="0"/>
                </a:cxn>
                <a:cxn ang="0">
                  <a:pos x="28" y="28"/>
                </a:cxn>
                <a:cxn ang="0">
                  <a:pos x="20" y="36"/>
                </a:cxn>
                <a:cxn ang="0">
                  <a:pos x="20" y="36"/>
                </a:cxn>
                <a:cxn ang="0">
                  <a:pos x="20" y="42"/>
                </a:cxn>
                <a:cxn ang="0">
                  <a:pos x="20" y="50"/>
                </a:cxn>
                <a:cxn ang="0">
                  <a:pos x="20" y="56"/>
                </a:cxn>
                <a:cxn ang="0">
                  <a:pos x="20" y="56"/>
                </a:cxn>
                <a:cxn ang="0">
                  <a:pos x="20" y="63"/>
                </a:cxn>
                <a:cxn ang="0">
                  <a:pos x="14" y="63"/>
                </a:cxn>
                <a:cxn ang="0">
                  <a:pos x="14" y="70"/>
                </a:cxn>
                <a:cxn ang="0">
                  <a:pos x="14" y="70"/>
                </a:cxn>
                <a:cxn ang="0">
                  <a:pos x="14" y="70"/>
                </a:cxn>
                <a:cxn ang="0">
                  <a:pos x="7" y="77"/>
                </a:cxn>
                <a:cxn ang="0">
                  <a:pos x="7" y="77"/>
                </a:cxn>
                <a:cxn ang="0">
                  <a:pos x="7" y="77"/>
                </a:cxn>
                <a:cxn ang="0">
                  <a:pos x="7" y="77"/>
                </a:cxn>
                <a:cxn ang="0">
                  <a:pos x="0" y="70"/>
                </a:cxn>
                <a:cxn ang="0">
                  <a:pos x="0" y="63"/>
                </a:cxn>
                <a:cxn ang="0">
                  <a:pos x="0" y="63"/>
                </a:cxn>
                <a:cxn ang="0">
                  <a:pos x="0" y="63"/>
                </a:cxn>
                <a:cxn ang="0">
                  <a:pos x="0" y="63"/>
                </a:cxn>
                <a:cxn ang="0">
                  <a:pos x="0" y="63"/>
                </a:cxn>
                <a:cxn ang="0">
                  <a:pos x="0" y="63"/>
                </a:cxn>
                <a:cxn ang="0">
                  <a:pos x="0" y="56"/>
                </a:cxn>
                <a:cxn ang="0">
                  <a:pos x="7" y="56"/>
                </a:cxn>
                <a:cxn ang="0">
                  <a:pos x="7" y="50"/>
                </a:cxn>
                <a:cxn ang="0">
                  <a:pos x="7" y="50"/>
                </a:cxn>
                <a:cxn ang="0">
                  <a:pos x="7" y="42"/>
                </a:cxn>
                <a:cxn ang="0">
                  <a:pos x="7" y="42"/>
                </a:cxn>
                <a:cxn ang="0">
                  <a:pos x="7" y="36"/>
                </a:cxn>
                <a:cxn ang="0">
                  <a:pos x="7" y="28"/>
                </a:cxn>
                <a:cxn ang="0">
                  <a:pos x="7" y="28"/>
                </a:cxn>
                <a:cxn ang="0">
                  <a:pos x="0" y="28"/>
                </a:cxn>
              </a:cxnLst>
              <a:rect l="0" t="0" r="r" b="b"/>
              <a:pathLst>
                <a:path w="28" h="77">
                  <a:moveTo>
                    <a:pt x="0" y="28"/>
                  </a:moveTo>
                  <a:lnTo>
                    <a:pt x="0" y="0"/>
                  </a:lnTo>
                  <a:lnTo>
                    <a:pt x="28" y="0"/>
                  </a:lnTo>
                  <a:lnTo>
                    <a:pt x="28" y="28"/>
                  </a:lnTo>
                  <a:lnTo>
                    <a:pt x="20" y="36"/>
                  </a:lnTo>
                  <a:lnTo>
                    <a:pt x="20" y="36"/>
                  </a:lnTo>
                  <a:lnTo>
                    <a:pt x="20" y="42"/>
                  </a:lnTo>
                  <a:lnTo>
                    <a:pt x="20" y="50"/>
                  </a:lnTo>
                  <a:lnTo>
                    <a:pt x="20" y="56"/>
                  </a:lnTo>
                  <a:lnTo>
                    <a:pt x="20" y="56"/>
                  </a:lnTo>
                  <a:lnTo>
                    <a:pt x="20" y="63"/>
                  </a:lnTo>
                  <a:lnTo>
                    <a:pt x="14" y="63"/>
                  </a:lnTo>
                  <a:lnTo>
                    <a:pt x="14" y="70"/>
                  </a:lnTo>
                  <a:lnTo>
                    <a:pt x="14" y="70"/>
                  </a:lnTo>
                  <a:lnTo>
                    <a:pt x="14" y="70"/>
                  </a:lnTo>
                  <a:lnTo>
                    <a:pt x="7" y="77"/>
                  </a:lnTo>
                  <a:lnTo>
                    <a:pt x="7" y="77"/>
                  </a:lnTo>
                  <a:lnTo>
                    <a:pt x="7" y="77"/>
                  </a:lnTo>
                  <a:lnTo>
                    <a:pt x="7" y="77"/>
                  </a:lnTo>
                  <a:lnTo>
                    <a:pt x="0" y="70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56"/>
                  </a:lnTo>
                  <a:lnTo>
                    <a:pt x="7" y="56"/>
                  </a:lnTo>
                  <a:lnTo>
                    <a:pt x="7" y="50"/>
                  </a:lnTo>
                  <a:lnTo>
                    <a:pt x="7" y="50"/>
                  </a:lnTo>
                  <a:lnTo>
                    <a:pt x="7" y="42"/>
                  </a:lnTo>
                  <a:lnTo>
                    <a:pt x="7" y="42"/>
                  </a:lnTo>
                  <a:lnTo>
                    <a:pt x="7" y="36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1" name="Freeform 702"/>
            <p:cNvSpPr>
              <a:spLocks noEditPoints="1"/>
            </p:cNvSpPr>
            <p:nvPr/>
          </p:nvSpPr>
          <p:spPr bwMode="auto">
            <a:xfrm>
              <a:off x="1012" y="5633"/>
              <a:ext cx="77" cy="119"/>
            </a:xfrm>
            <a:custGeom>
              <a:avLst/>
              <a:gdLst/>
              <a:ahLst/>
              <a:cxnLst>
                <a:cxn ang="0">
                  <a:pos x="0" y="98"/>
                </a:cxn>
                <a:cxn ang="0">
                  <a:pos x="0" y="63"/>
                </a:cxn>
                <a:cxn ang="0">
                  <a:pos x="6" y="42"/>
                </a:cxn>
                <a:cxn ang="0">
                  <a:pos x="20" y="21"/>
                </a:cxn>
                <a:cxn ang="0">
                  <a:pos x="34" y="7"/>
                </a:cxn>
                <a:cxn ang="0">
                  <a:pos x="56" y="0"/>
                </a:cxn>
                <a:cxn ang="0">
                  <a:pos x="76" y="0"/>
                </a:cxn>
                <a:cxn ang="0">
                  <a:pos x="104" y="7"/>
                </a:cxn>
                <a:cxn ang="0">
                  <a:pos x="125" y="21"/>
                </a:cxn>
                <a:cxn ang="0">
                  <a:pos x="139" y="35"/>
                </a:cxn>
                <a:cxn ang="0">
                  <a:pos x="146" y="56"/>
                </a:cxn>
                <a:cxn ang="0">
                  <a:pos x="153" y="84"/>
                </a:cxn>
                <a:cxn ang="0">
                  <a:pos x="153" y="119"/>
                </a:cxn>
                <a:cxn ang="0">
                  <a:pos x="153" y="161"/>
                </a:cxn>
                <a:cxn ang="0">
                  <a:pos x="146" y="189"/>
                </a:cxn>
                <a:cxn ang="0">
                  <a:pos x="139" y="209"/>
                </a:cxn>
                <a:cxn ang="0">
                  <a:pos x="125" y="231"/>
                </a:cxn>
                <a:cxn ang="0">
                  <a:pos x="104" y="237"/>
                </a:cxn>
                <a:cxn ang="0">
                  <a:pos x="83" y="237"/>
                </a:cxn>
                <a:cxn ang="0">
                  <a:pos x="62" y="237"/>
                </a:cxn>
                <a:cxn ang="0">
                  <a:pos x="42" y="237"/>
                </a:cxn>
                <a:cxn ang="0">
                  <a:pos x="28" y="231"/>
                </a:cxn>
                <a:cxn ang="0">
                  <a:pos x="20" y="223"/>
                </a:cxn>
                <a:cxn ang="0">
                  <a:pos x="6" y="203"/>
                </a:cxn>
                <a:cxn ang="0">
                  <a:pos x="0" y="181"/>
                </a:cxn>
                <a:cxn ang="0">
                  <a:pos x="0" y="147"/>
                </a:cxn>
                <a:cxn ang="0">
                  <a:pos x="0" y="119"/>
                </a:cxn>
                <a:cxn ang="0">
                  <a:pos x="28" y="154"/>
                </a:cxn>
                <a:cxn ang="0">
                  <a:pos x="28" y="181"/>
                </a:cxn>
                <a:cxn ang="0">
                  <a:pos x="42" y="203"/>
                </a:cxn>
                <a:cxn ang="0">
                  <a:pos x="56" y="209"/>
                </a:cxn>
                <a:cxn ang="0">
                  <a:pos x="70" y="209"/>
                </a:cxn>
                <a:cxn ang="0">
                  <a:pos x="83" y="209"/>
                </a:cxn>
                <a:cxn ang="0">
                  <a:pos x="97" y="209"/>
                </a:cxn>
                <a:cxn ang="0">
                  <a:pos x="111" y="195"/>
                </a:cxn>
                <a:cxn ang="0">
                  <a:pos x="125" y="175"/>
                </a:cxn>
                <a:cxn ang="0">
                  <a:pos x="125" y="140"/>
                </a:cxn>
                <a:cxn ang="0">
                  <a:pos x="125" y="98"/>
                </a:cxn>
                <a:cxn ang="0">
                  <a:pos x="118" y="63"/>
                </a:cxn>
                <a:cxn ang="0">
                  <a:pos x="111" y="42"/>
                </a:cxn>
                <a:cxn ang="0">
                  <a:pos x="97" y="28"/>
                </a:cxn>
                <a:cxn ang="0">
                  <a:pos x="76" y="28"/>
                </a:cxn>
                <a:cxn ang="0">
                  <a:pos x="62" y="28"/>
                </a:cxn>
                <a:cxn ang="0">
                  <a:pos x="56" y="28"/>
                </a:cxn>
                <a:cxn ang="0">
                  <a:pos x="48" y="35"/>
                </a:cxn>
                <a:cxn ang="0">
                  <a:pos x="42" y="42"/>
                </a:cxn>
                <a:cxn ang="0">
                  <a:pos x="34" y="63"/>
                </a:cxn>
                <a:cxn ang="0">
                  <a:pos x="28" y="77"/>
                </a:cxn>
                <a:cxn ang="0">
                  <a:pos x="28" y="105"/>
                </a:cxn>
              </a:cxnLst>
              <a:rect l="0" t="0" r="r" b="b"/>
              <a:pathLst>
                <a:path w="153" h="237">
                  <a:moveTo>
                    <a:pt x="0" y="119"/>
                  </a:moveTo>
                  <a:lnTo>
                    <a:pt x="0" y="112"/>
                  </a:lnTo>
                  <a:lnTo>
                    <a:pt x="0" y="98"/>
                  </a:lnTo>
                  <a:lnTo>
                    <a:pt x="0" y="84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6"/>
                  </a:lnTo>
                  <a:lnTo>
                    <a:pt x="6" y="48"/>
                  </a:lnTo>
                  <a:lnTo>
                    <a:pt x="6" y="42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20" y="21"/>
                  </a:lnTo>
                  <a:lnTo>
                    <a:pt x="20" y="14"/>
                  </a:lnTo>
                  <a:lnTo>
                    <a:pt x="28" y="7"/>
                  </a:lnTo>
                  <a:lnTo>
                    <a:pt x="34" y="7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6" y="0"/>
                  </a:lnTo>
                  <a:lnTo>
                    <a:pt x="62" y="0"/>
                  </a:lnTo>
                  <a:lnTo>
                    <a:pt x="70" y="0"/>
                  </a:lnTo>
                  <a:lnTo>
                    <a:pt x="76" y="0"/>
                  </a:lnTo>
                  <a:lnTo>
                    <a:pt x="90" y="0"/>
                  </a:lnTo>
                  <a:lnTo>
                    <a:pt x="97" y="0"/>
                  </a:lnTo>
                  <a:lnTo>
                    <a:pt x="104" y="7"/>
                  </a:lnTo>
                  <a:lnTo>
                    <a:pt x="111" y="7"/>
                  </a:lnTo>
                  <a:lnTo>
                    <a:pt x="118" y="14"/>
                  </a:lnTo>
                  <a:lnTo>
                    <a:pt x="125" y="21"/>
                  </a:lnTo>
                  <a:lnTo>
                    <a:pt x="132" y="21"/>
                  </a:lnTo>
                  <a:lnTo>
                    <a:pt x="132" y="28"/>
                  </a:lnTo>
                  <a:lnTo>
                    <a:pt x="139" y="35"/>
                  </a:lnTo>
                  <a:lnTo>
                    <a:pt x="139" y="42"/>
                  </a:lnTo>
                  <a:lnTo>
                    <a:pt x="146" y="48"/>
                  </a:lnTo>
                  <a:lnTo>
                    <a:pt x="146" y="56"/>
                  </a:lnTo>
                  <a:lnTo>
                    <a:pt x="146" y="63"/>
                  </a:lnTo>
                  <a:lnTo>
                    <a:pt x="153" y="70"/>
                  </a:lnTo>
                  <a:lnTo>
                    <a:pt x="153" y="84"/>
                  </a:lnTo>
                  <a:lnTo>
                    <a:pt x="153" y="98"/>
                  </a:lnTo>
                  <a:lnTo>
                    <a:pt x="153" y="105"/>
                  </a:lnTo>
                  <a:lnTo>
                    <a:pt x="153" y="119"/>
                  </a:lnTo>
                  <a:lnTo>
                    <a:pt x="153" y="133"/>
                  </a:lnTo>
                  <a:lnTo>
                    <a:pt x="153" y="147"/>
                  </a:lnTo>
                  <a:lnTo>
                    <a:pt x="153" y="161"/>
                  </a:lnTo>
                  <a:lnTo>
                    <a:pt x="153" y="167"/>
                  </a:lnTo>
                  <a:lnTo>
                    <a:pt x="153" y="181"/>
                  </a:lnTo>
                  <a:lnTo>
                    <a:pt x="146" y="189"/>
                  </a:lnTo>
                  <a:lnTo>
                    <a:pt x="146" y="195"/>
                  </a:lnTo>
                  <a:lnTo>
                    <a:pt x="139" y="203"/>
                  </a:lnTo>
                  <a:lnTo>
                    <a:pt x="139" y="209"/>
                  </a:lnTo>
                  <a:lnTo>
                    <a:pt x="132" y="217"/>
                  </a:lnTo>
                  <a:lnTo>
                    <a:pt x="125" y="223"/>
                  </a:lnTo>
                  <a:lnTo>
                    <a:pt x="125" y="231"/>
                  </a:lnTo>
                  <a:lnTo>
                    <a:pt x="118" y="231"/>
                  </a:lnTo>
                  <a:lnTo>
                    <a:pt x="111" y="237"/>
                  </a:lnTo>
                  <a:lnTo>
                    <a:pt x="104" y="237"/>
                  </a:lnTo>
                  <a:lnTo>
                    <a:pt x="97" y="237"/>
                  </a:lnTo>
                  <a:lnTo>
                    <a:pt x="90" y="237"/>
                  </a:lnTo>
                  <a:lnTo>
                    <a:pt x="83" y="237"/>
                  </a:lnTo>
                  <a:lnTo>
                    <a:pt x="76" y="237"/>
                  </a:lnTo>
                  <a:lnTo>
                    <a:pt x="70" y="237"/>
                  </a:lnTo>
                  <a:lnTo>
                    <a:pt x="62" y="237"/>
                  </a:lnTo>
                  <a:lnTo>
                    <a:pt x="56" y="237"/>
                  </a:lnTo>
                  <a:lnTo>
                    <a:pt x="48" y="237"/>
                  </a:lnTo>
                  <a:lnTo>
                    <a:pt x="42" y="237"/>
                  </a:lnTo>
                  <a:lnTo>
                    <a:pt x="42" y="237"/>
                  </a:lnTo>
                  <a:lnTo>
                    <a:pt x="34" y="231"/>
                  </a:lnTo>
                  <a:lnTo>
                    <a:pt x="28" y="231"/>
                  </a:lnTo>
                  <a:lnTo>
                    <a:pt x="28" y="223"/>
                  </a:lnTo>
                  <a:lnTo>
                    <a:pt x="20" y="223"/>
                  </a:lnTo>
                  <a:lnTo>
                    <a:pt x="20" y="223"/>
                  </a:lnTo>
                  <a:lnTo>
                    <a:pt x="14" y="223"/>
                  </a:lnTo>
                  <a:lnTo>
                    <a:pt x="14" y="217"/>
                  </a:lnTo>
                  <a:lnTo>
                    <a:pt x="6" y="203"/>
                  </a:lnTo>
                  <a:lnTo>
                    <a:pt x="6" y="195"/>
                  </a:lnTo>
                  <a:lnTo>
                    <a:pt x="0" y="189"/>
                  </a:lnTo>
                  <a:lnTo>
                    <a:pt x="0" y="181"/>
                  </a:lnTo>
                  <a:lnTo>
                    <a:pt x="0" y="167"/>
                  </a:lnTo>
                  <a:lnTo>
                    <a:pt x="0" y="161"/>
                  </a:lnTo>
                  <a:lnTo>
                    <a:pt x="0" y="147"/>
                  </a:lnTo>
                  <a:lnTo>
                    <a:pt x="0" y="133"/>
                  </a:lnTo>
                  <a:lnTo>
                    <a:pt x="0" y="126"/>
                  </a:lnTo>
                  <a:lnTo>
                    <a:pt x="0" y="119"/>
                  </a:lnTo>
                  <a:close/>
                  <a:moveTo>
                    <a:pt x="28" y="119"/>
                  </a:moveTo>
                  <a:lnTo>
                    <a:pt x="28" y="140"/>
                  </a:lnTo>
                  <a:lnTo>
                    <a:pt x="28" y="154"/>
                  </a:lnTo>
                  <a:lnTo>
                    <a:pt x="28" y="167"/>
                  </a:lnTo>
                  <a:lnTo>
                    <a:pt x="28" y="175"/>
                  </a:lnTo>
                  <a:lnTo>
                    <a:pt x="28" y="181"/>
                  </a:lnTo>
                  <a:lnTo>
                    <a:pt x="34" y="189"/>
                  </a:lnTo>
                  <a:lnTo>
                    <a:pt x="34" y="195"/>
                  </a:lnTo>
                  <a:lnTo>
                    <a:pt x="42" y="203"/>
                  </a:lnTo>
                  <a:lnTo>
                    <a:pt x="42" y="203"/>
                  </a:lnTo>
                  <a:lnTo>
                    <a:pt x="48" y="209"/>
                  </a:lnTo>
                  <a:lnTo>
                    <a:pt x="56" y="209"/>
                  </a:lnTo>
                  <a:lnTo>
                    <a:pt x="56" y="209"/>
                  </a:lnTo>
                  <a:lnTo>
                    <a:pt x="62" y="209"/>
                  </a:lnTo>
                  <a:lnTo>
                    <a:pt x="70" y="209"/>
                  </a:lnTo>
                  <a:lnTo>
                    <a:pt x="70" y="209"/>
                  </a:lnTo>
                  <a:lnTo>
                    <a:pt x="76" y="209"/>
                  </a:lnTo>
                  <a:lnTo>
                    <a:pt x="83" y="209"/>
                  </a:lnTo>
                  <a:lnTo>
                    <a:pt x="83" y="209"/>
                  </a:lnTo>
                  <a:lnTo>
                    <a:pt x="90" y="209"/>
                  </a:lnTo>
                  <a:lnTo>
                    <a:pt x="97" y="209"/>
                  </a:lnTo>
                  <a:lnTo>
                    <a:pt x="104" y="203"/>
                  </a:lnTo>
                  <a:lnTo>
                    <a:pt x="111" y="203"/>
                  </a:lnTo>
                  <a:lnTo>
                    <a:pt x="111" y="195"/>
                  </a:lnTo>
                  <a:lnTo>
                    <a:pt x="118" y="189"/>
                  </a:lnTo>
                  <a:lnTo>
                    <a:pt x="118" y="181"/>
                  </a:lnTo>
                  <a:lnTo>
                    <a:pt x="125" y="175"/>
                  </a:lnTo>
                  <a:lnTo>
                    <a:pt x="125" y="167"/>
                  </a:lnTo>
                  <a:lnTo>
                    <a:pt x="125" y="154"/>
                  </a:lnTo>
                  <a:lnTo>
                    <a:pt x="125" y="140"/>
                  </a:lnTo>
                  <a:lnTo>
                    <a:pt x="125" y="126"/>
                  </a:lnTo>
                  <a:lnTo>
                    <a:pt x="125" y="112"/>
                  </a:lnTo>
                  <a:lnTo>
                    <a:pt x="125" y="98"/>
                  </a:lnTo>
                  <a:lnTo>
                    <a:pt x="125" y="84"/>
                  </a:lnTo>
                  <a:lnTo>
                    <a:pt x="125" y="77"/>
                  </a:lnTo>
                  <a:lnTo>
                    <a:pt x="118" y="63"/>
                  </a:lnTo>
                  <a:lnTo>
                    <a:pt x="118" y="56"/>
                  </a:lnTo>
                  <a:lnTo>
                    <a:pt x="111" y="48"/>
                  </a:lnTo>
                  <a:lnTo>
                    <a:pt x="111" y="42"/>
                  </a:lnTo>
                  <a:lnTo>
                    <a:pt x="104" y="35"/>
                  </a:lnTo>
                  <a:lnTo>
                    <a:pt x="97" y="35"/>
                  </a:lnTo>
                  <a:lnTo>
                    <a:pt x="97" y="28"/>
                  </a:lnTo>
                  <a:lnTo>
                    <a:pt x="90" y="28"/>
                  </a:lnTo>
                  <a:lnTo>
                    <a:pt x="83" y="28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0" y="28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6" y="35"/>
                  </a:lnTo>
                  <a:lnTo>
                    <a:pt x="48" y="35"/>
                  </a:lnTo>
                  <a:lnTo>
                    <a:pt x="48" y="35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34" y="48"/>
                  </a:lnTo>
                  <a:lnTo>
                    <a:pt x="34" y="56"/>
                  </a:lnTo>
                  <a:lnTo>
                    <a:pt x="34" y="63"/>
                  </a:lnTo>
                  <a:lnTo>
                    <a:pt x="28" y="63"/>
                  </a:lnTo>
                  <a:lnTo>
                    <a:pt x="28" y="70"/>
                  </a:lnTo>
                  <a:lnTo>
                    <a:pt x="28" y="77"/>
                  </a:lnTo>
                  <a:lnTo>
                    <a:pt x="28" y="84"/>
                  </a:lnTo>
                  <a:lnTo>
                    <a:pt x="28" y="98"/>
                  </a:lnTo>
                  <a:lnTo>
                    <a:pt x="28" y="105"/>
                  </a:lnTo>
                  <a:lnTo>
                    <a:pt x="28" y="112"/>
                  </a:lnTo>
                  <a:lnTo>
                    <a:pt x="28" y="1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2" name="Freeform 703"/>
            <p:cNvSpPr>
              <a:spLocks/>
            </p:cNvSpPr>
            <p:nvPr/>
          </p:nvSpPr>
          <p:spPr bwMode="auto">
            <a:xfrm>
              <a:off x="1120" y="5629"/>
              <a:ext cx="45" cy="123"/>
            </a:xfrm>
            <a:custGeom>
              <a:avLst/>
              <a:gdLst/>
              <a:ahLst/>
              <a:cxnLst>
                <a:cxn ang="0">
                  <a:pos x="92" y="244"/>
                </a:cxn>
                <a:cxn ang="0">
                  <a:pos x="64" y="244"/>
                </a:cxn>
                <a:cxn ang="0">
                  <a:pos x="64" y="55"/>
                </a:cxn>
                <a:cxn ang="0">
                  <a:pos x="56" y="63"/>
                </a:cxn>
                <a:cxn ang="0">
                  <a:pos x="50" y="70"/>
                </a:cxn>
                <a:cxn ang="0">
                  <a:pos x="50" y="70"/>
                </a:cxn>
                <a:cxn ang="0">
                  <a:pos x="42" y="70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8" y="84"/>
                </a:cxn>
                <a:cxn ang="0">
                  <a:pos x="28" y="84"/>
                </a:cxn>
                <a:cxn ang="0">
                  <a:pos x="22" y="91"/>
                </a:cxn>
                <a:cxn ang="0">
                  <a:pos x="14" y="91"/>
                </a:cxn>
                <a:cxn ang="0">
                  <a:pos x="14" y="91"/>
                </a:cxn>
                <a:cxn ang="0">
                  <a:pos x="8" y="91"/>
                </a:cxn>
                <a:cxn ang="0">
                  <a:pos x="8" y="91"/>
                </a:cxn>
                <a:cxn ang="0">
                  <a:pos x="0" y="91"/>
                </a:cxn>
                <a:cxn ang="0">
                  <a:pos x="0" y="91"/>
                </a:cxn>
                <a:cxn ang="0">
                  <a:pos x="0" y="63"/>
                </a:cxn>
                <a:cxn ang="0">
                  <a:pos x="0" y="63"/>
                </a:cxn>
                <a:cxn ang="0">
                  <a:pos x="8" y="63"/>
                </a:cxn>
                <a:cxn ang="0">
                  <a:pos x="14" y="55"/>
                </a:cxn>
                <a:cxn ang="0">
                  <a:pos x="22" y="55"/>
                </a:cxn>
                <a:cxn ang="0">
                  <a:pos x="22" y="55"/>
                </a:cxn>
                <a:cxn ang="0">
                  <a:pos x="28" y="49"/>
                </a:cxn>
                <a:cxn ang="0">
                  <a:pos x="36" y="42"/>
                </a:cxn>
                <a:cxn ang="0">
                  <a:pos x="42" y="42"/>
                </a:cxn>
                <a:cxn ang="0">
                  <a:pos x="50" y="35"/>
                </a:cxn>
                <a:cxn ang="0">
                  <a:pos x="50" y="28"/>
                </a:cxn>
                <a:cxn ang="0">
                  <a:pos x="56" y="28"/>
                </a:cxn>
                <a:cxn ang="0">
                  <a:pos x="56" y="21"/>
                </a:cxn>
                <a:cxn ang="0">
                  <a:pos x="64" y="14"/>
                </a:cxn>
                <a:cxn ang="0">
                  <a:pos x="64" y="7"/>
                </a:cxn>
                <a:cxn ang="0">
                  <a:pos x="64" y="7"/>
                </a:cxn>
                <a:cxn ang="0">
                  <a:pos x="92" y="0"/>
                </a:cxn>
                <a:cxn ang="0">
                  <a:pos x="92" y="244"/>
                </a:cxn>
              </a:cxnLst>
              <a:rect l="0" t="0" r="r" b="b"/>
              <a:pathLst>
                <a:path w="92" h="244">
                  <a:moveTo>
                    <a:pt x="92" y="244"/>
                  </a:moveTo>
                  <a:lnTo>
                    <a:pt x="64" y="244"/>
                  </a:lnTo>
                  <a:lnTo>
                    <a:pt x="64" y="55"/>
                  </a:lnTo>
                  <a:lnTo>
                    <a:pt x="56" y="63"/>
                  </a:lnTo>
                  <a:lnTo>
                    <a:pt x="50" y="70"/>
                  </a:lnTo>
                  <a:lnTo>
                    <a:pt x="50" y="70"/>
                  </a:lnTo>
                  <a:lnTo>
                    <a:pt x="42" y="70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8" y="84"/>
                  </a:lnTo>
                  <a:lnTo>
                    <a:pt x="28" y="84"/>
                  </a:lnTo>
                  <a:lnTo>
                    <a:pt x="22" y="91"/>
                  </a:lnTo>
                  <a:lnTo>
                    <a:pt x="14" y="91"/>
                  </a:lnTo>
                  <a:lnTo>
                    <a:pt x="14" y="91"/>
                  </a:lnTo>
                  <a:lnTo>
                    <a:pt x="8" y="91"/>
                  </a:lnTo>
                  <a:lnTo>
                    <a:pt x="8" y="91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8" y="63"/>
                  </a:lnTo>
                  <a:lnTo>
                    <a:pt x="14" y="55"/>
                  </a:lnTo>
                  <a:lnTo>
                    <a:pt x="22" y="55"/>
                  </a:lnTo>
                  <a:lnTo>
                    <a:pt x="22" y="55"/>
                  </a:lnTo>
                  <a:lnTo>
                    <a:pt x="28" y="49"/>
                  </a:lnTo>
                  <a:lnTo>
                    <a:pt x="36" y="42"/>
                  </a:lnTo>
                  <a:lnTo>
                    <a:pt x="42" y="42"/>
                  </a:lnTo>
                  <a:lnTo>
                    <a:pt x="50" y="35"/>
                  </a:lnTo>
                  <a:lnTo>
                    <a:pt x="50" y="28"/>
                  </a:lnTo>
                  <a:lnTo>
                    <a:pt x="56" y="28"/>
                  </a:lnTo>
                  <a:lnTo>
                    <a:pt x="56" y="21"/>
                  </a:lnTo>
                  <a:lnTo>
                    <a:pt x="64" y="14"/>
                  </a:lnTo>
                  <a:lnTo>
                    <a:pt x="64" y="7"/>
                  </a:lnTo>
                  <a:lnTo>
                    <a:pt x="64" y="7"/>
                  </a:lnTo>
                  <a:lnTo>
                    <a:pt x="92" y="0"/>
                  </a:lnTo>
                  <a:lnTo>
                    <a:pt x="92" y="2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3" name="Rectangle 704"/>
            <p:cNvSpPr>
              <a:spLocks noChangeArrowheads="1"/>
            </p:cNvSpPr>
            <p:nvPr/>
          </p:nvSpPr>
          <p:spPr bwMode="auto">
            <a:xfrm>
              <a:off x="1252" y="5700"/>
              <a:ext cx="46" cy="1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4" name="Freeform 705"/>
            <p:cNvSpPr>
              <a:spLocks noEditPoints="1"/>
            </p:cNvSpPr>
            <p:nvPr/>
          </p:nvSpPr>
          <p:spPr bwMode="auto">
            <a:xfrm>
              <a:off x="1357" y="5629"/>
              <a:ext cx="84" cy="123"/>
            </a:xfrm>
            <a:custGeom>
              <a:avLst/>
              <a:gdLst/>
              <a:ahLst/>
              <a:cxnLst>
                <a:cxn ang="0">
                  <a:pos x="112" y="244"/>
                </a:cxn>
                <a:cxn ang="0">
                  <a:pos x="112" y="188"/>
                </a:cxn>
                <a:cxn ang="0">
                  <a:pos x="0" y="188"/>
                </a:cxn>
                <a:cxn ang="0">
                  <a:pos x="0" y="161"/>
                </a:cxn>
                <a:cxn ang="0">
                  <a:pos x="119" y="0"/>
                </a:cxn>
                <a:cxn ang="0">
                  <a:pos x="140" y="0"/>
                </a:cxn>
                <a:cxn ang="0">
                  <a:pos x="140" y="161"/>
                </a:cxn>
                <a:cxn ang="0">
                  <a:pos x="168" y="161"/>
                </a:cxn>
                <a:cxn ang="0">
                  <a:pos x="168" y="188"/>
                </a:cxn>
                <a:cxn ang="0">
                  <a:pos x="140" y="188"/>
                </a:cxn>
                <a:cxn ang="0">
                  <a:pos x="140" y="244"/>
                </a:cxn>
                <a:cxn ang="0">
                  <a:pos x="112" y="244"/>
                </a:cxn>
                <a:cxn ang="0">
                  <a:pos x="112" y="161"/>
                </a:cxn>
                <a:cxn ang="0">
                  <a:pos x="112" y="55"/>
                </a:cxn>
                <a:cxn ang="0">
                  <a:pos x="28" y="161"/>
                </a:cxn>
                <a:cxn ang="0">
                  <a:pos x="112" y="161"/>
                </a:cxn>
              </a:cxnLst>
              <a:rect l="0" t="0" r="r" b="b"/>
              <a:pathLst>
                <a:path w="168" h="244">
                  <a:moveTo>
                    <a:pt x="112" y="244"/>
                  </a:moveTo>
                  <a:lnTo>
                    <a:pt x="112" y="188"/>
                  </a:lnTo>
                  <a:lnTo>
                    <a:pt x="0" y="188"/>
                  </a:lnTo>
                  <a:lnTo>
                    <a:pt x="0" y="161"/>
                  </a:lnTo>
                  <a:lnTo>
                    <a:pt x="119" y="0"/>
                  </a:lnTo>
                  <a:lnTo>
                    <a:pt x="140" y="0"/>
                  </a:lnTo>
                  <a:lnTo>
                    <a:pt x="140" y="161"/>
                  </a:lnTo>
                  <a:lnTo>
                    <a:pt x="168" y="161"/>
                  </a:lnTo>
                  <a:lnTo>
                    <a:pt x="168" y="188"/>
                  </a:lnTo>
                  <a:lnTo>
                    <a:pt x="140" y="188"/>
                  </a:lnTo>
                  <a:lnTo>
                    <a:pt x="140" y="244"/>
                  </a:lnTo>
                  <a:lnTo>
                    <a:pt x="112" y="244"/>
                  </a:lnTo>
                  <a:close/>
                  <a:moveTo>
                    <a:pt x="112" y="161"/>
                  </a:moveTo>
                  <a:lnTo>
                    <a:pt x="112" y="55"/>
                  </a:lnTo>
                  <a:lnTo>
                    <a:pt x="28" y="161"/>
                  </a:lnTo>
                  <a:lnTo>
                    <a:pt x="112" y="1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5" name="Freeform 706"/>
            <p:cNvSpPr>
              <a:spLocks/>
            </p:cNvSpPr>
            <p:nvPr/>
          </p:nvSpPr>
          <p:spPr bwMode="auto">
            <a:xfrm>
              <a:off x="1465" y="5738"/>
              <a:ext cx="14" cy="38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0" y="0"/>
                </a:cxn>
                <a:cxn ang="0">
                  <a:pos x="27" y="0"/>
                </a:cxn>
                <a:cxn ang="0">
                  <a:pos x="27" y="28"/>
                </a:cxn>
                <a:cxn ang="0">
                  <a:pos x="21" y="36"/>
                </a:cxn>
                <a:cxn ang="0">
                  <a:pos x="21" y="36"/>
                </a:cxn>
                <a:cxn ang="0">
                  <a:pos x="21" y="42"/>
                </a:cxn>
                <a:cxn ang="0">
                  <a:pos x="21" y="50"/>
                </a:cxn>
                <a:cxn ang="0">
                  <a:pos x="21" y="56"/>
                </a:cxn>
                <a:cxn ang="0">
                  <a:pos x="21" y="56"/>
                </a:cxn>
                <a:cxn ang="0">
                  <a:pos x="21" y="63"/>
                </a:cxn>
                <a:cxn ang="0">
                  <a:pos x="13" y="63"/>
                </a:cxn>
                <a:cxn ang="0">
                  <a:pos x="13" y="70"/>
                </a:cxn>
                <a:cxn ang="0">
                  <a:pos x="13" y="70"/>
                </a:cxn>
                <a:cxn ang="0">
                  <a:pos x="13" y="70"/>
                </a:cxn>
                <a:cxn ang="0">
                  <a:pos x="7" y="77"/>
                </a:cxn>
                <a:cxn ang="0">
                  <a:pos x="7" y="77"/>
                </a:cxn>
                <a:cxn ang="0">
                  <a:pos x="7" y="77"/>
                </a:cxn>
                <a:cxn ang="0">
                  <a:pos x="7" y="77"/>
                </a:cxn>
                <a:cxn ang="0">
                  <a:pos x="0" y="70"/>
                </a:cxn>
                <a:cxn ang="0">
                  <a:pos x="0" y="63"/>
                </a:cxn>
                <a:cxn ang="0">
                  <a:pos x="0" y="63"/>
                </a:cxn>
                <a:cxn ang="0">
                  <a:pos x="0" y="63"/>
                </a:cxn>
                <a:cxn ang="0">
                  <a:pos x="0" y="63"/>
                </a:cxn>
                <a:cxn ang="0">
                  <a:pos x="0" y="63"/>
                </a:cxn>
                <a:cxn ang="0">
                  <a:pos x="0" y="63"/>
                </a:cxn>
                <a:cxn ang="0">
                  <a:pos x="0" y="56"/>
                </a:cxn>
                <a:cxn ang="0">
                  <a:pos x="7" y="56"/>
                </a:cxn>
                <a:cxn ang="0">
                  <a:pos x="7" y="50"/>
                </a:cxn>
                <a:cxn ang="0">
                  <a:pos x="7" y="50"/>
                </a:cxn>
                <a:cxn ang="0">
                  <a:pos x="7" y="42"/>
                </a:cxn>
                <a:cxn ang="0">
                  <a:pos x="7" y="42"/>
                </a:cxn>
                <a:cxn ang="0">
                  <a:pos x="7" y="36"/>
                </a:cxn>
                <a:cxn ang="0">
                  <a:pos x="7" y="28"/>
                </a:cxn>
                <a:cxn ang="0">
                  <a:pos x="7" y="28"/>
                </a:cxn>
                <a:cxn ang="0">
                  <a:pos x="0" y="28"/>
                </a:cxn>
              </a:cxnLst>
              <a:rect l="0" t="0" r="r" b="b"/>
              <a:pathLst>
                <a:path w="27" h="77">
                  <a:moveTo>
                    <a:pt x="0" y="28"/>
                  </a:moveTo>
                  <a:lnTo>
                    <a:pt x="0" y="0"/>
                  </a:lnTo>
                  <a:lnTo>
                    <a:pt x="27" y="0"/>
                  </a:lnTo>
                  <a:lnTo>
                    <a:pt x="27" y="28"/>
                  </a:lnTo>
                  <a:lnTo>
                    <a:pt x="21" y="36"/>
                  </a:lnTo>
                  <a:lnTo>
                    <a:pt x="21" y="36"/>
                  </a:lnTo>
                  <a:lnTo>
                    <a:pt x="21" y="42"/>
                  </a:lnTo>
                  <a:lnTo>
                    <a:pt x="21" y="50"/>
                  </a:lnTo>
                  <a:lnTo>
                    <a:pt x="21" y="56"/>
                  </a:lnTo>
                  <a:lnTo>
                    <a:pt x="21" y="56"/>
                  </a:lnTo>
                  <a:lnTo>
                    <a:pt x="21" y="63"/>
                  </a:lnTo>
                  <a:lnTo>
                    <a:pt x="13" y="63"/>
                  </a:lnTo>
                  <a:lnTo>
                    <a:pt x="13" y="70"/>
                  </a:lnTo>
                  <a:lnTo>
                    <a:pt x="13" y="70"/>
                  </a:lnTo>
                  <a:lnTo>
                    <a:pt x="13" y="70"/>
                  </a:lnTo>
                  <a:lnTo>
                    <a:pt x="7" y="77"/>
                  </a:lnTo>
                  <a:lnTo>
                    <a:pt x="7" y="77"/>
                  </a:lnTo>
                  <a:lnTo>
                    <a:pt x="7" y="77"/>
                  </a:lnTo>
                  <a:lnTo>
                    <a:pt x="7" y="77"/>
                  </a:lnTo>
                  <a:lnTo>
                    <a:pt x="0" y="70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56"/>
                  </a:lnTo>
                  <a:lnTo>
                    <a:pt x="7" y="56"/>
                  </a:lnTo>
                  <a:lnTo>
                    <a:pt x="7" y="50"/>
                  </a:lnTo>
                  <a:lnTo>
                    <a:pt x="7" y="50"/>
                  </a:lnTo>
                  <a:lnTo>
                    <a:pt x="7" y="42"/>
                  </a:lnTo>
                  <a:lnTo>
                    <a:pt x="7" y="42"/>
                  </a:lnTo>
                  <a:lnTo>
                    <a:pt x="7" y="36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6" name="Freeform 707"/>
            <p:cNvSpPr>
              <a:spLocks noEditPoints="1"/>
            </p:cNvSpPr>
            <p:nvPr/>
          </p:nvSpPr>
          <p:spPr bwMode="auto">
            <a:xfrm>
              <a:off x="1507" y="5633"/>
              <a:ext cx="77" cy="119"/>
            </a:xfrm>
            <a:custGeom>
              <a:avLst/>
              <a:gdLst/>
              <a:ahLst/>
              <a:cxnLst>
                <a:cxn ang="0">
                  <a:pos x="0" y="98"/>
                </a:cxn>
                <a:cxn ang="0">
                  <a:pos x="0" y="63"/>
                </a:cxn>
                <a:cxn ang="0">
                  <a:pos x="8" y="42"/>
                </a:cxn>
                <a:cxn ang="0">
                  <a:pos x="22" y="21"/>
                </a:cxn>
                <a:cxn ang="0">
                  <a:pos x="36" y="7"/>
                </a:cxn>
                <a:cxn ang="0">
                  <a:pos x="56" y="0"/>
                </a:cxn>
                <a:cxn ang="0">
                  <a:pos x="77" y="0"/>
                </a:cxn>
                <a:cxn ang="0">
                  <a:pos x="105" y="7"/>
                </a:cxn>
                <a:cxn ang="0">
                  <a:pos x="126" y="21"/>
                </a:cxn>
                <a:cxn ang="0">
                  <a:pos x="140" y="35"/>
                </a:cxn>
                <a:cxn ang="0">
                  <a:pos x="147" y="56"/>
                </a:cxn>
                <a:cxn ang="0">
                  <a:pos x="154" y="84"/>
                </a:cxn>
                <a:cxn ang="0">
                  <a:pos x="154" y="119"/>
                </a:cxn>
                <a:cxn ang="0">
                  <a:pos x="154" y="161"/>
                </a:cxn>
                <a:cxn ang="0">
                  <a:pos x="147" y="189"/>
                </a:cxn>
                <a:cxn ang="0">
                  <a:pos x="140" y="209"/>
                </a:cxn>
                <a:cxn ang="0">
                  <a:pos x="126" y="231"/>
                </a:cxn>
                <a:cxn ang="0">
                  <a:pos x="105" y="237"/>
                </a:cxn>
                <a:cxn ang="0">
                  <a:pos x="84" y="237"/>
                </a:cxn>
                <a:cxn ang="0">
                  <a:pos x="64" y="237"/>
                </a:cxn>
                <a:cxn ang="0">
                  <a:pos x="42" y="237"/>
                </a:cxn>
                <a:cxn ang="0">
                  <a:pos x="28" y="231"/>
                </a:cxn>
                <a:cxn ang="0">
                  <a:pos x="22" y="223"/>
                </a:cxn>
                <a:cxn ang="0">
                  <a:pos x="8" y="203"/>
                </a:cxn>
                <a:cxn ang="0">
                  <a:pos x="0" y="181"/>
                </a:cxn>
                <a:cxn ang="0">
                  <a:pos x="0" y="147"/>
                </a:cxn>
                <a:cxn ang="0">
                  <a:pos x="0" y="119"/>
                </a:cxn>
                <a:cxn ang="0">
                  <a:pos x="28" y="154"/>
                </a:cxn>
                <a:cxn ang="0">
                  <a:pos x="28" y="181"/>
                </a:cxn>
                <a:cxn ang="0">
                  <a:pos x="42" y="203"/>
                </a:cxn>
                <a:cxn ang="0">
                  <a:pos x="56" y="209"/>
                </a:cxn>
                <a:cxn ang="0">
                  <a:pos x="70" y="209"/>
                </a:cxn>
                <a:cxn ang="0">
                  <a:pos x="84" y="209"/>
                </a:cxn>
                <a:cxn ang="0">
                  <a:pos x="98" y="209"/>
                </a:cxn>
                <a:cxn ang="0">
                  <a:pos x="112" y="195"/>
                </a:cxn>
                <a:cxn ang="0">
                  <a:pos x="126" y="175"/>
                </a:cxn>
                <a:cxn ang="0">
                  <a:pos x="126" y="140"/>
                </a:cxn>
                <a:cxn ang="0">
                  <a:pos x="126" y="98"/>
                </a:cxn>
                <a:cxn ang="0">
                  <a:pos x="119" y="63"/>
                </a:cxn>
                <a:cxn ang="0">
                  <a:pos x="112" y="42"/>
                </a:cxn>
                <a:cxn ang="0">
                  <a:pos x="98" y="28"/>
                </a:cxn>
                <a:cxn ang="0">
                  <a:pos x="77" y="28"/>
                </a:cxn>
                <a:cxn ang="0">
                  <a:pos x="64" y="28"/>
                </a:cxn>
                <a:cxn ang="0">
                  <a:pos x="56" y="28"/>
                </a:cxn>
                <a:cxn ang="0">
                  <a:pos x="50" y="35"/>
                </a:cxn>
                <a:cxn ang="0">
                  <a:pos x="42" y="42"/>
                </a:cxn>
                <a:cxn ang="0">
                  <a:pos x="36" y="63"/>
                </a:cxn>
                <a:cxn ang="0">
                  <a:pos x="28" y="77"/>
                </a:cxn>
                <a:cxn ang="0">
                  <a:pos x="28" y="105"/>
                </a:cxn>
              </a:cxnLst>
              <a:rect l="0" t="0" r="r" b="b"/>
              <a:pathLst>
                <a:path w="154" h="237">
                  <a:moveTo>
                    <a:pt x="0" y="119"/>
                  </a:moveTo>
                  <a:lnTo>
                    <a:pt x="0" y="112"/>
                  </a:lnTo>
                  <a:lnTo>
                    <a:pt x="0" y="98"/>
                  </a:lnTo>
                  <a:lnTo>
                    <a:pt x="0" y="84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6"/>
                  </a:lnTo>
                  <a:lnTo>
                    <a:pt x="8" y="48"/>
                  </a:lnTo>
                  <a:lnTo>
                    <a:pt x="8" y="42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22" y="21"/>
                  </a:lnTo>
                  <a:lnTo>
                    <a:pt x="22" y="14"/>
                  </a:lnTo>
                  <a:lnTo>
                    <a:pt x="28" y="7"/>
                  </a:lnTo>
                  <a:lnTo>
                    <a:pt x="36" y="7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4" y="0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91" y="0"/>
                  </a:lnTo>
                  <a:lnTo>
                    <a:pt x="98" y="0"/>
                  </a:lnTo>
                  <a:lnTo>
                    <a:pt x="105" y="7"/>
                  </a:lnTo>
                  <a:lnTo>
                    <a:pt x="112" y="7"/>
                  </a:lnTo>
                  <a:lnTo>
                    <a:pt x="119" y="14"/>
                  </a:lnTo>
                  <a:lnTo>
                    <a:pt x="126" y="21"/>
                  </a:lnTo>
                  <a:lnTo>
                    <a:pt x="133" y="21"/>
                  </a:lnTo>
                  <a:lnTo>
                    <a:pt x="133" y="28"/>
                  </a:lnTo>
                  <a:lnTo>
                    <a:pt x="140" y="35"/>
                  </a:lnTo>
                  <a:lnTo>
                    <a:pt x="140" y="42"/>
                  </a:lnTo>
                  <a:lnTo>
                    <a:pt x="147" y="48"/>
                  </a:lnTo>
                  <a:lnTo>
                    <a:pt x="147" y="56"/>
                  </a:lnTo>
                  <a:lnTo>
                    <a:pt x="147" y="63"/>
                  </a:lnTo>
                  <a:lnTo>
                    <a:pt x="154" y="70"/>
                  </a:lnTo>
                  <a:lnTo>
                    <a:pt x="154" y="84"/>
                  </a:lnTo>
                  <a:lnTo>
                    <a:pt x="154" y="98"/>
                  </a:lnTo>
                  <a:lnTo>
                    <a:pt x="154" y="105"/>
                  </a:lnTo>
                  <a:lnTo>
                    <a:pt x="154" y="119"/>
                  </a:lnTo>
                  <a:lnTo>
                    <a:pt x="154" y="133"/>
                  </a:lnTo>
                  <a:lnTo>
                    <a:pt x="154" y="147"/>
                  </a:lnTo>
                  <a:lnTo>
                    <a:pt x="154" y="161"/>
                  </a:lnTo>
                  <a:lnTo>
                    <a:pt x="154" y="167"/>
                  </a:lnTo>
                  <a:lnTo>
                    <a:pt x="154" y="181"/>
                  </a:lnTo>
                  <a:lnTo>
                    <a:pt x="147" y="189"/>
                  </a:lnTo>
                  <a:lnTo>
                    <a:pt x="147" y="195"/>
                  </a:lnTo>
                  <a:lnTo>
                    <a:pt x="140" y="203"/>
                  </a:lnTo>
                  <a:lnTo>
                    <a:pt x="140" y="209"/>
                  </a:lnTo>
                  <a:lnTo>
                    <a:pt x="133" y="217"/>
                  </a:lnTo>
                  <a:lnTo>
                    <a:pt x="126" y="223"/>
                  </a:lnTo>
                  <a:lnTo>
                    <a:pt x="126" y="231"/>
                  </a:lnTo>
                  <a:lnTo>
                    <a:pt x="119" y="231"/>
                  </a:lnTo>
                  <a:lnTo>
                    <a:pt x="112" y="237"/>
                  </a:lnTo>
                  <a:lnTo>
                    <a:pt x="105" y="237"/>
                  </a:lnTo>
                  <a:lnTo>
                    <a:pt x="98" y="237"/>
                  </a:lnTo>
                  <a:lnTo>
                    <a:pt x="91" y="237"/>
                  </a:lnTo>
                  <a:lnTo>
                    <a:pt x="84" y="237"/>
                  </a:lnTo>
                  <a:lnTo>
                    <a:pt x="77" y="237"/>
                  </a:lnTo>
                  <a:lnTo>
                    <a:pt x="70" y="237"/>
                  </a:lnTo>
                  <a:lnTo>
                    <a:pt x="64" y="237"/>
                  </a:lnTo>
                  <a:lnTo>
                    <a:pt x="56" y="237"/>
                  </a:lnTo>
                  <a:lnTo>
                    <a:pt x="50" y="237"/>
                  </a:lnTo>
                  <a:lnTo>
                    <a:pt x="42" y="237"/>
                  </a:lnTo>
                  <a:lnTo>
                    <a:pt x="42" y="237"/>
                  </a:lnTo>
                  <a:lnTo>
                    <a:pt x="36" y="231"/>
                  </a:lnTo>
                  <a:lnTo>
                    <a:pt x="28" y="231"/>
                  </a:lnTo>
                  <a:lnTo>
                    <a:pt x="28" y="223"/>
                  </a:lnTo>
                  <a:lnTo>
                    <a:pt x="22" y="223"/>
                  </a:lnTo>
                  <a:lnTo>
                    <a:pt x="22" y="223"/>
                  </a:lnTo>
                  <a:lnTo>
                    <a:pt x="14" y="223"/>
                  </a:lnTo>
                  <a:lnTo>
                    <a:pt x="14" y="217"/>
                  </a:lnTo>
                  <a:lnTo>
                    <a:pt x="8" y="203"/>
                  </a:lnTo>
                  <a:lnTo>
                    <a:pt x="8" y="195"/>
                  </a:lnTo>
                  <a:lnTo>
                    <a:pt x="0" y="189"/>
                  </a:lnTo>
                  <a:lnTo>
                    <a:pt x="0" y="181"/>
                  </a:lnTo>
                  <a:lnTo>
                    <a:pt x="0" y="167"/>
                  </a:lnTo>
                  <a:lnTo>
                    <a:pt x="0" y="161"/>
                  </a:lnTo>
                  <a:lnTo>
                    <a:pt x="0" y="147"/>
                  </a:lnTo>
                  <a:lnTo>
                    <a:pt x="0" y="133"/>
                  </a:lnTo>
                  <a:lnTo>
                    <a:pt x="0" y="126"/>
                  </a:lnTo>
                  <a:lnTo>
                    <a:pt x="0" y="119"/>
                  </a:lnTo>
                  <a:close/>
                  <a:moveTo>
                    <a:pt x="28" y="119"/>
                  </a:moveTo>
                  <a:lnTo>
                    <a:pt x="28" y="140"/>
                  </a:lnTo>
                  <a:lnTo>
                    <a:pt x="28" y="154"/>
                  </a:lnTo>
                  <a:lnTo>
                    <a:pt x="28" y="167"/>
                  </a:lnTo>
                  <a:lnTo>
                    <a:pt x="28" y="175"/>
                  </a:lnTo>
                  <a:lnTo>
                    <a:pt x="28" y="181"/>
                  </a:lnTo>
                  <a:lnTo>
                    <a:pt x="36" y="189"/>
                  </a:lnTo>
                  <a:lnTo>
                    <a:pt x="36" y="195"/>
                  </a:lnTo>
                  <a:lnTo>
                    <a:pt x="42" y="203"/>
                  </a:lnTo>
                  <a:lnTo>
                    <a:pt x="42" y="203"/>
                  </a:lnTo>
                  <a:lnTo>
                    <a:pt x="50" y="209"/>
                  </a:lnTo>
                  <a:lnTo>
                    <a:pt x="56" y="209"/>
                  </a:lnTo>
                  <a:lnTo>
                    <a:pt x="56" y="209"/>
                  </a:lnTo>
                  <a:lnTo>
                    <a:pt x="64" y="209"/>
                  </a:lnTo>
                  <a:lnTo>
                    <a:pt x="70" y="209"/>
                  </a:lnTo>
                  <a:lnTo>
                    <a:pt x="70" y="209"/>
                  </a:lnTo>
                  <a:lnTo>
                    <a:pt x="77" y="209"/>
                  </a:lnTo>
                  <a:lnTo>
                    <a:pt x="84" y="209"/>
                  </a:lnTo>
                  <a:lnTo>
                    <a:pt x="84" y="209"/>
                  </a:lnTo>
                  <a:lnTo>
                    <a:pt x="91" y="209"/>
                  </a:lnTo>
                  <a:lnTo>
                    <a:pt x="98" y="209"/>
                  </a:lnTo>
                  <a:lnTo>
                    <a:pt x="105" y="203"/>
                  </a:lnTo>
                  <a:lnTo>
                    <a:pt x="112" y="203"/>
                  </a:lnTo>
                  <a:lnTo>
                    <a:pt x="112" y="195"/>
                  </a:lnTo>
                  <a:lnTo>
                    <a:pt x="119" y="189"/>
                  </a:lnTo>
                  <a:lnTo>
                    <a:pt x="119" y="181"/>
                  </a:lnTo>
                  <a:lnTo>
                    <a:pt x="126" y="175"/>
                  </a:lnTo>
                  <a:lnTo>
                    <a:pt x="126" y="167"/>
                  </a:lnTo>
                  <a:lnTo>
                    <a:pt x="126" y="154"/>
                  </a:lnTo>
                  <a:lnTo>
                    <a:pt x="126" y="140"/>
                  </a:lnTo>
                  <a:lnTo>
                    <a:pt x="126" y="126"/>
                  </a:lnTo>
                  <a:lnTo>
                    <a:pt x="126" y="112"/>
                  </a:lnTo>
                  <a:lnTo>
                    <a:pt x="126" y="98"/>
                  </a:lnTo>
                  <a:lnTo>
                    <a:pt x="126" y="84"/>
                  </a:lnTo>
                  <a:lnTo>
                    <a:pt x="126" y="77"/>
                  </a:lnTo>
                  <a:lnTo>
                    <a:pt x="119" y="63"/>
                  </a:lnTo>
                  <a:lnTo>
                    <a:pt x="119" y="56"/>
                  </a:lnTo>
                  <a:lnTo>
                    <a:pt x="112" y="48"/>
                  </a:lnTo>
                  <a:lnTo>
                    <a:pt x="112" y="42"/>
                  </a:lnTo>
                  <a:lnTo>
                    <a:pt x="105" y="35"/>
                  </a:lnTo>
                  <a:lnTo>
                    <a:pt x="98" y="35"/>
                  </a:lnTo>
                  <a:lnTo>
                    <a:pt x="98" y="28"/>
                  </a:lnTo>
                  <a:lnTo>
                    <a:pt x="91" y="28"/>
                  </a:lnTo>
                  <a:lnTo>
                    <a:pt x="84" y="28"/>
                  </a:lnTo>
                  <a:lnTo>
                    <a:pt x="77" y="28"/>
                  </a:lnTo>
                  <a:lnTo>
                    <a:pt x="77" y="28"/>
                  </a:lnTo>
                  <a:lnTo>
                    <a:pt x="70" y="28"/>
                  </a:lnTo>
                  <a:lnTo>
                    <a:pt x="64" y="28"/>
                  </a:lnTo>
                  <a:lnTo>
                    <a:pt x="64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6" y="35"/>
                  </a:lnTo>
                  <a:lnTo>
                    <a:pt x="50" y="35"/>
                  </a:lnTo>
                  <a:lnTo>
                    <a:pt x="50" y="35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36" y="48"/>
                  </a:lnTo>
                  <a:lnTo>
                    <a:pt x="36" y="56"/>
                  </a:lnTo>
                  <a:lnTo>
                    <a:pt x="36" y="63"/>
                  </a:lnTo>
                  <a:lnTo>
                    <a:pt x="28" y="63"/>
                  </a:lnTo>
                  <a:lnTo>
                    <a:pt x="28" y="70"/>
                  </a:lnTo>
                  <a:lnTo>
                    <a:pt x="28" y="77"/>
                  </a:lnTo>
                  <a:lnTo>
                    <a:pt x="28" y="84"/>
                  </a:lnTo>
                  <a:lnTo>
                    <a:pt x="28" y="98"/>
                  </a:lnTo>
                  <a:lnTo>
                    <a:pt x="28" y="105"/>
                  </a:lnTo>
                  <a:lnTo>
                    <a:pt x="28" y="112"/>
                  </a:lnTo>
                  <a:lnTo>
                    <a:pt x="28" y="1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7" name="Freeform 708"/>
            <p:cNvSpPr>
              <a:spLocks noEditPoints="1"/>
            </p:cNvSpPr>
            <p:nvPr/>
          </p:nvSpPr>
          <p:spPr bwMode="auto">
            <a:xfrm>
              <a:off x="1602" y="5633"/>
              <a:ext cx="76" cy="119"/>
            </a:xfrm>
            <a:custGeom>
              <a:avLst/>
              <a:gdLst/>
              <a:ahLst/>
              <a:cxnLst>
                <a:cxn ang="0">
                  <a:pos x="0" y="98"/>
                </a:cxn>
                <a:cxn ang="0">
                  <a:pos x="0" y="63"/>
                </a:cxn>
                <a:cxn ang="0">
                  <a:pos x="7" y="42"/>
                </a:cxn>
                <a:cxn ang="0">
                  <a:pos x="20" y="21"/>
                </a:cxn>
                <a:cxn ang="0">
                  <a:pos x="34" y="7"/>
                </a:cxn>
                <a:cxn ang="0">
                  <a:pos x="56" y="0"/>
                </a:cxn>
                <a:cxn ang="0">
                  <a:pos x="76" y="0"/>
                </a:cxn>
                <a:cxn ang="0">
                  <a:pos x="104" y="7"/>
                </a:cxn>
                <a:cxn ang="0">
                  <a:pos x="126" y="21"/>
                </a:cxn>
                <a:cxn ang="0">
                  <a:pos x="140" y="35"/>
                </a:cxn>
                <a:cxn ang="0">
                  <a:pos x="146" y="56"/>
                </a:cxn>
                <a:cxn ang="0">
                  <a:pos x="154" y="84"/>
                </a:cxn>
                <a:cxn ang="0">
                  <a:pos x="154" y="119"/>
                </a:cxn>
                <a:cxn ang="0">
                  <a:pos x="154" y="161"/>
                </a:cxn>
                <a:cxn ang="0">
                  <a:pos x="146" y="189"/>
                </a:cxn>
                <a:cxn ang="0">
                  <a:pos x="140" y="209"/>
                </a:cxn>
                <a:cxn ang="0">
                  <a:pos x="126" y="231"/>
                </a:cxn>
                <a:cxn ang="0">
                  <a:pos x="104" y="237"/>
                </a:cxn>
                <a:cxn ang="0">
                  <a:pos x="84" y="237"/>
                </a:cxn>
                <a:cxn ang="0">
                  <a:pos x="62" y="237"/>
                </a:cxn>
                <a:cxn ang="0">
                  <a:pos x="42" y="237"/>
                </a:cxn>
                <a:cxn ang="0">
                  <a:pos x="28" y="231"/>
                </a:cxn>
                <a:cxn ang="0">
                  <a:pos x="20" y="223"/>
                </a:cxn>
                <a:cxn ang="0">
                  <a:pos x="7" y="203"/>
                </a:cxn>
                <a:cxn ang="0">
                  <a:pos x="0" y="181"/>
                </a:cxn>
                <a:cxn ang="0">
                  <a:pos x="0" y="147"/>
                </a:cxn>
                <a:cxn ang="0">
                  <a:pos x="0" y="119"/>
                </a:cxn>
                <a:cxn ang="0">
                  <a:pos x="28" y="154"/>
                </a:cxn>
                <a:cxn ang="0">
                  <a:pos x="28" y="181"/>
                </a:cxn>
                <a:cxn ang="0">
                  <a:pos x="42" y="203"/>
                </a:cxn>
                <a:cxn ang="0">
                  <a:pos x="56" y="209"/>
                </a:cxn>
                <a:cxn ang="0">
                  <a:pos x="70" y="209"/>
                </a:cxn>
                <a:cxn ang="0">
                  <a:pos x="84" y="209"/>
                </a:cxn>
                <a:cxn ang="0">
                  <a:pos x="98" y="209"/>
                </a:cxn>
                <a:cxn ang="0">
                  <a:pos x="112" y="195"/>
                </a:cxn>
                <a:cxn ang="0">
                  <a:pos x="126" y="175"/>
                </a:cxn>
                <a:cxn ang="0">
                  <a:pos x="126" y="140"/>
                </a:cxn>
                <a:cxn ang="0">
                  <a:pos x="126" y="98"/>
                </a:cxn>
                <a:cxn ang="0">
                  <a:pos x="118" y="63"/>
                </a:cxn>
                <a:cxn ang="0">
                  <a:pos x="112" y="42"/>
                </a:cxn>
                <a:cxn ang="0">
                  <a:pos x="98" y="28"/>
                </a:cxn>
                <a:cxn ang="0">
                  <a:pos x="76" y="28"/>
                </a:cxn>
                <a:cxn ang="0">
                  <a:pos x="62" y="28"/>
                </a:cxn>
                <a:cxn ang="0">
                  <a:pos x="56" y="28"/>
                </a:cxn>
                <a:cxn ang="0">
                  <a:pos x="48" y="35"/>
                </a:cxn>
                <a:cxn ang="0">
                  <a:pos x="42" y="42"/>
                </a:cxn>
                <a:cxn ang="0">
                  <a:pos x="34" y="63"/>
                </a:cxn>
                <a:cxn ang="0">
                  <a:pos x="28" y="77"/>
                </a:cxn>
                <a:cxn ang="0">
                  <a:pos x="28" y="105"/>
                </a:cxn>
              </a:cxnLst>
              <a:rect l="0" t="0" r="r" b="b"/>
              <a:pathLst>
                <a:path w="154" h="237">
                  <a:moveTo>
                    <a:pt x="0" y="119"/>
                  </a:moveTo>
                  <a:lnTo>
                    <a:pt x="0" y="112"/>
                  </a:lnTo>
                  <a:lnTo>
                    <a:pt x="0" y="98"/>
                  </a:lnTo>
                  <a:lnTo>
                    <a:pt x="0" y="84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6"/>
                  </a:lnTo>
                  <a:lnTo>
                    <a:pt x="7" y="48"/>
                  </a:lnTo>
                  <a:lnTo>
                    <a:pt x="7" y="42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20" y="21"/>
                  </a:lnTo>
                  <a:lnTo>
                    <a:pt x="20" y="14"/>
                  </a:lnTo>
                  <a:lnTo>
                    <a:pt x="28" y="7"/>
                  </a:lnTo>
                  <a:lnTo>
                    <a:pt x="34" y="7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6" y="0"/>
                  </a:lnTo>
                  <a:lnTo>
                    <a:pt x="62" y="0"/>
                  </a:lnTo>
                  <a:lnTo>
                    <a:pt x="70" y="0"/>
                  </a:lnTo>
                  <a:lnTo>
                    <a:pt x="76" y="0"/>
                  </a:lnTo>
                  <a:lnTo>
                    <a:pt x="90" y="0"/>
                  </a:lnTo>
                  <a:lnTo>
                    <a:pt x="98" y="0"/>
                  </a:lnTo>
                  <a:lnTo>
                    <a:pt x="104" y="7"/>
                  </a:lnTo>
                  <a:lnTo>
                    <a:pt x="112" y="7"/>
                  </a:lnTo>
                  <a:lnTo>
                    <a:pt x="118" y="14"/>
                  </a:lnTo>
                  <a:lnTo>
                    <a:pt x="126" y="21"/>
                  </a:lnTo>
                  <a:lnTo>
                    <a:pt x="132" y="21"/>
                  </a:lnTo>
                  <a:lnTo>
                    <a:pt x="132" y="28"/>
                  </a:lnTo>
                  <a:lnTo>
                    <a:pt x="140" y="35"/>
                  </a:lnTo>
                  <a:lnTo>
                    <a:pt x="140" y="42"/>
                  </a:lnTo>
                  <a:lnTo>
                    <a:pt x="146" y="48"/>
                  </a:lnTo>
                  <a:lnTo>
                    <a:pt x="146" y="56"/>
                  </a:lnTo>
                  <a:lnTo>
                    <a:pt x="146" y="63"/>
                  </a:lnTo>
                  <a:lnTo>
                    <a:pt x="154" y="70"/>
                  </a:lnTo>
                  <a:lnTo>
                    <a:pt x="154" y="84"/>
                  </a:lnTo>
                  <a:lnTo>
                    <a:pt x="154" y="98"/>
                  </a:lnTo>
                  <a:lnTo>
                    <a:pt x="154" y="105"/>
                  </a:lnTo>
                  <a:lnTo>
                    <a:pt x="154" y="119"/>
                  </a:lnTo>
                  <a:lnTo>
                    <a:pt x="154" y="133"/>
                  </a:lnTo>
                  <a:lnTo>
                    <a:pt x="154" y="147"/>
                  </a:lnTo>
                  <a:lnTo>
                    <a:pt x="154" y="161"/>
                  </a:lnTo>
                  <a:lnTo>
                    <a:pt x="154" y="167"/>
                  </a:lnTo>
                  <a:lnTo>
                    <a:pt x="154" y="181"/>
                  </a:lnTo>
                  <a:lnTo>
                    <a:pt x="146" y="189"/>
                  </a:lnTo>
                  <a:lnTo>
                    <a:pt x="146" y="195"/>
                  </a:lnTo>
                  <a:lnTo>
                    <a:pt x="140" y="203"/>
                  </a:lnTo>
                  <a:lnTo>
                    <a:pt x="140" y="209"/>
                  </a:lnTo>
                  <a:lnTo>
                    <a:pt x="132" y="217"/>
                  </a:lnTo>
                  <a:lnTo>
                    <a:pt x="126" y="223"/>
                  </a:lnTo>
                  <a:lnTo>
                    <a:pt x="126" y="231"/>
                  </a:lnTo>
                  <a:lnTo>
                    <a:pt x="118" y="231"/>
                  </a:lnTo>
                  <a:lnTo>
                    <a:pt x="112" y="237"/>
                  </a:lnTo>
                  <a:lnTo>
                    <a:pt x="104" y="237"/>
                  </a:lnTo>
                  <a:lnTo>
                    <a:pt x="98" y="237"/>
                  </a:lnTo>
                  <a:lnTo>
                    <a:pt x="90" y="237"/>
                  </a:lnTo>
                  <a:lnTo>
                    <a:pt x="84" y="237"/>
                  </a:lnTo>
                  <a:lnTo>
                    <a:pt x="76" y="237"/>
                  </a:lnTo>
                  <a:lnTo>
                    <a:pt x="70" y="237"/>
                  </a:lnTo>
                  <a:lnTo>
                    <a:pt x="62" y="237"/>
                  </a:lnTo>
                  <a:lnTo>
                    <a:pt x="56" y="237"/>
                  </a:lnTo>
                  <a:lnTo>
                    <a:pt x="48" y="237"/>
                  </a:lnTo>
                  <a:lnTo>
                    <a:pt x="42" y="237"/>
                  </a:lnTo>
                  <a:lnTo>
                    <a:pt x="42" y="237"/>
                  </a:lnTo>
                  <a:lnTo>
                    <a:pt x="34" y="231"/>
                  </a:lnTo>
                  <a:lnTo>
                    <a:pt x="28" y="231"/>
                  </a:lnTo>
                  <a:lnTo>
                    <a:pt x="28" y="223"/>
                  </a:lnTo>
                  <a:lnTo>
                    <a:pt x="20" y="223"/>
                  </a:lnTo>
                  <a:lnTo>
                    <a:pt x="20" y="223"/>
                  </a:lnTo>
                  <a:lnTo>
                    <a:pt x="14" y="223"/>
                  </a:lnTo>
                  <a:lnTo>
                    <a:pt x="14" y="217"/>
                  </a:lnTo>
                  <a:lnTo>
                    <a:pt x="7" y="203"/>
                  </a:lnTo>
                  <a:lnTo>
                    <a:pt x="7" y="195"/>
                  </a:lnTo>
                  <a:lnTo>
                    <a:pt x="0" y="189"/>
                  </a:lnTo>
                  <a:lnTo>
                    <a:pt x="0" y="181"/>
                  </a:lnTo>
                  <a:lnTo>
                    <a:pt x="0" y="167"/>
                  </a:lnTo>
                  <a:lnTo>
                    <a:pt x="0" y="161"/>
                  </a:lnTo>
                  <a:lnTo>
                    <a:pt x="0" y="147"/>
                  </a:lnTo>
                  <a:lnTo>
                    <a:pt x="0" y="133"/>
                  </a:lnTo>
                  <a:lnTo>
                    <a:pt x="0" y="126"/>
                  </a:lnTo>
                  <a:lnTo>
                    <a:pt x="0" y="119"/>
                  </a:lnTo>
                  <a:close/>
                  <a:moveTo>
                    <a:pt x="28" y="119"/>
                  </a:moveTo>
                  <a:lnTo>
                    <a:pt x="28" y="140"/>
                  </a:lnTo>
                  <a:lnTo>
                    <a:pt x="28" y="154"/>
                  </a:lnTo>
                  <a:lnTo>
                    <a:pt x="28" y="167"/>
                  </a:lnTo>
                  <a:lnTo>
                    <a:pt x="28" y="175"/>
                  </a:lnTo>
                  <a:lnTo>
                    <a:pt x="28" y="181"/>
                  </a:lnTo>
                  <a:lnTo>
                    <a:pt x="34" y="189"/>
                  </a:lnTo>
                  <a:lnTo>
                    <a:pt x="34" y="195"/>
                  </a:lnTo>
                  <a:lnTo>
                    <a:pt x="42" y="203"/>
                  </a:lnTo>
                  <a:lnTo>
                    <a:pt x="42" y="203"/>
                  </a:lnTo>
                  <a:lnTo>
                    <a:pt x="48" y="209"/>
                  </a:lnTo>
                  <a:lnTo>
                    <a:pt x="56" y="209"/>
                  </a:lnTo>
                  <a:lnTo>
                    <a:pt x="56" y="209"/>
                  </a:lnTo>
                  <a:lnTo>
                    <a:pt x="62" y="209"/>
                  </a:lnTo>
                  <a:lnTo>
                    <a:pt x="70" y="209"/>
                  </a:lnTo>
                  <a:lnTo>
                    <a:pt x="70" y="209"/>
                  </a:lnTo>
                  <a:lnTo>
                    <a:pt x="76" y="209"/>
                  </a:lnTo>
                  <a:lnTo>
                    <a:pt x="84" y="209"/>
                  </a:lnTo>
                  <a:lnTo>
                    <a:pt x="84" y="209"/>
                  </a:lnTo>
                  <a:lnTo>
                    <a:pt x="90" y="209"/>
                  </a:lnTo>
                  <a:lnTo>
                    <a:pt x="98" y="209"/>
                  </a:lnTo>
                  <a:lnTo>
                    <a:pt x="104" y="203"/>
                  </a:lnTo>
                  <a:lnTo>
                    <a:pt x="112" y="203"/>
                  </a:lnTo>
                  <a:lnTo>
                    <a:pt x="112" y="195"/>
                  </a:lnTo>
                  <a:lnTo>
                    <a:pt x="118" y="189"/>
                  </a:lnTo>
                  <a:lnTo>
                    <a:pt x="118" y="181"/>
                  </a:lnTo>
                  <a:lnTo>
                    <a:pt x="126" y="175"/>
                  </a:lnTo>
                  <a:lnTo>
                    <a:pt x="126" y="167"/>
                  </a:lnTo>
                  <a:lnTo>
                    <a:pt x="126" y="154"/>
                  </a:lnTo>
                  <a:lnTo>
                    <a:pt x="126" y="140"/>
                  </a:lnTo>
                  <a:lnTo>
                    <a:pt x="126" y="126"/>
                  </a:lnTo>
                  <a:lnTo>
                    <a:pt x="126" y="112"/>
                  </a:lnTo>
                  <a:lnTo>
                    <a:pt x="126" y="98"/>
                  </a:lnTo>
                  <a:lnTo>
                    <a:pt x="126" y="84"/>
                  </a:lnTo>
                  <a:lnTo>
                    <a:pt x="126" y="77"/>
                  </a:lnTo>
                  <a:lnTo>
                    <a:pt x="118" y="63"/>
                  </a:lnTo>
                  <a:lnTo>
                    <a:pt x="118" y="56"/>
                  </a:lnTo>
                  <a:lnTo>
                    <a:pt x="112" y="48"/>
                  </a:lnTo>
                  <a:lnTo>
                    <a:pt x="112" y="42"/>
                  </a:lnTo>
                  <a:lnTo>
                    <a:pt x="104" y="35"/>
                  </a:lnTo>
                  <a:lnTo>
                    <a:pt x="98" y="35"/>
                  </a:lnTo>
                  <a:lnTo>
                    <a:pt x="98" y="28"/>
                  </a:lnTo>
                  <a:lnTo>
                    <a:pt x="90" y="28"/>
                  </a:lnTo>
                  <a:lnTo>
                    <a:pt x="84" y="28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0" y="28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6" y="35"/>
                  </a:lnTo>
                  <a:lnTo>
                    <a:pt x="48" y="35"/>
                  </a:lnTo>
                  <a:lnTo>
                    <a:pt x="48" y="35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34" y="48"/>
                  </a:lnTo>
                  <a:lnTo>
                    <a:pt x="34" y="56"/>
                  </a:lnTo>
                  <a:lnTo>
                    <a:pt x="34" y="63"/>
                  </a:lnTo>
                  <a:lnTo>
                    <a:pt x="28" y="63"/>
                  </a:lnTo>
                  <a:lnTo>
                    <a:pt x="28" y="70"/>
                  </a:lnTo>
                  <a:lnTo>
                    <a:pt x="28" y="77"/>
                  </a:lnTo>
                  <a:lnTo>
                    <a:pt x="28" y="84"/>
                  </a:lnTo>
                  <a:lnTo>
                    <a:pt x="28" y="98"/>
                  </a:lnTo>
                  <a:lnTo>
                    <a:pt x="28" y="105"/>
                  </a:lnTo>
                  <a:lnTo>
                    <a:pt x="28" y="112"/>
                  </a:lnTo>
                  <a:lnTo>
                    <a:pt x="28" y="1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8" name="Rectangle 709"/>
            <p:cNvSpPr>
              <a:spLocks noChangeArrowheads="1"/>
            </p:cNvSpPr>
            <p:nvPr/>
          </p:nvSpPr>
          <p:spPr bwMode="auto">
            <a:xfrm>
              <a:off x="443" y="5822"/>
              <a:ext cx="349" cy="174"/>
            </a:xfrm>
            <a:prstGeom prst="rect">
              <a:avLst/>
            </a:prstGeom>
            <a:solidFill>
              <a:srgbClr val="3333FF"/>
            </a:solidFill>
            <a:ln w="25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9" name="Freeform 710"/>
            <p:cNvSpPr>
              <a:spLocks noEditPoints="1"/>
            </p:cNvSpPr>
            <p:nvPr/>
          </p:nvSpPr>
          <p:spPr bwMode="auto">
            <a:xfrm>
              <a:off x="865" y="5825"/>
              <a:ext cx="84" cy="122"/>
            </a:xfrm>
            <a:custGeom>
              <a:avLst/>
              <a:gdLst/>
              <a:ahLst/>
              <a:cxnLst>
                <a:cxn ang="0">
                  <a:pos x="111" y="243"/>
                </a:cxn>
                <a:cxn ang="0">
                  <a:pos x="111" y="188"/>
                </a:cxn>
                <a:cxn ang="0">
                  <a:pos x="0" y="188"/>
                </a:cxn>
                <a:cxn ang="0">
                  <a:pos x="0" y="160"/>
                </a:cxn>
                <a:cxn ang="0">
                  <a:pos x="119" y="0"/>
                </a:cxn>
                <a:cxn ang="0">
                  <a:pos x="140" y="0"/>
                </a:cxn>
                <a:cxn ang="0">
                  <a:pos x="140" y="160"/>
                </a:cxn>
                <a:cxn ang="0">
                  <a:pos x="168" y="160"/>
                </a:cxn>
                <a:cxn ang="0">
                  <a:pos x="168" y="188"/>
                </a:cxn>
                <a:cxn ang="0">
                  <a:pos x="140" y="188"/>
                </a:cxn>
                <a:cxn ang="0">
                  <a:pos x="140" y="243"/>
                </a:cxn>
                <a:cxn ang="0">
                  <a:pos x="111" y="243"/>
                </a:cxn>
                <a:cxn ang="0">
                  <a:pos x="111" y="160"/>
                </a:cxn>
                <a:cxn ang="0">
                  <a:pos x="111" y="56"/>
                </a:cxn>
                <a:cxn ang="0">
                  <a:pos x="28" y="160"/>
                </a:cxn>
                <a:cxn ang="0">
                  <a:pos x="111" y="160"/>
                </a:cxn>
              </a:cxnLst>
              <a:rect l="0" t="0" r="r" b="b"/>
              <a:pathLst>
                <a:path w="168" h="243">
                  <a:moveTo>
                    <a:pt x="111" y="243"/>
                  </a:moveTo>
                  <a:lnTo>
                    <a:pt x="111" y="188"/>
                  </a:lnTo>
                  <a:lnTo>
                    <a:pt x="0" y="188"/>
                  </a:lnTo>
                  <a:lnTo>
                    <a:pt x="0" y="160"/>
                  </a:lnTo>
                  <a:lnTo>
                    <a:pt x="119" y="0"/>
                  </a:lnTo>
                  <a:lnTo>
                    <a:pt x="140" y="0"/>
                  </a:lnTo>
                  <a:lnTo>
                    <a:pt x="140" y="160"/>
                  </a:lnTo>
                  <a:lnTo>
                    <a:pt x="168" y="160"/>
                  </a:lnTo>
                  <a:lnTo>
                    <a:pt x="168" y="188"/>
                  </a:lnTo>
                  <a:lnTo>
                    <a:pt x="140" y="188"/>
                  </a:lnTo>
                  <a:lnTo>
                    <a:pt x="140" y="243"/>
                  </a:lnTo>
                  <a:lnTo>
                    <a:pt x="111" y="243"/>
                  </a:lnTo>
                  <a:close/>
                  <a:moveTo>
                    <a:pt x="111" y="160"/>
                  </a:moveTo>
                  <a:lnTo>
                    <a:pt x="111" y="56"/>
                  </a:lnTo>
                  <a:lnTo>
                    <a:pt x="28" y="160"/>
                  </a:lnTo>
                  <a:lnTo>
                    <a:pt x="111" y="1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0" name="Freeform 711"/>
            <p:cNvSpPr>
              <a:spLocks/>
            </p:cNvSpPr>
            <p:nvPr/>
          </p:nvSpPr>
          <p:spPr bwMode="auto">
            <a:xfrm>
              <a:off x="970" y="5933"/>
              <a:ext cx="14" cy="38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0" y="0"/>
                </a:cxn>
                <a:cxn ang="0">
                  <a:pos x="28" y="0"/>
                </a:cxn>
                <a:cxn ang="0">
                  <a:pos x="28" y="28"/>
                </a:cxn>
                <a:cxn ang="0">
                  <a:pos x="20" y="36"/>
                </a:cxn>
                <a:cxn ang="0">
                  <a:pos x="20" y="36"/>
                </a:cxn>
                <a:cxn ang="0">
                  <a:pos x="20" y="42"/>
                </a:cxn>
                <a:cxn ang="0">
                  <a:pos x="20" y="50"/>
                </a:cxn>
                <a:cxn ang="0">
                  <a:pos x="20" y="56"/>
                </a:cxn>
                <a:cxn ang="0">
                  <a:pos x="20" y="56"/>
                </a:cxn>
                <a:cxn ang="0">
                  <a:pos x="20" y="64"/>
                </a:cxn>
                <a:cxn ang="0">
                  <a:pos x="14" y="64"/>
                </a:cxn>
                <a:cxn ang="0">
                  <a:pos x="14" y="70"/>
                </a:cxn>
                <a:cxn ang="0">
                  <a:pos x="14" y="70"/>
                </a:cxn>
                <a:cxn ang="0">
                  <a:pos x="14" y="70"/>
                </a:cxn>
                <a:cxn ang="0">
                  <a:pos x="7" y="78"/>
                </a:cxn>
                <a:cxn ang="0">
                  <a:pos x="7" y="78"/>
                </a:cxn>
                <a:cxn ang="0">
                  <a:pos x="7" y="78"/>
                </a:cxn>
                <a:cxn ang="0">
                  <a:pos x="7" y="78"/>
                </a:cxn>
                <a:cxn ang="0">
                  <a:pos x="0" y="70"/>
                </a:cxn>
                <a:cxn ang="0">
                  <a:pos x="0" y="64"/>
                </a:cxn>
                <a:cxn ang="0">
                  <a:pos x="0" y="64"/>
                </a:cxn>
                <a:cxn ang="0">
                  <a:pos x="0" y="64"/>
                </a:cxn>
                <a:cxn ang="0">
                  <a:pos x="0" y="64"/>
                </a:cxn>
                <a:cxn ang="0">
                  <a:pos x="0" y="64"/>
                </a:cxn>
                <a:cxn ang="0">
                  <a:pos x="0" y="64"/>
                </a:cxn>
                <a:cxn ang="0">
                  <a:pos x="0" y="56"/>
                </a:cxn>
                <a:cxn ang="0">
                  <a:pos x="7" y="56"/>
                </a:cxn>
                <a:cxn ang="0">
                  <a:pos x="7" y="50"/>
                </a:cxn>
                <a:cxn ang="0">
                  <a:pos x="7" y="50"/>
                </a:cxn>
                <a:cxn ang="0">
                  <a:pos x="7" y="42"/>
                </a:cxn>
                <a:cxn ang="0">
                  <a:pos x="7" y="42"/>
                </a:cxn>
                <a:cxn ang="0">
                  <a:pos x="7" y="36"/>
                </a:cxn>
                <a:cxn ang="0">
                  <a:pos x="7" y="28"/>
                </a:cxn>
                <a:cxn ang="0">
                  <a:pos x="7" y="28"/>
                </a:cxn>
                <a:cxn ang="0">
                  <a:pos x="0" y="28"/>
                </a:cxn>
              </a:cxnLst>
              <a:rect l="0" t="0" r="r" b="b"/>
              <a:pathLst>
                <a:path w="28" h="78">
                  <a:moveTo>
                    <a:pt x="0" y="28"/>
                  </a:moveTo>
                  <a:lnTo>
                    <a:pt x="0" y="0"/>
                  </a:lnTo>
                  <a:lnTo>
                    <a:pt x="28" y="0"/>
                  </a:lnTo>
                  <a:lnTo>
                    <a:pt x="28" y="28"/>
                  </a:lnTo>
                  <a:lnTo>
                    <a:pt x="20" y="36"/>
                  </a:lnTo>
                  <a:lnTo>
                    <a:pt x="20" y="36"/>
                  </a:lnTo>
                  <a:lnTo>
                    <a:pt x="20" y="42"/>
                  </a:lnTo>
                  <a:lnTo>
                    <a:pt x="20" y="50"/>
                  </a:lnTo>
                  <a:lnTo>
                    <a:pt x="20" y="56"/>
                  </a:lnTo>
                  <a:lnTo>
                    <a:pt x="20" y="56"/>
                  </a:lnTo>
                  <a:lnTo>
                    <a:pt x="20" y="64"/>
                  </a:lnTo>
                  <a:lnTo>
                    <a:pt x="14" y="64"/>
                  </a:lnTo>
                  <a:lnTo>
                    <a:pt x="14" y="70"/>
                  </a:lnTo>
                  <a:lnTo>
                    <a:pt x="14" y="70"/>
                  </a:lnTo>
                  <a:lnTo>
                    <a:pt x="14" y="70"/>
                  </a:lnTo>
                  <a:lnTo>
                    <a:pt x="7" y="78"/>
                  </a:lnTo>
                  <a:lnTo>
                    <a:pt x="7" y="78"/>
                  </a:lnTo>
                  <a:lnTo>
                    <a:pt x="7" y="78"/>
                  </a:lnTo>
                  <a:lnTo>
                    <a:pt x="7" y="78"/>
                  </a:lnTo>
                  <a:lnTo>
                    <a:pt x="0" y="70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7" y="56"/>
                  </a:lnTo>
                  <a:lnTo>
                    <a:pt x="7" y="50"/>
                  </a:lnTo>
                  <a:lnTo>
                    <a:pt x="7" y="50"/>
                  </a:lnTo>
                  <a:lnTo>
                    <a:pt x="7" y="42"/>
                  </a:lnTo>
                  <a:lnTo>
                    <a:pt x="7" y="42"/>
                  </a:lnTo>
                  <a:lnTo>
                    <a:pt x="7" y="36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1" name="Freeform 712"/>
            <p:cNvSpPr>
              <a:spLocks noEditPoints="1"/>
            </p:cNvSpPr>
            <p:nvPr/>
          </p:nvSpPr>
          <p:spPr bwMode="auto">
            <a:xfrm>
              <a:off x="1012" y="5828"/>
              <a:ext cx="77" cy="119"/>
            </a:xfrm>
            <a:custGeom>
              <a:avLst/>
              <a:gdLst/>
              <a:ahLst/>
              <a:cxnLst>
                <a:cxn ang="0">
                  <a:pos x="0" y="98"/>
                </a:cxn>
                <a:cxn ang="0">
                  <a:pos x="0" y="64"/>
                </a:cxn>
                <a:cxn ang="0">
                  <a:pos x="6" y="42"/>
                </a:cxn>
                <a:cxn ang="0">
                  <a:pos x="20" y="22"/>
                </a:cxn>
                <a:cxn ang="0">
                  <a:pos x="34" y="8"/>
                </a:cxn>
                <a:cxn ang="0">
                  <a:pos x="56" y="0"/>
                </a:cxn>
                <a:cxn ang="0">
                  <a:pos x="76" y="0"/>
                </a:cxn>
                <a:cxn ang="0">
                  <a:pos x="104" y="8"/>
                </a:cxn>
                <a:cxn ang="0">
                  <a:pos x="125" y="22"/>
                </a:cxn>
                <a:cxn ang="0">
                  <a:pos x="139" y="36"/>
                </a:cxn>
                <a:cxn ang="0">
                  <a:pos x="146" y="56"/>
                </a:cxn>
                <a:cxn ang="0">
                  <a:pos x="153" y="84"/>
                </a:cxn>
                <a:cxn ang="0">
                  <a:pos x="153" y="119"/>
                </a:cxn>
                <a:cxn ang="0">
                  <a:pos x="153" y="161"/>
                </a:cxn>
                <a:cxn ang="0">
                  <a:pos x="146" y="189"/>
                </a:cxn>
                <a:cxn ang="0">
                  <a:pos x="139" y="209"/>
                </a:cxn>
                <a:cxn ang="0">
                  <a:pos x="125" y="231"/>
                </a:cxn>
                <a:cxn ang="0">
                  <a:pos x="104" y="237"/>
                </a:cxn>
                <a:cxn ang="0">
                  <a:pos x="83" y="237"/>
                </a:cxn>
                <a:cxn ang="0">
                  <a:pos x="62" y="237"/>
                </a:cxn>
                <a:cxn ang="0">
                  <a:pos x="42" y="237"/>
                </a:cxn>
                <a:cxn ang="0">
                  <a:pos x="28" y="231"/>
                </a:cxn>
                <a:cxn ang="0">
                  <a:pos x="20" y="223"/>
                </a:cxn>
                <a:cxn ang="0">
                  <a:pos x="6" y="203"/>
                </a:cxn>
                <a:cxn ang="0">
                  <a:pos x="0" y="182"/>
                </a:cxn>
                <a:cxn ang="0">
                  <a:pos x="0" y="147"/>
                </a:cxn>
                <a:cxn ang="0">
                  <a:pos x="0" y="119"/>
                </a:cxn>
                <a:cxn ang="0">
                  <a:pos x="28" y="154"/>
                </a:cxn>
                <a:cxn ang="0">
                  <a:pos x="28" y="182"/>
                </a:cxn>
                <a:cxn ang="0">
                  <a:pos x="42" y="203"/>
                </a:cxn>
                <a:cxn ang="0">
                  <a:pos x="56" y="209"/>
                </a:cxn>
                <a:cxn ang="0">
                  <a:pos x="70" y="209"/>
                </a:cxn>
                <a:cxn ang="0">
                  <a:pos x="83" y="209"/>
                </a:cxn>
                <a:cxn ang="0">
                  <a:pos x="97" y="209"/>
                </a:cxn>
                <a:cxn ang="0">
                  <a:pos x="111" y="195"/>
                </a:cxn>
                <a:cxn ang="0">
                  <a:pos x="125" y="175"/>
                </a:cxn>
                <a:cxn ang="0">
                  <a:pos x="125" y="140"/>
                </a:cxn>
                <a:cxn ang="0">
                  <a:pos x="125" y="98"/>
                </a:cxn>
                <a:cxn ang="0">
                  <a:pos x="118" y="64"/>
                </a:cxn>
                <a:cxn ang="0">
                  <a:pos x="111" y="42"/>
                </a:cxn>
                <a:cxn ang="0">
                  <a:pos x="97" y="28"/>
                </a:cxn>
                <a:cxn ang="0">
                  <a:pos x="76" y="28"/>
                </a:cxn>
                <a:cxn ang="0">
                  <a:pos x="62" y="28"/>
                </a:cxn>
                <a:cxn ang="0">
                  <a:pos x="56" y="28"/>
                </a:cxn>
                <a:cxn ang="0">
                  <a:pos x="48" y="36"/>
                </a:cxn>
                <a:cxn ang="0">
                  <a:pos x="42" y="42"/>
                </a:cxn>
                <a:cxn ang="0">
                  <a:pos x="34" y="64"/>
                </a:cxn>
                <a:cxn ang="0">
                  <a:pos x="28" y="78"/>
                </a:cxn>
                <a:cxn ang="0">
                  <a:pos x="28" y="105"/>
                </a:cxn>
              </a:cxnLst>
              <a:rect l="0" t="0" r="r" b="b"/>
              <a:pathLst>
                <a:path w="153" h="237">
                  <a:moveTo>
                    <a:pt x="0" y="119"/>
                  </a:moveTo>
                  <a:lnTo>
                    <a:pt x="0" y="112"/>
                  </a:lnTo>
                  <a:lnTo>
                    <a:pt x="0" y="98"/>
                  </a:lnTo>
                  <a:lnTo>
                    <a:pt x="0" y="84"/>
                  </a:lnTo>
                  <a:lnTo>
                    <a:pt x="0" y="78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6" y="50"/>
                  </a:lnTo>
                  <a:lnTo>
                    <a:pt x="6" y="42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20" y="22"/>
                  </a:lnTo>
                  <a:lnTo>
                    <a:pt x="20" y="14"/>
                  </a:lnTo>
                  <a:lnTo>
                    <a:pt x="28" y="8"/>
                  </a:lnTo>
                  <a:lnTo>
                    <a:pt x="34" y="8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6" y="0"/>
                  </a:lnTo>
                  <a:lnTo>
                    <a:pt x="62" y="0"/>
                  </a:lnTo>
                  <a:lnTo>
                    <a:pt x="70" y="0"/>
                  </a:lnTo>
                  <a:lnTo>
                    <a:pt x="76" y="0"/>
                  </a:lnTo>
                  <a:lnTo>
                    <a:pt x="90" y="0"/>
                  </a:lnTo>
                  <a:lnTo>
                    <a:pt x="97" y="0"/>
                  </a:lnTo>
                  <a:lnTo>
                    <a:pt x="104" y="8"/>
                  </a:lnTo>
                  <a:lnTo>
                    <a:pt x="111" y="8"/>
                  </a:lnTo>
                  <a:lnTo>
                    <a:pt x="118" y="14"/>
                  </a:lnTo>
                  <a:lnTo>
                    <a:pt x="125" y="22"/>
                  </a:lnTo>
                  <a:lnTo>
                    <a:pt x="132" y="22"/>
                  </a:lnTo>
                  <a:lnTo>
                    <a:pt x="132" y="28"/>
                  </a:lnTo>
                  <a:lnTo>
                    <a:pt x="139" y="36"/>
                  </a:lnTo>
                  <a:lnTo>
                    <a:pt x="139" y="42"/>
                  </a:lnTo>
                  <a:lnTo>
                    <a:pt x="146" y="50"/>
                  </a:lnTo>
                  <a:lnTo>
                    <a:pt x="146" y="56"/>
                  </a:lnTo>
                  <a:lnTo>
                    <a:pt x="146" y="64"/>
                  </a:lnTo>
                  <a:lnTo>
                    <a:pt x="153" y="70"/>
                  </a:lnTo>
                  <a:lnTo>
                    <a:pt x="153" y="84"/>
                  </a:lnTo>
                  <a:lnTo>
                    <a:pt x="153" y="98"/>
                  </a:lnTo>
                  <a:lnTo>
                    <a:pt x="153" y="105"/>
                  </a:lnTo>
                  <a:lnTo>
                    <a:pt x="153" y="119"/>
                  </a:lnTo>
                  <a:lnTo>
                    <a:pt x="153" y="133"/>
                  </a:lnTo>
                  <a:lnTo>
                    <a:pt x="153" y="147"/>
                  </a:lnTo>
                  <a:lnTo>
                    <a:pt x="153" y="161"/>
                  </a:lnTo>
                  <a:lnTo>
                    <a:pt x="153" y="168"/>
                  </a:lnTo>
                  <a:lnTo>
                    <a:pt x="153" y="182"/>
                  </a:lnTo>
                  <a:lnTo>
                    <a:pt x="146" y="189"/>
                  </a:lnTo>
                  <a:lnTo>
                    <a:pt x="146" y="195"/>
                  </a:lnTo>
                  <a:lnTo>
                    <a:pt x="139" y="203"/>
                  </a:lnTo>
                  <a:lnTo>
                    <a:pt x="139" y="209"/>
                  </a:lnTo>
                  <a:lnTo>
                    <a:pt x="132" y="217"/>
                  </a:lnTo>
                  <a:lnTo>
                    <a:pt x="125" y="223"/>
                  </a:lnTo>
                  <a:lnTo>
                    <a:pt x="125" y="231"/>
                  </a:lnTo>
                  <a:lnTo>
                    <a:pt x="118" y="231"/>
                  </a:lnTo>
                  <a:lnTo>
                    <a:pt x="111" y="237"/>
                  </a:lnTo>
                  <a:lnTo>
                    <a:pt x="104" y="237"/>
                  </a:lnTo>
                  <a:lnTo>
                    <a:pt x="97" y="237"/>
                  </a:lnTo>
                  <a:lnTo>
                    <a:pt x="90" y="237"/>
                  </a:lnTo>
                  <a:lnTo>
                    <a:pt x="83" y="237"/>
                  </a:lnTo>
                  <a:lnTo>
                    <a:pt x="76" y="237"/>
                  </a:lnTo>
                  <a:lnTo>
                    <a:pt x="70" y="237"/>
                  </a:lnTo>
                  <a:lnTo>
                    <a:pt x="62" y="237"/>
                  </a:lnTo>
                  <a:lnTo>
                    <a:pt x="56" y="237"/>
                  </a:lnTo>
                  <a:lnTo>
                    <a:pt x="48" y="237"/>
                  </a:lnTo>
                  <a:lnTo>
                    <a:pt x="42" y="237"/>
                  </a:lnTo>
                  <a:lnTo>
                    <a:pt x="42" y="237"/>
                  </a:lnTo>
                  <a:lnTo>
                    <a:pt x="34" y="231"/>
                  </a:lnTo>
                  <a:lnTo>
                    <a:pt x="28" y="231"/>
                  </a:lnTo>
                  <a:lnTo>
                    <a:pt x="28" y="223"/>
                  </a:lnTo>
                  <a:lnTo>
                    <a:pt x="20" y="223"/>
                  </a:lnTo>
                  <a:lnTo>
                    <a:pt x="20" y="223"/>
                  </a:lnTo>
                  <a:lnTo>
                    <a:pt x="14" y="223"/>
                  </a:lnTo>
                  <a:lnTo>
                    <a:pt x="14" y="217"/>
                  </a:lnTo>
                  <a:lnTo>
                    <a:pt x="6" y="203"/>
                  </a:lnTo>
                  <a:lnTo>
                    <a:pt x="6" y="195"/>
                  </a:lnTo>
                  <a:lnTo>
                    <a:pt x="0" y="189"/>
                  </a:lnTo>
                  <a:lnTo>
                    <a:pt x="0" y="182"/>
                  </a:lnTo>
                  <a:lnTo>
                    <a:pt x="0" y="168"/>
                  </a:lnTo>
                  <a:lnTo>
                    <a:pt x="0" y="161"/>
                  </a:lnTo>
                  <a:lnTo>
                    <a:pt x="0" y="147"/>
                  </a:lnTo>
                  <a:lnTo>
                    <a:pt x="0" y="133"/>
                  </a:lnTo>
                  <a:lnTo>
                    <a:pt x="0" y="126"/>
                  </a:lnTo>
                  <a:lnTo>
                    <a:pt x="0" y="119"/>
                  </a:lnTo>
                  <a:close/>
                  <a:moveTo>
                    <a:pt x="28" y="119"/>
                  </a:moveTo>
                  <a:lnTo>
                    <a:pt x="28" y="140"/>
                  </a:lnTo>
                  <a:lnTo>
                    <a:pt x="28" y="154"/>
                  </a:lnTo>
                  <a:lnTo>
                    <a:pt x="28" y="168"/>
                  </a:lnTo>
                  <a:lnTo>
                    <a:pt x="28" y="175"/>
                  </a:lnTo>
                  <a:lnTo>
                    <a:pt x="28" y="182"/>
                  </a:lnTo>
                  <a:lnTo>
                    <a:pt x="34" y="189"/>
                  </a:lnTo>
                  <a:lnTo>
                    <a:pt x="34" y="195"/>
                  </a:lnTo>
                  <a:lnTo>
                    <a:pt x="42" y="203"/>
                  </a:lnTo>
                  <a:lnTo>
                    <a:pt x="42" y="203"/>
                  </a:lnTo>
                  <a:lnTo>
                    <a:pt x="48" y="209"/>
                  </a:lnTo>
                  <a:lnTo>
                    <a:pt x="56" y="209"/>
                  </a:lnTo>
                  <a:lnTo>
                    <a:pt x="56" y="209"/>
                  </a:lnTo>
                  <a:lnTo>
                    <a:pt x="62" y="209"/>
                  </a:lnTo>
                  <a:lnTo>
                    <a:pt x="70" y="209"/>
                  </a:lnTo>
                  <a:lnTo>
                    <a:pt x="70" y="209"/>
                  </a:lnTo>
                  <a:lnTo>
                    <a:pt x="76" y="209"/>
                  </a:lnTo>
                  <a:lnTo>
                    <a:pt x="83" y="209"/>
                  </a:lnTo>
                  <a:lnTo>
                    <a:pt x="83" y="209"/>
                  </a:lnTo>
                  <a:lnTo>
                    <a:pt x="90" y="209"/>
                  </a:lnTo>
                  <a:lnTo>
                    <a:pt x="97" y="209"/>
                  </a:lnTo>
                  <a:lnTo>
                    <a:pt x="104" y="203"/>
                  </a:lnTo>
                  <a:lnTo>
                    <a:pt x="111" y="203"/>
                  </a:lnTo>
                  <a:lnTo>
                    <a:pt x="111" y="195"/>
                  </a:lnTo>
                  <a:lnTo>
                    <a:pt x="118" y="189"/>
                  </a:lnTo>
                  <a:lnTo>
                    <a:pt x="118" y="182"/>
                  </a:lnTo>
                  <a:lnTo>
                    <a:pt x="125" y="175"/>
                  </a:lnTo>
                  <a:lnTo>
                    <a:pt x="125" y="168"/>
                  </a:lnTo>
                  <a:lnTo>
                    <a:pt x="125" y="154"/>
                  </a:lnTo>
                  <a:lnTo>
                    <a:pt x="125" y="140"/>
                  </a:lnTo>
                  <a:lnTo>
                    <a:pt x="125" y="126"/>
                  </a:lnTo>
                  <a:lnTo>
                    <a:pt x="125" y="112"/>
                  </a:lnTo>
                  <a:lnTo>
                    <a:pt x="125" y="98"/>
                  </a:lnTo>
                  <a:lnTo>
                    <a:pt x="125" y="84"/>
                  </a:lnTo>
                  <a:lnTo>
                    <a:pt x="125" y="78"/>
                  </a:lnTo>
                  <a:lnTo>
                    <a:pt x="118" y="64"/>
                  </a:lnTo>
                  <a:lnTo>
                    <a:pt x="118" y="56"/>
                  </a:lnTo>
                  <a:lnTo>
                    <a:pt x="111" y="50"/>
                  </a:lnTo>
                  <a:lnTo>
                    <a:pt x="111" y="42"/>
                  </a:lnTo>
                  <a:lnTo>
                    <a:pt x="104" y="36"/>
                  </a:lnTo>
                  <a:lnTo>
                    <a:pt x="97" y="36"/>
                  </a:lnTo>
                  <a:lnTo>
                    <a:pt x="97" y="28"/>
                  </a:lnTo>
                  <a:lnTo>
                    <a:pt x="90" y="28"/>
                  </a:lnTo>
                  <a:lnTo>
                    <a:pt x="83" y="28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0" y="28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6" y="36"/>
                  </a:lnTo>
                  <a:lnTo>
                    <a:pt x="48" y="36"/>
                  </a:lnTo>
                  <a:lnTo>
                    <a:pt x="48" y="36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34" y="50"/>
                  </a:lnTo>
                  <a:lnTo>
                    <a:pt x="34" y="56"/>
                  </a:lnTo>
                  <a:lnTo>
                    <a:pt x="34" y="64"/>
                  </a:lnTo>
                  <a:lnTo>
                    <a:pt x="28" y="64"/>
                  </a:lnTo>
                  <a:lnTo>
                    <a:pt x="28" y="70"/>
                  </a:lnTo>
                  <a:lnTo>
                    <a:pt x="28" y="78"/>
                  </a:lnTo>
                  <a:lnTo>
                    <a:pt x="28" y="84"/>
                  </a:lnTo>
                  <a:lnTo>
                    <a:pt x="28" y="98"/>
                  </a:lnTo>
                  <a:lnTo>
                    <a:pt x="28" y="105"/>
                  </a:lnTo>
                  <a:lnTo>
                    <a:pt x="28" y="112"/>
                  </a:lnTo>
                  <a:lnTo>
                    <a:pt x="28" y="1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2" name="Freeform 713"/>
            <p:cNvSpPr>
              <a:spLocks/>
            </p:cNvSpPr>
            <p:nvPr/>
          </p:nvSpPr>
          <p:spPr bwMode="auto">
            <a:xfrm>
              <a:off x="1120" y="5825"/>
              <a:ext cx="45" cy="122"/>
            </a:xfrm>
            <a:custGeom>
              <a:avLst/>
              <a:gdLst/>
              <a:ahLst/>
              <a:cxnLst>
                <a:cxn ang="0">
                  <a:pos x="92" y="243"/>
                </a:cxn>
                <a:cxn ang="0">
                  <a:pos x="64" y="243"/>
                </a:cxn>
                <a:cxn ang="0">
                  <a:pos x="64" y="56"/>
                </a:cxn>
                <a:cxn ang="0">
                  <a:pos x="56" y="62"/>
                </a:cxn>
                <a:cxn ang="0">
                  <a:pos x="50" y="70"/>
                </a:cxn>
                <a:cxn ang="0">
                  <a:pos x="50" y="70"/>
                </a:cxn>
                <a:cxn ang="0">
                  <a:pos x="42" y="70"/>
                </a:cxn>
                <a:cxn ang="0">
                  <a:pos x="42" y="76"/>
                </a:cxn>
                <a:cxn ang="0">
                  <a:pos x="36" y="76"/>
                </a:cxn>
                <a:cxn ang="0">
                  <a:pos x="28" y="84"/>
                </a:cxn>
                <a:cxn ang="0">
                  <a:pos x="28" y="84"/>
                </a:cxn>
                <a:cxn ang="0">
                  <a:pos x="22" y="90"/>
                </a:cxn>
                <a:cxn ang="0">
                  <a:pos x="14" y="90"/>
                </a:cxn>
                <a:cxn ang="0">
                  <a:pos x="14" y="90"/>
                </a:cxn>
                <a:cxn ang="0">
                  <a:pos x="8" y="90"/>
                </a:cxn>
                <a:cxn ang="0">
                  <a:pos x="8" y="90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0" y="62"/>
                </a:cxn>
                <a:cxn ang="0">
                  <a:pos x="0" y="62"/>
                </a:cxn>
                <a:cxn ang="0">
                  <a:pos x="8" y="62"/>
                </a:cxn>
                <a:cxn ang="0">
                  <a:pos x="14" y="56"/>
                </a:cxn>
                <a:cxn ang="0">
                  <a:pos x="22" y="56"/>
                </a:cxn>
                <a:cxn ang="0">
                  <a:pos x="22" y="56"/>
                </a:cxn>
                <a:cxn ang="0">
                  <a:pos x="28" y="48"/>
                </a:cxn>
                <a:cxn ang="0">
                  <a:pos x="36" y="42"/>
                </a:cxn>
                <a:cxn ang="0">
                  <a:pos x="42" y="42"/>
                </a:cxn>
                <a:cxn ang="0">
                  <a:pos x="50" y="34"/>
                </a:cxn>
                <a:cxn ang="0">
                  <a:pos x="50" y="28"/>
                </a:cxn>
                <a:cxn ang="0">
                  <a:pos x="56" y="28"/>
                </a:cxn>
                <a:cxn ang="0">
                  <a:pos x="56" y="20"/>
                </a:cxn>
                <a:cxn ang="0">
                  <a:pos x="64" y="14"/>
                </a:cxn>
                <a:cxn ang="0">
                  <a:pos x="64" y="6"/>
                </a:cxn>
                <a:cxn ang="0">
                  <a:pos x="64" y="6"/>
                </a:cxn>
                <a:cxn ang="0">
                  <a:pos x="92" y="0"/>
                </a:cxn>
                <a:cxn ang="0">
                  <a:pos x="92" y="243"/>
                </a:cxn>
              </a:cxnLst>
              <a:rect l="0" t="0" r="r" b="b"/>
              <a:pathLst>
                <a:path w="92" h="243">
                  <a:moveTo>
                    <a:pt x="92" y="243"/>
                  </a:moveTo>
                  <a:lnTo>
                    <a:pt x="64" y="243"/>
                  </a:lnTo>
                  <a:lnTo>
                    <a:pt x="64" y="56"/>
                  </a:lnTo>
                  <a:lnTo>
                    <a:pt x="56" y="62"/>
                  </a:lnTo>
                  <a:lnTo>
                    <a:pt x="50" y="70"/>
                  </a:lnTo>
                  <a:lnTo>
                    <a:pt x="50" y="70"/>
                  </a:lnTo>
                  <a:lnTo>
                    <a:pt x="42" y="70"/>
                  </a:lnTo>
                  <a:lnTo>
                    <a:pt x="42" y="76"/>
                  </a:lnTo>
                  <a:lnTo>
                    <a:pt x="36" y="76"/>
                  </a:lnTo>
                  <a:lnTo>
                    <a:pt x="28" y="84"/>
                  </a:lnTo>
                  <a:lnTo>
                    <a:pt x="28" y="84"/>
                  </a:lnTo>
                  <a:lnTo>
                    <a:pt x="22" y="90"/>
                  </a:lnTo>
                  <a:lnTo>
                    <a:pt x="14" y="90"/>
                  </a:lnTo>
                  <a:lnTo>
                    <a:pt x="14" y="90"/>
                  </a:lnTo>
                  <a:lnTo>
                    <a:pt x="8" y="90"/>
                  </a:lnTo>
                  <a:lnTo>
                    <a:pt x="8" y="90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8" y="62"/>
                  </a:lnTo>
                  <a:lnTo>
                    <a:pt x="14" y="56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28" y="48"/>
                  </a:lnTo>
                  <a:lnTo>
                    <a:pt x="36" y="42"/>
                  </a:lnTo>
                  <a:lnTo>
                    <a:pt x="42" y="42"/>
                  </a:lnTo>
                  <a:lnTo>
                    <a:pt x="50" y="34"/>
                  </a:lnTo>
                  <a:lnTo>
                    <a:pt x="50" y="28"/>
                  </a:lnTo>
                  <a:lnTo>
                    <a:pt x="56" y="28"/>
                  </a:lnTo>
                  <a:lnTo>
                    <a:pt x="56" y="20"/>
                  </a:lnTo>
                  <a:lnTo>
                    <a:pt x="64" y="14"/>
                  </a:lnTo>
                  <a:lnTo>
                    <a:pt x="64" y="6"/>
                  </a:lnTo>
                  <a:lnTo>
                    <a:pt x="64" y="6"/>
                  </a:lnTo>
                  <a:lnTo>
                    <a:pt x="92" y="0"/>
                  </a:lnTo>
                  <a:lnTo>
                    <a:pt x="92" y="2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3" name="Rectangle 714"/>
            <p:cNvSpPr>
              <a:spLocks noChangeArrowheads="1"/>
            </p:cNvSpPr>
            <p:nvPr/>
          </p:nvSpPr>
          <p:spPr bwMode="auto">
            <a:xfrm>
              <a:off x="1252" y="5895"/>
              <a:ext cx="46" cy="1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4" name="Freeform 715"/>
            <p:cNvSpPr>
              <a:spLocks/>
            </p:cNvSpPr>
            <p:nvPr/>
          </p:nvSpPr>
          <p:spPr bwMode="auto">
            <a:xfrm>
              <a:off x="1361" y="5825"/>
              <a:ext cx="76" cy="122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0" y="0"/>
                </a:cxn>
                <a:cxn ang="0">
                  <a:pos x="154" y="0"/>
                </a:cxn>
                <a:cxn ang="0">
                  <a:pos x="154" y="28"/>
                </a:cxn>
                <a:cxn ang="0">
                  <a:pos x="140" y="34"/>
                </a:cxn>
                <a:cxn ang="0">
                  <a:pos x="133" y="42"/>
                </a:cxn>
                <a:cxn ang="0">
                  <a:pos x="126" y="48"/>
                </a:cxn>
                <a:cxn ang="0">
                  <a:pos x="126" y="62"/>
                </a:cxn>
                <a:cxn ang="0">
                  <a:pos x="119" y="70"/>
                </a:cxn>
                <a:cxn ang="0">
                  <a:pos x="112" y="76"/>
                </a:cxn>
                <a:cxn ang="0">
                  <a:pos x="105" y="90"/>
                </a:cxn>
                <a:cxn ang="0">
                  <a:pos x="98" y="98"/>
                </a:cxn>
                <a:cxn ang="0">
                  <a:pos x="91" y="111"/>
                </a:cxn>
                <a:cxn ang="0">
                  <a:pos x="91" y="125"/>
                </a:cxn>
                <a:cxn ang="0">
                  <a:pos x="84" y="132"/>
                </a:cxn>
                <a:cxn ang="0">
                  <a:pos x="78" y="146"/>
                </a:cxn>
                <a:cxn ang="0">
                  <a:pos x="78" y="160"/>
                </a:cxn>
                <a:cxn ang="0">
                  <a:pos x="70" y="174"/>
                </a:cxn>
                <a:cxn ang="0">
                  <a:pos x="70" y="181"/>
                </a:cxn>
                <a:cxn ang="0">
                  <a:pos x="64" y="188"/>
                </a:cxn>
                <a:cxn ang="0">
                  <a:pos x="64" y="195"/>
                </a:cxn>
                <a:cxn ang="0">
                  <a:pos x="64" y="201"/>
                </a:cxn>
                <a:cxn ang="0">
                  <a:pos x="64" y="209"/>
                </a:cxn>
                <a:cxn ang="0">
                  <a:pos x="64" y="209"/>
                </a:cxn>
                <a:cxn ang="0">
                  <a:pos x="64" y="215"/>
                </a:cxn>
                <a:cxn ang="0">
                  <a:pos x="64" y="223"/>
                </a:cxn>
                <a:cxn ang="0">
                  <a:pos x="64" y="229"/>
                </a:cxn>
                <a:cxn ang="0">
                  <a:pos x="64" y="237"/>
                </a:cxn>
                <a:cxn ang="0">
                  <a:pos x="64" y="243"/>
                </a:cxn>
                <a:cxn ang="0">
                  <a:pos x="64" y="243"/>
                </a:cxn>
                <a:cxn ang="0">
                  <a:pos x="35" y="243"/>
                </a:cxn>
                <a:cxn ang="0">
                  <a:pos x="35" y="237"/>
                </a:cxn>
                <a:cxn ang="0">
                  <a:pos x="35" y="229"/>
                </a:cxn>
                <a:cxn ang="0">
                  <a:pos x="35" y="215"/>
                </a:cxn>
                <a:cxn ang="0">
                  <a:pos x="35" y="209"/>
                </a:cxn>
                <a:cxn ang="0">
                  <a:pos x="35" y="195"/>
                </a:cxn>
                <a:cxn ang="0">
                  <a:pos x="42" y="181"/>
                </a:cxn>
                <a:cxn ang="0">
                  <a:pos x="42" y="167"/>
                </a:cxn>
                <a:cxn ang="0">
                  <a:pos x="49" y="153"/>
                </a:cxn>
                <a:cxn ang="0">
                  <a:pos x="56" y="146"/>
                </a:cxn>
                <a:cxn ang="0">
                  <a:pos x="56" y="132"/>
                </a:cxn>
                <a:cxn ang="0">
                  <a:pos x="64" y="118"/>
                </a:cxn>
                <a:cxn ang="0">
                  <a:pos x="70" y="104"/>
                </a:cxn>
                <a:cxn ang="0">
                  <a:pos x="78" y="90"/>
                </a:cxn>
                <a:cxn ang="0">
                  <a:pos x="84" y="84"/>
                </a:cxn>
                <a:cxn ang="0">
                  <a:pos x="91" y="70"/>
                </a:cxn>
                <a:cxn ang="0">
                  <a:pos x="98" y="62"/>
                </a:cxn>
                <a:cxn ang="0">
                  <a:pos x="105" y="48"/>
                </a:cxn>
                <a:cxn ang="0">
                  <a:pos x="112" y="42"/>
                </a:cxn>
                <a:cxn ang="0">
                  <a:pos x="119" y="34"/>
                </a:cxn>
                <a:cxn ang="0">
                  <a:pos x="0" y="28"/>
                </a:cxn>
              </a:cxnLst>
              <a:rect l="0" t="0" r="r" b="b"/>
              <a:pathLst>
                <a:path w="154" h="243">
                  <a:moveTo>
                    <a:pt x="0" y="28"/>
                  </a:moveTo>
                  <a:lnTo>
                    <a:pt x="0" y="0"/>
                  </a:lnTo>
                  <a:lnTo>
                    <a:pt x="154" y="0"/>
                  </a:lnTo>
                  <a:lnTo>
                    <a:pt x="154" y="28"/>
                  </a:lnTo>
                  <a:lnTo>
                    <a:pt x="140" y="34"/>
                  </a:lnTo>
                  <a:lnTo>
                    <a:pt x="133" y="42"/>
                  </a:lnTo>
                  <a:lnTo>
                    <a:pt x="126" y="48"/>
                  </a:lnTo>
                  <a:lnTo>
                    <a:pt x="126" y="62"/>
                  </a:lnTo>
                  <a:lnTo>
                    <a:pt x="119" y="70"/>
                  </a:lnTo>
                  <a:lnTo>
                    <a:pt x="112" y="76"/>
                  </a:lnTo>
                  <a:lnTo>
                    <a:pt x="105" y="90"/>
                  </a:lnTo>
                  <a:lnTo>
                    <a:pt x="98" y="98"/>
                  </a:lnTo>
                  <a:lnTo>
                    <a:pt x="91" y="111"/>
                  </a:lnTo>
                  <a:lnTo>
                    <a:pt x="91" y="125"/>
                  </a:lnTo>
                  <a:lnTo>
                    <a:pt x="84" y="132"/>
                  </a:lnTo>
                  <a:lnTo>
                    <a:pt x="78" y="146"/>
                  </a:lnTo>
                  <a:lnTo>
                    <a:pt x="78" y="160"/>
                  </a:lnTo>
                  <a:lnTo>
                    <a:pt x="70" y="174"/>
                  </a:lnTo>
                  <a:lnTo>
                    <a:pt x="70" y="181"/>
                  </a:lnTo>
                  <a:lnTo>
                    <a:pt x="64" y="188"/>
                  </a:lnTo>
                  <a:lnTo>
                    <a:pt x="64" y="195"/>
                  </a:lnTo>
                  <a:lnTo>
                    <a:pt x="64" y="201"/>
                  </a:lnTo>
                  <a:lnTo>
                    <a:pt x="64" y="209"/>
                  </a:lnTo>
                  <a:lnTo>
                    <a:pt x="64" y="209"/>
                  </a:lnTo>
                  <a:lnTo>
                    <a:pt x="64" y="215"/>
                  </a:lnTo>
                  <a:lnTo>
                    <a:pt x="64" y="223"/>
                  </a:lnTo>
                  <a:lnTo>
                    <a:pt x="64" y="229"/>
                  </a:lnTo>
                  <a:lnTo>
                    <a:pt x="64" y="237"/>
                  </a:lnTo>
                  <a:lnTo>
                    <a:pt x="64" y="243"/>
                  </a:lnTo>
                  <a:lnTo>
                    <a:pt x="64" y="243"/>
                  </a:lnTo>
                  <a:lnTo>
                    <a:pt x="35" y="243"/>
                  </a:lnTo>
                  <a:lnTo>
                    <a:pt x="35" y="237"/>
                  </a:lnTo>
                  <a:lnTo>
                    <a:pt x="35" y="229"/>
                  </a:lnTo>
                  <a:lnTo>
                    <a:pt x="35" y="215"/>
                  </a:lnTo>
                  <a:lnTo>
                    <a:pt x="35" y="209"/>
                  </a:lnTo>
                  <a:lnTo>
                    <a:pt x="35" y="195"/>
                  </a:lnTo>
                  <a:lnTo>
                    <a:pt x="42" y="181"/>
                  </a:lnTo>
                  <a:lnTo>
                    <a:pt x="42" y="167"/>
                  </a:lnTo>
                  <a:lnTo>
                    <a:pt x="49" y="153"/>
                  </a:lnTo>
                  <a:lnTo>
                    <a:pt x="56" y="146"/>
                  </a:lnTo>
                  <a:lnTo>
                    <a:pt x="56" y="132"/>
                  </a:lnTo>
                  <a:lnTo>
                    <a:pt x="64" y="118"/>
                  </a:lnTo>
                  <a:lnTo>
                    <a:pt x="70" y="104"/>
                  </a:lnTo>
                  <a:lnTo>
                    <a:pt x="78" y="90"/>
                  </a:lnTo>
                  <a:lnTo>
                    <a:pt x="84" y="84"/>
                  </a:lnTo>
                  <a:lnTo>
                    <a:pt x="91" y="70"/>
                  </a:lnTo>
                  <a:lnTo>
                    <a:pt x="98" y="62"/>
                  </a:lnTo>
                  <a:lnTo>
                    <a:pt x="105" y="48"/>
                  </a:lnTo>
                  <a:lnTo>
                    <a:pt x="112" y="42"/>
                  </a:lnTo>
                  <a:lnTo>
                    <a:pt x="119" y="3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5" name="Freeform 716"/>
            <p:cNvSpPr>
              <a:spLocks/>
            </p:cNvSpPr>
            <p:nvPr/>
          </p:nvSpPr>
          <p:spPr bwMode="auto">
            <a:xfrm>
              <a:off x="1465" y="5933"/>
              <a:ext cx="14" cy="38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0" y="0"/>
                </a:cxn>
                <a:cxn ang="0">
                  <a:pos x="27" y="0"/>
                </a:cxn>
                <a:cxn ang="0">
                  <a:pos x="27" y="28"/>
                </a:cxn>
                <a:cxn ang="0">
                  <a:pos x="21" y="36"/>
                </a:cxn>
                <a:cxn ang="0">
                  <a:pos x="21" y="36"/>
                </a:cxn>
                <a:cxn ang="0">
                  <a:pos x="21" y="42"/>
                </a:cxn>
                <a:cxn ang="0">
                  <a:pos x="21" y="50"/>
                </a:cxn>
                <a:cxn ang="0">
                  <a:pos x="21" y="56"/>
                </a:cxn>
                <a:cxn ang="0">
                  <a:pos x="21" y="56"/>
                </a:cxn>
                <a:cxn ang="0">
                  <a:pos x="21" y="64"/>
                </a:cxn>
                <a:cxn ang="0">
                  <a:pos x="13" y="64"/>
                </a:cxn>
                <a:cxn ang="0">
                  <a:pos x="13" y="70"/>
                </a:cxn>
                <a:cxn ang="0">
                  <a:pos x="13" y="70"/>
                </a:cxn>
                <a:cxn ang="0">
                  <a:pos x="13" y="70"/>
                </a:cxn>
                <a:cxn ang="0">
                  <a:pos x="7" y="78"/>
                </a:cxn>
                <a:cxn ang="0">
                  <a:pos x="7" y="78"/>
                </a:cxn>
                <a:cxn ang="0">
                  <a:pos x="7" y="78"/>
                </a:cxn>
                <a:cxn ang="0">
                  <a:pos x="7" y="78"/>
                </a:cxn>
                <a:cxn ang="0">
                  <a:pos x="0" y="70"/>
                </a:cxn>
                <a:cxn ang="0">
                  <a:pos x="0" y="64"/>
                </a:cxn>
                <a:cxn ang="0">
                  <a:pos x="0" y="64"/>
                </a:cxn>
                <a:cxn ang="0">
                  <a:pos x="0" y="64"/>
                </a:cxn>
                <a:cxn ang="0">
                  <a:pos x="0" y="64"/>
                </a:cxn>
                <a:cxn ang="0">
                  <a:pos x="0" y="64"/>
                </a:cxn>
                <a:cxn ang="0">
                  <a:pos x="0" y="64"/>
                </a:cxn>
                <a:cxn ang="0">
                  <a:pos x="0" y="56"/>
                </a:cxn>
                <a:cxn ang="0">
                  <a:pos x="7" y="56"/>
                </a:cxn>
                <a:cxn ang="0">
                  <a:pos x="7" y="50"/>
                </a:cxn>
                <a:cxn ang="0">
                  <a:pos x="7" y="50"/>
                </a:cxn>
                <a:cxn ang="0">
                  <a:pos x="7" y="42"/>
                </a:cxn>
                <a:cxn ang="0">
                  <a:pos x="7" y="42"/>
                </a:cxn>
                <a:cxn ang="0">
                  <a:pos x="7" y="36"/>
                </a:cxn>
                <a:cxn ang="0">
                  <a:pos x="7" y="28"/>
                </a:cxn>
                <a:cxn ang="0">
                  <a:pos x="7" y="28"/>
                </a:cxn>
                <a:cxn ang="0">
                  <a:pos x="0" y="28"/>
                </a:cxn>
              </a:cxnLst>
              <a:rect l="0" t="0" r="r" b="b"/>
              <a:pathLst>
                <a:path w="27" h="78">
                  <a:moveTo>
                    <a:pt x="0" y="28"/>
                  </a:moveTo>
                  <a:lnTo>
                    <a:pt x="0" y="0"/>
                  </a:lnTo>
                  <a:lnTo>
                    <a:pt x="27" y="0"/>
                  </a:lnTo>
                  <a:lnTo>
                    <a:pt x="27" y="28"/>
                  </a:lnTo>
                  <a:lnTo>
                    <a:pt x="21" y="36"/>
                  </a:lnTo>
                  <a:lnTo>
                    <a:pt x="21" y="36"/>
                  </a:lnTo>
                  <a:lnTo>
                    <a:pt x="21" y="42"/>
                  </a:lnTo>
                  <a:lnTo>
                    <a:pt x="21" y="50"/>
                  </a:lnTo>
                  <a:lnTo>
                    <a:pt x="21" y="56"/>
                  </a:lnTo>
                  <a:lnTo>
                    <a:pt x="21" y="56"/>
                  </a:lnTo>
                  <a:lnTo>
                    <a:pt x="21" y="64"/>
                  </a:lnTo>
                  <a:lnTo>
                    <a:pt x="13" y="64"/>
                  </a:lnTo>
                  <a:lnTo>
                    <a:pt x="13" y="70"/>
                  </a:lnTo>
                  <a:lnTo>
                    <a:pt x="13" y="70"/>
                  </a:lnTo>
                  <a:lnTo>
                    <a:pt x="13" y="70"/>
                  </a:lnTo>
                  <a:lnTo>
                    <a:pt x="7" y="78"/>
                  </a:lnTo>
                  <a:lnTo>
                    <a:pt x="7" y="78"/>
                  </a:lnTo>
                  <a:lnTo>
                    <a:pt x="7" y="78"/>
                  </a:lnTo>
                  <a:lnTo>
                    <a:pt x="7" y="78"/>
                  </a:lnTo>
                  <a:lnTo>
                    <a:pt x="0" y="70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7" y="56"/>
                  </a:lnTo>
                  <a:lnTo>
                    <a:pt x="7" y="50"/>
                  </a:lnTo>
                  <a:lnTo>
                    <a:pt x="7" y="50"/>
                  </a:lnTo>
                  <a:lnTo>
                    <a:pt x="7" y="42"/>
                  </a:lnTo>
                  <a:lnTo>
                    <a:pt x="7" y="42"/>
                  </a:lnTo>
                  <a:lnTo>
                    <a:pt x="7" y="36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6" name="Freeform 717"/>
            <p:cNvSpPr>
              <a:spLocks noEditPoints="1"/>
            </p:cNvSpPr>
            <p:nvPr/>
          </p:nvSpPr>
          <p:spPr bwMode="auto">
            <a:xfrm>
              <a:off x="1507" y="5828"/>
              <a:ext cx="77" cy="119"/>
            </a:xfrm>
            <a:custGeom>
              <a:avLst/>
              <a:gdLst/>
              <a:ahLst/>
              <a:cxnLst>
                <a:cxn ang="0">
                  <a:pos x="0" y="98"/>
                </a:cxn>
                <a:cxn ang="0">
                  <a:pos x="0" y="64"/>
                </a:cxn>
                <a:cxn ang="0">
                  <a:pos x="8" y="42"/>
                </a:cxn>
                <a:cxn ang="0">
                  <a:pos x="22" y="22"/>
                </a:cxn>
                <a:cxn ang="0">
                  <a:pos x="36" y="8"/>
                </a:cxn>
                <a:cxn ang="0">
                  <a:pos x="56" y="0"/>
                </a:cxn>
                <a:cxn ang="0">
                  <a:pos x="77" y="0"/>
                </a:cxn>
                <a:cxn ang="0">
                  <a:pos x="105" y="8"/>
                </a:cxn>
                <a:cxn ang="0">
                  <a:pos x="126" y="22"/>
                </a:cxn>
                <a:cxn ang="0">
                  <a:pos x="140" y="36"/>
                </a:cxn>
                <a:cxn ang="0">
                  <a:pos x="147" y="56"/>
                </a:cxn>
                <a:cxn ang="0">
                  <a:pos x="154" y="84"/>
                </a:cxn>
                <a:cxn ang="0">
                  <a:pos x="154" y="119"/>
                </a:cxn>
                <a:cxn ang="0">
                  <a:pos x="154" y="161"/>
                </a:cxn>
                <a:cxn ang="0">
                  <a:pos x="147" y="189"/>
                </a:cxn>
                <a:cxn ang="0">
                  <a:pos x="140" y="209"/>
                </a:cxn>
                <a:cxn ang="0">
                  <a:pos x="126" y="231"/>
                </a:cxn>
                <a:cxn ang="0">
                  <a:pos x="105" y="237"/>
                </a:cxn>
                <a:cxn ang="0">
                  <a:pos x="84" y="237"/>
                </a:cxn>
                <a:cxn ang="0">
                  <a:pos x="64" y="237"/>
                </a:cxn>
                <a:cxn ang="0">
                  <a:pos x="42" y="237"/>
                </a:cxn>
                <a:cxn ang="0">
                  <a:pos x="28" y="231"/>
                </a:cxn>
                <a:cxn ang="0">
                  <a:pos x="22" y="223"/>
                </a:cxn>
                <a:cxn ang="0">
                  <a:pos x="8" y="203"/>
                </a:cxn>
                <a:cxn ang="0">
                  <a:pos x="0" y="182"/>
                </a:cxn>
                <a:cxn ang="0">
                  <a:pos x="0" y="147"/>
                </a:cxn>
                <a:cxn ang="0">
                  <a:pos x="0" y="119"/>
                </a:cxn>
                <a:cxn ang="0">
                  <a:pos x="28" y="154"/>
                </a:cxn>
                <a:cxn ang="0">
                  <a:pos x="28" y="182"/>
                </a:cxn>
                <a:cxn ang="0">
                  <a:pos x="42" y="203"/>
                </a:cxn>
                <a:cxn ang="0">
                  <a:pos x="56" y="209"/>
                </a:cxn>
                <a:cxn ang="0">
                  <a:pos x="70" y="209"/>
                </a:cxn>
                <a:cxn ang="0">
                  <a:pos x="84" y="209"/>
                </a:cxn>
                <a:cxn ang="0">
                  <a:pos x="98" y="209"/>
                </a:cxn>
                <a:cxn ang="0">
                  <a:pos x="112" y="195"/>
                </a:cxn>
                <a:cxn ang="0">
                  <a:pos x="126" y="175"/>
                </a:cxn>
                <a:cxn ang="0">
                  <a:pos x="126" y="140"/>
                </a:cxn>
                <a:cxn ang="0">
                  <a:pos x="126" y="98"/>
                </a:cxn>
                <a:cxn ang="0">
                  <a:pos x="119" y="64"/>
                </a:cxn>
                <a:cxn ang="0">
                  <a:pos x="112" y="42"/>
                </a:cxn>
                <a:cxn ang="0">
                  <a:pos x="98" y="28"/>
                </a:cxn>
                <a:cxn ang="0">
                  <a:pos x="77" y="28"/>
                </a:cxn>
                <a:cxn ang="0">
                  <a:pos x="64" y="28"/>
                </a:cxn>
                <a:cxn ang="0">
                  <a:pos x="56" y="28"/>
                </a:cxn>
                <a:cxn ang="0">
                  <a:pos x="50" y="36"/>
                </a:cxn>
                <a:cxn ang="0">
                  <a:pos x="42" y="42"/>
                </a:cxn>
                <a:cxn ang="0">
                  <a:pos x="36" y="64"/>
                </a:cxn>
                <a:cxn ang="0">
                  <a:pos x="28" y="78"/>
                </a:cxn>
                <a:cxn ang="0">
                  <a:pos x="28" y="105"/>
                </a:cxn>
              </a:cxnLst>
              <a:rect l="0" t="0" r="r" b="b"/>
              <a:pathLst>
                <a:path w="154" h="237">
                  <a:moveTo>
                    <a:pt x="0" y="119"/>
                  </a:moveTo>
                  <a:lnTo>
                    <a:pt x="0" y="112"/>
                  </a:lnTo>
                  <a:lnTo>
                    <a:pt x="0" y="98"/>
                  </a:lnTo>
                  <a:lnTo>
                    <a:pt x="0" y="84"/>
                  </a:lnTo>
                  <a:lnTo>
                    <a:pt x="0" y="78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8" y="50"/>
                  </a:lnTo>
                  <a:lnTo>
                    <a:pt x="8" y="42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22" y="22"/>
                  </a:lnTo>
                  <a:lnTo>
                    <a:pt x="22" y="14"/>
                  </a:lnTo>
                  <a:lnTo>
                    <a:pt x="28" y="8"/>
                  </a:lnTo>
                  <a:lnTo>
                    <a:pt x="36" y="8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4" y="0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91" y="0"/>
                  </a:lnTo>
                  <a:lnTo>
                    <a:pt x="98" y="0"/>
                  </a:lnTo>
                  <a:lnTo>
                    <a:pt x="105" y="8"/>
                  </a:lnTo>
                  <a:lnTo>
                    <a:pt x="112" y="8"/>
                  </a:lnTo>
                  <a:lnTo>
                    <a:pt x="119" y="14"/>
                  </a:lnTo>
                  <a:lnTo>
                    <a:pt x="126" y="22"/>
                  </a:lnTo>
                  <a:lnTo>
                    <a:pt x="133" y="22"/>
                  </a:lnTo>
                  <a:lnTo>
                    <a:pt x="133" y="28"/>
                  </a:lnTo>
                  <a:lnTo>
                    <a:pt x="140" y="36"/>
                  </a:lnTo>
                  <a:lnTo>
                    <a:pt x="140" y="42"/>
                  </a:lnTo>
                  <a:lnTo>
                    <a:pt x="147" y="50"/>
                  </a:lnTo>
                  <a:lnTo>
                    <a:pt x="147" y="56"/>
                  </a:lnTo>
                  <a:lnTo>
                    <a:pt x="147" y="64"/>
                  </a:lnTo>
                  <a:lnTo>
                    <a:pt x="154" y="70"/>
                  </a:lnTo>
                  <a:lnTo>
                    <a:pt x="154" y="84"/>
                  </a:lnTo>
                  <a:lnTo>
                    <a:pt x="154" y="98"/>
                  </a:lnTo>
                  <a:lnTo>
                    <a:pt x="154" y="105"/>
                  </a:lnTo>
                  <a:lnTo>
                    <a:pt x="154" y="119"/>
                  </a:lnTo>
                  <a:lnTo>
                    <a:pt x="154" y="133"/>
                  </a:lnTo>
                  <a:lnTo>
                    <a:pt x="154" y="147"/>
                  </a:lnTo>
                  <a:lnTo>
                    <a:pt x="154" y="161"/>
                  </a:lnTo>
                  <a:lnTo>
                    <a:pt x="154" y="168"/>
                  </a:lnTo>
                  <a:lnTo>
                    <a:pt x="154" y="182"/>
                  </a:lnTo>
                  <a:lnTo>
                    <a:pt x="147" y="189"/>
                  </a:lnTo>
                  <a:lnTo>
                    <a:pt x="147" y="195"/>
                  </a:lnTo>
                  <a:lnTo>
                    <a:pt x="140" y="203"/>
                  </a:lnTo>
                  <a:lnTo>
                    <a:pt x="140" y="209"/>
                  </a:lnTo>
                  <a:lnTo>
                    <a:pt x="133" y="217"/>
                  </a:lnTo>
                  <a:lnTo>
                    <a:pt x="126" y="223"/>
                  </a:lnTo>
                  <a:lnTo>
                    <a:pt x="126" y="231"/>
                  </a:lnTo>
                  <a:lnTo>
                    <a:pt x="119" y="231"/>
                  </a:lnTo>
                  <a:lnTo>
                    <a:pt x="112" y="237"/>
                  </a:lnTo>
                  <a:lnTo>
                    <a:pt x="105" y="237"/>
                  </a:lnTo>
                  <a:lnTo>
                    <a:pt x="98" y="237"/>
                  </a:lnTo>
                  <a:lnTo>
                    <a:pt x="91" y="237"/>
                  </a:lnTo>
                  <a:lnTo>
                    <a:pt x="84" y="237"/>
                  </a:lnTo>
                  <a:lnTo>
                    <a:pt x="77" y="237"/>
                  </a:lnTo>
                  <a:lnTo>
                    <a:pt x="70" y="237"/>
                  </a:lnTo>
                  <a:lnTo>
                    <a:pt x="64" y="237"/>
                  </a:lnTo>
                  <a:lnTo>
                    <a:pt x="56" y="237"/>
                  </a:lnTo>
                  <a:lnTo>
                    <a:pt x="50" y="237"/>
                  </a:lnTo>
                  <a:lnTo>
                    <a:pt x="42" y="237"/>
                  </a:lnTo>
                  <a:lnTo>
                    <a:pt x="42" y="237"/>
                  </a:lnTo>
                  <a:lnTo>
                    <a:pt x="36" y="231"/>
                  </a:lnTo>
                  <a:lnTo>
                    <a:pt x="28" y="231"/>
                  </a:lnTo>
                  <a:lnTo>
                    <a:pt x="28" y="223"/>
                  </a:lnTo>
                  <a:lnTo>
                    <a:pt x="22" y="223"/>
                  </a:lnTo>
                  <a:lnTo>
                    <a:pt x="22" y="223"/>
                  </a:lnTo>
                  <a:lnTo>
                    <a:pt x="14" y="223"/>
                  </a:lnTo>
                  <a:lnTo>
                    <a:pt x="14" y="217"/>
                  </a:lnTo>
                  <a:lnTo>
                    <a:pt x="8" y="203"/>
                  </a:lnTo>
                  <a:lnTo>
                    <a:pt x="8" y="195"/>
                  </a:lnTo>
                  <a:lnTo>
                    <a:pt x="0" y="189"/>
                  </a:lnTo>
                  <a:lnTo>
                    <a:pt x="0" y="182"/>
                  </a:lnTo>
                  <a:lnTo>
                    <a:pt x="0" y="168"/>
                  </a:lnTo>
                  <a:lnTo>
                    <a:pt x="0" y="161"/>
                  </a:lnTo>
                  <a:lnTo>
                    <a:pt x="0" y="147"/>
                  </a:lnTo>
                  <a:lnTo>
                    <a:pt x="0" y="133"/>
                  </a:lnTo>
                  <a:lnTo>
                    <a:pt x="0" y="126"/>
                  </a:lnTo>
                  <a:lnTo>
                    <a:pt x="0" y="119"/>
                  </a:lnTo>
                  <a:close/>
                  <a:moveTo>
                    <a:pt x="28" y="119"/>
                  </a:moveTo>
                  <a:lnTo>
                    <a:pt x="28" y="140"/>
                  </a:lnTo>
                  <a:lnTo>
                    <a:pt x="28" y="154"/>
                  </a:lnTo>
                  <a:lnTo>
                    <a:pt x="28" y="168"/>
                  </a:lnTo>
                  <a:lnTo>
                    <a:pt x="28" y="175"/>
                  </a:lnTo>
                  <a:lnTo>
                    <a:pt x="28" y="182"/>
                  </a:lnTo>
                  <a:lnTo>
                    <a:pt x="36" y="189"/>
                  </a:lnTo>
                  <a:lnTo>
                    <a:pt x="36" y="195"/>
                  </a:lnTo>
                  <a:lnTo>
                    <a:pt x="42" y="203"/>
                  </a:lnTo>
                  <a:lnTo>
                    <a:pt x="42" y="203"/>
                  </a:lnTo>
                  <a:lnTo>
                    <a:pt x="50" y="209"/>
                  </a:lnTo>
                  <a:lnTo>
                    <a:pt x="56" y="209"/>
                  </a:lnTo>
                  <a:lnTo>
                    <a:pt x="56" y="209"/>
                  </a:lnTo>
                  <a:lnTo>
                    <a:pt x="64" y="209"/>
                  </a:lnTo>
                  <a:lnTo>
                    <a:pt x="70" y="209"/>
                  </a:lnTo>
                  <a:lnTo>
                    <a:pt x="70" y="209"/>
                  </a:lnTo>
                  <a:lnTo>
                    <a:pt x="77" y="209"/>
                  </a:lnTo>
                  <a:lnTo>
                    <a:pt x="84" y="209"/>
                  </a:lnTo>
                  <a:lnTo>
                    <a:pt x="84" y="209"/>
                  </a:lnTo>
                  <a:lnTo>
                    <a:pt x="91" y="209"/>
                  </a:lnTo>
                  <a:lnTo>
                    <a:pt x="98" y="209"/>
                  </a:lnTo>
                  <a:lnTo>
                    <a:pt x="105" y="203"/>
                  </a:lnTo>
                  <a:lnTo>
                    <a:pt x="112" y="203"/>
                  </a:lnTo>
                  <a:lnTo>
                    <a:pt x="112" y="195"/>
                  </a:lnTo>
                  <a:lnTo>
                    <a:pt x="119" y="189"/>
                  </a:lnTo>
                  <a:lnTo>
                    <a:pt x="119" y="182"/>
                  </a:lnTo>
                  <a:lnTo>
                    <a:pt x="126" y="175"/>
                  </a:lnTo>
                  <a:lnTo>
                    <a:pt x="126" y="168"/>
                  </a:lnTo>
                  <a:lnTo>
                    <a:pt x="126" y="154"/>
                  </a:lnTo>
                  <a:lnTo>
                    <a:pt x="126" y="140"/>
                  </a:lnTo>
                  <a:lnTo>
                    <a:pt x="126" y="126"/>
                  </a:lnTo>
                  <a:lnTo>
                    <a:pt x="126" y="112"/>
                  </a:lnTo>
                  <a:lnTo>
                    <a:pt x="126" y="98"/>
                  </a:lnTo>
                  <a:lnTo>
                    <a:pt x="126" y="84"/>
                  </a:lnTo>
                  <a:lnTo>
                    <a:pt x="126" y="78"/>
                  </a:lnTo>
                  <a:lnTo>
                    <a:pt x="119" y="64"/>
                  </a:lnTo>
                  <a:lnTo>
                    <a:pt x="119" y="56"/>
                  </a:lnTo>
                  <a:lnTo>
                    <a:pt x="112" y="50"/>
                  </a:lnTo>
                  <a:lnTo>
                    <a:pt x="112" y="42"/>
                  </a:lnTo>
                  <a:lnTo>
                    <a:pt x="105" y="36"/>
                  </a:lnTo>
                  <a:lnTo>
                    <a:pt x="98" y="36"/>
                  </a:lnTo>
                  <a:lnTo>
                    <a:pt x="98" y="28"/>
                  </a:lnTo>
                  <a:lnTo>
                    <a:pt x="91" y="28"/>
                  </a:lnTo>
                  <a:lnTo>
                    <a:pt x="84" y="28"/>
                  </a:lnTo>
                  <a:lnTo>
                    <a:pt x="77" y="28"/>
                  </a:lnTo>
                  <a:lnTo>
                    <a:pt x="77" y="28"/>
                  </a:lnTo>
                  <a:lnTo>
                    <a:pt x="70" y="28"/>
                  </a:lnTo>
                  <a:lnTo>
                    <a:pt x="64" y="28"/>
                  </a:lnTo>
                  <a:lnTo>
                    <a:pt x="64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6" y="36"/>
                  </a:lnTo>
                  <a:lnTo>
                    <a:pt x="50" y="36"/>
                  </a:lnTo>
                  <a:lnTo>
                    <a:pt x="50" y="36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36" y="50"/>
                  </a:lnTo>
                  <a:lnTo>
                    <a:pt x="36" y="56"/>
                  </a:lnTo>
                  <a:lnTo>
                    <a:pt x="36" y="64"/>
                  </a:lnTo>
                  <a:lnTo>
                    <a:pt x="28" y="64"/>
                  </a:lnTo>
                  <a:lnTo>
                    <a:pt x="28" y="70"/>
                  </a:lnTo>
                  <a:lnTo>
                    <a:pt x="28" y="78"/>
                  </a:lnTo>
                  <a:lnTo>
                    <a:pt x="28" y="84"/>
                  </a:lnTo>
                  <a:lnTo>
                    <a:pt x="28" y="98"/>
                  </a:lnTo>
                  <a:lnTo>
                    <a:pt x="28" y="105"/>
                  </a:lnTo>
                  <a:lnTo>
                    <a:pt x="28" y="112"/>
                  </a:lnTo>
                  <a:lnTo>
                    <a:pt x="28" y="1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7" name="Freeform 718"/>
            <p:cNvSpPr>
              <a:spLocks noEditPoints="1"/>
            </p:cNvSpPr>
            <p:nvPr/>
          </p:nvSpPr>
          <p:spPr bwMode="auto">
            <a:xfrm>
              <a:off x="1602" y="5828"/>
              <a:ext cx="76" cy="119"/>
            </a:xfrm>
            <a:custGeom>
              <a:avLst/>
              <a:gdLst/>
              <a:ahLst/>
              <a:cxnLst>
                <a:cxn ang="0">
                  <a:pos x="0" y="98"/>
                </a:cxn>
                <a:cxn ang="0">
                  <a:pos x="0" y="64"/>
                </a:cxn>
                <a:cxn ang="0">
                  <a:pos x="7" y="42"/>
                </a:cxn>
                <a:cxn ang="0">
                  <a:pos x="20" y="22"/>
                </a:cxn>
                <a:cxn ang="0">
                  <a:pos x="34" y="8"/>
                </a:cxn>
                <a:cxn ang="0">
                  <a:pos x="56" y="0"/>
                </a:cxn>
                <a:cxn ang="0">
                  <a:pos x="76" y="0"/>
                </a:cxn>
                <a:cxn ang="0">
                  <a:pos x="104" y="8"/>
                </a:cxn>
                <a:cxn ang="0">
                  <a:pos x="126" y="22"/>
                </a:cxn>
                <a:cxn ang="0">
                  <a:pos x="140" y="36"/>
                </a:cxn>
                <a:cxn ang="0">
                  <a:pos x="146" y="56"/>
                </a:cxn>
                <a:cxn ang="0">
                  <a:pos x="154" y="84"/>
                </a:cxn>
                <a:cxn ang="0">
                  <a:pos x="154" y="119"/>
                </a:cxn>
                <a:cxn ang="0">
                  <a:pos x="154" y="161"/>
                </a:cxn>
                <a:cxn ang="0">
                  <a:pos x="146" y="189"/>
                </a:cxn>
                <a:cxn ang="0">
                  <a:pos x="140" y="209"/>
                </a:cxn>
                <a:cxn ang="0">
                  <a:pos x="126" y="231"/>
                </a:cxn>
                <a:cxn ang="0">
                  <a:pos x="104" y="237"/>
                </a:cxn>
                <a:cxn ang="0">
                  <a:pos x="84" y="237"/>
                </a:cxn>
                <a:cxn ang="0">
                  <a:pos x="62" y="237"/>
                </a:cxn>
                <a:cxn ang="0">
                  <a:pos x="42" y="237"/>
                </a:cxn>
                <a:cxn ang="0">
                  <a:pos x="28" y="231"/>
                </a:cxn>
                <a:cxn ang="0">
                  <a:pos x="20" y="223"/>
                </a:cxn>
                <a:cxn ang="0">
                  <a:pos x="7" y="203"/>
                </a:cxn>
                <a:cxn ang="0">
                  <a:pos x="0" y="182"/>
                </a:cxn>
                <a:cxn ang="0">
                  <a:pos x="0" y="147"/>
                </a:cxn>
                <a:cxn ang="0">
                  <a:pos x="0" y="119"/>
                </a:cxn>
                <a:cxn ang="0">
                  <a:pos x="28" y="154"/>
                </a:cxn>
                <a:cxn ang="0">
                  <a:pos x="28" y="182"/>
                </a:cxn>
                <a:cxn ang="0">
                  <a:pos x="42" y="203"/>
                </a:cxn>
                <a:cxn ang="0">
                  <a:pos x="56" y="209"/>
                </a:cxn>
                <a:cxn ang="0">
                  <a:pos x="70" y="209"/>
                </a:cxn>
                <a:cxn ang="0">
                  <a:pos x="84" y="209"/>
                </a:cxn>
                <a:cxn ang="0">
                  <a:pos x="98" y="209"/>
                </a:cxn>
                <a:cxn ang="0">
                  <a:pos x="112" y="195"/>
                </a:cxn>
                <a:cxn ang="0">
                  <a:pos x="126" y="175"/>
                </a:cxn>
                <a:cxn ang="0">
                  <a:pos x="126" y="140"/>
                </a:cxn>
                <a:cxn ang="0">
                  <a:pos x="126" y="98"/>
                </a:cxn>
                <a:cxn ang="0">
                  <a:pos x="118" y="64"/>
                </a:cxn>
                <a:cxn ang="0">
                  <a:pos x="112" y="42"/>
                </a:cxn>
                <a:cxn ang="0">
                  <a:pos x="98" y="28"/>
                </a:cxn>
                <a:cxn ang="0">
                  <a:pos x="76" y="28"/>
                </a:cxn>
                <a:cxn ang="0">
                  <a:pos x="62" y="28"/>
                </a:cxn>
                <a:cxn ang="0">
                  <a:pos x="56" y="28"/>
                </a:cxn>
                <a:cxn ang="0">
                  <a:pos x="48" y="36"/>
                </a:cxn>
                <a:cxn ang="0">
                  <a:pos x="42" y="42"/>
                </a:cxn>
                <a:cxn ang="0">
                  <a:pos x="34" y="64"/>
                </a:cxn>
                <a:cxn ang="0">
                  <a:pos x="28" y="78"/>
                </a:cxn>
                <a:cxn ang="0">
                  <a:pos x="28" y="105"/>
                </a:cxn>
              </a:cxnLst>
              <a:rect l="0" t="0" r="r" b="b"/>
              <a:pathLst>
                <a:path w="154" h="237">
                  <a:moveTo>
                    <a:pt x="0" y="119"/>
                  </a:moveTo>
                  <a:lnTo>
                    <a:pt x="0" y="112"/>
                  </a:lnTo>
                  <a:lnTo>
                    <a:pt x="0" y="98"/>
                  </a:lnTo>
                  <a:lnTo>
                    <a:pt x="0" y="84"/>
                  </a:lnTo>
                  <a:lnTo>
                    <a:pt x="0" y="78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7" y="50"/>
                  </a:lnTo>
                  <a:lnTo>
                    <a:pt x="7" y="42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20" y="22"/>
                  </a:lnTo>
                  <a:lnTo>
                    <a:pt x="20" y="14"/>
                  </a:lnTo>
                  <a:lnTo>
                    <a:pt x="28" y="8"/>
                  </a:lnTo>
                  <a:lnTo>
                    <a:pt x="34" y="8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6" y="0"/>
                  </a:lnTo>
                  <a:lnTo>
                    <a:pt x="62" y="0"/>
                  </a:lnTo>
                  <a:lnTo>
                    <a:pt x="70" y="0"/>
                  </a:lnTo>
                  <a:lnTo>
                    <a:pt x="76" y="0"/>
                  </a:lnTo>
                  <a:lnTo>
                    <a:pt x="90" y="0"/>
                  </a:lnTo>
                  <a:lnTo>
                    <a:pt x="98" y="0"/>
                  </a:lnTo>
                  <a:lnTo>
                    <a:pt x="104" y="8"/>
                  </a:lnTo>
                  <a:lnTo>
                    <a:pt x="112" y="8"/>
                  </a:lnTo>
                  <a:lnTo>
                    <a:pt x="118" y="14"/>
                  </a:lnTo>
                  <a:lnTo>
                    <a:pt x="126" y="22"/>
                  </a:lnTo>
                  <a:lnTo>
                    <a:pt x="132" y="22"/>
                  </a:lnTo>
                  <a:lnTo>
                    <a:pt x="132" y="28"/>
                  </a:lnTo>
                  <a:lnTo>
                    <a:pt x="140" y="36"/>
                  </a:lnTo>
                  <a:lnTo>
                    <a:pt x="140" y="42"/>
                  </a:lnTo>
                  <a:lnTo>
                    <a:pt x="146" y="50"/>
                  </a:lnTo>
                  <a:lnTo>
                    <a:pt x="146" y="56"/>
                  </a:lnTo>
                  <a:lnTo>
                    <a:pt x="146" y="64"/>
                  </a:lnTo>
                  <a:lnTo>
                    <a:pt x="154" y="70"/>
                  </a:lnTo>
                  <a:lnTo>
                    <a:pt x="154" y="84"/>
                  </a:lnTo>
                  <a:lnTo>
                    <a:pt x="154" y="98"/>
                  </a:lnTo>
                  <a:lnTo>
                    <a:pt x="154" y="105"/>
                  </a:lnTo>
                  <a:lnTo>
                    <a:pt x="154" y="119"/>
                  </a:lnTo>
                  <a:lnTo>
                    <a:pt x="154" y="133"/>
                  </a:lnTo>
                  <a:lnTo>
                    <a:pt x="154" y="147"/>
                  </a:lnTo>
                  <a:lnTo>
                    <a:pt x="154" y="161"/>
                  </a:lnTo>
                  <a:lnTo>
                    <a:pt x="154" y="168"/>
                  </a:lnTo>
                  <a:lnTo>
                    <a:pt x="154" y="182"/>
                  </a:lnTo>
                  <a:lnTo>
                    <a:pt x="146" y="189"/>
                  </a:lnTo>
                  <a:lnTo>
                    <a:pt x="146" y="195"/>
                  </a:lnTo>
                  <a:lnTo>
                    <a:pt x="140" y="203"/>
                  </a:lnTo>
                  <a:lnTo>
                    <a:pt x="140" y="209"/>
                  </a:lnTo>
                  <a:lnTo>
                    <a:pt x="132" y="217"/>
                  </a:lnTo>
                  <a:lnTo>
                    <a:pt x="126" y="223"/>
                  </a:lnTo>
                  <a:lnTo>
                    <a:pt x="126" y="231"/>
                  </a:lnTo>
                  <a:lnTo>
                    <a:pt x="118" y="231"/>
                  </a:lnTo>
                  <a:lnTo>
                    <a:pt x="112" y="237"/>
                  </a:lnTo>
                  <a:lnTo>
                    <a:pt x="104" y="237"/>
                  </a:lnTo>
                  <a:lnTo>
                    <a:pt x="98" y="237"/>
                  </a:lnTo>
                  <a:lnTo>
                    <a:pt x="90" y="237"/>
                  </a:lnTo>
                  <a:lnTo>
                    <a:pt x="84" y="237"/>
                  </a:lnTo>
                  <a:lnTo>
                    <a:pt x="76" y="237"/>
                  </a:lnTo>
                  <a:lnTo>
                    <a:pt x="70" y="237"/>
                  </a:lnTo>
                  <a:lnTo>
                    <a:pt x="62" y="237"/>
                  </a:lnTo>
                  <a:lnTo>
                    <a:pt x="56" y="237"/>
                  </a:lnTo>
                  <a:lnTo>
                    <a:pt x="48" y="237"/>
                  </a:lnTo>
                  <a:lnTo>
                    <a:pt x="42" y="237"/>
                  </a:lnTo>
                  <a:lnTo>
                    <a:pt x="42" y="237"/>
                  </a:lnTo>
                  <a:lnTo>
                    <a:pt x="34" y="231"/>
                  </a:lnTo>
                  <a:lnTo>
                    <a:pt x="28" y="231"/>
                  </a:lnTo>
                  <a:lnTo>
                    <a:pt x="28" y="223"/>
                  </a:lnTo>
                  <a:lnTo>
                    <a:pt x="20" y="223"/>
                  </a:lnTo>
                  <a:lnTo>
                    <a:pt x="20" y="223"/>
                  </a:lnTo>
                  <a:lnTo>
                    <a:pt x="14" y="223"/>
                  </a:lnTo>
                  <a:lnTo>
                    <a:pt x="14" y="217"/>
                  </a:lnTo>
                  <a:lnTo>
                    <a:pt x="7" y="203"/>
                  </a:lnTo>
                  <a:lnTo>
                    <a:pt x="7" y="195"/>
                  </a:lnTo>
                  <a:lnTo>
                    <a:pt x="0" y="189"/>
                  </a:lnTo>
                  <a:lnTo>
                    <a:pt x="0" y="182"/>
                  </a:lnTo>
                  <a:lnTo>
                    <a:pt x="0" y="168"/>
                  </a:lnTo>
                  <a:lnTo>
                    <a:pt x="0" y="161"/>
                  </a:lnTo>
                  <a:lnTo>
                    <a:pt x="0" y="147"/>
                  </a:lnTo>
                  <a:lnTo>
                    <a:pt x="0" y="133"/>
                  </a:lnTo>
                  <a:lnTo>
                    <a:pt x="0" y="126"/>
                  </a:lnTo>
                  <a:lnTo>
                    <a:pt x="0" y="119"/>
                  </a:lnTo>
                  <a:close/>
                  <a:moveTo>
                    <a:pt x="28" y="119"/>
                  </a:moveTo>
                  <a:lnTo>
                    <a:pt x="28" y="140"/>
                  </a:lnTo>
                  <a:lnTo>
                    <a:pt x="28" y="154"/>
                  </a:lnTo>
                  <a:lnTo>
                    <a:pt x="28" y="168"/>
                  </a:lnTo>
                  <a:lnTo>
                    <a:pt x="28" y="175"/>
                  </a:lnTo>
                  <a:lnTo>
                    <a:pt x="28" y="182"/>
                  </a:lnTo>
                  <a:lnTo>
                    <a:pt x="34" y="189"/>
                  </a:lnTo>
                  <a:lnTo>
                    <a:pt x="34" y="195"/>
                  </a:lnTo>
                  <a:lnTo>
                    <a:pt x="42" y="203"/>
                  </a:lnTo>
                  <a:lnTo>
                    <a:pt x="42" y="203"/>
                  </a:lnTo>
                  <a:lnTo>
                    <a:pt x="48" y="209"/>
                  </a:lnTo>
                  <a:lnTo>
                    <a:pt x="56" y="209"/>
                  </a:lnTo>
                  <a:lnTo>
                    <a:pt x="56" y="209"/>
                  </a:lnTo>
                  <a:lnTo>
                    <a:pt x="62" y="209"/>
                  </a:lnTo>
                  <a:lnTo>
                    <a:pt x="70" y="209"/>
                  </a:lnTo>
                  <a:lnTo>
                    <a:pt x="70" y="209"/>
                  </a:lnTo>
                  <a:lnTo>
                    <a:pt x="76" y="209"/>
                  </a:lnTo>
                  <a:lnTo>
                    <a:pt x="84" y="209"/>
                  </a:lnTo>
                  <a:lnTo>
                    <a:pt x="84" y="209"/>
                  </a:lnTo>
                  <a:lnTo>
                    <a:pt x="90" y="209"/>
                  </a:lnTo>
                  <a:lnTo>
                    <a:pt x="98" y="209"/>
                  </a:lnTo>
                  <a:lnTo>
                    <a:pt x="104" y="203"/>
                  </a:lnTo>
                  <a:lnTo>
                    <a:pt x="112" y="203"/>
                  </a:lnTo>
                  <a:lnTo>
                    <a:pt x="112" y="195"/>
                  </a:lnTo>
                  <a:lnTo>
                    <a:pt x="118" y="189"/>
                  </a:lnTo>
                  <a:lnTo>
                    <a:pt x="118" y="182"/>
                  </a:lnTo>
                  <a:lnTo>
                    <a:pt x="126" y="175"/>
                  </a:lnTo>
                  <a:lnTo>
                    <a:pt x="126" y="168"/>
                  </a:lnTo>
                  <a:lnTo>
                    <a:pt x="126" y="154"/>
                  </a:lnTo>
                  <a:lnTo>
                    <a:pt x="126" y="140"/>
                  </a:lnTo>
                  <a:lnTo>
                    <a:pt x="126" y="126"/>
                  </a:lnTo>
                  <a:lnTo>
                    <a:pt x="126" y="112"/>
                  </a:lnTo>
                  <a:lnTo>
                    <a:pt x="126" y="98"/>
                  </a:lnTo>
                  <a:lnTo>
                    <a:pt x="126" y="84"/>
                  </a:lnTo>
                  <a:lnTo>
                    <a:pt x="126" y="78"/>
                  </a:lnTo>
                  <a:lnTo>
                    <a:pt x="118" y="64"/>
                  </a:lnTo>
                  <a:lnTo>
                    <a:pt x="118" y="56"/>
                  </a:lnTo>
                  <a:lnTo>
                    <a:pt x="112" y="50"/>
                  </a:lnTo>
                  <a:lnTo>
                    <a:pt x="112" y="42"/>
                  </a:lnTo>
                  <a:lnTo>
                    <a:pt x="104" y="36"/>
                  </a:lnTo>
                  <a:lnTo>
                    <a:pt x="98" y="36"/>
                  </a:lnTo>
                  <a:lnTo>
                    <a:pt x="98" y="28"/>
                  </a:lnTo>
                  <a:lnTo>
                    <a:pt x="90" y="28"/>
                  </a:lnTo>
                  <a:lnTo>
                    <a:pt x="84" y="28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0" y="28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6" y="36"/>
                  </a:lnTo>
                  <a:lnTo>
                    <a:pt x="48" y="36"/>
                  </a:lnTo>
                  <a:lnTo>
                    <a:pt x="48" y="36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34" y="50"/>
                  </a:lnTo>
                  <a:lnTo>
                    <a:pt x="34" y="56"/>
                  </a:lnTo>
                  <a:lnTo>
                    <a:pt x="34" y="64"/>
                  </a:lnTo>
                  <a:lnTo>
                    <a:pt x="28" y="64"/>
                  </a:lnTo>
                  <a:lnTo>
                    <a:pt x="28" y="70"/>
                  </a:lnTo>
                  <a:lnTo>
                    <a:pt x="28" y="78"/>
                  </a:lnTo>
                  <a:lnTo>
                    <a:pt x="28" y="84"/>
                  </a:lnTo>
                  <a:lnTo>
                    <a:pt x="28" y="98"/>
                  </a:lnTo>
                  <a:lnTo>
                    <a:pt x="28" y="105"/>
                  </a:lnTo>
                  <a:lnTo>
                    <a:pt x="28" y="112"/>
                  </a:lnTo>
                  <a:lnTo>
                    <a:pt x="28" y="1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8" name="Rectangle 719"/>
            <p:cNvSpPr>
              <a:spLocks noChangeArrowheads="1"/>
            </p:cNvSpPr>
            <p:nvPr/>
          </p:nvSpPr>
          <p:spPr bwMode="auto">
            <a:xfrm>
              <a:off x="443" y="6017"/>
              <a:ext cx="349" cy="174"/>
            </a:xfrm>
            <a:prstGeom prst="rect">
              <a:avLst/>
            </a:prstGeom>
            <a:solidFill>
              <a:srgbClr val="0000CC"/>
            </a:solidFill>
            <a:ln w="25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9" name="Freeform 720"/>
            <p:cNvSpPr>
              <a:spLocks/>
            </p:cNvSpPr>
            <p:nvPr/>
          </p:nvSpPr>
          <p:spPr bwMode="auto">
            <a:xfrm>
              <a:off x="869" y="6020"/>
              <a:ext cx="76" cy="122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0" y="0"/>
                </a:cxn>
                <a:cxn ang="0">
                  <a:pos x="154" y="0"/>
                </a:cxn>
                <a:cxn ang="0">
                  <a:pos x="154" y="28"/>
                </a:cxn>
                <a:cxn ang="0">
                  <a:pos x="140" y="34"/>
                </a:cxn>
                <a:cxn ang="0">
                  <a:pos x="133" y="42"/>
                </a:cxn>
                <a:cxn ang="0">
                  <a:pos x="126" y="48"/>
                </a:cxn>
                <a:cxn ang="0">
                  <a:pos x="126" y="62"/>
                </a:cxn>
                <a:cxn ang="0">
                  <a:pos x="119" y="70"/>
                </a:cxn>
                <a:cxn ang="0">
                  <a:pos x="112" y="76"/>
                </a:cxn>
                <a:cxn ang="0">
                  <a:pos x="104" y="90"/>
                </a:cxn>
                <a:cxn ang="0">
                  <a:pos x="98" y="98"/>
                </a:cxn>
                <a:cxn ang="0">
                  <a:pos x="90" y="112"/>
                </a:cxn>
                <a:cxn ang="0">
                  <a:pos x="90" y="126"/>
                </a:cxn>
                <a:cxn ang="0">
                  <a:pos x="84" y="132"/>
                </a:cxn>
                <a:cxn ang="0">
                  <a:pos x="76" y="146"/>
                </a:cxn>
                <a:cxn ang="0">
                  <a:pos x="76" y="160"/>
                </a:cxn>
                <a:cxn ang="0">
                  <a:pos x="70" y="174"/>
                </a:cxn>
                <a:cxn ang="0">
                  <a:pos x="70" y="181"/>
                </a:cxn>
                <a:cxn ang="0">
                  <a:pos x="63" y="188"/>
                </a:cxn>
                <a:cxn ang="0">
                  <a:pos x="63" y="195"/>
                </a:cxn>
                <a:cxn ang="0">
                  <a:pos x="63" y="202"/>
                </a:cxn>
                <a:cxn ang="0">
                  <a:pos x="63" y="209"/>
                </a:cxn>
                <a:cxn ang="0">
                  <a:pos x="63" y="209"/>
                </a:cxn>
                <a:cxn ang="0">
                  <a:pos x="63" y="217"/>
                </a:cxn>
                <a:cxn ang="0">
                  <a:pos x="63" y="223"/>
                </a:cxn>
                <a:cxn ang="0">
                  <a:pos x="63" y="231"/>
                </a:cxn>
                <a:cxn ang="0">
                  <a:pos x="63" y="237"/>
                </a:cxn>
                <a:cxn ang="0">
                  <a:pos x="63" y="245"/>
                </a:cxn>
                <a:cxn ang="0">
                  <a:pos x="63" y="245"/>
                </a:cxn>
                <a:cxn ang="0">
                  <a:pos x="35" y="245"/>
                </a:cxn>
                <a:cxn ang="0">
                  <a:pos x="35" y="237"/>
                </a:cxn>
                <a:cxn ang="0">
                  <a:pos x="35" y="231"/>
                </a:cxn>
                <a:cxn ang="0">
                  <a:pos x="35" y="217"/>
                </a:cxn>
                <a:cxn ang="0">
                  <a:pos x="35" y="209"/>
                </a:cxn>
                <a:cxn ang="0">
                  <a:pos x="35" y="195"/>
                </a:cxn>
                <a:cxn ang="0">
                  <a:pos x="42" y="181"/>
                </a:cxn>
                <a:cxn ang="0">
                  <a:pos x="42" y="167"/>
                </a:cxn>
                <a:cxn ang="0">
                  <a:pos x="49" y="153"/>
                </a:cxn>
                <a:cxn ang="0">
                  <a:pos x="56" y="146"/>
                </a:cxn>
                <a:cxn ang="0">
                  <a:pos x="56" y="132"/>
                </a:cxn>
                <a:cxn ang="0">
                  <a:pos x="63" y="118"/>
                </a:cxn>
                <a:cxn ang="0">
                  <a:pos x="70" y="104"/>
                </a:cxn>
                <a:cxn ang="0">
                  <a:pos x="76" y="90"/>
                </a:cxn>
                <a:cxn ang="0">
                  <a:pos x="84" y="84"/>
                </a:cxn>
                <a:cxn ang="0">
                  <a:pos x="90" y="70"/>
                </a:cxn>
                <a:cxn ang="0">
                  <a:pos x="98" y="62"/>
                </a:cxn>
                <a:cxn ang="0">
                  <a:pos x="104" y="48"/>
                </a:cxn>
                <a:cxn ang="0">
                  <a:pos x="112" y="42"/>
                </a:cxn>
                <a:cxn ang="0">
                  <a:pos x="119" y="34"/>
                </a:cxn>
                <a:cxn ang="0">
                  <a:pos x="0" y="28"/>
                </a:cxn>
              </a:cxnLst>
              <a:rect l="0" t="0" r="r" b="b"/>
              <a:pathLst>
                <a:path w="154" h="245">
                  <a:moveTo>
                    <a:pt x="0" y="28"/>
                  </a:moveTo>
                  <a:lnTo>
                    <a:pt x="0" y="0"/>
                  </a:lnTo>
                  <a:lnTo>
                    <a:pt x="154" y="0"/>
                  </a:lnTo>
                  <a:lnTo>
                    <a:pt x="154" y="28"/>
                  </a:lnTo>
                  <a:lnTo>
                    <a:pt x="140" y="34"/>
                  </a:lnTo>
                  <a:lnTo>
                    <a:pt x="133" y="42"/>
                  </a:lnTo>
                  <a:lnTo>
                    <a:pt x="126" y="48"/>
                  </a:lnTo>
                  <a:lnTo>
                    <a:pt x="126" y="62"/>
                  </a:lnTo>
                  <a:lnTo>
                    <a:pt x="119" y="70"/>
                  </a:lnTo>
                  <a:lnTo>
                    <a:pt x="112" y="76"/>
                  </a:lnTo>
                  <a:lnTo>
                    <a:pt x="104" y="90"/>
                  </a:lnTo>
                  <a:lnTo>
                    <a:pt x="98" y="98"/>
                  </a:lnTo>
                  <a:lnTo>
                    <a:pt x="90" y="112"/>
                  </a:lnTo>
                  <a:lnTo>
                    <a:pt x="90" y="126"/>
                  </a:lnTo>
                  <a:lnTo>
                    <a:pt x="84" y="132"/>
                  </a:lnTo>
                  <a:lnTo>
                    <a:pt x="76" y="146"/>
                  </a:lnTo>
                  <a:lnTo>
                    <a:pt x="76" y="160"/>
                  </a:lnTo>
                  <a:lnTo>
                    <a:pt x="70" y="174"/>
                  </a:lnTo>
                  <a:lnTo>
                    <a:pt x="70" y="181"/>
                  </a:lnTo>
                  <a:lnTo>
                    <a:pt x="63" y="188"/>
                  </a:lnTo>
                  <a:lnTo>
                    <a:pt x="63" y="195"/>
                  </a:lnTo>
                  <a:lnTo>
                    <a:pt x="63" y="202"/>
                  </a:lnTo>
                  <a:lnTo>
                    <a:pt x="63" y="209"/>
                  </a:lnTo>
                  <a:lnTo>
                    <a:pt x="63" y="209"/>
                  </a:lnTo>
                  <a:lnTo>
                    <a:pt x="63" y="217"/>
                  </a:lnTo>
                  <a:lnTo>
                    <a:pt x="63" y="223"/>
                  </a:lnTo>
                  <a:lnTo>
                    <a:pt x="63" y="231"/>
                  </a:lnTo>
                  <a:lnTo>
                    <a:pt x="63" y="237"/>
                  </a:lnTo>
                  <a:lnTo>
                    <a:pt x="63" y="245"/>
                  </a:lnTo>
                  <a:lnTo>
                    <a:pt x="63" y="245"/>
                  </a:lnTo>
                  <a:lnTo>
                    <a:pt x="35" y="245"/>
                  </a:lnTo>
                  <a:lnTo>
                    <a:pt x="35" y="237"/>
                  </a:lnTo>
                  <a:lnTo>
                    <a:pt x="35" y="231"/>
                  </a:lnTo>
                  <a:lnTo>
                    <a:pt x="35" y="217"/>
                  </a:lnTo>
                  <a:lnTo>
                    <a:pt x="35" y="209"/>
                  </a:lnTo>
                  <a:lnTo>
                    <a:pt x="35" y="195"/>
                  </a:lnTo>
                  <a:lnTo>
                    <a:pt x="42" y="181"/>
                  </a:lnTo>
                  <a:lnTo>
                    <a:pt x="42" y="167"/>
                  </a:lnTo>
                  <a:lnTo>
                    <a:pt x="49" y="153"/>
                  </a:lnTo>
                  <a:lnTo>
                    <a:pt x="56" y="146"/>
                  </a:lnTo>
                  <a:lnTo>
                    <a:pt x="56" y="132"/>
                  </a:lnTo>
                  <a:lnTo>
                    <a:pt x="63" y="118"/>
                  </a:lnTo>
                  <a:lnTo>
                    <a:pt x="70" y="104"/>
                  </a:lnTo>
                  <a:lnTo>
                    <a:pt x="76" y="90"/>
                  </a:lnTo>
                  <a:lnTo>
                    <a:pt x="84" y="84"/>
                  </a:lnTo>
                  <a:lnTo>
                    <a:pt x="90" y="70"/>
                  </a:lnTo>
                  <a:lnTo>
                    <a:pt x="98" y="62"/>
                  </a:lnTo>
                  <a:lnTo>
                    <a:pt x="104" y="48"/>
                  </a:lnTo>
                  <a:lnTo>
                    <a:pt x="112" y="42"/>
                  </a:lnTo>
                  <a:lnTo>
                    <a:pt x="119" y="3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0" name="Freeform 721"/>
            <p:cNvSpPr>
              <a:spLocks/>
            </p:cNvSpPr>
            <p:nvPr/>
          </p:nvSpPr>
          <p:spPr bwMode="auto">
            <a:xfrm>
              <a:off x="970" y="6128"/>
              <a:ext cx="14" cy="38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0" y="0"/>
                </a:cxn>
                <a:cxn ang="0">
                  <a:pos x="28" y="0"/>
                </a:cxn>
                <a:cxn ang="0">
                  <a:pos x="28" y="28"/>
                </a:cxn>
                <a:cxn ang="0">
                  <a:pos x="20" y="34"/>
                </a:cxn>
                <a:cxn ang="0">
                  <a:pos x="20" y="34"/>
                </a:cxn>
                <a:cxn ang="0">
                  <a:pos x="20" y="42"/>
                </a:cxn>
                <a:cxn ang="0">
                  <a:pos x="20" y="48"/>
                </a:cxn>
                <a:cxn ang="0">
                  <a:pos x="20" y="55"/>
                </a:cxn>
                <a:cxn ang="0">
                  <a:pos x="20" y="55"/>
                </a:cxn>
                <a:cxn ang="0">
                  <a:pos x="20" y="62"/>
                </a:cxn>
                <a:cxn ang="0">
                  <a:pos x="14" y="62"/>
                </a:cxn>
                <a:cxn ang="0">
                  <a:pos x="14" y="69"/>
                </a:cxn>
                <a:cxn ang="0">
                  <a:pos x="14" y="69"/>
                </a:cxn>
                <a:cxn ang="0">
                  <a:pos x="14" y="69"/>
                </a:cxn>
                <a:cxn ang="0">
                  <a:pos x="7" y="76"/>
                </a:cxn>
                <a:cxn ang="0">
                  <a:pos x="7" y="76"/>
                </a:cxn>
                <a:cxn ang="0">
                  <a:pos x="7" y="76"/>
                </a:cxn>
                <a:cxn ang="0">
                  <a:pos x="7" y="76"/>
                </a:cxn>
                <a:cxn ang="0">
                  <a:pos x="0" y="69"/>
                </a:cxn>
                <a:cxn ang="0">
                  <a:pos x="0" y="62"/>
                </a:cxn>
                <a:cxn ang="0">
                  <a:pos x="0" y="62"/>
                </a:cxn>
                <a:cxn ang="0">
                  <a:pos x="0" y="62"/>
                </a:cxn>
                <a:cxn ang="0">
                  <a:pos x="0" y="62"/>
                </a:cxn>
                <a:cxn ang="0">
                  <a:pos x="0" y="62"/>
                </a:cxn>
                <a:cxn ang="0">
                  <a:pos x="0" y="62"/>
                </a:cxn>
                <a:cxn ang="0">
                  <a:pos x="0" y="55"/>
                </a:cxn>
                <a:cxn ang="0">
                  <a:pos x="7" y="55"/>
                </a:cxn>
                <a:cxn ang="0">
                  <a:pos x="7" y="48"/>
                </a:cxn>
                <a:cxn ang="0">
                  <a:pos x="7" y="48"/>
                </a:cxn>
                <a:cxn ang="0">
                  <a:pos x="7" y="42"/>
                </a:cxn>
                <a:cxn ang="0">
                  <a:pos x="7" y="42"/>
                </a:cxn>
                <a:cxn ang="0">
                  <a:pos x="7" y="34"/>
                </a:cxn>
                <a:cxn ang="0">
                  <a:pos x="7" y="28"/>
                </a:cxn>
                <a:cxn ang="0">
                  <a:pos x="7" y="28"/>
                </a:cxn>
                <a:cxn ang="0">
                  <a:pos x="0" y="28"/>
                </a:cxn>
              </a:cxnLst>
              <a:rect l="0" t="0" r="r" b="b"/>
              <a:pathLst>
                <a:path w="28" h="76">
                  <a:moveTo>
                    <a:pt x="0" y="28"/>
                  </a:moveTo>
                  <a:lnTo>
                    <a:pt x="0" y="0"/>
                  </a:lnTo>
                  <a:lnTo>
                    <a:pt x="28" y="0"/>
                  </a:lnTo>
                  <a:lnTo>
                    <a:pt x="28" y="28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0" y="42"/>
                  </a:lnTo>
                  <a:lnTo>
                    <a:pt x="20" y="48"/>
                  </a:lnTo>
                  <a:lnTo>
                    <a:pt x="20" y="55"/>
                  </a:lnTo>
                  <a:lnTo>
                    <a:pt x="20" y="55"/>
                  </a:lnTo>
                  <a:lnTo>
                    <a:pt x="20" y="62"/>
                  </a:lnTo>
                  <a:lnTo>
                    <a:pt x="14" y="62"/>
                  </a:lnTo>
                  <a:lnTo>
                    <a:pt x="14" y="69"/>
                  </a:lnTo>
                  <a:lnTo>
                    <a:pt x="14" y="69"/>
                  </a:lnTo>
                  <a:lnTo>
                    <a:pt x="14" y="69"/>
                  </a:lnTo>
                  <a:lnTo>
                    <a:pt x="7" y="76"/>
                  </a:lnTo>
                  <a:lnTo>
                    <a:pt x="7" y="76"/>
                  </a:lnTo>
                  <a:lnTo>
                    <a:pt x="7" y="76"/>
                  </a:lnTo>
                  <a:lnTo>
                    <a:pt x="7" y="76"/>
                  </a:lnTo>
                  <a:lnTo>
                    <a:pt x="0" y="69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55"/>
                  </a:lnTo>
                  <a:lnTo>
                    <a:pt x="7" y="55"/>
                  </a:lnTo>
                  <a:lnTo>
                    <a:pt x="7" y="48"/>
                  </a:lnTo>
                  <a:lnTo>
                    <a:pt x="7" y="48"/>
                  </a:lnTo>
                  <a:lnTo>
                    <a:pt x="7" y="42"/>
                  </a:lnTo>
                  <a:lnTo>
                    <a:pt x="7" y="42"/>
                  </a:lnTo>
                  <a:lnTo>
                    <a:pt x="7" y="34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1" name="Freeform 722"/>
            <p:cNvSpPr>
              <a:spLocks noEditPoints="1"/>
            </p:cNvSpPr>
            <p:nvPr/>
          </p:nvSpPr>
          <p:spPr bwMode="auto">
            <a:xfrm>
              <a:off x="1012" y="6023"/>
              <a:ext cx="77" cy="119"/>
            </a:xfrm>
            <a:custGeom>
              <a:avLst/>
              <a:gdLst/>
              <a:ahLst/>
              <a:cxnLst>
                <a:cxn ang="0">
                  <a:pos x="0" y="97"/>
                </a:cxn>
                <a:cxn ang="0">
                  <a:pos x="0" y="63"/>
                </a:cxn>
                <a:cxn ang="0">
                  <a:pos x="6" y="41"/>
                </a:cxn>
                <a:cxn ang="0">
                  <a:pos x="20" y="21"/>
                </a:cxn>
                <a:cxn ang="0">
                  <a:pos x="34" y="7"/>
                </a:cxn>
                <a:cxn ang="0">
                  <a:pos x="56" y="0"/>
                </a:cxn>
                <a:cxn ang="0">
                  <a:pos x="76" y="0"/>
                </a:cxn>
                <a:cxn ang="0">
                  <a:pos x="104" y="7"/>
                </a:cxn>
                <a:cxn ang="0">
                  <a:pos x="125" y="21"/>
                </a:cxn>
                <a:cxn ang="0">
                  <a:pos x="139" y="35"/>
                </a:cxn>
                <a:cxn ang="0">
                  <a:pos x="146" y="55"/>
                </a:cxn>
                <a:cxn ang="0">
                  <a:pos x="153" y="83"/>
                </a:cxn>
                <a:cxn ang="0">
                  <a:pos x="153" y="119"/>
                </a:cxn>
                <a:cxn ang="0">
                  <a:pos x="153" y="160"/>
                </a:cxn>
                <a:cxn ang="0">
                  <a:pos x="146" y="188"/>
                </a:cxn>
                <a:cxn ang="0">
                  <a:pos x="139" y="210"/>
                </a:cxn>
                <a:cxn ang="0">
                  <a:pos x="125" y="230"/>
                </a:cxn>
                <a:cxn ang="0">
                  <a:pos x="104" y="238"/>
                </a:cxn>
                <a:cxn ang="0">
                  <a:pos x="83" y="238"/>
                </a:cxn>
                <a:cxn ang="0">
                  <a:pos x="62" y="238"/>
                </a:cxn>
                <a:cxn ang="0">
                  <a:pos x="42" y="238"/>
                </a:cxn>
                <a:cxn ang="0">
                  <a:pos x="28" y="230"/>
                </a:cxn>
                <a:cxn ang="0">
                  <a:pos x="20" y="224"/>
                </a:cxn>
                <a:cxn ang="0">
                  <a:pos x="6" y="202"/>
                </a:cxn>
                <a:cxn ang="0">
                  <a:pos x="0" y="181"/>
                </a:cxn>
                <a:cxn ang="0">
                  <a:pos x="0" y="146"/>
                </a:cxn>
                <a:cxn ang="0">
                  <a:pos x="0" y="119"/>
                </a:cxn>
                <a:cxn ang="0">
                  <a:pos x="28" y="153"/>
                </a:cxn>
                <a:cxn ang="0">
                  <a:pos x="28" y="181"/>
                </a:cxn>
                <a:cxn ang="0">
                  <a:pos x="42" y="202"/>
                </a:cxn>
                <a:cxn ang="0">
                  <a:pos x="56" y="210"/>
                </a:cxn>
                <a:cxn ang="0">
                  <a:pos x="70" y="210"/>
                </a:cxn>
                <a:cxn ang="0">
                  <a:pos x="83" y="210"/>
                </a:cxn>
                <a:cxn ang="0">
                  <a:pos x="97" y="210"/>
                </a:cxn>
                <a:cxn ang="0">
                  <a:pos x="111" y="195"/>
                </a:cxn>
                <a:cxn ang="0">
                  <a:pos x="125" y="174"/>
                </a:cxn>
                <a:cxn ang="0">
                  <a:pos x="125" y="139"/>
                </a:cxn>
                <a:cxn ang="0">
                  <a:pos x="125" y="97"/>
                </a:cxn>
                <a:cxn ang="0">
                  <a:pos x="118" y="63"/>
                </a:cxn>
                <a:cxn ang="0">
                  <a:pos x="111" y="41"/>
                </a:cxn>
                <a:cxn ang="0">
                  <a:pos x="97" y="27"/>
                </a:cxn>
                <a:cxn ang="0">
                  <a:pos x="76" y="27"/>
                </a:cxn>
                <a:cxn ang="0">
                  <a:pos x="62" y="27"/>
                </a:cxn>
                <a:cxn ang="0">
                  <a:pos x="56" y="27"/>
                </a:cxn>
                <a:cxn ang="0">
                  <a:pos x="48" y="35"/>
                </a:cxn>
                <a:cxn ang="0">
                  <a:pos x="42" y="41"/>
                </a:cxn>
                <a:cxn ang="0">
                  <a:pos x="34" y="63"/>
                </a:cxn>
                <a:cxn ang="0">
                  <a:pos x="28" y="77"/>
                </a:cxn>
                <a:cxn ang="0">
                  <a:pos x="28" y="105"/>
                </a:cxn>
              </a:cxnLst>
              <a:rect l="0" t="0" r="r" b="b"/>
              <a:pathLst>
                <a:path w="153" h="238">
                  <a:moveTo>
                    <a:pt x="0" y="119"/>
                  </a:moveTo>
                  <a:lnTo>
                    <a:pt x="0" y="111"/>
                  </a:lnTo>
                  <a:lnTo>
                    <a:pt x="0" y="97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6" y="49"/>
                  </a:lnTo>
                  <a:lnTo>
                    <a:pt x="6" y="41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20" y="21"/>
                  </a:lnTo>
                  <a:lnTo>
                    <a:pt x="20" y="14"/>
                  </a:lnTo>
                  <a:lnTo>
                    <a:pt x="28" y="7"/>
                  </a:lnTo>
                  <a:lnTo>
                    <a:pt x="34" y="7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6" y="0"/>
                  </a:lnTo>
                  <a:lnTo>
                    <a:pt x="62" y="0"/>
                  </a:lnTo>
                  <a:lnTo>
                    <a:pt x="70" y="0"/>
                  </a:lnTo>
                  <a:lnTo>
                    <a:pt x="76" y="0"/>
                  </a:lnTo>
                  <a:lnTo>
                    <a:pt x="90" y="0"/>
                  </a:lnTo>
                  <a:lnTo>
                    <a:pt x="97" y="0"/>
                  </a:lnTo>
                  <a:lnTo>
                    <a:pt x="104" y="7"/>
                  </a:lnTo>
                  <a:lnTo>
                    <a:pt x="111" y="7"/>
                  </a:lnTo>
                  <a:lnTo>
                    <a:pt x="118" y="14"/>
                  </a:lnTo>
                  <a:lnTo>
                    <a:pt x="125" y="21"/>
                  </a:lnTo>
                  <a:lnTo>
                    <a:pt x="132" y="21"/>
                  </a:lnTo>
                  <a:lnTo>
                    <a:pt x="132" y="27"/>
                  </a:lnTo>
                  <a:lnTo>
                    <a:pt x="139" y="35"/>
                  </a:lnTo>
                  <a:lnTo>
                    <a:pt x="139" y="41"/>
                  </a:lnTo>
                  <a:lnTo>
                    <a:pt x="146" y="49"/>
                  </a:lnTo>
                  <a:lnTo>
                    <a:pt x="146" y="55"/>
                  </a:lnTo>
                  <a:lnTo>
                    <a:pt x="146" y="63"/>
                  </a:lnTo>
                  <a:lnTo>
                    <a:pt x="153" y="69"/>
                  </a:lnTo>
                  <a:lnTo>
                    <a:pt x="153" y="83"/>
                  </a:lnTo>
                  <a:lnTo>
                    <a:pt x="153" y="97"/>
                  </a:lnTo>
                  <a:lnTo>
                    <a:pt x="153" y="105"/>
                  </a:lnTo>
                  <a:lnTo>
                    <a:pt x="153" y="119"/>
                  </a:lnTo>
                  <a:lnTo>
                    <a:pt x="153" y="133"/>
                  </a:lnTo>
                  <a:lnTo>
                    <a:pt x="153" y="146"/>
                  </a:lnTo>
                  <a:lnTo>
                    <a:pt x="153" y="160"/>
                  </a:lnTo>
                  <a:lnTo>
                    <a:pt x="153" y="167"/>
                  </a:lnTo>
                  <a:lnTo>
                    <a:pt x="153" y="181"/>
                  </a:lnTo>
                  <a:lnTo>
                    <a:pt x="146" y="188"/>
                  </a:lnTo>
                  <a:lnTo>
                    <a:pt x="146" y="195"/>
                  </a:lnTo>
                  <a:lnTo>
                    <a:pt x="139" y="202"/>
                  </a:lnTo>
                  <a:lnTo>
                    <a:pt x="139" y="210"/>
                  </a:lnTo>
                  <a:lnTo>
                    <a:pt x="132" y="216"/>
                  </a:lnTo>
                  <a:lnTo>
                    <a:pt x="125" y="224"/>
                  </a:lnTo>
                  <a:lnTo>
                    <a:pt x="125" y="230"/>
                  </a:lnTo>
                  <a:lnTo>
                    <a:pt x="118" y="230"/>
                  </a:lnTo>
                  <a:lnTo>
                    <a:pt x="111" y="238"/>
                  </a:lnTo>
                  <a:lnTo>
                    <a:pt x="104" y="238"/>
                  </a:lnTo>
                  <a:lnTo>
                    <a:pt x="97" y="238"/>
                  </a:lnTo>
                  <a:lnTo>
                    <a:pt x="90" y="238"/>
                  </a:lnTo>
                  <a:lnTo>
                    <a:pt x="83" y="238"/>
                  </a:lnTo>
                  <a:lnTo>
                    <a:pt x="76" y="238"/>
                  </a:lnTo>
                  <a:lnTo>
                    <a:pt x="70" y="238"/>
                  </a:lnTo>
                  <a:lnTo>
                    <a:pt x="62" y="238"/>
                  </a:lnTo>
                  <a:lnTo>
                    <a:pt x="56" y="238"/>
                  </a:lnTo>
                  <a:lnTo>
                    <a:pt x="48" y="238"/>
                  </a:lnTo>
                  <a:lnTo>
                    <a:pt x="42" y="238"/>
                  </a:lnTo>
                  <a:lnTo>
                    <a:pt x="42" y="238"/>
                  </a:lnTo>
                  <a:lnTo>
                    <a:pt x="34" y="230"/>
                  </a:lnTo>
                  <a:lnTo>
                    <a:pt x="28" y="230"/>
                  </a:lnTo>
                  <a:lnTo>
                    <a:pt x="28" y="224"/>
                  </a:lnTo>
                  <a:lnTo>
                    <a:pt x="20" y="224"/>
                  </a:lnTo>
                  <a:lnTo>
                    <a:pt x="20" y="224"/>
                  </a:lnTo>
                  <a:lnTo>
                    <a:pt x="14" y="224"/>
                  </a:lnTo>
                  <a:lnTo>
                    <a:pt x="14" y="216"/>
                  </a:lnTo>
                  <a:lnTo>
                    <a:pt x="6" y="202"/>
                  </a:lnTo>
                  <a:lnTo>
                    <a:pt x="6" y="195"/>
                  </a:lnTo>
                  <a:lnTo>
                    <a:pt x="0" y="188"/>
                  </a:lnTo>
                  <a:lnTo>
                    <a:pt x="0" y="181"/>
                  </a:lnTo>
                  <a:lnTo>
                    <a:pt x="0" y="167"/>
                  </a:lnTo>
                  <a:lnTo>
                    <a:pt x="0" y="160"/>
                  </a:lnTo>
                  <a:lnTo>
                    <a:pt x="0" y="146"/>
                  </a:lnTo>
                  <a:lnTo>
                    <a:pt x="0" y="133"/>
                  </a:lnTo>
                  <a:lnTo>
                    <a:pt x="0" y="125"/>
                  </a:lnTo>
                  <a:lnTo>
                    <a:pt x="0" y="119"/>
                  </a:lnTo>
                  <a:close/>
                  <a:moveTo>
                    <a:pt x="28" y="119"/>
                  </a:moveTo>
                  <a:lnTo>
                    <a:pt x="28" y="139"/>
                  </a:lnTo>
                  <a:lnTo>
                    <a:pt x="28" y="153"/>
                  </a:lnTo>
                  <a:lnTo>
                    <a:pt x="28" y="167"/>
                  </a:lnTo>
                  <a:lnTo>
                    <a:pt x="28" y="174"/>
                  </a:lnTo>
                  <a:lnTo>
                    <a:pt x="28" y="181"/>
                  </a:lnTo>
                  <a:lnTo>
                    <a:pt x="34" y="188"/>
                  </a:lnTo>
                  <a:lnTo>
                    <a:pt x="34" y="195"/>
                  </a:lnTo>
                  <a:lnTo>
                    <a:pt x="42" y="202"/>
                  </a:lnTo>
                  <a:lnTo>
                    <a:pt x="42" y="202"/>
                  </a:lnTo>
                  <a:lnTo>
                    <a:pt x="48" y="210"/>
                  </a:lnTo>
                  <a:lnTo>
                    <a:pt x="56" y="210"/>
                  </a:lnTo>
                  <a:lnTo>
                    <a:pt x="56" y="210"/>
                  </a:lnTo>
                  <a:lnTo>
                    <a:pt x="62" y="210"/>
                  </a:lnTo>
                  <a:lnTo>
                    <a:pt x="70" y="210"/>
                  </a:lnTo>
                  <a:lnTo>
                    <a:pt x="70" y="210"/>
                  </a:lnTo>
                  <a:lnTo>
                    <a:pt x="76" y="210"/>
                  </a:lnTo>
                  <a:lnTo>
                    <a:pt x="83" y="210"/>
                  </a:lnTo>
                  <a:lnTo>
                    <a:pt x="83" y="210"/>
                  </a:lnTo>
                  <a:lnTo>
                    <a:pt x="90" y="210"/>
                  </a:lnTo>
                  <a:lnTo>
                    <a:pt x="97" y="210"/>
                  </a:lnTo>
                  <a:lnTo>
                    <a:pt x="104" y="202"/>
                  </a:lnTo>
                  <a:lnTo>
                    <a:pt x="111" y="202"/>
                  </a:lnTo>
                  <a:lnTo>
                    <a:pt x="111" y="195"/>
                  </a:lnTo>
                  <a:lnTo>
                    <a:pt x="118" y="188"/>
                  </a:lnTo>
                  <a:lnTo>
                    <a:pt x="118" y="181"/>
                  </a:lnTo>
                  <a:lnTo>
                    <a:pt x="125" y="174"/>
                  </a:lnTo>
                  <a:lnTo>
                    <a:pt x="125" y="167"/>
                  </a:lnTo>
                  <a:lnTo>
                    <a:pt x="125" y="153"/>
                  </a:lnTo>
                  <a:lnTo>
                    <a:pt x="125" y="139"/>
                  </a:lnTo>
                  <a:lnTo>
                    <a:pt x="125" y="125"/>
                  </a:lnTo>
                  <a:lnTo>
                    <a:pt x="125" y="111"/>
                  </a:lnTo>
                  <a:lnTo>
                    <a:pt x="125" y="97"/>
                  </a:lnTo>
                  <a:lnTo>
                    <a:pt x="125" y="83"/>
                  </a:lnTo>
                  <a:lnTo>
                    <a:pt x="125" y="77"/>
                  </a:lnTo>
                  <a:lnTo>
                    <a:pt x="118" y="63"/>
                  </a:lnTo>
                  <a:lnTo>
                    <a:pt x="118" y="55"/>
                  </a:lnTo>
                  <a:lnTo>
                    <a:pt x="111" y="49"/>
                  </a:lnTo>
                  <a:lnTo>
                    <a:pt x="111" y="41"/>
                  </a:lnTo>
                  <a:lnTo>
                    <a:pt x="104" y="35"/>
                  </a:lnTo>
                  <a:lnTo>
                    <a:pt x="97" y="35"/>
                  </a:lnTo>
                  <a:lnTo>
                    <a:pt x="97" y="27"/>
                  </a:lnTo>
                  <a:lnTo>
                    <a:pt x="90" y="27"/>
                  </a:lnTo>
                  <a:lnTo>
                    <a:pt x="83" y="27"/>
                  </a:lnTo>
                  <a:lnTo>
                    <a:pt x="76" y="27"/>
                  </a:lnTo>
                  <a:lnTo>
                    <a:pt x="76" y="27"/>
                  </a:lnTo>
                  <a:lnTo>
                    <a:pt x="70" y="27"/>
                  </a:lnTo>
                  <a:lnTo>
                    <a:pt x="62" y="27"/>
                  </a:lnTo>
                  <a:lnTo>
                    <a:pt x="62" y="27"/>
                  </a:lnTo>
                  <a:lnTo>
                    <a:pt x="56" y="27"/>
                  </a:lnTo>
                  <a:lnTo>
                    <a:pt x="56" y="27"/>
                  </a:lnTo>
                  <a:lnTo>
                    <a:pt x="56" y="35"/>
                  </a:lnTo>
                  <a:lnTo>
                    <a:pt x="48" y="35"/>
                  </a:lnTo>
                  <a:lnTo>
                    <a:pt x="48" y="35"/>
                  </a:lnTo>
                  <a:lnTo>
                    <a:pt x="42" y="41"/>
                  </a:lnTo>
                  <a:lnTo>
                    <a:pt x="42" y="41"/>
                  </a:lnTo>
                  <a:lnTo>
                    <a:pt x="42" y="41"/>
                  </a:lnTo>
                  <a:lnTo>
                    <a:pt x="34" y="49"/>
                  </a:lnTo>
                  <a:lnTo>
                    <a:pt x="34" y="55"/>
                  </a:lnTo>
                  <a:lnTo>
                    <a:pt x="34" y="63"/>
                  </a:lnTo>
                  <a:lnTo>
                    <a:pt x="28" y="63"/>
                  </a:lnTo>
                  <a:lnTo>
                    <a:pt x="28" y="69"/>
                  </a:lnTo>
                  <a:lnTo>
                    <a:pt x="28" y="77"/>
                  </a:lnTo>
                  <a:lnTo>
                    <a:pt x="28" y="83"/>
                  </a:lnTo>
                  <a:lnTo>
                    <a:pt x="28" y="97"/>
                  </a:lnTo>
                  <a:lnTo>
                    <a:pt x="28" y="105"/>
                  </a:lnTo>
                  <a:lnTo>
                    <a:pt x="28" y="111"/>
                  </a:lnTo>
                  <a:lnTo>
                    <a:pt x="28" y="1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2" name="Freeform 723"/>
            <p:cNvSpPr>
              <a:spLocks/>
            </p:cNvSpPr>
            <p:nvPr/>
          </p:nvSpPr>
          <p:spPr bwMode="auto">
            <a:xfrm>
              <a:off x="1120" y="6020"/>
              <a:ext cx="45" cy="122"/>
            </a:xfrm>
            <a:custGeom>
              <a:avLst/>
              <a:gdLst/>
              <a:ahLst/>
              <a:cxnLst>
                <a:cxn ang="0">
                  <a:pos x="92" y="245"/>
                </a:cxn>
                <a:cxn ang="0">
                  <a:pos x="64" y="245"/>
                </a:cxn>
                <a:cxn ang="0">
                  <a:pos x="64" y="56"/>
                </a:cxn>
                <a:cxn ang="0">
                  <a:pos x="56" y="62"/>
                </a:cxn>
                <a:cxn ang="0">
                  <a:pos x="50" y="70"/>
                </a:cxn>
                <a:cxn ang="0">
                  <a:pos x="50" y="70"/>
                </a:cxn>
                <a:cxn ang="0">
                  <a:pos x="42" y="70"/>
                </a:cxn>
                <a:cxn ang="0">
                  <a:pos x="42" y="76"/>
                </a:cxn>
                <a:cxn ang="0">
                  <a:pos x="36" y="76"/>
                </a:cxn>
                <a:cxn ang="0">
                  <a:pos x="28" y="84"/>
                </a:cxn>
                <a:cxn ang="0">
                  <a:pos x="28" y="84"/>
                </a:cxn>
                <a:cxn ang="0">
                  <a:pos x="22" y="90"/>
                </a:cxn>
                <a:cxn ang="0">
                  <a:pos x="14" y="90"/>
                </a:cxn>
                <a:cxn ang="0">
                  <a:pos x="14" y="90"/>
                </a:cxn>
                <a:cxn ang="0">
                  <a:pos x="8" y="90"/>
                </a:cxn>
                <a:cxn ang="0">
                  <a:pos x="8" y="90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0" y="62"/>
                </a:cxn>
                <a:cxn ang="0">
                  <a:pos x="0" y="62"/>
                </a:cxn>
                <a:cxn ang="0">
                  <a:pos x="8" y="62"/>
                </a:cxn>
                <a:cxn ang="0">
                  <a:pos x="14" y="56"/>
                </a:cxn>
                <a:cxn ang="0">
                  <a:pos x="22" y="56"/>
                </a:cxn>
                <a:cxn ang="0">
                  <a:pos x="22" y="56"/>
                </a:cxn>
                <a:cxn ang="0">
                  <a:pos x="28" y="48"/>
                </a:cxn>
                <a:cxn ang="0">
                  <a:pos x="36" y="42"/>
                </a:cxn>
                <a:cxn ang="0">
                  <a:pos x="42" y="42"/>
                </a:cxn>
                <a:cxn ang="0">
                  <a:pos x="50" y="34"/>
                </a:cxn>
                <a:cxn ang="0">
                  <a:pos x="50" y="28"/>
                </a:cxn>
                <a:cxn ang="0">
                  <a:pos x="56" y="28"/>
                </a:cxn>
                <a:cxn ang="0">
                  <a:pos x="56" y="21"/>
                </a:cxn>
                <a:cxn ang="0">
                  <a:pos x="64" y="14"/>
                </a:cxn>
                <a:cxn ang="0">
                  <a:pos x="64" y="7"/>
                </a:cxn>
                <a:cxn ang="0">
                  <a:pos x="64" y="7"/>
                </a:cxn>
                <a:cxn ang="0">
                  <a:pos x="92" y="0"/>
                </a:cxn>
                <a:cxn ang="0">
                  <a:pos x="92" y="245"/>
                </a:cxn>
              </a:cxnLst>
              <a:rect l="0" t="0" r="r" b="b"/>
              <a:pathLst>
                <a:path w="92" h="245">
                  <a:moveTo>
                    <a:pt x="92" y="245"/>
                  </a:moveTo>
                  <a:lnTo>
                    <a:pt x="64" y="245"/>
                  </a:lnTo>
                  <a:lnTo>
                    <a:pt x="64" y="56"/>
                  </a:lnTo>
                  <a:lnTo>
                    <a:pt x="56" y="62"/>
                  </a:lnTo>
                  <a:lnTo>
                    <a:pt x="50" y="70"/>
                  </a:lnTo>
                  <a:lnTo>
                    <a:pt x="50" y="70"/>
                  </a:lnTo>
                  <a:lnTo>
                    <a:pt x="42" y="70"/>
                  </a:lnTo>
                  <a:lnTo>
                    <a:pt x="42" y="76"/>
                  </a:lnTo>
                  <a:lnTo>
                    <a:pt x="36" y="76"/>
                  </a:lnTo>
                  <a:lnTo>
                    <a:pt x="28" y="84"/>
                  </a:lnTo>
                  <a:lnTo>
                    <a:pt x="28" y="84"/>
                  </a:lnTo>
                  <a:lnTo>
                    <a:pt x="22" y="90"/>
                  </a:lnTo>
                  <a:lnTo>
                    <a:pt x="14" y="90"/>
                  </a:lnTo>
                  <a:lnTo>
                    <a:pt x="14" y="90"/>
                  </a:lnTo>
                  <a:lnTo>
                    <a:pt x="8" y="90"/>
                  </a:lnTo>
                  <a:lnTo>
                    <a:pt x="8" y="90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8" y="62"/>
                  </a:lnTo>
                  <a:lnTo>
                    <a:pt x="14" y="56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28" y="48"/>
                  </a:lnTo>
                  <a:lnTo>
                    <a:pt x="36" y="42"/>
                  </a:lnTo>
                  <a:lnTo>
                    <a:pt x="42" y="42"/>
                  </a:lnTo>
                  <a:lnTo>
                    <a:pt x="50" y="34"/>
                  </a:lnTo>
                  <a:lnTo>
                    <a:pt x="50" y="28"/>
                  </a:lnTo>
                  <a:lnTo>
                    <a:pt x="56" y="28"/>
                  </a:lnTo>
                  <a:lnTo>
                    <a:pt x="56" y="21"/>
                  </a:lnTo>
                  <a:lnTo>
                    <a:pt x="64" y="14"/>
                  </a:lnTo>
                  <a:lnTo>
                    <a:pt x="64" y="7"/>
                  </a:lnTo>
                  <a:lnTo>
                    <a:pt x="64" y="7"/>
                  </a:lnTo>
                  <a:lnTo>
                    <a:pt x="92" y="0"/>
                  </a:lnTo>
                  <a:lnTo>
                    <a:pt x="92" y="2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" name="Rectangle 724"/>
            <p:cNvSpPr>
              <a:spLocks noChangeArrowheads="1"/>
            </p:cNvSpPr>
            <p:nvPr/>
          </p:nvSpPr>
          <p:spPr bwMode="auto">
            <a:xfrm>
              <a:off x="1252" y="6090"/>
              <a:ext cx="46" cy="1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4" name="Freeform 725"/>
            <p:cNvSpPr>
              <a:spLocks/>
            </p:cNvSpPr>
            <p:nvPr/>
          </p:nvSpPr>
          <p:spPr bwMode="auto">
            <a:xfrm>
              <a:off x="1371" y="6020"/>
              <a:ext cx="45" cy="122"/>
            </a:xfrm>
            <a:custGeom>
              <a:avLst/>
              <a:gdLst/>
              <a:ahLst/>
              <a:cxnLst>
                <a:cxn ang="0">
                  <a:pos x="91" y="245"/>
                </a:cxn>
                <a:cxn ang="0">
                  <a:pos x="63" y="245"/>
                </a:cxn>
                <a:cxn ang="0">
                  <a:pos x="63" y="56"/>
                </a:cxn>
                <a:cxn ang="0">
                  <a:pos x="57" y="62"/>
                </a:cxn>
                <a:cxn ang="0">
                  <a:pos x="49" y="70"/>
                </a:cxn>
                <a:cxn ang="0">
                  <a:pos x="49" y="70"/>
                </a:cxn>
                <a:cxn ang="0">
                  <a:pos x="43" y="70"/>
                </a:cxn>
                <a:cxn ang="0">
                  <a:pos x="43" y="76"/>
                </a:cxn>
                <a:cxn ang="0">
                  <a:pos x="35" y="76"/>
                </a:cxn>
                <a:cxn ang="0">
                  <a:pos x="28" y="84"/>
                </a:cxn>
                <a:cxn ang="0">
                  <a:pos x="28" y="84"/>
                </a:cxn>
                <a:cxn ang="0">
                  <a:pos x="21" y="90"/>
                </a:cxn>
                <a:cxn ang="0">
                  <a:pos x="14" y="90"/>
                </a:cxn>
                <a:cxn ang="0">
                  <a:pos x="14" y="90"/>
                </a:cxn>
                <a:cxn ang="0">
                  <a:pos x="7" y="90"/>
                </a:cxn>
                <a:cxn ang="0">
                  <a:pos x="7" y="90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0" y="62"/>
                </a:cxn>
                <a:cxn ang="0">
                  <a:pos x="0" y="62"/>
                </a:cxn>
                <a:cxn ang="0">
                  <a:pos x="7" y="62"/>
                </a:cxn>
                <a:cxn ang="0">
                  <a:pos x="14" y="56"/>
                </a:cxn>
                <a:cxn ang="0">
                  <a:pos x="21" y="56"/>
                </a:cxn>
                <a:cxn ang="0">
                  <a:pos x="21" y="56"/>
                </a:cxn>
                <a:cxn ang="0">
                  <a:pos x="28" y="48"/>
                </a:cxn>
                <a:cxn ang="0">
                  <a:pos x="35" y="42"/>
                </a:cxn>
                <a:cxn ang="0">
                  <a:pos x="43" y="42"/>
                </a:cxn>
                <a:cxn ang="0">
                  <a:pos x="49" y="34"/>
                </a:cxn>
                <a:cxn ang="0">
                  <a:pos x="49" y="28"/>
                </a:cxn>
                <a:cxn ang="0">
                  <a:pos x="57" y="28"/>
                </a:cxn>
                <a:cxn ang="0">
                  <a:pos x="57" y="21"/>
                </a:cxn>
                <a:cxn ang="0">
                  <a:pos x="63" y="14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91" y="0"/>
                </a:cxn>
                <a:cxn ang="0">
                  <a:pos x="91" y="245"/>
                </a:cxn>
              </a:cxnLst>
              <a:rect l="0" t="0" r="r" b="b"/>
              <a:pathLst>
                <a:path w="91" h="245">
                  <a:moveTo>
                    <a:pt x="91" y="245"/>
                  </a:moveTo>
                  <a:lnTo>
                    <a:pt x="63" y="245"/>
                  </a:lnTo>
                  <a:lnTo>
                    <a:pt x="63" y="56"/>
                  </a:lnTo>
                  <a:lnTo>
                    <a:pt x="57" y="62"/>
                  </a:lnTo>
                  <a:lnTo>
                    <a:pt x="49" y="70"/>
                  </a:lnTo>
                  <a:lnTo>
                    <a:pt x="49" y="70"/>
                  </a:lnTo>
                  <a:lnTo>
                    <a:pt x="43" y="70"/>
                  </a:lnTo>
                  <a:lnTo>
                    <a:pt x="43" y="76"/>
                  </a:lnTo>
                  <a:lnTo>
                    <a:pt x="35" y="76"/>
                  </a:lnTo>
                  <a:lnTo>
                    <a:pt x="28" y="84"/>
                  </a:lnTo>
                  <a:lnTo>
                    <a:pt x="28" y="84"/>
                  </a:lnTo>
                  <a:lnTo>
                    <a:pt x="21" y="90"/>
                  </a:lnTo>
                  <a:lnTo>
                    <a:pt x="14" y="90"/>
                  </a:lnTo>
                  <a:lnTo>
                    <a:pt x="14" y="90"/>
                  </a:lnTo>
                  <a:lnTo>
                    <a:pt x="7" y="90"/>
                  </a:lnTo>
                  <a:lnTo>
                    <a:pt x="7" y="90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7" y="62"/>
                  </a:lnTo>
                  <a:lnTo>
                    <a:pt x="14" y="56"/>
                  </a:lnTo>
                  <a:lnTo>
                    <a:pt x="21" y="56"/>
                  </a:lnTo>
                  <a:lnTo>
                    <a:pt x="21" y="56"/>
                  </a:lnTo>
                  <a:lnTo>
                    <a:pt x="28" y="48"/>
                  </a:lnTo>
                  <a:lnTo>
                    <a:pt x="35" y="42"/>
                  </a:lnTo>
                  <a:lnTo>
                    <a:pt x="43" y="42"/>
                  </a:lnTo>
                  <a:lnTo>
                    <a:pt x="49" y="34"/>
                  </a:lnTo>
                  <a:lnTo>
                    <a:pt x="49" y="28"/>
                  </a:lnTo>
                  <a:lnTo>
                    <a:pt x="57" y="28"/>
                  </a:lnTo>
                  <a:lnTo>
                    <a:pt x="57" y="21"/>
                  </a:lnTo>
                  <a:lnTo>
                    <a:pt x="63" y="14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91" y="0"/>
                  </a:lnTo>
                  <a:lnTo>
                    <a:pt x="91" y="2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5" name="Freeform 726"/>
            <p:cNvSpPr>
              <a:spLocks noEditPoints="1"/>
            </p:cNvSpPr>
            <p:nvPr/>
          </p:nvSpPr>
          <p:spPr bwMode="auto">
            <a:xfrm>
              <a:off x="1458" y="6023"/>
              <a:ext cx="77" cy="119"/>
            </a:xfrm>
            <a:custGeom>
              <a:avLst/>
              <a:gdLst/>
              <a:ahLst/>
              <a:cxnLst>
                <a:cxn ang="0">
                  <a:pos x="0" y="97"/>
                </a:cxn>
                <a:cxn ang="0">
                  <a:pos x="0" y="63"/>
                </a:cxn>
                <a:cxn ang="0">
                  <a:pos x="7" y="41"/>
                </a:cxn>
                <a:cxn ang="0">
                  <a:pos x="21" y="21"/>
                </a:cxn>
                <a:cxn ang="0">
                  <a:pos x="35" y="7"/>
                </a:cxn>
                <a:cxn ang="0">
                  <a:pos x="55" y="0"/>
                </a:cxn>
                <a:cxn ang="0">
                  <a:pos x="77" y="0"/>
                </a:cxn>
                <a:cxn ang="0">
                  <a:pos x="105" y="7"/>
                </a:cxn>
                <a:cxn ang="0">
                  <a:pos x="125" y="21"/>
                </a:cxn>
                <a:cxn ang="0">
                  <a:pos x="139" y="35"/>
                </a:cxn>
                <a:cxn ang="0">
                  <a:pos x="147" y="55"/>
                </a:cxn>
                <a:cxn ang="0">
                  <a:pos x="153" y="83"/>
                </a:cxn>
                <a:cxn ang="0">
                  <a:pos x="153" y="119"/>
                </a:cxn>
                <a:cxn ang="0">
                  <a:pos x="153" y="160"/>
                </a:cxn>
                <a:cxn ang="0">
                  <a:pos x="147" y="188"/>
                </a:cxn>
                <a:cxn ang="0">
                  <a:pos x="139" y="210"/>
                </a:cxn>
                <a:cxn ang="0">
                  <a:pos x="125" y="230"/>
                </a:cxn>
                <a:cxn ang="0">
                  <a:pos x="105" y="238"/>
                </a:cxn>
                <a:cxn ang="0">
                  <a:pos x="83" y="238"/>
                </a:cxn>
                <a:cxn ang="0">
                  <a:pos x="63" y="238"/>
                </a:cxn>
                <a:cxn ang="0">
                  <a:pos x="41" y="238"/>
                </a:cxn>
                <a:cxn ang="0">
                  <a:pos x="27" y="230"/>
                </a:cxn>
                <a:cxn ang="0">
                  <a:pos x="21" y="224"/>
                </a:cxn>
                <a:cxn ang="0">
                  <a:pos x="7" y="202"/>
                </a:cxn>
                <a:cxn ang="0">
                  <a:pos x="0" y="181"/>
                </a:cxn>
                <a:cxn ang="0">
                  <a:pos x="0" y="146"/>
                </a:cxn>
                <a:cxn ang="0">
                  <a:pos x="0" y="119"/>
                </a:cxn>
                <a:cxn ang="0">
                  <a:pos x="27" y="153"/>
                </a:cxn>
                <a:cxn ang="0">
                  <a:pos x="27" y="181"/>
                </a:cxn>
                <a:cxn ang="0">
                  <a:pos x="41" y="202"/>
                </a:cxn>
                <a:cxn ang="0">
                  <a:pos x="55" y="210"/>
                </a:cxn>
                <a:cxn ang="0">
                  <a:pos x="69" y="210"/>
                </a:cxn>
                <a:cxn ang="0">
                  <a:pos x="83" y="210"/>
                </a:cxn>
                <a:cxn ang="0">
                  <a:pos x="97" y="210"/>
                </a:cxn>
                <a:cxn ang="0">
                  <a:pos x="111" y="195"/>
                </a:cxn>
                <a:cxn ang="0">
                  <a:pos x="125" y="174"/>
                </a:cxn>
                <a:cxn ang="0">
                  <a:pos x="125" y="139"/>
                </a:cxn>
                <a:cxn ang="0">
                  <a:pos x="125" y="97"/>
                </a:cxn>
                <a:cxn ang="0">
                  <a:pos x="119" y="63"/>
                </a:cxn>
                <a:cxn ang="0">
                  <a:pos x="111" y="41"/>
                </a:cxn>
                <a:cxn ang="0">
                  <a:pos x="97" y="27"/>
                </a:cxn>
                <a:cxn ang="0">
                  <a:pos x="77" y="27"/>
                </a:cxn>
                <a:cxn ang="0">
                  <a:pos x="63" y="27"/>
                </a:cxn>
                <a:cxn ang="0">
                  <a:pos x="55" y="27"/>
                </a:cxn>
                <a:cxn ang="0">
                  <a:pos x="49" y="35"/>
                </a:cxn>
                <a:cxn ang="0">
                  <a:pos x="41" y="41"/>
                </a:cxn>
                <a:cxn ang="0">
                  <a:pos x="35" y="63"/>
                </a:cxn>
                <a:cxn ang="0">
                  <a:pos x="27" y="77"/>
                </a:cxn>
                <a:cxn ang="0">
                  <a:pos x="27" y="105"/>
                </a:cxn>
              </a:cxnLst>
              <a:rect l="0" t="0" r="r" b="b"/>
              <a:pathLst>
                <a:path w="153" h="238">
                  <a:moveTo>
                    <a:pt x="0" y="119"/>
                  </a:moveTo>
                  <a:lnTo>
                    <a:pt x="0" y="111"/>
                  </a:lnTo>
                  <a:lnTo>
                    <a:pt x="0" y="97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7" y="49"/>
                  </a:lnTo>
                  <a:lnTo>
                    <a:pt x="7" y="41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21" y="21"/>
                  </a:lnTo>
                  <a:lnTo>
                    <a:pt x="21" y="14"/>
                  </a:lnTo>
                  <a:lnTo>
                    <a:pt x="27" y="7"/>
                  </a:lnTo>
                  <a:lnTo>
                    <a:pt x="35" y="7"/>
                  </a:lnTo>
                  <a:lnTo>
                    <a:pt x="41" y="0"/>
                  </a:lnTo>
                  <a:lnTo>
                    <a:pt x="49" y="0"/>
                  </a:lnTo>
                  <a:lnTo>
                    <a:pt x="55" y="0"/>
                  </a:lnTo>
                  <a:lnTo>
                    <a:pt x="63" y="0"/>
                  </a:lnTo>
                  <a:lnTo>
                    <a:pt x="69" y="0"/>
                  </a:lnTo>
                  <a:lnTo>
                    <a:pt x="77" y="0"/>
                  </a:lnTo>
                  <a:lnTo>
                    <a:pt x="91" y="0"/>
                  </a:lnTo>
                  <a:lnTo>
                    <a:pt x="97" y="0"/>
                  </a:lnTo>
                  <a:lnTo>
                    <a:pt x="105" y="7"/>
                  </a:lnTo>
                  <a:lnTo>
                    <a:pt x="111" y="7"/>
                  </a:lnTo>
                  <a:lnTo>
                    <a:pt x="119" y="14"/>
                  </a:lnTo>
                  <a:lnTo>
                    <a:pt x="125" y="21"/>
                  </a:lnTo>
                  <a:lnTo>
                    <a:pt x="133" y="21"/>
                  </a:lnTo>
                  <a:lnTo>
                    <a:pt x="133" y="27"/>
                  </a:lnTo>
                  <a:lnTo>
                    <a:pt x="139" y="35"/>
                  </a:lnTo>
                  <a:lnTo>
                    <a:pt x="139" y="41"/>
                  </a:lnTo>
                  <a:lnTo>
                    <a:pt x="147" y="49"/>
                  </a:lnTo>
                  <a:lnTo>
                    <a:pt x="147" y="55"/>
                  </a:lnTo>
                  <a:lnTo>
                    <a:pt x="147" y="63"/>
                  </a:lnTo>
                  <a:lnTo>
                    <a:pt x="153" y="69"/>
                  </a:lnTo>
                  <a:lnTo>
                    <a:pt x="153" y="83"/>
                  </a:lnTo>
                  <a:lnTo>
                    <a:pt x="153" y="97"/>
                  </a:lnTo>
                  <a:lnTo>
                    <a:pt x="153" y="105"/>
                  </a:lnTo>
                  <a:lnTo>
                    <a:pt x="153" y="119"/>
                  </a:lnTo>
                  <a:lnTo>
                    <a:pt x="153" y="133"/>
                  </a:lnTo>
                  <a:lnTo>
                    <a:pt x="153" y="146"/>
                  </a:lnTo>
                  <a:lnTo>
                    <a:pt x="153" y="160"/>
                  </a:lnTo>
                  <a:lnTo>
                    <a:pt x="153" y="167"/>
                  </a:lnTo>
                  <a:lnTo>
                    <a:pt x="153" y="181"/>
                  </a:lnTo>
                  <a:lnTo>
                    <a:pt x="147" y="188"/>
                  </a:lnTo>
                  <a:lnTo>
                    <a:pt x="147" y="195"/>
                  </a:lnTo>
                  <a:lnTo>
                    <a:pt x="139" y="202"/>
                  </a:lnTo>
                  <a:lnTo>
                    <a:pt x="139" y="210"/>
                  </a:lnTo>
                  <a:lnTo>
                    <a:pt x="133" y="216"/>
                  </a:lnTo>
                  <a:lnTo>
                    <a:pt x="125" y="224"/>
                  </a:lnTo>
                  <a:lnTo>
                    <a:pt x="125" y="230"/>
                  </a:lnTo>
                  <a:lnTo>
                    <a:pt x="119" y="230"/>
                  </a:lnTo>
                  <a:lnTo>
                    <a:pt x="111" y="238"/>
                  </a:lnTo>
                  <a:lnTo>
                    <a:pt x="105" y="238"/>
                  </a:lnTo>
                  <a:lnTo>
                    <a:pt x="97" y="238"/>
                  </a:lnTo>
                  <a:lnTo>
                    <a:pt x="91" y="238"/>
                  </a:lnTo>
                  <a:lnTo>
                    <a:pt x="83" y="238"/>
                  </a:lnTo>
                  <a:lnTo>
                    <a:pt x="77" y="238"/>
                  </a:lnTo>
                  <a:lnTo>
                    <a:pt x="69" y="238"/>
                  </a:lnTo>
                  <a:lnTo>
                    <a:pt x="63" y="238"/>
                  </a:lnTo>
                  <a:lnTo>
                    <a:pt x="55" y="238"/>
                  </a:lnTo>
                  <a:lnTo>
                    <a:pt x="49" y="238"/>
                  </a:lnTo>
                  <a:lnTo>
                    <a:pt x="41" y="238"/>
                  </a:lnTo>
                  <a:lnTo>
                    <a:pt x="41" y="238"/>
                  </a:lnTo>
                  <a:lnTo>
                    <a:pt x="35" y="230"/>
                  </a:lnTo>
                  <a:lnTo>
                    <a:pt x="27" y="230"/>
                  </a:lnTo>
                  <a:lnTo>
                    <a:pt x="27" y="224"/>
                  </a:lnTo>
                  <a:lnTo>
                    <a:pt x="21" y="224"/>
                  </a:lnTo>
                  <a:lnTo>
                    <a:pt x="21" y="224"/>
                  </a:lnTo>
                  <a:lnTo>
                    <a:pt x="14" y="224"/>
                  </a:lnTo>
                  <a:lnTo>
                    <a:pt x="14" y="216"/>
                  </a:lnTo>
                  <a:lnTo>
                    <a:pt x="7" y="202"/>
                  </a:lnTo>
                  <a:lnTo>
                    <a:pt x="7" y="195"/>
                  </a:lnTo>
                  <a:lnTo>
                    <a:pt x="0" y="188"/>
                  </a:lnTo>
                  <a:lnTo>
                    <a:pt x="0" y="181"/>
                  </a:lnTo>
                  <a:lnTo>
                    <a:pt x="0" y="167"/>
                  </a:lnTo>
                  <a:lnTo>
                    <a:pt x="0" y="160"/>
                  </a:lnTo>
                  <a:lnTo>
                    <a:pt x="0" y="146"/>
                  </a:lnTo>
                  <a:lnTo>
                    <a:pt x="0" y="133"/>
                  </a:lnTo>
                  <a:lnTo>
                    <a:pt x="0" y="125"/>
                  </a:lnTo>
                  <a:lnTo>
                    <a:pt x="0" y="119"/>
                  </a:lnTo>
                  <a:close/>
                  <a:moveTo>
                    <a:pt x="27" y="119"/>
                  </a:moveTo>
                  <a:lnTo>
                    <a:pt x="27" y="139"/>
                  </a:lnTo>
                  <a:lnTo>
                    <a:pt x="27" y="153"/>
                  </a:lnTo>
                  <a:lnTo>
                    <a:pt x="27" y="167"/>
                  </a:lnTo>
                  <a:lnTo>
                    <a:pt x="27" y="174"/>
                  </a:lnTo>
                  <a:lnTo>
                    <a:pt x="27" y="181"/>
                  </a:lnTo>
                  <a:lnTo>
                    <a:pt x="35" y="188"/>
                  </a:lnTo>
                  <a:lnTo>
                    <a:pt x="35" y="195"/>
                  </a:lnTo>
                  <a:lnTo>
                    <a:pt x="41" y="202"/>
                  </a:lnTo>
                  <a:lnTo>
                    <a:pt x="41" y="202"/>
                  </a:lnTo>
                  <a:lnTo>
                    <a:pt x="49" y="210"/>
                  </a:lnTo>
                  <a:lnTo>
                    <a:pt x="55" y="210"/>
                  </a:lnTo>
                  <a:lnTo>
                    <a:pt x="55" y="210"/>
                  </a:lnTo>
                  <a:lnTo>
                    <a:pt x="63" y="210"/>
                  </a:lnTo>
                  <a:lnTo>
                    <a:pt x="69" y="210"/>
                  </a:lnTo>
                  <a:lnTo>
                    <a:pt x="69" y="210"/>
                  </a:lnTo>
                  <a:lnTo>
                    <a:pt x="77" y="210"/>
                  </a:lnTo>
                  <a:lnTo>
                    <a:pt x="83" y="210"/>
                  </a:lnTo>
                  <a:lnTo>
                    <a:pt x="83" y="210"/>
                  </a:lnTo>
                  <a:lnTo>
                    <a:pt x="91" y="210"/>
                  </a:lnTo>
                  <a:lnTo>
                    <a:pt x="97" y="210"/>
                  </a:lnTo>
                  <a:lnTo>
                    <a:pt x="105" y="202"/>
                  </a:lnTo>
                  <a:lnTo>
                    <a:pt x="111" y="202"/>
                  </a:lnTo>
                  <a:lnTo>
                    <a:pt x="111" y="195"/>
                  </a:lnTo>
                  <a:lnTo>
                    <a:pt x="119" y="188"/>
                  </a:lnTo>
                  <a:lnTo>
                    <a:pt x="119" y="181"/>
                  </a:lnTo>
                  <a:lnTo>
                    <a:pt x="125" y="174"/>
                  </a:lnTo>
                  <a:lnTo>
                    <a:pt x="125" y="167"/>
                  </a:lnTo>
                  <a:lnTo>
                    <a:pt x="125" y="153"/>
                  </a:lnTo>
                  <a:lnTo>
                    <a:pt x="125" y="139"/>
                  </a:lnTo>
                  <a:lnTo>
                    <a:pt x="125" y="125"/>
                  </a:lnTo>
                  <a:lnTo>
                    <a:pt x="125" y="111"/>
                  </a:lnTo>
                  <a:lnTo>
                    <a:pt x="125" y="97"/>
                  </a:lnTo>
                  <a:lnTo>
                    <a:pt x="125" y="83"/>
                  </a:lnTo>
                  <a:lnTo>
                    <a:pt x="125" y="77"/>
                  </a:lnTo>
                  <a:lnTo>
                    <a:pt x="119" y="63"/>
                  </a:lnTo>
                  <a:lnTo>
                    <a:pt x="119" y="55"/>
                  </a:lnTo>
                  <a:lnTo>
                    <a:pt x="111" y="49"/>
                  </a:lnTo>
                  <a:lnTo>
                    <a:pt x="111" y="41"/>
                  </a:lnTo>
                  <a:lnTo>
                    <a:pt x="105" y="35"/>
                  </a:lnTo>
                  <a:lnTo>
                    <a:pt x="97" y="35"/>
                  </a:lnTo>
                  <a:lnTo>
                    <a:pt x="97" y="27"/>
                  </a:lnTo>
                  <a:lnTo>
                    <a:pt x="91" y="27"/>
                  </a:lnTo>
                  <a:lnTo>
                    <a:pt x="83" y="27"/>
                  </a:lnTo>
                  <a:lnTo>
                    <a:pt x="77" y="27"/>
                  </a:lnTo>
                  <a:lnTo>
                    <a:pt x="77" y="27"/>
                  </a:lnTo>
                  <a:lnTo>
                    <a:pt x="69" y="27"/>
                  </a:lnTo>
                  <a:lnTo>
                    <a:pt x="63" y="27"/>
                  </a:lnTo>
                  <a:lnTo>
                    <a:pt x="63" y="27"/>
                  </a:lnTo>
                  <a:lnTo>
                    <a:pt x="55" y="27"/>
                  </a:lnTo>
                  <a:lnTo>
                    <a:pt x="55" y="27"/>
                  </a:lnTo>
                  <a:lnTo>
                    <a:pt x="55" y="35"/>
                  </a:lnTo>
                  <a:lnTo>
                    <a:pt x="49" y="35"/>
                  </a:lnTo>
                  <a:lnTo>
                    <a:pt x="49" y="35"/>
                  </a:lnTo>
                  <a:lnTo>
                    <a:pt x="41" y="41"/>
                  </a:lnTo>
                  <a:lnTo>
                    <a:pt x="41" y="41"/>
                  </a:lnTo>
                  <a:lnTo>
                    <a:pt x="41" y="41"/>
                  </a:lnTo>
                  <a:lnTo>
                    <a:pt x="35" y="49"/>
                  </a:lnTo>
                  <a:lnTo>
                    <a:pt x="35" y="55"/>
                  </a:lnTo>
                  <a:lnTo>
                    <a:pt x="35" y="63"/>
                  </a:lnTo>
                  <a:lnTo>
                    <a:pt x="27" y="63"/>
                  </a:lnTo>
                  <a:lnTo>
                    <a:pt x="27" y="69"/>
                  </a:lnTo>
                  <a:lnTo>
                    <a:pt x="27" y="77"/>
                  </a:lnTo>
                  <a:lnTo>
                    <a:pt x="27" y="83"/>
                  </a:lnTo>
                  <a:lnTo>
                    <a:pt x="27" y="97"/>
                  </a:lnTo>
                  <a:lnTo>
                    <a:pt x="27" y="105"/>
                  </a:lnTo>
                  <a:lnTo>
                    <a:pt x="27" y="111"/>
                  </a:lnTo>
                  <a:lnTo>
                    <a:pt x="27" y="1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6" name="Freeform 727"/>
            <p:cNvSpPr>
              <a:spLocks/>
            </p:cNvSpPr>
            <p:nvPr/>
          </p:nvSpPr>
          <p:spPr bwMode="auto">
            <a:xfrm>
              <a:off x="1560" y="6128"/>
              <a:ext cx="14" cy="38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0" y="0"/>
                </a:cxn>
                <a:cxn ang="0">
                  <a:pos x="28" y="0"/>
                </a:cxn>
                <a:cxn ang="0">
                  <a:pos x="28" y="28"/>
                </a:cxn>
                <a:cxn ang="0">
                  <a:pos x="21" y="34"/>
                </a:cxn>
                <a:cxn ang="0">
                  <a:pos x="21" y="34"/>
                </a:cxn>
                <a:cxn ang="0">
                  <a:pos x="21" y="42"/>
                </a:cxn>
                <a:cxn ang="0">
                  <a:pos x="21" y="48"/>
                </a:cxn>
                <a:cxn ang="0">
                  <a:pos x="21" y="55"/>
                </a:cxn>
                <a:cxn ang="0">
                  <a:pos x="21" y="55"/>
                </a:cxn>
                <a:cxn ang="0">
                  <a:pos x="21" y="62"/>
                </a:cxn>
                <a:cxn ang="0">
                  <a:pos x="14" y="62"/>
                </a:cxn>
                <a:cxn ang="0">
                  <a:pos x="14" y="69"/>
                </a:cxn>
                <a:cxn ang="0">
                  <a:pos x="14" y="69"/>
                </a:cxn>
                <a:cxn ang="0">
                  <a:pos x="14" y="69"/>
                </a:cxn>
                <a:cxn ang="0">
                  <a:pos x="7" y="76"/>
                </a:cxn>
                <a:cxn ang="0">
                  <a:pos x="7" y="76"/>
                </a:cxn>
                <a:cxn ang="0">
                  <a:pos x="7" y="76"/>
                </a:cxn>
                <a:cxn ang="0">
                  <a:pos x="7" y="76"/>
                </a:cxn>
                <a:cxn ang="0">
                  <a:pos x="0" y="69"/>
                </a:cxn>
                <a:cxn ang="0">
                  <a:pos x="0" y="62"/>
                </a:cxn>
                <a:cxn ang="0">
                  <a:pos x="0" y="62"/>
                </a:cxn>
                <a:cxn ang="0">
                  <a:pos x="0" y="62"/>
                </a:cxn>
                <a:cxn ang="0">
                  <a:pos x="0" y="62"/>
                </a:cxn>
                <a:cxn ang="0">
                  <a:pos x="0" y="62"/>
                </a:cxn>
                <a:cxn ang="0">
                  <a:pos x="0" y="62"/>
                </a:cxn>
                <a:cxn ang="0">
                  <a:pos x="0" y="55"/>
                </a:cxn>
                <a:cxn ang="0">
                  <a:pos x="7" y="55"/>
                </a:cxn>
                <a:cxn ang="0">
                  <a:pos x="7" y="48"/>
                </a:cxn>
                <a:cxn ang="0">
                  <a:pos x="7" y="48"/>
                </a:cxn>
                <a:cxn ang="0">
                  <a:pos x="7" y="42"/>
                </a:cxn>
                <a:cxn ang="0">
                  <a:pos x="7" y="42"/>
                </a:cxn>
                <a:cxn ang="0">
                  <a:pos x="7" y="34"/>
                </a:cxn>
                <a:cxn ang="0">
                  <a:pos x="7" y="28"/>
                </a:cxn>
                <a:cxn ang="0">
                  <a:pos x="7" y="28"/>
                </a:cxn>
                <a:cxn ang="0">
                  <a:pos x="0" y="28"/>
                </a:cxn>
              </a:cxnLst>
              <a:rect l="0" t="0" r="r" b="b"/>
              <a:pathLst>
                <a:path w="28" h="76">
                  <a:moveTo>
                    <a:pt x="0" y="28"/>
                  </a:moveTo>
                  <a:lnTo>
                    <a:pt x="0" y="0"/>
                  </a:lnTo>
                  <a:lnTo>
                    <a:pt x="28" y="0"/>
                  </a:lnTo>
                  <a:lnTo>
                    <a:pt x="28" y="28"/>
                  </a:lnTo>
                  <a:lnTo>
                    <a:pt x="21" y="34"/>
                  </a:lnTo>
                  <a:lnTo>
                    <a:pt x="21" y="34"/>
                  </a:lnTo>
                  <a:lnTo>
                    <a:pt x="21" y="42"/>
                  </a:lnTo>
                  <a:lnTo>
                    <a:pt x="21" y="48"/>
                  </a:lnTo>
                  <a:lnTo>
                    <a:pt x="21" y="55"/>
                  </a:lnTo>
                  <a:lnTo>
                    <a:pt x="21" y="55"/>
                  </a:lnTo>
                  <a:lnTo>
                    <a:pt x="21" y="62"/>
                  </a:lnTo>
                  <a:lnTo>
                    <a:pt x="14" y="62"/>
                  </a:lnTo>
                  <a:lnTo>
                    <a:pt x="14" y="69"/>
                  </a:lnTo>
                  <a:lnTo>
                    <a:pt x="14" y="69"/>
                  </a:lnTo>
                  <a:lnTo>
                    <a:pt x="14" y="69"/>
                  </a:lnTo>
                  <a:lnTo>
                    <a:pt x="7" y="76"/>
                  </a:lnTo>
                  <a:lnTo>
                    <a:pt x="7" y="76"/>
                  </a:lnTo>
                  <a:lnTo>
                    <a:pt x="7" y="76"/>
                  </a:lnTo>
                  <a:lnTo>
                    <a:pt x="7" y="76"/>
                  </a:lnTo>
                  <a:lnTo>
                    <a:pt x="0" y="69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55"/>
                  </a:lnTo>
                  <a:lnTo>
                    <a:pt x="7" y="55"/>
                  </a:lnTo>
                  <a:lnTo>
                    <a:pt x="7" y="48"/>
                  </a:lnTo>
                  <a:lnTo>
                    <a:pt x="7" y="48"/>
                  </a:lnTo>
                  <a:lnTo>
                    <a:pt x="7" y="42"/>
                  </a:lnTo>
                  <a:lnTo>
                    <a:pt x="7" y="42"/>
                  </a:lnTo>
                  <a:lnTo>
                    <a:pt x="7" y="34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7" name="Freeform 728"/>
            <p:cNvSpPr>
              <a:spLocks noEditPoints="1"/>
            </p:cNvSpPr>
            <p:nvPr/>
          </p:nvSpPr>
          <p:spPr bwMode="auto">
            <a:xfrm>
              <a:off x="1602" y="6023"/>
              <a:ext cx="76" cy="119"/>
            </a:xfrm>
            <a:custGeom>
              <a:avLst/>
              <a:gdLst/>
              <a:ahLst/>
              <a:cxnLst>
                <a:cxn ang="0">
                  <a:pos x="0" y="97"/>
                </a:cxn>
                <a:cxn ang="0">
                  <a:pos x="0" y="63"/>
                </a:cxn>
                <a:cxn ang="0">
                  <a:pos x="7" y="41"/>
                </a:cxn>
                <a:cxn ang="0">
                  <a:pos x="20" y="21"/>
                </a:cxn>
                <a:cxn ang="0">
                  <a:pos x="34" y="7"/>
                </a:cxn>
                <a:cxn ang="0">
                  <a:pos x="56" y="0"/>
                </a:cxn>
                <a:cxn ang="0">
                  <a:pos x="76" y="0"/>
                </a:cxn>
                <a:cxn ang="0">
                  <a:pos x="104" y="7"/>
                </a:cxn>
                <a:cxn ang="0">
                  <a:pos x="126" y="21"/>
                </a:cxn>
                <a:cxn ang="0">
                  <a:pos x="140" y="35"/>
                </a:cxn>
                <a:cxn ang="0">
                  <a:pos x="146" y="55"/>
                </a:cxn>
                <a:cxn ang="0">
                  <a:pos x="154" y="83"/>
                </a:cxn>
                <a:cxn ang="0">
                  <a:pos x="154" y="119"/>
                </a:cxn>
                <a:cxn ang="0">
                  <a:pos x="154" y="160"/>
                </a:cxn>
                <a:cxn ang="0">
                  <a:pos x="146" y="188"/>
                </a:cxn>
                <a:cxn ang="0">
                  <a:pos x="140" y="210"/>
                </a:cxn>
                <a:cxn ang="0">
                  <a:pos x="126" y="230"/>
                </a:cxn>
                <a:cxn ang="0">
                  <a:pos x="104" y="238"/>
                </a:cxn>
                <a:cxn ang="0">
                  <a:pos x="84" y="238"/>
                </a:cxn>
                <a:cxn ang="0">
                  <a:pos x="62" y="238"/>
                </a:cxn>
                <a:cxn ang="0">
                  <a:pos x="42" y="238"/>
                </a:cxn>
                <a:cxn ang="0">
                  <a:pos x="28" y="230"/>
                </a:cxn>
                <a:cxn ang="0">
                  <a:pos x="20" y="224"/>
                </a:cxn>
                <a:cxn ang="0">
                  <a:pos x="7" y="202"/>
                </a:cxn>
                <a:cxn ang="0">
                  <a:pos x="0" y="181"/>
                </a:cxn>
                <a:cxn ang="0">
                  <a:pos x="0" y="146"/>
                </a:cxn>
                <a:cxn ang="0">
                  <a:pos x="0" y="119"/>
                </a:cxn>
                <a:cxn ang="0">
                  <a:pos x="28" y="153"/>
                </a:cxn>
                <a:cxn ang="0">
                  <a:pos x="28" y="181"/>
                </a:cxn>
                <a:cxn ang="0">
                  <a:pos x="42" y="202"/>
                </a:cxn>
                <a:cxn ang="0">
                  <a:pos x="56" y="210"/>
                </a:cxn>
                <a:cxn ang="0">
                  <a:pos x="70" y="210"/>
                </a:cxn>
                <a:cxn ang="0">
                  <a:pos x="84" y="210"/>
                </a:cxn>
                <a:cxn ang="0">
                  <a:pos x="98" y="210"/>
                </a:cxn>
                <a:cxn ang="0">
                  <a:pos x="112" y="195"/>
                </a:cxn>
                <a:cxn ang="0">
                  <a:pos x="126" y="174"/>
                </a:cxn>
                <a:cxn ang="0">
                  <a:pos x="126" y="139"/>
                </a:cxn>
                <a:cxn ang="0">
                  <a:pos x="126" y="97"/>
                </a:cxn>
                <a:cxn ang="0">
                  <a:pos x="118" y="63"/>
                </a:cxn>
                <a:cxn ang="0">
                  <a:pos x="112" y="41"/>
                </a:cxn>
                <a:cxn ang="0">
                  <a:pos x="98" y="27"/>
                </a:cxn>
                <a:cxn ang="0">
                  <a:pos x="76" y="27"/>
                </a:cxn>
                <a:cxn ang="0">
                  <a:pos x="62" y="27"/>
                </a:cxn>
                <a:cxn ang="0">
                  <a:pos x="56" y="27"/>
                </a:cxn>
                <a:cxn ang="0">
                  <a:pos x="48" y="35"/>
                </a:cxn>
                <a:cxn ang="0">
                  <a:pos x="42" y="41"/>
                </a:cxn>
                <a:cxn ang="0">
                  <a:pos x="34" y="63"/>
                </a:cxn>
                <a:cxn ang="0">
                  <a:pos x="28" y="77"/>
                </a:cxn>
                <a:cxn ang="0">
                  <a:pos x="28" y="105"/>
                </a:cxn>
              </a:cxnLst>
              <a:rect l="0" t="0" r="r" b="b"/>
              <a:pathLst>
                <a:path w="154" h="238">
                  <a:moveTo>
                    <a:pt x="0" y="119"/>
                  </a:moveTo>
                  <a:lnTo>
                    <a:pt x="0" y="111"/>
                  </a:lnTo>
                  <a:lnTo>
                    <a:pt x="0" y="97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7" y="49"/>
                  </a:lnTo>
                  <a:lnTo>
                    <a:pt x="7" y="41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20" y="21"/>
                  </a:lnTo>
                  <a:lnTo>
                    <a:pt x="20" y="14"/>
                  </a:lnTo>
                  <a:lnTo>
                    <a:pt x="28" y="7"/>
                  </a:lnTo>
                  <a:lnTo>
                    <a:pt x="34" y="7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6" y="0"/>
                  </a:lnTo>
                  <a:lnTo>
                    <a:pt x="62" y="0"/>
                  </a:lnTo>
                  <a:lnTo>
                    <a:pt x="70" y="0"/>
                  </a:lnTo>
                  <a:lnTo>
                    <a:pt x="76" y="0"/>
                  </a:lnTo>
                  <a:lnTo>
                    <a:pt x="90" y="0"/>
                  </a:lnTo>
                  <a:lnTo>
                    <a:pt x="98" y="0"/>
                  </a:lnTo>
                  <a:lnTo>
                    <a:pt x="104" y="7"/>
                  </a:lnTo>
                  <a:lnTo>
                    <a:pt x="112" y="7"/>
                  </a:lnTo>
                  <a:lnTo>
                    <a:pt x="118" y="14"/>
                  </a:lnTo>
                  <a:lnTo>
                    <a:pt x="126" y="21"/>
                  </a:lnTo>
                  <a:lnTo>
                    <a:pt x="132" y="21"/>
                  </a:lnTo>
                  <a:lnTo>
                    <a:pt x="132" y="27"/>
                  </a:lnTo>
                  <a:lnTo>
                    <a:pt x="140" y="35"/>
                  </a:lnTo>
                  <a:lnTo>
                    <a:pt x="140" y="41"/>
                  </a:lnTo>
                  <a:lnTo>
                    <a:pt x="146" y="49"/>
                  </a:lnTo>
                  <a:lnTo>
                    <a:pt x="146" y="55"/>
                  </a:lnTo>
                  <a:lnTo>
                    <a:pt x="146" y="63"/>
                  </a:lnTo>
                  <a:lnTo>
                    <a:pt x="154" y="69"/>
                  </a:lnTo>
                  <a:lnTo>
                    <a:pt x="154" y="83"/>
                  </a:lnTo>
                  <a:lnTo>
                    <a:pt x="154" y="97"/>
                  </a:lnTo>
                  <a:lnTo>
                    <a:pt x="154" y="105"/>
                  </a:lnTo>
                  <a:lnTo>
                    <a:pt x="154" y="119"/>
                  </a:lnTo>
                  <a:lnTo>
                    <a:pt x="154" y="133"/>
                  </a:lnTo>
                  <a:lnTo>
                    <a:pt x="154" y="146"/>
                  </a:lnTo>
                  <a:lnTo>
                    <a:pt x="154" y="160"/>
                  </a:lnTo>
                  <a:lnTo>
                    <a:pt x="154" y="167"/>
                  </a:lnTo>
                  <a:lnTo>
                    <a:pt x="154" y="181"/>
                  </a:lnTo>
                  <a:lnTo>
                    <a:pt x="146" y="188"/>
                  </a:lnTo>
                  <a:lnTo>
                    <a:pt x="146" y="195"/>
                  </a:lnTo>
                  <a:lnTo>
                    <a:pt x="140" y="202"/>
                  </a:lnTo>
                  <a:lnTo>
                    <a:pt x="140" y="210"/>
                  </a:lnTo>
                  <a:lnTo>
                    <a:pt x="132" y="216"/>
                  </a:lnTo>
                  <a:lnTo>
                    <a:pt x="126" y="224"/>
                  </a:lnTo>
                  <a:lnTo>
                    <a:pt x="126" y="230"/>
                  </a:lnTo>
                  <a:lnTo>
                    <a:pt x="118" y="230"/>
                  </a:lnTo>
                  <a:lnTo>
                    <a:pt x="112" y="238"/>
                  </a:lnTo>
                  <a:lnTo>
                    <a:pt x="104" y="238"/>
                  </a:lnTo>
                  <a:lnTo>
                    <a:pt x="98" y="238"/>
                  </a:lnTo>
                  <a:lnTo>
                    <a:pt x="90" y="238"/>
                  </a:lnTo>
                  <a:lnTo>
                    <a:pt x="84" y="238"/>
                  </a:lnTo>
                  <a:lnTo>
                    <a:pt x="76" y="238"/>
                  </a:lnTo>
                  <a:lnTo>
                    <a:pt x="70" y="238"/>
                  </a:lnTo>
                  <a:lnTo>
                    <a:pt x="62" y="238"/>
                  </a:lnTo>
                  <a:lnTo>
                    <a:pt x="56" y="238"/>
                  </a:lnTo>
                  <a:lnTo>
                    <a:pt x="48" y="238"/>
                  </a:lnTo>
                  <a:lnTo>
                    <a:pt x="42" y="238"/>
                  </a:lnTo>
                  <a:lnTo>
                    <a:pt x="42" y="238"/>
                  </a:lnTo>
                  <a:lnTo>
                    <a:pt x="34" y="230"/>
                  </a:lnTo>
                  <a:lnTo>
                    <a:pt x="28" y="230"/>
                  </a:lnTo>
                  <a:lnTo>
                    <a:pt x="28" y="224"/>
                  </a:lnTo>
                  <a:lnTo>
                    <a:pt x="20" y="224"/>
                  </a:lnTo>
                  <a:lnTo>
                    <a:pt x="20" y="224"/>
                  </a:lnTo>
                  <a:lnTo>
                    <a:pt x="14" y="224"/>
                  </a:lnTo>
                  <a:lnTo>
                    <a:pt x="14" y="216"/>
                  </a:lnTo>
                  <a:lnTo>
                    <a:pt x="7" y="202"/>
                  </a:lnTo>
                  <a:lnTo>
                    <a:pt x="7" y="195"/>
                  </a:lnTo>
                  <a:lnTo>
                    <a:pt x="0" y="188"/>
                  </a:lnTo>
                  <a:lnTo>
                    <a:pt x="0" y="181"/>
                  </a:lnTo>
                  <a:lnTo>
                    <a:pt x="0" y="167"/>
                  </a:lnTo>
                  <a:lnTo>
                    <a:pt x="0" y="160"/>
                  </a:lnTo>
                  <a:lnTo>
                    <a:pt x="0" y="146"/>
                  </a:lnTo>
                  <a:lnTo>
                    <a:pt x="0" y="133"/>
                  </a:lnTo>
                  <a:lnTo>
                    <a:pt x="0" y="125"/>
                  </a:lnTo>
                  <a:lnTo>
                    <a:pt x="0" y="119"/>
                  </a:lnTo>
                  <a:close/>
                  <a:moveTo>
                    <a:pt x="28" y="119"/>
                  </a:moveTo>
                  <a:lnTo>
                    <a:pt x="28" y="139"/>
                  </a:lnTo>
                  <a:lnTo>
                    <a:pt x="28" y="153"/>
                  </a:lnTo>
                  <a:lnTo>
                    <a:pt x="28" y="167"/>
                  </a:lnTo>
                  <a:lnTo>
                    <a:pt x="28" y="174"/>
                  </a:lnTo>
                  <a:lnTo>
                    <a:pt x="28" y="181"/>
                  </a:lnTo>
                  <a:lnTo>
                    <a:pt x="34" y="188"/>
                  </a:lnTo>
                  <a:lnTo>
                    <a:pt x="34" y="195"/>
                  </a:lnTo>
                  <a:lnTo>
                    <a:pt x="42" y="202"/>
                  </a:lnTo>
                  <a:lnTo>
                    <a:pt x="42" y="202"/>
                  </a:lnTo>
                  <a:lnTo>
                    <a:pt x="48" y="210"/>
                  </a:lnTo>
                  <a:lnTo>
                    <a:pt x="56" y="210"/>
                  </a:lnTo>
                  <a:lnTo>
                    <a:pt x="56" y="210"/>
                  </a:lnTo>
                  <a:lnTo>
                    <a:pt x="62" y="210"/>
                  </a:lnTo>
                  <a:lnTo>
                    <a:pt x="70" y="210"/>
                  </a:lnTo>
                  <a:lnTo>
                    <a:pt x="70" y="210"/>
                  </a:lnTo>
                  <a:lnTo>
                    <a:pt x="76" y="210"/>
                  </a:lnTo>
                  <a:lnTo>
                    <a:pt x="84" y="210"/>
                  </a:lnTo>
                  <a:lnTo>
                    <a:pt x="84" y="210"/>
                  </a:lnTo>
                  <a:lnTo>
                    <a:pt x="90" y="210"/>
                  </a:lnTo>
                  <a:lnTo>
                    <a:pt x="98" y="210"/>
                  </a:lnTo>
                  <a:lnTo>
                    <a:pt x="104" y="202"/>
                  </a:lnTo>
                  <a:lnTo>
                    <a:pt x="112" y="202"/>
                  </a:lnTo>
                  <a:lnTo>
                    <a:pt x="112" y="195"/>
                  </a:lnTo>
                  <a:lnTo>
                    <a:pt x="118" y="188"/>
                  </a:lnTo>
                  <a:lnTo>
                    <a:pt x="118" y="181"/>
                  </a:lnTo>
                  <a:lnTo>
                    <a:pt x="126" y="174"/>
                  </a:lnTo>
                  <a:lnTo>
                    <a:pt x="126" y="167"/>
                  </a:lnTo>
                  <a:lnTo>
                    <a:pt x="126" y="153"/>
                  </a:lnTo>
                  <a:lnTo>
                    <a:pt x="126" y="139"/>
                  </a:lnTo>
                  <a:lnTo>
                    <a:pt x="126" y="125"/>
                  </a:lnTo>
                  <a:lnTo>
                    <a:pt x="126" y="111"/>
                  </a:lnTo>
                  <a:lnTo>
                    <a:pt x="126" y="97"/>
                  </a:lnTo>
                  <a:lnTo>
                    <a:pt x="126" y="83"/>
                  </a:lnTo>
                  <a:lnTo>
                    <a:pt x="126" y="77"/>
                  </a:lnTo>
                  <a:lnTo>
                    <a:pt x="118" y="63"/>
                  </a:lnTo>
                  <a:lnTo>
                    <a:pt x="118" y="55"/>
                  </a:lnTo>
                  <a:lnTo>
                    <a:pt x="112" y="49"/>
                  </a:lnTo>
                  <a:lnTo>
                    <a:pt x="112" y="41"/>
                  </a:lnTo>
                  <a:lnTo>
                    <a:pt x="104" y="35"/>
                  </a:lnTo>
                  <a:lnTo>
                    <a:pt x="98" y="35"/>
                  </a:lnTo>
                  <a:lnTo>
                    <a:pt x="98" y="27"/>
                  </a:lnTo>
                  <a:lnTo>
                    <a:pt x="90" y="27"/>
                  </a:lnTo>
                  <a:lnTo>
                    <a:pt x="84" y="27"/>
                  </a:lnTo>
                  <a:lnTo>
                    <a:pt x="76" y="27"/>
                  </a:lnTo>
                  <a:lnTo>
                    <a:pt x="76" y="27"/>
                  </a:lnTo>
                  <a:lnTo>
                    <a:pt x="70" y="27"/>
                  </a:lnTo>
                  <a:lnTo>
                    <a:pt x="62" y="27"/>
                  </a:lnTo>
                  <a:lnTo>
                    <a:pt x="62" y="27"/>
                  </a:lnTo>
                  <a:lnTo>
                    <a:pt x="56" y="27"/>
                  </a:lnTo>
                  <a:lnTo>
                    <a:pt x="56" y="27"/>
                  </a:lnTo>
                  <a:lnTo>
                    <a:pt x="56" y="35"/>
                  </a:lnTo>
                  <a:lnTo>
                    <a:pt x="48" y="35"/>
                  </a:lnTo>
                  <a:lnTo>
                    <a:pt x="48" y="35"/>
                  </a:lnTo>
                  <a:lnTo>
                    <a:pt x="42" y="41"/>
                  </a:lnTo>
                  <a:lnTo>
                    <a:pt x="42" y="41"/>
                  </a:lnTo>
                  <a:lnTo>
                    <a:pt x="42" y="41"/>
                  </a:lnTo>
                  <a:lnTo>
                    <a:pt x="34" y="49"/>
                  </a:lnTo>
                  <a:lnTo>
                    <a:pt x="34" y="55"/>
                  </a:lnTo>
                  <a:lnTo>
                    <a:pt x="34" y="63"/>
                  </a:lnTo>
                  <a:lnTo>
                    <a:pt x="28" y="63"/>
                  </a:lnTo>
                  <a:lnTo>
                    <a:pt x="28" y="69"/>
                  </a:lnTo>
                  <a:lnTo>
                    <a:pt x="28" y="77"/>
                  </a:lnTo>
                  <a:lnTo>
                    <a:pt x="28" y="83"/>
                  </a:lnTo>
                  <a:lnTo>
                    <a:pt x="28" y="97"/>
                  </a:lnTo>
                  <a:lnTo>
                    <a:pt x="28" y="105"/>
                  </a:lnTo>
                  <a:lnTo>
                    <a:pt x="28" y="111"/>
                  </a:lnTo>
                  <a:lnTo>
                    <a:pt x="28" y="1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8" name="Freeform 729"/>
            <p:cNvSpPr>
              <a:spLocks noEditPoints="1"/>
            </p:cNvSpPr>
            <p:nvPr/>
          </p:nvSpPr>
          <p:spPr bwMode="auto">
            <a:xfrm>
              <a:off x="1695" y="6023"/>
              <a:ext cx="77" cy="119"/>
            </a:xfrm>
            <a:custGeom>
              <a:avLst/>
              <a:gdLst/>
              <a:ahLst/>
              <a:cxnLst>
                <a:cxn ang="0">
                  <a:pos x="0" y="97"/>
                </a:cxn>
                <a:cxn ang="0">
                  <a:pos x="0" y="63"/>
                </a:cxn>
                <a:cxn ang="0">
                  <a:pos x="7" y="41"/>
                </a:cxn>
                <a:cxn ang="0">
                  <a:pos x="21" y="21"/>
                </a:cxn>
                <a:cxn ang="0">
                  <a:pos x="35" y="7"/>
                </a:cxn>
                <a:cxn ang="0">
                  <a:pos x="56" y="0"/>
                </a:cxn>
                <a:cxn ang="0">
                  <a:pos x="77" y="0"/>
                </a:cxn>
                <a:cxn ang="0">
                  <a:pos x="105" y="7"/>
                </a:cxn>
                <a:cxn ang="0">
                  <a:pos x="125" y="21"/>
                </a:cxn>
                <a:cxn ang="0">
                  <a:pos x="139" y="35"/>
                </a:cxn>
                <a:cxn ang="0">
                  <a:pos x="147" y="55"/>
                </a:cxn>
                <a:cxn ang="0">
                  <a:pos x="153" y="83"/>
                </a:cxn>
                <a:cxn ang="0">
                  <a:pos x="153" y="119"/>
                </a:cxn>
                <a:cxn ang="0">
                  <a:pos x="153" y="160"/>
                </a:cxn>
                <a:cxn ang="0">
                  <a:pos x="147" y="188"/>
                </a:cxn>
                <a:cxn ang="0">
                  <a:pos x="139" y="210"/>
                </a:cxn>
                <a:cxn ang="0">
                  <a:pos x="125" y="230"/>
                </a:cxn>
                <a:cxn ang="0">
                  <a:pos x="105" y="238"/>
                </a:cxn>
                <a:cxn ang="0">
                  <a:pos x="84" y="238"/>
                </a:cxn>
                <a:cxn ang="0">
                  <a:pos x="63" y="238"/>
                </a:cxn>
                <a:cxn ang="0">
                  <a:pos x="42" y="238"/>
                </a:cxn>
                <a:cxn ang="0">
                  <a:pos x="28" y="230"/>
                </a:cxn>
                <a:cxn ang="0">
                  <a:pos x="21" y="224"/>
                </a:cxn>
                <a:cxn ang="0">
                  <a:pos x="7" y="202"/>
                </a:cxn>
                <a:cxn ang="0">
                  <a:pos x="0" y="181"/>
                </a:cxn>
                <a:cxn ang="0">
                  <a:pos x="0" y="146"/>
                </a:cxn>
                <a:cxn ang="0">
                  <a:pos x="0" y="119"/>
                </a:cxn>
                <a:cxn ang="0">
                  <a:pos x="28" y="153"/>
                </a:cxn>
                <a:cxn ang="0">
                  <a:pos x="28" y="181"/>
                </a:cxn>
                <a:cxn ang="0">
                  <a:pos x="42" y="202"/>
                </a:cxn>
                <a:cxn ang="0">
                  <a:pos x="56" y="210"/>
                </a:cxn>
                <a:cxn ang="0">
                  <a:pos x="70" y="210"/>
                </a:cxn>
                <a:cxn ang="0">
                  <a:pos x="84" y="210"/>
                </a:cxn>
                <a:cxn ang="0">
                  <a:pos x="98" y="210"/>
                </a:cxn>
                <a:cxn ang="0">
                  <a:pos x="111" y="195"/>
                </a:cxn>
                <a:cxn ang="0">
                  <a:pos x="125" y="174"/>
                </a:cxn>
                <a:cxn ang="0">
                  <a:pos x="125" y="139"/>
                </a:cxn>
                <a:cxn ang="0">
                  <a:pos x="125" y="97"/>
                </a:cxn>
                <a:cxn ang="0">
                  <a:pos x="119" y="63"/>
                </a:cxn>
                <a:cxn ang="0">
                  <a:pos x="111" y="41"/>
                </a:cxn>
                <a:cxn ang="0">
                  <a:pos x="98" y="27"/>
                </a:cxn>
                <a:cxn ang="0">
                  <a:pos x="77" y="27"/>
                </a:cxn>
                <a:cxn ang="0">
                  <a:pos x="63" y="27"/>
                </a:cxn>
                <a:cxn ang="0">
                  <a:pos x="56" y="27"/>
                </a:cxn>
                <a:cxn ang="0">
                  <a:pos x="49" y="35"/>
                </a:cxn>
                <a:cxn ang="0">
                  <a:pos x="42" y="41"/>
                </a:cxn>
                <a:cxn ang="0">
                  <a:pos x="35" y="63"/>
                </a:cxn>
                <a:cxn ang="0">
                  <a:pos x="28" y="77"/>
                </a:cxn>
                <a:cxn ang="0">
                  <a:pos x="28" y="105"/>
                </a:cxn>
              </a:cxnLst>
              <a:rect l="0" t="0" r="r" b="b"/>
              <a:pathLst>
                <a:path w="153" h="238">
                  <a:moveTo>
                    <a:pt x="0" y="119"/>
                  </a:moveTo>
                  <a:lnTo>
                    <a:pt x="0" y="111"/>
                  </a:lnTo>
                  <a:lnTo>
                    <a:pt x="0" y="97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7" y="49"/>
                  </a:lnTo>
                  <a:lnTo>
                    <a:pt x="7" y="41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21" y="21"/>
                  </a:lnTo>
                  <a:lnTo>
                    <a:pt x="21" y="14"/>
                  </a:lnTo>
                  <a:lnTo>
                    <a:pt x="28" y="7"/>
                  </a:lnTo>
                  <a:lnTo>
                    <a:pt x="35" y="7"/>
                  </a:lnTo>
                  <a:lnTo>
                    <a:pt x="42" y="0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63" y="0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91" y="0"/>
                  </a:lnTo>
                  <a:lnTo>
                    <a:pt x="98" y="0"/>
                  </a:lnTo>
                  <a:lnTo>
                    <a:pt x="105" y="7"/>
                  </a:lnTo>
                  <a:lnTo>
                    <a:pt x="111" y="7"/>
                  </a:lnTo>
                  <a:lnTo>
                    <a:pt x="119" y="14"/>
                  </a:lnTo>
                  <a:lnTo>
                    <a:pt x="125" y="21"/>
                  </a:lnTo>
                  <a:lnTo>
                    <a:pt x="133" y="21"/>
                  </a:lnTo>
                  <a:lnTo>
                    <a:pt x="133" y="27"/>
                  </a:lnTo>
                  <a:lnTo>
                    <a:pt x="139" y="35"/>
                  </a:lnTo>
                  <a:lnTo>
                    <a:pt x="139" y="41"/>
                  </a:lnTo>
                  <a:lnTo>
                    <a:pt x="147" y="49"/>
                  </a:lnTo>
                  <a:lnTo>
                    <a:pt x="147" y="55"/>
                  </a:lnTo>
                  <a:lnTo>
                    <a:pt x="147" y="63"/>
                  </a:lnTo>
                  <a:lnTo>
                    <a:pt x="153" y="69"/>
                  </a:lnTo>
                  <a:lnTo>
                    <a:pt x="153" y="83"/>
                  </a:lnTo>
                  <a:lnTo>
                    <a:pt x="153" y="97"/>
                  </a:lnTo>
                  <a:lnTo>
                    <a:pt x="153" y="105"/>
                  </a:lnTo>
                  <a:lnTo>
                    <a:pt x="153" y="119"/>
                  </a:lnTo>
                  <a:lnTo>
                    <a:pt x="153" y="133"/>
                  </a:lnTo>
                  <a:lnTo>
                    <a:pt x="153" y="146"/>
                  </a:lnTo>
                  <a:lnTo>
                    <a:pt x="153" y="160"/>
                  </a:lnTo>
                  <a:lnTo>
                    <a:pt x="153" y="167"/>
                  </a:lnTo>
                  <a:lnTo>
                    <a:pt x="153" y="181"/>
                  </a:lnTo>
                  <a:lnTo>
                    <a:pt x="147" y="188"/>
                  </a:lnTo>
                  <a:lnTo>
                    <a:pt x="147" y="195"/>
                  </a:lnTo>
                  <a:lnTo>
                    <a:pt x="139" y="202"/>
                  </a:lnTo>
                  <a:lnTo>
                    <a:pt x="139" y="210"/>
                  </a:lnTo>
                  <a:lnTo>
                    <a:pt x="133" y="216"/>
                  </a:lnTo>
                  <a:lnTo>
                    <a:pt x="125" y="224"/>
                  </a:lnTo>
                  <a:lnTo>
                    <a:pt x="125" y="230"/>
                  </a:lnTo>
                  <a:lnTo>
                    <a:pt x="119" y="230"/>
                  </a:lnTo>
                  <a:lnTo>
                    <a:pt x="111" y="238"/>
                  </a:lnTo>
                  <a:lnTo>
                    <a:pt x="105" y="238"/>
                  </a:lnTo>
                  <a:lnTo>
                    <a:pt x="98" y="238"/>
                  </a:lnTo>
                  <a:lnTo>
                    <a:pt x="91" y="238"/>
                  </a:lnTo>
                  <a:lnTo>
                    <a:pt x="84" y="238"/>
                  </a:lnTo>
                  <a:lnTo>
                    <a:pt x="77" y="238"/>
                  </a:lnTo>
                  <a:lnTo>
                    <a:pt x="70" y="238"/>
                  </a:lnTo>
                  <a:lnTo>
                    <a:pt x="63" y="238"/>
                  </a:lnTo>
                  <a:lnTo>
                    <a:pt x="56" y="238"/>
                  </a:lnTo>
                  <a:lnTo>
                    <a:pt x="49" y="238"/>
                  </a:lnTo>
                  <a:lnTo>
                    <a:pt x="42" y="238"/>
                  </a:lnTo>
                  <a:lnTo>
                    <a:pt x="42" y="238"/>
                  </a:lnTo>
                  <a:lnTo>
                    <a:pt x="35" y="230"/>
                  </a:lnTo>
                  <a:lnTo>
                    <a:pt x="28" y="230"/>
                  </a:lnTo>
                  <a:lnTo>
                    <a:pt x="28" y="224"/>
                  </a:lnTo>
                  <a:lnTo>
                    <a:pt x="21" y="224"/>
                  </a:lnTo>
                  <a:lnTo>
                    <a:pt x="21" y="224"/>
                  </a:lnTo>
                  <a:lnTo>
                    <a:pt x="14" y="224"/>
                  </a:lnTo>
                  <a:lnTo>
                    <a:pt x="14" y="216"/>
                  </a:lnTo>
                  <a:lnTo>
                    <a:pt x="7" y="202"/>
                  </a:lnTo>
                  <a:lnTo>
                    <a:pt x="7" y="195"/>
                  </a:lnTo>
                  <a:lnTo>
                    <a:pt x="0" y="188"/>
                  </a:lnTo>
                  <a:lnTo>
                    <a:pt x="0" y="181"/>
                  </a:lnTo>
                  <a:lnTo>
                    <a:pt x="0" y="167"/>
                  </a:lnTo>
                  <a:lnTo>
                    <a:pt x="0" y="160"/>
                  </a:lnTo>
                  <a:lnTo>
                    <a:pt x="0" y="146"/>
                  </a:lnTo>
                  <a:lnTo>
                    <a:pt x="0" y="133"/>
                  </a:lnTo>
                  <a:lnTo>
                    <a:pt x="0" y="125"/>
                  </a:lnTo>
                  <a:lnTo>
                    <a:pt x="0" y="119"/>
                  </a:lnTo>
                  <a:close/>
                  <a:moveTo>
                    <a:pt x="28" y="119"/>
                  </a:moveTo>
                  <a:lnTo>
                    <a:pt x="28" y="139"/>
                  </a:lnTo>
                  <a:lnTo>
                    <a:pt x="28" y="153"/>
                  </a:lnTo>
                  <a:lnTo>
                    <a:pt x="28" y="167"/>
                  </a:lnTo>
                  <a:lnTo>
                    <a:pt x="28" y="174"/>
                  </a:lnTo>
                  <a:lnTo>
                    <a:pt x="28" y="181"/>
                  </a:lnTo>
                  <a:lnTo>
                    <a:pt x="35" y="188"/>
                  </a:lnTo>
                  <a:lnTo>
                    <a:pt x="35" y="195"/>
                  </a:lnTo>
                  <a:lnTo>
                    <a:pt x="42" y="202"/>
                  </a:lnTo>
                  <a:lnTo>
                    <a:pt x="42" y="202"/>
                  </a:lnTo>
                  <a:lnTo>
                    <a:pt x="49" y="210"/>
                  </a:lnTo>
                  <a:lnTo>
                    <a:pt x="56" y="210"/>
                  </a:lnTo>
                  <a:lnTo>
                    <a:pt x="56" y="210"/>
                  </a:lnTo>
                  <a:lnTo>
                    <a:pt x="63" y="210"/>
                  </a:lnTo>
                  <a:lnTo>
                    <a:pt x="70" y="210"/>
                  </a:lnTo>
                  <a:lnTo>
                    <a:pt x="70" y="210"/>
                  </a:lnTo>
                  <a:lnTo>
                    <a:pt x="77" y="210"/>
                  </a:lnTo>
                  <a:lnTo>
                    <a:pt x="84" y="210"/>
                  </a:lnTo>
                  <a:lnTo>
                    <a:pt x="84" y="210"/>
                  </a:lnTo>
                  <a:lnTo>
                    <a:pt x="91" y="210"/>
                  </a:lnTo>
                  <a:lnTo>
                    <a:pt x="98" y="210"/>
                  </a:lnTo>
                  <a:lnTo>
                    <a:pt x="105" y="202"/>
                  </a:lnTo>
                  <a:lnTo>
                    <a:pt x="111" y="202"/>
                  </a:lnTo>
                  <a:lnTo>
                    <a:pt x="111" y="195"/>
                  </a:lnTo>
                  <a:lnTo>
                    <a:pt x="119" y="188"/>
                  </a:lnTo>
                  <a:lnTo>
                    <a:pt x="119" y="181"/>
                  </a:lnTo>
                  <a:lnTo>
                    <a:pt x="125" y="174"/>
                  </a:lnTo>
                  <a:lnTo>
                    <a:pt x="125" y="167"/>
                  </a:lnTo>
                  <a:lnTo>
                    <a:pt x="125" y="153"/>
                  </a:lnTo>
                  <a:lnTo>
                    <a:pt x="125" y="139"/>
                  </a:lnTo>
                  <a:lnTo>
                    <a:pt x="125" y="125"/>
                  </a:lnTo>
                  <a:lnTo>
                    <a:pt x="125" y="111"/>
                  </a:lnTo>
                  <a:lnTo>
                    <a:pt x="125" y="97"/>
                  </a:lnTo>
                  <a:lnTo>
                    <a:pt x="125" y="83"/>
                  </a:lnTo>
                  <a:lnTo>
                    <a:pt x="125" y="77"/>
                  </a:lnTo>
                  <a:lnTo>
                    <a:pt x="119" y="63"/>
                  </a:lnTo>
                  <a:lnTo>
                    <a:pt x="119" y="55"/>
                  </a:lnTo>
                  <a:lnTo>
                    <a:pt x="111" y="49"/>
                  </a:lnTo>
                  <a:lnTo>
                    <a:pt x="111" y="41"/>
                  </a:lnTo>
                  <a:lnTo>
                    <a:pt x="105" y="35"/>
                  </a:lnTo>
                  <a:lnTo>
                    <a:pt x="98" y="35"/>
                  </a:lnTo>
                  <a:lnTo>
                    <a:pt x="98" y="27"/>
                  </a:lnTo>
                  <a:lnTo>
                    <a:pt x="91" y="27"/>
                  </a:lnTo>
                  <a:lnTo>
                    <a:pt x="84" y="27"/>
                  </a:lnTo>
                  <a:lnTo>
                    <a:pt x="77" y="27"/>
                  </a:lnTo>
                  <a:lnTo>
                    <a:pt x="77" y="27"/>
                  </a:lnTo>
                  <a:lnTo>
                    <a:pt x="70" y="27"/>
                  </a:lnTo>
                  <a:lnTo>
                    <a:pt x="63" y="27"/>
                  </a:lnTo>
                  <a:lnTo>
                    <a:pt x="63" y="27"/>
                  </a:lnTo>
                  <a:lnTo>
                    <a:pt x="56" y="27"/>
                  </a:lnTo>
                  <a:lnTo>
                    <a:pt x="56" y="27"/>
                  </a:lnTo>
                  <a:lnTo>
                    <a:pt x="56" y="35"/>
                  </a:lnTo>
                  <a:lnTo>
                    <a:pt x="49" y="35"/>
                  </a:lnTo>
                  <a:lnTo>
                    <a:pt x="49" y="35"/>
                  </a:lnTo>
                  <a:lnTo>
                    <a:pt x="42" y="41"/>
                  </a:lnTo>
                  <a:lnTo>
                    <a:pt x="42" y="41"/>
                  </a:lnTo>
                  <a:lnTo>
                    <a:pt x="42" y="41"/>
                  </a:lnTo>
                  <a:lnTo>
                    <a:pt x="35" y="49"/>
                  </a:lnTo>
                  <a:lnTo>
                    <a:pt x="35" y="55"/>
                  </a:lnTo>
                  <a:lnTo>
                    <a:pt x="35" y="63"/>
                  </a:lnTo>
                  <a:lnTo>
                    <a:pt x="28" y="63"/>
                  </a:lnTo>
                  <a:lnTo>
                    <a:pt x="28" y="69"/>
                  </a:lnTo>
                  <a:lnTo>
                    <a:pt x="28" y="77"/>
                  </a:lnTo>
                  <a:lnTo>
                    <a:pt x="28" y="83"/>
                  </a:lnTo>
                  <a:lnTo>
                    <a:pt x="28" y="97"/>
                  </a:lnTo>
                  <a:lnTo>
                    <a:pt x="28" y="105"/>
                  </a:lnTo>
                  <a:lnTo>
                    <a:pt x="28" y="111"/>
                  </a:lnTo>
                  <a:lnTo>
                    <a:pt x="28" y="1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9" name="Rectangle 730"/>
            <p:cNvSpPr>
              <a:spLocks noChangeArrowheads="1"/>
            </p:cNvSpPr>
            <p:nvPr/>
          </p:nvSpPr>
          <p:spPr bwMode="auto">
            <a:xfrm>
              <a:off x="443" y="6216"/>
              <a:ext cx="349" cy="174"/>
            </a:xfrm>
            <a:prstGeom prst="rect">
              <a:avLst/>
            </a:prstGeom>
            <a:solidFill>
              <a:srgbClr val="000066"/>
            </a:solidFill>
            <a:ln w="25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0" name="Freeform 731"/>
            <p:cNvSpPr>
              <a:spLocks/>
            </p:cNvSpPr>
            <p:nvPr/>
          </p:nvSpPr>
          <p:spPr bwMode="auto">
            <a:xfrm>
              <a:off x="879" y="6219"/>
              <a:ext cx="45" cy="122"/>
            </a:xfrm>
            <a:custGeom>
              <a:avLst/>
              <a:gdLst/>
              <a:ahLst/>
              <a:cxnLst>
                <a:cxn ang="0">
                  <a:pos x="91" y="243"/>
                </a:cxn>
                <a:cxn ang="0">
                  <a:pos x="63" y="243"/>
                </a:cxn>
                <a:cxn ang="0">
                  <a:pos x="63" y="56"/>
                </a:cxn>
                <a:cxn ang="0">
                  <a:pos x="55" y="62"/>
                </a:cxn>
                <a:cxn ang="0">
                  <a:pos x="49" y="70"/>
                </a:cxn>
                <a:cxn ang="0">
                  <a:pos x="49" y="70"/>
                </a:cxn>
                <a:cxn ang="0">
                  <a:pos x="42" y="70"/>
                </a:cxn>
                <a:cxn ang="0">
                  <a:pos x="42" y="76"/>
                </a:cxn>
                <a:cxn ang="0">
                  <a:pos x="35" y="76"/>
                </a:cxn>
                <a:cxn ang="0">
                  <a:pos x="28" y="83"/>
                </a:cxn>
                <a:cxn ang="0">
                  <a:pos x="28" y="83"/>
                </a:cxn>
                <a:cxn ang="0">
                  <a:pos x="21" y="90"/>
                </a:cxn>
                <a:cxn ang="0">
                  <a:pos x="14" y="90"/>
                </a:cxn>
                <a:cxn ang="0">
                  <a:pos x="14" y="90"/>
                </a:cxn>
                <a:cxn ang="0">
                  <a:pos x="7" y="90"/>
                </a:cxn>
                <a:cxn ang="0">
                  <a:pos x="7" y="90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0" y="62"/>
                </a:cxn>
                <a:cxn ang="0">
                  <a:pos x="0" y="62"/>
                </a:cxn>
                <a:cxn ang="0">
                  <a:pos x="7" y="62"/>
                </a:cxn>
                <a:cxn ang="0">
                  <a:pos x="14" y="56"/>
                </a:cxn>
                <a:cxn ang="0">
                  <a:pos x="21" y="56"/>
                </a:cxn>
                <a:cxn ang="0">
                  <a:pos x="21" y="56"/>
                </a:cxn>
                <a:cxn ang="0">
                  <a:pos x="28" y="48"/>
                </a:cxn>
                <a:cxn ang="0">
                  <a:pos x="35" y="42"/>
                </a:cxn>
                <a:cxn ang="0">
                  <a:pos x="42" y="42"/>
                </a:cxn>
                <a:cxn ang="0">
                  <a:pos x="49" y="34"/>
                </a:cxn>
                <a:cxn ang="0">
                  <a:pos x="49" y="28"/>
                </a:cxn>
                <a:cxn ang="0">
                  <a:pos x="55" y="28"/>
                </a:cxn>
                <a:cxn ang="0">
                  <a:pos x="55" y="20"/>
                </a:cxn>
                <a:cxn ang="0">
                  <a:pos x="63" y="14"/>
                </a:cxn>
                <a:cxn ang="0">
                  <a:pos x="63" y="6"/>
                </a:cxn>
                <a:cxn ang="0">
                  <a:pos x="63" y="6"/>
                </a:cxn>
                <a:cxn ang="0">
                  <a:pos x="91" y="0"/>
                </a:cxn>
                <a:cxn ang="0">
                  <a:pos x="91" y="243"/>
                </a:cxn>
              </a:cxnLst>
              <a:rect l="0" t="0" r="r" b="b"/>
              <a:pathLst>
                <a:path w="91" h="243">
                  <a:moveTo>
                    <a:pt x="91" y="243"/>
                  </a:moveTo>
                  <a:lnTo>
                    <a:pt x="63" y="243"/>
                  </a:lnTo>
                  <a:lnTo>
                    <a:pt x="63" y="56"/>
                  </a:lnTo>
                  <a:lnTo>
                    <a:pt x="55" y="62"/>
                  </a:lnTo>
                  <a:lnTo>
                    <a:pt x="49" y="70"/>
                  </a:lnTo>
                  <a:lnTo>
                    <a:pt x="49" y="70"/>
                  </a:lnTo>
                  <a:lnTo>
                    <a:pt x="42" y="70"/>
                  </a:lnTo>
                  <a:lnTo>
                    <a:pt x="42" y="76"/>
                  </a:lnTo>
                  <a:lnTo>
                    <a:pt x="35" y="76"/>
                  </a:lnTo>
                  <a:lnTo>
                    <a:pt x="28" y="83"/>
                  </a:lnTo>
                  <a:lnTo>
                    <a:pt x="28" y="83"/>
                  </a:lnTo>
                  <a:lnTo>
                    <a:pt x="21" y="90"/>
                  </a:lnTo>
                  <a:lnTo>
                    <a:pt x="14" y="90"/>
                  </a:lnTo>
                  <a:lnTo>
                    <a:pt x="14" y="90"/>
                  </a:lnTo>
                  <a:lnTo>
                    <a:pt x="7" y="90"/>
                  </a:lnTo>
                  <a:lnTo>
                    <a:pt x="7" y="90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7" y="62"/>
                  </a:lnTo>
                  <a:lnTo>
                    <a:pt x="14" y="56"/>
                  </a:lnTo>
                  <a:lnTo>
                    <a:pt x="21" y="56"/>
                  </a:lnTo>
                  <a:lnTo>
                    <a:pt x="21" y="56"/>
                  </a:lnTo>
                  <a:lnTo>
                    <a:pt x="28" y="48"/>
                  </a:lnTo>
                  <a:lnTo>
                    <a:pt x="35" y="42"/>
                  </a:lnTo>
                  <a:lnTo>
                    <a:pt x="42" y="42"/>
                  </a:lnTo>
                  <a:lnTo>
                    <a:pt x="49" y="34"/>
                  </a:lnTo>
                  <a:lnTo>
                    <a:pt x="49" y="28"/>
                  </a:lnTo>
                  <a:lnTo>
                    <a:pt x="55" y="28"/>
                  </a:lnTo>
                  <a:lnTo>
                    <a:pt x="55" y="20"/>
                  </a:lnTo>
                  <a:lnTo>
                    <a:pt x="63" y="14"/>
                  </a:lnTo>
                  <a:lnTo>
                    <a:pt x="63" y="6"/>
                  </a:lnTo>
                  <a:lnTo>
                    <a:pt x="63" y="6"/>
                  </a:lnTo>
                  <a:lnTo>
                    <a:pt x="91" y="0"/>
                  </a:lnTo>
                  <a:lnTo>
                    <a:pt x="91" y="2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1" name="Freeform 732"/>
            <p:cNvSpPr>
              <a:spLocks noEditPoints="1"/>
            </p:cNvSpPr>
            <p:nvPr/>
          </p:nvSpPr>
          <p:spPr bwMode="auto">
            <a:xfrm>
              <a:off x="963" y="6222"/>
              <a:ext cx="77" cy="119"/>
            </a:xfrm>
            <a:custGeom>
              <a:avLst/>
              <a:gdLst/>
              <a:ahLst/>
              <a:cxnLst>
                <a:cxn ang="0">
                  <a:pos x="0" y="98"/>
                </a:cxn>
                <a:cxn ang="0">
                  <a:pos x="0" y="64"/>
                </a:cxn>
                <a:cxn ang="0">
                  <a:pos x="7" y="42"/>
                </a:cxn>
                <a:cxn ang="0">
                  <a:pos x="21" y="22"/>
                </a:cxn>
                <a:cxn ang="0">
                  <a:pos x="34" y="8"/>
                </a:cxn>
                <a:cxn ang="0">
                  <a:pos x="56" y="0"/>
                </a:cxn>
                <a:cxn ang="0">
                  <a:pos x="76" y="0"/>
                </a:cxn>
                <a:cxn ang="0">
                  <a:pos x="104" y="8"/>
                </a:cxn>
                <a:cxn ang="0">
                  <a:pos x="126" y="22"/>
                </a:cxn>
                <a:cxn ang="0">
                  <a:pos x="140" y="36"/>
                </a:cxn>
                <a:cxn ang="0">
                  <a:pos x="146" y="56"/>
                </a:cxn>
                <a:cxn ang="0">
                  <a:pos x="154" y="84"/>
                </a:cxn>
                <a:cxn ang="0">
                  <a:pos x="154" y="119"/>
                </a:cxn>
                <a:cxn ang="0">
                  <a:pos x="154" y="161"/>
                </a:cxn>
                <a:cxn ang="0">
                  <a:pos x="146" y="189"/>
                </a:cxn>
                <a:cxn ang="0">
                  <a:pos x="140" y="209"/>
                </a:cxn>
                <a:cxn ang="0">
                  <a:pos x="126" y="231"/>
                </a:cxn>
                <a:cxn ang="0">
                  <a:pos x="104" y="237"/>
                </a:cxn>
                <a:cxn ang="0">
                  <a:pos x="84" y="237"/>
                </a:cxn>
                <a:cxn ang="0">
                  <a:pos x="62" y="237"/>
                </a:cxn>
                <a:cxn ang="0">
                  <a:pos x="42" y="237"/>
                </a:cxn>
                <a:cxn ang="0">
                  <a:pos x="28" y="231"/>
                </a:cxn>
                <a:cxn ang="0">
                  <a:pos x="21" y="223"/>
                </a:cxn>
                <a:cxn ang="0">
                  <a:pos x="7" y="203"/>
                </a:cxn>
                <a:cxn ang="0">
                  <a:pos x="0" y="181"/>
                </a:cxn>
                <a:cxn ang="0">
                  <a:pos x="0" y="147"/>
                </a:cxn>
                <a:cxn ang="0">
                  <a:pos x="0" y="119"/>
                </a:cxn>
                <a:cxn ang="0">
                  <a:pos x="28" y="154"/>
                </a:cxn>
                <a:cxn ang="0">
                  <a:pos x="28" y="181"/>
                </a:cxn>
                <a:cxn ang="0">
                  <a:pos x="42" y="203"/>
                </a:cxn>
                <a:cxn ang="0">
                  <a:pos x="56" y="209"/>
                </a:cxn>
                <a:cxn ang="0">
                  <a:pos x="70" y="209"/>
                </a:cxn>
                <a:cxn ang="0">
                  <a:pos x="84" y="209"/>
                </a:cxn>
                <a:cxn ang="0">
                  <a:pos x="98" y="209"/>
                </a:cxn>
                <a:cxn ang="0">
                  <a:pos x="112" y="195"/>
                </a:cxn>
                <a:cxn ang="0">
                  <a:pos x="126" y="175"/>
                </a:cxn>
                <a:cxn ang="0">
                  <a:pos x="126" y="140"/>
                </a:cxn>
                <a:cxn ang="0">
                  <a:pos x="126" y="98"/>
                </a:cxn>
                <a:cxn ang="0">
                  <a:pos x="118" y="64"/>
                </a:cxn>
                <a:cxn ang="0">
                  <a:pos x="112" y="42"/>
                </a:cxn>
                <a:cxn ang="0">
                  <a:pos x="98" y="28"/>
                </a:cxn>
                <a:cxn ang="0">
                  <a:pos x="76" y="28"/>
                </a:cxn>
                <a:cxn ang="0">
                  <a:pos x="62" y="28"/>
                </a:cxn>
                <a:cxn ang="0">
                  <a:pos x="56" y="28"/>
                </a:cxn>
                <a:cxn ang="0">
                  <a:pos x="48" y="36"/>
                </a:cxn>
                <a:cxn ang="0">
                  <a:pos x="42" y="42"/>
                </a:cxn>
                <a:cxn ang="0">
                  <a:pos x="34" y="64"/>
                </a:cxn>
                <a:cxn ang="0">
                  <a:pos x="28" y="77"/>
                </a:cxn>
                <a:cxn ang="0">
                  <a:pos x="28" y="105"/>
                </a:cxn>
              </a:cxnLst>
              <a:rect l="0" t="0" r="r" b="b"/>
              <a:pathLst>
                <a:path w="154" h="237">
                  <a:moveTo>
                    <a:pt x="0" y="119"/>
                  </a:moveTo>
                  <a:lnTo>
                    <a:pt x="0" y="112"/>
                  </a:lnTo>
                  <a:lnTo>
                    <a:pt x="0" y="98"/>
                  </a:lnTo>
                  <a:lnTo>
                    <a:pt x="0" y="84"/>
                  </a:lnTo>
                  <a:lnTo>
                    <a:pt x="0" y="77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7" y="50"/>
                  </a:lnTo>
                  <a:lnTo>
                    <a:pt x="7" y="42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21" y="22"/>
                  </a:lnTo>
                  <a:lnTo>
                    <a:pt x="21" y="14"/>
                  </a:lnTo>
                  <a:lnTo>
                    <a:pt x="28" y="8"/>
                  </a:lnTo>
                  <a:lnTo>
                    <a:pt x="34" y="8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6" y="0"/>
                  </a:lnTo>
                  <a:lnTo>
                    <a:pt x="62" y="0"/>
                  </a:lnTo>
                  <a:lnTo>
                    <a:pt x="70" y="0"/>
                  </a:lnTo>
                  <a:lnTo>
                    <a:pt x="76" y="0"/>
                  </a:lnTo>
                  <a:lnTo>
                    <a:pt x="90" y="0"/>
                  </a:lnTo>
                  <a:lnTo>
                    <a:pt x="98" y="0"/>
                  </a:lnTo>
                  <a:lnTo>
                    <a:pt x="104" y="8"/>
                  </a:lnTo>
                  <a:lnTo>
                    <a:pt x="112" y="8"/>
                  </a:lnTo>
                  <a:lnTo>
                    <a:pt x="118" y="14"/>
                  </a:lnTo>
                  <a:lnTo>
                    <a:pt x="126" y="22"/>
                  </a:lnTo>
                  <a:lnTo>
                    <a:pt x="132" y="22"/>
                  </a:lnTo>
                  <a:lnTo>
                    <a:pt x="132" y="28"/>
                  </a:lnTo>
                  <a:lnTo>
                    <a:pt x="140" y="36"/>
                  </a:lnTo>
                  <a:lnTo>
                    <a:pt x="140" y="42"/>
                  </a:lnTo>
                  <a:lnTo>
                    <a:pt x="146" y="50"/>
                  </a:lnTo>
                  <a:lnTo>
                    <a:pt x="146" y="56"/>
                  </a:lnTo>
                  <a:lnTo>
                    <a:pt x="146" y="64"/>
                  </a:lnTo>
                  <a:lnTo>
                    <a:pt x="154" y="70"/>
                  </a:lnTo>
                  <a:lnTo>
                    <a:pt x="154" y="84"/>
                  </a:lnTo>
                  <a:lnTo>
                    <a:pt x="154" y="98"/>
                  </a:lnTo>
                  <a:lnTo>
                    <a:pt x="154" y="105"/>
                  </a:lnTo>
                  <a:lnTo>
                    <a:pt x="154" y="119"/>
                  </a:lnTo>
                  <a:lnTo>
                    <a:pt x="154" y="133"/>
                  </a:lnTo>
                  <a:lnTo>
                    <a:pt x="154" y="147"/>
                  </a:lnTo>
                  <a:lnTo>
                    <a:pt x="154" y="161"/>
                  </a:lnTo>
                  <a:lnTo>
                    <a:pt x="154" y="168"/>
                  </a:lnTo>
                  <a:lnTo>
                    <a:pt x="154" y="181"/>
                  </a:lnTo>
                  <a:lnTo>
                    <a:pt x="146" y="189"/>
                  </a:lnTo>
                  <a:lnTo>
                    <a:pt x="146" y="195"/>
                  </a:lnTo>
                  <a:lnTo>
                    <a:pt x="140" y="203"/>
                  </a:lnTo>
                  <a:lnTo>
                    <a:pt x="140" y="209"/>
                  </a:lnTo>
                  <a:lnTo>
                    <a:pt x="132" y="217"/>
                  </a:lnTo>
                  <a:lnTo>
                    <a:pt x="126" y="223"/>
                  </a:lnTo>
                  <a:lnTo>
                    <a:pt x="126" y="231"/>
                  </a:lnTo>
                  <a:lnTo>
                    <a:pt x="118" y="231"/>
                  </a:lnTo>
                  <a:lnTo>
                    <a:pt x="112" y="237"/>
                  </a:lnTo>
                  <a:lnTo>
                    <a:pt x="104" y="237"/>
                  </a:lnTo>
                  <a:lnTo>
                    <a:pt x="98" y="237"/>
                  </a:lnTo>
                  <a:lnTo>
                    <a:pt x="90" y="237"/>
                  </a:lnTo>
                  <a:lnTo>
                    <a:pt x="84" y="237"/>
                  </a:lnTo>
                  <a:lnTo>
                    <a:pt x="76" y="237"/>
                  </a:lnTo>
                  <a:lnTo>
                    <a:pt x="70" y="237"/>
                  </a:lnTo>
                  <a:lnTo>
                    <a:pt x="62" y="237"/>
                  </a:lnTo>
                  <a:lnTo>
                    <a:pt x="56" y="237"/>
                  </a:lnTo>
                  <a:lnTo>
                    <a:pt x="48" y="237"/>
                  </a:lnTo>
                  <a:lnTo>
                    <a:pt x="42" y="237"/>
                  </a:lnTo>
                  <a:lnTo>
                    <a:pt x="42" y="237"/>
                  </a:lnTo>
                  <a:lnTo>
                    <a:pt x="34" y="231"/>
                  </a:lnTo>
                  <a:lnTo>
                    <a:pt x="28" y="231"/>
                  </a:lnTo>
                  <a:lnTo>
                    <a:pt x="28" y="223"/>
                  </a:lnTo>
                  <a:lnTo>
                    <a:pt x="21" y="223"/>
                  </a:lnTo>
                  <a:lnTo>
                    <a:pt x="21" y="223"/>
                  </a:lnTo>
                  <a:lnTo>
                    <a:pt x="14" y="223"/>
                  </a:lnTo>
                  <a:lnTo>
                    <a:pt x="14" y="217"/>
                  </a:lnTo>
                  <a:lnTo>
                    <a:pt x="7" y="203"/>
                  </a:lnTo>
                  <a:lnTo>
                    <a:pt x="7" y="195"/>
                  </a:lnTo>
                  <a:lnTo>
                    <a:pt x="0" y="189"/>
                  </a:lnTo>
                  <a:lnTo>
                    <a:pt x="0" y="181"/>
                  </a:lnTo>
                  <a:lnTo>
                    <a:pt x="0" y="168"/>
                  </a:lnTo>
                  <a:lnTo>
                    <a:pt x="0" y="161"/>
                  </a:lnTo>
                  <a:lnTo>
                    <a:pt x="0" y="147"/>
                  </a:lnTo>
                  <a:lnTo>
                    <a:pt x="0" y="133"/>
                  </a:lnTo>
                  <a:lnTo>
                    <a:pt x="0" y="126"/>
                  </a:lnTo>
                  <a:lnTo>
                    <a:pt x="0" y="119"/>
                  </a:lnTo>
                  <a:close/>
                  <a:moveTo>
                    <a:pt x="28" y="119"/>
                  </a:moveTo>
                  <a:lnTo>
                    <a:pt x="28" y="140"/>
                  </a:lnTo>
                  <a:lnTo>
                    <a:pt x="28" y="154"/>
                  </a:lnTo>
                  <a:lnTo>
                    <a:pt x="28" y="168"/>
                  </a:lnTo>
                  <a:lnTo>
                    <a:pt x="28" y="175"/>
                  </a:lnTo>
                  <a:lnTo>
                    <a:pt x="28" y="181"/>
                  </a:lnTo>
                  <a:lnTo>
                    <a:pt x="34" y="189"/>
                  </a:lnTo>
                  <a:lnTo>
                    <a:pt x="34" y="195"/>
                  </a:lnTo>
                  <a:lnTo>
                    <a:pt x="42" y="203"/>
                  </a:lnTo>
                  <a:lnTo>
                    <a:pt x="42" y="203"/>
                  </a:lnTo>
                  <a:lnTo>
                    <a:pt x="48" y="209"/>
                  </a:lnTo>
                  <a:lnTo>
                    <a:pt x="56" y="209"/>
                  </a:lnTo>
                  <a:lnTo>
                    <a:pt x="56" y="209"/>
                  </a:lnTo>
                  <a:lnTo>
                    <a:pt x="62" y="209"/>
                  </a:lnTo>
                  <a:lnTo>
                    <a:pt x="70" y="209"/>
                  </a:lnTo>
                  <a:lnTo>
                    <a:pt x="70" y="209"/>
                  </a:lnTo>
                  <a:lnTo>
                    <a:pt x="76" y="209"/>
                  </a:lnTo>
                  <a:lnTo>
                    <a:pt x="84" y="209"/>
                  </a:lnTo>
                  <a:lnTo>
                    <a:pt x="84" y="209"/>
                  </a:lnTo>
                  <a:lnTo>
                    <a:pt x="90" y="209"/>
                  </a:lnTo>
                  <a:lnTo>
                    <a:pt x="98" y="209"/>
                  </a:lnTo>
                  <a:lnTo>
                    <a:pt x="104" y="203"/>
                  </a:lnTo>
                  <a:lnTo>
                    <a:pt x="112" y="203"/>
                  </a:lnTo>
                  <a:lnTo>
                    <a:pt x="112" y="195"/>
                  </a:lnTo>
                  <a:lnTo>
                    <a:pt x="118" y="189"/>
                  </a:lnTo>
                  <a:lnTo>
                    <a:pt x="118" y="181"/>
                  </a:lnTo>
                  <a:lnTo>
                    <a:pt x="126" y="175"/>
                  </a:lnTo>
                  <a:lnTo>
                    <a:pt x="126" y="168"/>
                  </a:lnTo>
                  <a:lnTo>
                    <a:pt x="126" y="154"/>
                  </a:lnTo>
                  <a:lnTo>
                    <a:pt x="126" y="140"/>
                  </a:lnTo>
                  <a:lnTo>
                    <a:pt x="126" y="126"/>
                  </a:lnTo>
                  <a:lnTo>
                    <a:pt x="126" y="112"/>
                  </a:lnTo>
                  <a:lnTo>
                    <a:pt x="126" y="98"/>
                  </a:lnTo>
                  <a:lnTo>
                    <a:pt x="126" y="84"/>
                  </a:lnTo>
                  <a:lnTo>
                    <a:pt x="126" y="77"/>
                  </a:lnTo>
                  <a:lnTo>
                    <a:pt x="118" y="64"/>
                  </a:lnTo>
                  <a:lnTo>
                    <a:pt x="118" y="56"/>
                  </a:lnTo>
                  <a:lnTo>
                    <a:pt x="112" y="50"/>
                  </a:lnTo>
                  <a:lnTo>
                    <a:pt x="112" y="42"/>
                  </a:lnTo>
                  <a:lnTo>
                    <a:pt x="104" y="36"/>
                  </a:lnTo>
                  <a:lnTo>
                    <a:pt x="98" y="36"/>
                  </a:lnTo>
                  <a:lnTo>
                    <a:pt x="98" y="28"/>
                  </a:lnTo>
                  <a:lnTo>
                    <a:pt x="90" y="28"/>
                  </a:lnTo>
                  <a:lnTo>
                    <a:pt x="84" y="28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0" y="28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6" y="36"/>
                  </a:lnTo>
                  <a:lnTo>
                    <a:pt x="48" y="36"/>
                  </a:lnTo>
                  <a:lnTo>
                    <a:pt x="48" y="36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34" y="50"/>
                  </a:lnTo>
                  <a:lnTo>
                    <a:pt x="34" y="56"/>
                  </a:lnTo>
                  <a:lnTo>
                    <a:pt x="34" y="64"/>
                  </a:lnTo>
                  <a:lnTo>
                    <a:pt x="28" y="64"/>
                  </a:lnTo>
                  <a:lnTo>
                    <a:pt x="28" y="70"/>
                  </a:lnTo>
                  <a:lnTo>
                    <a:pt x="28" y="77"/>
                  </a:lnTo>
                  <a:lnTo>
                    <a:pt x="28" y="84"/>
                  </a:lnTo>
                  <a:lnTo>
                    <a:pt x="28" y="98"/>
                  </a:lnTo>
                  <a:lnTo>
                    <a:pt x="28" y="105"/>
                  </a:lnTo>
                  <a:lnTo>
                    <a:pt x="28" y="112"/>
                  </a:lnTo>
                  <a:lnTo>
                    <a:pt x="28" y="1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2" name="Freeform 733"/>
            <p:cNvSpPr>
              <a:spLocks/>
            </p:cNvSpPr>
            <p:nvPr/>
          </p:nvSpPr>
          <p:spPr bwMode="auto">
            <a:xfrm>
              <a:off x="1068" y="6327"/>
              <a:ext cx="14" cy="38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0" y="0"/>
                </a:cxn>
                <a:cxn ang="0">
                  <a:pos x="28" y="0"/>
                </a:cxn>
                <a:cxn ang="0">
                  <a:pos x="28" y="28"/>
                </a:cxn>
                <a:cxn ang="0">
                  <a:pos x="21" y="36"/>
                </a:cxn>
                <a:cxn ang="0">
                  <a:pos x="21" y="36"/>
                </a:cxn>
                <a:cxn ang="0">
                  <a:pos x="21" y="42"/>
                </a:cxn>
                <a:cxn ang="0">
                  <a:pos x="21" y="50"/>
                </a:cxn>
                <a:cxn ang="0">
                  <a:pos x="21" y="56"/>
                </a:cxn>
                <a:cxn ang="0">
                  <a:pos x="21" y="56"/>
                </a:cxn>
                <a:cxn ang="0">
                  <a:pos x="21" y="64"/>
                </a:cxn>
                <a:cxn ang="0">
                  <a:pos x="14" y="64"/>
                </a:cxn>
                <a:cxn ang="0">
                  <a:pos x="14" y="70"/>
                </a:cxn>
                <a:cxn ang="0">
                  <a:pos x="14" y="70"/>
                </a:cxn>
                <a:cxn ang="0">
                  <a:pos x="14" y="70"/>
                </a:cxn>
                <a:cxn ang="0">
                  <a:pos x="7" y="77"/>
                </a:cxn>
                <a:cxn ang="0">
                  <a:pos x="7" y="77"/>
                </a:cxn>
                <a:cxn ang="0">
                  <a:pos x="7" y="77"/>
                </a:cxn>
                <a:cxn ang="0">
                  <a:pos x="7" y="77"/>
                </a:cxn>
                <a:cxn ang="0">
                  <a:pos x="0" y="70"/>
                </a:cxn>
                <a:cxn ang="0">
                  <a:pos x="0" y="64"/>
                </a:cxn>
                <a:cxn ang="0">
                  <a:pos x="0" y="64"/>
                </a:cxn>
                <a:cxn ang="0">
                  <a:pos x="0" y="64"/>
                </a:cxn>
                <a:cxn ang="0">
                  <a:pos x="0" y="64"/>
                </a:cxn>
                <a:cxn ang="0">
                  <a:pos x="0" y="64"/>
                </a:cxn>
                <a:cxn ang="0">
                  <a:pos x="0" y="64"/>
                </a:cxn>
                <a:cxn ang="0">
                  <a:pos x="0" y="56"/>
                </a:cxn>
                <a:cxn ang="0">
                  <a:pos x="7" y="56"/>
                </a:cxn>
                <a:cxn ang="0">
                  <a:pos x="7" y="50"/>
                </a:cxn>
                <a:cxn ang="0">
                  <a:pos x="7" y="50"/>
                </a:cxn>
                <a:cxn ang="0">
                  <a:pos x="7" y="42"/>
                </a:cxn>
                <a:cxn ang="0">
                  <a:pos x="7" y="42"/>
                </a:cxn>
                <a:cxn ang="0">
                  <a:pos x="7" y="36"/>
                </a:cxn>
                <a:cxn ang="0">
                  <a:pos x="7" y="28"/>
                </a:cxn>
                <a:cxn ang="0">
                  <a:pos x="7" y="28"/>
                </a:cxn>
                <a:cxn ang="0">
                  <a:pos x="0" y="28"/>
                </a:cxn>
              </a:cxnLst>
              <a:rect l="0" t="0" r="r" b="b"/>
              <a:pathLst>
                <a:path w="28" h="77">
                  <a:moveTo>
                    <a:pt x="0" y="28"/>
                  </a:moveTo>
                  <a:lnTo>
                    <a:pt x="0" y="0"/>
                  </a:lnTo>
                  <a:lnTo>
                    <a:pt x="28" y="0"/>
                  </a:lnTo>
                  <a:lnTo>
                    <a:pt x="28" y="28"/>
                  </a:lnTo>
                  <a:lnTo>
                    <a:pt x="21" y="36"/>
                  </a:lnTo>
                  <a:lnTo>
                    <a:pt x="21" y="36"/>
                  </a:lnTo>
                  <a:lnTo>
                    <a:pt x="21" y="42"/>
                  </a:lnTo>
                  <a:lnTo>
                    <a:pt x="21" y="50"/>
                  </a:lnTo>
                  <a:lnTo>
                    <a:pt x="21" y="56"/>
                  </a:lnTo>
                  <a:lnTo>
                    <a:pt x="21" y="56"/>
                  </a:lnTo>
                  <a:lnTo>
                    <a:pt x="21" y="64"/>
                  </a:lnTo>
                  <a:lnTo>
                    <a:pt x="14" y="64"/>
                  </a:lnTo>
                  <a:lnTo>
                    <a:pt x="14" y="70"/>
                  </a:lnTo>
                  <a:lnTo>
                    <a:pt x="14" y="70"/>
                  </a:lnTo>
                  <a:lnTo>
                    <a:pt x="14" y="70"/>
                  </a:lnTo>
                  <a:lnTo>
                    <a:pt x="7" y="77"/>
                  </a:lnTo>
                  <a:lnTo>
                    <a:pt x="7" y="77"/>
                  </a:lnTo>
                  <a:lnTo>
                    <a:pt x="7" y="77"/>
                  </a:lnTo>
                  <a:lnTo>
                    <a:pt x="7" y="77"/>
                  </a:lnTo>
                  <a:lnTo>
                    <a:pt x="0" y="70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7" y="56"/>
                  </a:lnTo>
                  <a:lnTo>
                    <a:pt x="7" y="50"/>
                  </a:lnTo>
                  <a:lnTo>
                    <a:pt x="7" y="50"/>
                  </a:lnTo>
                  <a:lnTo>
                    <a:pt x="7" y="42"/>
                  </a:lnTo>
                  <a:lnTo>
                    <a:pt x="7" y="42"/>
                  </a:lnTo>
                  <a:lnTo>
                    <a:pt x="7" y="36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3" name="Freeform 734"/>
            <p:cNvSpPr>
              <a:spLocks noEditPoints="1"/>
            </p:cNvSpPr>
            <p:nvPr/>
          </p:nvSpPr>
          <p:spPr bwMode="auto">
            <a:xfrm>
              <a:off x="1110" y="6222"/>
              <a:ext cx="76" cy="119"/>
            </a:xfrm>
            <a:custGeom>
              <a:avLst/>
              <a:gdLst/>
              <a:ahLst/>
              <a:cxnLst>
                <a:cxn ang="0">
                  <a:pos x="0" y="98"/>
                </a:cxn>
                <a:cxn ang="0">
                  <a:pos x="0" y="64"/>
                </a:cxn>
                <a:cxn ang="0">
                  <a:pos x="7" y="42"/>
                </a:cxn>
                <a:cxn ang="0">
                  <a:pos x="20" y="22"/>
                </a:cxn>
                <a:cxn ang="0">
                  <a:pos x="34" y="8"/>
                </a:cxn>
                <a:cxn ang="0">
                  <a:pos x="56" y="0"/>
                </a:cxn>
                <a:cxn ang="0">
                  <a:pos x="76" y="0"/>
                </a:cxn>
                <a:cxn ang="0">
                  <a:pos x="104" y="8"/>
                </a:cxn>
                <a:cxn ang="0">
                  <a:pos x="126" y="22"/>
                </a:cxn>
                <a:cxn ang="0">
                  <a:pos x="140" y="36"/>
                </a:cxn>
                <a:cxn ang="0">
                  <a:pos x="146" y="56"/>
                </a:cxn>
                <a:cxn ang="0">
                  <a:pos x="154" y="84"/>
                </a:cxn>
                <a:cxn ang="0">
                  <a:pos x="154" y="119"/>
                </a:cxn>
                <a:cxn ang="0">
                  <a:pos x="154" y="161"/>
                </a:cxn>
                <a:cxn ang="0">
                  <a:pos x="146" y="189"/>
                </a:cxn>
                <a:cxn ang="0">
                  <a:pos x="140" y="209"/>
                </a:cxn>
                <a:cxn ang="0">
                  <a:pos x="126" y="231"/>
                </a:cxn>
                <a:cxn ang="0">
                  <a:pos x="104" y="237"/>
                </a:cxn>
                <a:cxn ang="0">
                  <a:pos x="84" y="237"/>
                </a:cxn>
                <a:cxn ang="0">
                  <a:pos x="62" y="237"/>
                </a:cxn>
                <a:cxn ang="0">
                  <a:pos x="42" y="237"/>
                </a:cxn>
                <a:cxn ang="0">
                  <a:pos x="28" y="231"/>
                </a:cxn>
                <a:cxn ang="0">
                  <a:pos x="20" y="223"/>
                </a:cxn>
                <a:cxn ang="0">
                  <a:pos x="7" y="203"/>
                </a:cxn>
                <a:cxn ang="0">
                  <a:pos x="0" y="181"/>
                </a:cxn>
                <a:cxn ang="0">
                  <a:pos x="0" y="147"/>
                </a:cxn>
                <a:cxn ang="0">
                  <a:pos x="0" y="119"/>
                </a:cxn>
                <a:cxn ang="0">
                  <a:pos x="28" y="154"/>
                </a:cxn>
                <a:cxn ang="0">
                  <a:pos x="28" y="181"/>
                </a:cxn>
                <a:cxn ang="0">
                  <a:pos x="42" y="203"/>
                </a:cxn>
                <a:cxn ang="0">
                  <a:pos x="56" y="209"/>
                </a:cxn>
                <a:cxn ang="0">
                  <a:pos x="70" y="209"/>
                </a:cxn>
                <a:cxn ang="0">
                  <a:pos x="84" y="209"/>
                </a:cxn>
                <a:cxn ang="0">
                  <a:pos x="98" y="209"/>
                </a:cxn>
                <a:cxn ang="0">
                  <a:pos x="112" y="195"/>
                </a:cxn>
                <a:cxn ang="0">
                  <a:pos x="126" y="175"/>
                </a:cxn>
                <a:cxn ang="0">
                  <a:pos x="126" y="140"/>
                </a:cxn>
                <a:cxn ang="0">
                  <a:pos x="126" y="98"/>
                </a:cxn>
                <a:cxn ang="0">
                  <a:pos x="118" y="64"/>
                </a:cxn>
                <a:cxn ang="0">
                  <a:pos x="112" y="42"/>
                </a:cxn>
                <a:cxn ang="0">
                  <a:pos x="98" y="28"/>
                </a:cxn>
                <a:cxn ang="0">
                  <a:pos x="76" y="28"/>
                </a:cxn>
                <a:cxn ang="0">
                  <a:pos x="62" y="28"/>
                </a:cxn>
                <a:cxn ang="0">
                  <a:pos x="56" y="28"/>
                </a:cxn>
                <a:cxn ang="0">
                  <a:pos x="48" y="36"/>
                </a:cxn>
                <a:cxn ang="0">
                  <a:pos x="42" y="42"/>
                </a:cxn>
                <a:cxn ang="0">
                  <a:pos x="34" y="64"/>
                </a:cxn>
                <a:cxn ang="0">
                  <a:pos x="28" y="77"/>
                </a:cxn>
                <a:cxn ang="0">
                  <a:pos x="28" y="105"/>
                </a:cxn>
              </a:cxnLst>
              <a:rect l="0" t="0" r="r" b="b"/>
              <a:pathLst>
                <a:path w="154" h="237">
                  <a:moveTo>
                    <a:pt x="0" y="119"/>
                  </a:moveTo>
                  <a:lnTo>
                    <a:pt x="0" y="112"/>
                  </a:lnTo>
                  <a:lnTo>
                    <a:pt x="0" y="98"/>
                  </a:lnTo>
                  <a:lnTo>
                    <a:pt x="0" y="84"/>
                  </a:lnTo>
                  <a:lnTo>
                    <a:pt x="0" y="77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7" y="50"/>
                  </a:lnTo>
                  <a:lnTo>
                    <a:pt x="7" y="42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20" y="22"/>
                  </a:lnTo>
                  <a:lnTo>
                    <a:pt x="20" y="14"/>
                  </a:lnTo>
                  <a:lnTo>
                    <a:pt x="28" y="8"/>
                  </a:lnTo>
                  <a:lnTo>
                    <a:pt x="34" y="8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6" y="0"/>
                  </a:lnTo>
                  <a:lnTo>
                    <a:pt x="62" y="0"/>
                  </a:lnTo>
                  <a:lnTo>
                    <a:pt x="70" y="0"/>
                  </a:lnTo>
                  <a:lnTo>
                    <a:pt x="76" y="0"/>
                  </a:lnTo>
                  <a:lnTo>
                    <a:pt x="90" y="0"/>
                  </a:lnTo>
                  <a:lnTo>
                    <a:pt x="98" y="0"/>
                  </a:lnTo>
                  <a:lnTo>
                    <a:pt x="104" y="8"/>
                  </a:lnTo>
                  <a:lnTo>
                    <a:pt x="112" y="8"/>
                  </a:lnTo>
                  <a:lnTo>
                    <a:pt x="118" y="14"/>
                  </a:lnTo>
                  <a:lnTo>
                    <a:pt x="126" y="22"/>
                  </a:lnTo>
                  <a:lnTo>
                    <a:pt x="132" y="22"/>
                  </a:lnTo>
                  <a:lnTo>
                    <a:pt x="132" y="28"/>
                  </a:lnTo>
                  <a:lnTo>
                    <a:pt x="140" y="36"/>
                  </a:lnTo>
                  <a:lnTo>
                    <a:pt x="140" y="42"/>
                  </a:lnTo>
                  <a:lnTo>
                    <a:pt x="146" y="50"/>
                  </a:lnTo>
                  <a:lnTo>
                    <a:pt x="146" y="56"/>
                  </a:lnTo>
                  <a:lnTo>
                    <a:pt x="146" y="64"/>
                  </a:lnTo>
                  <a:lnTo>
                    <a:pt x="154" y="70"/>
                  </a:lnTo>
                  <a:lnTo>
                    <a:pt x="154" y="84"/>
                  </a:lnTo>
                  <a:lnTo>
                    <a:pt x="154" y="98"/>
                  </a:lnTo>
                  <a:lnTo>
                    <a:pt x="154" y="105"/>
                  </a:lnTo>
                  <a:lnTo>
                    <a:pt x="154" y="119"/>
                  </a:lnTo>
                  <a:lnTo>
                    <a:pt x="154" y="133"/>
                  </a:lnTo>
                  <a:lnTo>
                    <a:pt x="154" y="147"/>
                  </a:lnTo>
                  <a:lnTo>
                    <a:pt x="154" y="161"/>
                  </a:lnTo>
                  <a:lnTo>
                    <a:pt x="154" y="168"/>
                  </a:lnTo>
                  <a:lnTo>
                    <a:pt x="154" y="181"/>
                  </a:lnTo>
                  <a:lnTo>
                    <a:pt x="146" y="189"/>
                  </a:lnTo>
                  <a:lnTo>
                    <a:pt x="146" y="195"/>
                  </a:lnTo>
                  <a:lnTo>
                    <a:pt x="140" y="203"/>
                  </a:lnTo>
                  <a:lnTo>
                    <a:pt x="140" y="209"/>
                  </a:lnTo>
                  <a:lnTo>
                    <a:pt x="132" y="217"/>
                  </a:lnTo>
                  <a:lnTo>
                    <a:pt x="126" y="223"/>
                  </a:lnTo>
                  <a:lnTo>
                    <a:pt x="126" y="231"/>
                  </a:lnTo>
                  <a:lnTo>
                    <a:pt x="118" y="231"/>
                  </a:lnTo>
                  <a:lnTo>
                    <a:pt x="112" y="237"/>
                  </a:lnTo>
                  <a:lnTo>
                    <a:pt x="104" y="237"/>
                  </a:lnTo>
                  <a:lnTo>
                    <a:pt x="98" y="237"/>
                  </a:lnTo>
                  <a:lnTo>
                    <a:pt x="90" y="237"/>
                  </a:lnTo>
                  <a:lnTo>
                    <a:pt x="84" y="237"/>
                  </a:lnTo>
                  <a:lnTo>
                    <a:pt x="76" y="237"/>
                  </a:lnTo>
                  <a:lnTo>
                    <a:pt x="70" y="237"/>
                  </a:lnTo>
                  <a:lnTo>
                    <a:pt x="62" y="237"/>
                  </a:lnTo>
                  <a:lnTo>
                    <a:pt x="56" y="237"/>
                  </a:lnTo>
                  <a:lnTo>
                    <a:pt x="48" y="237"/>
                  </a:lnTo>
                  <a:lnTo>
                    <a:pt x="42" y="237"/>
                  </a:lnTo>
                  <a:lnTo>
                    <a:pt x="42" y="237"/>
                  </a:lnTo>
                  <a:lnTo>
                    <a:pt x="34" y="231"/>
                  </a:lnTo>
                  <a:lnTo>
                    <a:pt x="28" y="231"/>
                  </a:lnTo>
                  <a:lnTo>
                    <a:pt x="28" y="223"/>
                  </a:lnTo>
                  <a:lnTo>
                    <a:pt x="20" y="223"/>
                  </a:lnTo>
                  <a:lnTo>
                    <a:pt x="20" y="223"/>
                  </a:lnTo>
                  <a:lnTo>
                    <a:pt x="14" y="223"/>
                  </a:lnTo>
                  <a:lnTo>
                    <a:pt x="14" y="217"/>
                  </a:lnTo>
                  <a:lnTo>
                    <a:pt x="7" y="203"/>
                  </a:lnTo>
                  <a:lnTo>
                    <a:pt x="7" y="195"/>
                  </a:lnTo>
                  <a:lnTo>
                    <a:pt x="0" y="189"/>
                  </a:lnTo>
                  <a:lnTo>
                    <a:pt x="0" y="181"/>
                  </a:lnTo>
                  <a:lnTo>
                    <a:pt x="0" y="168"/>
                  </a:lnTo>
                  <a:lnTo>
                    <a:pt x="0" y="161"/>
                  </a:lnTo>
                  <a:lnTo>
                    <a:pt x="0" y="147"/>
                  </a:lnTo>
                  <a:lnTo>
                    <a:pt x="0" y="133"/>
                  </a:lnTo>
                  <a:lnTo>
                    <a:pt x="0" y="126"/>
                  </a:lnTo>
                  <a:lnTo>
                    <a:pt x="0" y="119"/>
                  </a:lnTo>
                  <a:close/>
                  <a:moveTo>
                    <a:pt x="28" y="119"/>
                  </a:moveTo>
                  <a:lnTo>
                    <a:pt x="28" y="140"/>
                  </a:lnTo>
                  <a:lnTo>
                    <a:pt x="28" y="154"/>
                  </a:lnTo>
                  <a:lnTo>
                    <a:pt x="28" y="168"/>
                  </a:lnTo>
                  <a:lnTo>
                    <a:pt x="28" y="175"/>
                  </a:lnTo>
                  <a:lnTo>
                    <a:pt x="28" y="181"/>
                  </a:lnTo>
                  <a:lnTo>
                    <a:pt x="34" y="189"/>
                  </a:lnTo>
                  <a:lnTo>
                    <a:pt x="34" y="195"/>
                  </a:lnTo>
                  <a:lnTo>
                    <a:pt x="42" y="203"/>
                  </a:lnTo>
                  <a:lnTo>
                    <a:pt x="42" y="203"/>
                  </a:lnTo>
                  <a:lnTo>
                    <a:pt x="48" y="209"/>
                  </a:lnTo>
                  <a:lnTo>
                    <a:pt x="56" y="209"/>
                  </a:lnTo>
                  <a:lnTo>
                    <a:pt x="56" y="209"/>
                  </a:lnTo>
                  <a:lnTo>
                    <a:pt x="62" y="209"/>
                  </a:lnTo>
                  <a:lnTo>
                    <a:pt x="70" y="209"/>
                  </a:lnTo>
                  <a:lnTo>
                    <a:pt x="70" y="209"/>
                  </a:lnTo>
                  <a:lnTo>
                    <a:pt x="76" y="209"/>
                  </a:lnTo>
                  <a:lnTo>
                    <a:pt x="84" y="209"/>
                  </a:lnTo>
                  <a:lnTo>
                    <a:pt x="84" y="209"/>
                  </a:lnTo>
                  <a:lnTo>
                    <a:pt x="90" y="209"/>
                  </a:lnTo>
                  <a:lnTo>
                    <a:pt x="98" y="209"/>
                  </a:lnTo>
                  <a:lnTo>
                    <a:pt x="104" y="203"/>
                  </a:lnTo>
                  <a:lnTo>
                    <a:pt x="112" y="203"/>
                  </a:lnTo>
                  <a:lnTo>
                    <a:pt x="112" y="195"/>
                  </a:lnTo>
                  <a:lnTo>
                    <a:pt x="118" y="189"/>
                  </a:lnTo>
                  <a:lnTo>
                    <a:pt x="118" y="181"/>
                  </a:lnTo>
                  <a:lnTo>
                    <a:pt x="126" y="175"/>
                  </a:lnTo>
                  <a:lnTo>
                    <a:pt x="126" y="168"/>
                  </a:lnTo>
                  <a:lnTo>
                    <a:pt x="126" y="154"/>
                  </a:lnTo>
                  <a:lnTo>
                    <a:pt x="126" y="140"/>
                  </a:lnTo>
                  <a:lnTo>
                    <a:pt x="126" y="126"/>
                  </a:lnTo>
                  <a:lnTo>
                    <a:pt x="126" y="112"/>
                  </a:lnTo>
                  <a:lnTo>
                    <a:pt x="126" y="98"/>
                  </a:lnTo>
                  <a:lnTo>
                    <a:pt x="126" y="84"/>
                  </a:lnTo>
                  <a:lnTo>
                    <a:pt x="126" y="77"/>
                  </a:lnTo>
                  <a:lnTo>
                    <a:pt x="118" y="64"/>
                  </a:lnTo>
                  <a:lnTo>
                    <a:pt x="118" y="56"/>
                  </a:lnTo>
                  <a:lnTo>
                    <a:pt x="112" y="50"/>
                  </a:lnTo>
                  <a:lnTo>
                    <a:pt x="112" y="42"/>
                  </a:lnTo>
                  <a:lnTo>
                    <a:pt x="104" y="36"/>
                  </a:lnTo>
                  <a:lnTo>
                    <a:pt x="98" y="36"/>
                  </a:lnTo>
                  <a:lnTo>
                    <a:pt x="98" y="28"/>
                  </a:lnTo>
                  <a:lnTo>
                    <a:pt x="90" y="28"/>
                  </a:lnTo>
                  <a:lnTo>
                    <a:pt x="84" y="28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0" y="28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6" y="36"/>
                  </a:lnTo>
                  <a:lnTo>
                    <a:pt x="48" y="36"/>
                  </a:lnTo>
                  <a:lnTo>
                    <a:pt x="48" y="36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34" y="50"/>
                  </a:lnTo>
                  <a:lnTo>
                    <a:pt x="34" y="56"/>
                  </a:lnTo>
                  <a:lnTo>
                    <a:pt x="34" y="64"/>
                  </a:lnTo>
                  <a:lnTo>
                    <a:pt x="28" y="64"/>
                  </a:lnTo>
                  <a:lnTo>
                    <a:pt x="28" y="70"/>
                  </a:lnTo>
                  <a:lnTo>
                    <a:pt x="28" y="77"/>
                  </a:lnTo>
                  <a:lnTo>
                    <a:pt x="28" y="84"/>
                  </a:lnTo>
                  <a:lnTo>
                    <a:pt x="28" y="98"/>
                  </a:lnTo>
                  <a:lnTo>
                    <a:pt x="28" y="105"/>
                  </a:lnTo>
                  <a:lnTo>
                    <a:pt x="28" y="112"/>
                  </a:lnTo>
                  <a:lnTo>
                    <a:pt x="28" y="1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4" name="Freeform 735"/>
            <p:cNvSpPr>
              <a:spLocks/>
            </p:cNvSpPr>
            <p:nvPr/>
          </p:nvSpPr>
          <p:spPr bwMode="auto">
            <a:xfrm>
              <a:off x="1214" y="6219"/>
              <a:ext cx="45" cy="122"/>
            </a:xfrm>
            <a:custGeom>
              <a:avLst/>
              <a:gdLst/>
              <a:ahLst/>
              <a:cxnLst>
                <a:cxn ang="0">
                  <a:pos x="90" y="243"/>
                </a:cxn>
                <a:cxn ang="0">
                  <a:pos x="63" y="243"/>
                </a:cxn>
                <a:cxn ang="0">
                  <a:pos x="63" y="56"/>
                </a:cxn>
                <a:cxn ang="0">
                  <a:pos x="56" y="62"/>
                </a:cxn>
                <a:cxn ang="0">
                  <a:pos x="49" y="70"/>
                </a:cxn>
                <a:cxn ang="0">
                  <a:pos x="49" y="70"/>
                </a:cxn>
                <a:cxn ang="0">
                  <a:pos x="42" y="70"/>
                </a:cxn>
                <a:cxn ang="0">
                  <a:pos x="42" y="76"/>
                </a:cxn>
                <a:cxn ang="0">
                  <a:pos x="35" y="76"/>
                </a:cxn>
                <a:cxn ang="0">
                  <a:pos x="28" y="83"/>
                </a:cxn>
                <a:cxn ang="0">
                  <a:pos x="28" y="83"/>
                </a:cxn>
                <a:cxn ang="0">
                  <a:pos x="21" y="90"/>
                </a:cxn>
                <a:cxn ang="0">
                  <a:pos x="14" y="90"/>
                </a:cxn>
                <a:cxn ang="0">
                  <a:pos x="14" y="90"/>
                </a:cxn>
                <a:cxn ang="0">
                  <a:pos x="7" y="90"/>
                </a:cxn>
                <a:cxn ang="0">
                  <a:pos x="7" y="90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0" y="62"/>
                </a:cxn>
                <a:cxn ang="0">
                  <a:pos x="0" y="62"/>
                </a:cxn>
                <a:cxn ang="0">
                  <a:pos x="7" y="62"/>
                </a:cxn>
                <a:cxn ang="0">
                  <a:pos x="14" y="56"/>
                </a:cxn>
                <a:cxn ang="0">
                  <a:pos x="21" y="56"/>
                </a:cxn>
                <a:cxn ang="0">
                  <a:pos x="21" y="56"/>
                </a:cxn>
                <a:cxn ang="0">
                  <a:pos x="28" y="48"/>
                </a:cxn>
                <a:cxn ang="0">
                  <a:pos x="35" y="42"/>
                </a:cxn>
                <a:cxn ang="0">
                  <a:pos x="42" y="42"/>
                </a:cxn>
                <a:cxn ang="0">
                  <a:pos x="49" y="34"/>
                </a:cxn>
                <a:cxn ang="0">
                  <a:pos x="49" y="28"/>
                </a:cxn>
                <a:cxn ang="0">
                  <a:pos x="56" y="28"/>
                </a:cxn>
                <a:cxn ang="0">
                  <a:pos x="56" y="20"/>
                </a:cxn>
                <a:cxn ang="0">
                  <a:pos x="63" y="14"/>
                </a:cxn>
                <a:cxn ang="0">
                  <a:pos x="63" y="6"/>
                </a:cxn>
                <a:cxn ang="0">
                  <a:pos x="63" y="6"/>
                </a:cxn>
                <a:cxn ang="0">
                  <a:pos x="90" y="0"/>
                </a:cxn>
                <a:cxn ang="0">
                  <a:pos x="90" y="243"/>
                </a:cxn>
              </a:cxnLst>
              <a:rect l="0" t="0" r="r" b="b"/>
              <a:pathLst>
                <a:path w="90" h="243">
                  <a:moveTo>
                    <a:pt x="90" y="243"/>
                  </a:moveTo>
                  <a:lnTo>
                    <a:pt x="63" y="243"/>
                  </a:lnTo>
                  <a:lnTo>
                    <a:pt x="63" y="56"/>
                  </a:lnTo>
                  <a:lnTo>
                    <a:pt x="56" y="62"/>
                  </a:lnTo>
                  <a:lnTo>
                    <a:pt x="49" y="70"/>
                  </a:lnTo>
                  <a:lnTo>
                    <a:pt x="49" y="70"/>
                  </a:lnTo>
                  <a:lnTo>
                    <a:pt x="42" y="70"/>
                  </a:lnTo>
                  <a:lnTo>
                    <a:pt x="42" y="76"/>
                  </a:lnTo>
                  <a:lnTo>
                    <a:pt x="35" y="76"/>
                  </a:lnTo>
                  <a:lnTo>
                    <a:pt x="28" y="83"/>
                  </a:lnTo>
                  <a:lnTo>
                    <a:pt x="28" y="83"/>
                  </a:lnTo>
                  <a:lnTo>
                    <a:pt x="21" y="90"/>
                  </a:lnTo>
                  <a:lnTo>
                    <a:pt x="14" y="90"/>
                  </a:lnTo>
                  <a:lnTo>
                    <a:pt x="14" y="90"/>
                  </a:lnTo>
                  <a:lnTo>
                    <a:pt x="7" y="90"/>
                  </a:lnTo>
                  <a:lnTo>
                    <a:pt x="7" y="90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7" y="62"/>
                  </a:lnTo>
                  <a:lnTo>
                    <a:pt x="14" y="56"/>
                  </a:lnTo>
                  <a:lnTo>
                    <a:pt x="21" y="56"/>
                  </a:lnTo>
                  <a:lnTo>
                    <a:pt x="21" y="56"/>
                  </a:lnTo>
                  <a:lnTo>
                    <a:pt x="28" y="48"/>
                  </a:lnTo>
                  <a:lnTo>
                    <a:pt x="35" y="42"/>
                  </a:lnTo>
                  <a:lnTo>
                    <a:pt x="42" y="42"/>
                  </a:lnTo>
                  <a:lnTo>
                    <a:pt x="49" y="34"/>
                  </a:lnTo>
                  <a:lnTo>
                    <a:pt x="49" y="28"/>
                  </a:lnTo>
                  <a:lnTo>
                    <a:pt x="56" y="28"/>
                  </a:lnTo>
                  <a:lnTo>
                    <a:pt x="56" y="20"/>
                  </a:lnTo>
                  <a:lnTo>
                    <a:pt x="63" y="14"/>
                  </a:lnTo>
                  <a:lnTo>
                    <a:pt x="63" y="6"/>
                  </a:lnTo>
                  <a:lnTo>
                    <a:pt x="63" y="6"/>
                  </a:lnTo>
                  <a:lnTo>
                    <a:pt x="90" y="0"/>
                  </a:lnTo>
                  <a:lnTo>
                    <a:pt x="90" y="2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5" name="Freeform 736"/>
            <p:cNvSpPr>
              <a:spLocks noEditPoints="1"/>
            </p:cNvSpPr>
            <p:nvPr/>
          </p:nvSpPr>
          <p:spPr bwMode="auto">
            <a:xfrm>
              <a:off x="1350" y="6250"/>
              <a:ext cx="77" cy="91"/>
            </a:xfrm>
            <a:custGeom>
              <a:avLst/>
              <a:gdLst/>
              <a:ahLst/>
              <a:cxnLst>
                <a:cxn ang="0">
                  <a:pos x="105" y="175"/>
                </a:cxn>
                <a:cxn ang="0">
                  <a:pos x="85" y="181"/>
                </a:cxn>
                <a:cxn ang="0">
                  <a:pos x="56" y="181"/>
                </a:cxn>
                <a:cxn ang="0">
                  <a:pos x="28" y="181"/>
                </a:cxn>
                <a:cxn ang="0">
                  <a:pos x="7" y="167"/>
                </a:cxn>
                <a:cxn ang="0">
                  <a:pos x="0" y="139"/>
                </a:cxn>
                <a:cxn ang="0">
                  <a:pos x="0" y="119"/>
                </a:cxn>
                <a:cxn ang="0">
                  <a:pos x="7" y="105"/>
                </a:cxn>
                <a:cxn ang="0">
                  <a:pos x="21" y="91"/>
                </a:cxn>
                <a:cxn ang="0">
                  <a:pos x="35" y="91"/>
                </a:cxn>
                <a:cxn ang="0">
                  <a:pos x="49" y="84"/>
                </a:cxn>
                <a:cxn ang="0">
                  <a:pos x="63" y="84"/>
                </a:cxn>
                <a:cxn ang="0">
                  <a:pos x="85" y="77"/>
                </a:cxn>
                <a:cxn ang="0">
                  <a:pos x="112" y="70"/>
                </a:cxn>
                <a:cxn ang="0">
                  <a:pos x="112" y="70"/>
                </a:cxn>
                <a:cxn ang="0">
                  <a:pos x="119" y="63"/>
                </a:cxn>
                <a:cxn ang="0">
                  <a:pos x="119" y="56"/>
                </a:cxn>
                <a:cxn ang="0">
                  <a:pos x="119" y="42"/>
                </a:cxn>
                <a:cxn ang="0">
                  <a:pos x="105" y="42"/>
                </a:cxn>
                <a:cxn ang="0">
                  <a:pos x="99" y="28"/>
                </a:cxn>
                <a:cxn ang="0">
                  <a:pos x="77" y="28"/>
                </a:cxn>
                <a:cxn ang="0">
                  <a:pos x="49" y="28"/>
                </a:cxn>
                <a:cxn ang="0">
                  <a:pos x="35" y="42"/>
                </a:cxn>
                <a:cxn ang="0">
                  <a:pos x="35" y="56"/>
                </a:cxn>
                <a:cxn ang="0">
                  <a:pos x="7" y="35"/>
                </a:cxn>
                <a:cxn ang="0">
                  <a:pos x="21" y="14"/>
                </a:cxn>
                <a:cxn ang="0">
                  <a:pos x="49" y="0"/>
                </a:cxn>
                <a:cxn ang="0">
                  <a:pos x="77" y="0"/>
                </a:cxn>
                <a:cxn ang="0">
                  <a:pos x="112" y="0"/>
                </a:cxn>
                <a:cxn ang="0">
                  <a:pos x="126" y="14"/>
                </a:cxn>
                <a:cxn ang="0">
                  <a:pos x="140" y="21"/>
                </a:cxn>
                <a:cxn ang="0">
                  <a:pos x="140" y="42"/>
                </a:cxn>
                <a:cxn ang="0">
                  <a:pos x="147" y="49"/>
                </a:cxn>
                <a:cxn ang="0">
                  <a:pos x="147" y="63"/>
                </a:cxn>
                <a:cxn ang="0">
                  <a:pos x="154" y="147"/>
                </a:cxn>
                <a:cxn ang="0">
                  <a:pos x="154" y="167"/>
                </a:cxn>
                <a:cxn ang="0">
                  <a:pos x="154" y="181"/>
                </a:cxn>
                <a:cxn ang="0">
                  <a:pos x="126" y="181"/>
                </a:cxn>
                <a:cxn ang="0">
                  <a:pos x="126" y="175"/>
                </a:cxn>
                <a:cxn ang="0">
                  <a:pos x="126" y="91"/>
                </a:cxn>
                <a:cxn ang="0">
                  <a:pos x="99" y="98"/>
                </a:cxn>
                <a:cxn ang="0">
                  <a:pos x="70" y="105"/>
                </a:cxn>
                <a:cxn ang="0">
                  <a:pos x="49" y="112"/>
                </a:cxn>
                <a:cxn ang="0">
                  <a:pos x="35" y="119"/>
                </a:cxn>
                <a:cxn ang="0">
                  <a:pos x="28" y="125"/>
                </a:cxn>
                <a:cxn ang="0">
                  <a:pos x="28" y="133"/>
                </a:cxn>
                <a:cxn ang="0">
                  <a:pos x="28" y="147"/>
                </a:cxn>
                <a:cxn ang="0">
                  <a:pos x="35" y="153"/>
                </a:cxn>
                <a:cxn ang="0">
                  <a:pos x="56" y="153"/>
                </a:cxn>
                <a:cxn ang="0">
                  <a:pos x="85" y="153"/>
                </a:cxn>
                <a:cxn ang="0">
                  <a:pos x="105" y="147"/>
                </a:cxn>
                <a:cxn ang="0">
                  <a:pos x="112" y="139"/>
                </a:cxn>
                <a:cxn ang="0">
                  <a:pos x="112" y="125"/>
                </a:cxn>
                <a:cxn ang="0">
                  <a:pos x="112" y="112"/>
                </a:cxn>
              </a:cxnLst>
              <a:rect l="0" t="0" r="r" b="b"/>
              <a:pathLst>
                <a:path w="154" h="181">
                  <a:moveTo>
                    <a:pt x="126" y="161"/>
                  </a:moveTo>
                  <a:lnTo>
                    <a:pt x="119" y="167"/>
                  </a:lnTo>
                  <a:lnTo>
                    <a:pt x="112" y="167"/>
                  </a:lnTo>
                  <a:lnTo>
                    <a:pt x="105" y="175"/>
                  </a:lnTo>
                  <a:lnTo>
                    <a:pt x="105" y="175"/>
                  </a:lnTo>
                  <a:lnTo>
                    <a:pt x="99" y="175"/>
                  </a:lnTo>
                  <a:lnTo>
                    <a:pt x="91" y="181"/>
                  </a:lnTo>
                  <a:lnTo>
                    <a:pt x="91" y="181"/>
                  </a:lnTo>
                  <a:lnTo>
                    <a:pt x="85" y="181"/>
                  </a:lnTo>
                  <a:lnTo>
                    <a:pt x="85" y="181"/>
                  </a:lnTo>
                  <a:lnTo>
                    <a:pt x="77" y="181"/>
                  </a:lnTo>
                  <a:lnTo>
                    <a:pt x="70" y="181"/>
                  </a:lnTo>
                  <a:lnTo>
                    <a:pt x="70" y="181"/>
                  </a:lnTo>
                  <a:lnTo>
                    <a:pt x="63" y="181"/>
                  </a:lnTo>
                  <a:lnTo>
                    <a:pt x="56" y="181"/>
                  </a:lnTo>
                  <a:lnTo>
                    <a:pt x="56" y="181"/>
                  </a:lnTo>
                  <a:lnTo>
                    <a:pt x="42" y="181"/>
                  </a:lnTo>
                  <a:lnTo>
                    <a:pt x="42" y="181"/>
                  </a:lnTo>
                  <a:lnTo>
                    <a:pt x="35" y="181"/>
                  </a:lnTo>
                  <a:lnTo>
                    <a:pt x="28" y="181"/>
                  </a:lnTo>
                  <a:lnTo>
                    <a:pt x="21" y="181"/>
                  </a:lnTo>
                  <a:lnTo>
                    <a:pt x="14" y="175"/>
                  </a:lnTo>
                  <a:lnTo>
                    <a:pt x="14" y="175"/>
                  </a:lnTo>
                  <a:lnTo>
                    <a:pt x="7" y="167"/>
                  </a:lnTo>
                  <a:lnTo>
                    <a:pt x="7" y="167"/>
                  </a:lnTo>
                  <a:lnTo>
                    <a:pt x="0" y="161"/>
                  </a:lnTo>
                  <a:lnTo>
                    <a:pt x="0" y="153"/>
                  </a:lnTo>
                  <a:lnTo>
                    <a:pt x="0" y="153"/>
                  </a:lnTo>
                  <a:lnTo>
                    <a:pt x="0" y="147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33"/>
                  </a:lnTo>
                  <a:lnTo>
                    <a:pt x="0" y="125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0" y="105"/>
                  </a:lnTo>
                  <a:lnTo>
                    <a:pt x="7" y="105"/>
                  </a:lnTo>
                  <a:lnTo>
                    <a:pt x="7" y="98"/>
                  </a:lnTo>
                  <a:lnTo>
                    <a:pt x="7" y="98"/>
                  </a:lnTo>
                  <a:lnTo>
                    <a:pt x="14" y="98"/>
                  </a:lnTo>
                  <a:lnTo>
                    <a:pt x="14" y="91"/>
                  </a:lnTo>
                  <a:lnTo>
                    <a:pt x="21" y="91"/>
                  </a:lnTo>
                  <a:lnTo>
                    <a:pt x="21" y="91"/>
                  </a:lnTo>
                  <a:lnTo>
                    <a:pt x="28" y="91"/>
                  </a:lnTo>
                  <a:lnTo>
                    <a:pt x="28" y="91"/>
                  </a:lnTo>
                  <a:lnTo>
                    <a:pt x="35" y="91"/>
                  </a:lnTo>
                  <a:lnTo>
                    <a:pt x="35" y="91"/>
                  </a:lnTo>
                  <a:lnTo>
                    <a:pt x="35" y="91"/>
                  </a:lnTo>
                  <a:lnTo>
                    <a:pt x="35" y="91"/>
                  </a:lnTo>
                  <a:lnTo>
                    <a:pt x="42" y="91"/>
                  </a:lnTo>
                  <a:lnTo>
                    <a:pt x="42" y="84"/>
                  </a:lnTo>
                  <a:lnTo>
                    <a:pt x="49" y="84"/>
                  </a:lnTo>
                  <a:lnTo>
                    <a:pt x="49" y="84"/>
                  </a:lnTo>
                  <a:lnTo>
                    <a:pt x="49" y="84"/>
                  </a:lnTo>
                  <a:lnTo>
                    <a:pt x="56" y="84"/>
                  </a:lnTo>
                  <a:lnTo>
                    <a:pt x="56" y="84"/>
                  </a:lnTo>
                  <a:lnTo>
                    <a:pt x="63" y="84"/>
                  </a:lnTo>
                  <a:lnTo>
                    <a:pt x="63" y="84"/>
                  </a:lnTo>
                  <a:lnTo>
                    <a:pt x="70" y="84"/>
                  </a:lnTo>
                  <a:lnTo>
                    <a:pt x="77" y="84"/>
                  </a:lnTo>
                  <a:lnTo>
                    <a:pt x="77" y="77"/>
                  </a:lnTo>
                  <a:lnTo>
                    <a:pt x="85" y="77"/>
                  </a:lnTo>
                  <a:lnTo>
                    <a:pt x="91" y="77"/>
                  </a:lnTo>
                  <a:lnTo>
                    <a:pt x="99" y="77"/>
                  </a:lnTo>
                  <a:lnTo>
                    <a:pt x="105" y="70"/>
                  </a:lnTo>
                  <a:lnTo>
                    <a:pt x="105" y="70"/>
                  </a:lnTo>
                  <a:lnTo>
                    <a:pt x="112" y="70"/>
                  </a:lnTo>
                  <a:lnTo>
                    <a:pt x="112" y="70"/>
                  </a:lnTo>
                  <a:lnTo>
                    <a:pt x="112" y="70"/>
                  </a:lnTo>
                  <a:lnTo>
                    <a:pt x="112" y="70"/>
                  </a:lnTo>
                  <a:lnTo>
                    <a:pt x="112" y="70"/>
                  </a:lnTo>
                  <a:lnTo>
                    <a:pt x="112" y="70"/>
                  </a:lnTo>
                  <a:lnTo>
                    <a:pt x="119" y="70"/>
                  </a:lnTo>
                  <a:lnTo>
                    <a:pt x="119" y="70"/>
                  </a:lnTo>
                  <a:lnTo>
                    <a:pt x="119" y="63"/>
                  </a:lnTo>
                  <a:lnTo>
                    <a:pt x="119" y="63"/>
                  </a:lnTo>
                  <a:lnTo>
                    <a:pt x="119" y="63"/>
                  </a:lnTo>
                  <a:lnTo>
                    <a:pt x="119" y="63"/>
                  </a:lnTo>
                  <a:lnTo>
                    <a:pt x="119" y="63"/>
                  </a:lnTo>
                  <a:lnTo>
                    <a:pt x="119" y="63"/>
                  </a:lnTo>
                  <a:lnTo>
                    <a:pt x="119" y="63"/>
                  </a:lnTo>
                  <a:lnTo>
                    <a:pt x="119" y="56"/>
                  </a:lnTo>
                  <a:lnTo>
                    <a:pt x="119" y="56"/>
                  </a:lnTo>
                  <a:lnTo>
                    <a:pt x="119" y="56"/>
                  </a:lnTo>
                  <a:lnTo>
                    <a:pt x="119" y="49"/>
                  </a:lnTo>
                  <a:lnTo>
                    <a:pt x="119" y="49"/>
                  </a:lnTo>
                  <a:lnTo>
                    <a:pt x="119" y="42"/>
                  </a:lnTo>
                  <a:lnTo>
                    <a:pt x="112" y="42"/>
                  </a:lnTo>
                  <a:lnTo>
                    <a:pt x="112" y="42"/>
                  </a:lnTo>
                  <a:lnTo>
                    <a:pt x="112" y="42"/>
                  </a:lnTo>
                  <a:lnTo>
                    <a:pt x="112" y="42"/>
                  </a:lnTo>
                  <a:lnTo>
                    <a:pt x="105" y="42"/>
                  </a:lnTo>
                  <a:lnTo>
                    <a:pt x="105" y="42"/>
                  </a:lnTo>
                  <a:lnTo>
                    <a:pt x="105" y="35"/>
                  </a:lnTo>
                  <a:lnTo>
                    <a:pt x="99" y="35"/>
                  </a:lnTo>
                  <a:lnTo>
                    <a:pt x="99" y="28"/>
                  </a:lnTo>
                  <a:lnTo>
                    <a:pt x="99" y="28"/>
                  </a:lnTo>
                  <a:lnTo>
                    <a:pt x="91" y="28"/>
                  </a:lnTo>
                  <a:lnTo>
                    <a:pt x="85" y="28"/>
                  </a:lnTo>
                  <a:lnTo>
                    <a:pt x="85" y="28"/>
                  </a:lnTo>
                  <a:lnTo>
                    <a:pt x="77" y="28"/>
                  </a:lnTo>
                  <a:lnTo>
                    <a:pt x="77" y="28"/>
                  </a:lnTo>
                  <a:lnTo>
                    <a:pt x="70" y="28"/>
                  </a:lnTo>
                  <a:lnTo>
                    <a:pt x="63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49" y="28"/>
                  </a:lnTo>
                  <a:lnTo>
                    <a:pt x="49" y="28"/>
                  </a:lnTo>
                  <a:lnTo>
                    <a:pt x="42" y="35"/>
                  </a:lnTo>
                  <a:lnTo>
                    <a:pt x="42" y="35"/>
                  </a:lnTo>
                  <a:lnTo>
                    <a:pt x="35" y="42"/>
                  </a:lnTo>
                  <a:lnTo>
                    <a:pt x="35" y="42"/>
                  </a:lnTo>
                  <a:lnTo>
                    <a:pt x="35" y="49"/>
                  </a:lnTo>
                  <a:lnTo>
                    <a:pt x="35" y="49"/>
                  </a:lnTo>
                  <a:lnTo>
                    <a:pt x="35" y="49"/>
                  </a:lnTo>
                  <a:lnTo>
                    <a:pt x="35" y="56"/>
                  </a:lnTo>
                  <a:lnTo>
                    <a:pt x="35" y="56"/>
                  </a:lnTo>
                  <a:lnTo>
                    <a:pt x="7" y="49"/>
                  </a:lnTo>
                  <a:lnTo>
                    <a:pt x="7" y="49"/>
                  </a:lnTo>
                  <a:lnTo>
                    <a:pt x="7" y="42"/>
                  </a:lnTo>
                  <a:lnTo>
                    <a:pt x="7" y="42"/>
                  </a:lnTo>
                  <a:lnTo>
                    <a:pt x="7" y="35"/>
                  </a:lnTo>
                  <a:lnTo>
                    <a:pt x="7" y="28"/>
                  </a:lnTo>
                  <a:lnTo>
                    <a:pt x="14" y="28"/>
                  </a:lnTo>
                  <a:lnTo>
                    <a:pt x="14" y="21"/>
                  </a:lnTo>
                  <a:lnTo>
                    <a:pt x="21" y="21"/>
                  </a:lnTo>
                  <a:lnTo>
                    <a:pt x="21" y="14"/>
                  </a:lnTo>
                  <a:lnTo>
                    <a:pt x="28" y="14"/>
                  </a:lnTo>
                  <a:lnTo>
                    <a:pt x="35" y="8"/>
                  </a:lnTo>
                  <a:lnTo>
                    <a:pt x="35" y="8"/>
                  </a:lnTo>
                  <a:lnTo>
                    <a:pt x="42" y="0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63" y="0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85" y="0"/>
                  </a:lnTo>
                  <a:lnTo>
                    <a:pt x="91" y="0"/>
                  </a:lnTo>
                  <a:lnTo>
                    <a:pt x="99" y="0"/>
                  </a:lnTo>
                  <a:lnTo>
                    <a:pt x="105" y="0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19" y="8"/>
                  </a:lnTo>
                  <a:lnTo>
                    <a:pt x="119" y="8"/>
                  </a:lnTo>
                  <a:lnTo>
                    <a:pt x="126" y="8"/>
                  </a:lnTo>
                  <a:lnTo>
                    <a:pt x="126" y="14"/>
                  </a:lnTo>
                  <a:lnTo>
                    <a:pt x="133" y="14"/>
                  </a:lnTo>
                  <a:lnTo>
                    <a:pt x="133" y="14"/>
                  </a:lnTo>
                  <a:lnTo>
                    <a:pt x="140" y="21"/>
                  </a:lnTo>
                  <a:lnTo>
                    <a:pt x="140" y="21"/>
                  </a:lnTo>
                  <a:lnTo>
                    <a:pt x="140" y="21"/>
                  </a:lnTo>
                  <a:lnTo>
                    <a:pt x="140" y="28"/>
                  </a:lnTo>
                  <a:lnTo>
                    <a:pt x="140" y="28"/>
                  </a:lnTo>
                  <a:lnTo>
                    <a:pt x="140" y="35"/>
                  </a:lnTo>
                  <a:lnTo>
                    <a:pt x="140" y="35"/>
                  </a:lnTo>
                  <a:lnTo>
                    <a:pt x="140" y="42"/>
                  </a:lnTo>
                  <a:lnTo>
                    <a:pt x="140" y="42"/>
                  </a:lnTo>
                  <a:lnTo>
                    <a:pt x="140" y="42"/>
                  </a:lnTo>
                  <a:lnTo>
                    <a:pt x="147" y="42"/>
                  </a:lnTo>
                  <a:lnTo>
                    <a:pt x="147" y="49"/>
                  </a:lnTo>
                  <a:lnTo>
                    <a:pt x="147" y="49"/>
                  </a:lnTo>
                  <a:lnTo>
                    <a:pt x="147" y="56"/>
                  </a:lnTo>
                  <a:lnTo>
                    <a:pt x="147" y="56"/>
                  </a:lnTo>
                  <a:lnTo>
                    <a:pt x="147" y="56"/>
                  </a:lnTo>
                  <a:lnTo>
                    <a:pt x="147" y="63"/>
                  </a:lnTo>
                  <a:lnTo>
                    <a:pt x="147" y="63"/>
                  </a:lnTo>
                  <a:lnTo>
                    <a:pt x="154" y="105"/>
                  </a:lnTo>
                  <a:lnTo>
                    <a:pt x="154" y="119"/>
                  </a:lnTo>
                  <a:lnTo>
                    <a:pt x="154" y="125"/>
                  </a:lnTo>
                  <a:lnTo>
                    <a:pt x="154" y="139"/>
                  </a:lnTo>
                  <a:lnTo>
                    <a:pt x="154" y="147"/>
                  </a:lnTo>
                  <a:lnTo>
                    <a:pt x="154" y="153"/>
                  </a:lnTo>
                  <a:lnTo>
                    <a:pt x="154" y="161"/>
                  </a:lnTo>
                  <a:lnTo>
                    <a:pt x="154" y="161"/>
                  </a:lnTo>
                  <a:lnTo>
                    <a:pt x="154" y="167"/>
                  </a:lnTo>
                  <a:lnTo>
                    <a:pt x="154" y="167"/>
                  </a:lnTo>
                  <a:lnTo>
                    <a:pt x="154" y="175"/>
                  </a:lnTo>
                  <a:lnTo>
                    <a:pt x="154" y="175"/>
                  </a:lnTo>
                  <a:lnTo>
                    <a:pt x="154" y="181"/>
                  </a:lnTo>
                  <a:lnTo>
                    <a:pt x="154" y="181"/>
                  </a:lnTo>
                  <a:lnTo>
                    <a:pt x="154" y="181"/>
                  </a:lnTo>
                  <a:lnTo>
                    <a:pt x="154" y="181"/>
                  </a:lnTo>
                  <a:lnTo>
                    <a:pt x="133" y="181"/>
                  </a:lnTo>
                  <a:lnTo>
                    <a:pt x="126" y="181"/>
                  </a:lnTo>
                  <a:lnTo>
                    <a:pt x="126" y="181"/>
                  </a:lnTo>
                  <a:lnTo>
                    <a:pt x="126" y="181"/>
                  </a:lnTo>
                  <a:lnTo>
                    <a:pt x="126" y="181"/>
                  </a:lnTo>
                  <a:lnTo>
                    <a:pt x="126" y="175"/>
                  </a:lnTo>
                  <a:lnTo>
                    <a:pt x="126" y="175"/>
                  </a:lnTo>
                  <a:lnTo>
                    <a:pt x="126" y="175"/>
                  </a:lnTo>
                  <a:lnTo>
                    <a:pt x="126" y="175"/>
                  </a:lnTo>
                  <a:lnTo>
                    <a:pt x="126" y="167"/>
                  </a:lnTo>
                  <a:lnTo>
                    <a:pt x="126" y="167"/>
                  </a:lnTo>
                  <a:lnTo>
                    <a:pt x="126" y="167"/>
                  </a:lnTo>
                  <a:lnTo>
                    <a:pt x="126" y="161"/>
                  </a:lnTo>
                  <a:close/>
                  <a:moveTo>
                    <a:pt x="126" y="91"/>
                  </a:moveTo>
                  <a:lnTo>
                    <a:pt x="119" y="98"/>
                  </a:lnTo>
                  <a:lnTo>
                    <a:pt x="112" y="98"/>
                  </a:lnTo>
                  <a:lnTo>
                    <a:pt x="112" y="98"/>
                  </a:lnTo>
                  <a:lnTo>
                    <a:pt x="105" y="98"/>
                  </a:lnTo>
                  <a:lnTo>
                    <a:pt x="99" y="98"/>
                  </a:lnTo>
                  <a:lnTo>
                    <a:pt x="99" y="105"/>
                  </a:lnTo>
                  <a:lnTo>
                    <a:pt x="91" y="105"/>
                  </a:lnTo>
                  <a:lnTo>
                    <a:pt x="85" y="105"/>
                  </a:lnTo>
                  <a:lnTo>
                    <a:pt x="77" y="105"/>
                  </a:lnTo>
                  <a:lnTo>
                    <a:pt x="70" y="105"/>
                  </a:lnTo>
                  <a:lnTo>
                    <a:pt x="70" y="105"/>
                  </a:lnTo>
                  <a:lnTo>
                    <a:pt x="63" y="112"/>
                  </a:lnTo>
                  <a:lnTo>
                    <a:pt x="56" y="112"/>
                  </a:lnTo>
                  <a:lnTo>
                    <a:pt x="49" y="112"/>
                  </a:lnTo>
                  <a:lnTo>
                    <a:pt x="49" y="112"/>
                  </a:lnTo>
                  <a:lnTo>
                    <a:pt x="42" y="112"/>
                  </a:lnTo>
                  <a:lnTo>
                    <a:pt x="42" y="112"/>
                  </a:lnTo>
                  <a:lnTo>
                    <a:pt x="35" y="112"/>
                  </a:lnTo>
                  <a:lnTo>
                    <a:pt x="35" y="112"/>
                  </a:lnTo>
                  <a:lnTo>
                    <a:pt x="35" y="119"/>
                  </a:lnTo>
                  <a:lnTo>
                    <a:pt x="35" y="119"/>
                  </a:lnTo>
                  <a:lnTo>
                    <a:pt x="28" y="119"/>
                  </a:lnTo>
                  <a:lnTo>
                    <a:pt x="28" y="119"/>
                  </a:lnTo>
                  <a:lnTo>
                    <a:pt x="28" y="125"/>
                  </a:lnTo>
                  <a:lnTo>
                    <a:pt x="28" y="125"/>
                  </a:lnTo>
                  <a:lnTo>
                    <a:pt x="28" y="125"/>
                  </a:lnTo>
                  <a:lnTo>
                    <a:pt x="28" y="133"/>
                  </a:lnTo>
                  <a:lnTo>
                    <a:pt x="28" y="133"/>
                  </a:lnTo>
                  <a:lnTo>
                    <a:pt x="28" y="133"/>
                  </a:lnTo>
                  <a:lnTo>
                    <a:pt x="28" y="133"/>
                  </a:lnTo>
                  <a:lnTo>
                    <a:pt x="28" y="139"/>
                  </a:lnTo>
                  <a:lnTo>
                    <a:pt x="28" y="139"/>
                  </a:lnTo>
                  <a:lnTo>
                    <a:pt x="28" y="139"/>
                  </a:lnTo>
                  <a:lnTo>
                    <a:pt x="28" y="147"/>
                  </a:lnTo>
                  <a:lnTo>
                    <a:pt x="28" y="147"/>
                  </a:lnTo>
                  <a:lnTo>
                    <a:pt x="28" y="147"/>
                  </a:lnTo>
                  <a:lnTo>
                    <a:pt x="28" y="147"/>
                  </a:lnTo>
                  <a:lnTo>
                    <a:pt x="35" y="153"/>
                  </a:lnTo>
                  <a:lnTo>
                    <a:pt x="35" y="153"/>
                  </a:lnTo>
                  <a:lnTo>
                    <a:pt x="35" y="153"/>
                  </a:lnTo>
                  <a:lnTo>
                    <a:pt x="42" y="153"/>
                  </a:lnTo>
                  <a:lnTo>
                    <a:pt x="42" y="153"/>
                  </a:lnTo>
                  <a:lnTo>
                    <a:pt x="49" y="153"/>
                  </a:lnTo>
                  <a:lnTo>
                    <a:pt x="56" y="153"/>
                  </a:lnTo>
                  <a:lnTo>
                    <a:pt x="56" y="153"/>
                  </a:lnTo>
                  <a:lnTo>
                    <a:pt x="63" y="153"/>
                  </a:lnTo>
                  <a:lnTo>
                    <a:pt x="63" y="153"/>
                  </a:lnTo>
                  <a:lnTo>
                    <a:pt x="70" y="153"/>
                  </a:lnTo>
                  <a:lnTo>
                    <a:pt x="77" y="153"/>
                  </a:lnTo>
                  <a:lnTo>
                    <a:pt x="85" y="153"/>
                  </a:lnTo>
                  <a:lnTo>
                    <a:pt x="91" y="153"/>
                  </a:lnTo>
                  <a:lnTo>
                    <a:pt x="91" y="153"/>
                  </a:lnTo>
                  <a:lnTo>
                    <a:pt x="99" y="147"/>
                  </a:lnTo>
                  <a:lnTo>
                    <a:pt x="99" y="147"/>
                  </a:lnTo>
                  <a:lnTo>
                    <a:pt x="105" y="147"/>
                  </a:lnTo>
                  <a:lnTo>
                    <a:pt x="105" y="147"/>
                  </a:lnTo>
                  <a:lnTo>
                    <a:pt x="112" y="139"/>
                  </a:lnTo>
                  <a:lnTo>
                    <a:pt x="112" y="139"/>
                  </a:lnTo>
                  <a:lnTo>
                    <a:pt x="112" y="139"/>
                  </a:lnTo>
                  <a:lnTo>
                    <a:pt x="112" y="139"/>
                  </a:lnTo>
                  <a:lnTo>
                    <a:pt x="112" y="139"/>
                  </a:lnTo>
                  <a:lnTo>
                    <a:pt x="112" y="133"/>
                  </a:lnTo>
                  <a:lnTo>
                    <a:pt x="112" y="133"/>
                  </a:lnTo>
                  <a:lnTo>
                    <a:pt x="112" y="125"/>
                  </a:lnTo>
                  <a:lnTo>
                    <a:pt x="112" y="125"/>
                  </a:lnTo>
                  <a:lnTo>
                    <a:pt x="112" y="125"/>
                  </a:lnTo>
                  <a:lnTo>
                    <a:pt x="112" y="119"/>
                  </a:lnTo>
                  <a:lnTo>
                    <a:pt x="112" y="119"/>
                  </a:lnTo>
                  <a:lnTo>
                    <a:pt x="112" y="112"/>
                  </a:lnTo>
                  <a:lnTo>
                    <a:pt x="112" y="112"/>
                  </a:lnTo>
                  <a:lnTo>
                    <a:pt x="112" y="112"/>
                  </a:lnTo>
                  <a:lnTo>
                    <a:pt x="126" y="9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6" name="Freeform 737"/>
            <p:cNvSpPr>
              <a:spLocks/>
            </p:cNvSpPr>
            <p:nvPr/>
          </p:nvSpPr>
          <p:spPr bwMode="auto">
            <a:xfrm>
              <a:off x="1490" y="6250"/>
              <a:ext cx="80" cy="91"/>
            </a:xfrm>
            <a:custGeom>
              <a:avLst/>
              <a:gdLst/>
              <a:ahLst/>
              <a:cxnLst>
                <a:cxn ang="0">
                  <a:pos x="62" y="181"/>
                </a:cxn>
                <a:cxn ang="0">
                  <a:pos x="0" y="0"/>
                </a:cxn>
                <a:cxn ang="0">
                  <a:pos x="28" y="0"/>
                </a:cxn>
                <a:cxn ang="0">
                  <a:pos x="62" y="112"/>
                </a:cxn>
                <a:cxn ang="0">
                  <a:pos x="62" y="119"/>
                </a:cxn>
                <a:cxn ang="0">
                  <a:pos x="62" y="125"/>
                </a:cxn>
                <a:cxn ang="0">
                  <a:pos x="62" y="125"/>
                </a:cxn>
                <a:cxn ang="0">
                  <a:pos x="62" y="133"/>
                </a:cxn>
                <a:cxn ang="0">
                  <a:pos x="62" y="133"/>
                </a:cxn>
                <a:cxn ang="0">
                  <a:pos x="70" y="133"/>
                </a:cxn>
                <a:cxn ang="0">
                  <a:pos x="70" y="139"/>
                </a:cxn>
                <a:cxn ang="0">
                  <a:pos x="70" y="139"/>
                </a:cxn>
                <a:cxn ang="0">
                  <a:pos x="70" y="147"/>
                </a:cxn>
                <a:cxn ang="0">
                  <a:pos x="70" y="147"/>
                </a:cxn>
                <a:cxn ang="0">
                  <a:pos x="70" y="147"/>
                </a:cxn>
                <a:cxn ang="0">
                  <a:pos x="70" y="147"/>
                </a:cxn>
                <a:cxn ang="0">
                  <a:pos x="70" y="147"/>
                </a:cxn>
                <a:cxn ang="0">
                  <a:pos x="76" y="139"/>
                </a:cxn>
                <a:cxn ang="0">
                  <a:pos x="76" y="139"/>
                </a:cxn>
                <a:cxn ang="0">
                  <a:pos x="76" y="133"/>
                </a:cxn>
                <a:cxn ang="0">
                  <a:pos x="76" y="133"/>
                </a:cxn>
                <a:cxn ang="0">
                  <a:pos x="84" y="133"/>
                </a:cxn>
                <a:cxn ang="0">
                  <a:pos x="84" y="125"/>
                </a:cxn>
                <a:cxn ang="0">
                  <a:pos x="84" y="125"/>
                </a:cxn>
                <a:cxn ang="0">
                  <a:pos x="84" y="119"/>
                </a:cxn>
                <a:cxn ang="0">
                  <a:pos x="84" y="119"/>
                </a:cxn>
                <a:cxn ang="0">
                  <a:pos x="125" y="0"/>
                </a:cxn>
                <a:cxn ang="0">
                  <a:pos x="160" y="0"/>
                </a:cxn>
                <a:cxn ang="0">
                  <a:pos x="90" y="181"/>
                </a:cxn>
                <a:cxn ang="0">
                  <a:pos x="62" y="181"/>
                </a:cxn>
              </a:cxnLst>
              <a:rect l="0" t="0" r="r" b="b"/>
              <a:pathLst>
                <a:path w="160" h="181">
                  <a:moveTo>
                    <a:pt x="62" y="181"/>
                  </a:moveTo>
                  <a:lnTo>
                    <a:pt x="0" y="0"/>
                  </a:lnTo>
                  <a:lnTo>
                    <a:pt x="28" y="0"/>
                  </a:lnTo>
                  <a:lnTo>
                    <a:pt x="62" y="112"/>
                  </a:lnTo>
                  <a:lnTo>
                    <a:pt x="62" y="119"/>
                  </a:lnTo>
                  <a:lnTo>
                    <a:pt x="62" y="125"/>
                  </a:lnTo>
                  <a:lnTo>
                    <a:pt x="62" y="125"/>
                  </a:lnTo>
                  <a:lnTo>
                    <a:pt x="62" y="133"/>
                  </a:lnTo>
                  <a:lnTo>
                    <a:pt x="62" y="133"/>
                  </a:lnTo>
                  <a:lnTo>
                    <a:pt x="70" y="133"/>
                  </a:lnTo>
                  <a:lnTo>
                    <a:pt x="70" y="139"/>
                  </a:lnTo>
                  <a:lnTo>
                    <a:pt x="70" y="139"/>
                  </a:lnTo>
                  <a:lnTo>
                    <a:pt x="70" y="147"/>
                  </a:lnTo>
                  <a:lnTo>
                    <a:pt x="70" y="147"/>
                  </a:lnTo>
                  <a:lnTo>
                    <a:pt x="70" y="147"/>
                  </a:lnTo>
                  <a:lnTo>
                    <a:pt x="70" y="147"/>
                  </a:lnTo>
                  <a:lnTo>
                    <a:pt x="70" y="147"/>
                  </a:lnTo>
                  <a:lnTo>
                    <a:pt x="76" y="139"/>
                  </a:lnTo>
                  <a:lnTo>
                    <a:pt x="76" y="139"/>
                  </a:lnTo>
                  <a:lnTo>
                    <a:pt x="76" y="133"/>
                  </a:lnTo>
                  <a:lnTo>
                    <a:pt x="76" y="133"/>
                  </a:lnTo>
                  <a:lnTo>
                    <a:pt x="84" y="133"/>
                  </a:lnTo>
                  <a:lnTo>
                    <a:pt x="84" y="125"/>
                  </a:lnTo>
                  <a:lnTo>
                    <a:pt x="84" y="125"/>
                  </a:lnTo>
                  <a:lnTo>
                    <a:pt x="84" y="119"/>
                  </a:lnTo>
                  <a:lnTo>
                    <a:pt x="84" y="119"/>
                  </a:lnTo>
                  <a:lnTo>
                    <a:pt x="125" y="0"/>
                  </a:lnTo>
                  <a:lnTo>
                    <a:pt x="160" y="0"/>
                  </a:lnTo>
                  <a:lnTo>
                    <a:pt x="90" y="181"/>
                  </a:lnTo>
                  <a:lnTo>
                    <a:pt x="62" y="18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7" name="Freeform 738"/>
            <p:cNvSpPr>
              <a:spLocks noEditPoints="1"/>
            </p:cNvSpPr>
            <p:nvPr/>
          </p:nvSpPr>
          <p:spPr bwMode="auto">
            <a:xfrm>
              <a:off x="1588" y="6212"/>
              <a:ext cx="31" cy="129"/>
            </a:xfrm>
            <a:custGeom>
              <a:avLst/>
              <a:gdLst/>
              <a:ahLst/>
              <a:cxnLst>
                <a:cxn ang="0">
                  <a:pos x="7" y="257"/>
                </a:cxn>
                <a:cxn ang="0">
                  <a:pos x="7" y="76"/>
                </a:cxn>
                <a:cxn ang="0">
                  <a:pos x="35" y="76"/>
                </a:cxn>
                <a:cxn ang="0">
                  <a:pos x="35" y="257"/>
                </a:cxn>
                <a:cxn ang="0">
                  <a:pos x="7" y="257"/>
                </a:cxn>
                <a:cxn ang="0">
                  <a:pos x="0" y="48"/>
                </a:cxn>
                <a:cxn ang="0">
                  <a:pos x="21" y="0"/>
                </a:cxn>
                <a:cxn ang="0">
                  <a:pos x="62" y="0"/>
                </a:cxn>
                <a:cxn ang="0">
                  <a:pos x="21" y="48"/>
                </a:cxn>
                <a:cxn ang="0">
                  <a:pos x="0" y="48"/>
                </a:cxn>
              </a:cxnLst>
              <a:rect l="0" t="0" r="r" b="b"/>
              <a:pathLst>
                <a:path w="62" h="257">
                  <a:moveTo>
                    <a:pt x="7" y="257"/>
                  </a:moveTo>
                  <a:lnTo>
                    <a:pt x="7" y="76"/>
                  </a:lnTo>
                  <a:lnTo>
                    <a:pt x="35" y="76"/>
                  </a:lnTo>
                  <a:lnTo>
                    <a:pt x="35" y="257"/>
                  </a:lnTo>
                  <a:lnTo>
                    <a:pt x="7" y="257"/>
                  </a:lnTo>
                  <a:close/>
                  <a:moveTo>
                    <a:pt x="0" y="48"/>
                  </a:moveTo>
                  <a:lnTo>
                    <a:pt x="21" y="0"/>
                  </a:lnTo>
                  <a:lnTo>
                    <a:pt x="62" y="0"/>
                  </a:lnTo>
                  <a:lnTo>
                    <a:pt x="21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8" name="Freeform 739"/>
            <p:cNvSpPr>
              <a:spLocks/>
            </p:cNvSpPr>
            <p:nvPr/>
          </p:nvSpPr>
          <p:spPr bwMode="auto">
            <a:xfrm>
              <a:off x="1629" y="6250"/>
              <a:ext cx="80" cy="91"/>
            </a:xfrm>
            <a:custGeom>
              <a:avLst/>
              <a:gdLst/>
              <a:ahLst/>
              <a:cxnLst>
                <a:cxn ang="0">
                  <a:pos x="153" y="133"/>
                </a:cxn>
                <a:cxn ang="0">
                  <a:pos x="146" y="153"/>
                </a:cxn>
                <a:cxn ang="0">
                  <a:pos x="132" y="167"/>
                </a:cxn>
                <a:cxn ang="0">
                  <a:pos x="111" y="181"/>
                </a:cxn>
                <a:cxn ang="0">
                  <a:pos x="98" y="181"/>
                </a:cxn>
                <a:cxn ang="0">
                  <a:pos x="70" y="181"/>
                </a:cxn>
                <a:cxn ang="0">
                  <a:pos x="42" y="181"/>
                </a:cxn>
                <a:cxn ang="0">
                  <a:pos x="20" y="167"/>
                </a:cxn>
                <a:cxn ang="0">
                  <a:pos x="6" y="147"/>
                </a:cxn>
                <a:cxn ang="0">
                  <a:pos x="0" y="119"/>
                </a:cxn>
                <a:cxn ang="0">
                  <a:pos x="0" y="91"/>
                </a:cxn>
                <a:cxn ang="0">
                  <a:pos x="0" y="63"/>
                </a:cxn>
                <a:cxn ang="0">
                  <a:pos x="6" y="42"/>
                </a:cxn>
                <a:cxn ang="0">
                  <a:pos x="14" y="21"/>
                </a:cxn>
                <a:cxn ang="0">
                  <a:pos x="34" y="8"/>
                </a:cxn>
                <a:cxn ang="0">
                  <a:pos x="56" y="0"/>
                </a:cxn>
                <a:cxn ang="0">
                  <a:pos x="70" y="0"/>
                </a:cxn>
                <a:cxn ang="0">
                  <a:pos x="90" y="0"/>
                </a:cxn>
                <a:cxn ang="0">
                  <a:pos x="111" y="8"/>
                </a:cxn>
                <a:cxn ang="0">
                  <a:pos x="132" y="21"/>
                </a:cxn>
                <a:cxn ang="0">
                  <a:pos x="139" y="35"/>
                </a:cxn>
                <a:cxn ang="0">
                  <a:pos x="146" y="49"/>
                </a:cxn>
                <a:cxn ang="0">
                  <a:pos x="118" y="49"/>
                </a:cxn>
                <a:cxn ang="0">
                  <a:pos x="111" y="42"/>
                </a:cxn>
                <a:cxn ang="0">
                  <a:pos x="104" y="35"/>
                </a:cxn>
                <a:cxn ang="0">
                  <a:pos x="90" y="28"/>
                </a:cxn>
                <a:cxn ang="0">
                  <a:pos x="76" y="28"/>
                </a:cxn>
                <a:cxn ang="0">
                  <a:pos x="62" y="28"/>
                </a:cxn>
                <a:cxn ang="0">
                  <a:pos x="48" y="35"/>
                </a:cxn>
                <a:cxn ang="0">
                  <a:pos x="34" y="42"/>
                </a:cxn>
                <a:cxn ang="0">
                  <a:pos x="28" y="63"/>
                </a:cxn>
                <a:cxn ang="0">
                  <a:pos x="28" y="84"/>
                </a:cxn>
                <a:cxn ang="0">
                  <a:pos x="28" y="112"/>
                </a:cxn>
                <a:cxn ang="0">
                  <a:pos x="28" y="133"/>
                </a:cxn>
                <a:cxn ang="0">
                  <a:pos x="42" y="147"/>
                </a:cxn>
                <a:cxn ang="0">
                  <a:pos x="56" y="153"/>
                </a:cxn>
                <a:cxn ang="0">
                  <a:pos x="70" y="153"/>
                </a:cxn>
                <a:cxn ang="0">
                  <a:pos x="76" y="153"/>
                </a:cxn>
                <a:cxn ang="0">
                  <a:pos x="98" y="153"/>
                </a:cxn>
                <a:cxn ang="0">
                  <a:pos x="111" y="147"/>
                </a:cxn>
                <a:cxn ang="0">
                  <a:pos x="118" y="139"/>
                </a:cxn>
                <a:cxn ang="0">
                  <a:pos x="125" y="125"/>
                </a:cxn>
              </a:cxnLst>
              <a:rect l="0" t="0" r="r" b="b"/>
              <a:pathLst>
                <a:path w="160" h="181">
                  <a:moveTo>
                    <a:pt x="132" y="112"/>
                  </a:moveTo>
                  <a:lnTo>
                    <a:pt x="160" y="119"/>
                  </a:lnTo>
                  <a:lnTo>
                    <a:pt x="153" y="133"/>
                  </a:lnTo>
                  <a:lnTo>
                    <a:pt x="153" y="139"/>
                  </a:lnTo>
                  <a:lnTo>
                    <a:pt x="146" y="147"/>
                  </a:lnTo>
                  <a:lnTo>
                    <a:pt x="146" y="153"/>
                  </a:lnTo>
                  <a:lnTo>
                    <a:pt x="139" y="161"/>
                  </a:lnTo>
                  <a:lnTo>
                    <a:pt x="139" y="167"/>
                  </a:lnTo>
                  <a:lnTo>
                    <a:pt x="132" y="167"/>
                  </a:lnTo>
                  <a:lnTo>
                    <a:pt x="125" y="175"/>
                  </a:lnTo>
                  <a:lnTo>
                    <a:pt x="118" y="175"/>
                  </a:lnTo>
                  <a:lnTo>
                    <a:pt x="111" y="181"/>
                  </a:lnTo>
                  <a:lnTo>
                    <a:pt x="104" y="181"/>
                  </a:lnTo>
                  <a:lnTo>
                    <a:pt x="104" y="181"/>
                  </a:lnTo>
                  <a:lnTo>
                    <a:pt x="98" y="181"/>
                  </a:lnTo>
                  <a:lnTo>
                    <a:pt x="90" y="181"/>
                  </a:lnTo>
                  <a:lnTo>
                    <a:pt x="84" y="181"/>
                  </a:lnTo>
                  <a:lnTo>
                    <a:pt x="70" y="181"/>
                  </a:lnTo>
                  <a:lnTo>
                    <a:pt x="62" y="181"/>
                  </a:lnTo>
                  <a:lnTo>
                    <a:pt x="48" y="181"/>
                  </a:lnTo>
                  <a:lnTo>
                    <a:pt x="42" y="181"/>
                  </a:lnTo>
                  <a:lnTo>
                    <a:pt x="34" y="175"/>
                  </a:lnTo>
                  <a:lnTo>
                    <a:pt x="28" y="175"/>
                  </a:lnTo>
                  <a:lnTo>
                    <a:pt x="20" y="167"/>
                  </a:lnTo>
                  <a:lnTo>
                    <a:pt x="14" y="161"/>
                  </a:lnTo>
                  <a:lnTo>
                    <a:pt x="6" y="153"/>
                  </a:lnTo>
                  <a:lnTo>
                    <a:pt x="6" y="147"/>
                  </a:lnTo>
                  <a:lnTo>
                    <a:pt x="0" y="139"/>
                  </a:lnTo>
                  <a:lnTo>
                    <a:pt x="0" y="125"/>
                  </a:lnTo>
                  <a:lnTo>
                    <a:pt x="0" y="119"/>
                  </a:lnTo>
                  <a:lnTo>
                    <a:pt x="0" y="105"/>
                  </a:lnTo>
                  <a:lnTo>
                    <a:pt x="0" y="98"/>
                  </a:lnTo>
                  <a:lnTo>
                    <a:pt x="0" y="91"/>
                  </a:lnTo>
                  <a:lnTo>
                    <a:pt x="0" y="84"/>
                  </a:lnTo>
                  <a:lnTo>
                    <a:pt x="0" y="70"/>
                  </a:lnTo>
                  <a:lnTo>
                    <a:pt x="0" y="63"/>
                  </a:lnTo>
                  <a:lnTo>
                    <a:pt x="0" y="56"/>
                  </a:lnTo>
                  <a:lnTo>
                    <a:pt x="0" y="49"/>
                  </a:lnTo>
                  <a:lnTo>
                    <a:pt x="6" y="42"/>
                  </a:lnTo>
                  <a:lnTo>
                    <a:pt x="6" y="35"/>
                  </a:lnTo>
                  <a:lnTo>
                    <a:pt x="14" y="28"/>
                  </a:lnTo>
                  <a:lnTo>
                    <a:pt x="14" y="21"/>
                  </a:lnTo>
                  <a:lnTo>
                    <a:pt x="20" y="21"/>
                  </a:lnTo>
                  <a:lnTo>
                    <a:pt x="28" y="14"/>
                  </a:lnTo>
                  <a:lnTo>
                    <a:pt x="34" y="8"/>
                  </a:lnTo>
                  <a:lnTo>
                    <a:pt x="42" y="8"/>
                  </a:lnTo>
                  <a:lnTo>
                    <a:pt x="48" y="0"/>
                  </a:lnTo>
                  <a:lnTo>
                    <a:pt x="56" y="0"/>
                  </a:lnTo>
                  <a:lnTo>
                    <a:pt x="62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6" y="0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98" y="0"/>
                  </a:lnTo>
                  <a:lnTo>
                    <a:pt x="104" y="8"/>
                  </a:lnTo>
                  <a:lnTo>
                    <a:pt x="111" y="8"/>
                  </a:lnTo>
                  <a:lnTo>
                    <a:pt x="118" y="14"/>
                  </a:lnTo>
                  <a:lnTo>
                    <a:pt x="125" y="14"/>
                  </a:lnTo>
                  <a:lnTo>
                    <a:pt x="132" y="21"/>
                  </a:lnTo>
                  <a:lnTo>
                    <a:pt x="132" y="28"/>
                  </a:lnTo>
                  <a:lnTo>
                    <a:pt x="139" y="28"/>
                  </a:lnTo>
                  <a:lnTo>
                    <a:pt x="139" y="35"/>
                  </a:lnTo>
                  <a:lnTo>
                    <a:pt x="146" y="42"/>
                  </a:lnTo>
                  <a:lnTo>
                    <a:pt x="146" y="49"/>
                  </a:lnTo>
                  <a:lnTo>
                    <a:pt x="146" y="49"/>
                  </a:lnTo>
                  <a:lnTo>
                    <a:pt x="125" y="56"/>
                  </a:lnTo>
                  <a:lnTo>
                    <a:pt x="118" y="56"/>
                  </a:lnTo>
                  <a:lnTo>
                    <a:pt x="118" y="49"/>
                  </a:lnTo>
                  <a:lnTo>
                    <a:pt x="118" y="49"/>
                  </a:lnTo>
                  <a:lnTo>
                    <a:pt x="111" y="49"/>
                  </a:lnTo>
                  <a:lnTo>
                    <a:pt x="111" y="42"/>
                  </a:lnTo>
                  <a:lnTo>
                    <a:pt x="111" y="42"/>
                  </a:lnTo>
                  <a:lnTo>
                    <a:pt x="104" y="35"/>
                  </a:lnTo>
                  <a:lnTo>
                    <a:pt x="104" y="35"/>
                  </a:lnTo>
                  <a:lnTo>
                    <a:pt x="98" y="28"/>
                  </a:lnTo>
                  <a:lnTo>
                    <a:pt x="98" y="28"/>
                  </a:lnTo>
                  <a:lnTo>
                    <a:pt x="90" y="28"/>
                  </a:lnTo>
                  <a:lnTo>
                    <a:pt x="90" y="28"/>
                  </a:lnTo>
                  <a:lnTo>
                    <a:pt x="84" y="28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0" y="28"/>
                  </a:lnTo>
                  <a:lnTo>
                    <a:pt x="62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48" y="35"/>
                  </a:lnTo>
                  <a:lnTo>
                    <a:pt x="42" y="35"/>
                  </a:lnTo>
                  <a:lnTo>
                    <a:pt x="42" y="42"/>
                  </a:lnTo>
                  <a:lnTo>
                    <a:pt x="34" y="42"/>
                  </a:lnTo>
                  <a:lnTo>
                    <a:pt x="34" y="49"/>
                  </a:lnTo>
                  <a:lnTo>
                    <a:pt x="28" y="56"/>
                  </a:lnTo>
                  <a:lnTo>
                    <a:pt x="28" y="63"/>
                  </a:lnTo>
                  <a:lnTo>
                    <a:pt x="28" y="70"/>
                  </a:lnTo>
                  <a:lnTo>
                    <a:pt x="28" y="77"/>
                  </a:lnTo>
                  <a:lnTo>
                    <a:pt x="28" y="84"/>
                  </a:lnTo>
                  <a:lnTo>
                    <a:pt x="28" y="91"/>
                  </a:lnTo>
                  <a:lnTo>
                    <a:pt x="28" y="105"/>
                  </a:lnTo>
                  <a:lnTo>
                    <a:pt x="28" y="112"/>
                  </a:lnTo>
                  <a:lnTo>
                    <a:pt x="28" y="119"/>
                  </a:lnTo>
                  <a:lnTo>
                    <a:pt x="28" y="125"/>
                  </a:lnTo>
                  <a:lnTo>
                    <a:pt x="28" y="133"/>
                  </a:lnTo>
                  <a:lnTo>
                    <a:pt x="34" y="139"/>
                  </a:lnTo>
                  <a:lnTo>
                    <a:pt x="34" y="139"/>
                  </a:lnTo>
                  <a:lnTo>
                    <a:pt x="42" y="147"/>
                  </a:lnTo>
                  <a:lnTo>
                    <a:pt x="42" y="147"/>
                  </a:lnTo>
                  <a:lnTo>
                    <a:pt x="48" y="153"/>
                  </a:lnTo>
                  <a:lnTo>
                    <a:pt x="56" y="153"/>
                  </a:lnTo>
                  <a:lnTo>
                    <a:pt x="56" y="153"/>
                  </a:lnTo>
                  <a:lnTo>
                    <a:pt x="62" y="153"/>
                  </a:lnTo>
                  <a:lnTo>
                    <a:pt x="70" y="153"/>
                  </a:lnTo>
                  <a:lnTo>
                    <a:pt x="70" y="153"/>
                  </a:lnTo>
                  <a:lnTo>
                    <a:pt x="76" y="153"/>
                  </a:lnTo>
                  <a:lnTo>
                    <a:pt x="76" y="153"/>
                  </a:lnTo>
                  <a:lnTo>
                    <a:pt x="84" y="153"/>
                  </a:lnTo>
                  <a:lnTo>
                    <a:pt x="90" y="153"/>
                  </a:lnTo>
                  <a:lnTo>
                    <a:pt x="98" y="153"/>
                  </a:lnTo>
                  <a:lnTo>
                    <a:pt x="104" y="153"/>
                  </a:lnTo>
                  <a:lnTo>
                    <a:pt x="104" y="153"/>
                  </a:lnTo>
                  <a:lnTo>
                    <a:pt x="111" y="147"/>
                  </a:lnTo>
                  <a:lnTo>
                    <a:pt x="111" y="147"/>
                  </a:lnTo>
                  <a:lnTo>
                    <a:pt x="118" y="147"/>
                  </a:lnTo>
                  <a:lnTo>
                    <a:pt x="118" y="139"/>
                  </a:lnTo>
                  <a:lnTo>
                    <a:pt x="125" y="133"/>
                  </a:lnTo>
                  <a:lnTo>
                    <a:pt x="125" y="125"/>
                  </a:lnTo>
                  <a:lnTo>
                    <a:pt x="125" y="125"/>
                  </a:lnTo>
                  <a:lnTo>
                    <a:pt x="125" y="119"/>
                  </a:lnTo>
                  <a:lnTo>
                    <a:pt x="132" y="1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9" name="Freeform 740"/>
            <p:cNvSpPr>
              <a:spLocks noEditPoints="1"/>
            </p:cNvSpPr>
            <p:nvPr/>
          </p:nvSpPr>
          <p:spPr bwMode="auto">
            <a:xfrm>
              <a:off x="1720" y="6250"/>
              <a:ext cx="77" cy="91"/>
            </a:xfrm>
            <a:custGeom>
              <a:avLst/>
              <a:gdLst/>
              <a:ahLst/>
              <a:cxnLst>
                <a:cxn ang="0">
                  <a:pos x="146" y="139"/>
                </a:cxn>
                <a:cxn ang="0">
                  <a:pos x="140" y="153"/>
                </a:cxn>
                <a:cxn ang="0">
                  <a:pos x="126" y="167"/>
                </a:cxn>
                <a:cxn ang="0">
                  <a:pos x="112" y="181"/>
                </a:cxn>
                <a:cxn ang="0">
                  <a:pos x="90" y="181"/>
                </a:cxn>
                <a:cxn ang="0">
                  <a:pos x="62" y="181"/>
                </a:cxn>
                <a:cxn ang="0">
                  <a:pos x="42" y="181"/>
                </a:cxn>
                <a:cxn ang="0">
                  <a:pos x="21" y="167"/>
                </a:cxn>
                <a:cxn ang="0">
                  <a:pos x="7" y="147"/>
                </a:cxn>
                <a:cxn ang="0">
                  <a:pos x="0" y="119"/>
                </a:cxn>
                <a:cxn ang="0">
                  <a:pos x="0" y="91"/>
                </a:cxn>
                <a:cxn ang="0">
                  <a:pos x="0" y="56"/>
                </a:cxn>
                <a:cxn ang="0">
                  <a:pos x="14" y="28"/>
                </a:cxn>
                <a:cxn ang="0">
                  <a:pos x="35" y="8"/>
                </a:cxn>
                <a:cxn ang="0">
                  <a:pos x="56" y="0"/>
                </a:cxn>
                <a:cxn ang="0">
                  <a:pos x="76" y="0"/>
                </a:cxn>
                <a:cxn ang="0">
                  <a:pos x="104" y="8"/>
                </a:cxn>
                <a:cxn ang="0">
                  <a:pos x="132" y="21"/>
                </a:cxn>
                <a:cxn ang="0">
                  <a:pos x="146" y="42"/>
                </a:cxn>
                <a:cxn ang="0">
                  <a:pos x="154" y="70"/>
                </a:cxn>
                <a:cxn ang="0">
                  <a:pos x="154" y="98"/>
                </a:cxn>
                <a:cxn ang="0">
                  <a:pos x="154" y="98"/>
                </a:cxn>
                <a:cxn ang="0">
                  <a:pos x="154" y="98"/>
                </a:cxn>
                <a:cxn ang="0">
                  <a:pos x="154" y="98"/>
                </a:cxn>
                <a:cxn ang="0">
                  <a:pos x="28" y="112"/>
                </a:cxn>
                <a:cxn ang="0">
                  <a:pos x="28" y="125"/>
                </a:cxn>
                <a:cxn ang="0">
                  <a:pos x="35" y="139"/>
                </a:cxn>
                <a:cxn ang="0">
                  <a:pos x="49" y="153"/>
                </a:cxn>
                <a:cxn ang="0">
                  <a:pos x="62" y="153"/>
                </a:cxn>
                <a:cxn ang="0">
                  <a:pos x="76" y="153"/>
                </a:cxn>
                <a:cxn ang="0">
                  <a:pos x="90" y="153"/>
                </a:cxn>
                <a:cxn ang="0">
                  <a:pos x="104" y="153"/>
                </a:cxn>
                <a:cxn ang="0">
                  <a:pos x="112" y="147"/>
                </a:cxn>
                <a:cxn ang="0">
                  <a:pos x="118" y="133"/>
                </a:cxn>
                <a:cxn ang="0">
                  <a:pos x="126" y="119"/>
                </a:cxn>
                <a:cxn ang="0">
                  <a:pos x="126" y="70"/>
                </a:cxn>
                <a:cxn ang="0">
                  <a:pos x="126" y="63"/>
                </a:cxn>
                <a:cxn ang="0">
                  <a:pos x="118" y="49"/>
                </a:cxn>
                <a:cxn ang="0">
                  <a:pos x="118" y="49"/>
                </a:cxn>
                <a:cxn ang="0">
                  <a:pos x="112" y="42"/>
                </a:cxn>
                <a:cxn ang="0">
                  <a:pos x="98" y="35"/>
                </a:cxn>
                <a:cxn ang="0">
                  <a:pos x="90" y="28"/>
                </a:cxn>
                <a:cxn ang="0">
                  <a:pos x="76" y="28"/>
                </a:cxn>
                <a:cxn ang="0">
                  <a:pos x="56" y="28"/>
                </a:cxn>
                <a:cxn ang="0">
                  <a:pos x="42" y="35"/>
                </a:cxn>
                <a:cxn ang="0">
                  <a:pos x="35" y="42"/>
                </a:cxn>
                <a:cxn ang="0">
                  <a:pos x="28" y="56"/>
                </a:cxn>
                <a:cxn ang="0">
                  <a:pos x="28" y="70"/>
                </a:cxn>
              </a:cxnLst>
              <a:rect l="0" t="0" r="r" b="b"/>
              <a:pathLst>
                <a:path w="154" h="181">
                  <a:moveTo>
                    <a:pt x="126" y="119"/>
                  </a:moveTo>
                  <a:lnTo>
                    <a:pt x="154" y="125"/>
                  </a:lnTo>
                  <a:lnTo>
                    <a:pt x="146" y="139"/>
                  </a:lnTo>
                  <a:lnTo>
                    <a:pt x="146" y="139"/>
                  </a:lnTo>
                  <a:lnTo>
                    <a:pt x="140" y="147"/>
                  </a:lnTo>
                  <a:lnTo>
                    <a:pt x="140" y="153"/>
                  </a:lnTo>
                  <a:lnTo>
                    <a:pt x="140" y="161"/>
                  </a:lnTo>
                  <a:lnTo>
                    <a:pt x="132" y="167"/>
                  </a:lnTo>
                  <a:lnTo>
                    <a:pt x="126" y="167"/>
                  </a:lnTo>
                  <a:lnTo>
                    <a:pt x="126" y="175"/>
                  </a:lnTo>
                  <a:lnTo>
                    <a:pt x="118" y="175"/>
                  </a:lnTo>
                  <a:lnTo>
                    <a:pt x="112" y="181"/>
                  </a:lnTo>
                  <a:lnTo>
                    <a:pt x="104" y="181"/>
                  </a:lnTo>
                  <a:lnTo>
                    <a:pt x="98" y="181"/>
                  </a:lnTo>
                  <a:lnTo>
                    <a:pt x="90" y="181"/>
                  </a:lnTo>
                  <a:lnTo>
                    <a:pt x="84" y="181"/>
                  </a:lnTo>
                  <a:lnTo>
                    <a:pt x="76" y="181"/>
                  </a:lnTo>
                  <a:lnTo>
                    <a:pt x="62" y="181"/>
                  </a:lnTo>
                  <a:lnTo>
                    <a:pt x="56" y="181"/>
                  </a:lnTo>
                  <a:lnTo>
                    <a:pt x="49" y="181"/>
                  </a:lnTo>
                  <a:lnTo>
                    <a:pt x="42" y="181"/>
                  </a:lnTo>
                  <a:lnTo>
                    <a:pt x="35" y="175"/>
                  </a:lnTo>
                  <a:lnTo>
                    <a:pt x="28" y="175"/>
                  </a:lnTo>
                  <a:lnTo>
                    <a:pt x="21" y="167"/>
                  </a:lnTo>
                  <a:lnTo>
                    <a:pt x="14" y="161"/>
                  </a:lnTo>
                  <a:lnTo>
                    <a:pt x="7" y="153"/>
                  </a:lnTo>
                  <a:lnTo>
                    <a:pt x="7" y="147"/>
                  </a:lnTo>
                  <a:lnTo>
                    <a:pt x="0" y="139"/>
                  </a:lnTo>
                  <a:lnTo>
                    <a:pt x="0" y="125"/>
                  </a:lnTo>
                  <a:lnTo>
                    <a:pt x="0" y="119"/>
                  </a:lnTo>
                  <a:lnTo>
                    <a:pt x="0" y="105"/>
                  </a:lnTo>
                  <a:lnTo>
                    <a:pt x="0" y="98"/>
                  </a:lnTo>
                  <a:lnTo>
                    <a:pt x="0" y="91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6"/>
                  </a:lnTo>
                  <a:lnTo>
                    <a:pt x="7" y="49"/>
                  </a:lnTo>
                  <a:lnTo>
                    <a:pt x="7" y="35"/>
                  </a:lnTo>
                  <a:lnTo>
                    <a:pt x="14" y="28"/>
                  </a:lnTo>
                  <a:lnTo>
                    <a:pt x="21" y="21"/>
                  </a:lnTo>
                  <a:lnTo>
                    <a:pt x="28" y="14"/>
                  </a:lnTo>
                  <a:lnTo>
                    <a:pt x="35" y="8"/>
                  </a:lnTo>
                  <a:lnTo>
                    <a:pt x="42" y="8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62" y="0"/>
                  </a:lnTo>
                  <a:lnTo>
                    <a:pt x="70" y="0"/>
                  </a:lnTo>
                  <a:lnTo>
                    <a:pt x="76" y="0"/>
                  </a:lnTo>
                  <a:lnTo>
                    <a:pt x="90" y="0"/>
                  </a:lnTo>
                  <a:lnTo>
                    <a:pt x="98" y="0"/>
                  </a:lnTo>
                  <a:lnTo>
                    <a:pt x="104" y="8"/>
                  </a:lnTo>
                  <a:lnTo>
                    <a:pt x="112" y="8"/>
                  </a:lnTo>
                  <a:lnTo>
                    <a:pt x="118" y="14"/>
                  </a:lnTo>
                  <a:lnTo>
                    <a:pt x="132" y="21"/>
                  </a:lnTo>
                  <a:lnTo>
                    <a:pt x="132" y="28"/>
                  </a:lnTo>
                  <a:lnTo>
                    <a:pt x="140" y="35"/>
                  </a:lnTo>
                  <a:lnTo>
                    <a:pt x="146" y="42"/>
                  </a:lnTo>
                  <a:lnTo>
                    <a:pt x="154" y="56"/>
                  </a:lnTo>
                  <a:lnTo>
                    <a:pt x="154" y="63"/>
                  </a:lnTo>
                  <a:lnTo>
                    <a:pt x="154" y="70"/>
                  </a:lnTo>
                  <a:lnTo>
                    <a:pt x="154" y="84"/>
                  </a:lnTo>
                  <a:lnTo>
                    <a:pt x="154" y="91"/>
                  </a:lnTo>
                  <a:lnTo>
                    <a:pt x="154" y="98"/>
                  </a:lnTo>
                  <a:lnTo>
                    <a:pt x="154" y="98"/>
                  </a:lnTo>
                  <a:lnTo>
                    <a:pt x="154" y="98"/>
                  </a:lnTo>
                  <a:lnTo>
                    <a:pt x="154" y="98"/>
                  </a:lnTo>
                  <a:lnTo>
                    <a:pt x="154" y="98"/>
                  </a:lnTo>
                  <a:lnTo>
                    <a:pt x="154" y="98"/>
                  </a:lnTo>
                  <a:lnTo>
                    <a:pt x="154" y="98"/>
                  </a:lnTo>
                  <a:lnTo>
                    <a:pt x="154" y="98"/>
                  </a:lnTo>
                  <a:lnTo>
                    <a:pt x="154" y="98"/>
                  </a:lnTo>
                  <a:lnTo>
                    <a:pt x="154" y="98"/>
                  </a:lnTo>
                  <a:lnTo>
                    <a:pt x="154" y="98"/>
                  </a:lnTo>
                  <a:lnTo>
                    <a:pt x="28" y="98"/>
                  </a:lnTo>
                  <a:lnTo>
                    <a:pt x="28" y="112"/>
                  </a:lnTo>
                  <a:lnTo>
                    <a:pt x="28" y="112"/>
                  </a:lnTo>
                  <a:lnTo>
                    <a:pt x="28" y="119"/>
                  </a:lnTo>
                  <a:lnTo>
                    <a:pt x="28" y="125"/>
                  </a:lnTo>
                  <a:lnTo>
                    <a:pt x="28" y="133"/>
                  </a:lnTo>
                  <a:lnTo>
                    <a:pt x="35" y="139"/>
                  </a:lnTo>
                  <a:lnTo>
                    <a:pt x="35" y="139"/>
                  </a:lnTo>
                  <a:lnTo>
                    <a:pt x="42" y="147"/>
                  </a:lnTo>
                  <a:lnTo>
                    <a:pt x="42" y="147"/>
                  </a:lnTo>
                  <a:lnTo>
                    <a:pt x="49" y="153"/>
                  </a:lnTo>
                  <a:lnTo>
                    <a:pt x="56" y="153"/>
                  </a:lnTo>
                  <a:lnTo>
                    <a:pt x="56" y="153"/>
                  </a:lnTo>
                  <a:lnTo>
                    <a:pt x="62" y="153"/>
                  </a:lnTo>
                  <a:lnTo>
                    <a:pt x="70" y="153"/>
                  </a:lnTo>
                  <a:lnTo>
                    <a:pt x="70" y="153"/>
                  </a:lnTo>
                  <a:lnTo>
                    <a:pt x="76" y="153"/>
                  </a:lnTo>
                  <a:lnTo>
                    <a:pt x="76" y="153"/>
                  </a:lnTo>
                  <a:lnTo>
                    <a:pt x="84" y="153"/>
                  </a:lnTo>
                  <a:lnTo>
                    <a:pt x="90" y="153"/>
                  </a:lnTo>
                  <a:lnTo>
                    <a:pt x="98" y="153"/>
                  </a:lnTo>
                  <a:lnTo>
                    <a:pt x="98" y="153"/>
                  </a:lnTo>
                  <a:lnTo>
                    <a:pt x="104" y="153"/>
                  </a:lnTo>
                  <a:lnTo>
                    <a:pt x="104" y="147"/>
                  </a:lnTo>
                  <a:lnTo>
                    <a:pt x="112" y="147"/>
                  </a:lnTo>
                  <a:lnTo>
                    <a:pt x="112" y="147"/>
                  </a:lnTo>
                  <a:lnTo>
                    <a:pt x="112" y="139"/>
                  </a:lnTo>
                  <a:lnTo>
                    <a:pt x="118" y="139"/>
                  </a:lnTo>
                  <a:lnTo>
                    <a:pt x="118" y="133"/>
                  </a:lnTo>
                  <a:lnTo>
                    <a:pt x="118" y="125"/>
                  </a:lnTo>
                  <a:lnTo>
                    <a:pt x="118" y="125"/>
                  </a:lnTo>
                  <a:lnTo>
                    <a:pt x="126" y="119"/>
                  </a:lnTo>
                  <a:close/>
                  <a:moveTo>
                    <a:pt x="28" y="70"/>
                  </a:moveTo>
                  <a:lnTo>
                    <a:pt x="132" y="70"/>
                  </a:lnTo>
                  <a:lnTo>
                    <a:pt x="126" y="70"/>
                  </a:lnTo>
                  <a:lnTo>
                    <a:pt x="126" y="63"/>
                  </a:lnTo>
                  <a:lnTo>
                    <a:pt x="126" y="63"/>
                  </a:lnTo>
                  <a:lnTo>
                    <a:pt x="126" y="63"/>
                  </a:lnTo>
                  <a:lnTo>
                    <a:pt x="126" y="56"/>
                  </a:lnTo>
                  <a:lnTo>
                    <a:pt x="118" y="56"/>
                  </a:lnTo>
                  <a:lnTo>
                    <a:pt x="118" y="49"/>
                  </a:lnTo>
                  <a:lnTo>
                    <a:pt x="118" y="49"/>
                  </a:lnTo>
                  <a:lnTo>
                    <a:pt x="118" y="49"/>
                  </a:lnTo>
                  <a:lnTo>
                    <a:pt x="118" y="49"/>
                  </a:lnTo>
                  <a:lnTo>
                    <a:pt x="118" y="49"/>
                  </a:lnTo>
                  <a:lnTo>
                    <a:pt x="112" y="49"/>
                  </a:lnTo>
                  <a:lnTo>
                    <a:pt x="112" y="42"/>
                  </a:lnTo>
                  <a:lnTo>
                    <a:pt x="104" y="42"/>
                  </a:lnTo>
                  <a:lnTo>
                    <a:pt x="104" y="35"/>
                  </a:lnTo>
                  <a:lnTo>
                    <a:pt x="98" y="35"/>
                  </a:lnTo>
                  <a:lnTo>
                    <a:pt x="98" y="28"/>
                  </a:lnTo>
                  <a:lnTo>
                    <a:pt x="90" y="28"/>
                  </a:lnTo>
                  <a:lnTo>
                    <a:pt x="90" y="28"/>
                  </a:lnTo>
                  <a:lnTo>
                    <a:pt x="84" y="28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0" y="28"/>
                  </a:lnTo>
                  <a:lnTo>
                    <a:pt x="62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49" y="28"/>
                  </a:lnTo>
                  <a:lnTo>
                    <a:pt x="42" y="35"/>
                  </a:lnTo>
                  <a:lnTo>
                    <a:pt x="42" y="35"/>
                  </a:lnTo>
                  <a:lnTo>
                    <a:pt x="35" y="42"/>
                  </a:lnTo>
                  <a:lnTo>
                    <a:pt x="35" y="42"/>
                  </a:lnTo>
                  <a:lnTo>
                    <a:pt x="28" y="49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28" y="63"/>
                  </a:lnTo>
                  <a:lnTo>
                    <a:pt x="28" y="70"/>
                  </a:lnTo>
                  <a:lnTo>
                    <a:pt x="28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6392" name="Picture 8" descr="F_volby_1rep_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644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sz="4000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/>
              <a:t>Jádro volební podpory</a:t>
            </a:r>
          </a:p>
          <a:p>
            <a:pPr lvl="1"/>
            <a:r>
              <a:rPr lang="cs-CZ" sz="2000"/>
              <a:t>Území, kde strana získala 25 % resp. 50 % hlasů </a:t>
            </a:r>
          </a:p>
          <a:p>
            <a:pPr lvl="1"/>
            <a:r>
              <a:rPr lang="cs-CZ" sz="2000"/>
              <a:t>Vymezeno jádro</a:t>
            </a:r>
          </a:p>
          <a:p>
            <a:pPr lvl="2"/>
            <a:r>
              <a:rPr lang="cs-CZ" sz="2000"/>
              <a:t>Vnitřní (hlavní)</a:t>
            </a:r>
          </a:p>
          <a:p>
            <a:pPr lvl="2"/>
            <a:r>
              <a:rPr lang="cs-CZ" sz="2000"/>
              <a:t>Vnější</a:t>
            </a:r>
          </a:p>
          <a:p>
            <a:pPr lvl="2"/>
            <a:r>
              <a:rPr lang="cs-CZ" sz="2000"/>
              <a:t>Stabilní (vnitřní a vnější)</a:t>
            </a:r>
          </a:p>
          <a:p>
            <a:pPr lvl="2"/>
            <a:r>
              <a:rPr lang="cs-CZ" sz="2000"/>
              <a:t>Nestabilní</a:t>
            </a:r>
          </a:p>
          <a:p>
            <a:pPr>
              <a:buFont typeface="Wingdings" pitchFamily="2" charset="2"/>
              <a:buNone/>
            </a:pPr>
            <a:endParaRPr lang="cs-CZ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Volby v roce 1946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2532" name="Picture 4" descr="F_volby_1rep_jadro_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6437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7652" name="Picture 4" descr="F_volby_1rep_jadro_intenzita_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6437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nezamestnanos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57166"/>
            <a:ext cx="9144000" cy="6286544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20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155" y="1071522"/>
            <a:ext cx="9145155" cy="5786478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veric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28604"/>
            <a:ext cx="9085636" cy="6429396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V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00042"/>
            <a:ext cx="9144000" cy="6357958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ÚKOL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Zjistěte výsledky voleb do PS 2013 za kraj, okresy a okresní města</a:t>
            </a:r>
          </a:p>
          <a:p>
            <a:r>
              <a:rPr lang="cs-CZ" dirty="0" smtClean="0"/>
              <a:t>Pouze strany se ziskem 1% a více</a:t>
            </a:r>
          </a:p>
          <a:p>
            <a:r>
              <a:rPr lang="cs-CZ" dirty="0" smtClean="0"/>
              <a:t>Popsat rozdíly na </a:t>
            </a:r>
            <a:r>
              <a:rPr lang="cs-CZ" smtClean="0"/>
              <a:t>základě </a:t>
            </a:r>
            <a:r>
              <a:rPr lang="cs-CZ" smtClean="0"/>
              <a:t>alespoň 1 </a:t>
            </a:r>
            <a:r>
              <a:rPr lang="cs-CZ" dirty="0" smtClean="0"/>
              <a:t>vybraného socioekonomického/demografického ukazatele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/>
          </p:cNvSpPr>
          <p:nvPr>
            <p:ph type="title"/>
          </p:nvPr>
        </p:nvSpPr>
        <p:spPr>
          <a:xfrm>
            <a:off x="457200" y="357166"/>
            <a:ext cx="8686800" cy="1143000"/>
          </a:xfrm>
        </p:spPr>
        <p:txBody>
          <a:bodyPr/>
          <a:lstStyle/>
          <a:p>
            <a:r>
              <a:rPr lang="cs-CZ" sz="4000" dirty="0"/>
              <a:t>… existují ale i jiné způsoby ustavování</a:t>
            </a:r>
          </a:p>
        </p:txBody>
      </p:sp>
      <p:sp>
        <p:nvSpPr>
          <p:cNvPr id="26317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/>
              <a:t>V závislosti na typu funkce nebo orgánu jsou v demokraciích plně akceptovatelné i:</a:t>
            </a:r>
          </a:p>
          <a:p>
            <a:pPr lvl="1">
              <a:lnSpc>
                <a:spcPct val="90000"/>
              </a:lnSpc>
            </a:pPr>
            <a:r>
              <a:rPr lang="cs-CZ" b="1" i="1"/>
              <a:t>Jmenování</a:t>
            </a:r>
          </a:p>
          <a:p>
            <a:pPr lvl="1">
              <a:lnSpc>
                <a:spcPct val="90000"/>
              </a:lnSpc>
            </a:pPr>
            <a:r>
              <a:rPr lang="cs-CZ" b="1" i="1"/>
              <a:t>Zdědění</a:t>
            </a:r>
            <a:r>
              <a:rPr lang="cs-CZ"/>
              <a:t> (poměrně neobvyklé)</a:t>
            </a:r>
          </a:p>
          <a:p>
            <a:pPr lvl="1">
              <a:lnSpc>
                <a:spcPct val="90000"/>
              </a:lnSpc>
            </a:pPr>
            <a:r>
              <a:rPr lang="cs-CZ" b="1" i="1"/>
              <a:t>Určení losem</a:t>
            </a:r>
            <a:r>
              <a:rPr lang="cs-CZ"/>
              <a:t> (pokud je při použití jiné metody situace bezvýchodná – např. rovnost hlasů při volbě – nebo se záměrně svěřuje rozhodnutí náhodě – losování předsedů ve volebních komisích)</a:t>
            </a:r>
          </a:p>
          <a:p>
            <a:pPr lvl="1">
              <a:lnSpc>
                <a:spcPct val="90000"/>
              </a:lnSpc>
            </a:pPr>
            <a:r>
              <a:rPr lang="cs-CZ"/>
              <a:t>Vítězství v </a:t>
            </a:r>
            <a:r>
              <a:rPr lang="cs-CZ" b="1" i="1"/>
              <a:t>konkurzu</a:t>
            </a:r>
          </a:p>
          <a:p>
            <a:pPr lvl="1">
              <a:lnSpc>
                <a:spcPct val="90000"/>
              </a:lnSpc>
              <a:buFont typeface="Wingdings 2" pitchFamily="18" charset="2"/>
              <a:buNone/>
            </a:pPr>
            <a:r>
              <a:rPr lang="cs-CZ"/>
              <a:t>		… a další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/>
          </p:cNvSpPr>
          <p:nvPr>
            <p:ph type="title"/>
          </p:nvPr>
        </p:nvSpPr>
        <p:spPr>
          <a:xfrm>
            <a:off x="457200" y="428604"/>
            <a:ext cx="8686800" cy="1143000"/>
          </a:xfrm>
        </p:spPr>
        <p:txBody>
          <a:bodyPr/>
          <a:lstStyle/>
          <a:p>
            <a:r>
              <a:rPr lang="cs-CZ" sz="4000" dirty="0"/>
              <a:t>Volby se rozlišují podle různých kritérií </a:t>
            </a:r>
          </a:p>
        </p:txBody>
      </p:sp>
      <p:sp>
        <p:nvSpPr>
          <p:cNvPr id="26419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cs-CZ" sz="2500"/>
              <a:t>podle „bezprostřednosti“ volby:</a:t>
            </a:r>
          </a:p>
          <a:p>
            <a:r>
              <a:rPr lang="cs-CZ" sz="2500" b="1"/>
              <a:t>Přímé volby</a:t>
            </a:r>
            <a:r>
              <a:rPr lang="cs-CZ" sz="2500"/>
              <a:t> – voliči dávají hlas bezprostředně kandidátům a rozhodují tak o jejich zvolení (typické pro volbu parlamentů, u dvoukomorových parlamentů zejména jejich dolní komory)</a:t>
            </a:r>
          </a:p>
          <a:p>
            <a:r>
              <a:rPr lang="cs-CZ" sz="2500" b="1"/>
              <a:t>Nepřímé volby</a:t>
            </a:r>
            <a:r>
              <a:rPr lang="cs-CZ" sz="2500"/>
              <a:t> – charakteristické je to, že otázku volby neřeší přímo občané, ale následně osoby, kterým dali svůj hlas – volitelé (např. volby prezidenta USA), poslanci (např. prezident ČR)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/>
          </p:cNvSpPr>
          <p:nvPr>
            <p:ph type="title"/>
          </p:nvPr>
        </p:nvSpPr>
        <p:spPr>
          <a:xfrm>
            <a:off x="457200" y="357166"/>
            <a:ext cx="8686800" cy="1143000"/>
          </a:xfrm>
        </p:spPr>
        <p:txBody>
          <a:bodyPr/>
          <a:lstStyle/>
          <a:p>
            <a:r>
              <a:rPr lang="cs-CZ" sz="4000" dirty="0"/>
              <a:t>Volby se rozlišují podle různých kritérií </a:t>
            </a:r>
          </a:p>
        </p:txBody>
      </p:sp>
      <p:sp>
        <p:nvSpPr>
          <p:cNvPr id="26521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2100"/>
              <a:t>podle územního rozsahu:</a:t>
            </a:r>
          </a:p>
          <a:p>
            <a:pPr>
              <a:lnSpc>
                <a:spcPct val="80000"/>
              </a:lnSpc>
            </a:pPr>
            <a:r>
              <a:rPr lang="cs-CZ" sz="2100" b="1" i="1"/>
              <a:t>všeobecné</a:t>
            </a:r>
            <a:r>
              <a:rPr lang="cs-CZ" sz="2100"/>
              <a:t> – volí se např. celý zákonodárný sbor (u nás např. Poslanecká sněmovna)</a:t>
            </a:r>
          </a:p>
          <a:p>
            <a:pPr>
              <a:lnSpc>
                <a:spcPct val="80000"/>
              </a:lnSpc>
            </a:pPr>
            <a:r>
              <a:rPr lang="cs-CZ" sz="2100" b="1" i="1"/>
              <a:t>dílčí</a:t>
            </a:r>
            <a:r>
              <a:rPr lang="cs-CZ" sz="2100"/>
              <a:t> – volí se jen část zákonodárného sboru (u sborů, které se v pravidelných intervalech obměňují – např. v ČR Senát – senátoři se volí na 6 let, každé 2 roky se obměňuje třetina členů)</a:t>
            </a:r>
          </a:p>
          <a:p>
            <a:pPr>
              <a:lnSpc>
                <a:spcPct val="80000"/>
              </a:lnSpc>
            </a:pPr>
            <a:r>
              <a:rPr lang="cs-CZ" sz="2100" b="1" i="1"/>
              <a:t>doplňovací</a:t>
            </a:r>
            <a:r>
              <a:rPr lang="cs-CZ" sz="2100"/>
              <a:t> – volí se jen na uvolněná místa (např. rezignace nebo úmrtí poslance), případně na místa nově vytvořená (např. v roce 1924 proběhly doplňovací volby do československého parlamentu (zvoleného v roce 1920) na Podkarpatské Rusi – na tomto území se na rozdíl od zbytku státu v roce 1920 nevolilo)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/>
          </p:cNvSpPr>
          <p:nvPr>
            <p:ph type="title"/>
          </p:nvPr>
        </p:nvSpPr>
        <p:spPr>
          <a:xfrm>
            <a:off x="457200" y="500042"/>
            <a:ext cx="8686800" cy="1143000"/>
          </a:xfrm>
        </p:spPr>
        <p:txBody>
          <a:bodyPr/>
          <a:lstStyle/>
          <a:p>
            <a:r>
              <a:rPr lang="cs-CZ" sz="4000" dirty="0"/>
              <a:t>Volby se rozlišují podle různých kritérií </a:t>
            </a:r>
          </a:p>
        </p:txBody>
      </p:sp>
      <p:sp>
        <p:nvSpPr>
          <p:cNvPr id="26624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cs-CZ"/>
              <a:t>podle periodicity:</a:t>
            </a:r>
          </a:p>
          <a:p>
            <a:r>
              <a:rPr lang="cs-CZ" b="1" i="1"/>
              <a:t>řádné</a:t>
            </a:r>
            <a:r>
              <a:rPr lang="cs-CZ"/>
              <a:t> – volí se po uplynutí funkčního období voleného orgánu, tj. v dříve předpokládaném termínu</a:t>
            </a:r>
          </a:p>
          <a:p>
            <a:r>
              <a:rPr lang="cs-CZ" b="1" i="1"/>
              <a:t>mimořádné</a:t>
            </a:r>
            <a:r>
              <a:rPr lang="cs-CZ"/>
              <a:t> – volí se dříve, než skončilo řádné funkční období voleného orgánu – např. po rozpuštění parlamentu, úmrtí nebo rezignaci volené osoby apod.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Volební právo a volební systém</a:t>
            </a:r>
          </a:p>
        </p:txBody>
      </p:sp>
      <p:sp>
        <p:nvSpPr>
          <p:cNvPr id="208899" name="Rectangle 3"/>
          <p:cNvSpPr>
            <a:spLocks noGrp="1"/>
          </p:cNvSpPr>
          <p:nvPr>
            <p:ph type="body" sz="half" idx="1"/>
          </p:nvPr>
        </p:nvSpPr>
        <p:spPr>
          <a:xfrm>
            <a:off x="612775" y="1600200"/>
            <a:ext cx="3997325" cy="4525963"/>
          </a:xfrm>
        </p:spPr>
        <p:txBody>
          <a:bodyPr/>
          <a:lstStyle/>
          <a:p>
            <a:r>
              <a:rPr lang="cs-CZ" sz="2500"/>
              <a:t>Volební právo:</a:t>
            </a:r>
          </a:p>
          <a:p>
            <a:endParaRPr lang="cs-CZ" sz="2500"/>
          </a:p>
          <a:p>
            <a:pPr>
              <a:buFont typeface="Wingdings" pitchFamily="2" charset="2"/>
              <a:buNone/>
            </a:pPr>
            <a:r>
              <a:rPr lang="cs-CZ" sz="2500"/>
              <a:t>… kdo má právo se účastnit voleb</a:t>
            </a:r>
          </a:p>
          <a:p>
            <a:endParaRPr lang="cs-CZ" sz="2500"/>
          </a:p>
        </p:txBody>
      </p:sp>
      <p:sp>
        <p:nvSpPr>
          <p:cNvPr id="208900" name="Rectangle 4"/>
          <p:cNvSpPr>
            <a:spLocks noGrp="1"/>
          </p:cNvSpPr>
          <p:nvPr>
            <p:ph type="body" sz="half" idx="2"/>
          </p:nvPr>
        </p:nvSpPr>
        <p:spPr>
          <a:xfrm>
            <a:off x="4768850" y="1600200"/>
            <a:ext cx="3997325" cy="4525963"/>
          </a:xfrm>
        </p:spPr>
        <p:txBody>
          <a:bodyPr/>
          <a:lstStyle/>
          <a:p>
            <a:r>
              <a:rPr lang="cs-CZ" sz="2500"/>
              <a:t>Volební systém:</a:t>
            </a:r>
          </a:p>
          <a:p>
            <a:endParaRPr lang="cs-CZ" sz="2500"/>
          </a:p>
          <a:p>
            <a:pPr>
              <a:buFont typeface="Wingdings" pitchFamily="2" charset="2"/>
              <a:buNone/>
            </a:pPr>
            <a:r>
              <a:rPr lang="cs-CZ" sz="2500"/>
              <a:t>…jakým způsobem se volby realizují a jak jsou „přepočítávány“ hlasy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Volební právo:</a:t>
            </a:r>
          </a:p>
        </p:txBody>
      </p:sp>
      <p:sp>
        <p:nvSpPr>
          <p:cNvPr id="20992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sz="2500"/>
              <a:t>všeobecné X omezené (některé skupiny obyvatel nemají právo účastnit se voleb – např. ženy)</a:t>
            </a:r>
          </a:p>
          <a:p>
            <a:pPr>
              <a:lnSpc>
                <a:spcPct val="80000"/>
              </a:lnSpc>
            </a:pPr>
            <a:r>
              <a:rPr lang="cs-CZ" sz="2500"/>
              <a:t>rovné X nerovné (voliči nemají stejný počet hlasů, resp. jejich hlasy nemají stejnou „hodnotu“)</a:t>
            </a:r>
          </a:p>
          <a:p>
            <a:pPr>
              <a:lnSpc>
                <a:spcPct val="80000"/>
              </a:lnSpc>
            </a:pPr>
            <a:r>
              <a:rPr lang="cs-CZ" sz="2500"/>
              <a:t>tajné X veřejné (voliči deklarují veřejně, koho volí – např. zvednutím ruky, prohlášením, podpisem, apod.)</a:t>
            </a:r>
          </a:p>
          <a:p>
            <a:pPr>
              <a:lnSpc>
                <a:spcPct val="80000"/>
              </a:lnSpc>
            </a:pPr>
            <a:r>
              <a:rPr lang="cs-CZ" sz="2500"/>
              <a:t>povinné X dobrovolné</a:t>
            </a:r>
          </a:p>
          <a:p>
            <a:pPr>
              <a:lnSpc>
                <a:spcPct val="80000"/>
              </a:lnSpc>
            </a:pPr>
            <a:endParaRPr lang="cs-CZ" sz="2500"/>
          </a:p>
          <a:p>
            <a:pPr>
              <a:lnSpc>
                <a:spcPct val="80000"/>
              </a:lnSpc>
            </a:pPr>
            <a:r>
              <a:rPr lang="cs-CZ" sz="2500"/>
              <a:t>V demokraciích je obvyklé všeobecné, rovné a tajné hlasování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HISTORIE OCHRANY PŘÍRODY A KRAJINY PPT1</Template>
  <TotalTime>146</TotalTime>
  <Words>1003</Words>
  <Application>Microsoft Office PowerPoint</Application>
  <PresentationFormat>Předvádění na obrazovce (4:3)</PresentationFormat>
  <Paragraphs>111</Paragraphs>
  <Slides>39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2" baseType="lpstr">
      <vt:lpstr>Pixel</vt:lpstr>
      <vt:lpstr>Motiv sady Office</vt:lpstr>
      <vt:lpstr>CorelDRAW</vt:lpstr>
      <vt:lpstr>Volby</vt:lpstr>
      <vt:lpstr>Volby</vt:lpstr>
      <vt:lpstr>Volby</vt:lpstr>
      <vt:lpstr>… existují ale i jiné způsoby ustavování</vt:lpstr>
      <vt:lpstr>Volby se rozlišují podle různých kritérií </vt:lpstr>
      <vt:lpstr>Volby se rozlišují podle různých kritérií </vt:lpstr>
      <vt:lpstr>Volby se rozlišují podle různých kritérií </vt:lpstr>
      <vt:lpstr>Volební právo a volební systém</vt:lpstr>
      <vt:lpstr>Volební právo:</vt:lpstr>
      <vt:lpstr>Volební systém</vt:lpstr>
      <vt:lpstr>Většinový volební systém</vt:lpstr>
      <vt:lpstr>Většinový volební systém</vt:lpstr>
      <vt:lpstr>Většinový volební systém</vt:lpstr>
      <vt:lpstr>Systém alternativního hlasu</vt:lpstr>
      <vt:lpstr>Snímek 15</vt:lpstr>
      <vt:lpstr>Austrálie ….</vt:lpstr>
      <vt:lpstr>Austrálie ….</vt:lpstr>
      <vt:lpstr>Austrálie ….</vt:lpstr>
      <vt:lpstr>Austrálie ….</vt:lpstr>
      <vt:lpstr>Austrálie ….</vt:lpstr>
      <vt:lpstr>Austrálie ….</vt:lpstr>
      <vt:lpstr>Austrálie ….</vt:lpstr>
      <vt:lpstr>Systém poměrného zastoupení (proporcionální)</vt:lpstr>
      <vt:lpstr>Systém poměrného zastoupení (proporcionální)</vt:lpstr>
      <vt:lpstr>Systém poměrného zastoupení (proporcionální)</vt:lpstr>
      <vt:lpstr>Co „lze vyzkoumat“?</vt:lpstr>
      <vt:lpstr>Snímek 27</vt:lpstr>
      <vt:lpstr>Snímek 28</vt:lpstr>
      <vt:lpstr>Snímek 29</vt:lpstr>
      <vt:lpstr>Snímek 30</vt:lpstr>
      <vt:lpstr>Snímek 31</vt:lpstr>
      <vt:lpstr>Snímek 32</vt:lpstr>
      <vt:lpstr>Volby v roce 1946</vt:lpstr>
      <vt:lpstr>Snímek 34</vt:lpstr>
      <vt:lpstr>Snímek 35</vt:lpstr>
      <vt:lpstr>Snímek 36</vt:lpstr>
      <vt:lpstr>Snímek 37</vt:lpstr>
      <vt:lpstr>Snímek 38</vt:lpstr>
      <vt:lpstr>ÚKOL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Volby</dc:title>
  <dc:creator>maca</dc:creator>
  <cp:lastModifiedBy>maca</cp:lastModifiedBy>
  <cp:revision>5</cp:revision>
  <dcterms:created xsi:type="dcterms:W3CDTF">2015-04-29T07:31:13Z</dcterms:created>
  <dcterms:modified xsi:type="dcterms:W3CDTF">2015-04-29T11:37:54Z</dcterms:modified>
</cp:coreProperties>
</file>